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handoutMasterIdLst>
    <p:handoutMasterId r:id="rId30"/>
  </p:handoutMasterIdLst>
  <p:sldIdLst>
    <p:sldId id="288" r:id="rId2"/>
    <p:sldId id="289" r:id="rId3"/>
    <p:sldId id="290" r:id="rId4"/>
    <p:sldId id="294" r:id="rId5"/>
    <p:sldId id="305" r:id="rId6"/>
    <p:sldId id="299" r:id="rId7"/>
    <p:sldId id="312" r:id="rId8"/>
    <p:sldId id="307" r:id="rId9"/>
    <p:sldId id="291" r:id="rId10"/>
    <p:sldId id="298" r:id="rId11"/>
    <p:sldId id="300" r:id="rId12"/>
    <p:sldId id="311" r:id="rId13"/>
    <p:sldId id="301" r:id="rId14"/>
    <p:sldId id="304" r:id="rId15"/>
    <p:sldId id="292" r:id="rId16"/>
    <p:sldId id="302" r:id="rId17"/>
    <p:sldId id="306" r:id="rId18"/>
    <p:sldId id="308" r:id="rId19"/>
    <p:sldId id="309" r:id="rId20"/>
    <p:sldId id="295" r:id="rId21"/>
    <p:sldId id="293" r:id="rId22"/>
    <p:sldId id="297" r:id="rId23"/>
    <p:sldId id="303" r:id="rId24"/>
    <p:sldId id="310" r:id="rId25"/>
    <p:sldId id="313" r:id="rId26"/>
    <p:sldId id="314" r:id="rId27"/>
    <p:sldId id="316" r:id="rId28"/>
  </p:sldIdLst>
  <p:sldSz cx="9144000" cy="5143500" type="screen16x9"/>
  <p:notesSz cx="6858000" cy="9144000"/>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E900"/>
    <a:srgbClr val="55375F"/>
    <a:srgbClr val="442C4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75" d="100"/>
          <a:sy n="75" d="100"/>
        </p:scale>
        <p:origin x="-162" y="-1476"/>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handoutMaster" Target="handoutMasters/handoutMaster1.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E340-48EF-BF6A-C817B92EB266}"/>
            </c:ext>
          </c:extLst>
        </c:ser>
        <c:ser>
          <c:idx val="1"/>
          <c:order val="1"/>
          <c:tx>
            <c:strRef>
              <c:f>Sheet1!$C$1</c:f>
              <c:strCache>
                <c:ptCount val="1"/>
                <c:pt idx="0">
                  <c:v>Series 3</c:v>
                </c:pt>
              </c:strCache>
            </c:strRef>
          </c:tx>
          <c:spPr>
            <a:solidFill>
              <a:schemeClr val="accent2"/>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E340-48EF-BF6A-C817B92EB266}"/>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E340-48EF-BF6A-C817B92EB266}"/>
            </c:ext>
          </c:extLst>
        </c:ser>
        <c:ser>
          <c:idx val="3"/>
          <c:order val="3"/>
          <c:tx>
            <c:strRef>
              <c:f>Sheet1!$E$1</c:f>
              <c:strCache>
                <c:ptCount val="1"/>
                <c:pt idx="0">
                  <c:v>Series 4</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E340-48EF-BF6A-C817B92EB266}"/>
            </c:ext>
          </c:extLst>
        </c:ser>
        <c:dLbls>
          <c:showLegendKey val="0"/>
          <c:showVal val="0"/>
          <c:showCatName val="0"/>
          <c:showSerName val="0"/>
          <c:showPercent val="0"/>
          <c:showBubbleSize val="0"/>
        </c:dLbls>
        <c:gapWidth val="150"/>
        <c:axId val="263152768"/>
        <c:axId val="263154304"/>
      </c:barChart>
      <c:dateAx>
        <c:axId val="263152768"/>
        <c:scaling>
          <c:orientation val="minMax"/>
        </c:scaling>
        <c:delete val="0"/>
        <c:axPos val="b"/>
        <c:numFmt formatCode="m/d/yyyy" sourceLinked="0"/>
        <c:majorTickMark val="out"/>
        <c:minorTickMark val="none"/>
        <c:tickLblPos val="nextTo"/>
        <c:spPr>
          <a:ln w="3163" cap="flat" cmpd="sng" algn="ctr">
            <a:solidFill>
              <a:schemeClr val="bg1">
                <a:lumMod val="85000"/>
              </a:schemeClr>
            </a:solidFill>
            <a:prstDash val="solid"/>
            <a:round/>
          </a:ln>
        </c:spPr>
        <c:txPr>
          <a:bodyPr rot="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263154304"/>
        <c:crosses val="autoZero"/>
        <c:auto val="1"/>
        <c:lblOffset val="100"/>
        <c:baseTimeUnit val="months"/>
      </c:dateAx>
      <c:valAx>
        <c:axId val="263154304"/>
        <c:scaling>
          <c:orientation val="minMax"/>
          <c:max val="50"/>
        </c:scaling>
        <c:delete val="0"/>
        <c:axPos val="l"/>
        <c:majorGridlines>
          <c:spPr>
            <a:ln w="3163" cap="flat" cmpd="sng" algn="ctr">
              <a:solidFill>
                <a:schemeClr val="bg1">
                  <a:lumMod val="85000"/>
                </a:schemeClr>
              </a:solidFill>
              <a:prstDash val="solid"/>
              <a:round/>
            </a:ln>
          </c:spPr>
        </c:majorGridlines>
        <c:numFmt formatCode="General" sourceLinked="1"/>
        <c:majorTickMark val="out"/>
        <c:minorTickMark val="none"/>
        <c:tickLblPos val="nextTo"/>
        <c:spPr>
          <a:ln w="3163" cap="flat" cmpd="sng" algn="ctr">
            <a:solidFill>
              <a:schemeClr val="bg1">
                <a:lumMod val="85000"/>
              </a:schemeClr>
            </a:solidFill>
            <a:prstDash val="solid"/>
            <a:round/>
          </a:ln>
        </c:spPr>
        <c:txPr>
          <a:bodyPr rot="-60000000" spcFirstLastPara="0" vertOverflow="ellipsis" vert="horz" wrap="square" anchor="ctr" anchorCtr="1"/>
          <a:lstStyle/>
          <a:p>
            <a:pPr>
              <a:defRPr lang="zh-CN" sz="795" b="0" i="0" u="none" strike="noStrike" kern="1200" baseline="0">
                <a:solidFill>
                  <a:schemeClr val="tx1">
                    <a:lumMod val="75000"/>
                    <a:lumOff val="25000"/>
                  </a:schemeClr>
                </a:solidFill>
                <a:latin typeface="Helvetica Neue"/>
                <a:ea typeface="+mn-ea"/>
                <a:cs typeface="Helvetica Neue"/>
              </a:defRPr>
            </a:pPr>
            <a:endParaRPr lang="zh-CN"/>
          </a:p>
        </c:txPr>
        <c:crossAx val="263152768"/>
        <c:crosses val="autoZero"/>
        <c:crossBetween val="between"/>
      </c:valAx>
      <c:spPr>
        <a:noFill/>
        <a:ln w="25380">
          <a:noFill/>
        </a:ln>
      </c:spPr>
    </c:plotArea>
    <c:plotVisOnly val="1"/>
    <c:dispBlanksAs val="zero"/>
    <c:showDLblsOverMax val="0"/>
  </c:chart>
  <c:spPr>
    <a:noFill/>
    <a:ln>
      <a:noFill/>
    </a:ln>
  </c:spPr>
  <c:txPr>
    <a:bodyPr/>
    <a:lstStyle/>
    <a:p>
      <a:pPr>
        <a:defRPr lang="zh-CN" sz="795">
          <a:solidFill>
            <a:schemeClr val="tx1">
              <a:lumMod val="75000"/>
              <a:lumOff val="25000"/>
            </a:schemeClr>
          </a:solidFill>
          <a:latin typeface="Helvetica Neue"/>
          <a:cs typeface="Helvetica Neue"/>
        </a:defRPr>
      </a:pPr>
      <a:endParaRPr lang="zh-CN"/>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t>2023-01-10</a:t>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t>‹#›</a:t>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8BE76-29C8-41AB-8544-889D89FA4F96}" type="datetimeFigureOut">
              <a:rPr lang="zh-CN" altLang="en-US" smtClean="0"/>
              <a:t>2023-01-10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93AD677-048F-409F-AACD-0A0B5EF61C8C}"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1</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10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11</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15</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2</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20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21</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22</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24</a:t>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25</a:t>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26</a:t>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solidFill>
                  <a:prstClr val="black"/>
                </a:solidFill>
                <a:latin typeface="Calibri" panose="020F0502020204030204" pitchFamily="34" charset="0"/>
                <a:ea typeface="宋体" panose="02010600030101010101" pitchFamily="2" charset="-122"/>
              </a:rPr>
              <a:t>27</a:t>
            </a:fld>
            <a:endParaRPr lang="zh-CN" altLang="en-US" sz="1200">
              <a:solidFill>
                <a:prstClr val="black"/>
              </a:solidFill>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3</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4</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816610" rtl="0" eaLnBrk="1" fontAlgn="auto" latinLnBrk="0" hangingPunct="1">
              <a:lnSpc>
                <a:spcPct val="100000"/>
              </a:lnSpc>
              <a:spcBef>
                <a:spcPts val="0"/>
              </a:spcBef>
              <a:spcAft>
                <a:spcPts val="0"/>
              </a:spcAft>
              <a:buClrTx/>
              <a:buSzTx/>
              <a:buFontTx/>
              <a:buNone/>
              <a:defRPr/>
            </a:pPr>
            <a:fld id="{C9CFA826-E658-4CB5-A9AD-3C9DEA137DE0}"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t>6</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3AD677-048F-409F-AACD-0A0B5EF61C8C}"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xfrm>
            <a:off x="381000" y="685800"/>
            <a:ext cx="6096000" cy="3429000"/>
          </a:xfrm>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300">
                <a:solidFill>
                  <a:schemeClr val="tx1"/>
                </a:solidFill>
                <a:latin typeface="方正正黑简体" panose="02000000000000000000" pitchFamily="2" charset="-122"/>
                <a:ea typeface="方正正黑简体" panose="02000000000000000000" pitchFamily="2" charset="-122"/>
              </a:defRPr>
            </a:lvl1pPr>
            <a:lvl2pPr marL="742950" indent="-285750">
              <a:defRPr sz="1300">
                <a:solidFill>
                  <a:schemeClr val="tx1"/>
                </a:solidFill>
                <a:latin typeface="方正正黑简体" panose="02000000000000000000" pitchFamily="2" charset="-122"/>
                <a:ea typeface="方正正黑简体" panose="02000000000000000000" pitchFamily="2" charset="-122"/>
              </a:defRPr>
            </a:lvl2pPr>
            <a:lvl3pPr marL="1143000" indent="-228600">
              <a:defRPr sz="1300">
                <a:solidFill>
                  <a:schemeClr val="tx1"/>
                </a:solidFill>
                <a:latin typeface="方正正黑简体" panose="02000000000000000000" pitchFamily="2" charset="-122"/>
                <a:ea typeface="方正正黑简体" panose="02000000000000000000" pitchFamily="2" charset="-122"/>
              </a:defRPr>
            </a:lvl3pPr>
            <a:lvl4pPr marL="1600200" indent="-228600">
              <a:defRPr sz="1300">
                <a:solidFill>
                  <a:schemeClr val="tx1"/>
                </a:solidFill>
                <a:latin typeface="方正正黑简体" panose="02000000000000000000" pitchFamily="2" charset="-122"/>
                <a:ea typeface="方正正黑简体" panose="02000000000000000000" pitchFamily="2" charset="-122"/>
              </a:defRPr>
            </a:lvl4pPr>
            <a:lvl5pPr marL="2057400" indent="-228600">
              <a:defRPr sz="1300">
                <a:solidFill>
                  <a:schemeClr val="tx1"/>
                </a:solidFill>
                <a:latin typeface="方正正黑简体" panose="02000000000000000000" pitchFamily="2" charset="-122"/>
                <a:ea typeface="方正正黑简体" panose="02000000000000000000" pitchFamily="2" charset="-122"/>
              </a:defRPr>
            </a:lvl5pPr>
            <a:lvl6pPr marL="25146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6pPr>
            <a:lvl7pPr marL="29718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7pPr>
            <a:lvl8pPr marL="34290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8pPr>
            <a:lvl9pPr marL="3886200" indent="-228600" defTabSz="685800" eaLnBrk="0" fontAlgn="base" hangingPunct="0">
              <a:spcBef>
                <a:spcPct val="0"/>
              </a:spcBef>
              <a:spcAft>
                <a:spcPct val="0"/>
              </a:spcAft>
              <a:defRPr sz="1300">
                <a:solidFill>
                  <a:schemeClr val="tx1"/>
                </a:solidFill>
                <a:latin typeface="方正正黑简体" panose="02000000000000000000" pitchFamily="2" charset="-122"/>
                <a:ea typeface="方正正黑简体" panose="02000000000000000000" pitchFamily="2" charset="-122"/>
              </a:defRPr>
            </a:lvl9pPr>
          </a:lstStyle>
          <a:p>
            <a:fld id="{8E734D7E-DDC1-43BA-BA84-4A1CFE3D3418}" type="slidenum">
              <a:rPr lang="zh-CN" altLang="en-US" sz="1200">
                <a:latin typeface="Calibri" panose="020F0502020204030204" pitchFamily="34" charset="0"/>
                <a:ea typeface="宋体" panose="02010600030101010101" pitchFamily="2" charset="-122"/>
              </a:rPr>
              <a:t>9</a:t>
            </a:fld>
            <a:endParaRPr lang="zh-CN" altLang="en-US" sz="1200">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hasCustomPrompt="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hasCustomPrompt="1"/>
          </p:nvPr>
        </p:nvSpPr>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hasCustomPrompt="1"/>
          </p:nvPr>
        </p:nvSpPr>
        <p:spPr>
          <a:xfrm>
            <a:off x="628650" y="273844"/>
            <a:ext cx="5800725" cy="4358879"/>
          </a:xfrm>
        </p:spPr>
        <p:txBody>
          <a:bodyPr vert="eaVert"/>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Tree>
  </p:cSld>
  <p:clrMapOvr>
    <a:masterClrMapping/>
  </p:clrMapOvr>
  <p:transition spd="slow" advClick="0" advTm="0">
    <p:cove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8" name="矩形 7"/>
          <p:cNvSpPr/>
          <p:nvPr userDrawn="1"/>
        </p:nvSpPr>
        <p:spPr bwMode="auto">
          <a:xfrm>
            <a:off x="0" y="575459"/>
            <a:ext cx="9144000" cy="435842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lstStyle/>
          <a:p>
            <a:pPr marL="0" marR="0" indent="0" algn="l" defTabSz="914400" rtl="0" eaLnBrk="1" fontAlgn="base" latinLnBrk="0" hangingPunct="1">
              <a:lnSpc>
                <a:spcPct val="100000"/>
              </a:lnSpc>
              <a:spcBef>
                <a:spcPct val="0"/>
              </a:spcBef>
              <a:spcAft>
                <a:spcPct val="0"/>
              </a:spcAft>
              <a:buClrTx/>
              <a:buSzTx/>
              <a:buFontTx/>
              <a:buNone/>
            </a:pPr>
            <a:endParaRPr kumimoji="0" lang="zh-CN" altLang="en-US" sz="1800" b="0" i="0" u="none" strike="noStrike" cap="none" normalizeH="0" baseline="0" smtClean="0">
              <a:ln>
                <a:noFill/>
              </a:ln>
              <a:solidFill>
                <a:schemeClr val="tx1"/>
              </a:solidFill>
              <a:effectLst/>
              <a:latin typeface="Arial" panose="020B0604020202020204" pitchFamily="34" charset="0"/>
              <a:ea typeface="宋体" panose="02010600030101010101" pitchFamily="2" charset="-122"/>
            </a:endParaRPr>
          </a:p>
        </p:txBody>
      </p:sp>
      <p:sp>
        <p:nvSpPr>
          <p:cNvPr id="10" name="文本框 9"/>
          <p:cNvSpPr txBox="1"/>
          <p:nvPr userDrawn="1"/>
        </p:nvSpPr>
        <p:spPr>
          <a:xfrm>
            <a:off x="5588000" y="96724"/>
            <a:ext cx="3262432" cy="461665"/>
          </a:xfrm>
          <a:prstGeom prst="rect">
            <a:avLst/>
          </a:prstGeom>
          <a:noFill/>
        </p:spPr>
        <p:txBody>
          <a:bodyPr wrap="none" rtlCol="0">
            <a:spAutoFit/>
          </a:bodyPr>
          <a:lstStyle/>
          <a:p>
            <a:r>
              <a:rPr lang="zh-CN" altLang="en-US" sz="2400" b="1" dirty="0" smtClean="0">
                <a:solidFill>
                  <a:schemeClr val="bg1"/>
                </a:solidFill>
                <a:latin typeface="微软雅黑" panose="020B0503020204020204" pitchFamily="34" charset="-122"/>
                <a:ea typeface="微软雅黑" panose="020B0503020204020204" pitchFamily="34" charset="-122"/>
              </a:rPr>
              <a:t>单击此处添加文字标题</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pic>
        <p:nvPicPr>
          <p:cNvPr id="11" name="图片 10"/>
          <p:cNvPicPr>
            <a:picLocks noChangeAspect="1"/>
          </p:cNvPicPr>
          <p:nvPr userDrawn="1"/>
        </p:nvPicPr>
        <p:blipFill>
          <a:blip r:embed="rId3" cstate="screen"/>
          <a:stretch>
            <a:fillRect/>
          </a:stretch>
        </p:blipFill>
        <p:spPr>
          <a:xfrm>
            <a:off x="247391" y="45924"/>
            <a:ext cx="863719" cy="694279"/>
          </a:xfrm>
          <a:prstGeom prst="rect">
            <a:avLst/>
          </a:prstGeom>
        </p:spPr>
      </p:pic>
    </p:spTree>
  </p:cSld>
  <p:clrMapOvr>
    <a:masterClrMapping/>
  </p:clrMapOvr>
  <p:transition spd="slow" advClick="0" advTm="0">
    <p:cove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2_标题幻灯片">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hasCustomPrompt="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单击以编辑母版副标题样式</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hasCustomPrompt="1"/>
          </p:nvPr>
        </p:nvSpPr>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hasCustomPrompt="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编辑母版文本样式</a:t>
            </a:r>
          </a:p>
        </p:txBody>
      </p:sp>
      <p:sp>
        <p:nvSpPr>
          <p:cNvPr id="4" name="Date Placeholder 3"/>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hasCustomPrompt="1"/>
          </p:nvPr>
        </p:nvSpPr>
        <p:spPr>
          <a:xfrm>
            <a:off x="6286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hasCustomPrompt="1"/>
          </p:nvPr>
        </p:nvSpPr>
        <p:spPr>
          <a:xfrm>
            <a:off x="4629150" y="1369219"/>
            <a:ext cx="3886200" cy="3263504"/>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11" name="矩形 10"/>
          <p:cNvSpPr/>
          <p:nvPr userDrawn="1"/>
        </p:nvSpPr>
        <p:spPr>
          <a:xfrm>
            <a:off x="6509128" y="2925925"/>
            <a:ext cx="775136" cy="229870"/>
          </a:xfrm>
          <a:prstGeom prst="rect">
            <a:avLst/>
          </a:prstGeom>
        </p:spPr>
        <p:txBody>
          <a:bodyPr wrap="square">
            <a:spAutoFit/>
          </a:bodyPr>
          <a:lstStyle/>
          <a:p>
            <a:pPr defTabSz="914400"/>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模板下载：</a:t>
            </a:r>
            <a:r>
              <a:rPr lang="en-US" altLang="zh-CN" sz="100" dirty="0">
                <a:solidFill>
                  <a:prstClr val="white"/>
                </a:solidFill>
                <a:ea typeface="宋体" panose="02010600030101010101" pitchFamily="2" charset="-122"/>
              </a:rPr>
              <a:t> www.2ppt.com/moban/          </a:t>
            </a:r>
            <a:r>
              <a:rPr lang="zh-CN" altLang="en-US" sz="100" dirty="0">
                <a:solidFill>
                  <a:prstClr val="white"/>
                </a:solidFill>
                <a:ea typeface="宋体" panose="02010600030101010101" pitchFamily="2" charset="-122"/>
              </a:rPr>
              <a:t>行业</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模板：</a:t>
            </a:r>
            <a:r>
              <a:rPr lang="en-US" altLang="zh-CN" sz="100" dirty="0">
                <a:solidFill>
                  <a:prstClr val="white"/>
                </a:solidFill>
                <a:ea typeface="宋体" panose="02010600030101010101" pitchFamily="2" charset="-122"/>
              </a:rPr>
              <a:t> www.2ppt.com/hangye/ </a:t>
            </a:r>
          </a:p>
          <a:p>
            <a:pPr defTabSz="914400"/>
            <a:r>
              <a:rPr lang="zh-CN" altLang="en-US" sz="100" dirty="0">
                <a:solidFill>
                  <a:prstClr val="white"/>
                </a:solidFill>
                <a:ea typeface="宋体" panose="02010600030101010101" pitchFamily="2" charset="-122"/>
              </a:rPr>
              <a:t>节日</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模板：</a:t>
            </a:r>
            <a:r>
              <a:rPr lang="en-US" altLang="zh-CN" sz="100" dirty="0">
                <a:solidFill>
                  <a:prstClr val="white"/>
                </a:solidFill>
                <a:ea typeface="宋体" panose="02010600030101010101" pitchFamily="2" charset="-122"/>
              </a:rPr>
              <a:t> www.2ppt.com/jieri/          PPT</a:t>
            </a:r>
            <a:r>
              <a:rPr lang="zh-CN" altLang="en-US" sz="100" dirty="0">
                <a:solidFill>
                  <a:prstClr val="white"/>
                </a:solidFill>
                <a:ea typeface="宋体" panose="02010600030101010101" pitchFamily="2" charset="-122"/>
              </a:rPr>
              <a:t>素材：</a:t>
            </a:r>
            <a:r>
              <a:rPr lang="en-US" altLang="zh-CN" sz="100" dirty="0">
                <a:solidFill>
                  <a:prstClr val="white"/>
                </a:solidFill>
                <a:ea typeface="宋体" panose="02010600030101010101" pitchFamily="2" charset="-122"/>
              </a:rPr>
              <a:t> www.2ppt.com/sucai/</a:t>
            </a:r>
          </a:p>
          <a:p>
            <a:pPr defTabSz="914400"/>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背景图片：</a:t>
            </a:r>
            <a:r>
              <a:rPr lang="en-US" altLang="zh-CN" sz="100" dirty="0">
                <a:solidFill>
                  <a:prstClr val="white"/>
                </a:solidFill>
                <a:ea typeface="宋体" panose="02010600030101010101" pitchFamily="2" charset="-122"/>
              </a:rPr>
              <a:t> www.2ppt.com/beijing/        PPT</a:t>
            </a:r>
            <a:r>
              <a:rPr lang="zh-CN" altLang="en-US" sz="100" dirty="0">
                <a:solidFill>
                  <a:prstClr val="white"/>
                </a:solidFill>
                <a:ea typeface="宋体" panose="02010600030101010101" pitchFamily="2" charset="-122"/>
              </a:rPr>
              <a:t>图表：</a:t>
            </a:r>
            <a:r>
              <a:rPr lang="en-US" altLang="zh-CN" sz="100" dirty="0">
                <a:solidFill>
                  <a:prstClr val="white"/>
                </a:solidFill>
                <a:ea typeface="宋体" panose="02010600030101010101" pitchFamily="2" charset="-122"/>
              </a:rPr>
              <a:t> www.2ppt.com/tubiao/      </a:t>
            </a:r>
          </a:p>
          <a:p>
            <a:pPr defTabSz="914400"/>
            <a:r>
              <a:rPr lang="zh-CN" altLang="en-US" sz="100" dirty="0">
                <a:solidFill>
                  <a:prstClr val="white"/>
                </a:solidFill>
                <a:ea typeface="宋体" panose="02010600030101010101" pitchFamily="2" charset="-122"/>
              </a:rPr>
              <a:t>精美</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下载：</a:t>
            </a:r>
            <a:r>
              <a:rPr lang="en-US" altLang="zh-CN" sz="100" dirty="0">
                <a:solidFill>
                  <a:prstClr val="white"/>
                </a:solidFill>
                <a:ea typeface="宋体" panose="02010600030101010101" pitchFamily="2" charset="-122"/>
              </a:rPr>
              <a:t> www.2ppt.com/xiazai/         PPT</a:t>
            </a:r>
            <a:r>
              <a:rPr lang="zh-CN" altLang="en-US" sz="100" dirty="0">
                <a:solidFill>
                  <a:prstClr val="white"/>
                </a:solidFill>
                <a:ea typeface="宋体" panose="02010600030101010101" pitchFamily="2" charset="-122"/>
              </a:rPr>
              <a:t>教程： </a:t>
            </a:r>
            <a:r>
              <a:rPr lang="en-US" altLang="zh-CN" sz="100" dirty="0">
                <a:solidFill>
                  <a:prstClr val="white"/>
                </a:solidFill>
                <a:ea typeface="宋体" panose="02010600030101010101" pitchFamily="2" charset="-122"/>
              </a:rPr>
              <a:t> www.2ppt.com/powerpoint/      </a:t>
            </a:r>
          </a:p>
          <a:p>
            <a:pPr defTabSz="914400"/>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课件：</a:t>
            </a:r>
            <a:r>
              <a:rPr lang="en-US" altLang="zh-CN" sz="100" dirty="0">
                <a:solidFill>
                  <a:prstClr val="white"/>
                </a:solidFill>
                <a:ea typeface="宋体" panose="02010600030101010101" pitchFamily="2" charset="-122"/>
              </a:rPr>
              <a:t> www.2ppt.com/kejian/             </a:t>
            </a:r>
            <a:r>
              <a:rPr lang="zh-CN" altLang="en-US" sz="100" dirty="0">
                <a:solidFill>
                  <a:prstClr val="white"/>
                </a:solidFill>
                <a:ea typeface="宋体" panose="02010600030101010101" pitchFamily="2" charset="-122"/>
              </a:rPr>
              <a:t>字体下载：</a:t>
            </a:r>
            <a:r>
              <a:rPr lang="en-US" altLang="zh-CN" sz="100" dirty="0">
                <a:solidFill>
                  <a:prstClr val="white"/>
                </a:solidFill>
                <a:ea typeface="宋体" panose="02010600030101010101" pitchFamily="2" charset="-122"/>
              </a:rPr>
              <a:t> www.2ppt.com/ziti/</a:t>
            </a:r>
          </a:p>
          <a:p>
            <a:pPr defTabSz="914400"/>
            <a:r>
              <a:rPr lang="zh-CN" altLang="en-US" sz="100" dirty="0">
                <a:solidFill>
                  <a:prstClr val="white"/>
                </a:solidFill>
                <a:ea typeface="宋体" panose="02010600030101010101" pitchFamily="2" charset="-122"/>
              </a:rPr>
              <a:t>工作总结</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a:t>
            </a:r>
            <a:r>
              <a:rPr lang="en-US" altLang="zh-CN" sz="100" dirty="0">
                <a:solidFill>
                  <a:prstClr val="white"/>
                </a:solidFill>
                <a:ea typeface="宋体" panose="02010600030101010101" pitchFamily="2" charset="-122"/>
              </a:rPr>
              <a:t> www.2ppt.com/xiazai/zongjie/ </a:t>
            </a:r>
            <a:r>
              <a:rPr lang="zh-CN" altLang="en-US" sz="100" dirty="0">
                <a:solidFill>
                  <a:prstClr val="white"/>
                </a:solidFill>
                <a:ea typeface="宋体" panose="02010600030101010101" pitchFamily="2" charset="-122"/>
              </a:rPr>
              <a:t>工作计划：</a:t>
            </a:r>
            <a:r>
              <a:rPr lang="en-US" altLang="zh-CN" sz="100" dirty="0">
                <a:solidFill>
                  <a:prstClr val="white"/>
                </a:solidFill>
                <a:ea typeface="宋体" panose="02010600030101010101" pitchFamily="2" charset="-122"/>
              </a:rPr>
              <a:t> www.2ppt.com/xiazai/jihua/</a:t>
            </a:r>
          </a:p>
          <a:p>
            <a:pPr defTabSz="914400"/>
            <a:r>
              <a:rPr lang="zh-CN" altLang="en-US" sz="100" dirty="0">
                <a:solidFill>
                  <a:prstClr val="white"/>
                </a:solidFill>
                <a:ea typeface="宋体" panose="02010600030101010101" pitchFamily="2" charset="-122"/>
              </a:rPr>
              <a:t>商务</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模板：</a:t>
            </a:r>
            <a:r>
              <a:rPr lang="en-US" altLang="zh-CN" sz="100" dirty="0">
                <a:solidFill>
                  <a:prstClr val="white"/>
                </a:solidFill>
                <a:ea typeface="宋体" panose="02010600030101010101" pitchFamily="2" charset="-122"/>
              </a:rPr>
              <a:t> www.2ppt.com/moban/shangwu/  </a:t>
            </a:r>
            <a:r>
              <a:rPr lang="zh-CN" altLang="en-US" sz="100" dirty="0">
                <a:solidFill>
                  <a:prstClr val="white"/>
                </a:solidFill>
                <a:ea typeface="宋体" panose="02010600030101010101" pitchFamily="2" charset="-122"/>
              </a:rPr>
              <a:t>个人简历</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a:t>
            </a:r>
            <a:r>
              <a:rPr lang="en-US" altLang="zh-CN" sz="100" dirty="0">
                <a:solidFill>
                  <a:prstClr val="white"/>
                </a:solidFill>
                <a:ea typeface="宋体" panose="02010600030101010101" pitchFamily="2" charset="-122"/>
              </a:rPr>
              <a:t> www.2ppt.com/xiazai/jianli/  </a:t>
            </a:r>
          </a:p>
          <a:p>
            <a:pPr defTabSz="914400"/>
            <a:r>
              <a:rPr lang="zh-CN" altLang="en-US" sz="100" dirty="0">
                <a:solidFill>
                  <a:prstClr val="white"/>
                </a:solidFill>
                <a:ea typeface="宋体" panose="02010600030101010101" pitchFamily="2" charset="-122"/>
              </a:rPr>
              <a:t>毕业答辩</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a:t>
            </a:r>
            <a:r>
              <a:rPr lang="en-US" altLang="zh-CN" sz="100" dirty="0">
                <a:solidFill>
                  <a:prstClr val="white"/>
                </a:solidFill>
                <a:ea typeface="宋体" panose="02010600030101010101" pitchFamily="2" charset="-122"/>
              </a:rPr>
              <a:t> www.2ppt.com/xiazai/dabian/  </a:t>
            </a:r>
            <a:r>
              <a:rPr lang="zh-CN" altLang="en-US" sz="100" dirty="0">
                <a:solidFill>
                  <a:prstClr val="white"/>
                </a:solidFill>
                <a:ea typeface="宋体" panose="02010600030101010101" pitchFamily="2" charset="-122"/>
              </a:rPr>
              <a:t>工作汇报</a:t>
            </a:r>
            <a:r>
              <a:rPr lang="en-US" altLang="zh-CN" sz="100" dirty="0">
                <a:solidFill>
                  <a:prstClr val="white"/>
                </a:solidFill>
                <a:ea typeface="宋体" panose="02010600030101010101" pitchFamily="2" charset="-122"/>
              </a:rPr>
              <a:t>PPT</a:t>
            </a:r>
            <a:r>
              <a:rPr lang="zh-CN" altLang="en-US" sz="100" dirty="0">
                <a:solidFill>
                  <a:prstClr val="white"/>
                </a:solidFill>
                <a:ea typeface="宋体" panose="02010600030101010101" pitchFamily="2" charset="-122"/>
              </a:rPr>
              <a:t>：</a:t>
            </a:r>
            <a:r>
              <a:rPr lang="en-US" altLang="zh-CN" sz="100" dirty="0">
                <a:solidFill>
                  <a:prstClr val="white"/>
                </a:solidFill>
                <a:ea typeface="宋体" panose="02010600030101010101" pitchFamily="2" charset="-122"/>
              </a:rPr>
              <a:t> www.2ppt.com/xiazai/huibao/    </a:t>
            </a:r>
          </a:p>
          <a:p>
            <a:pPr defTabSz="914400"/>
            <a:r>
              <a:rPr lang="en-US" altLang="zh-CN" sz="100" dirty="0">
                <a:solidFill>
                  <a:prstClr val="white"/>
                </a:solidFill>
                <a:ea typeface="宋体" panose="02010600030101010101" pitchFamily="2" charset="-122"/>
              </a:rPr>
              <a:t> </a:t>
            </a:r>
          </a:p>
        </p:txBody>
      </p:sp>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hasCustomPrompt="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4" name="Content Placeholder 3"/>
          <p:cNvSpPr>
            <a:spLocks noGrp="1"/>
          </p:cNvSpPr>
          <p:nvPr>
            <p:ph sz="half" idx="2" hasCustomPrompt="1"/>
          </p:nvPr>
        </p:nvSpPr>
        <p:spPr>
          <a:xfrm>
            <a:off x="629842" y="1878806"/>
            <a:ext cx="3868340"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hasCustomPrompt="1"/>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编辑母版文本样式</a:t>
            </a:r>
          </a:p>
        </p:txBody>
      </p:sp>
      <p:sp>
        <p:nvSpPr>
          <p:cNvPr id="6" name="Content Placeholder 5"/>
          <p:cNvSpPr>
            <a:spLocks noGrp="1"/>
          </p:cNvSpPr>
          <p:nvPr>
            <p:ph sz="quarter" idx="4" hasCustomPrompt="1"/>
          </p:nvPr>
        </p:nvSpPr>
        <p:spPr>
          <a:xfrm>
            <a:off x="4629150" y="1878806"/>
            <a:ext cx="3887391" cy="2763441"/>
          </a:xfrm>
        </p:spPr>
        <p:txBody>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hasCustomPrompt="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编辑母版文本样式</a:t>
            </a:r>
          </a:p>
        </p:txBody>
      </p:sp>
      <p:sp>
        <p:nvSpPr>
          <p:cNvPr id="5" name="Date Placeholder 4"/>
          <p:cNvSpPr>
            <a:spLocks noGrp="1"/>
          </p:cNvSpPr>
          <p:nvPr>
            <p:ph type="dt" sz="half" idx="10"/>
          </p:nvPr>
        </p:nvSpPr>
        <p:spPr/>
        <p:txBody>
          <a:bodyPr/>
          <a:lstStyle/>
          <a:p>
            <a:fld id="{ACA37975-6AF7-4301-9DC5-87C074AA59D1}" type="datetimeFigureOut">
              <a:rPr lang="zh-CN" altLang="en-US" smtClean="0"/>
              <a:t>2023-01-10</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D27987A4-0198-42B4-AAAE-EDBADA4485AB}" type="slidenum">
              <a:rPr lang="zh-CN" altLang="en-US" smtClean="0"/>
              <a:t>‹#›</a:t>
            </a:fld>
            <a:endParaRPr lang="zh-CN" altLang="en-US"/>
          </a:p>
        </p:txBody>
      </p:sp>
    </p:spTree>
  </p:cSld>
  <p:clrMapOvr>
    <a:masterClrMapping/>
  </p:clrMapOvr>
  <p:transition spd="slow" advClick="0" advTm="0">
    <p:cove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ACA37975-6AF7-4301-9DC5-87C074AA59D1}" type="datetimeFigureOut">
              <a:rPr lang="zh-CN" altLang="en-US" smtClean="0"/>
              <a:t>2023-01-10</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27987A4-0198-42B4-AAAE-EDBADA4485AB}"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ransition spd="slow" advClick="0" advTm="0">
    <p:cover/>
  </p:transition>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8.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6.xml"/><Relationship Id="rId1" Type="http://schemas.openxmlformats.org/officeDocument/2006/relationships/slideLayout" Target="../slideLayouts/slideLayout14.xml"/><Relationship Id="rId4" Type="http://schemas.openxmlformats.org/officeDocument/2006/relationships/image" Target="../media/image11.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14.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image" Target="../media/image8.png"/><Relationship Id="rId2" Type="http://schemas.openxmlformats.org/officeDocument/2006/relationships/notesSlide" Target="../notesSlides/notesSlide27.xml"/><Relationship Id="rId1" Type="http://schemas.openxmlformats.org/officeDocument/2006/relationships/slideLayout" Target="../slideLayouts/slideLayout8.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screen"/>
          <a:stretch>
            <a:fillRect/>
          </a:stretch>
        </p:blipFill>
        <p:spPr>
          <a:xfrm>
            <a:off x="0" y="0"/>
            <a:ext cx="9144000" cy="5143500"/>
          </a:xfrm>
          <a:prstGeom prst="rect">
            <a:avLst/>
          </a:prstGeom>
        </p:spPr>
      </p:pic>
      <p:pic>
        <p:nvPicPr>
          <p:cNvPr id="2" name="Picture 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1" y="1"/>
            <a:ext cx="9135878"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2909" y="2591709"/>
            <a:ext cx="4217838"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7807" y="3236747"/>
            <a:ext cx="3802387"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8000" dirty="0">
              <a:solidFill>
                <a:srgbClr val="FFC000"/>
              </a:solidFill>
              <a:latin typeface="禹卫书法行书简体" panose="02000603000000000000" pitchFamily="2" charset="-122"/>
              <a:ea typeface="禹卫书法行书简体" panose="02000603000000000000" pitchFamily="2" charset="-122"/>
            </a:endParaRPr>
          </a:p>
        </p:txBody>
      </p:sp>
      <p:sp>
        <p:nvSpPr>
          <p:cNvPr id="9" name="文本框 8"/>
          <p:cNvSpPr txBox="1"/>
          <p:nvPr/>
        </p:nvSpPr>
        <p:spPr>
          <a:xfrm>
            <a:off x="2858343" y="1240566"/>
            <a:ext cx="4512774" cy="523220"/>
          </a:xfrm>
          <a:prstGeom prst="rect">
            <a:avLst/>
          </a:prstGeom>
          <a:noFill/>
        </p:spPr>
        <p:txBody>
          <a:bodyPr wrap="none" rtlCol="0">
            <a:spAutoFit/>
          </a:bodyPr>
          <a:lstStyle/>
          <a:p>
            <a:r>
              <a:rPr lang="zh-CN" altLang="en-US" sz="2800" b="1" dirty="0">
                <a:solidFill>
                  <a:srgbClr val="FFC000"/>
                </a:solidFill>
              </a:rPr>
              <a:t>党的群众路线教育实践活动</a:t>
            </a:r>
          </a:p>
        </p:txBody>
      </p:sp>
      <p:pic>
        <p:nvPicPr>
          <p:cNvPr id="11" name="图片 10"/>
          <p:cNvPicPr>
            <a:picLocks noChangeAspect="1"/>
          </p:cNvPicPr>
          <p:nvPr/>
        </p:nvPicPr>
        <p:blipFill>
          <a:blip r:embed="rId7" cstate="screen"/>
          <a:stretch>
            <a:fillRect/>
          </a:stretch>
        </p:blipFill>
        <p:spPr>
          <a:xfrm>
            <a:off x="234691" y="328707"/>
            <a:ext cx="1136909" cy="913876"/>
          </a:xfrm>
          <a:prstGeom prst="rect">
            <a:avLst/>
          </a:prstGeom>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354533" y="1474148"/>
            <a:ext cx="3035238" cy="2833237"/>
            <a:chOff x="1356184" y="1198174"/>
            <a:chExt cx="3035238" cy="2833237"/>
          </a:xfrm>
          <a:solidFill>
            <a:srgbClr val="414455"/>
          </a:solidFill>
        </p:grpSpPr>
        <p:grpSp>
          <p:nvGrpSpPr>
            <p:cNvPr id="3" name="组合 2"/>
            <p:cNvGrpSpPr/>
            <p:nvPr/>
          </p:nvGrpSpPr>
          <p:grpSpPr>
            <a:xfrm>
              <a:off x="1356184" y="1198174"/>
              <a:ext cx="3035238" cy="2833237"/>
              <a:chOff x="1356184" y="1198174"/>
              <a:chExt cx="3035238" cy="2833237"/>
            </a:xfrm>
            <a:grpFill/>
          </p:grpSpPr>
          <p:grpSp>
            <p:nvGrpSpPr>
              <p:cNvPr id="5" name="组合 4"/>
              <p:cNvGrpSpPr/>
              <p:nvPr/>
            </p:nvGrpSpPr>
            <p:grpSpPr>
              <a:xfrm>
                <a:off x="1356184" y="2251948"/>
                <a:ext cx="2361706" cy="1779463"/>
                <a:chOff x="1356184" y="2251948"/>
                <a:chExt cx="2361706" cy="1779463"/>
              </a:xfrm>
              <a:grpFill/>
            </p:grpSpPr>
            <p:sp>
              <p:nvSpPr>
                <p:cNvPr id="9" name="Freeform 5"/>
                <p:cNvSpPr>
                  <a:spLocks noEditPoints="1"/>
                </p:cNvSpPr>
                <p:nvPr/>
              </p:nvSpPr>
              <p:spPr bwMode="auto">
                <a:xfrm>
                  <a:off x="1356184" y="2251948"/>
                  <a:ext cx="1464389" cy="895164"/>
                </a:xfrm>
                <a:custGeom>
                  <a:avLst/>
                  <a:gdLst>
                    <a:gd name="T0" fmla="*/ 1069975 w 674"/>
                    <a:gd name="T1" fmla="*/ 654050 h 412"/>
                    <a:gd name="T2" fmla="*/ 1065213 w 674"/>
                    <a:gd name="T3" fmla="*/ 652463 h 412"/>
                    <a:gd name="T4" fmla="*/ 0 w 674"/>
                    <a:gd name="T5" fmla="*/ 522288 h 412"/>
                    <a:gd name="T6" fmla="*/ 4763 w 674"/>
                    <a:gd name="T7" fmla="*/ 519113 h 412"/>
                    <a:gd name="T8" fmla="*/ 641350 w 674"/>
                    <a:gd name="T9" fmla="*/ 0 h 412"/>
                    <a:gd name="T10" fmla="*/ 1069975 w 674"/>
                    <a:gd name="T11" fmla="*/ 654050 h 412"/>
                    <a:gd name="T12" fmla="*/ 7938 w 674"/>
                    <a:gd name="T13" fmla="*/ 519113 h 412"/>
                    <a:gd name="T14" fmla="*/ 1062038 w 674"/>
                    <a:gd name="T15" fmla="*/ 649288 h 412"/>
                    <a:gd name="T16" fmla="*/ 641350 w 674"/>
                    <a:gd name="T17" fmla="*/ 6350 h 412"/>
                    <a:gd name="T18" fmla="*/ 7938 w 674"/>
                    <a:gd name="T19" fmla="*/ 519113 h 4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4" h="412">
                      <a:moveTo>
                        <a:pt x="674" y="412"/>
                      </a:moveTo>
                      <a:lnTo>
                        <a:pt x="671" y="411"/>
                      </a:lnTo>
                      <a:lnTo>
                        <a:pt x="0" y="329"/>
                      </a:lnTo>
                      <a:lnTo>
                        <a:pt x="3" y="327"/>
                      </a:lnTo>
                      <a:lnTo>
                        <a:pt x="404" y="0"/>
                      </a:lnTo>
                      <a:lnTo>
                        <a:pt x="674" y="412"/>
                      </a:lnTo>
                      <a:close/>
                      <a:moveTo>
                        <a:pt x="5" y="327"/>
                      </a:moveTo>
                      <a:lnTo>
                        <a:pt x="669" y="409"/>
                      </a:lnTo>
                      <a:lnTo>
                        <a:pt x="404" y="4"/>
                      </a:lnTo>
                      <a:lnTo>
                        <a:pt x="5" y="32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0" name="Freeform 6"/>
                <p:cNvSpPr/>
                <p:nvPr/>
              </p:nvSpPr>
              <p:spPr bwMode="auto">
                <a:xfrm>
                  <a:off x="1360529" y="2962429"/>
                  <a:ext cx="827793" cy="929927"/>
                </a:xfrm>
                <a:custGeom>
                  <a:avLst/>
                  <a:gdLst>
                    <a:gd name="T0" fmla="*/ 601663 w 381"/>
                    <a:gd name="T1" fmla="*/ 679450 h 428"/>
                    <a:gd name="T2" fmla="*/ 0 w 381"/>
                    <a:gd name="T3" fmla="*/ 3175 h 428"/>
                    <a:gd name="T4" fmla="*/ 1588 w 381"/>
                    <a:gd name="T5" fmla="*/ 0 h 428"/>
                    <a:gd name="T6" fmla="*/ 604838 w 381"/>
                    <a:gd name="T7" fmla="*/ 677863 h 428"/>
                    <a:gd name="T8" fmla="*/ 601663 w 381"/>
                    <a:gd name="T9" fmla="*/ 679450 h 4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1" h="428">
                      <a:moveTo>
                        <a:pt x="379" y="428"/>
                      </a:moveTo>
                      <a:lnTo>
                        <a:pt x="0" y="2"/>
                      </a:lnTo>
                      <a:lnTo>
                        <a:pt x="1" y="0"/>
                      </a:lnTo>
                      <a:lnTo>
                        <a:pt x="381" y="427"/>
                      </a:lnTo>
                      <a:lnTo>
                        <a:pt x="379" y="428"/>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1" name="Freeform 7"/>
                <p:cNvSpPr>
                  <a:spLocks noEditPoints="1"/>
                </p:cNvSpPr>
                <p:nvPr/>
              </p:nvSpPr>
              <p:spPr bwMode="auto">
                <a:xfrm>
                  <a:off x="2179630" y="3138420"/>
                  <a:ext cx="1538260" cy="892991"/>
                </a:xfrm>
                <a:custGeom>
                  <a:avLst/>
                  <a:gdLst>
                    <a:gd name="T0" fmla="*/ 1123950 w 708"/>
                    <a:gd name="T1" fmla="*/ 652463 h 411"/>
                    <a:gd name="T2" fmla="*/ 0 w 708"/>
                    <a:gd name="T3" fmla="*/ 552450 h 411"/>
                    <a:gd name="T4" fmla="*/ 463550 w 708"/>
                    <a:gd name="T5" fmla="*/ 0 h 411"/>
                    <a:gd name="T6" fmla="*/ 465138 w 708"/>
                    <a:gd name="T7" fmla="*/ 1588 h 411"/>
                    <a:gd name="T8" fmla="*/ 1123950 w 708"/>
                    <a:gd name="T9" fmla="*/ 652463 h 411"/>
                    <a:gd name="T10" fmla="*/ 7938 w 708"/>
                    <a:gd name="T11" fmla="*/ 547688 h 411"/>
                    <a:gd name="T12" fmla="*/ 1112838 w 708"/>
                    <a:gd name="T13" fmla="*/ 649288 h 411"/>
                    <a:gd name="T14" fmla="*/ 463550 w 708"/>
                    <a:gd name="T15" fmla="*/ 6350 h 411"/>
                    <a:gd name="T16" fmla="*/ 7938 w 708"/>
                    <a:gd name="T17" fmla="*/ 547688 h 4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8" h="411">
                      <a:moveTo>
                        <a:pt x="708" y="411"/>
                      </a:moveTo>
                      <a:lnTo>
                        <a:pt x="0" y="348"/>
                      </a:lnTo>
                      <a:lnTo>
                        <a:pt x="292" y="0"/>
                      </a:lnTo>
                      <a:lnTo>
                        <a:pt x="293" y="1"/>
                      </a:lnTo>
                      <a:lnTo>
                        <a:pt x="708" y="411"/>
                      </a:lnTo>
                      <a:close/>
                      <a:moveTo>
                        <a:pt x="5" y="345"/>
                      </a:moveTo>
                      <a:lnTo>
                        <a:pt x="701" y="409"/>
                      </a:lnTo>
                      <a:lnTo>
                        <a:pt x="292" y="4"/>
                      </a:lnTo>
                      <a:lnTo>
                        <a:pt x="5" y="345"/>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nvGrpSpPr>
              <p:cNvPr id="6" name="组合 5"/>
              <p:cNvGrpSpPr/>
              <p:nvPr/>
            </p:nvGrpSpPr>
            <p:grpSpPr>
              <a:xfrm>
                <a:off x="2231774" y="1198174"/>
                <a:ext cx="2159648" cy="1948937"/>
                <a:chOff x="2231774" y="1198174"/>
                <a:chExt cx="2159648" cy="1948937"/>
              </a:xfrm>
              <a:grpFill/>
            </p:grpSpPr>
            <p:sp>
              <p:nvSpPr>
                <p:cNvPr id="7" name="Freeform 8"/>
                <p:cNvSpPr>
                  <a:spLocks noEditPoints="1"/>
                </p:cNvSpPr>
                <p:nvPr/>
              </p:nvSpPr>
              <p:spPr bwMode="auto">
                <a:xfrm>
                  <a:off x="2853162" y="1232938"/>
                  <a:ext cx="1538260" cy="1914173"/>
                </a:xfrm>
                <a:custGeom>
                  <a:avLst/>
                  <a:gdLst>
                    <a:gd name="T0" fmla="*/ 0 w 708"/>
                    <a:gd name="T1" fmla="*/ 1398588 h 881"/>
                    <a:gd name="T2" fmla="*/ 176213 w 708"/>
                    <a:gd name="T3" fmla="*/ 0 h 881"/>
                    <a:gd name="T4" fmla="*/ 179388 w 708"/>
                    <a:gd name="T5" fmla="*/ 4763 h 881"/>
                    <a:gd name="T6" fmla="*/ 1123950 w 708"/>
                    <a:gd name="T7" fmla="*/ 1160463 h 881"/>
                    <a:gd name="T8" fmla="*/ 1120775 w 708"/>
                    <a:gd name="T9" fmla="*/ 1162050 h 881"/>
                    <a:gd name="T10" fmla="*/ 0 w 708"/>
                    <a:gd name="T11" fmla="*/ 1398588 h 881"/>
                    <a:gd name="T12" fmla="*/ 179388 w 708"/>
                    <a:gd name="T13" fmla="*/ 11113 h 881"/>
                    <a:gd name="T14" fmla="*/ 4763 w 708"/>
                    <a:gd name="T15" fmla="*/ 1393825 h 881"/>
                    <a:gd name="T16" fmla="*/ 1117600 w 708"/>
                    <a:gd name="T17" fmla="*/ 1157288 h 881"/>
                    <a:gd name="T18" fmla="*/ 179388 w 708"/>
                    <a:gd name="T19" fmla="*/ 11113 h 8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08" h="881">
                      <a:moveTo>
                        <a:pt x="0" y="881"/>
                      </a:moveTo>
                      <a:lnTo>
                        <a:pt x="111" y="0"/>
                      </a:lnTo>
                      <a:lnTo>
                        <a:pt x="113" y="3"/>
                      </a:lnTo>
                      <a:lnTo>
                        <a:pt x="708" y="731"/>
                      </a:lnTo>
                      <a:lnTo>
                        <a:pt x="706" y="732"/>
                      </a:lnTo>
                      <a:lnTo>
                        <a:pt x="0" y="881"/>
                      </a:lnTo>
                      <a:close/>
                      <a:moveTo>
                        <a:pt x="113" y="7"/>
                      </a:moveTo>
                      <a:lnTo>
                        <a:pt x="3" y="878"/>
                      </a:lnTo>
                      <a:lnTo>
                        <a:pt x="704" y="729"/>
                      </a:lnTo>
                      <a:lnTo>
                        <a:pt x="113" y="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8" name="Freeform 9"/>
                <p:cNvSpPr/>
                <p:nvPr/>
              </p:nvSpPr>
              <p:spPr bwMode="auto">
                <a:xfrm>
                  <a:off x="2231774" y="1198174"/>
                  <a:ext cx="923391" cy="1060291"/>
                </a:xfrm>
                <a:custGeom>
                  <a:avLst/>
                  <a:gdLst>
                    <a:gd name="T0" fmla="*/ 3175 w 425"/>
                    <a:gd name="T1" fmla="*/ 774700 h 488"/>
                    <a:gd name="T2" fmla="*/ 0 w 425"/>
                    <a:gd name="T3" fmla="*/ 771525 h 488"/>
                    <a:gd name="T4" fmla="*/ 673100 w 425"/>
                    <a:gd name="T5" fmla="*/ 0 h 488"/>
                    <a:gd name="T6" fmla="*/ 674688 w 425"/>
                    <a:gd name="T7" fmla="*/ 1588 h 488"/>
                    <a:gd name="T8" fmla="*/ 3175 w 425"/>
                    <a:gd name="T9" fmla="*/ 774700 h 4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5" h="488">
                      <a:moveTo>
                        <a:pt x="2" y="488"/>
                      </a:moveTo>
                      <a:lnTo>
                        <a:pt x="0" y="486"/>
                      </a:lnTo>
                      <a:lnTo>
                        <a:pt x="424" y="0"/>
                      </a:lnTo>
                      <a:lnTo>
                        <a:pt x="425" y="1"/>
                      </a:lnTo>
                      <a:lnTo>
                        <a:pt x="2" y="488"/>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grpSp>
        <p:sp>
          <p:nvSpPr>
            <p:cNvPr id="4" name="Freeform 10"/>
            <p:cNvSpPr/>
            <p:nvPr/>
          </p:nvSpPr>
          <p:spPr bwMode="auto">
            <a:xfrm>
              <a:off x="3707027" y="2819029"/>
              <a:ext cx="682223" cy="1210210"/>
            </a:xfrm>
            <a:custGeom>
              <a:avLst/>
              <a:gdLst>
                <a:gd name="T0" fmla="*/ 3175 w 314"/>
                <a:gd name="T1" fmla="*/ 884238 h 557"/>
                <a:gd name="T2" fmla="*/ 0 w 314"/>
                <a:gd name="T3" fmla="*/ 884238 h 557"/>
                <a:gd name="T4" fmla="*/ 495300 w 314"/>
                <a:gd name="T5" fmla="*/ 0 h 557"/>
                <a:gd name="T6" fmla="*/ 498475 w 314"/>
                <a:gd name="T7" fmla="*/ 1588 h 557"/>
                <a:gd name="T8" fmla="*/ 3175 w 314"/>
                <a:gd name="T9" fmla="*/ 884238 h 5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4" h="557">
                  <a:moveTo>
                    <a:pt x="2" y="557"/>
                  </a:moveTo>
                  <a:lnTo>
                    <a:pt x="0" y="557"/>
                  </a:lnTo>
                  <a:lnTo>
                    <a:pt x="312" y="0"/>
                  </a:lnTo>
                  <a:lnTo>
                    <a:pt x="314" y="1"/>
                  </a:lnTo>
                  <a:lnTo>
                    <a:pt x="2" y="557"/>
                  </a:lnTo>
                  <a:close/>
                </a:path>
              </a:pathLst>
            </a:custGeom>
            <a:grpFill/>
            <a:ln w="3175">
              <a:noFill/>
              <a:round/>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grpSp>
      <p:sp>
        <p:nvSpPr>
          <p:cNvPr id="12" name="Oval 951"/>
          <p:cNvSpPr>
            <a:spLocks noChangeArrowheads="1"/>
          </p:cNvSpPr>
          <p:nvPr/>
        </p:nvSpPr>
        <p:spPr bwMode="auto">
          <a:xfrm>
            <a:off x="2232297" y="2903803"/>
            <a:ext cx="1049407" cy="1045082"/>
          </a:xfrm>
          <a:prstGeom prst="ellipse">
            <a:avLst/>
          </a:prstGeom>
          <a:solidFill>
            <a:schemeClr val="accent1"/>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3" name="Oval 952"/>
          <p:cNvSpPr>
            <a:spLocks noChangeArrowheads="1"/>
          </p:cNvSpPr>
          <p:nvPr/>
        </p:nvSpPr>
        <p:spPr bwMode="auto">
          <a:xfrm>
            <a:off x="933032" y="2797338"/>
            <a:ext cx="775649" cy="775664"/>
          </a:xfrm>
          <a:prstGeom prst="ellipse">
            <a:avLst/>
          </a:prstGeom>
          <a:solidFill>
            <a:schemeClr val="accent4"/>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4" name="Oval 953"/>
          <p:cNvSpPr>
            <a:spLocks noChangeArrowheads="1"/>
          </p:cNvSpPr>
          <p:nvPr/>
        </p:nvSpPr>
        <p:spPr bwMode="auto">
          <a:xfrm>
            <a:off x="3401200" y="4046657"/>
            <a:ext cx="469300" cy="469309"/>
          </a:xfrm>
          <a:prstGeom prst="ellipse">
            <a:avLst/>
          </a:prstGeom>
          <a:solidFill>
            <a:schemeClr val="accent5"/>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5" name="Oval 954"/>
          <p:cNvSpPr>
            <a:spLocks noChangeArrowheads="1"/>
          </p:cNvSpPr>
          <p:nvPr/>
        </p:nvSpPr>
        <p:spPr bwMode="auto">
          <a:xfrm>
            <a:off x="2619034" y="1128684"/>
            <a:ext cx="921218" cy="919064"/>
          </a:xfrm>
          <a:prstGeom prst="ellipse">
            <a:avLst/>
          </a:prstGeom>
          <a:solidFill>
            <a:schemeClr val="accent3"/>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6" name="Oval 955"/>
          <p:cNvSpPr>
            <a:spLocks noChangeArrowheads="1"/>
          </p:cNvSpPr>
          <p:nvPr/>
        </p:nvSpPr>
        <p:spPr bwMode="auto">
          <a:xfrm>
            <a:off x="2054137" y="4037966"/>
            <a:ext cx="258550" cy="260727"/>
          </a:xfrm>
          <a:prstGeom prst="ellipse">
            <a:avLst/>
          </a:prstGeom>
          <a:solidFill>
            <a:schemeClr val="tx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7" name="Oval 956"/>
          <p:cNvSpPr>
            <a:spLocks noChangeArrowheads="1"/>
          </p:cNvSpPr>
          <p:nvPr/>
        </p:nvSpPr>
        <p:spPr bwMode="auto">
          <a:xfrm>
            <a:off x="3861809" y="2621348"/>
            <a:ext cx="919046" cy="916891"/>
          </a:xfrm>
          <a:prstGeom prst="ellipse">
            <a:avLst/>
          </a:prstGeom>
          <a:solidFill>
            <a:schemeClr val="accent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8" name="Oval 957"/>
          <p:cNvSpPr>
            <a:spLocks noChangeArrowheads="1"/>
          </p:cNvSpPr>
          <p:nvPr/>
        </p:nvSpPr>
        <p:spPr bwMode="auto">
          <a:xfrm>
            <a:off x="2023719" y="2323684"/>
            <a:ext cx="417155" cy="417164"/>
          </a:xfrm>
          <a:prstGeom prst="ellipse">
            <a:avLst/>
          </a:prstGeom>
          <a:solidFill>
            <a:schemeClr val="accent6"/>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19" name="Oval 952"/>
          <p:cNvSpPr>
            <a:spLocks noChangeArrowheads="1"/>
          </p:cNvSpPr>
          <p:nvPr/>
        </p:nvSpPr>
        <p:spPr bwMode="auto">
          <a:xfrm>
            <a:off x="5325520" y="2897515"/>
            <a:ext cx="279320" cy="279596"/>
          </a:xfrm>
          <a:prstGeom prst="ellipse">
            <a:avLst/>
          </a:prstGeom>
          <a:solidFill>
            <a:schemeClr val="accent1"/>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0" name="Oval 952"/>
          <p:cNvSpPr>
            <a:spLocks noChangeArrowheads="1"/>
          </p:cNvSpPr>
          <p:nvPr/>
        </p:nvSpPr>
        <p:spPr bwMode="auto">
          <a:xfrm>
            <a:off x="5325520" y="3305560"/>
            <a:ext cx="279320" cy="279596"/>
          </a:xfrm>
          <a:prstGeom prst="ellipse">
            <a:avLst/>
          </a:prstGeom>
          <a:solidFill>
            <a:schemeClr val="accent2"/>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1" name="Oval 952"/>
          <p:cNvSpPr>
            <a:spLocks noChangeArrowheads="1"/>
          </p:cNvSpPr>
          <p:nvPr/>
        </p:nvSpPr>
        <p:spPr bwMode="auto">
          <a:xfrm>
            <a:off x="5325520" y="3713605"/>
            <a:ext cx="279320" cy="279596"/>
          </a:xfrm>
          <a:prstGeom prst="ellipse">
            <a:avLst/>
          </a:prstGeom>
          <a:solidFill>
            <a:schemeClr val="accent3"/>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2" name="Oval 952"/>
          <p:cNvSpPr>
            <a:spLocks noChangeArrowheads="1"/>
          </p:cNvSpPr>
          <p:nvPr/>
        </p:nvSpPr>
        <p:spPr bwMode="auto">
          <a:xfrm>
            <a:off x="5325520" y="4121651"/>
            <a:ext cx="279320" cy="279596"/>
          </a:xfrm>
          <a:prstGeom prst="ellipse">
            <a:avLst/>
          </a:prstGeom>
          <a:solidFill>
            <a:schemeClr val="accent4"/>
          </a:solidFill>
          <a:ln>
            <a:noFill/>
          </a:ln>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23" name="Rectangle 971"/>
          <p:cNvSpPr/>
          <p:nvPr/>
        </p:nvSpPr>
        <p:spPr>
          <a:xfrm>
            <a:off x="4516485" y="987574"/>
            <a:ext cx="3545339" cy="491878"/>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r" defTabSz="816610" rtl="0" eaLnBrk="1" fontAlgn="auto" latinLnBrk="0" hangingPunct="1">
              <a:lnSpc>
                <a:spcPct val="100000"/>
              </a:lnSpc>
              <a:spcBef>
                <a:spcPts val="600"/>
              </a:spcBef>
              <a:spcAft>
                <a:spcPts val="0"/>
              </a:spcAft>
              <a:buClrTx/>
              <a:buSzTx/>
              <a:buFontTx/>
              <a:buNone/>
              <a:defRPr/>
            </a:pPr>
            <a:endParaRPr kumimoji="0" lang="bg-BG" altLang="zh-CN" sz="400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4" name="Rectangle 972"/>
          <p:cNvSpPr/>
          <p:nvPr/>
        </p:nvSpPr>
        <p:spPr>
          <a:xfrm>
            <a:off x="6289156" y="1553030"/>
            <a:ext cx="1727704" cy="418300"/>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816610" rtl="0" eaLnBrk="1" fontAlgn="auto" latinLnBrk="0" hangingPunct="1">
              <a:lnSpc>
                <a:spcPct val="100000"/>
              </a:lnSpc>
              <a:spcBef>
                <a:spcPts val="600"/>
              </a:spcBef>
              <a:spcAft>
                <a:spcPts val="0"/>
              </a:spcAft>
              <a:buClrTx/>
              <a:buSzTx/>
              <a:buFontTx/>
              <a:buNone/>
              <a:defRPr/>
            </a:pPr>
            <a:endParaRPr kumimoji="0" lang="bg-BG" altLang="zh-CN" sz="4000" b="0" i="1"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5" name="TextBox 974"/>
          <p:cNvSpPr txBox="1">
            <a:spLocks noChangeArrowheads="1"/>
          </p:cNvSpPr>
          <p:nvPr/>
        </p:nvSpPr>
        <p:spPr bwMode="auto">
          <a:xfrm>
            <a:off x="2634851" y="1368492"/>
            <a:ext cx="9060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ctr"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2014</a:t>
            </a:r>
            <a:endParaRPr kumimoji="0" lang="bg-BG" altLang="zh-CN"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6" name="TextBox 975"/>
          <p:cNvSpPr txBox="1">
            <a:spLocks noChangeArrowheads="1"/>
          </p:cNvSpPr>
          <p:nvPr/>
        </p:nvSpPr>
        <p:spPr bwMode="auto">
          <a:xfrm>
            <a:off x="3895204" y="2879662"/>
            <a:ext cx="9101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2015</a:t>
            </a:r>
            <a:endParaRPr kumimoji="0" lang="bg-BG" altLang="zh-CN" sz="2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7" name="TextBox 976"/>
          <p:cNvSpPr txBox="1">
            <a:spLocks noChangeArrowheads="1"/>
          </p:cNvSpPr>
          <p:nvPr/>
        </p:nvSpPr>
        <p:spPr bwMode="auto">
          <a:xfrm>
            <a:off x="973910" y="3008993"/>
            <a:ext cx="753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16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2013</a:t>
            </a:r>
            <a:endParaRPr kumimoji="0" lang="bg-BG" altLang="zh-CN" sz="1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8" name="TextBox 977"/>
          <p:cNvSpPr txBox="1">
            <a:spLocks noChangeArrowheads="1"/>
          </p:cNvSpPr>
          <p:nvPr/>
        </p:nvSpPr>
        <p:spPr bwMode="auto">
          <a:xfrm>
            <a:off x="2266093" y="3203738"/>
            <a:ext cx="105052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tabLst>
                <a:tab pos="1704975" algn="l"/>
                <a:tab pos="3314700" algn="l"/>
                <a:tab pos="4752975" algn="l"/>
                <a:tab pos="6372225" algn="l"/>
              </a:tabLst>
              <a:defRPr>
                <a:solidFill>
                  <a:schemeClr val="tx1"/>
                </a:solidFill>
                <a:latin typeface="Calibri" panose="020F0502020204030204" pitchFamily="34" charset="0"/>
              </a:defRPr>
            </a:lvl1pPr>
            <a:lvl2pPr marL="742950" indent="-285750">
              <a:tabLst>
                <a:tab pos="1704975" algn="l"/>
                <a:tab pos="3314700" algn="l"/>
                <a:tab pos="4752975" algn="l"/>
                <a:tab pos="6372225" algn="l"/>
              </a:tabLst>
              <a:defRPr>
                <a:solidFill>
                  <a:schemeClr val="tx1"/>
                </a:solidFill>
                <a:latin typeface="Calibri" panose="020F0502020204030204" pitchFamily="34" charset="0"/>
              </a:defRPr>
            </a:lvl2pPr>
            <a:lvl3pPr marL="1143000" indent="-228600">
              <a:tabLst>
                <a:tab pos="1704975" algn="l"/>
                <a:tab pos="3314700" algn="l"/>
                <a:tab pos="4752975" algn="l"/>
                <a:tab pos="6372225" algn="l"/>
              </a:tabLst>
              <a:defRPr>
                <a:solidFill>
                  <a:schemeClr val="tx1"/>
                </a:solidFill>
                <a:latin typeface="Calibri" panose="020F0502020204030204" pitchFamily="34" charset="0"/>
              </a:defRPr>
            </a:lvl3pPr>
            <a:lvl4pPr marL="1600200" indent="-228600">
              <a:tabLst>
                <a:tab pos="1704975" algn="l"/>
                <a:tab pos="3314700" algn="l"/>
                <a:tab pos="4752975" algn="l"/>
                <a:tab pos="6372225" algn="l"/>
              </a:tabLst>
              <a:defRPr>
                <a:solidFill>
                  <a:schemeClr val="tx1"/>
                </a:solidFill>
                <a:latin typeface="Calibri" panose="020F0502020204030204" pitchFamily="34" charset="0"/>
              </a:defRPr>
            </a:lvl4pPr>
            <a:lvl5pPr marL="2057400" indent="-228600">
              <a:tabLst>
                <a:tab pos="1704975" algn="l"/>
                <a:tab pos="3314700" algn="l"/>
                <a:tab pos="4752975" algn="l"/>
                <a:tab pos="6372225" algn="l"/>
              </a:tabLst>
              <a:defRPr>
                <a:solidFill>
                  <a:schemeClr val="tx1"/>
                </a:solidFill>
                <a:latin typeface="Calibri" panose="020F0502020204030204" pitchFamily="34" charset="0"/>
              </a:defRPr>
            </a:lvl5pPr>
            <a:lvl6pPr marL="25146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6pPr>
            <a:lvl7pPr marL="29718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7pPr>
            <a:lvl8pPr marL="34290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8pPr>
            <a:lvl9pPr marL="3886200" indent="-228600" fontAlgn="base">
              <a:spcBef>
                <a:spcPct val="0"/>
              </a:spcBef>
              <a:spcAft>
                <a:spcPct val="0"/>
              </a:spcAft>
              <a:tabLst>
                <a:tab pos="1704975" algn="l"/>
                <a:tab pos="3314700" algn="l"/>
                <a:tab pos="4752975" algn="l"/>
                <a:tab pos="6372225" algn="l"/>
              </a:tabLst>
              <a:defRPr>
                <a:solidFill>
                  <a:schemeClr val="tx1"/>
                </a:solidFill>
                <a:latin typeface="Calibri" panose="020F0502020204030204" pitchFamily="34" charset="0"/>
              </a:defRPr>
            </a:lvl9pPr>
          </a:lstStyle>
          <a:p>
            <a:pPr marL="0" marR="0" lvl="0" indent="0" algn="l" defTabSz="816610" rtl="0" eaLnBrk="1" fontAlgn="auto" latinLnBrk="0" hangingPunct="1">
              <a:lnSpc>
                <a:spcPct val="100000"/>
              </a:lnSpc>
              <a:spcBef>
                <a:spcPts val="0"/>
              </a:spcBef>
              <a:spcAft>
                <a:spcPts val="0"/>
              </a:spcAft>
              <a:buClrTx/>
              <a:buSzTx/>
              <a:buFontTx/>
              <a:buNone/>
              <a:tabLst>
                <a:tab pos="1704975" algn="l"/>
                <a:tab pos="3314700" algn="l"/>
                <a:tab pos="4752975" algn="l"/>
                <a:tab pos="6372225" algn="l"/>
              </a:tabLst>
              <a:defRPr/>
            </a:pPr>
            <a:r>
              <a:rPr kumimoji="0" lang="en-US" sz="26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rPr>
              <a:t>2019</a:t>
            </a:r>
            <a:endParaRPr kumimoji="0" lang="bg-BG" altLang="zh-CN" sz="26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Roboto Condensed" pitchFamily="2" charset="0"/>
            </a:endParaRPr>
          </a:p>
        </p:txBody>
      </p:sp>
      <p:sp>
        <p:nvSpPr>
          <p:cNvPr id="29" name="TextBox 28"/>
          <p:cNvSpPr txBox="1"/>
          <p:nvPr/>
        </p:nvSpPr>
        <p:spPr>
          <a:xfrm>
            <a:off x="5604840" y="2859782"/>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0" name="Text Placeholder 2"/>
          <p:cNvSpPr txBox="1"/>
          <p:nvPr/>
        </p:nvSpPr>
        <p:spPr bwMode="auto">
          <a:xfrm>
            <a:off x="6333632" y="1635646"/>
            <a:ext cx="1523692" cy="268421"/>
          </a:xfrm>
          <a:prstGeom prst="rect">
            <a:avLst/>
          </a:prstGeom>
          <a:noFill/>
          <a:ln>
            <a:noFill/>
          </a:ln>
        </p:spPr>
        <p:txBody>
          <a:bodyPr/>
          <a:lstStyle>
            <a:lvl1pPr>
              <a:defRPr>
                <a:solidFill>
                  <a:schemeClr val="tx1"/>
                </a:solidFill>
                <a:latin typeface="Open Sans" charset="0"/>
                <a:ea typeface="MS PGothic" panose="020B0600070205080204" pitchFamily="34" charset="-128"/>
              </a:defRPr>
            </a:lvl1pPr>
            <a:lvl2pPr marL="742950" indent="-285750">
              <a:defRPr>
                <a:solidFill>
                  <a:schemeClr val="tx1"/>
                </a:solidFill>
                <a:latin typeface="Open Sans" charset="0"/>
                <a:ea typeface="MS PGothic" panose="020B0600070205080204" pitchFamily="34" charset="-128"/>
              </a:defRPr>
            </a:lvl2pPr>
            <a:lvl3pPr marL="1143000" indent="-228600">
              <a:defRPr>
                <a:solidFill>
                  <a:schemeClr val="tx1"/>
                </a:solidFill>
                <a:latin typeface="Open Sans" charset="0"/>
                <a:ea typeface="MS PGothic" panose="020B0600070205080204" pitchFamily="34" charset="-128"/>
              </a:defRPr>
            </a:lvl3pPr>
            <a:lvl4pPr marL="1600200" indent="-228600">
              <a:defRPr>
                <a:solidFill>
                  <a:schemeClr val="tx1"/>
                </a:solidFill>
                <a:latin typeface="Open Sans" charset="0"/>
                <a:ea typeface="MS PGothic" panose="020B0600070205080204" pitchFamily="34" charset="-128"/>
              </a:defRPr>
            </a:lvl4pPr>
            <a:lvl5pPr marL="2057400" indent="-228600">
              <a:defRPr>
                <a:solidFill>
                  <a:schemeClr val="tx1"/>
                </a:solidFill>
                <a:latin typeface="Open Sans" charset="0"/>
                <a:ea typeface="MS PGothic" panose="020B0600070205080204" pitchFamily="34" charset="-128"/>
              </a:defRPr>
            </a:lvl5pPr>
            <a:lvl6pPr marL="2514600" indent="-228600" fontAlgn="base">
              <a:spcBef>
                <a:spcPct val="0"/>
              </a:spcBef>
              <a:spcAft>
                <a:spcPct val="0"/>
              </a:spcAft>
              <a:defRPr>
                <a:solidFill>
                  <a:schemeClr val="tx1"/>
                </a:solidFill>
                <a:latin typeface="Open Sans" charset="0"/>
                <a:ea typeface="MS PGothic" panose="020B0600070205080204" pitchFamily="34" charset="-128"/>
              </a:defRPr>
            </a:lvl6pPr>
            <a:lvl7pPr marL="2971800" indent="-228600" fontAlgn="base">
              <a:spcBef>
                <a:spcPct val="0"/>
              </a:spcBef>
              <a:spcAft>
                <a:spcPct val="0"/>
              </a:spcAft>
              <a:defRPr>
                <a:solidFill>
                  <a:schemeClr val="tx1"/>
                </a:solidFill>
                <a:latin typeface="Open Sans" charset="0"/>
                <a:ea typeface="MS PGothic" panose="020B0600070205080204" pitchFamily="34" charset="-128"/>
              </a:defRPr>
            </a:lvl7pPr>
            <a:lvl8pPr marL="3429000" indent="-228600" fontAlgn="base">
              <a:spcBef>
                <a:spcPct val="0"/>
              </a:spcBef>
              <a:spcAft>
                <a:spcPct val="0"/>
              </a:spcAft>
              <a:defRPr>
                <a:solidFill>
                  <a:schemeClr val="tx1"/>
                </a:solidFill>
                <a:latin typeface="Open Sans" charset="0"/>
                <a:ea typeface="MS PGothic" panose="020B0600070205080204" pitchFamily="34" charset="-128"/>
              </a:defRPr>
            </a:lvl8pPr>
            <a:lvl9pPr marL="3886200" indent="-228600" fontAlgn="base">
              <a:spcBef>
                <a:spcPct val="0"/>
              </a:spcBef>
              <a:spcAft>
                <a:spcPct val="0"/>
              </a:spcAft>
              <a:defRPr>
                <a:solidFill>
                  <a:schemeClr val="tx1"/>
                </a:solidFill>
                <a:latin typeface="Open Sans" charset="0"/>
                <a:ea typeface="MS PGothic" panose="020B0600070205080204" pitchFamily="34" charset="-128"/>
              </a:defRPr>
            </a:lvl9pPr>
          </a:lstStyle>
          <a:p>
            <a:pPr marL="0" marR="0" lvl="0" indent="0" algn="ctr" defTabSz="816610" rtl="0" eaLnBrk="1" fontAlgn="auto" latinLnBrk="0" hangingPunct="1">
              <a:lnSpc>
                <a:spcPct val="100000"/>
              </a:lnSpc>
              <a:spcBef>
                <a:spcPts val="0"/>
              </a:spcBef>
              <a:spcAft>
                <a:spcPts val="0"/>
              </a:spcAft>
              <a:buClr>
                <a:srgbClr val="C00000"/>
              </a:buClr>
              <a:buSzPct val="80000"/>
              <a:buFont typeface="Corbel" panose="020B0503020204020204" pitchFamily="34" charset="0"/>
              <a:buNone/>
              <a:defRPr/>
            </a:pPr>
            <a:r>
              <a:rPr kumimoji="0" lang="zh-CN" altLang="en-US" sz="15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添加会议副标题</a:t>
            </a:r>
            <a:endParaRPr kumimoji="0" lang="en-AU" sz="15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31" name="TextBox 30"/>
          <p:cNvSpPr txBox="1"/>
          <p:nvPr/>
        </p:nvSpPr>
        <p:spPr>
          <a:xfrm>
            <a:off x="5604840" y="3267827"/>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2" name="TextBox 31"/>
          <p:cNvSpPr txBox="1"/>
          <p:nvPr/>
        </p:nvSpPr>
        <p:spPr>
          <a:xfrm>
            <a:off x="5604840" y="3675872"/>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3" name="TextBox 32"/>
          <p:cNvSpPr txBox="1"/>
          <p:nvPr/>
        </p:nvSpPr>
        <p:spPr>
          <a:xfrm>
            <a:off x="5604840" y="4083918"/>
            <a:ext cx="2512019" cy="373757"/>
          </a:xfrm>
          <a:prstGeom prst="rect">
            <a:avLst/>
          </a:prstGeom>
          <a:noFill/>
        </p:spPr>
        <p:txBody>
          <a:bodyPr wrap="square" lIns="68580" tIns="34290" rIns="68580" bIns="34290" rtlCol="0">
            <a:spAutoFit/>
          </a:bodyPr>
          <a:lstStyle/>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a:t>
            </a:r>
            <a:r>
              <a:rPr kumimoji="0" lang="zh-CN" altLang="en-US" sz="8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4" name="Text Placeholder 2"/>
          <p:cNvSpPr txBox="1"/>
          <p:nvPr/>
        </p:nvSpPr>
        <p:spPr bwMode="auto">
          <a:xfrm>
            <a:off x="5037488" y="1079193"/>
            <a:ext cx="3278928" cy="268421"/>
          </a:xfrm>
          <a:prstGeom prst="rect">
            <a:avLst/>
          </a:prstGeom>
          <a:noFill/>
          <a:ln>
            <a:noFill/>
          </a:ln>
        </p:spPr>
        <p:txBody>
          <a:bodyPr/>
          <a:lstStyle>
            <a:lvl1pPr>
              <a:defRPr>
                <a:solidFill>
                  <a:schemeClr val="tx1"/>
                </a:solidFill>
                <a:latin typeface="Open Sans" charset="0"/>
                <a:ea typeface="MS PGothic" panose="020B0600070205080204" pitchFamily="34" charset="-128"/>
              </a:defRPr>
            </a:lvl1pPr>
            <a:lvl2pPr marL="742950" indent="-285750">
              <a:defRPr>
                <a:solidFill>
                  <a:schemeClr val="tx1"/>
                </a:solidFill>
                <a:latin typeface="Open Sans" charset="0"/>
                <a:ea typeface="MS PGothic" panose="020B0600070205080204" pitchFamily="34" charset="-128"/>
              </a:defRPr>
            </a:lvl2pPr>
            <a:lvl3pPr marL="1143000" indent="-228600">
              <a:defRPr>
                <a:solidFill>
                  <a:schemeClr val="tx1"/>
                </a:solidFill>
                <a:latin typeface="Open Sans" charset="0"/>
                <a:ea typeface="MS PGothic" panose="020B0600070205080204" pitchFamily="34" charset="-128"/>
              </a:defRPr>
            </a:lvl3pPr>
            <a:lvl4pPr marL="1600200" indent="-228600">
              <a:defRPr>
                <a:solidFill>
                  <a:schemeClr val="tx1"/>
                </a:solidFill>
                <a:latin typeface="Open Sans" charset="0"/>
                <a:ea typeface="MS PGothic" panose="020B0600070205080204" pitchFamily="34" charset="-128"/>
              </a:defRPr>
            </a:lvl4pPr>
            <a:lvl5pPr marL="2057400" indent="-228600">
              <a:defRPr>
                <a:solidFill>
                  <a:schemeClr val="tx1"/>
                </a:solidFill>
                <a:latin typeface="Open Sans" charset="0"/>
                <a:ea typeface="MS PGothic" panose="020B0600070205080204" pitchFamily="34" charset="-128"/>
              </a:defRPr>
            </a:lvl5pPr>
            <a:lvl6pPr marL="2514600" indent="-228600" fontAlgn="base">
              <a:spcBef>
                <a:spcPct val="0"/>
              </a:spcBef>
              <a:spcAft>
                <a:spcPct val="0"/>
              </a:spcAft>
              <a:defRPr>
                <a:solidFill>
                  <a:schemeClr val="tx1"/>
                </a:solidFill>
                <a:latin typeface="Open Sans" charset="0"/>
                <a:ea typeface="MS PGothic" panose="020B0600070205080204" pitchFamily="34" charset="-128"/>
              </a:defRPr>
            </a:lvl6pPr>
            <a:lvl7pPr marL="2971800" indent="-228600" fontAlgn="base">
              <a:spcBef>
                <a:spcPct val="0"/>
              </a:spcBef>
              <a:spcAft>
                <a:spcPct val="0"/>
              </a:spcAft>
              <a:defRPr>
                <a:solidFill>
                  <a:schemeClr val="tx1"/>
                </a:solidFill>
                <a:latin typeface="Open Sans" charset="0"/>
                <a:ea typeface="MS PGothic" panose="020B0600070205080204" pitchFamily="34" charset="-128"/>
              </a:defRPr>
            </a:lvl7pPr>
            <a:lvl8pPr marL="3429000" indent="-228600" fontAlgn="base">
              <a:spcBef>
                <a:spcPct val="0"/>
              </a:spcBef>
              <a:spcAft>
                <a:spcPct val="0"/>
              </a:spcAft>
              <a:defRPr>
                <a:solidFill>
                  <a:schemeClr val="tx1"/>
                </a:solidFill>
                <a:latin typeface="Open Sans" charset="0"/>
                <a:ea typeface="MS PGothic" panose="020B0600070205080204" pitchFamily="34" charset="-128"/>
              </a:defRPr>
            </a:lvl8pPr>
            <a:lvl9pPr marL="3886200" indent="-228600" fontAlgn="base">
              <a:spcBef>
                <a:spcPct val="0"/>
              </a:spcBef>
              <a:spcAft>
                <a:spcPct val="0"/>
              </a:spcAft>
              <a:defRPr>
                <a:solidFill>
                  <a:schemeClr val="tx1"/>
                </a:solidFill>
                <a:latin typeface="Open Sans" charset="0"/>
                <a:ea typeface="MS PGothic" panose="020B0600070205080204" pitchFamily="34" charset="-128"/>
              </a:defRPr>
            </a:lvl9pPr>
          </a:lstStyle>
          <a:p>
            <a:pPr marL="0" marR="0" lvl="0" indent="0" algn="ctr" defTabSz="816610" rtl="0" eaLnBrk="1" fontAlgn="auto" latinLnBrk="0" hangingPunct="1">
              <a:lnSpc>
                <a:spcPct val="100000"/>
              </a:lnSpc>
              <a:spcBef>
                <a:spcPts val="0"/>
              </a:spcBef>
              <a:spcAft>
                <a:spcPts val="0"/>
              </a:spcAft>
              <a:buClr>
                <a:srgbClr val="C00000"/>
              </a:buClr>
              <a:buSzPct val="80000"/>
              <a:buFont typeface="Corbel" panose="020B0503020204020204" pitchFamily="34" charset="0"/>
              <a:buNone/>
              <a:defRPr/>
            </a:pPr>
            <a:r>
              <a:rPr kumimoji="0" lang="en-US" altLang="zh-CN" sz="1600" b="1"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2019</a:t>
            </a:r>
            <a:r>
              <a:rPr kumimoji="0" lang="zh-CN" altLang="en-US" sz="1600" b="1"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年度利润对比表</a:t>
            </a:r>
            <a:endParaRPr kumimoji="0" lang="en-AU" sz="16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300" fill="hold"/>
                                        <p:tgtEl>
                                          <p:spTgt spid="17"/>
                                        </p:tgtEl>
                                        <p:attrNameLst>
                                          <p:attrName>ppt_w</p:attrName>
                                        </p:attrNameLst>
                                      </p:cBhvr>
                                      <p:tavLst>
                                        <p:tav tm="0">
                                          <p:val>
                                            <p:fltVal val="0"/>
                                          </p:val>
                                        </p:tav>
                                        <p:tav tm="100000">
                                          <p:val>
                                            <p:strVal val="#ppt_w"/>
                                          </p:val>
                                        </p:tav>
                                      </p:tavLst>
                                    </p:anim>
                                    <p:anim calcmode="lin" valueType="num">
                                      <p:cBhvr>
                                        <p:cTn id="8" dur="300" fill="hold"/>
                                        <p:tgtEl>
                                          <p:spTgt spid="17"/>
                                        </p:tgtEl>
                                        <p:attrNameLst>
                                          <p:attrName>ppt_h</p:attrName>
                                        </p:attrNameLst>
                                      </p:cBhvr>
                                      <p:tavLst>
                                        <p:tav tm="0">
                                          <p:val>
                                            <p:fltVal val="0"/>
                                          </p:val>
                                        </p:tav>
                                        <p:tav tm="100000">
                                          <p:val>
                                            <p:strVal val="#ppt_h"/>
                                          </p:val>
                                        </p:tav>
                                      </p:tavLst>
                                    </p:anim>
                                    <p:anim calcmode="lin" valueType="num">
                                      <p:cBhvr>
                                        <p:cTn id="9" dur="300" fill="hold"/>
                                        <p:tgtEl>
                                          <p:spTgt spid="17"/>
                                        </p:tgtEl>
                                        <p:attrNameLst>
                                          <p:attrName>ppt_x</p:attrName>
                                        </p:attrNameLst>
                                      </p:cBhvr>
                                      <p:tavLst>
                                        <p:tav tm="0">
                                          <p:val>
                                            <p:fltVal val="0.5"/>
                                          </p:val>
                                        </p:tav>
                                        <p:tav tm="100000">
                                          <p:val>
                                            <p:strVal val="#ppt_x"/>
                                          </p:val>
                                        </p:tav>
                                      </p:tavLst>
                                    </p:anim>
                                    <p:anim calcmode="lin" valueType="num">
                                      <p:cBhvr>
                                        <p:cTn id="10" dur="300" fill="hold"/>
                                        <p:tgtEl>
                                          <p:spTgt spid="17"/>
                                        </p:tgtEl>
                                        <p:attrNameLst>
                                          <p:attrName>ppt_y</p:attrName>
                                        </p:attrNameLst>
                                      </p:cBhvr>
                                      <p:tavLst>
                                        <p:tav tm="0">
                                          <p:val>
                                            <p:fltVal val="0.5"/>
                                          </p:val>
                                        </p:tav>
                                        <p:tav tm="100000">
                                          <p:val>
                                            <p:strVal val="#ppt_y"/>
                                          </p:val>
                                        </p:tav>
                                      </p:tavLst>
                                    </p:anim>
                                  </p:childTnLst>
                                </p:cTn>
                              </p:par>
                              <p:par>
                                <p:cTn id="11" presetID="23" presetClass="entr" presetSubtype="528" fill="hold" grpId="0" nodeType="withEffect">
                                  <p:stCondLst>
                                    <p:cond delay="1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300" fill="hold"/>
                                        <p:tgtEl>
                                          <p:spTgt spid="15"/>
                                        </p:tgtEl>
                                        <p:attrNameLst>
                                          <p:attrName>ppt_w</p:attrName>
                                        </p:attrNameLst>
                                      </p:cBhvr>
                                      <p:tavLst>
                                        <p:tav tm="0">
                                          <p:val>
                                            <p:fltVal val="0"/>
                                          </p:val>
                                        </p:tav>
                                        <p:tav tm="100000">
                                          <p:val>
                                            <p:strVal val="#ppt_w"/>
                                          </p:val>
                                        </p:tav>
                                      </p:tavLst>
                                    </p:anim>
                                    <p:anim calcmode="lin" valueType="num">
                                      <p:cBhvr>
                                        <p:cTn id="14" dur="300" fill="hold"/>
                                        <p:tgtEl>
                                          <p:spTgt spid="15"/>
                                        </p:tgtEl>
                                        <p:attrNameLst>
                                          <p:attrName>ppt_h</p:attrName>
                                        </p:attrNameLst>
                                      </p:cBhvr>
                                      <p:tavLst>
                                        <p:tav tm="0">
                                          <p:val>
                                            <p:fltVal val="0"/>
                                          </p:val>
                                        </p:tav>
                                        <p:tav tm="100000">
                                          <p:val>
                                            <p:strVal val="#ppt_h"/>
                                          </p:val>
                                        </p:tav>
                                      </p:tavLst>
                                    </p:anim>
                                    <p:anim calcmode="lin" valueType="num">
                                      <p:cBhvr>
                                        <p:cTn id="15" dur="300" fill="hold"/>
                                        <p:tgtEl>
                                          <p:spTgt spid="15"/>
                                        </p:tgtEl>
                                        <p:attrNameLst>
                                          <p:attrName>ppt_x</p:attrName>
                                        </p:attrNameLst>
                                      </p:cBhvr>
                                      <p:tavLst>
                                        <p:tav tm="0">
                                          <p:val>
                                            <p:fltVal val="0.5"/>
                                          </p:val>
                                        </p:tav>
                                        <p:tav tm="100000">
                                          <p:val>
                                            <p:strVal val="#ppt_x"/>
                                          </p:val>
                                        </p:tav>
                                      </p:tavLst>
                                    </p:anim>
                                    <p:anim calcmode="lin" valueType="num">
                                      <p:cBhvr>
                                        <p:cTn id="16" dur="300" fill="hold"/>
                                        <p:tgtEl>
                                          <p:spTgt spid="15"/>
                                        </p:tgtEl>
                                        <p:attrNameLst>
                                          <p:attrName>ppt_y</p:attrName>
                                        </p:attrNameLst>
                                      </p:cBhvr>
                                      <p:tavLst>
                                        <p:tav tm="0">
                                          <p:val>
                                            <p:fltVal val="0.5"/>
                                          </p:val>
                                        </p:tav>
                                        <p:tav tm="100000">
                                          <p:val>
                                            <p:strVal val="#ppt_y"/>
                                          </p:val>
                                        </p:tav>
                                      </p:tavLst>
                                    </p:anim>
                                  </p:childTnLst>
                                </p:cTn>
                              </p:par>
                              <p:par>
                                <p:cTn id="17" presetID="23" presetClass="entr" presetSubtype="528" fill="hold" grpId="0" nodeType="withEffect">
                                  <p:stCondLst>
                                    <p:cond delay="200"/>
                                  </p:stCondLst>
                                  <p:childTnLst>
                                    <p:set>
                                      <p:cBhvr>
                                        <p:cTn id="18" dur="1" fill="hold">
                                          <p:stCondLst>
                                            <p:cond delay="0"/>
                                          </p:stCondLst>
                                        </p:cTn>
                                        <p:tgtEl>
                                          <p:spTgt spid="14"/>
                                        </p:tgtEl>
                                        <p:attrNameLst>
                                          <p:attrName>style.visibility</p:attrName>
                                        </p:attrNameLst>
                                      </p:cBhvr>
                                      <p:to>
                                        <p:strVal val="visible"/>
                                      </p:to>
                                    </p:set>
                                    <p:anim calcmode="lin" valueType="num">
                                      <p:cBhvr>
                                        <p:cTn id="19" dur="300" fill="hold"/>
                                        <p:tgtEl>
                                          <p:spTgt spid="14"/>
                                        </p:tgtEl>
                                        <p:attrNameLst>
                                          <p:attrName>ppt_w</p:attrName>
                                        </p:attrNameLst>
                                      </p:cBhvr>
                                      <p:tavLst>
                                        <p:tav tm="0">
                                          <p:val>
                                            <p:fltVal val="0"/>
                                          </p:val>
                                        </p:tav>
                                        <p:tav tm="100000">
                                          <p:val>
                                            <p:strVal val="#ppt_w"/>
                                          </p:val>
                                        </p:tav>
                                      </p:tavLst>
                                    </p:anim>
                                    <p:anim calcmode="lin" valueType="num">
                                      <p:cBhvr>
                                        <p:cTn id="20" dur="300" fill="hold"/>
                                        <p:tgtEl>
                                          <p:spTgt spid="14"/>
                                        </p:tgtEl>
                                        <p:attrNameLst>
                                          <p:attrName>ppt_h</p:attrName>
                                        </p:attrNameLst>
                                      </p:cBhvr>
                                      <p:tavLst>
                                        <p:tav tm="0">
                                          <p:val>
                                            <p:fltVal val="0"/>
                                          </p:val>
                                        </p:tav>
                                        <p:tav tm="100000">
                                          <p:val>
                                            <p:strVal val="#ppt_h"/>
                                          </p:val>
                                        </p:tav>
                                      </p:tavLst>
                                    </p:anim>
                                    <p:anim calcmode="lin" valueType="num">
                                      <p:cBhvr>
                                        <p:cTn id="21" dur="300" fill="hold"/>
                                        <p:tgtEl>
                                          <p:spTgt spid="14"/>
                                        </p:tgtEl>
                                        <p:attrNameLst>
                                          <p:attrName>ppt_x</p:attrName>
                                        </p:attrNameLst>
                                      </p:cBhvr>
                                      <p:tavLst>
                                        <p:tav tm="0">
                                          <p:val>
                                            <p:fltVal val="0.5"/>
                                          </p:val>
                                        </p:tav>
                                        <p:tav tm="100000">
                                          <p:val>
                                            <p:strVal val="#ppt_x"/>
                                          </p:val>
                                        </p:tav>
                                      </p:tavLst>
                                    </p:anim>
                                    <p:anim calcmode="lin" valueType="num">
                                      <p:cBhvr>
                                        <p:cTn id="22" dur="300" fill="hold"/>
                                        <p:tgtEl>
                                          <p:spTgt spid="14"/>
                                        </p:tgtEl>
                                        <p:attrNameLst>
                                          <p:attrName>ppt_y</p:attrName>
                                        </p:attrNameLst>
                                      </p:cBhvr>
                                      <p:tavLst>
                                        <p:tav tm="0">
                                          <p:val>
                                            <p:fltVal val="0.5"/>
                                          </p:val>
                                        </p:tav>
                                        <p:tav tm="100000">
                                          <p:val>
                                            <p:strVal val="#ppt_y"/>
                                          </p:val>
                                        </p:tav>
                                      </p:tavLst>
                                    </p:anim>
                                  </p:childTnLst>
                                </p:cTn>
                              </p:par>
                              <p:par>
                                <p:cTn id="23" presetID="23" presetClass="entr" presetSubtype="528"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p:cTn id="25" dur="300" fill="hold"/>
                                        <p:tgtEl>
                                          <p:spTgt spid="12"/>
                                        </p:tgtEl>
                                        <p:attrNameLst>
                                          <p:attrName>ppt_w</p:attrName>
                                        </p:attrNameLst>
                                      </p:cBhvr>
                                      <p:tavLst>
                                        <p:tav tm="0">
                                          <p:val>
                                            <p:fltVal val="0"/>
                                          </p:val>
                                        </p:tav>
                                        <p:tav tm="100000">
                                          <p:val>
                                            <p:strVal val="#ppt_w"/>
                                          </p:val>
                                        </p:tav>
                                      </p:tavLst>
                                    </p:anim>
                                    <p:anim calcmode="lin" valueType="num">
                                      <p:cBhvr>
                                        <p:cTn id="26" dur="300" fill="hold"/>
                                        <p:tgtEl>
                                          <p:spTgt spid="12"/>
                                        </p:tgtEl>
                                        <p:attrNameLst>
                                          <p:attrName>ppt_h</p:attrName>
                                        </p:attrNameLst>
                                      </p:cBhvr>
                                      <p:tavLst>
                                        <p:tav tm="0">
                                          <p:val>
                                            <p:fltVal val="0"/>
                                          </p:val>
                                        </p:tav>
                                        <p:tav tm="100000">
                                          <p:val>
                                            <p:strVal val="#ppt_h"/>
                                          </p:val>
                                        </p:tav>
                                      </p:tavLst>
                                    </p:anim>
                                    <p:anim calcmode="lin" valueType="num">
                                      <p:cBhvr>
                                        <p:cTn id="27" dur="300" fill="hold"/>
                                        <p:tgtEl>
                                          <p:spTgt spid="12"/>
                                        </p:tgtEl>
                                        <p:attrNameLst>
                                          <p:attrName>ppt_x</p:attrName>
                                        </p:attrNameLst>
                                      </p:cBhvr>
                                      <p:tavLst>
                                        <p:tav tm="0">
                                          <p:val>
                                            <p:fltVal val="0.5"/>
                                          </p:val>
                                        </p:tav>
                                        <p:tav tm="100000">
                                          <p:val>
                                            <p:strVal val="#ppt_x"/>
                                          </p:val>
                                        </p:tav>
                                      </p:tavLst>
                                    </p:anim>
                                    <p:anim calcmode="lin" valueType="num">
                                      <p:cBhvr>
                                        <p:cTn id="28" dur="300" fill="hold"/>
                                        <p:tgtEl>
                                          <p:spTgt spid="12"/>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400"/>
                                  </p:stCondLst>
                                  <p:childTnLst>
                                    <p:set>
                                      <p:cBhvr>
                                        <p:cTn id="30" dur="1" fill="hold">
                                          <p:stCondLst>
                                            <p:cond delay="0"/>
                                          </p:stCondLst>
                                        </p:cTn>
                                        <p:tgtEl>
                                          <p:spTgt spid="18"/>
                                        </p:tgtEl>
                                        <p:attrNameLst>
                                          <p:attrName>style.visibility</p:attrName>
                                        </p:attrNameLst>
                                      </p:cBhvr>
                                      <p:to>
                                        <p:strVal val="visible"/>
                                      </p:to>
                                    </p:set>
                                    <p:anim calcmode="lin" valueType="num">
                                      <p:cBhvr>
                                        <p:cTn id="31" dur="300" fill="hold"/>
                                        <p:tgtEl>
                                          <p:spTgt spid="18"/>
                                        </p:tgtEl>
                                        <p:attrNameLst>
                                          <p:attrName>ppt_w</p:attrName>
                                        </p:attrNameLst>
                                      </p:cBhvr>
                                      <p:tavLst>
                                        <p:tav tm="0">
                                          <p:val>
                                            <p:fltVal val="0"/>
                                          </p:val>
                                        </p:tav>
                                        <p:tav tm="100000">
                                          <p:val>
                                            <p:strVal val="#ppt_w"/>
                                          </p:val>
                                        </p:tav>
                                      </p:tavLst>
                                    </p:anim>
                                    <p:anim calcmode="lin" valueType="num">
                                      <p:cBhvr>
                                        <p:cTn id="32" dur="300" fill="hold"/>
                                        <p:tgtEl>
                                          <p:spTgt spid="18"/>
                                        </p:tgtEl>
                                        <p:attrNameLst>
                                          <p:attrName>ppt_h</p:attrName>
                                        </p:attrNameLst>
                                      </p:cBhvr>
                                      <p:tavLst>
                                        <p:tav tm="0">
                                          <p:val>
                                            <p:fltVal val="0"/>
                                          </p:val>
                                        </p:tav>
                                        <p:tav tm="100000">
                                          <p:val>
                                            <p:strVal val="#ppt_h"/>
                                          </p:val>
                                        </p:tav>
                                      </p:tavLst>
                                    </p:anim>
                                    <p:anim calcmode="lin" valueType="num">
                                      <p:cBhvr>
                                        <p:cTn id="33" dur="300" fill="hold"/>
                                        <p:tgtEl>
                                          <p:spTgt spid="18"/>
                                        </p:tgtEl>
                                        <p:attrNameLst>
                                          <p:attrName>ppt_x</p:attrName>
                                        </p:attrNameLst>
                                      </p:cBhvr>
                                      <p:tavLst>
                                        <p:tav tm="0">
                                          <p:val>
                                            <p:fltVal val="0.5"/>
                                          </p:val>
                                        </p:tav>
                                        <p:tav tm="100000">
                                          <p:val>
                                            <p:strVal val="#ppt_x"/>
                                          </p:val>
                                        </p:tav>
                                      </p:tavLst>
                                    </p:anim>
                                    <p:anim calcmode="lin" valueType="num">
                                      <p:cBhvr>
                                        <p:cTn id="34" dur="300" fill="hold"/>
                                        <p:tgtEl>
                                          <p:spTgt spid="18"/>
                                        </p:tgtEl>
                                        <p:attrNameLst>
                                          <p:attrName>ppt_y</p:attrName>
                                        </p:attrNameLst>
                                      </p:cBhvr>
                                      <p:tavLst>
                                        <p:tav tm="0">
                                          <p:val>
                                            <p:fltVal val="0.5"/>
                                          </p:val>
                                        </p:tav>
                                        <p:tav tm="100000">
                                          <p:val>
                                            <p:strVal val="#ppt_y"/>
                                          </p:val>
                                        </p:tav>
                                      </p:tavLst>
                                    </p:anim>
                                  </p:childTnLst>
                                </p:cTn>
                              </p:par>
                              <p:par>
                                <p:cTn id="35" presetID="23" presetClass="entr" presetSubtype="528" fill="hold" grpId="0" nodeType="withEffect">
                                  <p:stCondLst>
                                    <p:cond delay="5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300" fill="hold"/>
                                        <p:tgtEl>
                                          <p:spTgt spid="16"/>
                                        </p:tgtEl>
                                        <p:attrNameLst>
                                          <p:attrName>ppt_w</p:attrName>
                                        </p:attrNameLst>
                                      </p:cBhvr>
                                      <p:tavLst>
                                        <p:tav tm="0">
                                          <p:val>
                                            <p:fltVal val="0"/>
                                          </p:val>
                                        </p:tav>
                                        <p:tav tm="100000">
                                          <p:val>
                                            <p:strVal val="#ppt_w"/>
                                          </p:val>
                                        </p:tav>
                                      </p:tavLst>
                                    </p:anim>
                                    <p:anim calcmode="lin" valueType="num">
                                      <p:cBhvr>
                                        <p:cTn id="38" dur="300" fill="hold"/>
                                        <p:tgtEl>
                                          <p:spTgt spid="16"/>
                                        </p:tgtEl>
                                        <p:attrNameLst>
                                          <p:attrName>ppt_h</p:attrName>
                                        </p:attrNameLst>
                                      </p:cBhvr>
                                      <p:tavLst>
                                        <p:tav tm="0">
                                          <p:val>
                                            <p:fltVal val="0"/>
                                          </p:val>
                                        </p:tav>
                                        <p:tav tm="100000">
                                          <p:val>
                                            <p:strVal val="#ppt_h"/>
                                          </p:val>
                                        </p:tav>
                                      </p:tavLst>
                                    </p:anim>
                                    <p:anim calcmode="lin" valueType="num">
                                      <p:cBhvr>
                                        <p:cTn id="39" dur="300" fill="hold"/>
                                        <p:tgtEl>
                                          <p:spTgt spid="16"/>
                                        </p:tgtEl>
                                        <p:attrNameLst>
                                          <p:attrName>ppt_x</p:attrName>
                                        </p:attrNameLst>
                                      </p:cBhvr>
                                      <p:tavLst>
                                        <p:tav tm="0">
                                          <p:val>
                                            <p:fltVal val="0.5"/>
                                          </p:val>
                                        </p:tav>
                                        <p:tav tm="100000">
                                          <p:val>
                                            <p:strVal val="#ppt_x"/>
                                          </p:val>
                                        </p:tav>
                                      </p:tavLst>
                                    </p:anim>
                                    <p:anim calcmode="lin" valueType="num">
                                      <p:cBhvr>
                                        <p:cTn id="40" dur="300" fill="hold"/>
                                        <p:tgtEl>
                                          <p:spTgt spid="16"/>
                                        </p:tgtEl>
                                        <p:attrNameLst>
                                          <p:attrName>ppt_y</p:attrName>
                                        </p:attrNameLst>
                                      </p:cBhvr>
                                      <p:tavLst>
                                        <p:tav tm="0">
                                          <p:val>
                                            <p:fltVal val="0.5"/>
                                          </p:val>
                                        </p:tav>
                                        <p:tav tm="100000">
                                          <p:val>
                                            <p:strVal val="#ppt_y"/>
                                          </p:val>
                                        </p:tav>
                                      </p:tavLst>
                                    </p:anim>
                                  </p:childTnLst>
                                </p:cTn>
                              </p:par>
                              <p:par>
                                <p:cTn id="41" presetID="23" presetClass="entr" presetSubtype="528" fill="hold" grpId="0" nodeType="withEffect">
                                  <p:stCondLst>
                                    <p:cond delay="600"/>
                                  </p:stCondLst>
                                  <p:childTnLst>
                                    <p:set>
                                      <p:cBhvr>
                                        <p:cTn id="42" dur="1" fill="hold">
                                          <p:stCondLst>
                                            <p:cond delay="0"/>
                                          </p:stCondLst>
                                        </p:cTn>
                                        <p:tgtEl>
                                          <p:spTgt spid="13"/>
                                        </p:tgtEl>
                                        <p:attrNameLst>
                                          <p:attrName>style.visibility</p:attrName>
                                        </p:attrNameLst>
                                      </p:cBhvr>
                                      <p:to>
                                        <p:strVal val="visible"/>
                                      </p:to>
                                    </p:set>
                                    <p:anim calcmode="lin" valueType="num">
                                      <p:cBhvr>
                                        <p:cTn id="43" dur="300" fill="hold"/>
                                        <p:tgtEl>
                                          <p:spTgt spid="13"/>
                                        </p:tgtEl>
                                        <p:attrNameLst>
                                          <p:attrName>ppt_w</p:attrName>
                                        </p:attrNameLst>
                                      </p:cBhvr>
                                      <p:tavLst>
                                        <p:tav tm="0">
                                          <p:val>
                                            <p:fltVal val="0"/>
                                          </p:val>
                                        </p:tav>
                                        <p:tav tm="100000">
                                          <p:val>
                                            <p:strVal val="#ppt_w"/>
                                          </p:val>
                                        </p:tav>
                                      </p:tavLst>
                                    </p:anim>
                                    <p:anim calcmode="lin" valueType="num">
                                      <p:cBhvr>
                                        <p:cTn id="44" dur="300" fill="hold"/>
                                        <p:tgtEl>
                                          <p:spTgt spid="13"/>
                                        </p:tgtEl>
                                        <p:attrNameLst>
                                          <p:attrName>ppt_h</p:attrName>
                                        </p:attrNameLst>
                                      </p:cBhvr>
                                      <p:tavLst>
                                        <p:tav tm="0">
                                          <p:val>
                                            <p:fltVal val="0"/>
                                          </p:val>
                                        </p:tav>
                                        <p:tav tm="100000">
                                          <p:val>
                                            <p:strVal val="#ppt_h"/>
                                          </p:val>
                                        </p:tav>
                                      </p:tavLst>
                                    </p:anim>
                                    <p:anim calcmode="lin" valueType="num">
                                      <p:cBhvr>
                                        <p:cTn id="45" dur="300" fill="hold"/>
                                        <p:tgtEl>
                                          <p:spTgt spid="13"/>
                                        </p:tgtEl>
                                        <p:attrNameLst>
                                          <p:attrName>ppt_x</p:attrName>
                                        </p:attrNameLst>
                                      </p:cBhvr>
                                      <p:tavLst>
                                        <p:tav tm="0">
                                          <p:val>
                                            <p:fltVal val="0.5"/>
                                          </p:val>
                                        </p:tav>
                                        <p:tav tm="100000">
                                          <p:val>
                                            <p:strVal val="#ppt_x"/>
                                          </p:val>
                                        </p:tav>
                                      </p:tavLst>
                                    </p:anim>
                                    <p:anim calcmode="lin" valueType="num">
                                      <p:cBhvr>
                                        <p:cTn id="46" dur="300" fill="hold"/>
                                        <p:tgtEl>
                                          <p:spTgt spid="13"/>
                                        </p:tgtEl>
                                        <p:attrNameLst>
                                          <p:attrName>ppt_y</p:attrName>
                                        </p:attrNameLst>
                                      </p:cBhvr>
                                      <p:tavLst>
                                        <p:tav tm="0">
                                          <p:val>
                                            <p:fltVal val="0.5"/>
                                          </p:val>
                                        </p:tav>
                                        <p:tav tm="100000">
                                          <p:val>
                                            <p:strVal val="#ppt_y"/>
                                          </p:val>
                                        </p:tav>
                                      </p:tavLst>
                                    </p:anim>
                                  </p:childTnLst>
                                </p:cTn>
                              </p:par>
                            </p:childTnLst>
                          </p:cTn>
                        </p:par>
                        <p:par>
                          <p:cTn id="47" fill="hold">
                            <p:stCondLst>
                              <p:cond delay="500"/>
                            </p:stCondLst>
                            <p:childTnLst>
                              <p:par>
                                <p:cTn id="48" presetID="14" presetClass="entr" presetSubtype="10"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randombar(horizontal)">
                                      <p:cBhvr>
                                        <p:cTn id="50" dur="500"/>
                                        <p:tgtEl>
                                          <p:spTgt spid="2"/>
                                        </p:tgtEl>
                                      </p:cBhvr>
                                    </p:animEffect>
                                  </p:childTnLst>
                                </p:cTn>
                              </p:par>
                            </p:childTnLst>
                          </p:cTn>
                        </p:par>
                        <p:par>
                          <p:cTn id="51" fill="hold">
                            <p:stCondLst>
                              <p:cond delay="1000"/>
                            </p:stCondLst>
                            <p:childTnLst>
                              <p:par>
                                <p:cTn id="52" presetID="12" presetClass="entr" presetSubtype="4" fill="hold" grpId="0" nodeType="afterEffect">
                                  <p:stCondLst>
                                    <p:cond delay="0"/>
                                  </p:stCondLst>
                                  <p:iterate type="lt">
                                    <p:tmPct val="3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500"/>
                                        <p:tgtEl>
                                          <p:spTgt spid="27"/>
                                        </p:tgtEl>
                                        <p:attrNameLst>
                                          <p:attrName>ppt_y</p:attrName>
                                        </p:attrNameLst>
                                      </p:cBhvr>
                                      <p:tavLst>
                                        <p:tav tm="0">
                                          <p:val>
                                            <p:strVal val="#ppt_y+#ppt_h*1.125000"/>
                                          </p:val>
                                        </p:tav>
                                        <p:tav tm="100000">
                                          <p:val>
                                            <p:strVal val="#ppt_y"/>
                                          </p:val>
                                        </p:tav>
                                      </p:tavLst>
                                    </p:anim>
                                    <p:animEffect transition="in" filter="wipe(up)">
                                      <p:cBhvr>
                                        <p:cTn id="55" dur="500"/>
                                        <p:tgtEl>
                                          <p:spTgt spid="27"/>
                                        </p:tgtEl>
                                      </p:cBhvr>
                                    </p:animEffect>
                                  </p:childTnLst>
                                </p:cTn>
                              </p:par>
                              <p:par>
                                <p:cTn id="56" presetID="12" presetClass="entr" presetSubtype="4" fill="hold" grpId="0" nodeType="withEffect">
                                  <p:stCondLst>
                                    <p:cond delay="200"/>
                                  </p:stCondLst>
                                  <p:iterate type="lt">
                                    <p:tmPct val="30000"/>
                                  </p:iterate>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p:tgtEl>
                                          <p:spTgt spid="25"/>
                                        </p:tgtEl>
                                        <p:attrNameLst>
                                          <p:attrName>ppt_y</p:attrName>
                                        </p:attrNameLst>
                                      </p:cBhvr>
                                      <p:tavLst>
                                        <p:tav tm="0">
                                          <p:val>
                                            <p:strVal val="#ppt_y+#ppt_h*1.125000"/>
                                          </p:val>
                                        </p:tav>
                                        <p:tav tm="100000">
                                          <p:val>
                                            <p:strVal val="#ppt_y"/>
                                          </p:val>
                                        </p:tav>
                                      </p:tavLst>
                                    </p:anim>
                                    <p:animEffect transition="in" filter="wipe(up)">
                                      <p:cBhvr>
                                        <p:cTn id="59" dur="500"/>
                                        <p:tgtEl>
                                          <p:spTgt spid="25"/>
                                        </p:tgtEl>
                                      </p:cBhvr>
                                    </p:animEffect>
                                  </p:childTnLst>
                                </p:cTn>
                              </p:par>
                              <p:par>
                                <p:cTn id="60" presetID="12" presetClass="entr" presetSubtype="4" fill="hold" grpId="0" nodeType="withEffect">
                                  <p:stCondLst>
                                    <p:cond delay="200"/>
                                  </p:stCondLst>
                                  <p:iterate type="lt">
                                    <p:tmPct val="30000"/>
                                  </p:iterate>
                                  <p:childTnLst>
                                    <p:set>
                                      <p:cBhvr>
                                        <p:cTn id="61" dur="1" fill="hold">
                                          <p:stCondLst>
                                            <p:cond delay="0"/>
                                          </p:stCondLst>
                                        </p:cTn>
                                        <p:tgtEl>
                                          <p:spTgt spid="28"/>
                                        </p:tgtEl>
                                        <p:attrNameLst>
                                          <p:attrName>style.visibility</p:attrName>
                                        </p:attrNameLst>
                                      </p:cBhvr>
                                      <p:to>
                                        <p:strVal val="visible"/>
                                      </p:to>
                                    </p:set>
                                    <p:anim calcmode="lin" valueType="num">
                                      <p:cBhvr additive="base">
                                        <p:cTn id="62" dur="500"/>
                                        <p:tgtEl>
                                          <p:spTgt spid="28"/>
                                        </p:tgtEl>
                                        <p:attrNameLst>
                                          <p:attrName>ppt_y</p:attrName>
                                        </p:attrNameLst>
                                      </p:cBhvr>
                                      <p:tavLst>
                                        <p:tav tm="0">
                                          <p:val>
                                            <p:strVal val="#ppt_y+#ppt_h*1.125000"/>
                                          </p:val>
                                        </p:tav>
                                        <p:tav tm="100000">
                                          <p:val>
                                            <p:strVal val="#ppt_y"/>
                                          </p:val>
                                        </p:tav>
                                      </p:tavLst>
                                    </p:anim>
                                    <p:animEffect transition="in" filter="wipe(up)">
                                      <p:cBhvr>
                                        <p:cTn id="63" dur="500"/>
                                        <p:tgtEl>
                                          <p:spTgt spid="28"/>
                                        </p:tgtEl>
                                      </p:cBhvr>
                                    </p:animEffect>
                                  </p:childTnLst>
                                </p:cTn>
                              </p:par>
                              <p:par>
                                <p:cTn id="64" presetID="12" presetClass="entr" presetSubtype="4" fill="hold" grpId="0" nodeType="withEffect">
                                  <p:stCondLst>
                                    <p:cond delay="200"/>
                                  </p:stCondLst>
                                  <p:iterate type="lt">
                                    <p:tmPct val="30000"/>
                                  </p:iterate>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p:tgtEl>
                                          <p:spTgt spid="26"/>
                                        </p:tgtEl>
                                        <p:attrNameLst>
                                          <p:attrName>ppt_y</p:attrName>
                                        </p:attrNameLst>
                                      </p:cBhvr>
                                      <p:tavLst>
                                        <p:tav tm="0">
                                          <p:val>
                                            <p:strVal val="#ppt_y+#ppt_h*1.125000"/>
                                          </p:val>
                                        </p:tav>
                                        <p:tav tm="100000">
                                          <p:val>
                                            <p:strVal val="#ppt_y"/>
                                          </p:val>
                                        </p:tav>
                                      </p:tavLst>
                                    </p:anim>
                                    <p:animEffect transition="in" filter="wipe(up)">
                                      <p:cBhvr>
                                        <p:cTn id="67" dur="500"/>
                                        <p:tgtEl>
                                          <p:spTgt spid="26"/>
                                        </p:tgtEl>
                                      </p:cBhvr>
                                    </p:animEffect>
                                  </p:childTnLst>
                                </p:cTn>
                              </p:par>
                            </p:childTnLst>
                          </p:cTn>
                        </p:par>
                        <p:par>
                          <p:cTn id="68" fill="hold">
                            <p:stCondLst>
                              <p:cond delay="2549"/>
                            </p:stCondLst>
                            <p:childTnLst>
                              <p:par>
                                <p:cTn id="69" presetID="55" presetClass="entr" presetSubtype="0" fill="hold" grpId="0" nodeType="afterEffect">
                                  <p:stCondLst>
                                    <p:cond delay="0"/>
                                  </p:stCondLst>
                                  <p:childTnLst>
                                    <p:set>
                                      <p:cBhvr>
                                        <p:cTn id="70" dur="1" fill="hold">
                                          <p:stCondLst>
                                            <p:cond delay="0"/>
                                          </p:stCondLst>
                                        </p:cTn>
                                        <p:tgtEl>
                                          <p:spTgt spid="23"/>
                                        </p:tgtEl>
                                        <p:attrNameLst>
                                          <p:attrName>style.visibility</p:attrName>
                                        </p:attrNameLst>
                                      </p:cBhvr>
                                      <p:to>
                                        <p:strVal val="visible"/>
                                      </p:to>
                                    </p:set>
                                    <p:anim calcmode="lin" valueType="num">
                                      <p:cBhvr>
                                        <p:cTn id="71" dur="1000" fill="hold"/>
                                        <p:tgtEl>
                                          <p:spTgt spid="23"/>
                                        </p:tgtEl>
                                        <p:attrNameLst>
                                          <p:attrName>ppt_w</p:attrName>
                                        </p:attrNameLst>
                                      </p:cBhvr>
                                      <p:tavLst>
                                        <p:tav tm="0">
                                          <p:val>
                                            <p:strVal val="#ppt_w*0.70"/>
                                          </p:val>
                                        </p:tav>
                                        <p:tav tm="100000">
                                          <p:val>
                                            <p:strVal val="#ppt_w"/>
                                          </p:val>
                                        </p:tav>
                                      </p:tavLst>
                                    </p:anim>
                                    <p:anim calcmode="lin" valueType="num">
                                      <p:cBhvr>
                                        <p:cTn id="72" dur="1000" fill="hold"/>
                                        <p:tgtEl>
                                          <p:spTgt spid="23"/>
                                        </p:tgtEl>
                                        <p:attrNameLst>
                                          <p:attrName>ppt_h</p:attrName>
                                        </p:attrNameLst>
                                      </p:cBhvr>
                                      <p:tavLst>
                                        <p:tav tm="0">
                                          <p:val>
                                            <p:strVal val="#ppt_h"/>
                                          </p:val>
                                        </p:tav>
                                        <p:tav tm="100000">
                                          <p:val>
                                            <p:strVal val="#ppt_h"/>
                                          </p:val>
                                        </p:tav>
                                      </p:tavLst>
                                    </p:anim>
                                    <p:animEffect transition="in" filter="fade">
                                      <p:cBhvr>
                                        <p:cTn id="73" dur="1000"/>
                                        <p:tgtEl>
                                          <p:spTgt spid="23"/>
                                        </p:tgtEl>
                                      </p:cBhvr>
                                    </p:animEffect>
                                  </p:childTnLst>
                                </p:cTn>
                              </p:par>
                              <p:par>
                                <p:cTn id="74" presetID="55" presetClass="entr" presetSubtype="0" fill="hold" grpId="0" nodeType="withEffect">
                                  <p:stCondLst>
                                    <p:cond delay="200"/>
                                  </p:stCondLst>
                                  <p:childTnLst>
                                    <p:set>
                                      <p:cBhvr>
                                        <p:cTn id="75" dur="1" fill="hold">
                                          <p:stCondLst>
                                            <p:cond delay="0"/>
                                          </p:stCondLst>
                                        </p:cTn>
                                        <p:tgtEl>
                                          <p:spTgt spid="24"/>
                                        </p:tgtEl>
                                        <p:attrNameLst>
                                          <p:attrName>style.visibility</p:attrName>
                                        </p:attrNameLst>
                                      </p:cBhvr>
                                      <p:to>
                                        <p:strVal val="visible"/>
                                      </p:to>
                                    </p:set>
                                    <p:anim calcmode="lin" valueType="num">
                                      <p:cBhvr>
                                        <p:cTn id="76" dur="1000" fill="hold"/>
                                        <p:tgtEl>
                                          <p:spTgt spid="24"/>
                                        </p:tgtEl>
                                        <p:attrNameLst>
                                          <p:attrName>ppt_w</p:attrName>
                                        </p:attrNameLst>
                                      </p:cBhvr>
                                      <p:tavLst>
                                        <p:tav tm="0">
                                          <p:val>
                                            <p:strVal val="#ppt_w*0.70"/>
                                          </p:val>
                                        </p:tav>
                                        <p:tav tm="100000">
                                          <p:val>
                                            <p:strVal val="#ppt_w"/>
                                          </p:val>
                                        </p:tav>
                                      </p:tavLst>
                                    </p:anim>
                                    <p:anim calcmode="lin" valueType="num">
                                      <p:cBhvr>
                                        <p:cTn id="77" dur="1000" fill="hold"/>
                                        <p:tgtEl>
                                          <p:spTgt spid="24"/>
                                        </p:tgtEl>
                                        <p:attrNameLst>
                                          <p:attrName>ppt_h</p:attrName>
                                        </p:attrNameLst>
                                      </p:cBhvr>
                                      <p:tavLst>
                                        <p:tav tm="0">
                                          <p:val>
                                            <p:strVal val="#ppt_h"/>
                                          </p:val>
                                        </p:tav>
                                        <p:tav tm="100000">
                                          <p:val>
                                            <p:strVal val="#ppt_h"/>
                                          </p:val>
                                        </p:tav>
                                      </p:tavLst>
                                    </p:anim>
                                    <p:animEffect transition="in" filter="fade">
                                      <p:cBhvr>
                                        <p:cTn id="78" dur="1000"/>
                                        <p:tgtEl>
                                          <p:spTgt spid="24"/>
                                        </p:tgtEl>
                                      </p:cBhvr>
                                    </p:animEffect>
                                  </p:childTnLst>
                                </p:cTn>
                              </p:par>
                            </p:childTnLst>
                          </p:cTn>
                        </p:par>
                        <p:par>
                          <p:cTn id="79" fill="hold">
                            <p:stCondLst>
                              <p:cond delay="3549"/>
                            </p:stCondLst>
                            <p:childTnLst>
                              <p:par>
                                <p:cTn id="80" presetID="50" presetClass="entr" presetSubtype="0" decel="100000" fill="hold" grpId="0" nodeType="afterEffect">
                                  <p:stCondLst>
                                    <p:cond delay="0"/>
                                  </p:stCondLst>
                                  <p:iterate type="lt">
                                    <p:tmPct val="10000"/>
                                  </p:iterate>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strVal val="#ppt_w+.3"/>
                                          </p:val>
                                        </p:tav>
                                        <p:tav tm="100000">
                                          <p:val>
                                            <p:strVal val="#ppt_w"/>
                                          </p:val>
                                        </p:tav>
                                      </p:tavLst>
                                    </p:anim>
                                    <p:anim calcmode="lin" valueType="num">
                                      <p:cBhvr>
                                        <p:cTn id="83" dur="500" fill="hold"/>
                                        <p:tgtEl>
                                          <p:spTgt spid="34"/>
                                        </p:tgtEl>
                                        <p:attrNameLst>
                                          <p:attrName>ppt_h</p:attrName>
                                        </p:attrNameLst>
                                      </p:cBhvr>
                                      <p:tavLst>
                                        <p:tav tm="0">
                                          <p:val>
                                            <p:strVal val="#ppt_h"/>
                                          </p:val>
                                        </p:tav>
                                        <p:tav tm="100000">
                                          <p:val>
                                            <p:strVal val="#ppt_h"/>
                                          </p:val>
                                        </p:tav>
                                      </p:tavLst>
                                    </p:anim>
                                    <p:animEffect transition="in" filter="fade">
                                      <p:cBhvr>
                                        <p:cTn id="84" dur="500"/>
                                        <p:tgtEl>
                                          <p:spTgt spid="34"/>
                                        </p:tgtEl>
                                      </p:cBhvr>
                                    </p:animEffect>
                                  </p:childTnLst>
                                </p:cTn>
                              </p:par>
                            </p:childTnLst>
                          </p:cTn>
                        </p:par>
                        <p:par>
                          <p:cTn id="85" fill="hold">
                            <p:stCondLst>
                              <p:cond delay="4750"/>
                            </p:stCondLst>
                            <p:childTnLst>
                              <p:par>
                                <p:cTn id="86" presetID="50" presetClass="entr" presetSubtype="0" decel="100000" fill="hold" grpId="0" nodeType="afterEffect">
                                  <p:stCondLst>
                                    <p:cond delay="0"/>
                                  </p:stCondLst>
                                  <p:iterate type="lt">
                                    <p:tmPct val="10000"/>
                                  </p:iterate>
                                  <p:childTnLst>
                                    <p:set>
                                      <p:cBhvr>
                                        <p:cTn id="87" dur="1" fill="hold">
                                          <p:stCondLst>
                                            <p:cond delay="0"/>
                                          </p:stCondLst>
                                        </p:cTn>
                                        <p:tgtEl>
                                          <p:spTgt spid="30"/>
                                        </p:tgtEl>
                                        <p:attrNameLst>
                                          <p:attrName>style.visibility</p:attrName>
                                        </p:attrNameLst>
                                      </p:cBhvr>
                                      <p:to>
                                        <p:strVal val="visible"/>
                                      </p:to>
                                    </p:set>
                                    <p:anim calcmode="lin" valueType="num">
                                      <p:cBhvr>
                                        <p:cTn id="88" dur="500" fill="hold"/>
                                        <p:tgtEl>
                                          <p:spTgt spid="30"/>
                                        </p:tgtEl>
                                        <p:attrNameLst>
                                          <p:attrName>ppt_w</p:attrName>
                                        </p:attrNameLst>
                                      </p:cBhvr>
                                      <p:tavLst>
                                        <p:tav tm="0">
                                          <p:val>
                                            <p:strVal val="#ppt_w+.3"/>
                                          </p:val>
                                        </p:tav>
                                        <p:tav tm="100000">
                                          <p:val>
                                            <p:strVal val="#ppt_w"/>
                                          </p:val>
                                        </p:tav>
                                      </p:tavLst>
                                    </p:anim>
                                    <p:anim calcmode="lin" valueType="num">
                                      <p:cBhvr>
                                        <p:cTn id="89" dur="500" fill="hold"/>
                                        <p:tgtEl>
                                          <p:spTgt spid="30"/>
                                        </p:tgtEl>
                                        <p:attrNameLst>
                                          <p:attrName>ppt_h</p:attrName>
                                        </p:attrNameLst>
                                      </p:cBhvr>
                                      <p:tavLst>
                                        <p:tav tm="0">
                                          <p:val>
                                            <p:strVal val="#ppt_h"/>
                                          </p:val>
                                        </p:tav>
                                        <p:tav tm="100000">
                                          <p:val>
                                            <p:strVal val="#ppt_h"/>
                                          </p:val>
                                        </p:tav>
                                      </p:tavLst>
                                    </p:anim>
                                    <p:animEffect transition="in" filter="fade">
                                      <p:cBhvr>
                                        <p:cTn id="90" dur="500"/>
                                        <p:tgtEl>
                                          <p:spTgt spid="30"/>
                                        </p:tgtEl>
                                      </p:cBhvr>
                                    </p:animEffect>
                                  </p:childTnLst>
                                </p:cTn>
                              </p:par>
                            </p:childTnLst>
                          </p:cTn>
                        </p:par>
                        <p:par>
                          <p:cTn id="91" fill="hold">
                            <p:stCondLst>
                              <p:cond delay="5550"/>
                            </p:stCondLst>
                            <p:childTnLst>
                              <p:par>
                                <p:cTn id="92" presetID="23" presetClass="entr" presetSubtype="528"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 calcmode="lin" valueType="num">
                                      <p:cBhvr>
                                        <p:cTn id="94" dur="500" fill="hold"/>
                                        <p:tgtEl>
                                          <p:spTgt spid="19"/>
                                        </p:tgtEl>
                                        <p:attrNameLst>
                                          <p:attrName>ppt_w</p:attrName>
                                        </p:attrNameLst>
                                      </p:cBhvr>
                                      <p:tavLst>
                                        <p:tav tm="0">
                                          <p:val>
                                            <p:fltVal val="0"/>
                                          </p:val>
                                        </p:tav>
                                        <p:tav tm="100000">
                                          <p:val>
                                            <p:strVal val="#ppt_w"/>
                                          </p:val>
                                        </p:tav>
                                      </p:tavLst>
                                    </p:anim>
                                    <p:anim calcmode="lin" valueType="num">
                                      <p:cBhvr>
                                        <p:cTn id="95" dur="500" fill="hold"/>
                                        <p:tgtEl>
                                          <p:spTgt spid="19"/>
                                        </p:tgtEl>
                                        <p:attrNameLst>
                                          <p:attrName>ppt_h</p:attrName>
                                        </p:attrNameLst>
                                      </p:cBhvr>
                                      <p:tavLst>
                                        <p:tav tm="0">
                                          <p:val>
                                            <p:fltVal val="0"/>
                                          </p:val>
                                        </p:tav>
                                        <p:tav tm="100000">
                                          <p:val>
                                            <p:strVal val="#ppt_h"/>
                                          </p:val>
                                        </p:tav>
                                      </p:tavLst>
                                    </p:anim>
                                    <p:anim calcmode="lin" valueType="num">
                                      <p:cBhvr>
                                        <p:cTn id="96" dur="500" fill="hold"/>
                                        <p:tgtEl>
                                          <p:spTgt spid="19"/>
                                        </p:tgtEl>
                                        <p:attrNameLst>
                                          <p:attrName>ppt_x</p:attrName>
                                        </p:attrNameLst>
                                      </p:cBhvr>
                                      <p:tavLst>
                                        <p:tav tm="0">
                                          <p:val>
                                            <p:fltVal val="0.5"/>
                                          </p:val>
                                        </p:tav>
                                        <p:tav tm="100000">
                                          <p:val>
                                            <p:strVal val="#ppt_x"/>
                                          </p:val>
                                        </p:tav>
                                      </p:tavLst>
                                    </p:anim>
                                    <p:anim calcmode="lin" valueType="num">
                                      <p:cBhvr>
                                        <p:cTn id="97" dur="500" fill="hold"/>
                                        <p:tgtEl>
                                          <p:spTgt spid="19"/>
                                        </p:tgtEl>
                                        <p:attrNameLst>
                                          <p:attrName>ppt_y</p:attrName>
                                        </p:attrNameLst>
                                      </p:cBhvr>
                                      <p:tavLst>
                                        <p:tav tm="0">
                                          <p:val>
                                            <p:fltVal val="0.5"/>
                                          </p:val>
                                        </p:tav>
                                        <p:tav tm="100000">
                                          <p:val>
                                            <p:strVal val="#ppt_y"/>
                                          </p:val>
                                        </p:tav>
                                      </p:tavLst>
                                    </p:anim>
                                  </p:childTnLst>
                                </p:cTn>
                              </p:par>
                              <p:par>
                                <p:cTn id="98" presetID="23" presetClass="entr" presetSubtype="528" fill="hold" grpId="0" nodeType="withEffect">
                                  <p:stCondLst>
                                    <p:cond delay="20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 calcmode="lin" valueType="num">
                                      <p:cBhvr>
                                        <p:cTn id="102" dur="500" fill="hold"/>
                                        <p:tgtEl>
                                          <p:spTgt spid="20"/>
                                        </p:tgtEl>
                                        <p:attrNameLst>
                                          <p:attrName>ppt_x</p:attrName>
                                        </p:attrNameLst>
                                      </p:cBhvr>
                                      <p:tavLst>
                                        <p:tav tm="0">
                                          <p:val>
                                            <p:fltVal val="0.5"/>
                                          </p:val>
                                        </p:tav>
                                        <p:tav tm="100000">
                                          <p:val>
                                            <p:strVal val="#ppt_x"/>
                                          </p:val>
                                        </p:tav>
                                      </p:tavLst>
                                    </p:anim>
                                    <p:anim calcmode="lin" valueType="num">
                                      <p:cBhvr>
                                        <p:cTn id="103" dur="500" fill="hold"/>
                                        <p:tgtEl>
                                          <p:spTgt spid="20"/>
                                        </p:tgtEl>
                                        <p:attrNameLst>
                                          <p:attrName>ppt_y</p:attrName>
                                        </p:attrNameLst>
                                      </p:cBhvr>
                                      <p:tavLst>
                                        <p:tav tm="0">
                                          <p:val>
                                            <p:fltVal val="0.5"/>
                                          </p:val>
                                        </p:tav>
                                        <p:tav tm="100000">
                                          <p:val>
                                            <p:strVal val="#ppt_y"/>
                                          </p:val>
                                        </p:tav>
                                      </p:tavLst>
                                    </p:anim>
                                  </p:childTnLst>
                                </p:cTn>
                              </p:par>
                              <p:par>
                                <p:cTn id="104" presetID="23" presetClass="entr" presetSubtype="528" fill="hold" grpId="0" nodeType="withEffect">
                                  <p:stCondLst>
                                    <p:cond delay="400"/>
                                  </p:stCondLst>
                                  <p:childTnLst>
                                    <p:set>
                                      <p:cBhvr>
                                        <p:cTn id="105" dur="1" fill="hold">
                                          <p:stCondLst>
                                            <p:cond delay="0"/>
                                          </p:stCondLst>
                                        </p:cTn>
                                        <p:tgtEl>
                                          <p:spTgt spid="21"/>
                                        </p:tgtEl>
                                        <p:attrNameLst>
                                          <p:attrName>style.visibility</p:attrName>
                                        </p:attrNameLst>
                                      </p:cBhvr>
                                      <p:to>
                                        <p:strVal val="visible"/>
                                      </p:to>
                                    </p:set>
                                    <p:anim calcmode="lin" valueType="num">
                                      <p:cBhvr>
                                        <p:cTn id="106" dur="500" fill="hold"/>
                                        <p:tgtEl>
                                          <p:spTgt spid="21"/>
                                        </p:tgtEl>
                                        <p:attrNameLst>
                                          <p:attrName>ppt_w</p:attrName>
                                        </p:attrNameLst>
                                      </p:cBhvr>
                                      <p:tavLst>
                                        <p:tav tm="0">
                                          <p:val>
                                            <p:fltVal val="0"/>
                                          </p:val>
                                        </p:tav>
                                        <p:tav tm="100000">
                                          <p:val>
                                            <p:strVal val="#ppt_w"/>
                                          </p:val>
                                        </p:tav>
                                      </p:tavLst>
                                    </p:anim>
                                    <p:anim calcmode="lin" valueType="num">
                                      <p:cBhvr>
                                        <p:cTn id="107" dur="500" fill="hold"/>
                                        <p:tgtEl>
                                          <p:spTgt spid="21"/>
                                        </p:tgtEl>
                                        <p:attrNameLst>
                                          <p:attrName>ppt_h</p:attrName>
                                        </p:attrNameLst>
                                      </p:cBhvr>
                                      <p:tavLst>
                                        <p:tav tm="0">
                                          <p:val>
                                            <p:fltVal val="0"/>
                                          </p:val>
                                        </p:tav>
                                        <p:tav tm="100000">
                                          <p:val>
                                            <p:strVal val="#ppt_h"/>
                                          </p:val>
                                        </p:tav>
                                      </p:tavLst>
                                    </p:anim>
                                    <p:anim calcmode="lin" valueType="num">
                                      <p:cBhvr>
                                        <p:cTn id="108" dur="500" fill="hold"/>
                                        <p:tgtEl>
                                          <p:spTgt spid="21"/>
                                        </p:tgtEl>
                                        <p:attrNameLst>
                                          <p:attrName>ppt_x</p:attrName>
                                        </p:attrNameLst>
                                      </p:cBhvr>
                                      <p:tavLst>
                                        <p:tav tm="0">
                                          <p:val>
                                            <p:fltVal val="0.5"/>
                                          </p:val>
                                        </p:tav>
                                        <p:tav tm="100000">
                                          <p:val>
                                            <p:strVal val="#ppt_x"/>
                                          </p:val>
                                        </p:tav>
                                      </p:tavLst>
                                    </p:anim>
                                    <p:anim calcmode="lin" valueType="num">
                                      <p:cBhvr>
                                        <p:cTn id="109" dur="500" fill="hold"/>
                                        <p:tgtEl>
                                          <p:spTgt spid="21"/>
                                        </p:tgtEl>
                                        <p:attrNameLst>
                                          <p:attrName>ppt_y</p:attrName>
                                        </p:attrNameLst>
                                      </p:cBhvr>
                                      <p:tavLst>
                                        <p:tav tm="0">
                                          <p:val>
                                            <p:fltVal val="0.5"/>
                                          </p:val>
                                        </p:tav>
                                        <p:tav tm="100000">
                                          <p:val>
                                            <p:strVal val="#ppt_y"/>
                                          </p:val>
                                        </p:tav>
                                      </p:tavLst>
                                    </p:anim>
                                  </p:childTnLst>
                                </p:cTn>
                              </p:par>
                              <p:par>
                                <p:cTn id="110" presetID="23" presetClass="entr" presetSubtype="528" fill="hold" grpId="0" nodeType="withEffect">
                                  <p:stCondLst>
                                    <p:cond delay="600"/>
                                  </p:stCondLst>
                                  <p:childTnLst>
                                    <p:set>
                                      <p:cBhvr>
                                        <p:cTn id="111" dur="1" fill="hold">
                                          <p:stCondLst>
                                            <p:cond delay="0"/>
                                          </p:stCondLst>
                                        </p:cTn>
                                        <p:tgtEl>
                                          <p:spTgt spid="22"/>
                                        </p:tgtEl>
                                        <p:attrNameLst>
                                          <p:attrName>style.visibility</p:attrName>
                                        </p:attrNameLst>
                                      </p:cBhvr>
                                      <p:to>
                                        <p:strVal val="visible"/>
                                      </p:to>
                                    </p:set>
                                    <p:anim calcmode="lin" valueType="num">
                                      <p:cBhvr>
                                        <p:cTn id="112" dur="500" fill="hold"/>
                                        <p:tgtEl>
                                          <p:spTgt spid="22"/>
                                        </p:tgtEl>
                                        <p:attrNameLst>
                                          <p:attrName>ppt_w</p:attrName>
                                        </p:attrNameLst>
                                      </p:cBhvr>
                                      <p:tavLst>
                                        <p:tav tm="0">
                                          <p:val>
                                            <p:fltVal val="0"/>
                                          </p:val>
                                        </p:tav>
                                        <p:tav tm="100000">
                                          <p:val>
                                            <p:strVal val="#ppt_w"/>
                                          </p:val>
                                        </p:tav>
                                      </p:tavLst>
                                    </p:anim>
                                    <p:anim calcmode="lin" valueType="num">
                                      <p:cBhvr>
                                        <p:cTn id="113" dur="500" fill="hold"/>
                                        <p:tgtEl>
                                          <p:spTgt spid="22"/>
                                        </p:tgtEl>
                                        <p:attrNameLst>
                                          <p:attrName>ppt_h</p:attrName>
                                        </p:attrNameLst>
                                      </p:cBhvr>
                                      <p:tavLst>
                                        <p:tav tm="0">
                                          <p:val>
                                            <p:fltVal val="0"/>
                                          </p:val>
                                        </p:tav>
                                        <p:tav tm="100000">
                                          <p:val>
                                            <p:strVal val="#ppt_h"/>
                                          </p:val>
                                        </p:tav>
                                      </p:tavLst>
                                    </p:anim>
                                    <p:anim calcmode="lin" valueType="num">
                                      <p:cBhvr>
                                        <p:cTn id="114" dur="500" fill="hold"/>
                                        <p:tgtEl>
                                          <p:spTgt spid="22"/>
                                        </p:tgtEl>
                                        <p:attrNameLst>
                                          <p:attrName>ppt_x</p:attrName>
                                        </p:attrNameLst>
                                      </p:cBhvr>
                                      <p:tavLst>
                                        <p:tav tm="0">
                                          <p:val>
                                            <p:fltVal val="0.5"/>
                                          </p:val>
                                        </p:tav>
                                        <p:tav tm="100000">
                                          <p:val>
                                            <p:strVal val="#ppt_x"/>
                                          </p:val>
                                        </p:tav>
                                      </p:tavLst>
                                    </p:anim>
                                    <p:anim calcmode="lin" valueType="num">
                                      <p:cBhvr>
                                        <p:cTn id="115" dur="500" fill="hold"/>
                                        <p:tgtEl>
                                          <p:spTgt spid="22"/>
                                        </p:tgtEl>
                                        <p:attrNameLst>
                                          <p:attrName>ppt_y</p:attrName>
                                        </p:attrNameLst>
                                      </p:cBhvr>
                                      <p:tavLst>
                                        <p:tav tm="0">
                                          <p:val>
                                            <p:fltVal val="0.5"/>
                                          </p:val>
                                        </p:tav>
                                        <p:tav tm="100000">
                                          <p:val>
                                            <p:strVal val="#ppt_y"/>
                                          </p:val>
                                        </p:tav>
                                      </p:tavLst>
                                    </p:anim>
                                  </p:childTnLst>
                                </p:cTn>
                              </p:par>
                            </p:childTnLst>
                          </p:cTn>
                        </p:par>
                        <p:par>
                          <p:cTn id="116" fill="hold">
                            <p:stCondLst>
                              <p:cond delay="6050"/>
                            </p:stCondLst>
                            <p:childTnLst>
                              <p:par>
                                <p:cTn id="117" presetID="27" presetClass="entr" presetSubtype="0" fill="hold" grpId="0" nodeType="afterEffect">
                                  <p:stCondLst>
                                    <p:cond delay="0"/>
                                  </p:stCondLst>
                                  <p:iterate type="lt">
                                    <p:tmPct val="30000"/>
                                  </p:iterate>
                                  <p:childTnLst>
                                    <p:set>
                                      <p:cBhvr>
                                        <p:cTn id="118" dur="1" fill="hold">
                                          <p:stCondLst>
                                            <p:cond delay="0"/>
                                          </p:stCondLst>
                                        </p:cTn>
                                        <p:tgtEl>
                                          <p:spTgt spid="29"/>
                                        </p:tgtEl>
                                        <p:attrNameLst>
                                          <p:attrName>style.visibility</p:attrName>
                                        </p:attrNameLst>
                                      </p:cBhvr>
                                      <p:to>
                                        <p:strVal val="visible"/>
                                      </p:to>
                                    </p:set>
                                    <p:anim calcmode="discrete" valueType="clr">
                                      <p:cBhvr override="childStyle">
                                        <p:cTn id="119" dur="100"/>
                                        <p:tgtEl>
                                          <p:spTgt spid="29"/>
                                        </p:tgtEl>
                                        <p:attrNameLst>
                                          <p:attrName>style.color</p:attrName>
                                        </p:attrNameLst>
                                      </p:cBhvr>
                                      <p:tavLst>
                                        <p:tav tm="0">
                                          <p:val>
                                            <p:clrVal>
                                              <a:schemeClr val="bg1"/>
                                            </p:clrVal>
                                          </p:val>
                                        </p:tav>
                                        <p:tav tm="50000">
                                          <p:val>
                                            <p:clrVal>
                                              <a:schemeClr val="bg1"/>
                                            </p:clrVal>
                                          </p:val>
                                        </p:tav>
                                      </p:tavLst>
                                    </p:anim>
                                    <p:anim calcmode="discrete" valueType="clr">
                                      <p:cBhvr>
                                        <p:cTn id="120" dur="100"/>
                                        <p:tgtEl>
                                          <p:spTgt spid="29"/>
                                        </p:tgtEl>
                                        <p:attrNameLst>
                                          <p:attrName>fillcolor</p:attrName>
                                        </p:attrNameLst>
                                      </p:cBhvr>
                                      <p:tavLst>
                                        <p:tav tm="0">
                                          <p:val>
                                            <p:clrVal>
                                              <a:schemeClr val="accent2"/>
                                            </p:clrVal>
                                          </p:val>
                                        </p:tav>
                                        <p:tav tm="50000">
                                          <p:val>
                                            <p:clrVal>
                                              <a:schemeClr val="hlink"/>
                                            </p:clrVal>
                                          </p:val>
                                        </p:tav>
                                      </p:tavLst>
                                    </p:anim>
                                    <p:set>
                                      <p:cBhvr>
                                        <p:cTn id="121" dur="100"/>
                                        <p:tgtEl>
                                          <p:spTgt spid="29"/>
                                        </p:tgtEl>
                                        <p:attrNameLst>
                                          <p:attrName>fill.type</p:attrName>
                                        </p:attrNameLst>
                                      </p:cBhvr>
                                      <p:to>
                                        <p:strVal val="solid"/>
                                      </p:to>
                                    </p:set>
                                  </p:childTnLst>
                                </p:cTn>
                              </p:par>
                              <p:par>
                                <p:cTn id="122" presetID="27" presetClass="entr" presetSubtype="0" fill="hold" grpId="0" nodeType="withEffect">
                                  <p:stCondLst>
                                    <p:cond delay="300"/>
                                  </p:stCondLst>
                                  <p:iterate type="lt">
                                    <p:tmPct val="30000"/>
                                  </p:iterate>
                                  <p:childTnLst>
                                    <p:set>
                                      <p:cBhvr>
                                        <p:cTn id="123" dur="1" fill="hold">
                                          <p:stCondLst>
                                            <p:cond delay="0"/>
                                          </p:stCondLst>
                                        </p:cTn>
                                        <p:tgtEl>
                                          <p:spTgt spid="31"/>
                                        </p:tgtEl>
                                        <p:attrNameLst>
                                          <p:attrName>style.visibility</p:attrName>
                                        </p:attrNameLst>
                                      </p:cBhvr>
                                      <p:to>
                                        <p:strVal val="visible"/>
                                      </p:to>
                                    </p:set>
                                    <p:anim calcmode="discrete" valueType="clr">
                                      <p:cBhvr override="childStyle">
                                        <p:cTn id="124" dur="100"/>
                                        <p:tgtEl>
                                          <p:spTgt spid="31"/>
                                        </p:tgtEl>
                                        <p:attrNameLst>
                                          <p:attrName>style.color</p:attrName>
                                        </p:attrNameLst>
                                      </p:cBhvr>
                                      <p:tavLst>
                                        <p:tav tm="0">
                                          <p:val>
                                            <p:clrVal>
                                              <a:schemeClr val="bg1"/>
                                            </p:clrVal>
                                          </p:val>
                                        </p:tav>
                                        <p:tav tm="50000">
                                          <p:val>
                                            <p:clrVal>
                                              <a:schemeClr val="bg1"/>
                                            </p:clrVal>
                                          </p:val>
                                        </p:tav>
                                      </p:tavLst>
                                    </p:anim>
                                    <p:anim calcmode="discrete" valueType="clr">
                                      <p:cBhvr>
                                        <p:cTn id="125" dur="100"/>
                                        <p:tgtEl>
                                          <p:spTgt spid="31"/>
                                        </p:tgtEl>
                                        <p:attrNameLst>
                                          <p:attrName>fillcolor</p:attrName>
                                        </p:attrNameLst>
                                      </p:cBhvr>
                                      <p:tavLst>
                                        <p:tav tm="0">
                                          <p:val>
                                            <p:clrVal>
                                              <a:schemeClr val="accent2"/>
                                            </p:clrVal>
                                          </p:val>
                                        </p:tav>
                                        <p:tav tm="50000">
                                          <p:val>
                                            <p:clrVal>
                                              <a:schemeClr val="hlink"/>
                                            </p:clrVal>
                                          </p:val>
                                        </p:tav>
                                      </p:tavLst>
                                    </p:anim>
                                    <p:set>
                                      <p:cBhvr>
                                        <p:cTn id="126" dur="100"/>
                                        <p:tgtEl>
                                          <p:spTgt spid="31"/>
                                        </p:tgtEl>
                                        <p:attrNameLst>
                                          <p:attrName>fill.type</p:attrName>
                                        </p:attrNameLst>
                                      </p:cBhvr>
                                      <p:to>
                                        <p:strVal val="solid"/>
                                      </p:to>
                                    </p:set>
                                  </p:childTnLst>
                                </p:cTn>
                              </p:par>
                              <p:par>
                                <p:cTn id="127" presetID="27" presetClass="entr" presetSubtype="0" fill="hold" grpId="0" nodeType="withEffect">
                                  <p:stCondLst>
                                    <p:cond delay="600"/>
                                  </p:stCondLst>
                                  <p:iterate type="lt">
                                    <p:tmPct val="30000"/>
                                  </p:iterate>
                                  <p:childTnLst>
                                    <p:set>
                                      <p:cBhvr>
                                        <p:cTn id="128" dur="1" fill="hold">
                                          <p:stCondLst>
                                            <p:cond delay="0"/>
                                          </p:stCondLst>
                                        </p:cTn>
                                        <p:tgtEl>
                                          <p:spTgt spid="32"/>
                                        </p:tgtEl>
                                        <p:attrNameLst>
                                          <p:attrName>style.visibility</p:attrName>
                                        </p:attrNameLst>
                                      </p:cBhvr>
                                      <p:to>
                                        <p:strVal val="visible"/>
                                      </p:to>
                                    </p:set>
                                    <p:anim calcmode="discrete" valueType="clr">
                                      <p:cBhvr override="childStyle">
                                        <p:cTn id="129" dur="100"/>
                                        <p:tgtEl>
                                          <p:spTgt spid="32"/>
                                        </p:tgtEl>
                                        <p:attrNameLst>
                                          <p:attrName>style.color</p:attrName>
                                        </p:attrNameLst>
                                      </p:cBhvr>
                                      <p:tavLst>
                                        <p:tav tm="0">
                                          <p:val>
                                            <p:clrVal>
                                              <a:schemeClr val="bg1"/>
                                            </p:clrVal>
                                          </p:val>
                                        </p:tav>
                                        <p:tav tm="50000">
                                          <p:val>
                                            <p:clrVal>
                                              <a:schemeClr val="bg1"/>
                                            </p:clrVal>
                                          </p:val>
                                        </p:tav>
                                      </p:tavLst>
                                    </p:anim>
                                    <p:anim calcmode="discrete" valueType="clr">
                                      <p:cBhvr>
                                        <p:cTn id="130" dur="100"/>
                                        <p:tgtEl>
                                          <p:spTgt spid="32"/>
                                        </p:tgtEl>
                                        <p:attrNameLst>
                                          <p:attrName>fillcolor</p:attrName>
                                        </p:attrNameLst>
                                      </p:cBhvr>
                                      <p:tavLst>
                                        <p:tav tm="0">
                                          <p:val>
                                            <p:clrVal>
                                              <a:schemeClr val="accent2"/>
                                            </p:clrVal>
                                          </p:val>
                                        </p:tav>
                                        <p:tav tm="50000">
                                          <p:val>
                                            <p:clrVal>
                                              <a:schemeClr val="hlink"/>
                                            </p:clrVal>
                                          </p:val>
                                        </p:tav>
                                      </p:tavLst>
                                    </p:anim>
                                    <p:set>
                                      <p:cBhvr>
                                        <p:cTn id="131" dur="100"/>
                                        <p:tgtEl>
                                          <p:spTgt spid="32"/>
                                        </p:tgtEl>
                                        <p:attrNameLst>
                                          <p:attrName>fill.type</p:attrName>
                                        </p:attrNameLst>
                                      </p:cBhvr>
                                      <p:to>
                                        <p:strVal val="solid"/>
                                      </p:to>
                                    </p:set>
                                  </p:childTnLst>
                                </p:cTn>
                              </p:par>
                              <p:par>
                                <p:cTn id="132" presetID="27" presetClass="entr" presetSubtype="0" fill="hold" grpId="0" nodeType="withEffect">
                                  <p:stCondLst>
                                    <p:cond delay="900"/>
                                  </p:stCondLst>
                                  <p:iterate type="lt">
                                    <p:tmPct val="30000"/>
                                  </p:iterate>
                                  <p:childTnLst>
                                    <p:set>
                                      <p:cBhvr>
                                        <p:cTn id="133" dur="1" fill="hold">
                                          <p:stCondLst>
                                            <p:cond delay="0"/>
                                          </p:stCondLst>
                                        </p:cTn>
                                        <p:tgtEl>
                                          <p:spTgt spid="33"/>
                                        </p:tgtEl>
                                        <p:attrNameLst>
                                          <p:attrName>style.visibility</p:attrName>
                                        </p:attrNameLst>
                                      </p:cBhvr>
                                      <p:to>
                                        <p:strVal val="visible"/>
                                      </p:to>
                                    </p:set>
                                    <p:anim calcmode="discrete" valueType="clr">
                                      <p:cBhvr override="childStyle">
                                        <p:cTn id="134" dur="100"/>
                                        <p:tgtEl>
                                          <p:spTgt spid="33"/>
                                        </p:tgtEl>
                                        <p:attrNameLst>
                                          <p:attrName>style.color</p:attrName>
                                        </p:attrNameLst>
                                      </p:cBhvr>
                                      <p:tavLst>
                                        <p:tav tm="0">
                                          <p:val>
                                            <p:clrVal>
                                              <a:schemeClr val="bg1"/>
                                            </p:clrVal>
                                          </p:val>
                                        </p:tav>
                                        <p:tav tm="50000">
                                          <p:val>
                                            <p:clrVal>
                                              <a:schemeClr val="bg1"/>
                                            </p:clrVal>
                                          </p:val>
                                        </p:tav>
                                      </p:tavLst>
                                    </p:anim>
                                    <p:anim calcmode="discrete" valueType="clr">
                                      <p:cBhvr>
                                        <p:cTn id="135" dur="100"/>
                                        <p:tgtEl>
                                          <p:spTgt spid="33"/>
                                        </p:tgtEl>
                                        <p:attrNameLst>
                                          <p:attrName>fillcolor</p:attrName>
                                        </p:attrNameLst>
                                      </p:cBhvr>
                                      <p:tavLst>
                                        <p:tav tm="0">
                                          <p:val>
                                            <p:clrVal>
                                              <a:schemeClr val="accent2"/>
                                            </p:clrVal>
                                          </p:val>
                                        </p:tav>
                                        <p:tav tm="50000">
                                          <p:val>
                                            <p:clrVal>
                                              <a:schemeClr val="hlink"/>
                                            </p:clrVal>
                                          </p:val>
                                        </p:tav>
                                      </p:tavLst>
                                    </p:anim>
                                    <p:set>
                                      <p:cBhvr>
                                        <p:cTn id="136" dur="100"/>
                                        <p:tgtEl>
                                          <p:spTgt spid="3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P spid="31" grpId="0"/>
      <p:bldP spid="32" grpId="0"/>
      <p:bldP spid="33" grpId="0"/>
      <p:bldP spid="3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p:cNvSpPr>
            <a:spLocks noChangeArrowheads="1"/>
          </p:cNvSpPr>
          <p:nvPr/>
        </p:nvSpPr>
        <p:spPr bwMode="auto">
          <a:xfrm>
            <a:off x="0" y="3836259"/>
            <a:ext cx="7164288" cy="637839"/>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3" name="Line 43"/>
          <p:cNvSpPr>
            <a:spLocks noChangeShapeType="1"/>
          </p:cNvSpPr>
          <p:nvPr/>
        </p:nvSpPr>
        <p:spPr bwMode="auto">
          <a:xfrm rot="5400000">
            <a:off x="3283608" y="1503214"/>
            <a:ext cx="0" cy="5519899"/>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4" name="Rectangle 6"/>
          <p:cNvSpPr>
            <a:spLocks noChangeArrowheads="1"/>
          </p:cNvSpPr>
          <p:nvPr/>
        </p:nvSpPr>
        <p:spPr bwMode="auto">
          <a:xfrm>
            <a:off x="2774991" y="2455455"/>
            <a:ext cx="4389297" cy="633742"/>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5" name="Line 43"/>
          <p:cNvSpPr>
            <a:spLocks noChangeShapeType="1"/>
          </p:cNvSpPr>
          <p:nvPr/>
        </p:nvSpPr>
        <p:spPr bwMode="auto">
          <a:xfrm rot="16200000" flipH="1">
            <a:off x="4829216" y="1509949"/>
            <a:ext cx="0" cy="2807578"/>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6" name="Rectangle 5"/>
          <p:cNvSpPr>
            <a:spLocks noChangeArrowheads="1"/>
          </p:cNvSpPr>
          <p:nvPr/>
        </p:nvSpPr>
        <p:spPr bwMode="auto">
          <a:xfrm rot="5400000">
            <a:off x="5978043" y="3314232"/>
            <a:ext cx="1744121" cy="631020"/>
          </a:xfrm>
          <a:prstGeom prst="rect">
            <a:avLst/>
          </a:prstGeom>
          <a:solidFill>
            <a:srgbClr val="FFFFFF"/>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7" name="Line 44"/>
          <p:cNvSpPr>
            <a:spLocks noChangeShapeType="1"/>
          </p:cNvSpPr>
          <p:nvPr/>
        </p:nvSpPr>
        <p:spPr bwMode="auto">
          <a:xfrm>
            <a:off x="6863359" y="3300888"/>
            <a:ext cx="0" cy="302226"/>
          </a:xfrm>
          <a:prstGeom prst="line">
            <a:avLst/>
          </a:prstGeom>
          <a:noFill/>
          <a:ln w="12700">
            <a:solidFill>
              <a:schemeClr val="tx1">
                <a:lumMod val="65000"/>
                <a:lumOff val="35000"/>
              </a:schemeClr>
            </a:solidFill>
            <a:prstDash val="sys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8" name="Rectangle 7"/>
          <p:cNvSpPr>
            <a:spLocks noChangeArrowheads="1"/>
          </p:cNvSpPr>
          <p:nvPr/>
        </p:nvSpPr>
        <p:spPr bwMode="auto">
          <a:xfrm>
            <a:off x="3135573" y="1126730"/>
            <a:ext cx="4028715" cy="637839"/>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9" name="Line 43"/>
          <p:cNvSpPr>
            <a:spLocks noChangeShapeType="1"/>
          </p:cNvSpPr>
          <p:nvPr/>
        </p:nvSpPr>
        <p:spPr bwMode="auto">
          <a:xfrm rot="5400000">
            <a:off x="4826805" y="108116"/>
            <a:ext cx="0" cy="2802761"/>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0" name="Rectangle 8"/>
          <p:cNvSpPr>
            <a:spLocks noChangeArrowheads="1"/>
          </p:cNvSpPr>
          <p:nvPr/>
        </p:nvSpPr>
        <p:spPr bwMode="auto">
          <a:xfrm rot="5400000">
            <a:off x="1867997" y="1792452"/>
            <a:ext cx="1962467" cy="631020"/>
          </a:xfrm>
          <a:prstGeom prst="rect">
            <a:avLst/>
          </a:prstGeom>
          <a:solidFill>
            <a:schemeClr val="bg1">
              <a:lumMod val="85000"/>
            </a:schemeClr>
          </a:solidFill>
          <a:ln w="9525">
            <a:solidFill>
              <a:srgbClr val="EAEAEA"/>
            </a:solidFill>
            <a:miter lim="800000"/>
          </a:ln>
        </p:spPr>
        <p:txBody>
          <a:bodyPr wrap="none" lIns="67099" tIns="33549" rIns="67099" bIns="33549" anchor="ct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1" name="Line 42"/>
          <p:cNvSpPr>
            <a:spLocks noChangeShapeType="1"/>
          </p:cNvSpPr>
          <p:nvPr/>
        </p:nvSpPr>
        <p:spPr bwMode="auto">
          <a:xfrm>
            <a:off x="2834646" y="1934187"/>
            <a:ext cx="0" cy="340061"/>
          </a:xfrm>
          <a:prstGeom prst="line">
            <a:avLst/>
          </a:prstGeom>
          <a:noFill/>
          <a:ln w="9525">
            <a:solidFill>
              <a:schemeClr val="tx1">
                <a:lumMod val="65000"/>
                <a:lumOff val="35000"/>
              </a:schemeClr>
            </a:solidFill>
            <a:prstDash val="lgDash"/>
            <a:round/>
            <a:tailEnd type="triangle" w="lg" len="lg"/>
          </a:ln>
          <a:extLst>
            <a:ext uri="{909E8E84-426E-40DD-AFC4-6F175D3DCCD1}">
              <a14:hiddenFill xmlns:a14="http://schemas.microsoft.com/office/drawing/2010/main">
                <a:noFill/>
              </a14:hiddenFill>
            </a:ext>
          </a:extLst>
        </p:spPr>
        <p:txBody>
          <a:bodyPr lIns="67099" tIns="33549" rIns="67099" bIns="33549"/>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sysClr val="windowText" lastClr="000000"/>
              </a:solidFill>
              <a:effectLst/>
              <a:uLnTx/>
              <a:uFillTx/>
              <a:latin typeface="Calibri" panose="020F0502020204030204"/>
              <a:ea typeface="微软雅黑" panose="020B0503020204020204" pitchFamily="34" charset="-122"/>
              <a:cs typeface="+mn-cs"/>
            </a:endParaRPr>
          </a:p>
        </p:txBody>
      </p:sp>
      <p:sp>
        <p:nvSpPr>
          <p:cNvPr id="12" name="Oval 38"/>
          <p:cNvSpPr>
            <a:spLocks noChangeArrowheads="1"/>
          </p:cNvSpPr>
          <p:nvPr/>
        </p:nvSpPr>
        <p:spPr bwMode="auto">
          <a:xfrm>
            <a:off x="6339994" y="915566"/>
            <a:ext cx="1030982" cy="1018620"/>
          </a:xfrm>
          <a:prstGeom prst="ellipse">
            <a:avLst/>
          </a:prstGeom>
          <a:solidFill>
            <a:schemeClr val="accent1"/>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起点</a:t>
            </a:r>
          </a:p>
        </p:txBody>
      </p:sp>
      <p:sp>
        <p:nvSpPr>
          <p:cNvPr id="13" name="矩形 12"/>
          <p:cNvSpPr/>
          <p:nvPr/>
        </p:nvSpPr>
        <p:spPr>
          <a:xfrm>
            <a:off x="3637057" y="1192744"/>
            <a:ext cx="2663135"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4" name="Oval 38"/>
          <p:cNvSpPr>
            <a:spLocks noChangeArrowheads="1"/>
          </p:cNvSpPr>
          <p:nvPr/>
        </p:nvSpPr>
        <p:spPr bwMode="auto">
          <a:xfrm>
            <a:off x="2333737" y="915566"/>
            <a:ext cx="1030982" cy="1018620"/>
          </a:xfrm>
          <a:prstGeom prst="ellipse">
            <a:avLst/>
          </a:prstGeom>
          <a:solidFill>
            <a:schemeClr val="accent2"/>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第一季度</a:t>
            </a:r>
          </a:p>
        </p:txBody>
      </p:sp>
      <p:sp>
        <p:nvSpPr>
          <p:cNvPr id="15" name="Oval 38"/>
          <p:cNvSpPr>
            <a:spLocks noChangeArrowheads="1"/>
          </p:cNvSpPr>
          <p:nvPr/>
        </p:nvSpPr>
        <p:spPr bwMode="auto">
          <a:xfrm>
            <a:off x="2333737" y="2248371"/>
            <a:ext cx="1030982" cy="1018620"/>
          </a:xfrm>
          <a:prstGeom prst="ellipse">
            <a:avLst/>
          </a:prstGeom>
          <a:solidFill>
            <a:schemeClr val="accent3"/>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第二季度</a:t>
            </a:r>
          </a:p>
        </p:txBody>
      </p:sp>
      <p:sp>
        <p:nvSpPr>
          <p:cNvPr id="16" name="矩形 15"/>
          <p:cNvSpPr/>
          <p:nvPr/>
        </p:nvSpPr>
        <p:spPr>
          <a:xfrm>
            <a:off x="3430601" y="2601623"/>
            <a:ext cx="2663135"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7" name="Oval 38"/>
          <p:cNvSpPr>
            <a:spLocks noChangeArrowheads="1"/>
          </p:cNvSpPr>
          <p:nvPr/>
        </p:nvSpPr>
        <p:spPr bwMode="auto">
          <a:xfrm>
            <a:off x="6347869" y="2248371"/>
            <a:ext cx="1030982" cy="1018620"/>
          </a:xfrm>
          <a:prstGeom prst="ellipse">
            <a:avLst/>
          </a:prstGeom>
          <a:solidFill>
            <a:schemeClr val="accent4"/>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第三季度</a:t>
            </a:r>
          </a:p>
        </p:txBody>
      </p:sp>
      <p:sp>
        <p:nvSpPr>
          <p:cNvPr id="18" name="Oval 38"/>
          <p:cNvSpPr>
            <a:spLocks noChangeArrowheads="1"/>
          </p:cNvSpPr>
          <p:nvPr/>
        </p:nvSpPr>
        <p:spPr bwMode="auto">
          <a:xfrm>
            <a:off x="6347869" y="3639159"/>
            <a:ext cx="1030982" cy="1018620"/>
          </a:xfrm>
          <a:prstGeom prst="ellipse">
            <a:avLst/>
          </a:prstGeom>
          <a:solidFill>
            <a:schemeClr val="accent5"/>
          </a:solidFill>
          <a:ln w="19050">
            <a:noFill/>
            <a:round/>
          </a:ln>
        </p:spPr>
        <p:txBody>
          <a:bodyPr wrap="none" lIns="67099" tIns="33549" rIns="67099" bIns="33549"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500" b="0" i="0" u="none" strike="noStrike" kern="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rPr>
              <a:t>第四季度</a:t>
            </a:r>
          </a:p>
        </p:txBody>
      </p:sp>
      <p:sp>
        <p:nvSpPr>
          <p:cNvPr id="19" name="矩形 18"/>
          <p:cNvSpPr/>
          <p:nvPr/>
        </p:nvSpPr>
        <p:spPr>
          <a:xfrm>
            <a:off x="872914" y="3934738"/>
            <a:ext cx="5170644" cy="312116"/>
          </a:xfrm>
          <a:prstGeom prst="rect">
            <a:avLst/>
          </a:prstGeom>
        </p:spPr>
        <p:txBody>
          <a:bodyPr wrap="square" lIns="67099" tIns="33549" rIns="67099" bIns="33549" anchor="ctr">
            <a:spAutoFit/>
          </a:bodyPr>
          <a:lstStyle/>
          <a:p>
            <a:pPr marL="0" marR="0" lvl="0" indent="0" algn="ctr"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华文黑体" pitchFamily="2" charset="-122"/>
              </a:rPr>
              <a:t>点击添加文本点击添加文本点击添加文本点击添加文本</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14:presetBounceEnd="5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50000">
                                          <p:cBhvr additive="base">
                                            <p:cTn id="19" dur="500" fill="hold"/>
                                            <p:tgtEl>
                                              <p:spTgt spid="14"/>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49"/>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49"/>
                                </p:stCondLst>
                                <p:childTnLst>
                                  <p:par>
                                    <p:cTn id="38" presetID="2" presetClass="entr" presetSubtype="1" fill="hold" grpId="0" nodeType="afterEffect" p14:presetBounceEnd="50000">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14:bounceEnd="50000">
                                          <p:cBhvr additive="base">
                                            <p:cTn id="40"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49"/>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49"/>
                                </p:stCondLst>
                                <p:childTnLst>
                                  <p:par>
                                    <p:cTn id="50" presetID="2" presetClass="entr" presetSubtype="1" fill="hold" grpId="0" nodeType="afterEffect" p14:presetBounceEnd="50000">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14:bounceEnd="50000">
                                          <p:cBhvr additive="base">
                                            <p:cTn id="52" dur="500" fill="hold"/>
                                            <p:tgtEl>
                                              <p:spTgt spid="17"/>
                                            </p:tgtEl>
                                            <p:attrNameLst>
                                              <p:attrName>ppt_x</p:attrName>
                                            </p:attrNameLst>
                                          </p:cBhvr>
                                          <p:tavLst>
                                            <p:tav tm="0">
                                              <p:val>
                                                <p:strVal val="#ppt_x"/>
                                              </p:val>
                                            </p:tav>
                                            <p:tav tm="100000">
                                              <p:val>
                                                <p:strVal val="#ppt_x"/>
                                              </p:val>
                                            </p:tav>
                                          </p:tavLst>
                                        </p:anim>
                                        <p:anim calcmode="lin" valueType="num" p14:bounceEnd="50000">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49"/>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599"/>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099"/>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14:bounceEnd="50000">
                                          <p:cBhvr additive="base">
                                            <p:cTn id="73"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599"/>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099"/>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iterate type="lt">
                                        <p:tmPct val="30000"/>
                                      </p:iterate>
                                      <p:childTnLst>
                                        <p:set>
                                          <p:cBhvr>
                                            <p:cTn id="23" dur="1" fill="hold">
                                              <p:stCondLst>
                                                <p:cond delay="0"/>
                                              </p:stCondLst>
                                            </p:cTn>
                                            <p:tgtEl>
                                              <p:spTgt spid="13"/>
                                            </p:tgtEl>
                                            <p:attrNameLst>
                                              <p:attrName>style.visibility</p:attrName>
                                            </p:attrNameLst>
                                          </p:cBhvr>
                                          <p:to>
                                            <p:strVal val="visible"/>
                                          </p:to>
                                        </p:set>
                                        <p:animEffect transition="in" filter="wipe(left)">
                                          <p:cBhvr>
                                            <p:cTn id="24" dur="100"/>
                                            <p:tgtEl>
                                              <p:spTgt spid="13"/>
                                            </p:tgtEl>
                                          </p:cBhvr>
                                        </p:animEffect>
                                      </p:childTnLst>
                                    </p:cTn>
                                  </p:par>
                                  <p:par>
                                    <p:cTn id="25" presetID="36" presetClass="emph" presetSubtype="0" fill="hold" grpId="1" nodeType="withEffect">
                                      <p:stCondLst>
                                        <p:cond delay="0"/>
                                      </p:stCondLst>
                                      <p:iterate type="lt">
                                        <p:tmPct val="30000"/>
                                      </p:iterate>
                                      <p:childTnLst>
                                        <p:animScale>
                                          <p:cBhvr>
                                            <p:cTn id="26" dur="50" autoRev="1" fill="hold">
                                              <p:stCondLst>
                                                <p:cond delay="0"/>
                                              </p:stCondLst>
                                            </p:cTn>
                                            <p:tgtEl>
                                              <p:spTgt spid="13"/>
                                            </p:tgtEl>
                                          </p:cBhvr>
                                          <p:to x="80000" y="100000"/>
                                        </p:animScale>
                                        <p:anim by="(#ppt_w*0.10)" calcmode="lin" valueType="num">
                                          <p:cBhvr>
                                            <p:cTn id="27" dur="50" autoRev="1" fill="hold">
                                              <p:stCondLst>
                                                <p:cond delay="0"/>
                                              </p:stCondLst>
                                            </p:cTn>
                                            <p:tgtEl>
                                              <p:spTgt spid="13"/>
                                            </p:tgtEl>
                                            <p:attrNameLst>
                                              <p:attrName>ppt_x</p:attrName>
                                            </p:attrNameLst>
                                          </p:cBhvr>
                                        </p:anim>
                                        <p:anim by="(-#ppt_w*0.10)" calcmode="lin" valueType="num">
                                          <p:cBhvr>
                                            <p:cTn id="28" dur="50" autoRev="1" fill="hold">
                                              <p:stCondLst>
                                                <p:cond delay="0"/>
                                              </p:stCondLst>
                                            </p:cTn>
                                            <p:tgtEl>
                                              <p:spTgt spid="13"/>
                                            </p:tgtEl>
                                            <p:attrNameLst>
                                              <p:attrName>ppt_y</p:attrName>
                                            </p:attrNameLst>
                                          </p:cBhvr>
                                        </p:anim>
                                        <p:animRot by="-480000">
                                          <p:cBhvr>
                                            <p:cTn id="29" dur="50" autoRev="1" fill="hold">
                                              <p:stCondLst>
                                                <p:cond delay="0"/>
                                              </p:stCondLst>
                                            </p:cTn>
                                            <p:tgtEl>
                                              <p:spTgt spid="13"/>
                                            </p:tgtEl>
                                            <p:attrNameLst>
                                              <p:attrName>r</p:attrName>
                                            </p:attrNameLst>
                                          </p:cBhvr>
                                        </p:animRot>
                                      </p:childTnLst>
                                    </p:cTn>
                                  </p:par>
                                </p:childTnLst>
                              </p:cTn>
                            </p:par>
                            <p:par>
                              <p:cTn id="30" fill="hold">
                                <p:stCondLst>
                                  <p:cond delay="2049"/>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wipe(up)">
                                          <p:cBhvr>
                                            <p:cTn id="36" dur="500"/>
                                            <p:tgtEl>
                                              <p:spTgt spid="10"/>
                                            </p:tgtEl>
                                          </p:cBhvr>
                                        </p:animEffect>
                                      </p:childTnLst>
                                    </p:cTn>
                                  </p:par>
                                </p:childTnLst>
                              </p:cTn>
                            </p:par>
                            <p:par>
                              <p:cTn id="37" fill="hold">
                                <p:stCondLst>
                                  <p:cond delay="2549"/>
                                </p:stCondLst>
                                <p:childTnLst>
                                  <p:par>
                                    <p:cTn id="38" presetID="2" presetClass="entr" presetSubtype="1"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0-#ppt_h/2"/>
                                              </p:val>
                                            </p:tav>
                                            <p:tav tm="100000">
                                              <p:val>
                                                <p:strVal val="#ppt_y"/>
                                              </p:val>
                                            </p:tav>
                                          </p:tavLst>
                                        </p:anim>
                                      </p:childTnLst>
                                    </p:cTn>
                                  </p:par>
                                </p:childTnLst>
                              </p:cTn>
                            </p:par>
                            <p:par>
                              <p:cTn id="42" fill="hold">
                                <p:stCondLst>
                                  <p:cond delay="3049"/>
                                </p:stCondLst>
                                <p:childTnLst>
                                  <p:par>
                                    <p:cTn id="43" presetID="22" presetClass="entr" presetSubtype="8" fill="hold" grpId="0"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childTnLst>
                              </p:cTn>
                            </p:par>
                            <p:par>
                              <p:cTn id="49" fill="hold">
                                <p:stCondLst>
                                  <p:cond delay="3549"/>
                                </p:stCondLst>
                                <p:childTnLst>
                                  <p:par>
                                    <p:cTn id="50" presetID="2" presetClass="entr" presetSubtype="1"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500" fill="hold"/>
                                            <p:tgtEl>
                                              <p:spTgt spid="17"/>
                                            </p:tgtEl>
                                            <p:attrNameLst>
                                              <p:attrName>ppt_x</p:attrName>
                                            </p:attrNameLst>
                                          </p:cBhvr>
                                          <p:tavLst>
                                            <p:tav tm="0">
                                              <p:val>
                                                <p:strVal val="#ppt_x"/>
                                              </p:val>
                                            </p:tav>
                                            <p:tav tm="100000">
                                              <p:val>
                                                <p:strVal val="#ppt_x"/>
                                              </p:val>
                                            </p:tav>
                                          </p:tavLst>
                                        </p:anim>
                                        <p:anim calcmode="lin" valueType="num">
                                          <p:cBhvr additive="base">
                                            <p:cTn id="53" dur="500" fill="hold"/>
                                            <p:tgtEl>
                                              <p:spTgt spid="17"/>
                                            </p:tgtEl>
                                            <p:attrNameLst>
                                              <p:attrName>ppt_y</p:attrName>
                                            </p:attrNameLst>
                                          </p:cBhvr>
                                          <p:tavLst>
                                            <p:tav tm="0">
                                              <p:val>
                                                <p:strVal val="0-#ppt_h/2"/>
                                              </p:val>
                                            </p:tav>
                                            <p:tav tm="100000">
                                              <p:val>
                                                <p:strVal val="#ppt_y"/>
                                              </p:val>
                                            </p:tav>
                                          </p:tavLst>
                                        </p:anim>
                                      </p:childTnLst>
                                    </p:cTn>
                                  </p:par>
                                </p:childTnLst>
                              </p:cTn>
                            </p:par>
                            <p:par>
                              <p:cTn id="54" fill="hold">
                                <p:stCondLst>
                                  <p:cond delay="4049"/>
                                </p:stCondLst>
                                <p:childTnLst>
                                  <p:par>
                                    <p:cTn id="55" presetID="22" presetClass="entr" presetSubtype="8" fill="hold" grpId="0" nodeType="afterEffect">
                                      <p:stCondLst>
                                        <p:cond delay="0"/>
                                      </p:stCondLst>
                                      <p:iterate type="lt">
                                        <p:tmPct val="30000"/>
                                      </p:iterate>
                                      <p:childTnLst>
                                        <p:set>
                                          <p:cBhvr>
                                            <p:cTn id="56" dur="1" fill="hold">
                                              <p:stCondLst>
                                                <p:cond delay="0"/>
                                              </p:stCondLst>
                                            </p:cTn>
                                            <p:tgtEl>
                                              <p:spTgt spid="16"/>
                                            </p:tgtEl>
                                            <p:attrNameLst>
                                              <p:attrName>style.visibility</p:attrName>
                                            </p:attrNameLst>
                                          </p:cBhvr>
                                          <p:to>
                                            <p:strVal val="visible"/>
                                          </p:to>
                                        </p:set>
                                        <p:animEffect transition="in" filter="wipe(left)">
                                          <p:cBhvr>
                                            <p:cTn id="57" dur="100"/>
                                            <p:tgtEl>
                                              <p:spTgt spid="16"/>
                                            </p:tgtEl>
                                          </p:cBhvr>
                                        </p:animEffect>
                                      </p:childTnLst>
                                    </p:cTn>
                                  </p:par>
                                  <p:par>
                                    <p:cTn id="58" presetID="36" presetClass="emph" presetSubtype="0" fill="hold" grpId="1" nodeType="withEffect">
                                      <p:stCondLst>
                                        <p:cond delay="0"/>
                                      </p:stCondLst>
                                      <p:iterate type="lt">
                                        <p:tmPct val="30000"/>
                                      </p:iterate>
                                      <p:childTnLst>
                                        <p:animScale>
                                          <p:cBhvr>
                                            <p:cTn id="59" dur="50" autoRev="1" fill="hold">
                                              <p:stCondLst>
                                                <p:cond delay="0"/>
                                              </p:stCondLst>
                                            </p:cTn>
                                            <p:tgtEl>
                                              <p:spTgt spid="16"/>
                                            </p:tgtEl>
                                          </p:cBhvr>
                                          <p:to x="80000" y="100000"/>
                                        </p:animScale>
                                        <p:anim by="(#ppt_w*0.10)" calcmode="lin" valueType="num">
                                          <p:cBhvr>
                                            <p:cTn id="60" dur="50" autoRev="1" fill="hold">
                                              <p:stCondLst>
                                                <p:cond delay="0"/>
                                              </p:stCondLst>
                                            </p:cTn>
                                            <p:tgtEl>
                                              <p:spTgt spid="16"/>
                                            </p:tgtEl>
                                            <p:attrNameLst>
                                              <p:attrName>ppt_x</p:attrName>
                                            </p:attrNameLst>
                                          </p:cBhvr>
                                        </p:anim>
                                        <p:anim by="(-#ppt_w*0.10)" calcmode="lin" valueType="num">
                                          <p:cBhvr>
                                            <p:cTn id="61" dur="50" autoRev="1" fill="hold">
                                              <p:stCondLst>
                                                <p:cond delay="0"/>
                                              </p:stCondLst>
                                            </p:cTn>
                                            <p:tgtEl>
                                              <p:spTgt spid="16"/>
                                            </p:tgtEl>
                                            <p:attrNameLst>
                                              <p:attrName>ppt_y</p:attrName>
                                            </p:attrNameLst>
                                          </p:cBhvr>
                                        </p:anim>
                                        <p:animRot by="-480000">
                                          <p:cBhvr>
                                            <p:cTn id="62" dur="50" autoRev="1" fill="hold">
                                              <p:stCondLst>
                                                <p:cond delay="0"/>
                                              </p:stCondLst>
                                            </p:cTn>
                                            <p:tgtEl>
                                              <p:spTgt spid="16"/>
                                            </p:tgtEl>
                                            <p:attrNameLst>
                                              <p:attrName>r</p:attrName>
                                            </p:attrNameLst>
                                          </p:cBhvr>
                                        </p:animRot>
                                      </p:childTnLst>
                                    </p:cTn>
                                  </p:par>
                                </p:childTnLst>
                              </p:cTn>
                            </p:par>
                            <p:par>
                              <p:cTn id="63" fill="hold">
                                <p:stCondLst>
                                  <p:cond delay="4599"/>
                                </p:stCondLst>
                                <p:childTnLst>
                                  <p:par>
                                    <p:cTn id="64" presetID="22" presetClass="entr" presetSubtype="1" fill="hold" grpId="0"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6"/>
                                            </p:tgtEl>
                                            <p:attrNameLst>
                                              <p:attrName>style.visibility</p:attrName>
                                            </p:attrNameLst>
                                          </p:cBhvr>
                                          <p:to>
                                            <p:strVal val="visible"/>
                                          </p:to>
                                        </p:set>
                                        <p:animEffect transition="in" filter="wipe(up)">
                                          <p:cBhvr>
                                            <p:cTn id="69" dur="500"/>
                                            <p:tgtEl>
                                              <p:spTgt spid="6"/>
                                            </p:tgtEl>
                                          </p:cBhvr>
                                        </p:animEffect>
                                      </p:childTnLst>
                                    </p:cTn>
                                  </p:par>
                                </p:childTnLst>
                              </p:cTn>
                            </p:par>
                            <p:par>
                              <p:cTn id="70" fill="hold">
                                <p:stCondLst>
                                  <p:cond delay="5099"/>
                                </p:stCondLst>
                                <p:childTnLst>
                                  <p:par>
                                    <p:cTn id="71" presetID="2" presetClass="entr" presetSubtype="1"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0-#ppt_h/2"/>
                                              </p:val>
                                            </p:tav>
                                            <p:tav tm="100000">
                                              <p:val>
                                                <p:strVal val="#ppt_y"/>
                                              </p:val>
                                            </p:tav>
                                          </p:tavLst>
                                        </p:anim>
                                      </p:childTnLst>
                                    </p:cTn>
                                  </p:par>
                                </p:childTnLst>
                              </p:cTn>
                            </p:par>
                            <p:par>
                              <p:cTn id="75" fill="hold">
                                <p:stCondLst>
                                  <p:cond delay="5599"/>
                                </p:stCondLst>
                                <p:childTnLst>
                                  <p:par>
                                    <p:cTn id="76" presetID="22" presetClass="entr" presetSubtype="2" fill="hold" grpId="0" nodeType="after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right)">
                                          <p:cBhvr>
                                            <p:cTn id="78" dur="500"/>
                                            <p:tgtEl>
                                              <p:spTgt spid="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wipe(right)">
                                          <p:cBhvr>
                                            <p:cTn id="81" dur="500"/>
                                            <p:tgtEl>
                                              <p:spTgt spid="3"/>
                                            </p:tgtEl>
                                          </p:cBhvr>
                                        </p:animEffect>
                                      </p:childTnLst>
                                    </p:cTn>
                                  </p:par>
                                </p:childTnLst>
                              </p:cTn>
                            </p:par>
                            <p:par>
                              <p:cTn id="82" fill="hold">
                                <p:stCondLst>
                                  <p:cond delay="6099"/>
                                </p:stCondLst>
                                <p:childTnLst>
                                  <p:par>
                                    <p:cTn id="83" presetID="22" presetClass="entr" presetSubtype="8" fill="hold" grpId="0" nodeType="afterEffect">
                                      <p:stCondLst>
                                        <p:cond delay="0"/>
                                      </p:stCondLst>
                                      <p:iterate type="lt">
                                        <p:tmPct val="30000"/>
                                      </p:iterate>
                                      <p:childTnLst>
                                        <p:set>
                                          <p:cBhvr>
                                            <p:cTn id="84" dur="1" fill="hold">
                                              <p:stCondLst>
                                                <p:cond delay="0"/>
                                              </p:stCondLst>
                                            </p:cTn>
                                            <p:tgtEl>
                                              <p:spTgt spid="19"/>
                                            </p:tgtEl>
                                            <p:attrNameLst>
                                              <p:attrName>style.visibility</p:attrName>
                                            </p:attrNameLst>
                                          </p:cBhvr>
                                          <p:to>
                                            <p:strVal val="visible"/>
                                          </p:to>
                                        </p:set>
                                        <p:animEffect transition="in" filter="wipe(left)">
                                          <p:cBhvr>
                                            <p:cTn id="85" dur="100"/>
                                            <p:tgtEl>
                                              <p:spTgt spid="19"/>
                                            </p:tgtEl>
                                          </p:cBhvr>
                                        </p:animEffect>
                                      </p:childTnLst>
                                    </p:cTn>
                                  </p:par>
                                  <p:par>
                                    <p:cTn id="86" presetID="36" presetClass="emph" presetSubtype="0" fill="hold" grpId="1" nodeType="withEffect">
                                      <p:stCondLst>
                                        <p:cond delay="0"/>
                                      </p:stCondLst>
                                      <p:iterate type="lt">
                                        <p:tmPct val="30000"/>
                                      </p:iterate>
                                      <p:childTnLst>
                                        <p:animScale>
                                          <p:cBhvr>
                                            <p:cTn id="87" dur="50" autoRev="1" fill="hold">
                                              <p:stCondLst>
                                                <p:cond delay="0"/>
                                              </p:stCondLst>
                                            </p:cTn>
                                            <p:tgtEl>
                                              <p:spTgt spid="19"/>
                                            </p:tgtEl>
                                          </p:cBhvr>
                                          <p:to x="80000" y="100000"/>
                                        </p:animScale>
                                        <p:anim by="(#ppt_w*0.10)" calcmode="lin" valueType="num">
                                          <p:cBhvr>
                                            <p:cTn id="88" dur="50" autoRev="1" fill="hold">
                                              <p:stCondLst>
                                                <p:cond delay="0"/>
                                              </p:stCondLst>
                                            </p:cTn>
                                            <p:tgtEl>
                                              <p:spTgt spid="19"/>
                                            </p:tgtEl>
                                            <p:attrNameLst>
                                              <p:attrName>ppt_x</p:attrName>
                                            </p:attrNameLst>
                                          </p:cBhvr>
                                        </p:anim>
                                        <p:anim by="(-#ppt_w*0.10)" calcmode="lin" valueType="num">
                                          <p:cBhvr>
                                            <p:cTn id="89" dur="50" autoRev="1" fill="hold">
                                              <p:stCondLst>
                                                <p:cond delay="0"/>
                                              </p:stCondLst>
                                            </p:cTn>
                                            <p:tgtEl>
                                              <p:spTgt spid="19"/>
                                            </p:tgtEl>
                                            <p:attrNameLst>
                                              <p:attrName>ppt_y</p:attrName>
                                            </p:attrNameLst>
                                          </p:cBhvr>
                                        </p:anim>
                                        <p:animRot by="-480000">
                                          <p:cBhvr>
                                            <p:cTn id="90" dur="50" autoRev="1" fill="hold">
                                              <p:stCondLst>
                                                <p:cond delay="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p:bldP spid="13" grpId="1"/>
          <p:bldP spid="14" grpId="0" animBg="1"/>
          <p:bldP spid="15" grpId="0" animBg="1"/>
          <p:bldP spid="16" grpId="0"/>
          <p:bldP spid="16" grpId="1"/>
          <p:bldP spid="17" grpId="0" animBg="1"/>
          <p:bldP spid="18" grpId="0" animBg="1"/>
          <p:bldP spid="19" grpId="0"/>
          <p:bldP spid="19" grpId="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920750" y="2499742"/>
            <a:ext cx="1707034" cy="1537271"/>
            <a:chOff x="920750" y="2499742"/>
            <a:chExt cx="1707034" cy="1537271"/>
          </a:xfrm>
        </p:grpSpPr>
        <p:sp>
          <p:nvSpPr>
            <p:cNvPr id="10" name="Rectangle 7"/>
            <p:cNvSpPr>
              <a:spLocks noChangeArrowheads="1"/>
            </p:cNvSpPr>
            <p:nvPr/>
          </p:nvSpPr>
          <p:spPr bwMode="auto">
            <a:xfrm>
              <a:off x="920750" y="2499742"/>
              <a:ext cx="1707034" cy="1537271"/>
            </a:xfrm>
            <a:prstGeom prst="triangle">
              <a:avLst>
                <a:gd name="adj" fmla="val 49612"/>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17" name="TextBox 682"/>
            <p:cNvSpPr txBox="1"/>
            <p:nvPr/>
          </p:nvSpPr>
          <p:spPr>
            <a:xfrm>
              <a:off x="1463310"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28%</a:t>
              </a:r>
              <a:endParaRPr lang="zh-CN" altLang="en-US" sz="2000" b="1" dirty="0">
                <a:solidFill>
                  <a:prstClr val="white"/>
                </a:solidFill>
              </a:endParaRPr>
            </a:p>
          </p:txBody>
        </p:sp>
      </p:grpSp>
      <p:grpSp>
        <p:nvGrpSpPr>
          <p:cNvPr id="3" name="组合 2"/>
          <p:cNvGrpSpPr/>
          <p:nvPr/>
        </p:nvGrpSpPr>
        <p:grpSpPr>
          <a:xfrm>
            <a:off x="2771775" y="2211710"/>
            <a:ext cx="1784350" cy="1825303"/>
            <a:chOff x="2771775" y="2211710"/>
            <a:chExt cx="1784350" cy="1825303"/>
          </a:xfrm>
        </p:grpSpPr>
        <p:sp>
          <p:nvSpPr>
            <p:cNvPr id="23" name="Rectangle 13"/>
            <p:cNvSpPr>
              <a:spLocks noChangeArrowheads="1"/>
            </p:cNvSpPr>
            <p:nvPr/>
          </p:nvSpPr>
          <p:spPr bwMode="auto">
            <a:xfrm>
              <a:off x="2771775" y="2211710"/>
              <a:ext cx="1784350" cy="1825303"/>
            </a:xfrm>
            <a:prstGeom prst="triangle">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18" name="TextBox 682"/>
            <p:cNvSpPr txBox="1"/>
            <p:nvPr/>
          </p:nvSpPr>
          <p:spPr>
            <a:xfrm>
              <a:off x="3314335"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36%</a:t>
              </a:r>
              <a:endParaRPr lang="zh-CN" altLang="en-US" sz="2000" b="1" dirty="0">
                <a:solidFill>
                  <a:prstClr val="white"/>
                </a:solidFill>
              </a:endParaRPr>
            </a:p>
          </p:txBody>
        </p:sp>
      </p:grpSp>
      <p:grpSp>
        <p:nvGrpSpPr>
          <p:cNvPr id="4" name="组合 3"/>
          <p:cNvGrpSpPr/>
          <p:nvPr/>
        </p:nvGrpSpPr>
        <p:grpSpPr>
          <a:xfrm>
            <a:off x="4614863" y="3168650"/>
            <a:ext cx="1785938" cy="868363"/>
            <a:chOff x="4614863" y="3168650"/>
            <a:chExt cx="1785938" cy="868363"/>
          </a:xfrm>
        </p:grpSpPr>
        <p:sp>
          <p:nvSpPr>
            <p:cNvPr id="18" name="Rectangle 10"/>
            <p:cNvSpPr>
              <a:spLocks noChangeArrowheads="1"/>
            </p:cNvSpPr>
            <p:nvPr/>
          </p:nvSpPr>
          <p:spPr bwMode="auto">
            <a:xfrm>
              <a:off x="4614863" y="3168650"/>
              <a:ext cx="1785938" cy="868363"/>
            </a:xfrm>
            <a:prstGeom prst="triangle">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19" name="TextBox 682"/>
            <p:cNvSpPr txBox="1"/>
            <p:nvPr/>
          </p:nvSpPr>
          <p:spPr>
            <a:xfrm>
              <a:off x="5158217"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30%</a:t>
              </a:r>
              <a:endParaRPr lang="zh-CN" altLang="en-US" sz="2000" b="1" dirty="0">
                <a:solidFill>
                  <a:prstClr val="white"/>
                </a:solidFill>
              </a:endParaRPr>
            </a:p>
          </p:txBody>
        </p:sp>
      </p:grpSp>
      <p:grpSp>
        <p:nvGrpSpPr>
          <p:cNvPr id="5" name="组合 4"/>
          <p:cNvGrpSpPr/>
          <p:nvPr/>
        </p:nvGrpSpPr>
        <p:grpSpPr>
          <a:xfrm>
            <a:off x="6465888" y="1973263"/>
            <a:ext cx="1784350" cy="2063750"/>
            <a:chOff x="6465888" y="1973263"/>
            <a:chExt cx="1784350" cy="2063750"/>
          </a:xfrm>
        </p:grpSpPr>
        <p:sp>
          <p:nvSpPr>
            <p:cNvPr id="26" name="Rectangle 16"/>
            <p:cNvSpPr>
              <a:spLocks noChangeArrowheads="1"/>
            </p:cNvSpPr>
            <p:nvPr/>
          </p:nvSpPr>
          <p:spPr bwMode="auto">
            <a:xfrm>
              <a:off x="6465888" y="1973263"/>
              <a:ext cx="1784350" cy="2063750"/>
            </a:xfrm>
            <a:prstGeom prst="triangle">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20" name="TextBox 682"/>
            <p:cNvSpPr txBox="1"/>
            <p:nvPr/>
          </p:nvSpPr>
          <p:spPr>
            <a:xfrm>
              <a:off x="7008448" y="3518591"/>
              <a:ext cx="69923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algn="ctr" fontAlgn="base">
                <a:spcBef>
                  <a:spcPct val="0"/>
                </a:spcBef>
                <a:spcAft>
                  <a:spcPct val="0"/>
                </a:spcAft>
              </a:pPr>
              <a:r>
                <a:rPr lang="en-US" altLang="zh-CN" sz="2000" b="1" dirty="0" smtClean="0">
                  <a:solidFill>
                    <a:prstClr val="white"/>
                  </a:solidFill>
                </a:rPr>
                <a:t>52%</a:t>
              </a:r>
              <a:endParaRPr lang="zh-CN" altLang="en-US" sz="2000" b="1" dirty="0">
                <a:solidFill>
                  <a:prstClr val="white"/>
                </a:solidFill>
              </a:endParaRPr>
            </a:p>
          </p:txBody>
        </p:sp>
      </p:grpSp>
      <p:cxnSp>
        <p:nvCxnSpPr>
          <p:cNvPr id="221" name="直接连接符 220"/>
          <p:cNvCxnSpPr/>
          <p:nvPr/>
        </p:nvCxnSpPr>
        <p:spPr>
          <a:xfrm>
            <a:off x="580768" y="4232276"/>
            <a:ext cx="7952045" cy="0"/>
          </a:xfrm>
          <a:prstGeom prst="line">
            <a:avLst/>
          </a:prstGeom>
          <a:solidFill>
            <a:srgbClr val="070606"/>
          </a:solidFill>
          <a:ln w="15875">
            <a:solidFill>
              <a:schemeClr val="tx1">
                <a:lumMod val="50000"/>
                <a:lumOff val="50000"/>
              </a:schemeClr>
            </a:solidFill>
            <a:round/>
          </a:ln>
        </p:spPr>
      </p:cxnSp>
      <p:sp>
        <p:nvSpPr>
          <p:cNvPr id="14"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5" name="直接连接符 14"/>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6"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inVertical)">
                                      <p:cBhvr>
                                        <p:cTn id="11" dur="500"/>
                                        <p:tgtEl>
                                          <p:spTgt spid="15"/>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221"/>
                                        </p:tgtEl>
                                        <p:attrNameLst>
                                          <p:attrName>style.visibility</p:attrName>
                                        </p:attrNameLst>
                                      </p:cBhvr>
                                      <p:to>
                                        <p:strVal val="visible"/>
                                      </p:to>
                                    </p:set>
                                    <p:animEffect transition="in" filter="barn(inVertical)">
                                      <p:cBhvr>
                                        <p:cTn id="20" dur="500"/>
                                        <p:tgtEl>
                                          <p:spTgt spid="221"/>
                                        </p:tgtEl>
                                      </p:cBhvr>
                                    </p:animEffect>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500"/>
                                        <p:tgtEl>
                                          <p:spTgt spid="2"/>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01200" y="1327645"/>
            <a:ext cx="4269490" cy="1024022"/>
            <a:chOff x="301200" y="1327645"/>
            <a:chExt cx="4269490" cy="1024022"/>
          </a:xfrm>
        </p:grpSpPr>
        <p:sp>
          <p:nvSpPr>
            <p:cNvPr id="33" name="五边形 40"/>
            <p:cNvSpPr>
              <a:spLocks noChangeArrowheads="1"/>
            </p:cNvSpPr>
            <p:nvPr/>
          </p:nvSpPr>
          <p:spPr bwMode="auto">
            <a:xfrm flipH="1">
              <a:off x="301200" y="1327645"/>
              <a:ext cx="4269490" cy="1024022"/>
            </a:xfrm>
            <a:custGeom>
              <a:avLst/>
              <a:gdLst>
                <a:gd name="T0" fmla="*/ 0 w 3598099"/>
                <a:gd name="T1" fmla="*/ 0 h 864000"/>
                <a:gd name="T2" fmla="*/ 3598099 w 3598099"/>
                <a:gd name="T3" fmla="*/ 864000 h 864000"/>
              </a:gdLst>
              <a:ahLst/>
              <a:cxnLst/>
              <a:rect l="T0" t="T1" r="T2" b="T3"/>
              <a:pathLst>
                <a:path w="3598099" h="864000">
                  <a:moveTo>
                    <a:pt x="3166099" y="0"/>
                  </a:moveTo>
                  <a:lnTo>
                    <a:pt x="0" y="0"/>
                  </a:lnTo>
                  <a:cubicBezTo>
                    <a:pt x="476353" y="932"/>
                    <a:pt x="862195" y="387407"/>
                    <a:pt x="862195" y="864000"/>
                  </a:cubicBezTo>
                  <a:lnTo>
                    <a:pt x="3166099" y="864000"/>
                  </a:lnTo>
                  <a:lnTo>
                    <a:pt x="3598099" y="432000"/>
                  </a:lnTo>
                  <a:close/>
                </a:path>
              </a:pathLst>
            </a:custGeom>
            <a:solidFill>
              <a:schemeClr val="accent1"/>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35" name="Group 10"/>
            <p:cNvGrpSpPr/>
            <p:nvPr/>
          </p:nvGrpSpPr>
          <p:grpSpPr bwMode="auto">
            <a:xfrm>
              <a:off x="785320" y="1430980"/>
              <a:ext cx="2658104" cy="774779"/>
              <a:chOff x="0" y="0"/>
              <a:chExt cx="2240109" cy="653706"/>
            </a:xfrm>
          </p:grpSpPr>
          <p:sp>
            <p:nvSpPr>
              <p:cNvPr id="36" name="TextBox 51"/>
              <p:cNvSpPr>
                <a:spLocks noChangeArrowheads="1"/>
              </p:cNvSpPr>
              <p:nvPr/>
            </p:nvSpPr>
            <p:spPr bwMode="auto">
              <a:xfrm>
                <a:off x="0" y="0"/>
                <a:ext cx="2240109" cy="259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37" name="TextBox 53"/>
              <p:cNvSpPr>
                <a:spLocks noChangeArrowheads="1"/>
              </p:cNvSpPr>
              <p:nvPr/>
            </p:nvSpPr>
            <p:spPr bwMode="auto">
              <a:xfrm>
                <a:off x="10694" y="217604"/>
                <a:ext cx="2229415" cy="436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grpSp>
        <p:nvGrpSpPr>
          <p:cNvPr id="3" name="组合 2"/>
          <p:cNvGrpSpPr/>
          <p:nvPr/>
        </p:nvGrpSpPr>
        <p:grpSpPr>
          <a:xfrm>
            <a:off x="4572943" y="2353549"/>
            <a:ext cx="4269860" cy="1024616"/>
            <a:chOff x="4572943" y="2353549"/>
            <a:chExt cx="4269860" cy="1024616"/>
          </a:xfrm>
        </p:grpSpPr>
        <p:sp>
          <p:nvSpPr>
            <p:cNvPr id="38" name="五边形 7"/>
            <p:cNvSpPr>
              <a:spLocks noChangeArrowheads="1"/>
            </p:cNvSpPr>
            <p:nvPr/>
          </p:nvSpPr>
          <p:spPr bwMode="auto">
            <a:xfrm>
              <a:off x="4572943" y="2353549"/>
              <a:ext cx="4269860" cy="1024616"/>
            </a:xfrm>
            <a:custGeom>
              <a:avLst/>
              <a:gdLst>
                <a:gd name="T0" fmla="*/ 0 w 3600000"/>
                <a:gd name="T1" fmla="*/ 0 h 864000"/>
                <a:gd name="T2" fmla="*/ 3600000 w 3600000"/>
                <a:gd name="T3" fmla="*/ 864000 h 864000"/>
              </a:gdLst>
              <a:ahLst/>
              <a:cxnLst/>
              <a:rect l="T0" t="T1" r="T2" b="T3"/>
              <a:pathLst>
                <a:path w="3600000" h="864000">
                  <a:moveTo>
                    <a:pt x="848861" y="0"/>
                  </a:moveTo>
                  <a:lnTo>
                    <a:pt x="3168000" y="0"/>
                  </a:lnTo>
                  <a:lnTo>
                    <a:pt x="3600000" y="432000"/>
                  </a:lnTo>
                  <a:lnTo>
                    <a:pt x="3168000" y="864000"/>
                  </a:lnTo>
                  <a:lnTo>
                    <a:pt x="0" y="864000"/>
                  </a:lnTo>
                  <a:lnTo>
                    <a:pt x="0" y="863231"/>
                  </a:lnTo>
                  <a:cubicBezTo>
                    <a:pt x="470175" y="855737"/>
                    <a:pt x="848815" y="472092"/>
                    <a:pt x="848861" y="0"/>
                  </a:cubicBezTo>
                  <a:close/>
                </a:path>
              </a:pathLst>
            </a:custGeom>
            <a:solidFill>
              <a:schemeClr val="accent2"/>
            </a:solidFill>
            <a:ln>
              <a:noFill/>
            </a:ln>
          </p:spPr>
          <p:txBody>
            <a:bodyPr lIns="68494" tIns="34284" rIns="68494" bIns="34284"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nvGrpSpPr>
            <p:cNvPr id="40" name="Group 16"/>
            <p:cNvGrpSpPr/>
            <p:nvPr/>
          </p:nvGrpSpPr>
          <p:grpSpPr bwMode="auto">
            <a:xfrm>
              <a:off x="5760557" y="2454939"/>
              <a:ext cx="2656931" cy="774929"/>
              <a:chOff x="0" y="0"/>
              <a:chExt cx="2240109" cy="653454"/>
            </a:xfrm>
          </p:grpSpPr>
          <p:sp>
            <p:nvSpPr>
              <p:cNvPr id="41" name="TextBox 56"/>
              <p:cNvSpPr>
                <a:spLocks noChangeArrowheads="1"/>
              </p:cNvSpPr>
              <p:nvPr/>
            </p:nvSpPr>
            <p:spPr bwMode="auto">
              <a:xfrm>
                <a:off x="0" y="0"/>
                <a:ext cx="2240109" cy="259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42" name="TextBox 57"/>
              <p:cNvSpPr>
                <a:spLocks noChangeArrowheads="1"/>
              </p:cNvSpPr>
              <p:nvPr/>
            </p:nvSpPr>
            <p:spPr bwMode="auto">
              <a:xfrm>
                <a:off x="10694" y="217604"/>
                <a:ext cx="2229415" cy="43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grpSp>
        <p:nvGrpSpPr>
          <p:cNvPr id="43" name="Group 19"/>
          <p:cNvGrpSpPr/>
          <p:nvPr/>
        </p:nvGrpSpPr>
        <p:grpSpPr bwMode="auto">
          <a:xfrm>
            <a:off x="3619900" y="1409924"/>
            <a:ext cx="1877834" cy="1879718"/>
            <a:chOff x="0" y="0"/>
            <a:chExt cx="1584000" cy="1584000"/>
          </a:xfrm>
          <a:solidFill>
            <a:schemeClr val="bg1">
              <a:lumMod val="50000"/>
            </a:schemeClr>
          </a:solidFill>
        </p:grpSpPr>
        <p:sp>
          <p:nvSpPr>
            <p:cNvPr id="44" name="椭圆 21"/>
            <p:cNvSpPr>
              <a:spLocks noChangeArrowheads="1"/>
            </p:cNvSpPr>
            <p:nvPr/>
          </p:nvSpPr>
          <p:spPr bwMode="auto">
            <a:xfrm>
              <a:off x="0" y="0"/>
              <a:ext cx="1584000" cy="1584000"/>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defTabSz="684530" fontAlgn="base">
                <a:spcBef>
                  <a:spcPct val="0"/>
                </a:spcBef>
                <a:spcAft>
                  <a:spcPct val="0"/>
                </a:spcAft>
              </a:pPr>
              <a:endParaRPr lang="zh-CN" altLang="zh-CN" sz="210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sp>
          <p:nvSpPr>
            <p:cNvPr id="45" name="矩形 14"/>
            <p:cNvSpPr>
              <a:spLocks noChangeArrowheads="1"/>
            </p:cNvSpPr>
            <p:nvPr/>
          </p:nvSpPr>
          <p:spPr bwMode="auto">
            <a:xfrm>
              <a:off x="0" y="631839"/>
              <a:ext cx="1584000" cy="27232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684530" fontAlgn="base">
                <a:spcBef>
                  <a:spcPct val="0"/>
                </a:spcBef>
                <a:spcAft>
                  <a:spcPct val="0"/>
                </a:spcAft>
              </a:pPr>
              <a:r>
                <a:rPr lang="zh-CN" altLang="en-US" sz="1500" dirty="0" smtClean="0">
                  <a:solidFill>
                    <a:prstClr val="white"/>
                  </a:solidFill>
                  <a:latin typeface="微软雅黑" panose="020B0503020204020204" pitchFamily="34" charset="-122"/>
                  <a:ea typeface="微软雅黑" panose="020B0503020204020204" pitchFamily="34" charset="-122"/>
                  <a:sym typeface="微软雅黑" panose="020B0503020204020204" pitchFamily="34" charset="-122"/>
                </a:rPr>
                <a:t>添加标题</a:t>
              </a:r>
              <a:endParaRPr lang="zh-CN" altLang="en-US" sz="1500" dirty="0">
                <a:solidFill>
                  <a:prstClr val="white"/>
                </a:solidFill>
                <a:latin typeface="微软雅黑" panose="020B0503020204020204" pitchFamily="34" charset="-122"/>
                <a:ea typeface="微软雅黑" panose="020B0503020204020204" pitchFamily="34" charset="-122"/>
                <a:sym typeface="微软雅黑" panose="020B0503020204020204" pitchFamily="34" charset="-122"/>
              </a:endParaRPr>
            </a:p>
          </p:txBody>
        </p:sp>
      </p:grpSp>
      <p:grpSp>
        <p:nvGrpSpPr>
          <p:cNvPr id="46" name="Group 22"/>
          <p:cNvGrpSpPr/>
          <p:nvPr/>
        </p:nvGrpSpPr>
        <p:grpSpPr bwMode="auto">
          <a:xfrm>
            <a:off x="2653707" y="3014652"/>
            <a:ext cx="4196405" cy="1722755"/>
            <a:chOff x="0" y="0"/>
            <a:chExt cx="3536152" cy="1451745"/>
          </a:xfrm>
        </p:grpSpPr>
        <p:sp>
          <p:nvSpPr>
            <p:cNvPr id="47" name="直接连接符 25"/>
            <p:cNvSpPr>
              <a:spLocks noChangeShapeType="1"/>
            </p:cNvSpPr>
            <p:nvPr/>
          </p:nvSpPr>
          <p:spPr bwMode="auto">
            <a:xfrm>
              <a:off x="0" y="1016515"/>
              <a:ext cx="570106" cy="1"/>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sp>
          <p:nvSpPr>
            <p:cNvPr id="48" name="直接连接符 24"/>
            <p:cNvSpPr>
              <a:spLocks noChangeShapeType="1"/>
            </p:cNvSpPr>
            <p:nvPr/>
          </p:nvSpPr>
          <p:spPr bwMode="auto">
            <a:xfrm flipH="1">
              <a:off x="0" y="0"/>
              <a:ext cx="1045211" cy="1016515"/>
            </a:xfrm>
            <a:prstGeom prst="line">
              <a:avLst/>
            </a:prstGeom>
            <a:noFill/>
            <a:ln w="12700" cap="flat" cmpd="sng">
              <a:solidFill>
                <a:schemeClr val="bg1">
                  <a:lumMod val="50000"/>
                </a:schemeClr>
              </a:solidFill>
              <a:miter lim="800000"/>
            </a:ln>
            <a:extLst>
              <a:ext uri="{909E8E84-426E-40DD-AFC4-6F175D3DCCD1}">
                <a14:hiddenFill xmlns:a14="http://schemas.microsoft.com/office/drawing/2010/main">
                  <a:noFill/>
                </a14:hiddenFill>
              </a:ext>
            </a:extLst>
          </p:spPr>
          <p:txBody>
            <a:bodyPr/>
            <a:lstStyle/>
            <a:p>
              <a:pPr defTabSz="684530" fontAlgn="base">
                <a:spcBef>
                  <a:spcPct val="0"/>
                </a:spcBef>
                <a:spcAft>
                  <a:spcPct val="0"/>
                </a:spcAft>
              </a:pPr>
              <a:endParaRPr lang="zh-CN" altLang="en-US" sz="2100">
                <a:solidFill>
                  <a:prstClr val="black"/>
                </a:solidFill>
              </a:endParaRPr>
            </a:p>
          </p:txBody>
        </p:sp>
        <p:grpSp>
          <p:nvGrpSpPr>
            <p:cNvPr id="49" name="Group 25"/>
            <p:cNvGrpSpPr/>
            <p:nvPr/>
          </p:nvGrpSpPr>
          <p:grpSpPr bwMode="auto">
            <a:xfrm>
              <a:off x="593104" y="798578"/>
              <a:ext cx="2943048" cy="653167"/>
              <a:chOff x="0" y="0"/>
              <a:chExt cx="2943048" cy="653167"/>
            </a:xfrm>
          </p:grpSpPr>
          <p:sp>
            <p:nvSpPr>
              <p:cNvPr id="50" name="TextBox 63"/>
              <p:cNvSpPr>
                <a:spLocks noChangeArrowheads="1"/>
              </p:cNvSpPr>
              <p:nvPr/>
            </p:nvSpPr>
            <p:spPr bwMode="auto">
              <a:xfrm>
                <a:off x="0" y="0"/>
                <a:ext cx="2664296" cy="259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spcBef>
                    <a:spcPct val="0"/>
                  </a:spcBef>
                  <a:spcAft>
                    <a:spcPct val="0"/>
                  </a:spcAft>
                </a:pPr>
                <a:r>
                  <a:rPr lang="zh-CN" altLang="en-US" sz="1400" b="1" dirty="0">
                    <a:latin typeface="微软雅黑" panose="020B0503020204020204" pitchFamily="34" charset="-122"/>
                    <a:ea typeface="微软雅黑" panose="020B0503020204020204" pitchFamily="34" charset="-122"/>
                    <a:sym typeface="微软雅黑" panose="020B0503020204020204" pitchFamily="34" charset="-122"/>
                  </a:rPr>
                  <a:t>单击此处添加标题</a:t>
                </a:r>
              </a:p>
            </p:txBody>
          </p:sp>
          <p:sp>
            <p:nvSpPr>
              <p:cNvPr id="51" name="TextBox 64"/>
              <p:cNvSpPr>
                <a:spLocks noChangeArrowheads="1"/>
              </p:cNvSpPr>
              <p:nvPr/>
            </p:nvSpPr>
            <p:spPr bwMode="auto">
              <a:xfrm>
                <a:off x="10694" y="217604"/>
                <a:ext cx="2932354" cy="43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684530" fontAlgn="base">
                  <a:lnSpc>
                    <a:spcPts val="1125"/>
                  </a:lnSpc>
                  <a:spcBef>
                    <a:spcPct val="0"/>
                  </a:spcBef>
                  <a:spcAft>
                    <a:spcPct val="0"/>
                  </a:spcAft>
                </a:pPr>
                <a:r>
                  <a:rPr lang="zh-CN" altLang="en-US" sz="1200" dirty="0">
                    <a:solidFill>
                      <a:prstClr val="black">
                        <a:lumMod val="75000"/>
                        <a:lumOff val="25000"/>
                      </a:prstClr>
                    </a:solidFill>
                    <a:latin typeface="微软雅黑" panose="020B0503020204020204" pitchFamily="34" charset="-122"/>
                    <a:ea typeface="微软雅黑" panose="020B0503020204020204" pitchFamily="34" charset="-122"/>
                    <a:sym typeface="微软雅黑" panose="020B0503020204020204" pitchFamily="34" charset="-122"/>
                  </a:rPr>
                  <a:t>单击此处添加文本单击此处添加文本单击此处添加文本单击此处添加文本单击此处添加文本单击此处添加文本</a:t>
                </a:r>
              </a:p>
            </p:txBody>
          </p:sp>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heel(1)">
                                      <p:cBhvr>
                                        <p:cTn id="7" dur="2000"/>
                                        <p:tgtEl>
                                          <p:spTgt spid="43"/>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par>
                          <p:cTn id="12" fill="hold">
                            <p:stCondLst>
                              <p:cond delay="2500"/>
                            </p:stCondLst>
                            <p:childTnLst>
                              <p:par>
                                <p:cTn id="13" presetID="22"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3000"/>
                            </p:stCondLst>
                            <p:childTnLst>
                              <p:par>
                                <p:cTn id="17" presetID="42" presetClass="entr" presetSubtype="0"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fade">
                                      <p:cBhvr>
                                        <p:cTn id="19" dur="1000"/>
                                        <p:tgtEl>
                                          <p:spTgt spid="46"/>
                                        </p:tgtEl>
                                      </p:cBhvr>
                                    </p:animEffect>
                                    <p:anim calcmode="lin" valueType="num">
                                      <p:cBhvr>
                                        <p:cTn id="20" dur="1000" fill="hold"/>
                                        <p:tgtEl>
                                          <p:spTgt spid="46"/>
                                        </p:tgtEl>
                                        <p:attrNameLst>
                                          <p:attrName>ppt_x</p:attrName>
                                        </p:attrNameLst>
                                      </p:cBhvr>
                                      <p:tavLst>
                                        <p:tav tm="0">
                                          <p:val>
                                            <p:strVal val="#ppt_x"/>
                                          </p:val>
                                        </p:tav>
                                        <p:tav tm="100000">
                                          <p:val>
                                            <p:strVal val="#ppt_x"/>
                                          </p:val>
                                        </p:tav>
                                      </p:tavLst>
                                    </p:anim>
                                    <p:anim calcmode="lin" valueType="num">
                                      <p:cBhvr>
                                        <p:cTn id="21"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24" name="Freeform 35"/>
          <p:cNvSpPr/>
          <p:nvPr/>
        </p:nvSpPr>
        <p:spPr bwMode="auto">
          <a:xfrm>
            <a:off x="5630861" y="1230184"/>
            <a:ext cx="423863" cy="2909888"/>
          </a:xfrm>
          <a:custGeom>
            <a:avLst/>
            <a:gdLst>
              <a:gd name="T0" fmla="*/ 15 w 41"/>
              <a:gd name="T1" fmla="*/ 41 h 281"/>
              <a:gd name="T2" fmla="*/ 11 w 41"/>
              <a:gd name="T3" fmla="*/ 13 h 281"/>
              <a:gd name="T4" fmla="*/ 0 w 41"/>
              <a:gd name="T5" fmla="*/ 0 h 281"/>
              <a:gd name="T6" fmla="*/ 21 w 41"/>
              <a:gd name="T7" fmla="*/ 9 h 281"/>
              <a:gd name="T8" fmla="*/ 27 w 41"/>
              <a:gd name="T9" fmla="*/ 45 h 281"/>
              <a:gd name="T10" fmla="*/ 27 w 41"/>
              <a:gd name="T11" fmla="*/ 103 h 281"/>
              <a:gd name="T12" fmla="*/ 30 w 41"/>
              <a:gd name="T13" fmla="*/ 128 h 281"/>
              <a:gd name="T14" fmla="*/ 41 w 41"/>
              <a:gd name="T15" fmla="*/ 141 h 281"/>
              <a:gd name="T16" fmla="*/ 30 w 41"/>
              <a:gd name="T17" fmla="*/ 153 h 281"/>
              <a:gd name="T18" fmla="*/ 27 w 41"/>
              <a:gd name="T19" fmla="*/ 179 h 281"/>
              <a:gd name="T20" fmla="*/ 27 w 41"/>
              <a:gd name="T21" fmla="*/ 232 h 281"/>
              <a:gd name="T22" fmla="*/ 25 w 41"/>
              <a:gd name="T23" fmla="*/ 262 h 281"/>
              <a:gd name="T24" fmla="*/ 16 w 41"/>
              <a:gd name="T25" fmla="*/ 277 h 281"/>
              <a:gd name="T26" fmla="*/ 0 w 41"/>
              <a:gd name="T27" fmla="*/ 281 h 281"/>
              <a:gd name="T28" fmla="*/ 11 w 41"/>
              <a:gd name="T29" fmla="*/ 268 h 281"/>
              <a:gd name="T30" fmla="*/ 15 w 41"/>
              <a:gd name="T31" fmla="*/ 240 h 281"/>
              <a:gd name="T32" fmla="*/ 15 w 41"/>
              <a:gd name="T33" fmla="*/ 186 h 281"/>
              <a:gd name="T34" fmla="*/ 17 w 41"/>
              <a:gd name="T35" fmla="*/ 155 h 281"/>
              <a:gd name="T36" fmla="*/ 29 w 41"/>
              <a:gd name="T37" fmla="*/ 141 h 281"/>
              <a:gd name="T38" fmla="*/ 17 w 41"/>
              <a:gd name="T39" fmla="*/ 127 h 281"/>
              <a:gd name="T40" fmla="*/ 15 w 41"/>
              <a:gd name="T41" fmla="*/ 98 h 281"/>
              <a:gd name="T42" fmla="*/ 15 w 41"/>
              <a:gd name="T43" fmla="*/ 4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281">
                <a:moveTo>
                  <a:pt x="15" y="41"/>
                </a:moveTo>
                <a:cubicBezTo>
                  <a:pt x="15" y="29"/>
                  <a:pt x="13" y="19"/>
                  <a:pt x="11" y="13"/>
                </a:cubicBezTo>
                <a:cubicBezTo>
                  <a:pt x="9" y="7"/>
                  <a:pt x="5" y="2"/>
                  <a:pt x="0" y="0"/>
                </a:cubicBezTo>
                <a:cubicBezTo>
                  <a:pt x="10" y="0"/>
                  <a:pt x="17" y="3"/>
                  <a:pt x="21" y="9"/>
                </a:cubicBezTo>
                <a:cubicBezTo>
                  <a:pt x="25" y="14"/>
                  <a:pt x="27" y="27"/>
                  <a:pt x="27" y="45"/>
                </a:cubicBezTo>
                <a:cubicBezTo>
                  <a:pt x="27" y="103"/>
                  <a:pt x="27" y="103"/>
                  <a:pt x="27" y="103"/>
                </a:cubicBezTo>
                <a:cubicBezTo>
                  <a:pt x="27" y="114"/>
                  <a:pt x="28" y="122"/>
                  <a:pt x="30" y="128"/>
                </a:cubicBezTo>
                <a:cubicBezTo>
                  <a:pt x="32" y="134"/>
                  <a:pt x="35" y="138"/>
                  <a:pt x="41" y="141"/>
                </a:cubicBezTo>
                <a:cubicBezTo>
                  <a:pt x="35" y="143"/>
                  <a:pt x="31" y="147"/>
                  <a:pt x="30" y="153"/>
                </a:cubicBezTo>
                <a:cubicBezTo>
                  <a:pt x="28" y="158"/>
                  <a:pt x="27" y="167"/>
                  <a:pt x="27" y="179"/>
                </a:cubicBezTo>
                <a:cubicBezTo>
                  <a:pt x="27" y="232"/>
                  <a:pt x="27" y="232"/>
                  <a:pt x="27" y="232"/>
                </a:cubicBezTo>
                <a:cubicBezTo>
                  <a:pt x="27" y="245"/>
                  <a:pt x="26" y="255"/>
                  <a:pt x="25" y="262"/>
                </a:cubicBezTo>
                <a:cubicBezTo>
                  <a:pt x="23" y="269"/>
                  <a:pt x="20" y="274"/>
                  <a:pt x="16" y="277"/>
                </a:cubicBezTo>
                <a:cubicBezTo>
                  <a:pt x="12" y="279"/>
                  <a:pt x="7" y="281"/>
                  <a:pt x="0" y="281"/>
                </a:cubicBezTo>
                <a:cubicBezTo>
                  <a:pt x="5" y="279"/>
                  <a:pt x="9" y="274"/>
                  <a:pt x="11" y="268"/>
                </a:cubicBezTo>
                <a:cubicBezTo>
                  <a:pt x="13" y="261"/>
                  <a:pt x="15" y="252"/>
                  <a:pt x="15" y="240"/>
                </a:cubicBezTo>
                <a:cubicBezTo>
                  <a:pt x="15" y="186"/>
                  <a:pt x="15" y="186"/>
                  <a:pt x="15" y="186"/>
                </a:cubicBezTo>
                <a:cubicBezTo>
                  <a:pt x="15" y="172"/>
                  <a:pt x="15" y="162"/>
                  <a:pt x="17" y="155"/>
                </a:cubicBezTo>
                <a:cubicBezTo>
                  <a:pt x="19" y="148"/>
                  <a:pt x="23" y="144"/>
                  <a:pt x="29" y="141"/>
                </a:cubicBezTo>
                <a:cubicBezTo>
                  <a:pt x="23" y="138"/>
                  <a:pt x="19" y="133"/>
                  <a:pt x="17" y="127"/>
                </a:cubicBezTo>
                <a:cubicBezTo>
                  <a:pt x="15" y="121"/>
                  <a:pt x="15" y="111"/>
                  <a:pt x="15" y="98"/>
                </a:cubicBezTo>
                <a:lnTo>
                  <a:pt x="15" y="41"/>
                </a:lnTo>
                <a:close/>
              </a:path>
            </a:pathLst>
          </a:custGeom>
          <a:solidFill>
            <a:schemeClr val="bg1">
              <a:lumMod val="75000"/>
            </a:schemeClr>
          </a:solidFill>
          <a:ln>
            <a:noFill/>
          </a:ln>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69" name="TextBox 682"/>
          <p:cNvSpPr txBox="1"/>
          <p:nvPr/>
        </p:nvSpPr>
        <p:spPr>
          <a:xfrm>
            <a:off x="6253952" y="1971098"/>
            <a:ext cx="1726755" cy="923330"/>
          </a:xfrm>
          <a:prstGeom prst="rect">
            <a:avLst/>
          </a:prstGeom>
          <a:noFill/>
        </p:spPr>
        <p:txBody>
          <a:bodyPr wrap="none">
            <a:spAutoFit/>
          </a:bodyPr>
          <a:lstStyle>
            <a:defPPr>
              <a:defRPr lang="zh-CN"/>
            </a:defPPr>
            <a:lvl1pPr algn="ctr" fontAlgn="auto">
              <a:spcBef>
                <a:spcPts val="0"/>
              </a:spcBef>
              <a:spcAft>
                <a:spcPts val="0"/>
              </a:spcAft>
              <a:defRPr sz="12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5400" dirty="0">
                <a:solidFill>
                  <a:prstClr val="black">
                    <a:lumMod val="75000"/>
                    <a:lumOff val="25000"/>
                  </a:prstClr>
                </a:solidFill>
              </a:rPr>
              <a:t>75%</a:t>
            </a:r>
            <a:endParaRPr lang="zh-CN" altLang="en-US" sz="5400" dirty="0">
              <a:solidFill>
                <a:prstClr val="black">
                  <a:lumMod val="75000"/>
                  <a:lumOff val="25000"/>
                </a:prstClr>
              </a:solidFill>
            </a:endParaRPr>
          </a:p>
        </p:txBody>
      </p:sp>
      <p:sp>
        <p:nvSpPr>
          <p:cNvPr id="73" name="矩形 1"/>
          <p:cNvSpPr>
            <a:spLocks noChangeArrowheads="1"/>
          </p:cNvSpPr>
          <p:nvPr/>
        </p:nvSpPr>
        <p:spPr bwMode="auto">
          <a:xfrm>
            <a:off x="6283972" y="2876422"/>
            <a:ext cx="1726756" cy="1304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a:t>
            </a:r>
            <a:r>
              <a:rPr lang="zh-CN" altLang="en-US" sz="1050" dirty="0" smtClean="0">
                <a:solidFill>
                  <a:prstClr val="black">
                    <a:lumMod val="75000"/>
                    <a:lumOff val="25000"/>
                  </a:prstClr>
                </a:solidFill>
                <a:latin typeface="微软雅黑" panose="020B0503020204020204" pitchFamily="34" charset="-122"/>
                <a:ea typeface="微软雅黑" panose="020B0503020204020204" pitchFamily="34" charset="-122"/>
              </a:rPr>
              <a:t>内容</a:t>
            </a:r>
            <a:endParaRPr lang="en-US" altLang="zh-CN" sz="1050" dirty="0" smtClean="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a:p>
            <a:pPr algn="di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单击此处添加文字</a:t>
            </a:r>
            <a:r>
              <a:rPr lang="zh-CN" altLang="en-US" sz="1050" dirty="0" smtClean="0">
                <a:solidFill>
                  <a:prstClr val="black">
                    <a:lumMod val="75000"/>
                    <a:lumOff val="25000"/>
                  </a:prstClr>
                </a:solidFill>
                <a:latin typeface="微软雅黑" panose="020B0503020204020204" pitchFamily="34" charset="-122"/>
                <a:ea typeface="微软雅黑" panose="020B0503020204020204" pitchFamily="34" charset="-122"/>
              </a:rPr>
              <a:t>内容</a:t>
            </a:r>
            <a:endParaRPr lang="zh-CN" altLang="zh-CN" sz="1050" dirty="0">
              <a:solidFill>
                <a:prstClr val="black">
                  <a:lumMod val="75000"/>
                  <a:lumOff val="25000"/>
                </a:prst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1067939" y="1066008"/>
            <a:ext cx="2400302" cy="590550"/>
            <a:chOff x="1109324" y="1803110"/>
            <a:chExt cx="3200402" cy="787400"/>
          </a:xfrm>
        </p:grpSpPr>
        <p:sp>
          <p:nvSpPr>
            <p:cNvPr id="36" name="Oval 29"/>
            <p:cNvSpPr>
              <a:spLocks noChangeArrowheads="1"/>
            </p:cNvSpPr>
            <p:nvPr/>
          </p:nvSpPr>
          <p:spPr bwMode="auto">
            <a:xfrm>
              <a:off x="1187642" y="1803110"/>
              <a:ext cx="156633"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7" name="Freeform 30"/>
            <p:cNvSpPr/>
            <p:nvPr/>
          </p:nvSpPr>
          <p:spPr bwMode="auto">
            <a:xfrm>
              <a:off x="1109324"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8" name="Oval 31"/>
            <p:cNvSpPr>
              <a:spLocks noChangeArrowheads="1"/>
            </p:cNvSpPr>
            <p:nvPr/>
          </p:nvSpPr>
          <p:spPr bwMode="auto">
            <a:xfrm>
              <a:off x="16046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39" name="Freeform 32"/>
            <p:cNvSpPr/>
            <p:nvPr/>
          </p:nvSpPr>
          <p:spPr bwMode="auto">
            <a:xfrm>
              <a:off x="1517842" y="1968210"/>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0" name="Oval 33"/>
            <p:cNvSpPr>
              <a:spLocks noChangeArrowheads="1"/>
            </p:cNvSpPr>
            <p:nvPr/>
          </p:nvSpPr>
          <p:spPr bwMode="auto">
            <a:xfrm>
              <a:off x="2013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1" name="Freeform 34"/>
            <p:cNvSpPr/>
            <p:nvPr/>
          </p:nvSpPr>
          <p:spPr bwMode="auto">
            <a:xfrm>
              <a:off x="1934824"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2" name="Oval 35"/>
            <p:cNvSpPr>
              <a:spLocks noChangeArrowheads="1"/>
            </p:cNvSpPr>
            <p:nvPr/>
          </p:nvSpPr>
          <p:spPr bwMode="auto">
            <a:xfrm>
              <a:off x="2430125"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3" name="Freeform 36"/>
            <p:cNvSpPr/>
            <p:nvPr/>
          </p:nvSpPr>
          <p:spPr bwMode="auto">
            <a:xfrm>
              <a:off x="2343341" y="1968210"/>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4" name="Oval 37"/>
            <p:cNvSpPr>
              <a:spLocks noChangeArrowheads="1"/>
            </p:cNvSpPr>
            <p:nvPr/>
          </p:nvSpPr>
          <p:spPr bwMode="auto">
            <a:xfrm>
              <a:off x="28386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5" name="Freeform 38"/>
            <p:cNvSpPr/>
            <p:nvPr/>
          </p:nvSpPr>
          <p:spPr bwMode="auto">
            <a:xfrm>
              <a:off x="2751857"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7" y="0"/>
                    <a:pt x="17" y="0"/>
                    <a:pt x="17"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6" name="Oval 39"/>
            <p:cNvSpPr>
              <a:spLocks noChangeArrowheads="1"/>
            </p:cNvSpPr>
            <p:nvPr/>
          </p:nvSpPr>
          <p:spPr bwMode="auto">
            <a:xfrm>
              <a:off x="3247158" y="1803110"/>
              <a:ext cx="158751"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7" name="Freeform 40"/>
            <p:cNvSpPr/>
            <p:nvPr/>
          </p:nvSpPr>
          <p:spPr bwMode="auto">
            <a:xfrm>
              <a:off x="3168841" y="1968210"/>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8"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8" name="Oval 41"/>
            <p:cNvSpPr>
              <a:spLocks noChangeArrowheads="1"/>
            </p:cNvSpPr>
            <p:nvPr/>
          </p:nvSpPr>
          <p:spPr bwMode="auto">
            <a:xfrm>
              <a:off x="3664142"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49" name="Freeform 42"/>
            <p:cNvSpPr/>
            <p:nvPr/>
          </p:nvSpPr>
          <p:spPr bwMode="auto">
            <a:xfrm>
              <a:off x="3577357" y="1968210"/>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6" y="0"/>
                    <a:pt x="16" y="0"/>
                    <a:pt x="16"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0" name="Oval 43"/>
            <p:cNvSpPr>
              <a:spLocks noChangeArrowheads="1"/>
            </p:cNvSpPr>
            <p:nvPr/>
          </p:nvSpPr>
          <p:spPr bwMode="auto">
            <a:xfrm>
              <a:off x="4072658" y="1803110"/>
              <a:ext cx="150284" cy="150284"/>
            </a:xfrm>
            <a:prstGeom prst="ellipse">
              <a:avLst/>
            </a:pr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1" name="Freeform 44"/>
            <p:cNvSpPr/>
            <p:nvPr/>
          </p:nvSpPr>
          <p:spPr bwMode="auto">
            <a:xfrm>
              <a:off x="3985875" y="1968210"/>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7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7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6" y="0"/>
                    <a:pt x="29" y="0"/>
                  </a:cubicBezTo>
                  <a:cubicBezTo>
                    <a:pt x="18" y="0"/>
                    <a:pt x="18" y="0"/>
                    <a:pt x="18" y="0"/>
                  </a:cubicBezTo>
                  <a:cubicBezTo>
                    <a:pt x="17" y="0"/>
                    <a:pt x="17" y="0"/>
                    <a:pt x="17" y="0"/>
                  </a:cubicBezTo>
                  <a:cubicBezTo>
                    <a:pt x="12" y="0"/>
                    <a:pt x="12" y="0"/>
                    <a:pt x="12" y="0"/>
                  </a:cubicBezTo>
                  <a:cubicBezTo>
                    <a:pt x="6"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7"/>
                    <a:pt x="10" y="37"/>
                    <a:pt x="10" y="37"/>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7"/>
                    <a:pt x="32" y="37"/>
                    <a:pt x="32" y="37"/>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1"/>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52" name="组合 51"/>
          <p:cNvGrpSpPr/>
          <p:nvPr/>
        </p:nvGrpSpPr>
        <p:grpSpPr>
          <a:xfrm>
            <a:off x="1067948" y="1066008"/>
            <a:ext cx="3019427" cy="1922462"/>
            <a:chOff x="1109324" y="1803110"/>
            <a:chExt cx="4025902" cy="2563283"/>
          </a:xfrm>
        </p:grpSpPr>
        <p:sp>
          <p:nvSpPr>
            <p:cNvPr id="53" name="Oval 9"/>
            <p:cNvSpPr>
              <a:spLocks noChangeArrowheads="1"/>
            </p:cNvSpPr>
            <p:nvPr/>
          </p:nvSpPr>
          <p:spPr bwMode="auto">
            <a:xfrm>
              <a:off x="1187642" y="2692110"/>
              <a:ext cx="156633"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4" name="Freeform 10"/>
            <p:cNvSpPr/>
            <p:nvPr/>
          </p:nvSpPr>
          <p:spPr bwMode="auto">
            <a:xfrm>
              <a:off x="1109324"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5" name="Oval 11"/>
            <p:cNvSpPr>
              <a:spLocks noChangeArrowheads="1"/>
            </p:cNvSpPr>
            <p:nvPr/>
          </p:nvSpPr>
          <p:spPr bwMode="auto">
            <a:xfrm>
              <a:off x="16046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6" name="Freeform 12"/>
            <p:cNvSpPr/>
            <p:nvPr/>
          </p:nvSpPr>
          <p:spPr bwMode="auto">
            <a:xfrm>
              <a:off x="1517842" y="2857209"/>
              <a:ext cx="321733"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7" name="Oval 13"/>
            <p:cNvSpPr>
              <a:spLocks noChangeArrowheads="1"/>
            </p:cNvSpPr>
            <p:nvPr/>
          </p:nvSpPr>
          <p:spPr bwMode="auto">
            <a:xfrm>
              <a:off x="2013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8" name="Freeform 14"/>
            <p:cNvSpPr/>
            <p:nvPr/>
          </p:nvSpPr>
          <p:spPr bwMode="auto">
            <a:xfrm>
              <a:off x="1934824"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8"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59" name="Oval 15"/>
            <p:cNvSpPr>
              <a:spLocks noChangeArrowheads="1"/>
            </p:cNvSpPr>
            <p:nvPr/>
          </p:nvSpPr>
          <p:spPr bwMode="auto">
            <a:xfrm>
              <a:off x="2430125"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0" name="Freeform 16"/>
            <p:cNvSpPr/>
            <p:nvPr/>
          </p:nvSpPr>
          <p:spPr bwMode="auto">
            <a:xfrm>
              <a:off x="2343341" y="2857209"/>
              <a:ext cx="315384" cy="620184"/>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1" name="Oval 17"/>
            <p:cNvSpPr>
              <a:spLocks noChangeArrowheads="1"/>
            </p:cNvSpPr>
            <p:nvPr/>
          </p:nvSpPr>
          <p:spPr bwMode="auto">
            <a:xfrm>
              <a:off x="28386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2" name="Freeform 18"/>
            <p:cNvSpPr/>
            <p:nvPr/>
          </p:nvSpPr>
          <p:spPr bwMode="auto">
            <a:xfrm>
              <a:off x="2751857"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3" name="Oval 19"/>
            <p:cNvSpPr>
              <a:spLocks noChangeArrowheads="1"/>
            </p:cNvSpPr>
            <p:nvPr/>
          </p:nvSpPr>
          <p:spPr bwMode="auto">
            <a:xfrm>
              <a:off x="3247158"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4" name="Freeform 20"/>
            <p:cNvSpPr/>
            <p:nvPr/>
          </p:nvSpPr>
          <p:spPr bwMode="auto">
            <a:xfrm>
              <a:off x="3168841" y="2857209"/>
              <a:ext cx="315384" cy="620184"/>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6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5"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4" y="38"/>
                    <a:pt x="36"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5" name="Oval 21"/>
            <p:cNvSpPr>
              <a:spLocks noChangeArrowheads="1"/>
            </p:cNvSpPr>
            <p:nvPr/>
          </p:nvSpPr>
          <p:spPr bwMode="auto">
            <a:xfrm>
              <a:off x="3664142"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6" name="Freeform 22"/>
            <p:cNvSpPr/>
            <p:nvPr/>
          </p:nvSpPr>
          <p:spPr bwMode="auto">
            <a:xfrm>
              <a:off x="3577357" y="2857209"/>
              <a:ext cx="323851" cy="620184"/>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7 w 41"/>
                <a:gd name="T19" fmla="*/ 35 h 79"/>
                <a:gd name="T20" fmla="*/ 7 w 41"/>
                <a:gd name="T21" fmla="*/ 21 h 79"/>
                <a:gd name="T22" fmla="*/ 7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7" name="Oval 23"/>
            <p:cNvSpPr>
              <a:spLocks noChangeArrowheads="1"/>
            </p:cNvSpPr>
            <p:nvPr/>
          </p:nvSpPr>
          <p:spPr bwMode="auto">
            <a:xfrm>
              <a:off x="40726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68" name="Freeform 24"/>
            <p:cNvSpPr/>
            <p:nvPr/>
          </p:nvSpPr>
          <p:spPr bwMode="auto">
            <a:xfrm>
              <a:off x="3985875" y="2857209"/>
              <a:ext cx="323851" cy="620184"/>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10 w 41"/>
                <a:gd name="T25" fmla="*/ 13 h 79"/>
                <a:gd name="T26" fmla="*/ 10 w 41"/>
                <a:gd name="T27" fmla="*/ 22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2 h 79"/>
                <a:gd name="T54" fmla="*/ 32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10" y="13"/>
                    <a:pt x="10" y="13"/>
                    <a:pt x="10" y="13"/>
                  </a:cubicBezTo>
                  <a:cubicBezTo>
                    <a:pt x="10" y="22"/>
                    <a:pt x="10" y="22"/>
                    <a:pt x="10" y="22"/>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2"/>
                    <a:pt x="32" y="22"/>
                    <a:pt x="32" y="22"/>
                  </a:cubicBezTo>
                  <a:cubicBezTo>
                    <a:pt x="32" y="13"/>
                    <a:pt x="32" y="13"/>
                    <a:pt x="32"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0" name="Oval 25"/>
            <p:cNvSpPr>
              <a:spLocks noChangeArrowheads="1"/>
            </p:cNvSpPr>
            <p:nvPr/>
          </p:nvSpPr>
          <p:spPr bwMode="auto">
            <a:xfrm>
              <a:off x="4481175" y="2692110"/>
              <a:ext cx="158751"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1" name="Freeform 26"/>
            <p:cNvSpPr/>
            <p:nvPr/>
          </p:nvSpPr>
          <p:spPr bwMode="auto">
            <a:xfrm>
              <a:off x="4402857" y="2857209"/>
              <a:ext cx="315384" cy="620184"/>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8 h 79"/>
                <a:gd name="T18" fmla="*/ 7 w 40"/>
                <a:gd name="T19" fmla="*/ 35 h 79"/>
                <a:gd name="T20" fmla="*/ 7 w 40"/>
                <a:gd name="T21" fmla="*/ 21 h 79"/>
                <a:gd name="T22" fmla="*/ 7 w 40"/>
                <a:gd name="T23" fmla="*/ 13 h 79"/>
                <a:gd name="T24" fmla="*/ 9 w 40"/>
                <a:gd name="T25" fmla="*/ 13 h 79"/>
                <a:gd name="T26" fmla="*/ 9 w 40"/>
                <a:gd name="T27" fmla="*/ 22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2 h 79"/>
                <a:gd name="T54" fmla="*/ 31 w 40"/>
                <a:gd name="T55" fmla="*/ 13 h 79"/>
                <a:gd name="T56" fmla="*/ 33 w 40"/>
                <a:gd name="T57" fmla="*/ 13 h 79"/>
                <a:gd name="T58" fmla="*/ 33 w 40"/>
                <a:gd name="T59" fmla="*/ 21 h 79"/>
                <a:gd name="T60" fmla="*/ 33 w 40"/>
                <a:gd name="T61" fmla="*/ 35 h 79"/>
                <a:gd name="T62" fmla="*/ 37 w 40"/>
                <a:gd name="T63" fmla="*/ 38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8"/>
                    <a:pt x="3" y="38"/>
                  </a:cubicBezTo>
                  <a:cubicBezTo>
                    <a:pt x="6" y="38"/>
                    <a:pt x="7" y="37"/>
                    <a:pt x="7" y="35"/>
                  </a:cubicBezTo>
                  <a:cubicBezTo>
                    <a:pt x="7" y="21"/>
                    <a:pt x="7" y="21"/>
                    <a:pt x="7" y="21"/>
                  </a:cubicBezTo>
                  <a:cubicBezTo>
                    <a:pt x="7" y="13"/>
                    <a:pt x="7" y="13"/>
                    <a:pt x="7"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2" name="Oval 27"/>
            <p:cNvSpPr>
              <a:spLocks noChangeArrowheads="1"/>
            </p:cNvSpPr>
            <p:nvPr/>
          </p:nvSpPr>
          <p:spPr bwMode="auto">
            <a:xfrm>
              <a:off x="4898158" y="2692110"/>
              <a:ext cx="150284" cy="148167"/>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4" name="Freeform 28"/>
            <p:cNvSpPr/>
            <p:nvPr/>
          </p:nvSpPr>
          <p:spPr bwMode="auto">
            <a:xfrm>
              <a:off x="4811375" y="2857209"/>
              <a:ext cx="323851" cy="620184"/>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8 h 79"/>
                <a:gd name="T18" fmla="*/ 8 w 41"/>
                <a:gd name="T19" fmla="*/ 35 h 79"/>
                <a:gd name="T20" fmla="*/ 8 w 41"/>
                <a:gd name="T21" fmla="*/ 21 h 79"/>
                <a:gd name="T22" fmla="*/ 8 w 41"/>
                <a:gd name="T23" fmla="*/ 13 h 79"/>
                <a:gd name="T24" fmla="*/ 9 w 41"/>
                <a:gd name="T25" fmla="*/ 13 h 79"/>
                <a:gd name="T26" fmla="*/ 9 w 41"/>
                <a:gd name="T27" fmla="*/ 22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2 h 79"/>
                <a:gd name="T54" fmla="*/ 31 w 41"/>
                <a:gd name="T55" fmla="*/ 13 h 79"/>
                <a:gd name="T56" fmla="*/ 33 w 41"/>
                <a:gd name="T57" fmla="*/ 13 h 79"/>
                <a:gd name="T58" fmla="*/ 33 w 41"/>
                <a:gd name="T59" fmla="*/ 21 h 79"/>
                <a:gd name="T60" fmla="*/ 33 w 41"/>
                <a:gd name="T61" fmla="*/ 35 h 79"/>
                <a:gd name="T62" fmla="*/ 37 w 41"/>
                <a:gd name="T63" fmla="*/ 38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8"/>
                    <a:pt x="4" y="38"/>
                  </a:cubicBezTo>
                  <a:cubicBezTo>
                    <a:pt x="6" y="38"/>
                    <a:pt x="8" y="37"/>
                    <a:pt x="8" y="35"/>
                  </a:cubicBezTo>
                  <a:cubicBezTo>
                    <a:pt x="8" y="21"/>
                    <a:pt x="8" y="21"/>
                    <a:pt x="8" y="21"/>
                  </a:cubicBezTo>
                  <a:cubicBezTo>
                    <a:pt x="8" y="13"/>
                    <a:pt x="8" y="13"/>
                    <a:pt x="8" y="13"/>
                  </a:cubicBezTo>
                  <a:cubicBezTo>
                    <a:pt x="9" y="13"/>
                    <a:pt x="9" y="13"/>
                    <a:pt x="9" y="13"/>
                  </a:cubicBezTo>
                  <a:cubicBezTo>
                    <a:pt x="9" y="22"/>
                    <a:pt x="9" y="22"/>
                    <a:pt x="9" y="22"/>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2"/>
                    <a:pt x="31" y="22"/>
                    <a:pt x="31" y="22"/>
                  </a:cubicBezTo>
                  <a:cubicBezTo>
                    <a:pt x="31" y="13"/>
                    <a:pt x="31" y="13"/>
                    <a:pt x="31" y="13"/>
                  </a:cubicBezTo>
                  <a:cubicBezTo>
                    <a:pt x="33" y="13"/>
                    <a:pt x="33" y="13"/>
                    <a:pt x="33" y="13"/>
                  </a:cubicBezTo>
                  <a:cubicBezTo>
                    <a:pt x="33" y="21"/>
                    <a:pt x="33" y="21"/>
                    <a:pt x="33" y="21"/>
                  </a:cubicBezTo>
                  <a:cubicBezTo>
                    <a:pt x="33" y="35"/>
                    <a:pt x="33" y="35"/>
                    <a:pt x="33" y="35"/>
                  </a:cubicBezTo>
                  <a:cubicBezTo>
                    <a:pt x="33" y="37"/>
                    <a:pt x="35" y="38"/>
                    <a:pt x="37" y="38"/>
                  </a:cubicBezTo>
                  <a:cubicBezTo>
                    <a:pt x="39" y="38"/>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5" name="Oval 45"/>
            <p:cNvSpPr>
              <a:spLocks noChangeArrowheads="1"/>
            </p:cNvSpPr>
            <p:nvPr/>
          </p:nvSpPr>
          <p:spPr bwMode="auto">
            <a:xfrm>
              <a:off x="4481175" y="1803110"/>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6" name="Freeform 46"/>
            <p:cNvSpPr/>
            <p:nvPr/>
          </p:nvSpPr>
          <p:spPr bwMode="auto">
            <a:xfrm>
              <a:off x="4402857" y="1968210"/>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7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7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6"/>
                    <a:pt x="35" y="0"/>
                    <a:pt x="29" y="0"/>
                  </a:cubicBezTo>
                  <a:cubicBezTo>
                    <a:pt x="17" y="0"/>
                    <a:pt x="17" y="0"/>
                    <a:pt x="17" y="0"/>
                  </a:cubicBezTo>
                  <a:cubicBezTo>
                    <a:pt x="16" y="0"/>
                    <a:pt x="16" y="0"/>
                    <a:pt x="16" y="0"/>
                  </a:cubicBezTo>
                  <a:cubicBezTo>
                    <a:pt x="11" y="0"/>
                    <a:pt x="11" y="0"/>
                    <a:pt x="11" y="0"/>
                  </a:cubicBezTo>
                  <a:cubicBezTo>
                    <a:pt x="5" y="0"/>
                    <a:pt x="0" y="6"/>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7" name="Oval 47"/>
            <p:cNvSpPr>
              <a:spLocks noChangeArrowheads="1"/>
            </p:cNvSpPr>
            <p:nvPr/>
          </p:nvSpPr>
          <p:spPr bwMode="auto">
            <a:xfrm>
              <a:off x="4898158" y="1803110"/>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8" name="Freeform 48"/>
            <p:cNvSpPr/>
            <p:nvPr/>
          </p:nvSpPr>
          <p:spPr bwMode="auto">
            <a:xfrm>
              <a:off x="4811375" y="1968210"/>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7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7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6"/>
                    <a:pt x="35" y="0"/>
                    <a:pt x="29" y="0"/>
                  </a:cubicBezTo>
                  <a:cubicBezTo>
                    <a:pt x="17" y="0"/>
                    <a:pt x="17" y="0"/>
                    <a:pt x="17" y="0"/>
                  </a:cubicBezTo>
                  <a:cubicBezTo>
                    <a:pt x="17" y="0"/>
                    <a:pt x="17" y="0"/>
                    <a:pt x="17" y="0"/>
                  </a:cubicBezTo>
                  <a:cubicBezTo>
                    <a:pt x="12" y="0"/>
                    <a:pt x="12" y="0"/>
                    <a:pt x="12" y="0"/>
                  </a:cubicBezTo>
                  <a:cubicBezTo>
                    <a:pt x="5" y="0"/>
                    <a:pt x="0" y="6"/>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7"/>
                    <a:pt x="9" y="37"/>
                    <a:pt x="9" y="37"/>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7"/>
                    <a:pt x="31" y="37"/>
                    <a:pt x="31" y="37"/>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79" name="Oval 49"/>
            <p:cNvSpPr>
              <a:spLocks noChangeArrowheads="1"/>
            </p:cNvSpPr>
            <p:nvPr/>
          </p:nvSpPr>
          <p:spPr bwMode="auto">
            <a:xfrm>
              <a:off x="1187642" y="3572643"/>
              <a:ext cx="156633"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0" name="Freeform 50"/>
            <p:cNvSpPr/>
            <p:nvPr/>
          </p:nvSpPr>
          <p:spPr bwMode="auto">
            <a:xfrm>
              <a:off x="1109324"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1" name="Oval 51"/>
            <p:cNvSpPr>
              <a:spLocks noChangeArrowheads="1"/>
            </p:cNvSpPr>
            <p:nvPr/>
          </p:nvSpPr>
          <p:spPr bwMode="auto">
            <a:xfrm>
              <a:off x="16046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2" name="Freeform 52"/>
            <p:cNvSpPr/>
            <p:nvPr/>
          </p:nvSpPr>
          <p:spPr bwMode="auto">
            <a:xfrm>
              <a:off x="1517842" y="3746209"/>
              <a:ext cx="321733"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3" name="Oval 53"/>
            <p:cNvSpPr>
              <a:spLocks noChangeArrowheads="1"/>
            </p:cNvSpPr>
            <p:nvPr/>
          </p:nvSpPr>
          <p:spPr bwMode="auto">
            <a:xfrm>
              <a:off x="2013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4" name="Freeform 54"/>
            <p:cNvSpPr/>
            <p:nvPr/>
          </p:nvSpPr>
          <p:spPr bwMode="auto">
            <a:xfrm>
              <a:off x="1934824"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5" name="Oval 55"/>
            <p:cNvSpPr>
              <a:spLocks noChangeArrowheads="1"/>
            </p:cNvSpPr>
            <p:nvPr/>
          </p:nvSpPr>
          <p:spPr bwMode="auto">
            <a:xfrm>
              <a:off x="2430125"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6" name="Freeform 56"/>
            <p:cNvSpPr/>
            <p:nvPr/>
          </p:nvSpPr>
          <p:spPr bwMode="auto">
            <a:xfrm>
              <a:off x="2343341" y="3746209"/>
              <a:ext cx="315384" cy="620184"/>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7" name="Oval 57"/>
            <p:cNvSpPr>
              <a:spLocks noChangeArrowheads="1"/>
            </p:cNvSpPr>
            <p:nvPr/>
          </p:nvSpPr>
          <p:spPr bwMode="auto">
            <a:xfrm>
              <a:off x="28386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8" name="Freeform 58"/>
            <p:cNvSpPr/>
            <p:nvPr/>
          </p:nvSpPr>
          <p:spPr bwMode="auto">
            <a:xfrm>
              <a:off x="2751857"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89" name="Oval 59"/>
            <p:cNvSpPr>
              <a:spLocks noChangeArrowheads="1"/>
            </p:cNvSpPr>
            <p:nvPr/>
          </p:nvSpPr>
          <p:spPr bwMode="auto">
            <a:xfrm>
              <a:off x="3247158" y="3572643"/>
              <a:ext cx="158751"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0" name="Freeform 60"/>
            <p:cNvSpPr/>
            <p:nvPr/>
          </p:nvSpPr>
          <p:spPr bwMode="auto">
            <a:xfrm>
              <a:off x="3168841" y="3746209"/>
              <a:ext cx="315384" cy="620184"/>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1" name="Oval 61"/>
            <p:cNvSpPr>
              <a:spLocks noChangeArrowheads="1"/>
            </p:cNvSpPr>
            <p:nvPr/>
          </p:nvSpPr>
          <p:spPr bwMode="auto">
            <a:xfrm>
              <a:off x="3664142"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2" name="Freeform 62"/>
            <p:cNvSpPr/>
            <p:nvPr/>
          </p:nvSpPr>
          <p:spPr bwMode="auto">
            <a:xfrm>
              <a:off x="3577357" y="3746209"/>
              <a:ext cx="323851" cy="620184"/>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3" name="Oval 63"/>
            <p:cNvSpPr>
              <a:spLocks noChangeArrowheads="1"/>
            </p:cNvSpPr>
            <p:nvPr/>
          </p:nvSpPr>
          <p:spPr bwMode="auto">
            <a:xfrm>
              <a:off x="4072658" y="3572643"/>
              <a:ext cx="150284" cy="150284"/>
            </a:xfrm>
            <a:prstGeom prst="ellipse">
              <a:avLst/>
            </a:pr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4" name="Freeform 64"/>
            <p:cNvSpPr/>
            <p:nvPr/>
          </p:nvSpPr>
          <p:spPr bwMode="auto">
            <a:xfrm>
              <a:off x="3985875" y="3746209"/>
              <a:ext cx="323851" cy="620184"/>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6"/>
                    <a:pt x="12" y="79"/>
                    <a:pt x="15" y="79"/>
                  </a:cubicBezTo>
                  <a:cubicBezTo>
                    <a:pt x="17" y="79"/>
                    <a:pt x="20" y="76"/>
                    <a:pt x="20" y="74"/>
                  </a:cubicBezTo>
                  <a:cubicBezTo>
                    <a:pt x="20" y="38"/>
                    <a:pt x="20" y="38"/>
                    <a:pt x="20" y="38"/>
                  </a:cubicBezTo>
                  <a:cubicBezTo>
                    <a:pt x="22" y="38"/>
                    <a:pt x="22" y="38"/>
                    <a:pt x="22" y="38"/>
                  </a:cubicBezTo>
                  <a:cubicBezTo>
                    <a:pt x="22" y="74"/>
                    <a:pt x="22" y="74"/>
                    <a:pt x="22" y="74"/>
                  </a:cubicBezTo>
                  <a:cubicBezTo>
                    <a:pt x="22" y="76"/>
                    <a:pt x="24" y="79"/>
                    <a:pt x="27" y="79"/>
                  </a:cubicBezTo>
                  <a:cubicBezTo>
                    <a:pt x="29" y="79"/>
                    <a:pt x="32" y="76"/>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2"/>
            </a:solid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95" name="组合 94"/>
          <p:cNvGrpSpPr/>
          <p:nvPr/>
        </p:nvGrpSpPr>
        <p:grpSpPr>
          <a:xfrm>
            <a:off x="1067948" y="2393157"/>
            <a:ext cx="3019427" cy="1257300"/>
            <a:chOff x="1109324" y="3572643"/>
            <a:chExt cx="4025902" cy="1676400"/>
          </a:xfrm>
          <a:solidFill>
            <a:schemeClr val="accent3"/>
          </a:solidFill>
        </p:grpSpPr>
        <p:sp>
          <p:nvSpPr>
            <p:cNvPr id="96" name="Oval 65"/>
            <p:cNvSpPr>
              <a:spLocks noChangeArrowheads="1"/>
            </p:cNvSpPr>
            <p:nvPr/>
          </p:nvSpPr>
          <p:spPr bwMode="auto">
            <a:xfrm>
              <a:off x="4481175" y="3572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7" name="Freeform 66"/>
            <p:cNvSpPr/>
            <p:nvPr/>
          </p:nvSpPr>
          <p:spPr bwMode="auto">
            <a:xfrm>
              <a:off x="4402857" y="3746209"/>
              <a:ext cx="315384" cy="620184"/>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1"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3"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8" name="Oval 67"/>
            <p:cNvSpPr>
              <a:spLocks noChangeArrowheads="1"/>
            </p:cNvSpPr>
            <p:nvPr/>
          </p:nvSpPr>
          <p:spPr bwMode="auto">
            <a:xfrm>
              <a:off x="4898158" y="3572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99" name="Freeform 68"/>
            <p:cNvSpPr/>
            <p:nvPr/>
          </p:nvSpPr>
          <p:spPr bwMode="auto">
            <a:xfrm>
              <a:off x="4811375" y="3746209"/>
              <a:ext cx="323851" cy="620184"/>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6"/>
                    <a:pt x="12" y="79"/>
                    <a:pt x="14" y="79"/>
                  </a:cubicBezTo>
                  <a:cubicBezTo>
                    <a:pt x="17" y="79"/>
                    <a:pt x="19" y="76"/>
                    <a:pt x="19" y="74"/>
                  </a:cubicBezTo>
                  <a:cubicBezTo>
                    <a:pt x="19" y="38"/>
                    <a:pt x="19" y="38"/>
                    <a:pt x="19" y="38"/>
                  </a:cubicBezTo>
                  <a:cubicBezTo>
                    <a:pt x="21" y="38"/>
                    <a:pt x="21" y="38"/>
                    <a:pt x="21" y="38"/>
                  </a:cubicBezTo>
                  <a:cubicBezTo>
                    <a:pt x="21" y="74"/>
                    <a:pt x="21" y="74"/>
                    <a:pt x="21" y="74"/>
                  </a:cubicBezTo>
                  <a:cubicBezTo>
                    <a:pt x="21" y="76"/>
                    <a:pt x="24" y="79"/>
                    <a:pt x="26" y="79"/>
                  </a:cubicBezTo>
                  <a:cubicBezTo>
                    <a:pt x="29" y="79"/>
                    <a:pt x="31" y="76"/>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0" name="Oval 69"/>
            <p:cNvSpPr>
              <a:spLocks noChangeArrowheads="1"/>
            </p:cNvSpPr>
            <p:nvPr/>
          </p:nvSpPr>
          <p:spPr bwMode="auto">
            <a:xfrm>
              <a:off x="1187642" y="4461643"/>
              <a:ext cx="156633"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1" name="Freeform 70"/>
            <p:cNvSpPr/>
            <p:nvPr/>
          </p:nvSpPr>
          <p:spPr bwMode="auto">
            <a:xfrm>
              <a:off x="1109324"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1"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2" name="Oval 71"/>
            <p:cNvSpPr>
              <a:spLocks noChangeArrowheads="1"/>
            </p:cNvSpPr>
            <p:nvPr/>
          </p:nvSpPr>
          <p:spPr bwMode="auto">
            <a:xfrm>
              <a:off x="16046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3" name="Freeform 72"/>
            <p:cNvSpPr/>
            <p:nvPr/>
          </p:nvSpPr>
          <p:spPr bwMode="auto">
            <a:xfrm>
              <a:off x="1517842" y="4626743"/>
              <a:ext cx="321733"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4" name="Oval 73"/>
            <p:cNvSpPr>
              <a:spLocks noChangeArrowheads="1"/>
            </p:cNvSpPr>
            <p:nvPr/>
          </p:nvSpPr>
          <p:spPr bwMode="auto">
            <a:xfrm>
              <a:off x="2013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5" name="Freeform 74"/>
            <p:cNvSpPr/>
            <p:nvPr/>
          </p:nvSpPr>
          <p:spPr bwMode="auto">
            <a:xfrm>
              <a:off x="1934824"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8"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6" name="Oval 75"/>
            <p:cNvSpPr>
              <a:spLocks noChangeArrowheads="1"/>
            </p:cNvSpPr>
            <p:nvPr/>
          </p:nvSpPr>
          <p:spPr bwMode="auto">
            <a:xfrm>
              <a:off x="2430125"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7" name="Freeform 76"/>
            <p:cNvSpPr/>
            <p:nvPr/>
          </p:nvSpPr>
          <p:spPr bwMode="auto">
            <a:xfrm>
              <a:off x="2343341" y="4626743"/>
              <a:ext cx="315384" cy="622300"/>
            </a:xfrm>
            <a:custGeom>
              <a:avLst/>
              <a:gdLst>
                <a:gd name="T0" fmla="*/ 40 w 40"/>
                <a:gd name="T1" fmla="*/ 12 h 79"/>
                <a:gd name="T2" fmla="*/ 29 w 40"/>
                <a:gd name="T3" fmla="*/ 0 h 79"/>
                <a:gd name="T4" fmla="*/ 17 w 40"/>
                <a:gd name="T5" fmla="*/ 0 h 79"/>
                <a:gd name="T6" fmla="*/ 16 w 40"/>
                <a:gd name="T7" fmla="*/ 0 h 79"/>
                <a:gd name="T8" fmla="*/ 12 w 40"/>
                <a:gd name="T9" fmla="*/ 0 h 79"/>
                <a:gd name="T10" fmla="*/ 0 w 40"/>
                <a:gd name="T11" fmla="*/ 12 h 79"/>
                <a:gd name="T12" fmla="*/ 0 w 40"/>
                <a:gd name="T13" fmla="*/ 12 h 79"/>
                <a:gd name="T14" fmla="*/ 0 w 40"/>
                <a:gd name="T15" fmla="*/ 35 h 79"/>
                <a:gd name="T16" fmla="*/ 4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8" name="Oval 77"/>
            <p:cNvSpPr>
              <a:spLocks noChangeArrowheads="1"/>
            </p:cNvSpPr>
            <p:nvPr/>
          </p:nvSpPr>
          <p:spPr bwMode="auto">
            <a:xfrm>
              <a:off x="28386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09" name="Freeform 78"/>
            <p:cNvSpPr/>
            <p:nvPr/>
          </p:nvSpPr>
          <p:spPr bwMode="auto">
            <a:xfrm>
              <a:off x="2751857"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7" y="0"/>
                    <a:pt x="17" y="0"/>
                    <a:pt x="17"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grpSp>
        <p:nvGrpSpPr>
          <p:cNvPr id="110" name="组合 109"/>
          <p:cNvGrpSpPr/>
          <p:nvPr/>
        </p:nvGrpSpPr>
        <p:grpSpPr>
          <a:xfrm>
            <a:off x="1067948" y="3059907"/>
            <a:ext cx="3019427" cy="1257300"/>
            <a:chOff x="1109324" y="4461643"/>
            <a:chExt cx="4025902" cy="1676400"/>
          </a:xfrm>
          <a:solidFill>
            <a:schemeClr val="accent4"/>
          </a:solidFill>
        </p:grpSpPr>
        <p:sp>
          <p:nvSpPr>
            <p:cNvPr id="111" name="Oval 79"/>
            <p:cNvSpPr>
              <a:spLocks noChangeArrowheads="1"/>
            </p:cNvSpPr>
            <p:nvPr/>
          </p:nvSpPr>
          <p:spPr bwMode="auto">
            <a:xfrm>
              <a:off x="3247158"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2" name="Freeform 80"/>
            <p:cNvSpPr/>
            <p:nvPr/>
          </p:nvSpPr>
          <p:spPr bwMode="auto">
            <a:xfrm>
              <a:off x="3168841" y="4626743"/>
              <a:ext cx="315384" cy="622300"/>
            </a:xfrm>
            <a:custGeom>
              <a:avLst/>
              <a:gdLst>
                <a:gd name="T0" fmla="*/ 40 w 40"/>
                <a:gd name="T1" fmla="*/ 12 h 79"/>
                <a:gd name="T2" fmla="*/ 28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6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8"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5"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4" y="39"/>
                    <a:pt x="36"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3" name="Oval 81"/>
            <p:cNvSpPr>
              <a:spLocks noChangeArrowheads="1"/>
            </p:cNvSpPr>
            <p:nvPr/>
          </p:nvSpPr>
          <p:spPr bwMode="auto">
            <a:xfrm>
              <a:off x="3664142"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4" name="Freeform 82"/>
            <p:cNvSpPr/>
            <p:nvPr/>
          </p:nvSpPr>
          <p:spPr bwMode="auto">
            <a:xfrm>
              <a:off x="3577357" y="4626743"/>
              <a:ext cx="323851" cy="622300"/>
            </a:xfrm>
            <a:custGeom>
              <a:avLst/>
              <a:gdLst>
                <a:gd name="T0" fmla="*/ 41 w 41"/>
                <a:gd name="T1" fmla="*/ 12 h 79"/>
                <a:gd name="T2" fmla="*/ 29 w 41"/>
                <a:gd name="T3" fmla="*/ 0 h 79"/>
                <a:gd name="T4" fmla="*/ 17 w 41"/>
                <a:gd name="T5" fmla="*/ 0 h 79"/>
                <a:gd name="T6" fmla="*/ 16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7 w 41"/>
                <a:gd name="T19" fmla="*/ 35 h 79"/>
                <a:gd name="T20" fmla="*/ 7 w 41"/>
                <a:gd name="T21" fmla="*/ 21 h 79"/>
                <a:gd name="T22" fmla="*/ 7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6" y="0"/>
                    <a:pt x="16" y="0"/>
                    <a:pt x="16"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5" name="Oval 83"/>
            <p:cNvSpPr>
              <a:spLocks noChangeArrowheads="1"/>
            </p:cNvSpPr>
            <p:nvPr/>
          </p:nvSpPr>
          <p:spPr bwMode="auto">
            <a:xfrm>
              <a:off x="40726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6" name="Freeform 84"/>
            <p:cNvSpPr/>
            <p:nvPr/>
          </p:nvSpPr>
          <p:spPr bwMode="auto">
            <a:xfrm>
              <a:off x="3985875" y="4626743"/>
              <a:ext cx="323851" cy="622300"/>
            </a:xfrm>
            <a:custGeom>
              <a:avLst/>
              <a:gdLst>
                <a:gd name="T0" fmla="*/ 41 w 41"/>
                <a:gd name="T1" fmla="*/ 12 h 79"/>
                <a:gd name="T2" fmla="*/ 29 w 41"/>
                <a:gd name="T3" fmla="*/ 0 h 79"/>
                <a:gd name="T4" fmla="*/ 18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10 w 41"/>
                <a:gd name="T25" fmla="*/ 14 h 79"/>
                <a:gd name="T26" fmla="*/ 10 w 41"/>
                <a:gd name="T27" fmla="*/ 22 h 79"/>
                <a:gd name="T28" fmla="*/ 10 w 41"/>
                <a:gd name="T29" fmla="*/ 36 h 79"/>
                <a:gd name="T30" fmla="*/ 10 w 41"/>
                <a:gd name="T31" fmla="*/ 39 h 79"/>
                <a:gd name="T32" fmla="*/ 10 w 41"/>
                <a:gd name="T33" fmla="*/ 74 h 79"/>
                <a:gd name="T34" fmla="*/ 15 w 41"/>
                <a:gd name="T35" fmla="*/ 79 h 79"/>
                <a:gd name="T36" fmla="*/ 20 w 41"/>
                <a:gd name="T37" fmla="*/ 74 h 79"/>
                <a:gd name="T38" fmla="*/ 20 w 41"/>
                <a:gd name="T39" fmla="*/ 39 h 79"/>
                <a:gd name="T40" fmla="*/ 22 w 41"/>
                <a:gd name="T41" fmla="*/ 39 h 79"/>
                <a:gd name="T42" fmla="*/ 22 w 41"/>
                <a:gd name="T43" fmla="*/ 74 h 79"/>
                <a:gd name="T44" fmla="*/ 27 w 41"/>
                <a:gd name="T45" fmla="*/ 79 h 79"/>
                <a:gd name="T46" fmla="*/ 32 w 41"/>
                <a:gd name="T47" fmla="*/ 74 h 79"/>
                <a:gd name="T48" fmla="*/ 32 w 41"/>
                <a:gd name="T49" fmla="*/ 39 h 79"/>
                <a:gd name="T50" fmla="*/ 32 w 41"/>
                <a:gd name="T51" fmla="*/ 36 h 79"/>
                <a:gd name="T52" fmla="*/ 32 w 41"/>
                <a:gd name="T53" fmla="*/ 22 h 79"/>
                <a:gd name="T54" fmla="*/ 32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6" y="0"/>
                    <a:pt x="29" y="0"/>
                  </a:cubicBezTo>
                  <a:cubicBezTo>
                    <a:pt x="18" y="0"/>
                    <a:pt x="18" y="0"/>
                    <a:pt x="18" y="0"/>
                  </a:cubicBezTo>
                  <a:cubicBezTo>
                    <a:pt x="17" y="0"/>
                    <a:pt x="17" y="0"/>
                    <a:pt x="17" y="0"/>
                  </a:cubicBezTo>
                  <a:cubicBezTo>
                    <a:pt x="12" y="0"/>
                    <a:pt x="12" y="0"/>
                    <a:pt x="12" y="0"/>
                  </a:cubicBezTo>
                  <a:cubicBezTo>
                    <a:pt x="6"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10" y="14"/>
                    <a:pt x="10" y="14"/>
                    <a:pt x="10" y="14"/>
                  </a:cubicBezTo>
                  <a:cubicBezTo>
                    <a:pt x="10" y="22"/>
                    <a:pt x="10" y="22"/>
                    <a:pt x="10" y="22"/>
                  </a:cubicBezTo>
                  <a:cubicBezTo>
                    <a:pt x="10" y="36"/>
                    <a:pt x="10" y="36"/>
                    <a:pt x="10" y="36"/>
                  </a:cubicBezTo>
                  <a:cubicBezTo>
                    <a:pt x="10" y="39"/>
                    <a:pt x="10" y="39"/>
                    <a:pt x="10" y="39"/>
                  </a:cubicBezTo>
                  <a:cubicBezTo>
                    <a:pt x="10" y="74"/>
                    <a:pt x="10" y="74"/>
                    <a:pt x="10" y="74"/>
                  </a:cubicBezTo>
                  <a:cubicBezTo>
                    <a:pt x="10" y="77"/>
                    <a:pt x="12" y="79"/>
                    <a:pt x="15" y="79"/>
                  </a:cubicBezTo>
                  <a:cubicBezTo>
                    <a:pt x="17" y="79"/>
                    <a:pt x="20" y="77"/>
                    <a:pt x="20" y="74"/>
                  </a:cubicBezTo>
                  <a:cubicBezTo>
                    <a:pt x="20" y="39"/>
                    <a:pt x="20" y="39"/>
                    <a:pt x="20" y="39"/>
                  </a:cubicBezTo>
                  <a:cubicBezTo>
                    <a:pt x="22" y="39"/>
                    <a:pt x="22" y="39"/>
                    <a:pt x="22" y="39"/>
                  </a:cubicBezTo>
                  <a:cubicBezTo>
                    <a:pt x="22" y="74"/>
                    <a:pt x="22" y="74"/>
                    <a:pt x="22" y="74"/>
                  </a:cubicBezTo>
                  <a:cubicBezTo>
                    <a:pt x="22" y="77"/>
                    <a:pt x="24" y="79"/>
                    <a:pt x="27" y="79"/>
                  </a:cubicBezTo>
                  <a:cubicBezTo>
                    <a:pt x="29" y="79"/>
                    <a:pt x="32" y="77"/>
                    <a:pt x="32" y="74"/>
                  </a:cubicBezTo>
                  <a:cubicBezTo>
                    <a:pt x="32" y="39"/>
                    <a:pt x="32" y="39"/>
                    <a:pt x="32" y="39"/>
                  </a:cubicBezTo>
                  <a:cubicBezTo>
                    <a:pt x="32" y="36"/>
                    <a:pt x="32" y="36"/>
                    <a:pt x="32" y="36"/>
                  </a:cubicBezTo>
                  <a:cubicBezTo>
                    <a:pt x="32" y="22"/>
                    <a:pt x="32" y="22"/>
                    <a:pt x="32" y="22"/>
                  </a:cubicBezTo>
                  <a:cubicBezTo>
                    <a:pt x="32" y="14"/>
                    <a:pt x="32" y="14"/>
                    <a:pt x="32"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7" name="Oval 85"/>
            <p:cNvSpPr>
              <a:spLocks noChangeArrowheads="1"/>
            </p:cNvSpPr>
            <p:nvPr/>
          </p:nvSpPr>
          <p:spPr bwMode="auto">
            <a:xfrm>
              <a:off x="4481175" y="4461643"/>
              <a:ext cx="158751"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8" name="Freeform 86"/>
            <p:cNvSpPr/>
            <p:nvPr/>
          </p:nvSpPr>
          <p:spPr bwMode="auto">
            <a:xfrm>
              <a:off x="4402857" y="4626743"/>
              <a:ext cx="315384" cy="622300"/>
            </a:xfrm>
            <a:custGeom>
              <a:avLst/>
              <a:gdLst>
                <a:gd name="T0" fmla="*/ 40 w 40"/>
                <a:gd name="T1" fmla="*/ 12 h 79"/>
                <a:gd name="T2" fmla="*/ 29 w 40"/>
                <a:gd name="T3" fmla="*/ 0 h 79"/>
                <a:gd name="T4" fmla="*/ 17 w 40"/>
                <a:gd name="T5" fmla="*/ 0 h 79"/>
                <a:gd name="T6" fmla="*/ 16 w 40"/>
                <a:gd name="T7" fmla="*/ 0 h 79"/>
                <a:gd name="T8" fmla="*/ 11 w 40"/>
                <a:gd name="T9" fmla="*/ 0 h 79"/>
                <a:gd name="T10" fmla="*/ 0 w 40"/>
                <a:gd name="T11" fmla="*/ 12 h 79"/>
                <a:gd name="T12" fmla="*/ 0 w 40"/>
                <a:gd name="T13" fmla="*/ 12 h 79"/>
                <a:gd name="T14" fmla="*/ 0 w 40"/>
                <a:gd name="T15" fmla="*/ 35 h 79"/>
                <a:gd name="T16" fmla="*/ 3 w 40"/>
                <a:gd name="T17" fmla="*/ 39 h 79"/>
                <a:gd name="T18" fmla="*/ 7 w 40"/>
                <a:gd name="T19" fmla="*/ 35 h 79"/>
                <a:gd name="T20" fmla="*/ 7 w 40"/>
                <a:gd name="T21" fmla="*/ 21 h 79"/>
                <a:gd name="T22" fmla="*/ 7 w 40"/>
                <a:gd name="T23" fmla="*/ 14 h 79"/>
                <a:gd name="T24" fmla="*/ 9 w 40"/>
                <a:gd name="T25" fmla="*/ 14 h 79"/>
                <a:gd name="T26" fmla="*/ 9 w 40"/>
                <a:gd name="T27" fmla="*/ 22 h 79"/>
                <a:gd name="T28" fmla="*/ 9 w 40"/>
                <a:gd name="T29" fmla="*/ 36 h 79"/>
                <a:gd name="T30" fmla="*/ 9 w 40"/>
                <a:gd name="T31" fmla="*/ 39 h 79"/>
                <a:gd name="T32" fmla="*/ 9 w 40"/>
                <a:gd name="T33" fmla="*/ 74 h 79"/>
                <a:gd name="T34" fmla="*/ 14 w 40"/>
                <a:gd name="T35" fmla="*/ 79 h 79"/>
                <a:gd name="T36" fmla="*/ 19 w 40"/>
                <a:gd name="T37" fmla="*/ 74 h 79"/>
                <a:gd name="T38" fmla="*/ 19 w 40"/>
                <a:gd name="T39" fmla="*/ 39 h 79"/>
                <a:gd name="T40" fmla="*/ 21 w 40"/>
                <a:gd name="T41" fmla="*/ 39 h 79"/>
                <a:gd name="T42" fmla="*/ 21 w 40"/>
                <a:gd name="T43" fmla="*/ 74 h 79"/>
                <a:gd name="T44" fmla="*/ 26 w 40"/>
                <a:gd name="T45" fmla="*/ 79 h 79"/>
                <a:gd name="T46" fmla="*/ 31 w 40"/>
                <a:gd name="T47" fmla="*/ 74 h 79"/>
                <a:gd name="T48" fmla="*/ 31 w 40"/>
                <a:gd name="T49" fmla="*/ 39 h 79"/>
                <a:gd name="T50" fmla="*/ 31 w 40"/>
                <a:gd name="T51" fmla="*/ 36 h 79"/>
                <a:gd name="T52" fmla="*/ 31 w 40"/>
                <a:gd name="T53" fmla="*/ 22 h 79"/>
                <a:gd name="T54" fmla="*/ 31 w 40"/>
                <a:gd name="T55" fmla="*/ 14 h 79"/>
                <a:gd name="T56" fmla="*/ 33 w 40"/>
                <a:gd name="T57" fmla="*/ 14 h 79"/>
                <a:gd name="T58" fmla="*/ 33 w 40"/>
                <a:gd name="T59" fmla="*/ 21 h 79"/>
                <a:gd name="T60" fmla="*/ 33 w 40"/>
                <a:gd name="T61" fmla="*/ 35 h 79"/>
                <a:gd name="T62" fmla="*/ 37 w 40"/>
                <a:gd name="T63" fmla="*/ 39 h 79"/>
                <a:gd name="T64" fmla="*/ 40 w 40"/>
                <a:gd name="T65" fmla="*/ 35 h 79"/>
                <a:gd name="T66" fmla="*/ 40 w 40"/>
                <a:gd name="T67" fmla="*/ 12 h 79"/>
                <a:gd name="T68" fmla="*/ 40 w 40"/>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2"/>
                  </a:moveTo>
                  <a:cubicBezTo>
                    <a:pt x="40" y="5"/>
                    <a:pt x="35" y="0"/>
                    <a:pt x="29" y="0"/>
                  </a:cubicBezTo>
                  <a:cubicBezTo>
                    <a:pt x="17" y="0"/>
                    <a:pt x="17" y="0"/>
                    <a:pt x="17" y="0"/>
                  </a:cubicBezTo>
                  <a:cubicBezTo>
                    <a:pt x="16" y="0"/>
                    <a:pt x="16" y="0"/>
                    <a:pt x="16" y="0"/>
                  </a:cubicBezTo>
                  <a:cubicBezTo>
                    <a:pt x="11" y="0"/>
                    <a:pt x="11" y="0"/>
                    <a:pt x="11" y="0"/>
                  </a:cubicBezTo>
                  <a:cubicBezTo>
                    <a:pt x="5" y="0"/>
                    <a:pt x="0" y="5"/>
                    <a:pt x="0" y="12"/>
                  </a:cubicBezTo>
                  <a:cubicBezTo>
                    <a:pt x="0" y="12"/>
                    <a:pt x="0" y="12"/>
                    <a:pt x="0" y="12"/>
                  </a:cubicBezTo>
                  <a:cubicBezTo>
                    <a:pt x="0" y="35"/>
                    <a:pt x="0" y="35"/>
                    <a:pt x="0" y="35"/>
                  </a:cubicBezTo>
                  <a:cubicBezTo>
                    <a:pt x="0" y="37"/>
                    <a:pt x="1" y="39"/>
                    <a:pt x="3" y="39"/>
                  </a:cubicBezTo>
                  <a:cubicBezTo>
                    <a:pt x="6" y="39"/>
                    <a:pt x="7" y="37"/>
                    <a:pt x="7" y="35"/>
                  </a:cubicBezTo>
                  <a:cubicBezTo>
                    <a:pt x="7" y="21"/>
                    <a:pt x="7" y="21"/>
                    <a:pt x="7" y="21"/>
                  </a:cubicBezTo>
                  <a:cubicBezTo>
                    <a:pt x="7" y="14"/>
                    <a:pt x="7" y="14"/>
                    <a:pt x="7"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1"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3"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0" y="37"/>
                    <a:pt x="40" y="35"/>
                  </a:cubicBezTo>
                  <a:cubicBezTo>
                    <a:pt x="40" y="12"/>
                    <a:pt x="40" y="12"/>
                    <a:pt x="40" y="12"/>
                  </a:cubicBezTo>
                  <a:cubicBezTo>
                    <a:pt x="40" y="12"/>
                    <a:pt x="40" y="12"/>
                    <a:pt x="40"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19" name="Oval 87"/>
            <p:cNvSpPr>
              <a:spLocks noChangeArrowheads="1"/>
            </p:cNvSpPr>
            <p:nvPr/>
          </p:nvSpPr>
          <p:spPr bwMode="auto">
            <a:xfrm>
              <a:off x="4898158" y="4461643"/>
              <a:ext cx="150284" cy="150284"/>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0" name="Freeform 88"/>
            <p:cNvSpPr/>
            <p:nvPr/>
          </p:nvSpPr>
          <p:spPr bwMode="auto">
            <a:xfrm>
              <a:off x="4811375" y="4626743"/>
              <a:ext cx="323851" cy="622300"/>
            </a:xfrm>
            <a:custGeom>
              <a:avLst/>
              <a:gdLst>
                <a:gd name="T0" fmla="*/ 41 w 41"/>
                <a:gd name="T1" fmla="*/ 12 h 79"/>
                <a:gd name="T2" fmla="*/ 29 w 41"/>
                <a:gd name="T3" fmla="*/ 0 h 79"/>
                <a:gd name="T4" fmla="*/ 17 w 41"/>
                <a:gd name="T5" fmla="*/ 0 h 79"/>
                <a:gd name="T6" fmla="*/ 17 w 41"/>
                <a:gd name="T7" fmla="*/ 0 h 79"/>
                <a:gd name="T8" fmla="*/ 12 w 41"/>
                <a:gd name="T9" fmla="*/ 0 h 79"/>
                <a:gd name="T10" fmla="*/ 0 w 41"/>
                <a:gd name="T11" fmla="*/ 12 h 79"/>
                <a:gd name="T12" fmla="*/ 0 w 41"/>
                <a:gd name="T13" fmla="*/ 12 h 79"/>
                <a:gd name="T14" fmla="*/ 0 w 41"/>
                <a:gd name="T15" fmla="*/ 35 h 79"/>
                <a:gd name="T16" fmla="*/ 4 w 41"/>
                <a:gd name="T17" fmla="*/ 39 h 79"/>
                <a:gd name="T18" fmla="*/ 8 w 41"/>
                <a:gd name="T19" fmla="*/ 35 h 79"/>
                <a:gd name="T20" fmla="*/ 8 w 41"/>
                <a:gd name="T21" fmla="*/ 21 h 79"/>
                <a:gd name="T22" fmla="*/ 8 w 41"/>
                <a:gd name="T23" fmla="*/ 14 h 79"/>
                <a:gd name="T24" fmla="*/ 9 w 41"/>
                <a:gd name="T25" fmla="*/ 14 h 79"/>
                <a:gd name="T26" fmla="*/ 9 w 41"/>
                <a:gd name="T27" fmla="*/ 22 h 79"/>
                <a:gd name="T28" fmla="*/ 9 w 41"/>
                <a:gd name="T29" fmla="*/ 36 h 79"/>
                <a:gd name="T30" fmla="*/ 9 w 41"/>
                <a:gd name="T31" fmla="*/ 39 h 79"/>
                <a:gd name="T32" fmla="*/ 9 w 41"/>
                <a:gd name="T33" fmla="*/ 74 h 79"/>
                <a:gd name="T34" fmla="*/ 14 w 41"/>
                <a:gd name="T35" fmla="*/ 79 h 79"/>
                <a:gd name="T36" fmla="*/ 19 w 41"/>
                <a:gd name="T37" fmla="*/ 74 h 79"/>
                <a:gd name="T38" fmla="*/ 19 w 41"/>
                <a:gd name="T39" fmla="*/ 39 h 79"/>
                <a:gd name="T40" fmla="*/ 21 w 41"/>
                <a:gd name="T41" fmla="*/ 39 h 79"/>
                <a:gd name="T42" fmla="*/ 21 w 41"/>
                <a:gd name="T43" fmla="*/ 74 h 79"/>
                <a:gd name="T44" fmla="*/ 26 w 41"/>
                <a:gd name="T45" fmla="*/ 79 h 79"/>
                <a:gd name="T46" fmla="*/ 31 w 41"/>
                <a:gd name="T47" fmla="*/ 74 h 79"/>
                <a:gd name="T48" fmla="*/ 31 w 41"/>
                <a:gd name="T49" fmla="*/ 39 h 79"/>
                <a:gd name="T50" fmla="*/ 31 w 41"/>
                <a:gd name="T51" fmla="*/ 36 h 79"/>
                <a:gd name="T52" fmla="*/ 31 w 41"/>
                <a:gd name="T53" fmla="*/ 22 h 79"/>
                <a:gd name="T54" fmla="*/ 31 w 41"/>
                <a:gd name="T55" fmla="*/ 14 h 79"/>
                <a:gd name="T56" fmla="*/ 33 w 41"/>
                <a:gd name="T57" fmla="*/ 14 h 79"/>
                <a:gd name="T58" fmla="*/ 33 w 41"/>
                <a:gd name="T59" fmla="*/ 21 h 79"/>
                <a:gd name="T60" fmla="*/ 33 w 41"/>
                <a:gd name="T61" fmla="*/ 35 h 79"/>
                <a:gd name="T62" fmla="*/ 37 w 41"/>
                <a:gd name="T63" fmla="*/ 39 h 79"/>
                <a:gd name="T64" fmla="*/ 41 w 41"/>
                <a:gd name="T65" fmla="*/ 35 h 79"/>
                <a:gd name="T66" fmla="*/ 41 w 41"/>
                <a:gd name="T67" fmla="*/ 12 h 79"/>
                <a:gd name="T68" fmla="*/ 41 w 41"/>
                <a:gd name="T69"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2"/>
                  </a:moveTo>
                  <a:cubicBezTo>
                    <a:pt x="41" y="5"/>
                    <a:pt x="35" y="0"/>
                    <a:pt x="29" y="0"/>
                  </a:cubicBezTo>
                  <a:cubicBezTo>
                    <a:pt x="17" y="0"/>
                    <a:pt x="17" y="0"/>
                    <a:pt x="17" y="0"/>
                  </a:cubicBezTo>
                  <a:cubicBezTo>
                    <a:pt x="17" y="0"/>
                    <a:pt x="17" y="0"/>
                    <a:pt x="17" y="0"/>
                  </a:cubicBezTo>
                  <a:cubicBezTo>
                    <a:pt x="12" y="0"/>
                    <a:pt x="12" y="0"/>
                    <a:pt x="12" y="0"/>
                  </a:cubicBezTo>
                  <a:cubicBezTo>
                    <a:pt x="5" y="0"/>
                    <a:pt x="0" y="5"/>
                    <a:pt x="0" y="12"/>
                  </a:cubicBezTo>
                  <a:cubicBezTo>
                    <a:pt x="0" y="12"/>
                    <a:pt x="0" y="12"/>
                    <a:pt x="0" y="12"/>
                  </a:cubicBezTo>
                  <a:cubicBezTo>
                    <a:pt x="0" y="35"/>
                    <a:pt x="0" y="35"/>
                    <a:pt x="0" y="35"/>
                  </a:cubicBezTo>
                  <a:cubicBezTo>
                    <a:pt x="0" y="37"/>
                    <a:pt x="2" y="39"/>
                    <a:pt x="4" y="39"/>
                  </a:cubicBezTo>
                  <a:cubicBezTo>
                    <a:pt x="6" y="39"/>
                    <a:pt x="8" y="37"/>
                    <a:pt x="8" y="35"/>
                  </a:cubicBezTo>
                  <a:cubicBezTo>
                    <a:pt x="8" y="21"/>
                    <a:pt x="8" y="21"/>
                    <a:pt x="8" y="21"/>
                  </a:cubicBezTo>
                  <a:cubicBezTo>
                    <a:pt x="8" y="14"/>
                    <a:pt x="8" y="14"/>
                    <a:pt x="8" y="14"/>
                  </a:cubicBezTo>
                  <a:cubicBezTo>
                    <a:pt x="9" y="14"/>
                    <a:pt x="9" y="14"/>
                    <a:pt x="9" y="14"/>
                  </a:cubicBezTo>
                  <a:cubicBezTo>
                    <a:pt x="9" y="22"/>
                    <a:pt x="9" y="22"/>
                    <a:pt x="9" y="22"/>
                  </a:cubicBezTo>
                  <a:cubicBezTo>
                    <a:pt x="9" y="36"/>
                    <a:pt x="9" y="36"/>
                    <a:pt x="9" y="36"/>
                  </a:cubicBezTo>
                  <a:cubicBezTo>
                    <a:pt x="9" y="39"/>
                    <a:pt x="9" y="39"/>
                    <a:pt x="9" y="39"/>
                  </a:cubicBezTo>
                  <a:cubicBezTo>
                    <a:pt x="9" y="74"/>
                    <a:pt x="9" y="74"/>
                    <a:pt x="9" y="74"/>
                  </a:cubicBezTo>
                  <a:cubicBezTo>
                    <a:pt x="9" y="77"/>
                    <a:pt x="12" y="79"/>
                    <a:pt x="14" y="79"/>
                  </a:cubicBezTo>
                  <a:cubicBezTo>
                    <a:pt x="17" y="79"/>
                    <a:pt x="19" y="77"/>
                    <a:pt x="19" y="74"/>
                  </a:cubicBezTo>
                  <a:cubicBezTo>
                    <a:pt x="19" y="39"/>
                    <a:pt x="19" y="39"/>
                    <a:pt x="19" y="39"/>
                  </a:cubicBezTo>
                  <a:cubicBezTo>
                    <a:pt x="21" y="39"/>
                    <a:pt x="21" y="39"/>
                    <a:pt x="21" y="39"/>
                  </a:cubicBezTo>
                  <a:cubicBezTo>
                    <a:pt x="21" y="74"/>
                    <a:pt x="21" y="74"/>
                    <a:pt x="21" y="74"/>
                  </a:cubicBezTo>
                  <a:cubicBezTo>
                    <a:pt x="21" y="77"/>
                    <a:pt x="24" y="79"/>
                    <a:pt x="26" y="79"/>
                  </a:cubicBezTo>
                  <a:cubicBezTo>
                    <a:pt x="29" y="79"/>
                    <a:pt x="31" y="77"/>
                    <a:pt x="31" y="74"/>
                  </a:cubicBezTo>
                  <a:cubicBezTo>
                    <a:pt x="31" y="39"/>
                    <a:pt x="31" y="39"/>
                    <a:pt x="31" y="39"/>
                  </a:cubicBezTo>
                  <a:cubicBezTo>
                    <a:pt x="31" y="36"/>
                    <a:pt x="31" y="36"/>
                    <a:pt x="31" y="36"/>
                  </a:cubicBezTo>
                  <a:cubicBezTo>
                    <a:pt x="31" y="22"/>
                    <a:pt x="31" y="22"/>
                    <a:pt x="31" y="22"/>
                  </a:cubicBezTo>
                  <a:cubicBezTo>
                    <a:pt x="31" y="14"/>
                    <a:pt x="31" y="14"/>
                    <a:pt x="31" y="14"/>
                  </a:cubicBezTo>
                  <a:cubicBezTo>
                    <a:pt x="33" y="14"/>
                    <a:pt x="33" y="14"/>
                    <a:pt x="33" y="14"/>
                  </a:cubicBezTo>
                  <a:cubicBezTo>
                    <a:pt x="33" y="21"/>
                    <a:pt x="33" y="21"/>
                    <a:pt x="33" y="21"/>
                  </a:cubicBezTo>
                  <a:cubicBezTo>
                    <a:pt x="33" y="35"/>
                    <a:pt x="33" y="35"/>
                    <a:pt x="33" y="35"/>
                  </a:cubicBezTo>
                  <a:cubicBezTo>
                    <a:pt x="33" y="37"/>
                    <a:pt x="35" y="39"/>
                    <a:pt x="37" y="39"/>
                  </a:cubicBezTo>
                  <a:cubicBezTo>
                    <a:pt x="39" y="39"/>
                    <a:pt x="41" y="37"/>
                    <a:pt x="41" y="35"/>
                  </a:cubicBezTo>
                  <a:cubicBezTo>
                    <a:pt x="41" y="12"/>
                    <a:pt x="41" y="12"/>
                    <a:pt x="41" y="12"/>
                  </a:cubicBezTo>
                  <a:cubicBezTo>
                    <a:pt x="41" y="12"/>
                    <a:pt x="41" y="12"/>
                    <a:pt x="41" y="12"/>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1" name="Oval 89"/>
            <p:cNvSpPr>
              <a:spLocks noChangeArrowheads="1"/>
            </p:cNvSpPr>
            <p:nvPr/>
          </p:nvSpPr>
          <p:spPr bwMode="auto">
            <a:xfrm>
              <a:off x="1187642" y="5342177"/>
              <a:ext cx="156633" cy="158751"/>
            </a:xfrm>
            <a:prstGeom prst="ellipse">
              <a:avLst/>
            </a:pr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sp>
          <p:nvSpPr>
            <p:cNvPr id="122" name="Freeform 90"/>
            <p:cNvSpPr/>
            <p:nvPr/>
          </p:nvSpPr>
          <p:spPr bwMode="auto">
            <a:xfrm>
              <a:off x="1109324" y="5515743"/>
              <a:ext cx="315384" cy="622300"/>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1"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grpFill/>
            <a:ln>
              <a:noFill/>
            </a:ln>
          </p:spPr>
          <p:txBody>
            <a:bodyPr vert="horz" wrap="square" lIns="121920" tIns="60960" rIns="121920" bIns="60960" numCol="1" anchor="t" anchorCtr="0" compatLnSpc="1"/>
            <a:lstStyle/>
            <a:p>
              <a:pPr defTabSz="685165" fontAlgn="base">
                <a:spcBef>
                  <a:spcPct val="0"/>
                </a:spcBef>
                <a:spcAft>
                  <a:spcPct val="0"/>
                </a:spcAft>
              </a:pPr>
              <a:endParaRPr lang="zh-CN" altLang="en-US">
                <a:solidFill>
                  <a:prstClr val="black"/>
                </a:solidFill>
              </a:endParaRPr>
            </a:p>
          </p:txBody>
        </p:sp>
      </p:grpSp>
      <p:sp>
        <p:nvSpPr>
          <p:cNvPr id="123" name="Oval 91"/>
          <p:cNvSpPr>
            <a:spLocks noChangeArrowheads="1"/>
          </p:cNvSpPr>
          <p:nvPr/>
        </p:nvSpPr>
        <p:spPr bwMode="auto">
          <a:xfrm>
            <a:off x="1439415"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4" name="Freeform 92"/>
          <p:cNvSpPr/>
          <p:nvPr/>
        </p:nvSpPr>
        <p:spPr bwMode="auto">
          <a:xfrm>
            <a:off x="1374336" y="3850483"/>
            <a:ext cx="241300"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5" name="Oval 93"/>
          <p:cNvSpPr>
            <a:spLocks noChangeArrowheads="1"/>
          </p:cNvSpPr>
          <p:nvPr/>
        </p:nvSpPr>
        <p:spPr bwMode="auto">
          <a:xfrm>
            <a:off x="174580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6" name="Freeform 94"/>
          <p:cNvSpPr/>
          <p:nvPr/>
        </p:nvSpPr>
        <p:spPr bwMode="auto">
          <a:xfrm>
            <a:off x="1687064"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8"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7" name="Oval 95"/>
          <p:cNvSpPr>
            <a:spLocks noChangeArrowheads="1"/>
          </p:cNvSpPr>
          <p:nvPr/>
        </p:nvSpPr>
        <p:spPr bwMode="auto">
          <a:xfrm>
            <a:off x="2058541"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8" name="Freeform 96"/>
          <p:cNvSpPr/>
          <p:nvPr/>
        </p:nvSpPr>
        <p:spPr bwMode="auto">
          <a:xfrm>
            <a:off x="1993460" y="3850483"/>
            <a:ext cx="236538" cy="466725"/>
          </a:xfrm>
          <a:custGeom>
            <a:avLst/>
            <a:gdLst>
              <a:gd name="T0" fmla="*/ 40 w 40"/>
              <a:gd name="T1" fmla="*/ 11 h 79"/>
              <a:gd name="T2" fmla="*/ 29 w 40"/>
              <a:gd name="T3" fmla="*/ 0 h 79"/>
              <a:gd name="T4" fmla="*/ 17 w 40"/>
              <a:gd name="T5" fmla="*/ 0 h 79"/>
              <a:gd name="T6" fmla="*/ 16 w 40"/>
              <a:gd name="T7" fmla="*/ 0 h 79"/>
              <a:gd name="T8" fmla="*/ 12 w 40"/>
              <a:gd name="T9" fmla="*/ 0 h 79"/>
              <a:gd name="T10" fmla="*/ 0 w 40"/>
              <a:gd name="T11" fmla="*/ 11 h 79"/>
              <a:gd name="T12" fmla="*/ 0 w 40"/>
              <a:gd name="T13" fmla="*/ 11 h 79"/>
              <a:gd name="T14" fmla="*/ 0 w 40"/>
              <a:gd name="T15" fmla="*/ 34 h 79"/>
              <a:gd name="T16" fmla="*/ 4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29" name="Oval 97"/>
          <p:cNvSpPr>
            <a:spLocks noChangeArrowheads="1"/>
          </p:cNvSpPr>
          <p:nvPr/>
        </p:nvSpPr>
        <p:spPr bwMode="auto">
          <a:xfrm>
            <a:off x="2364928"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0" name="Freeform 98"/>
          <p:cNvSpPr/>
          <p:nvPr/>
        </p:nvSpPr>
        <p:spPr bwMode="auto">
          <a:xfrm>
            <a:off x="2299848"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7" y="0"/>
                  <a:pt x="17" y="0"/>
                  <a:pt x="17"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1" name="Oval 99"/>
          <p:cNvSpPr>
            <a:spLocks noChangeArrowheads="1"/>
          </p:cNvSpPr>
          <p:nvPr/>
        </p:nvSpPr>
        <p:spPr bwMode="auto">
          <a:xfrm>
            <a:off x="2671324"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2" name="Freeform 100"/>
          <p:cNvSpPr/>
          <p:nvPr/>
        </p:nvSpPr>
        <p:spPr bwMode="auto">
          <a:xfrm>
            <a:off x="2612578" y="3850483"/>
            <a:ext cx="236538" cy="466725"/>
          </a:xfrm>
          <a:custGeom>
            <a:avLst/>
            <a:gdLst>
              <a:gd name="T0" fmla="*/ 40 w 40"/>
              <a:gd name="T1" fmla="*/ 11 h 79"/>
              <a:gd name="T2" fmla="*/ 28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6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8"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5"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4" y="38"/>
                  <a:pt x="36"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3" name="Oval 101"/>
          <p:cNvSpPr>
            <a:spLocks noChangeArrowheads="1"/>
          </p:cNvSpPr>
          <p:nvPr/>
        </p:nvSpPr>
        <p:spPr bwMode="auto">
          <a:xfrm>
            <a:off x="2984054"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4" name="Freeform 102"/>
          <p:cNvSpPr/>
          <p:nvPr/>
        </p:nvSpPr>
        <p:spPr bwMode="auto">
          <a:xfrm>
            <a:off x="2918972" y="3850483"/>
            <a:ext cx="242888" cy="466725"/>
          </a:xfrm>
          <a:custGeom>
            <a:avLst/>
            <a:gdLst>
              <a:gd name="T0" fmla="*/ 41 w 41"/>
              <a:gd name="T1" fmla="*/ 11 h 79"/>
              <a:gd name="T2" fmla="*/ 29 w 41"/>
              <a:gd name="T3" fmla="*/ 0 h 79"/>
              <a:gd name="T4" fmla="*/ 17 w 41"/>
              <a:gd name="T5" fmla="*/ 0 h 79"/>
              <a:gd name="T6" fmla="*/ 16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7 w 41"/>
              <a:gd name="T19" fmla="*/ 34 h 79"/>
              <a:gd name="T20" fmla="*/ 7 w 41"/>
              <a:gd name="T21" fmla="*/ 21 h 79"/>
              <a:gd name="T22" fmla="*/ 7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6" y="0"/>
                  <a:pt x="16" y="0"/>
                  <a:pt x="16"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5" name="Oval 103"/>
          <p:cNvSpPr>
            <a:spLocks noChangeArrowheads="1"/>
          </p:cNvSpPr>
          <p:nvPr/>
        </p:nvSpPr>
        <p:spPr bwMode="auto">
          <a:xfrm>
            <a:off x="3290440"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6" name="Freeform 104"/>
          <p:cNvSpPr/>
          <p:nvPr/>
        </p:nvSpPr>
        <p:spPr bwMode="auto">
          <a:xfrm>
            <a:off x="3225362" y="3850483"/>
            <a:ext cx="242888" cy="466725"/>
          </a:xfrm>
          <a:custGeom>
            <a:avLst/>
            <a:gdLst>
              <a:gd name="T0" fmla="*/ 41 w 41"/>
              <a:gd name="T1" fmla="*/ 11 h 79"/>
              <a:gd name="T2" fmla="*/ 29 w 41"/>
              <a:gd name="T3" fmla="*/ 0 h 79"/>
              <a:gd name="T4" fmla="*/ 18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10 w 41"/>
              <a:gd name="T25" fmla="*/ 13 h 79"/>
              <a:gd name="T26" fmla="*/ 10 w 41"/>
              <a:gd name="T27" fmla="*/ 21 h 79"/>
              <a:gd name="T28" fmla="*/ 10 w 41"/>
              <a:gd name="T29" fmla="*/ 36 h 79"/>
              <a:gd name="T30" fmla="*/ 10 w 41"/>
              <a:gd name="T31" fmla="*/ 38 h 79"/>
              <a:gd name="T32" fmla="*/ 10 w 41"/>
              <a:gd name="T33" fmla="*/ 74 h 79"/>
              <a:gd name="T34" fmla="*/ 15 w 41"/>
              <a:gd name="T35" fmla="*/ 79 h 79"/>
              <a:gd name="T36" fmla="*/ 20 w 41"/>
              <a:gd name="T37" fmla="*/ 74 h 79"/>
              <a:gd name="T38" fmla="*/ 20 w 41"/>
              <a:gd name="T39" fmla="*/ 38 h 79"/>
              <a:gd name="T40" fmla="*/ 22 w 41"/>
              <a:gd name="T41" fmla="*/ 38 h 79"/>
              <a:gd name="T42" fmla="*/ 22 w 41"/>
              <a:gd name="T43" fmla="*/ 74 h 79"/>
              <a:gd name="T44" fmla="*/ 27 w 41"/>
              <a:gd name="T45" fmla="*/ 79 h 79"/>
              <a:gd name="T46" fmla="*/ 32 w 41"/>
              <a:gd name="T47" fmla="*/ 74 h 79"/>
              <a:gd name="T48" fmla="*/ 32 w 41"/>
              <a:gd name="T49" fmla="*/ 38 h 79"/>
              <a:gd name="T50" fmla="*/ 32 w 41"/>
              <a:gd name="T51" fmla="*/ 36 h 79"/>
              <a:gd name="T52" fmla="*/ 32 w 41"/>
              <a:gd name="T53" fmla="*/ 21 h 79"/>
              <a:gd name="T54" fmla="*/ 32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6" y="0"/>
                  <a:pt x="29" y="0"/>
                </a:cubicBezTo>
                <a:cubicBezTo>
                  <a:pt x="18" y="0"/>
                  <a:pt x="18" y="0"/>
                  <a:pt x="18" y="0"/>
                </a:cubicBezTo>
                <a:cubicBezTo>
                  <a:pt x="17" y="0"/>
                  <a:pt x="17" y="0"/>
                  <a:pt x="17" y="0"/>
                </a:cubicBezTo>
                <a:cubicBezTo>
                  <a:pt x="12" y="0"/>
                  <a:pt x="12" y="0"/>
                  <a:pt x="12" y="0"/>
                </a:cubicBezTo>
                <a:cubicBezTo>
                  <a:pt x="6"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10" y="13"/>
                  <a:pt x="10" y="13"/>
                  <a:pt x="10" y="13"/>
                </a:cubicBezTo>
                <a:cubicBezTo>
                  <a:pt x="10" y="21"/>
                  <a:pt x="10" y="21"/>
                  <a:pt x="10" y="21"/>
                </a:cubicBezTo>
                <a:cubicBezTo>
                  <a:pt x="10" y="36"/>
                  <a:pt x="10" y="36"/>
                  <a:pt x="10" y="36"/>
                </a:cubicBezTo>
                <a:cubicBezTo>
                  <a:pt x="10" y="38"/>
                  <a:pt x="10" y="38"/>
                  <a:pt x="10" y="38"/>
                </a:cubicBezTo>
                <a:cubicBezTo>
                  <a:pt x="10" y="74"/>
                  <a:pt x="10" y="74"/>
                  <a:pt x="10" y="74"/>
                </a:cubicBezTo>
                <a:cubicBezTo>
                  <a:pt x="10" y="77"/>
                  <a:pt x="12" y="79"/>
                  <a:pt x="15" y="79"/>
                </a:cubicBezTo>
                <a:cubicBezTo>
                  <a:pt x="17" y="79"/>
                  <a:pt x="20" y="77"/>
                  <a:pt x="20" y="74"/>
                </a:cubicBezTo>
                <a:cubicBezTo>
                  <a:pt x="20" y="38"/>
                  <a:pt x="20" y="38"/>
                  <a:pt x="20" y="38"/>
                </a:cubicBezTo>
                <a:cubicBezTo>
                  <a:pt x="22" y="38"/>
                  <a:pt x="22" y="38"/>
                  <a:pt x="22" y="38"/>
                </a:cubicBezTo>
                <a:cubicBezTo>
                  <a:pt x="22" y="74"/>
                  <a:pt x="22" y="74"/>
                  <a:pt x="22" y="74"/>
                </a:cubicBezTo>
                <a:cubicBezTo>
                  <a:pt x="22" y="77"/>
                  <a:pt x="24" y="79"/>
                  <a:pt x="27" y="79"/>
                </a:cubicBezTo>
                <a:cubicBezTo>
                  <a:pt x="29" y="79"/>
                  <a:pt x="32" y="77"/>
                  <a:pt x="32" y="74"/>
                </a:cubicBezTo>
                <a:cubicBezTo>
                  <a:pt x="32" y="38"/>
                  <a:pt x="32" y="38"/>
                  <a:pt x="32" y="38"/>
                </a:cubicBezTo>
                <a:cubicBezTo>
                  <a:pt x="32" y="36"/>
                  <a:pt x="32" y="36"/>
                  <a:pt x="32" y="36"/>
                </a:cubicBezTo>
                <a:cubicBezTo>
                  <a:pt x="32" y="21"/>
                  <a:pt x="32" y="21"/>
                  <a:pt x="32" y="21"/>
                </a:cubicBezTo>
                <a:cubicBezTo>
                  <a:pt x="32" y="13"/>
                  <a:pt x="32" y="13"/>
                  <a:pt x="32"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7" name="Oval 105"/>
          <p:cNvSpPr>
            <a:spLocks noChangeArrowheads="1"/>
          </p:cNvSpPr>
          <p:nvPr/>
        </p:nvSpPr>
        <p:spPr bwMode="auto">
          <a:xfrm>
            <a:off x="3596828" y="3720317"/>
            <a:ext cx="11906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8" name="Freeform 106"/>
          <p:cNvSpPr/>
          <p:nvPr/>
        </p:nvSpPr>
        <p:spPr bwMode="auto">
          <a:xfrm>
            <a:off x="3538097" y="3850483"/>
            <a:ext cx="236538" cy="466725"/>
          </a:xfrm>
          <a:custGeom>
            <a:avLst/>
            <a:gdLst>
              <a:gd name="T0" fmla="*/ 40 w 40"/>
              <a:gd name="T1" fmla="*/ 11 h 79"/>
              <a:gd name="T2" fmla="*/ 29 w 40"/>
              <a:gd name="T3" fmla="*/ 0 h 79"/>
              <a:gd name="T4" fmla="*/ 17 w 40"/>
              <a:gd name="T5" fmla="*/ 0 h 79"/>
              <a:gd name="T6" fmla="*/ 16 w 40"/>
              <a:gd name="T7" fmla="*/ 0 h 79"/>
              <a:gd name="T8" fmla="*/ 11 w 40"/>
              <a:gd name="T9" fmla="*/ 0 h 79"/>
              <a:gd name="T10" fmla="*/ 0 w 40"/>
              <a:gd name="T11" fmla="*/ 11 h 79"/>
              <a:gd name="T12" fmla="*/ 0 w 40"/>
              <a:gd name="T13" fmla="*/ 11 h 79"/>
              <a:gd name="T14" fmla="*/ 0 w 40"/>
              <a:gd name="T15" fmla="*/ 34 h 79"/>
              <a:gd name="T16" fmla="*/ 3 w 40"/>
              <a:gd name="T17" fmla="*/ 38 h 79"/>
              <a:gd name="T18" fmla="*/ 7 w 40"/>
              <a:gd name="T19" fmla="*/ 34 h 79"/>
              <a:gd name="T20" fmla="*/ 7 w 40"/>
              <a:gd name="T21" fmla="*/ 21 h 79"/>
              <a:gd name="T22" fmla="*/ 7 w 40"/>
              <a:gd name="T23" fmla="*/ 13 h 79"/>
              <a:gd name="T24" fmla="*/ 9 w 40"/>
              <a:gd name="T25" fmla="*/ 13 h 79"/>
              <a:gd name="T26" fmla="*/ 9 w 40"/>
              <a:gd name="T27" fmla="*/ 21 h 79"/>
              <a:gd name="T28" fmla="*/ 9 w 40"/>
              <a:gd name="T29" fmla="*/ 36 h 79"/>
              <a:gd name="T30" fmla="*/ 9 w 40"/>
              <a:gd name="T31" fmla="*/ 38 h 79"/>
              <a:gd name="T32" fmla="*/ 9 w 40"/>
              <a:gd name="T33" fmla="*/ 74 h 79"/>
              <a:gd name="T34" fmla="*/ 14 w 40"/>
              <a:gd name="T35" fmla="*/ 79 h 79"/>
              <a:gd name="T36" fmla="*/ 19 w 40"/>
              <a:gd name="T37" fmla="*/ 74 h 79"/>
              <a:gd name="T38" fmla="*/ 19 w 40"/>
              <a:gd name="T39" fmla="*/ 38 h 79"/>
              <a:gd name="T40" fmla="*/ 21 w 40"/>
              <a:gd name="T41" fmla="*/ 38 h 79"/>
              <a:gd name="T42" fmla="*/ 21 w 40"/>
              <a:gd name="T43" fmla="*/ 74 h 79"/>
              <a:gd name="T44" fmla="*/ 26 w 40"/>
              <a:gd name="T45" fmla="*/ 79 h 79"/>
              <a:gd name="T46" fmla="*/ 31 w 40"/>
              <a:gd name="T47" fmla="*/ 74 h 79"/>
              <a:gd name="T48" fmla="*/ 31 w 40"/>
              <a:gd name="T49" fmla="*/ 38 h 79"/>
              <a:gd name="T50" fmla="*/ 31 w 40"/>
              <a:gd name="T51" fmla="*/ 36 h 79"/>
              <a:gd name="T52" fmla="*/ 31 w 40"/>
              <a:gd name="T53" fmla="*/ 21 h 79"/>
              <a:gd name="T54" fmla="*/ 31 w 40"/>
              <a:gd name="T55" fmla="*/ 13 h 79"/>
              <a:gd name="T56" fmla="*/ 33 w 40"/>
              <a:gd name="T57" fmla="*/ 13 h 79"/>
              <a:gd name="T58" fmla="*/ 33 w 40"/>
              <a:gd name="T59" fmla="*/ 21 h 79"/>
              <a:gd name="T60" fmla="*/ 33 w 40"/>
              <a:gd name="T61" fmla="*/ 34 h 79"/>
              <a:gd name="T62" fmla="*/ 37 w 40"/>
              <a:gd name="T63" fmla="*/ 38 h 79"/>
              <a:gd name="T64" fmla="*/ 40 w 40"/>
              <a:gd name="T65" fmla="*/ 34 h 79"/>
              <a:gd name="T66" fmla="*/ 40 w 40"/>
              <a:gd name="T67" fmla="*/ 11 h 79"/>
              <a:gd name="T68" fmla="*/ 40 w 40"/>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79">
                <a:moveTo>
                  <a:pt x="40" y="11"/>
                </a:moveTo>
                <a:cubicBezTo>
                  <a:pt x="40" y="5"/>
                  <a:pt x="35" y="0"/>
                  <a:pt x="29" y="0"/>
                </a:cubicBezTo>
                <a:cubicBezTo>
                  <a:pt x="17" y="0"/>
                  <a:pt x="17" y="0"/>
                  <a:pt x="17" y="0"/>
                </a:cubicBezTo>
                <a:cubicBezTo>
                  <a:pt x="16" y="0"/>
                  <a:pt x="16" y="0"/>
                  <a:pt x="16" y="0"/>
                </a:cubicBezTo>
                <a:cubicBezTo>
                  <a:pt x="11" y="0"/>
                  <a:pt x="11" y="0"/>
                  <a:pt x="11" y="0"/>
                </a:cubicBezTo>
                <a:cubicBezTo>
                  <a:pt x="5" y="0"/>
                  <a:pt x="0" y="5"/>
                  <a:pt x="0" y="11"/>
                </a:cubicBezTo>
                <a:cubicBezTo>
                  <a:pt x="0" y="11"/>
                  <a:pt x="0" y="11"/>
                  <a:pt x="0" y="11"/>
                </a:cubicBezTo>
                <a:cubicBezTo>
                  <a:pt x="0" y="34"/>
                  <a:pt x="0" y="34"/>
                  <a:pt x="0" y="34"/>
                </a:cubicBezTo>
                <a:cubicBezTo>
                  <a:pt x="0" y="36"/>
                  <a:pt x="1" y="38"/>
                  <a:pt x="3" y="38"/>
                </a:cubicBezTo>
                <a:cubicBezTo>
                  <a:pt x="6" y="38"/>
                  <a:pt x="7" y="36"/>
                  <a:pt x="7" y="34"/>
                </a:cubicBezTo>
                <a:cubicBezTo>
                  <a:pt x="7" y="21"/>
                  <a:pt x="7" y="21"/>
                  <a:pt x="7" y="21"/>
                </a:cubicBezTo>
                <a:cubicBezTo>
                  <a:pt x="7" y="13"/>
                  <a:pt x="7" y="13"/>
                  <a:pt x="7"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1"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3"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0" y="36"/>
                  <a:pt x="40" y="34"/>
                </a:cubicBezTo>
                <a:cubicBezTo>
                  <a:pt x="40" y="11"/>
                  <a:pt x="40" y="11"/>
                  <a:pt x="40" y="11"/>
                </a:cubicBezTo>
                <a:cubicBezTo>
                  <a:pt x="40" y="11"/>
                  <a:pt x="40" y="11"/>
                  <a:pt x="40"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39" name="Oval 107"/>
          <p:cNvSpPr>
            <a:spLocks noChangeArrowheads="1"/>
          </p:cNvSpPr>
          <p:nvPr/>
        </p:nvSpPr>
        <p:spPr bwMode="auto">
          <a:xfrm>
            <a:off x="3909566" y="3720317"/>
            <a:ext cx="112713" cy="119063"/>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0" name="Freeform 108"/>
          <p:cNvSpPr/>
          <p:nvPr/>
        </p:nvSpPr>
        <p:spPr bwMode="auto">
          <a:xfrm>
            <a:off x="3844486" y="3850483"/>
            <a:ext cx="242888" cy="466725"/>
          </a:xfrm>
          <a:custGeom>
            <a:avLst/>
            <a:gdLst>
              <a:gd name="T0" fmla="*/ 41 w 41"/>
              <a:gd name="T1" fmla="*/ 11 h 79"/>
              <a:gd name="T2" fmla="*/ 29 w 41"/>
              <a:gd name="T3" fmla="*/ 0 h 79"/>
              <a:gd name="T4" fmla="*/ 17 w 41"/>
              <a:gd name="T5" fmla="*/ 0 h 79"/>
              <a:gd name="T6" fmla="*/ 17 w 41"/>
              <a:gd name="T7" fmla="*/ 0 h 79"/>
              <a:gd name="T8" fmla="*/ 12 w 41"/>
              <a:gd name="T9" fmla="*/ 0 h 79"/>
              <a:gd name="T10" fmla="*/ 0 w 41"/>
              <a:gd name="T11" fmla="*/ 11 h 79"/>
              <a:gd name="T12" fmla="*/ 0 w 41"/>
              <a:gd name="T13" fmla="*/ 11 h 79"/>
              <a:gd name="T14" fmla="*/ 0 w 41"/>
              <a:gd name="T15" fmla="*/ 34 h 79"/>
              <a:gd name="T16" fmla="*/ 4 w 41"/>
              <a:gd name="T17" fmla="*/ 38 h 79"/>
              <a:gd name="T18" fmla="*/ 8 w 41"/>
              <a:gd name="T19" fmla="*/ 34 h 79"/>
              <a:gd name="T20" fmla="*/ 8 w 41"/>
              <a:gd name="T21" fmla="*/ 21 h 79"/>
              <a:gd name="T22" fmla="*/ 8 w 41"/>
              <a:gd name="T23" fmla="*/ 13 h 79"/>
              <a:gd name="T24" fmla="*/ 9 w 41"/>
              <a:gd name="T25" fmla="*/ 13 h 79"/>
              <a:gd name="T26" fmla="*/ 9 w 41"/>
              <a:gd name="T27" fmla="*/ 21 h 79"/>
              <a:gd name="T28" fmla="*/ 9 w 41"/>
              <a:gd name="T29" fmla="*/ 36 h 79"/>
              <a:gd name="T30" fmla="*/ 9 w 41"/>
              <a:gd name="T31" fmla="*/ 38 h 79"/>
              <a:gd name="T32" fmla="*/ 9 w 41"/>
              <a:gd name="T33" fmla="*/ 74 h 79"/>
              <a:gd name="T34" fmla="*/ 14 w 41"/>
              <a:gd name="T35" fmla="*/ 79 h 79"/>
              <a:gd name="T36" fmla="*/ 19 w 41"/>
              <a:gd name="T37" fmla="*/ 74 h 79"/>
              <a:gd name="T38" fmla="*/ 19 w 41"/>
              <a:gd name="T39" fmla="*/ 38 h 79"/>
              <a:gd name="T40" fmla="*/ 21 w 41"/>
              <a:gd name="T41" fmla="*/ 38 h 79"/>
              <a:gd name="T42" fmla="*/ 21 w 41"/>
              <a:gd name="T43" fmla="*/ 74 h 79"/>
              <a:gd name="T44" fmla="*/ 26 w 41"/>
              <a:gd name="T45" fmla="*/ 79 h 79"/>
              <a:gd name="T46" fmla="*/ 31 w 41"/>
              <a:gd name="T47" fmla="*/ 74 h 79"/>
              <a:gd name="T48" fmla="*/ 31 w 41"/>
              <a:gd name="T49" fmla="*/ 38 h 79"/>
              <a:gd name="T50" fmla="*/ 31 w 41"/>
              <a:gd name="T51" fmla="*/ 36 h 79"/>
              <a:gd name="T52" fmla="*/ 31 w 41"/>
              <a:gd name="T53" fmla="*/ 21 h 79"/>
              <a:gd name="T54" fmla="*/ 31 w 41"/>
              <a:gd name="T55" fmla="*/ 13 h 79"/>
              <a:gd name="T56" fmla="*/ 33 w 41"/>
              <a:gd name="T57" fmla="*/ 13 h 79"/>
              <a:gd name="T58" fmla="*/ 33 w 41"/>
              <a:gd name="T59" fmla="*/ 21 h 79"/>
              <a:gd name="T60" fmla="*/ 33 w 41"/>
              <a:gd name="T61" fmla="*/ 34 h 79"/>
              <a:gd name="T62" fmla="*/ 37 w 41"/>
              <a:gd name="T63" fmla="*/ 38 h 79"/>
              <a:gd name="T64" fmla="*/ 41 w 41"/>
              <a:gd name="T65" fmla="*/ 34 h 79"/>
              <a:gd name="T66" fmla="*/ 41 w 41"/>
              <a:gd name="T67" fmla="*/ 11 h 79"/>
              <a:gd name="T68" fmla="*/ 41 w 41"/>
              <a:gd name="T69" fmla="*/ 1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79">
                <a:moveTo>
                  <a:pt x="41" y="11"/>
                </a:moveTo>
                <a:cubicBezTo>
                  <a:pt x="41" y="5"/>
                  <a:pt x="35" y="0"/>
                  <a:pt x="29" y="0"/>
                </a:cubicBezTo>
                <a:cubicBezTo>
                  <a:pt x="17" y="0"/>
                  <a:pt x="17" y="0"/>
                  <a:pt x="17" y="0"/>
                </a:cubicBezTo>
                <a:cubicBezTo>
                  <a:pt x="17" y="0"/>
                  <a:pt x="17" y="0"/>
                  <a:pt x="17" y="0"/>
                </a:cubicBezTo>
                <a:cubicBezTo>
                  <a:pt x="12" y="0"/>
                  <a:pt x="12" y="0"/>
                  <a:pt x="12" y="0"/>
                </a:cubicBezTo>
                <a:cubicBezTo>
                  <a:pt x="5" y="0"/>
                  <a:pt x="0" y="5"/>
                  <a:pt x="0" y="11"/>
                </a:cubicBezTo>
                <a:cubicBezTo>
                  <a:pt x="0" y="11"/>
                  <a:pt x="0" y="11"/>
                  <a:pt x="0" y="11"/>
                </a:cubicBezTo>
                <a:cubicBezTo>
                  <a:pt x="0" y="34"/>
                  <a:pt x="0" y="34"/>
                  <a:pt x="0" y="34"/>
                </a:cubicBezTo>
                <a:cubicBezTo>
                  <a:pt x="0" y="36"/>
                  <a:pt x="2" y="38"/>
                  <a:pt x="4" y="38"/>
                </a:cubicBezTo>
                <a:cubicBezTo>
                  <a:pt x="6" y="38"/>
                  <a:pt x="8" y="36"/>
                  <a:pt x="8" y="34"/>
                </a:cubicBezTo>
                <a:cubicBezTo>
                  <a:pt x="8" y="21"/>
                  <a:pt x="8" y="21"/>
                  <a:pt x="8" y="21"/>
                </a:cubicBezTo>
                <a:cubicBezTo>
                  <a:pt x="8" y="13"/>
                  <a:pt x="8" y="13"/>
                  <a:pt x="8" y="13"/>
                </a:cubicBezTo>
                <a:cubicBezTo>
                  <a:pt x="9" y="13"/>
                  <a:pt x="9" y="13"/>
                  <a:pt x="9" y="13"/>
                </a:cubicBezTo>
                <a:cubicBezTo>
                  <a:pt x="9" y="21"/>
                  <a:pt x="9" y="21"/>
                  <a:pt x="9" y="21"/>
                </a:cubicBezTo>
                <a:cubicBezTo>
                  <a:pt x="9" y="36"/>
                  <a:pt x="9" y="36"/>
                  <a:pt x="9" y="36"/>
                </a:cubicBezTo>
                <a:cubicBezTo>
                  <a:pt x="9" y="38"/>
                  <a:pt x="9" y="38"/>
                  <a:pt x="9" y="38"/>
                </a:cubicBezTo>
                <a:cubicBezTo>
                  <a:pt x="9" y="74"/>
                  <a:pt x="9" y="74"/>
                  <a:pt x="9" y="74"/>
                </a:cubicBezTo>
                <a:cubicBezTo>
                  <a:pt x="9" y="77"/>
                  <a:pt x="12" y="79"/>
                  <a:pt x="14" y="79"/>
                </a:cubicBezTo>
                <a:cubicBezTo>
                  <a:pt x="17" y="79"/>
                  <a:pt x="19" y="77"/>
                  <a:pt x="19" y="74"/>
                </a:cubicBezTo>
                <a:cubicBezTo>
                  <a:pt x="19" y="38"/>
                  <a:pt x="19" y="38"/>
                  <a:pt x="19" y="38"/>
                </a:cubicBezTo>
                <a:cubicBezTo>
                  <a:pt x="21" y="38"/>
                  <a:pt x="21" y="38"/>
                  <a:pt x="21" y="38"/>
                </a:cubicBezTo>
                <a:cubicBezTo>
                  <a:pt x="21" y="74"/>
                  <a:pt x="21" y="74"/>
                  <a:pt x="21" y="74"/>
                </a:cubicBezTo>
                <a:cubicBezTo>
                  <a:pt x="21" y="77"/>
                  <a:pt x="24" y="79"/>
                  <a:pt x="26" y="79"/>
                </a:cubicBezTo>
                <a:cubicBezTo>
                  <a:pt x="29" y="79"/>
                  <a:pt x="31" y="77"/>
                  <a:pt x="31" y="74"/>
                </a:cubicBezTo>
                <a:cubicBezTo>
                  <a:pt x="31" y="38"/>
                  <a:pt x="31" y="38"/>
                  <a:pt x="31" y="38"/>
                </a:cubicBezTo>
                <a:cubicBezTo>
                  <a:pt x="31" y="36"/>
                  <a:pt x="31" y="36"/>
                  <a:pt x="31" y="36"/>
                </a:cubicBezTo>
                <a:cubicBezTo>
                  <a:pt x="31" y="21"/>
                  <a:pt x="31" y="21"/>
                  <a:pt x="31" y="21"/>
                </a:cubicBezTo>
                <a:cubicBezTo>
                  <a:pt x="31" y="13"/>
                  <a:pt x="31" y="13"/>
                  <a:pt x="31" y="13"/>
                </a:cubicBezTo>
                <a:cubicBezTo>
                  <a:pt x="33" y="13"/>
                  <a:pt x="33" y="13"/>
                  <a:pt x="33" y="13"/>
                </a:cubicBezTo>
                <a:cubicBezTo>
                  <a:pt x="33" y="21"/>
                  <a:pt x="33" y="21"/>
                  <a:pt x="33" y="21"/>
                </a:cubicBezTo>
                <a:cubicBezTo>
                  <a:pt x="33" y="34"/>
                  <a:pt x="33" y="34"/>
                  <a:pt x="33" y="34"/>
                </a:cubicBezTo>
                <a:cubicBezTo>
                  <a:pt x="33" y="36"/>
                  <a:pt x="35" y="38"/>
                  <a:pt x="37" y="38"/>
                </a:cubicBezTo>
                <a:cubicBezTo>
                  <a:pt x="39" y="38"/>
                  <a:pt x="41" y="36"/>
                  <a:pt x="41" y="34"/>
                </a:cubicBezTo>
                <a:cubicBezTo>
                  <a:pt x="41" y="11"/>
                  <a:pt x="41" y="11"/>
                  <a:pt x="41" y="11"/>
                </a:cubicBezTo>
                <a:cubicBezTo>
                  <a:pt x="41" y="11"/>
                  <a:pt x="41" y="11"/>
                  <a:pt x="41" y="11"/>
                </a:cubicBezTo>
                <a:close/>
              </a:path>
            </a:pathLst>
          </a:cu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1" name="Oval 132"/>
          <p:cNvSpPr>
            <a:spLocks noChangeArrowheads="1"/>
          </p:cNvSpPr>
          <p:nvPr/>
        </p:nvSpPr>
        <p:spPr bwMode="auto">
          <a:xfrm>
            <a:off x="4600136" y="1254919"/>
            <a:ext cx="230188" cy="230188"/>
          </a:xfrm>
          <a:prstGeom prst="ellipse">
            <a:avLst/>
          </a:prstGeom>
          <a:solidFill>
            <a:schemeClr val="accent1"/>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srgbClr val="FF0000"/>
              </a:solidFill>
            </a:endParaRPr>
          </a:p>
        </p:txBody>
      </p:sp>
      <p:sp>
        <p:nvSpPr>
          <p:cNvPr id="142" name="Oval 156"/>
          <p:cNvSpPr>
            <a:spLocks noChangeArrowheads="1"/>
          </p:cNvSpPr>
          <p:nvPr/>
        </p:nvSpPr>
        <p:spPr bwMode="auto">
          <a:xfrm>
            <a:off x="4600136" y="1797849"/>
            <a:ext cx="230188" cy="230188"/>
          </a:xfrm>
          <a:prstGeom prst="ellipse">
            <a:avLst/>
          </a:prstGeom>
          <a:solidFill>
            <a:schemeClr val="accent2"/>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3" name="Oval 180"/>
          <p:cNvSpPr>
            <a:spLocks noChangeArrowheads="1"/>
          </p:cNvSpPr>
          <p:nvPr/>
        </p:nvSpPr>
        <p:spPr bwMode="auto">
          <a:xfrm>
            <a:off x="4600136" y="2340777"/>
            <a:ext cx="230188" cy="230188"/>
          </a:xfrm>
          <a:prstGeom prst="ellipse">
            <a:avLst/>
          </a:prstGeom>
          <a:solidFill>
            <a:schemeClr val="accent3"/>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4" name="Oval 204"/>
          <p:cNvSpPr>
            <a:spLocks noChangeArrowheads="1"/>
          </p:cNvSpPr>
          <p:nvPr/>
        </p:nvSpPr>
        <p:spPr bwMode="auto">
          <a:xfrm>
            <a:off x="4600136" y="2883694"/>
            <a:ext cx="230188" cy="228600"/>
          </a:xfrm>
          <a:prstGeom prst="ellipse">
            <a:avLst/>
          </a:prstGeom>
          <a:solidFill>
            <a:schemeClr val="accent4"/>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5" name="Oval 229"/>
          <p:cNvSpPr>
            <a:spLocks noChangeArrowheads="1"/>
          </p:cNvSpPr>
          <p:nvPr/>
        </p:nvSpPr>
        <p:spPr bwMode="auto">
          <a:xfrm>
            <a:off x="4600136" y="3425032"/>
            <a:ext cx="230188" cy="230188"/>
          </a:xfrm>
          <a:prstGeom prst="ellipse">
            <a:avLst/>
          </a:prstGeom>
          <a:solidFill>
            <a:schemeClr val="accent5"/>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6" name="Oval 253"/>
          <p:cNvSpPr>
            <a:spLocks noChangeArrowheads="1"/>
          </p:cNvSpPr>
          <p:nvPr/>
        </p:nvSpPr>
        <p:spPr bwMode="auto">
          <a:xfrm>
            <a:off x="4600136" y="3967965"/>
            <a:ext cx="230188" cy="230188"/>
          </a:xfrm>
          <a:prstGeom prst="ellipse">
            <a:avLst/>
          </a:prstGeom>
          <a:solidFill>
            <a:schemeClr val="accent6"/>
          </a:solidFill>
          <a:ln>
            <a:noFill/>
          </a:ln>
        </p:spPr>
        <p:txBody>
          <a:bodyPr vert="horz" wrap="square" lIns="91426" tIns="45712" rIns="91426" bIns="45712" numCol="1" anchor="t" anchorCtr="0" compatLnSpc="1"/>
          <a:lstStyle/>
          <a:p>
            <a:pPr defTabSz="685165" fontAlgn="base">
              <a:spcBef>
                <a:spcPct val="0"/>
              </a:spcBef>
              <a:spcAft>
                <a:spcPct val="0"/>
              </a:spcAft>
            </a:pPr>
            <a:endParaRPr lang="zh-CN" altLang="en-US">
              <a:solidFill>
                <a:prstClr val="black"/>
              </a:solidFill>
            </a:endParaRPr>
          </a:p>
        </p:txBody>
      </p:sp>
      <p:sp>
        <p:nvSpPr>
          <p:cNvPr id="147" name="TextBox 126119"/>
          <p:cNvSpPr txBox="1"/>
          <p:nvPr/>
        </p:nvSpPr>
        <p:spPr>
          <a:xfrm>
            <a:off x="4896853" y="1145341"/>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16</a:t>
            </a:r>
            <a:r>
              <a:rPr lang="en-US" altLang="zh-CN" sz="1600" dirty="0"/>
              <a:t>%</a:t>
            </a:r>
            <a:endParaRPr lang="zh-CN" altLang="en-US" dirty="0"/>
          </a:p>
        </p:txBody>
      </p:sp>
      <p:sp>
        <p:nvSpPr>
          <p:cNvPr id="148" name="TextBox 296"/>
          <p:cNvSpPr txBox="1"/>
          <p:nvPr/>
        </p:nvSpPr>
        <p:spPr>
          <a:xfrm>
            <a:off x="4896853" y="1668562"/>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32</a:t>
            </a:r>
            <a:r>
              <a:rPr lang="en-US" altLang="zh-CN" sz="1600" dirty="0"/>
              <a:t>%</a:t>
            </a:r>
            <a:endParaRPr lang="zh-CN" altLang="en-US" dirty="0"/>
          </a:p>
        </p:txBody>
      </p:sp>
      <p:sp>
        <p:nvSpPr>
          <p:cNvPr id="149" name="TextBox 297"/>
          <p:cNvSpPr txBox="1"/>
          <p:nvPr/>
        </p:nvSpPr>
        <p:spPr>
          <a:xfrm>
            <a:off x="4896853" y="2244624"/>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34</a:t>
            </a:r>
            <a:r>
              <a:rPr lang="en-US" altLang="zh-CN" sz="1600" dirty="0"/>
              <a:t>%</a:t>
            </a:r>
            <a:endParaRPr lang="zh-CN" altLang="en-US" dirty="0"/>
          </a:p>
        </p:txBody>
      </p:sp>
      <p:sp>
        <p:nvSpPr>
          <p:cNvPr id="150" name="TextBox 298"/>
          <p:cNvSpPr txBox="1"/>
          <p:nvPr/>
        </p:nvSpPr>
        <p:spPr>
          <a:xfrm>
            <a:off x="4896853" y="27390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14</a:t>
            </a:r>
            <a:r>
              <a:rPr lang="en-US" altLang="zh-CN" sz="1600" dirty="0"/>
              <a:t>%</a:t>
            </a:r>
            <a:endParaRPr lang="zh-CN" altLang="en-US" dirty="0"/>
          </a:p>
        </p:txBody>
      </p:sp>
      <p:sp>
        <p:nvSpPr>
          <p:cNvPr id="151" name="TextBox 299"/>
          <p:cNvSpPr txBox="1"/>
          <p:nvPr/>
        </p:nvSpPr>
        <p:spPr>
          <a:xfrm>
            <a:off x="4896853" y="3272413"/>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12</a:t>
            </a:r>
            <a:r>
              <a:rPr lang="en-US" altLang="zh-CN" sz="1600" dirty="0"/>
              <a:t>%</a:t>
            </a:r>
            <a:endParaRPr lang="zh-CN" altLang="en-US" dirty="0"/>
          </a:p>
        </p:txBody>
      </p:sp>
      <p:sp>
        <p:nvSpPr>
          <p:cNvPr id="152" name="TextBox 300"/>
          <p:cNvSpPr txBox="1"/>
          <p:nvPr/>
        </p:nvSpPr>
        <p:spPr>
          <a:xfrm>
            <a:off x="4896853" y="3844736"/>
            <a:ext cx="619378" cy="500127"/>
          </a:xfrm>
          <a:prstGeom prst="rect">
            <a:avLst/>
          </a:prstGeom>
          <a:noFill/>
        </p:spPr>
        <p:txBody>
          <a:bodyPr wrap="none" lIns="68569" tIns="34285" rIns="68569" bIns="34285" rtlCol="0">
            <a:spAutoFit/>
          </a:bodyPr>
          <a:lstStyle/>
          <a:p>
            <a:pPr defTabSz="685165" fontAlgn="base">
              <a:spcBef>
                <a:spcPct val="0"/>
              </a:spcBef>
              <a:spcAft>
                <a:spcPct val="0"/>
              </a:spcAft>
            </a:pPr>
            <a:r>
              <a:rPr lang="en-US" altLang="zh-CN" sz="2800" dirty="0"/>
              <a:t>18</a:t>
            </a:r>
            <a:r>
              <a:rPr lang="en-US" altLang="zh-CN" sz="1600" dirty="0"/>
              <a:t>%</a:t>
            </a:r>
            <a:endParaRPr lang="zh-CN" altLang="en-US" dirty="0"/>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52"/>
                                        </p:tgtEl>
                                        <p:attrNameLst>
                                          <p:attrName>style.visibility</p:attrName>
                                        </p:attrNameLst>
                                      </p:cBhvr>
                                      <p:to>
                                        <p:strVal val="visible"/>
                                      </p:to>
                                    </p:set>
                                    <p:animEffect transition="in" filter="fade">
                                      <p:cBhvr>
                                        <p:cTn id="10" dur="500"/>
                                        <p:tgtEl>
                                          <p:spTgt spid="52"/>
                                        </p:tgtEl>
                                      </p:cBhvr>
                                    </p:animEffect>
                                  </p:childTnLst>
                                </p:cTn>
                              </p:par>
                              <p:par>
                                <p:cTn id="11" presetID="10" presetClass="entr" presetSubtype="0" fill="hold" nodeType="withEffect">
                                  <p:stCondLst>
                                    <p:cond delay="0"/>
                                  </p:stCondLst>
                                  <p:childTnLst>
                                    <p:set>
                                      <p:cBhvr>
                                        <p:cTn id="12" dur="1" fill="hold">
                                          <p:stCondLst>
                                            <p:cond delay="0"/>
                                          </p:stCondLst>
                                        </p:cTn>
                                        <p:tgtEl>
                                          <p:spTgt spid="95"/>
                                        </p:tgtEl>
                                        <p:attrNameLst>
                                          <p:attrName>style.visibility</p:attrName>
                                        </p:attrNameLst>
                                      </p:cBhvr>
                                      <p:to>
                                        <p:strVal val="visible"/>
                                      </p:to>
                                    </p:set>
                                    <p:animEffect transition="in" filter="fade">
                                      <p:cBhvr>
                                        <p:cTn id="13" dur="500"/>
                                        <p:tgtEl>
                                          <p:spTgt spid="95"/>
                                        </p:tgtEl>
                                      </p:cBhvr>
                                    </p:animEffect>
                                  </p:childTnLst>
                                </p:cTn>
                              </p:par>
                              <p:par>
                                <p:cTn id="14" presetID="10" presetClass="entr" presetSubtype="0" fill="hold" nodeType="withEffect">
                                  <p:stCondLst>
                                    <p:cond delay="0"/>
                                  </p:stCondLst>
                                  <p:childTnLst>
                                    <p:set>
                                      <p:cBhvr>
                                        <p:cTn id="15" dur="1" fill="hold">
                                          <p:stCondLst>
                                            <p:cond delay="0"/>
                                          </p:stCondLst>
                                        </p:cTn>
                                        <p:tgtEl>
                                          <p:spTgt spid="110"/>
                                        </p:tgtEl>
                                        <p:attrNameLst>
                                          <p:attrName>style.visibility</p:attrName>
                                        </p:attrNameLst>
                                      </p:cBhvr>
                                      <p:to>
                                        <p:strVal val="visible"/>
                                      </p:to>
                                    </p:set>
                                    <p:animEffect transition="in" filter="fade">
                                      <p:cBhvr>
                                        <p:cTn id="16" dur="500"/>
                                        <p:tgtEl>
                                          <p:spTgt spid="1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fade">
                                      <p:cBhvr>
                                        <p:cTn id="19" dur="500"/>
                                        <p:tgtEl>
                                          <p:spTgt spid="12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fade">
                                      <p:cBhvr>
                                        <p:cTn id="22" dur="500"/>
                                        <p:tgtEl>
                                          <p:spTgt spid="12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fade">
                                      <p:cBhvr>
                                        <p:cTn id="25" dur="500"/>
                                        <p:tgtEl>
                                          <p:spTgt spid="1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500"/>
                                        <p:tgtEl>
                                          <p:spTgt spid="126"/>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8"/>
                                        </p:tgtEl>
                                        <p:attrNameLst>
                                          <p:attrName>style.visibility</p:attrName>
                                        </p:attrNameLst>
                                      </p:cBhvr>
                                      <p:to>
                                        <p:strVal val="visible"/>
                                      </p:to>
                                    </p:set>
                                    <p:animEffect transition="in" filter="fade">
                                      <p:cBhvr>
                                        <p:cTn id="34" dur="500"/>
                                        <p:tgtEl>
                                          <p:spTgt spid="12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0"/>
                                        </p:tgtEl>
                                        <p:attrNameLst>
                                          <p:attrName>style.visibility</p:attrName>
                                        </p:attrNameLst>
                                      </p:cBhvr>
                                      <p:to>
                                        <p:strVal val="visible"/>
                                      </p:to>
                                    </p:set>
                                    <p:animEffect transition="in" filter="fade">
                                      <p:cBhvr>
                                        <p:cTn id="40" dur="500"/>
                                        <p:tgtEl>
                                          <p:spTgt spid="1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1"/>
                                        </p:tgtEl>
                                        <p:attrNameLst>
                                          <p:attrName>style.visibility</p:attrName>
                                        </p:attrNameLst>
                                      </p:cBhvr>
                                      <p:to>
                                        <p:strVal val="visible"/>
                                      </p:to>
                                    </p:set>
                                    <p:animEffect transition="in" filter="fade">
                                      <p:cBhvr>
                                        <p:cTn id="43" dur="500"/>
                                        <p:tgtEl>
                                          <p:spTgt spid="1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2"/>
                                        </p:tgtEl>
                                        <p:attrNameLst>
                                          <p:attrName>style.visibility</p:attrName>
                                        </p:attrNameLst>
                                      </p:cBhvr>
                                      <p:to>
                                        <p:strVal val="visible"/>
                                      </p:to>
                                    </p:set>
                                    <p:animEffect transition="in" filter="fade">
                                      <p:cBhvr>
                                        <p:cTn id="46" dur="500"/>
                                        <p:tgtEl>
                                          <p:spTgt spid="1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3"/>
                                        </p:tgtEl>
                                        <p:attrNameLst>
                                          <p:attrName>style.visibility</p:attrName>
                                        </p:attrNameLst>
                                      </p:cBhvr>
                                      <p:to>
                                        <p:strVal val="visible"/>
                                      </p:to>
                                    </p:set>
                                    <p:animEffect transition="in" filter="fade">
                                      <p:cBhvr>
                                        <p:cTn id="49" dur="500"/>
                                        <p:tgtEl>
                                          <p:spTgt spid="1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4"/>
                                        </p:tgtEl>
                                        <p:attrNameLst>
                                          <p:attrName>style.visibility</p:attrName>
                                        </p:attrNameLst>
                                      </p:cBhvr>
                                      <p:to>
                                        <p:strVal val="visible"/>
                                      </p:to>
                                    </p:set>
                                    <p:animEffect transition="in" filter="fade">
                                      <p:cBhvr>
                                        <p:cTn id="52" dur="500"/>
                                        <p:tgtEl>
                                          <p:spTgt spid="1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
                                        </p:tgtEl>
                                        <p:attrNameLst>
                                          <p:attrName>style.visibility</p:attrName>
                                        </p:attrNameLst>
                                      </p:cBhvr>
                                      <p:to>
                                        <p:strVal val="visible"/>
                                      </p:to>
                                    </p:set>
                                    <p:animEffect transition="in" filter="fade">
                                      <p:cBhvr>
                                        <p:cTn id="58" dur="500"/>
                                        <p:tgtEl>
                                          <p:spTgt spid="1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animEffect transition="in" filter="fade">
                                      <p:cBhvr>
                                        <p:cTn id="61" dur="500"/>
                                        <p:tgtEl>
                                          <p:spTgt spid="1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8"/>
                                        </p:tgtEl>
                                        <p:attrNameLst>
                                          <p:attrName>style.visibility</p:attrName>
                                        </p:attrNameLst>
                                      </p:cBhvr>
                                      <p:to>
                                        <p:strVal val="visible"/>
                                      </p:to>
                                    </p:set>
                                    <p:animEffect transition="in" filter="fade">
                                      <p:cBhvr>
                                        <p:cTn id="64" dur="500"/>
                                        <p:tgtEl>
                                          <p:spTgt spid="1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39"/>
                                        </p:tgtEl>
                                        <p:attrNameLst>
                                          <p:attrName>style.visibility</p:attrName>
                                        </p:attrNameLst>
                                      </p:cBhvr>
                                      <p:to>
                                        <p:strVal val="visible"/>
                                      </p:to>
                                    </p:set>
                                    <p:animEffect transition="in" filter="fade">
                                      <p:cBhvr>
                                        <p:cTn id="67" dur="500"/>
                                        <p:tgtEl>
                                          <p:spTgt spid="13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
                                        </p:tgtEl>
                                        <p:attrNameLst>
                                          <p:attrName>style.visibility</p:attrName>
                                        </p:attrNameLst>
                                      </p:cBhvr>
                                      <p:to>
                                        <p:strVal val="visible"/>
                                      </p:to>
                                    </p:set>
                                    <p:animEffect transition="in" filter="fade">
                                      <p:cBhvr>
                                        <p:cTn id="70" dur="500"/>
                                        <p:tgtEl>
                                          <p:spTgt spid="140"/>
                                        </p:tgtEl>
                                      </p:cBhvr>
                                    </p:animEffect>
                                  </p:childTnLst>
                                </p:cTn>
                              </p:par>
                            </p:childTnLst>
                          </p:cTn>
                        </p:par>
                        <p:par>
                          <p:cTn id="71" fill="hold">
                            <p:stCondLst>
                              <p:cond delay="500"/>
                            </p:stCondLst>
                            <p:childTnLst>
                              <p:par>
                                <p:cTn id="72" presetID="49" presetClass="entr" presetSubtype="0" decel="100000" fill="hold" grpId="0" nodeType="afterEffect">
                                  <p:stCondLst>
                                    <p:cond delay="0"/>
                                  </p:stCondLst>
                                  <p:childTnLst>
                                    <p:set>
                                      <p:cBhvr>
                                        <p:cTn id="73" dur="1" fill="hold">
                                          <p:stCondLst>
                                            <p:cond delay="0"/>
                                          </p:stCondLst>
                                        </p:cTn>
                                        <p:tgtEl>
                                          <p:spTgt spid="141"/>
                                        </p:tgtEl>
                                        <p:attrNameLst>
                                          <p:attrName>style.visibility</p:attrName>
                                        </p:attrNameLst>
                                      </p:cBhvr>
                                      <p:to>
                                        <p:strVal val="visible"/>
                                      </p:to>
                                    </p:set>
                                    <p:anim calcmode="lin" valueType="num">
                                      <p:cBhvr>
                                        <p:cTn id="74" dur="500" fill="hold"/>
                                        <p:tgtEl>
                                          <p:spTgt spid="141"/>
                                        </p:tgtEl>
                                        <p:attrNameLst>
                                          <p:attrName>ppt_w</p:attrName>
                                        </p:attrNameLst>
                                      </p:cBhvr>
                                      <p:tavLst>
                                        <p:tav tm="0">
                                          <p:val>
                                            <p:fltVal val="0"/>
                                          </p:val>
                                        </p:tav>
                                        <p:tav tm="100000">
                                          <p:val>
                                            <p:strVal val="#ppt_w"/>
                                          </p:val>
                                        </p:tav>
                                      </p:tavLst>
                                    </p:anim>
                                    <p:anim calcmode="lin" valueType="num">
                                      <p:cBhvr>
                                        <p:cTn id="75" dur="500" fill="hold"/>
                                        <p:tgtEl>
                                          <p:spTgt spid="141"/>
                                        </p:tgtEl>
                                        <p:attrNameLst>
                                          <p:attrName>ppt_h</p:attrName>
                                        </p:attrNameLst>
                                      </p:cBhvr>
                                      <p:tavLst>
                                        <p:tav tm="0">
                                          <p:val>
                                            <p:fltVal val="0"/>
                                          </p:val>
                                        </p:tav>
                                        <p:tav tm="100000">
                                          <p:val>
                                            <p:strVal val="#ppt_h"/>
                                          </p:val>
                                        </p:tav>
                                      </p:tavLst>
                                    </p:anim>
                                    <p:anim calcmode="lin" valueType="num">
                                      <p:cBhvr>
                                        <p:cTn id="76" dur="500" fill="hold"/>
                                        <p:tgtEl>
                                          <p:spTgt spid="141"/>
                                        </p:tgtEl>
                                        <p:attrNameLst>
                                          <p:attrName>style.rotation</p:attrName>
                                        </p:attrNameLst>
                                      </p:cBhvr>
                                      <p:tavLst>
                                        <p:tav tm="0">
                                          <p:val>
                                            <p:fltVal val="360"/>
                                          </p:val>
                                        </p:tav>
                                        <p:tav tm="100000">
                                          <p:val>
                                            <p:fltVal val="0"/>
                                          </p:val>
                                        </p:tav>
                                      </p:tavLst>
                                    </p:anim>
                                    <p:animEffect transition="in" filter="fade">
                                      <p:cBhvr>
                                        <p:cTn id="77" dur="500"/>
                                        <p:tgtEl>
                                          <p:spTgt spid="141"/>
                                        </p:tgtEl>
                                      </p:cBhvr>
                                    </p:animEffect>
                                  </p:childTnLst>
                                </p:cTn>
                              </p:par>
                              <p:par>
                                <p:cTn id="78" presetID="49" presetClass="entr" presetSubtype="0" decel="100000" fill="hold" grpId="0" nodeType="withEffect">
                                  <p:stCondLst>
                                    <p:cond delay="0"/>
                                  </p:stCondLst>
                                  <p:childTnLst>
                                    <p:set>
                                      <p:cBhvr>
                                        <p:cTn id="79" dur="1" fill="hold">
                                          <p:stCondLst>
                                            <p:cond delay="0"/>
                                          </p:stCondLst>
                                        </p:cTn>
                                        <p:tgtEl>
                                          <p:spTgt spid="142"/>
                                        </p:tgtEl>
                                        <p:attrNameLst>
                                          <p:attrName>style.visibility</p:attrName>
                                        </p:attrNameLst>
                                      </p:cBhvr>
                                      <p:to>
                                        <p:strVal val="visible"/>
                                      </p:to>
                                    </p:set>
                                    <p:anim calcmode="lin" valueType="num">
                                      <p:cBhvr>
                                        <p:cTn id="80" dur="500" fill="hold"/>
                                        <p:tgtEl>
                                          <p:spTgt spid="142"/>
                                        </p:tgtEl>
                                        <p:attrNameLst>
                                          <p:attrName>ppt_w</p:attrName>
                                        </p:attrNameLst>
                                      </p:cBhvr>
                                      <p:tavLst>
                                        <p:tav tm="0">
                                          <p:val>
                                            <p:fltVal val="0"/>
                                          </p:val>
                                        </p:tav>
                                        <p:tav tm="100000">
                                          <p:val>
                                            <p:strVal val="#ppt_w"/>
                                          </p:val>
                                        </p:tav>
                                      </p:tavLst>
                                    </p:anim>
                                    <p:anim calcmode="lin" valueType="num">
                                      <p:cBhvr>
                                        <p:cTn id="81" dur="500" fill="hold"/>
                                        <p:tgtEl>
                                          <p:spTgt spid="142"/>
                                        </p:tgtEl>
                                        <p:attrNameLst>
                                          <p:attrName>ppt_h</p:attrName>
                                        </p:attrNameLst>
                                      </p:cBhvr>
                                      <p:tavLst>
                                        <p:tav tm="0">
                                          <p:val>
                                            <p:fltVal val="0"/>
                                          </p:val>
                                        </p:tav>
                                        <p:tav tm="100000">
                                          <p:val>
                                            <p:strVal val="#ppt_h"/>
                                          </p:val>
                                        </p:tav>
                                      </p:tavLst>
                                    </p:anim>
                                    <p:anim calcmode="lin" valueType="num">
                                      <p:cBhvr>
                                        <p:cTn id="82" dur="500" fill="hold"/>
                                        <p:tgtEl>
                                          <p:spTgt spid="142"/>
                                        </p:tgtEl>
                                        <p:attrNameLst>
                                          <p:attrName>style.rotation</p:attrName>
                                        </p:attrNameLst>
                                      </p:cBhvr>
                                      <p:tavLst>
                                        <p:tav tm="0">
                                          <p:val>
                                            <p:fltVal val="360"/>
                                          </p:val>
                                        </p:tav>
                                        <p:tav tm="100000">
                                          <p:val>
                                            <p:fltVal val="0"/>
                                          </p:val>
                                        </p:tav>
                                      </p:tavLst>
                                    </p:anim>
                                    <p:animEffect transition="in" filter="fade">
                                      <p:cBhvr>
                                        <p:cTn id="83" dur="500"/>
                                        <p:tgtEl>
                                          <p:spTgt spid="142"/>
                                        </p:tgtEl>
                                      </p:cBhvr>
                                    </p:animEffect>
                                  </p:childTnLst>
                                </p:cTn>
                              </p:par>
                              <p:par>
                                <p:cTn id="84" presetID="49" presetClass="entr" presetSubtype="0" decel="100000" fill="hold" grpId="0" nodeType="withEffect">
                                  <p:stCondLst>
                                    <p:cond delay="0"/>
                                  </p:stCondLst>
                                  <p:childTnLst>
                                    <p:set>
                                      <p:cBhvr>
                                        <p:cTn id="85" dur="1" fill="hold">
                                          <p:stCondLst>
                                            <p:cond delay="0"/>
                                          </p:stCondLst>
                                        </p:cTn>
                                        <p:tgtEl>
                                          <p:spTgt spid="143"/>
                                        </p:tgtEl>
                                        <p:attrNameLst>
                                          <p:attrName>style.visibility</p:attrName>
                                        </p:attrNameLst>
                                      </p:cBhvr>
                                      <p:to>
                                        <p:strVal val="visible"/>
                                      </p:to>
                                    </p:set>
                                    <p:anim calcmode="lin" valueType="num">
                                      <p:cBhvr>
                                        <p:cTn id="86" dur="500" fill="hold"/>
                                        <p:tgtEl>
                                          <p:spTgt spid="143"/>
                                        </p:tgtEl>
                                        <p:attrNameLst>
                                          <p:attrName>ppt_w</p:attrName>
                                        </p:attrNameLst>
                                      </p:cBhvr>
                                      <p:tavLst>
                                        <p:tav tm="0">
                                          <p:val>
                                            <p:fltVal val="0"/>
                                          </p:val>
                                        </p:tav>
                                        <p:tav tm="100000">
                                          <p:val>
                                            <p:strVal val="#ppt_w"/>
                                          </p:val>
                                        </p:tav>
                                      </p:tavLst>
                                    </p:anim>
                                    <p:anim calcmode="lin" valueType="num">
                                      <p:cBhvr>
                                        <p:cTn id="87" dur="500" fill="hold"/>
                                        <p:tgtEl>
                                          <p:spTgt spid="143"/>
                                        </p:tgtEl>
                                        <p:attrNameLst>
                                          <p:attrName>ppt_h</p:attrName>
                                        </p:attrNameLst>
                                      </p:cBhvr>
                                      <p:tavLst>
                                        <p:tav tm="0">
                                          <p:val>
                                            <p:fltVal val="0"/>
                                          </p:val>
                                        </p:tav>
                                        <p:tav tm="100000">
                                          <p:val>
                                            <p:strVal val="#ppt_h"/>
                                          </p:val>
                                        </p:tav>
                                      </p:tavLst>
                                    </p:anim>
                                    <p:anim calcmode="lin" valueType="num">
                                      <p:cBhvr>
                                        <p:cTn id="88" dur="500" fill="hold"/>
                                        <p:tgtEl>
                                          <p:spTgt spid="143"/>
                                        </p:tgtEl>
                                        <p:attrNameLst>
                                          <p:attrName>style.rotation</p:attrName>
                                        </p:attrNameLst>
                                      </p:cBhvr>
                                      <p:tavLst>
                                        <p:tav tm="0">
                                          <p:val>
                                            <p:fltVal val="360"/>
                                          </p:val>
                                        </p:tav>
                                        <p:tav tm="100000">
                                          <p:val>
                                            <p:fltVal val="0"/>
                                          </p:val>
                                        </p:tav>
                                      </p:tavLst>
                                    </p:anim>
                                    <p:animEffect transition="in" filter="fade">
                                      <p:cBhvr>
                                        <p:cTn id="89" dur="500"/>
                                        <p:tgtEl>
                                          <p:spTgt spid="143"/>
                                        </p:tgtEl>
                                      </p:cBhvr>
                                    </p:animEffect>
                                  </p:childTnLst>
                                </p:cTn>
                              </p:par>
                              <p:par>
                                <p:cTn id="90" presetID="49" presetClass="entr" presetSubtype="0" decel="10000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 calcmode="lin" valueType="num">
                                      <p:cBhvr>
                                        <p:cTn id="92" dur="500" fill="hold"/>
                                        <p:tgtEl>
                                          <p:spTgt spid="144"/>
                                        </p:tgtEl>
                                        <p:attrNameLst>
                                          <p:attrName>ppt_w</p:attrName>
                                        </p:attrNameLst>
                                      </p:cBhvr>
                                      <p:tavLst>
                                        <p:tav tm="0">
                                          <p:val>
                                            <p:fltVal val="0"/>
                                          </p:val>
                                        </p:tav>
                                        <p:tav tm="100000">
                                          <p:val>
                                            <p:strVal val="#ppt_w"/>
                                          </p:val>
                                        </p:tav>
                                      </p:tavLst>
                                    </p:anim>
                                    <p:anim calcmode="lin" valueType="num">
                                      <p:cBhvr>
                                        <p:cTn id="93" dur="500" fill="hold"/>
                                        <p:tgtEl>
                                          <p:spTgt spid="144"/>
                                        </p:tgtEl>
                                        <p:attrNameLst>
                                          <p:attrName>ppt_h</p:attrName>
                                        </p:attrNameLst>
                                      </p:cBhvr>
                                      <p:tavLst>
                                        <p:tav tm="0">
                                          <p:val>
                                            <p:fltVal val="0"/>
                                          </p:val>
                                        </p:tav>
                                        <p:tav tm="100000">
                                          <p:val>
                                            <p:strVal val="#ppt_h"/>
                                          </p:val>
                                        </p:tav>
                                      </p:tavLst>
                                    </p:anim>
                                    <p:anim calcmode="lin" valueType="num">
                                      <p:cBhvr>
                                        <p:cTn id="94" dur="500" fill="hold"/>
                                        <p:tgtEl>
                                          <p:spTgt spid="144"/>
                                        </p:tgtEl>
                                        <p:attrNameLst>
                                          <p:attrName>style.rotation</p:attrName>
                                        </p:attrNameLst>
                                      </p:cBhvr>
                                      <p:tavLst>
                                        <p:tav tm="0">
                                          <p:val>
                                            <p:fltVal val="360"/>
                                          </p:val>
                                        </p:tav>
                                        <p:tav tm="100000">
                                          <p:val>
                                            <p:fltVal val="0"/>
                                          </p:val>
                                        </p:tav>
                                      </p:tavLst>
                                    </p:anim>
                                    <p:animEffect transition="in" filter="fade">
                                      <p:cBhvr>
                                        <p:cTn id="95" dur="500"/>
                                        <p:tgtEl>
                                          <p:spTgt spid="144"/>
                                        </p:tgtEl>
                                      </p:cBhvr>
                                    </p:animEffect>
                                  </p:childTnLst>
                                </p:cTn>
                              </p:par>
                              <p:par>
                                <p:cTn id="96" presetID="49" presetClass="entr" presetSubtype="0" decel="10000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 calcmode="lin" valueType="num">
                                      <p:cBhvr>
                                        <p:cTn id="98" dur="500" fill="hold"/>
                                        <p:tgtEl>
                                          <p:spTgt spid="145"/>
                                        </p:tgtEl>
                                        <p:attrNameLst>
                                          <p:attrName>ppt_w</p:attrName>
                                        </p:attrNameLst>
                                      </p:cBhvr>
                                      <p:tavLst>
                                        <p:tav tm="0">
                                          <p:val>
                                            <p:fltVal val="0"/>
                                          </p:val>
                                        </p:tav>
                                        <p:tav tm="100000">
                                          <p:val>
                                            <p:strVal val="#ppt_w"/>
                                          </p:val>
                                        </p:tav>
                                      </p:tavLst>
                                    </p:anim>
                                    <p:anim calcmode="lin" valueType="num">
                                      <p:cBhvr>
                                        <p:cTn id="99" dur="500" fill="hold"/>
                                        <p:tgtEl>
                                          <p:spTgt spid="145"/>
                                        </p:tgtEl>
                                        <p:attrNameLst>
                                          <p:attrName>ppt_h</p:attrName>
                                        </p:attrNameLst>
                                      </p:cBhvr>
                                      <p:tavLst>
                                        <p:tav tm="0">
                                          <p:val>
                                            <p:fltVal val="0"/>
                                          </p:val>
                                        </p:tav>
                                        <p:tav tm="100000">
                                          <p:val>
                                            <p:strVal val="#ppt_h"/>
                                          </p:val>
                                        </p:tav>
                                      </p:tavLst>
                                    </p:anim>
                                    <p:anim calcmode="lin" valueType="num">
                                      <p:cBhvr>
                                        <p:cTn id="100" dur="500" fill="hold"/>
                                        <p:tgtEl>
                                          <p:spTgt spid="145"/>
                                        </p:tgtEl>
                                        <p:attrNameLst>
                                          <p:attrName>style.rotation</p:attrName>
                                        </p:attrNameLst>
                                      </p:cBhvr>
                                      <p:tavLst>
                                        <p:tav tm="0">
                                          <p:val>
                                            <p:fltVal val="360"/>
                                          </p:val>
                                        </p:tav>
                                        <p:tav tm="100000">
                                          <p:val>
                                            <p:fltVal val="0"/>
                                          </p:val>
                                        </p:tav>
                                      </p:tavLst>
                                    </p:anim>
                                    <p:animEffect transition="in" filter="fade">
                                      <p:cBhvr>
                                        <p:cTn id="101" dur="500"/>
                                        <p:tgtEl>
                                          <p:spTgt spid="145"/>
                                        </p:tgtEl>
                                      </p:cBhvr>
                                    </p:animEffect>
                                  </p:childTnLst>
                                </p:cTn>
                              </p:par>
                              <p:par>
                                <p:cTn id="102" presetID="49" presetClass="entr" presetSubtype="0" decel="100000" fill="hold" grpId="0" nodeType="withEffect">
                                  <p:stCondLst>
                                    <p:cond delay="0"/>
                                  </p:stCondLst>
                                  <p:childTnLst>
                                    <p:set>
                                      <p:cBhvr>
                                        <p:cTn id="103" dur="1" fill="hold">
                                          <p:stCondLst>
                                            <p:cond delay="0"/>
                                          </p:stCondLst>
                                        </p:cTn>
                                        <p:tgtEl>
                                          <p:spTgt spid="146"/>
                                        </p:tgtEl>
                                        <p:attrNameLst>
                                          <p:attrName>style.visibility</p:attrName>
                                        </p:attrNameLst>
                                      </p:cBhvr>
                                      <p:to>
                                        <p:strVal val="visible"/>
                                      </p:to>
                                    </p:set>
                                    <p:anim calcmode="lin" valueType="num">
                                      <p:cBhvr>
                                        <p:cTn id="104" dur="500" fill="hold"/>
                                        <p:tgtEl>
                                          <p:spTgt spid="146"/>
                                        </p:tgtEl>
                                        <p:attrNameLst>
                                          <p:attrName>ppt_w</p:attrName>
                                        </p:attrNameLst>
                                      </p:cBhvr>
                                      <p:tavLst>
                                        <p:tav tm="0">
                                          <p:val>
                                            <p:fltVal val="0"/>
                                          </p:val>
                                        </p:tav>
                                        <p:tav tm="100000">
                                          <p:val>
                                            <p:strVal val="#ppt_w"/>
                                          </p:val>
                                        </p:tav>
                                      </p:tavLst>
                                    </p:anim>
                                    <p:anim calcmode="lin" valueType="num">
                                      <p:cBhvr>
                                        <p:cTn id="105" dur="500" fill="hold"/>
                                        <p:tgtEl>
                                          <p:spTgt spid="146"/>
                                        </p:tgtEl>
                                        <p:attrNameLst>
                                          <p:attrName>ppt_h</p:attrName>
                                        </p:attrNameLst>
                                      </p:cBhvr>
                                      <p:tavLst>
                                        <p:tav tm="0">
                                          <p:val>
                                            <p:fltVal val="0"/>
                                          </p:val>
                                        </p:tav>
                                        <p:tav tm="100000">
                                          <p:val>
                                            <p:strVal val="#ppt_h"/>
                                          </p:val>
                                        </p:tav>
                                      </p:tavLst>
                                    </p:anim>
                                    <p:anim calcmode="lin" valueType="num">
                                      <p:cBhvr>
                                        <p:cTn id="106" dur="500" fill="hold"/>
                                        <p:tgtEl>
                                          <p:spTgt spid="146"/>
                                        </p:tgtEl>
                                        <p:attrNameLst>
                                          <p:attrName>style.rotation</p:attrName>
                                        </p:attrNameLst>
                                      </p:cBhvr>
                                      <p:tavLst>
                                        <p:tav tm="0">
                                          <p:val>
                                            <p:fltVal val="360"/>
                                          </p:val>
                                        </p:tav>
                                        <p:tav tm="100000">
                                          <p:val>
                                            <p:fltVal val="0"/>
                                          </p:val>
                                        </p:tav>
                                      </p:tavLst>
                                    </p:anim>
                                    <p:animEffect transition="in" filter="fade">
                                      <p:cBhvr>
                                        <p:cTn id="107" dur="500"/>
                                        <p:tgtEl>
                                          <p:spTgt spid="146"/>
                                        </p:tgtEl>
                                      </p:cBhvr>
                                    </p:animEffect>
                                  </p:childTnLst>
                                </p:cTn>
                              </p:par>
                              <p:par>
                                <p:cTn id="108" presetID="49" presetClass="entr" presetSubtype="0" decel="100000" fill="hold" grpId="0" nodeType="withEffect">
                                  <p:stCondLst>
                                    <p:cond delay="0"/>
                                  </p:stCondLst>
                                  <p:childTnLst>
                                    <p:set>
                                      <p:cBhvr>
                                        <p:cTn id="109" dur="1" fill="hold">
                                          <p:stCondLst>
                                            <p:cond delay="0"/>
                                          </p:stCondLst>
                                        </p:cTn>
                                        <p:tgtEl>
                                          <p:spTgt spid="147"/>
                                        </p:tgtEl>
                                        <p:attrNameLst>
                                          <p:attrName>style.visibility</p:attrName>
                                        </p:attrNameLst>
                                      </p:cBhvr>
                                      <p:to>
                                        <p:strVal val="visible"/>
                                      </p:to>
                                    </p:set>
                                    <p:anim calcmode="lin" valueType="num">
                                      <p:cBhvr>
                                        <p:cTn id="110" dur="500" fill="hold"/>
                                        <p:tgtEl>
                                          <p:spTgt spid="147"/>
                                        </p:tgtEl>
                                        <p:attrNameLst>
                                          <p:attrName>ppt_w</p:attrName>
                                        </p:attrNameLst>
                                      </p:cBhvr>
                                      <p:tavLst>
                                        <p:tav tm="0">
                                          <p:val>
                                            <p:fltVal val="0"/>
                                          </p:val>
                                        </p:tav>
                                        <p:tav tm="100000">
                                          <p:val>
                                            <p:strVal val="#ppt_w"/>
                                          </p:val>
                                        </p:tav>
                                      </p:tavLst>
                                    </p:anim>
                                    <p:anim calcmode="lin" valueType="num">
                                      <p:cBhvr>
                                        <p:cTn id="111" dur="500" fill="hold"/>
                                        <p:tgtEl>
                                          <p:spTgt spid="147"/>
                                        </p:tgtEl>
                                        <p:attrNameLst>
                                          <p:attrName>ppt_h</p:attrName>
                                        </p:attrNameLst>
                                      </p:cBhvr>
                                      <p:tavLst>
                                        <p:tav tm="0">
                                          <p:val>
                                            <p:fltVal val="0"/>
                                          </p:val>
                                        </p:tav>
                                        <p:tav tm="100000">
                                          <p:val>
                                            <p:strVal val="#ppt_h"/>
                                          </p:val>
                                        </p:tav>
                                      </p:tavLst>
                                    </p:anim>
                                    <p:anim calcmode="lin" valueType="num">
                                      <p:cBhvr>
                                        <p:cTn id="112" dur="500" fill="hold"/>
                                        <p:tgtEl>
                                          <p:spTgt spid="147"/>
                                        </p:tgtEl>
                                        <p:attrNameLst>
                                          <p:attrName>style.rotation</p:attrName>
                                        </p:attrNameLst>
                                      </p:cBhvr>
                                      <p:tavLst>
                                        <p:tav tm="0">
                                          <p:val>
                                            <p:fltVal val="360"/>
                                          </p:val>
                                        </p:tav>
                                        <p:tav tm="100000">
                                          <p:val>
                                            <p:fltVal val="0"/>
                                          </p:val>
                                        </p:tav>
                                      </p:tavLst>
                                    </p:anim>
                                    <p:animEffect transition="in" filter="fade">
                                      <p:cBhvr>
                                        <p:cTn id="113" dur="500"/>
                                        <p:tgtEl>
                                          <p:spTgt spid="147"/>
                                        </p:tgtEl>
                                      </p:cBhvr>
                                    </p:animEffect>
                                  </p:childTnLst>
                                </p:cTn>
                              </p:par>
                              <p:par>
                                <p:cTn id="114" presetID="49" presetClass="entr" presetSubtype="0" decel="100000" fill="hold" grpId="0" nodeType="withEffect">
                                  <p:stCondLst>
                                    <p:cond delay="0"/>
                                  </p:stCondLst>
                                  <p:childTnLst>
                                    <p:set>
                                      <p:cBhvr>
                                        <p:cTn id="115" dur="1" fill="hold">
                                          <p:stCondLst>
                                            <p:cond delay="0"/>
                                          </p:stCondLst>
                                        </p:cTn>
                                        <p:tgtEl>
                                          <p:spTgt spid="148"/>
                                        </p:tgtEl>
                                        <p:attrNameLst>
                                          <p:attrName>style.visibility</p:attrName>
                                        </p:attrNameLst>
                                      </p:cBhvr>
                                      <p:to>
                                        <p:strVal val="visible"/>
                                      </p:to>
                                    </p:set>
                                    <p:anim calcmode="lin" valueType="num">
                                      <p:cBhvr>
                                        <p:cTn id="116" dur="500" fill="hold"/>
                                        <p:tgtEl>
                                          <p:spTgt spid="148"/>
                                        </p:tgtEl>
                                        <p:attrNameLst>
                                          <p:attrName>ppt_w</p:attrName>
                                        </p:attrNameLst>
                                      </p:cBhvr>
                                      <p:tavLst>
                                        <p:tav tm="0">
                                          <p:val>
                                            <p:fltVal val="0"/>
                                          </p:val>
                                        </p:tav>
                                        <p:tav tm="100000">
                                          <p:val>
                                            <p:strVal val="#ppt_w"/>
                                          </p:val>
                                        </p:tav>
                                      </p:tavLst>
                                    </p:anim>
                                    <p:anim calcmode="lin" valueType="num">
                                      <p:cBhvr>
                                        <p:cTn id="117" dur="500" fill="hold"/>
                                        <p:tgtEl>
                                          <p:spTgt spid="148"/>
                                        </p:tgtEl>
                                        <p:attrNameLst>
                                          <p:attrName>ppt_h</p:attrName>
                                        </p:attrNameLst>
                                      </p:cBhvr>
                                      <p:tavLst>
                                        <p:tav tm="0">
                                          <p:val>
                                            <p:fltVal val="0"/>
                                          </p:val>
                                        </p:tav>
                                        <p:tav tm="100000">
                                          <p:val>
                                            <p:strVal val="#ppt_h"/>
                                          </p:val>
                                        </p:tav>
                                      </p:tavLst>
                                    </p:anim>
                                    <p:anim calcmode="lin" valueType="num">
                                      <p:cBhvr>
                                        <p:cTn id="118" dur="500" fill="hold"/>
                                        <p:tgtEl>
                                          <p:spTgt spid="148"/>
                                        </p:tgtEl>
                                        <p:attrNameLst>
                                          <p:attrName>style.rotation</p:attrName>
                                        </p:attrNameLst>
                                      </p:cBhvr>
                                      <p:tavLst>
                                        <p:tav tm="0">
                                          <p:val>
                                            <p:fltVal val="360"/>
                                          </p:val>
                                        </p:tav>
                                        <p:tav tm="100000">
                                          <p:val>
                                            <p:fltVal val="0"/>
                                          </p:val>
                                        </p:tav>
                                      </p:tavLst>
                                    </p:anim>
                                    <p:animEffect transition="in" filter="fade">
                                      <p:cBhvr>
                                        <p:cTn id="119" dur="500"/>
                                        <p:tgtEl>
                                          <p:spTgt spid="148"/>
                                        </p:tgtEl>
                                      </p:cBhvr>
                                    </p:animEffect>
                                  </p:childTnLst>
                                </p:cTn>
                              </p:par>
                              <p:par>
                                <p:cTn id="120" presetID="49" presetClass="entr" presetSubtype="0" decel="100000" fill="hold" grpId="0" nodeType="withEffect">
                                  <p:stCondLst>
                                    <p:cond delay="0"/>
                                  </p:stCondLst>
                                  <p:childTnLst>
                                    <p:set>
                                      <p:cBhvr>
                                        <p:cTn id="121" dur="1" fill="hold">
                                          <p:stCondLst>
                                            <p:cond delay="0"/>
                                          </p:stCondLst>
                                        </p:cTn>
                                        <p:tgtEl>
                                          <p:spTgt spid="149"/>
                                        </p:tgtEl>
                                        <p:attrNameLst>
                                          <p:attrName>style.visibility</p:attrName>
                                        </p:attrNameLst>
                                      </p:cBhvr>
                                      <p:to>
                                        <p:strVal val="visible"/>
                                      </p:to>
                                    </p:set>
                                    <p:anim calcmode="lin" valueType="num">
                                      <p:cBhvr>
                                        <p:cTn id="122" dur="500" fill="hold"/>
                                        <p:tgtEl>
                                          <p:spTgt spid="149"/>
                                        </p:tgtEl>
                                        <p:attrNameLst>
                                          <p:attrName>ppt_w</p:attrName>
                                        </p:attrNameLst>
                                      </p:cBhvr>
                                      <p:tavLst>
                                        <p:tav tm="0">
                                          <p:val>
                                            <p:fltVal val="0"/>
                                          </p:val>
                                        </p:tav>
                                        <p:tav tm="100000">
                                          <p:val>
                                            <p:strVal val="#ppt_w"/>
                                          </p:val>
                                        </p:tav>
                                      </p:tavLst>
                                    </p:anim>
                                    <p:anim calcmode="lin" valueType="num">
                                      <p:cBhvr>
                                        <p:cTn id="123" dur="500" fill="hold"/>
                                        <p:tgtEl>
                                          <p:spTgt spid="149"/>
                                        </p:tgtEl>
                                        <p:attrNameLst>
                                          <p:attrName>ppt_h</p:attrName>
                                        </p:attrNameLst>
                                      </p:cBhvr>
                                      <p:tavLst>
                                        <p:tav tm="0">
                                          <p:val>
                                            <p:fltVal val="0"/>
                                          </p:val>
                                        </p:tav>
                                        <p:tav tm="100000">
                                          <p:val>
                                            <p:strVal val="#ppt_h"/>
                                          </p:val>
                                        </p:tav>
                                      </p:tavLst>
                                    </p:anim>
                                    <p:anim calcmode="lin" valueType="num">
                                      <p:cBhvr>
                                        <p:cTn id="124" dur="500" fill="hold"/>
                                        <p:tgtEl>
                                          <p:spTgt spid="149"/>
                                        </p:tgtEl>
                                        <p:attrNameLst>
                                          <p:attrName>style.rotation</p:attrName>
                                        </p:attrNameLst>
                                      </p:cBhvr>
                                      <p:tavLst>
                                        <p:tav tm="0">
                                          <p:val>
                                            <p:fltVal val="360"/>
                                          </p:val>
                                        </p:tav>
                                        <p:tav tm="100000">
                                          <p:val>
                                            <p:fltVal val="0"/>
                                          </p:val>
                                        </p:tav>
                                      </p:tavLst>
                                    </p:anim>
                                    <p:animEffect transition="in" filter="fade">
                                      <p:cBhvr>
                                        <p:cTn id="125" dur="500"/>
                                        <p:tgtEl>
                                          <p:spTgt spid="149"/>
                                        </p:tgtEl>
                                      </p:cBhvr>
                                    </p:animEffect>
                                  </p:childTnLst>
                                </p:cTn>
                              </p:par>
                              <p:par>
                                <p:cTn id="126" presetID="49" presetClass="entr" presetSubtype="0" decel="100000" fill="hold" grpId="0" nodeType="withEffect">
                                  <p:stCondLst>
                                    <p:cond delay="0"/>
                                  </p:stCondLst>
                                  <p:childTnLst>
                                    <p:set>
                                      <p:cBhvr>
                                        <p:cTn id="127" dur="1" fill="hold">
                                          <p:stCondLst>
                                            <p:cond delay="0"/>
                                          </p:stCondLst>
                                        </p:cTn>
                                        <p:tgtEl>
                                          <p:spTgt spid="150"/>
                                        </p:tgtEl>
                                        <p:attrNameLst>
                                          <p:attrName>style.visibility</p:attrName>
                                        </p:attrNameLst>
                                      </p:cBhvr>
                                      <p:to>
                                        <p:strVal val="visible"/>
                                      </p:to>
                                    </p:set>
                                    <p:anim calcmode="lin" valueType="num">
                                      <p:cBhvr>
                                        <p:cTn id="128" dur="500" fill="hold"/>
                                        <p:tgtEl>
                                          <p:spTgt spid="150"/>
                                        </p:tgtEl>
                                        <p:attrNameLst>
                                          <p:attrName>ppt_w</p:attrName>
                                        </p:attrNameLst>
                                      </p:cBhvr>
                                      <p:tavLst>
                                        <p:tav tm="0">
                                          <p:val>
                                            <p:fltVal val="0"/>
                                          </p:val>
                                        </p:tav>
                                        <p:tav tm="100000">
                                          <p:val>
                                            <p:strVal val="#ppt_w"/>
                                          </p:val>
                                        </p:tav>
                                      </p:tavLst>
                                    </p:anim>
                                    <p:anim calcmode="lin" valueType="num">
                                      <p:cBhvr>
                                        <p:cTn id="129" dur="500" fill="hold"/>
                                        <p:tgtEl>
                                          <p:spTgt spid="150"/>
                                        </p:tgtEl>
                                        <p:attrNameLst>
                                          <p:attrName>ppt_h</p:attrName>
                                        </p:attrNameLst>
                                      </p:cBhvr>
                                      <p:tavLst>
                                        <p:tav tm="0">
                                          <p:val>
                                            <p:fltVal val="0"/>
                                          </p:val>
                                        </p:tav>
                                        <p:tav tm="100000">
                                          <p:val>
                                            <p:strVal val="#ppt_h"/>
                                          </p:val>
                                        </p:tav>
                                      </p:tavLst>
                                    </p:anim>
                                    <p:anim calcmode="lin" valueType="num">
                                      <p:cBhvr>
                                        <p:cTn id="130" dur="500" fill="hold"/>
                                        <p:tgtEl>
                                          <p:spTgt spid="150"/>
                                        </p:tgtEl>
                                        <p:attrNameLst>
                                          <p:attrName>style.rotation</p:attrName>
                                        </p:attrNameLst>
                                      </p:cBhvr>
                                      <p:tavLst>
                                        <p:tav tm="0">
                                          <p:val>
                                            <p:fltVal val="360"/>
                                          </p:val>
                                        </p:tav>
                                        <p:tav tm="100000">
                                          <p:val>
                                            <p:fltVal val="0"/>
                                          </p:val>
                                        </p:tav>
                                      </p:tavLst>
                                    </p:anim>
                                    <p:animEffect transition="in" filter="fade">
                                      <p:cBhvr>
                                        <p:cTn id="131" dur="500"/>
                                        <p:tgtEl>
                                          <p:spTgt spid="150"/>
                                        </p:tgtEl>
                                      </p:cBhvr>
                                    </p:animEffect>
                                  </p:childTnLst>
                                </p:cTn>
                              </p:par>
                              <p:par>
                                <p:cTn id="132" presetID="49" presetClass="entr" presetSubtype="0" decel="100000" fill="hold" grpId="0" nodeType="withEffect">
                                  <p:stCondLst>
                                    <p:cond delay="0"/>
                                  </p:stCondLst>
                                  <p:childTnLst>
                                    <p:set>
                                      <p:cBhvr>
                                        <p:cTn id="133" dur="1" fill="hold">
                                          <p:stCondLst>
                                            <p:cond delay="0"/>
                                          </p:stCondLst>
                                        </p:cTn>
                                        <p:tgtEl>
                                          <p:spTgt spid="151"/>
                                        </p:tgtEl>
                                        <p:attrNameLst>
                                          <p:attrName>style.visibility</p:attrName>
                                        </p:attrNameLst>
                                      </p:cBhvr>
                                      <p:to>
                                        <p:strVal val="visible"/>
                                      </p:to>
                                    </p:set>
                                    <p:anim calcmode="lin" valueType="num">
                                      <p:cBhvr>
                                        <p:cTn id="134" dur="500" fill="hold"/>
                                        <p:tgtEl>
                                          <p:spTgt spid="151"/>
                                        </p:tgtEl>
                                        <p:attrNameLst>
                                          <p:attrName>ppt_w</p:attrName>
                                        </p:attrNameLst>
                                      </p:cBhvr>
                                      <p:tavLst>
                                        <p:tav tm="0">
                                          <p:val>
                                            <p:fltVal val="0"/>
                                          </p:val>
                                        </p:tav>
                                        <p:tav tm="100000">
                                          <p:val>
                                            <p:strVal val="#ppt_w"/>
                                          </p:val>
                                        </p:tav>
                                      </p:tavLst>
                                    </p:anim>
                                    <p:anim calcmode="lin" valueType="num">
                                      <p:cBhvr>
                                        <p:cTn id="135" dur="500" fill="hold"/>
                                        <p:tgtEl>
                                          <p:spTgt spid="151"/>
                                        </p:tgtEl>
                                        <p:attrNameLst>
                                          <p:attrName>ppt_h</p:attrName>
                                        </p:attrNameLst>
                                      </p:cBhvr>
                                      <p:tavLst>
                                        <p:tav tm="0">
                                          <p:val>
                                            <p:fltVal val="0"/>
                                          </p:val>
                                        </p:tav>
                                        <p:tav tm="100000">
                                          <p:val>
                                            <p:strVal val="#ppt_h"/>
                                          </p:val>
                                        </p:tav>
                                      </p:tavLst>
                                    </p:anim>
                                    <p:anim calcmode="lin" valueType="num">
                                      <p:cBhvr>
                                        <p:cTn id="136" dur="500" fill="hold"/>
                                        <p:tgtEl>
                                          <p:spTgt spid="151"/>
                                        </p:tgtEl>
                                        <p:attrNameLst>
                                          <p:attrName>style.rotation</p:attrName>
                                        </p:attrNameLst>
                                      </p:cBhvr>
                                      <p:tavLst>
                                        <p:tav tm="0">
                                          <p:val>
                                            <p:fltVal val="360"/>
                                          </p:val>
                                        </p:tav>
                                        <p:tav tm="100000">
                                          <p:val>
                                            <p:fltVal val="0"/>
                                          </p:val>
                                        </p:tav>
                                      </p:tavLst>
                                    </p:anim>
                                    <p:animEffect transition="in" filter="fade">
                                      <p:cBhvr>
                                        <p:cTn id="137" dur="500"/>
                                        <p:tgtEl>
                                          <p:spTgt spid="151"/>
                                        </p:tgtEl>
                                      </p:cBhvr>
                                    </p:animEffect>
                                  </p:childTnLst>
                                </p:cTn>
                              </p:par>
                              <p:par>
                                <p:cTn id="138" presetID="49" presetClass="entr" presetSubtype="0" decel="100000" fill="hold" grpId="0" nodeType="withEffect">
                                  <p:stCondLst>
                                    <p:cond delay="0"/>
                                  </p:stCondLst>
                                  <p:childTnLst>
                                    <p:set>
                                      <p:cBhvr>
                                        <p:cTn id="139" dur="1" fill="hold">
                                          <p:stCondLst>
                                            <p:cond delay="0"/>
                                          </p:stCondLst>
                                        </p:cTn>
                                        <p:tgtEl>
                                          <p:spTgt spid="152"/>
                                        </p:tgtEl>
                                        <p:attrNameLst>
                                          <p:attrName>style.visibility</p:attrName>
                                        </p:attrNameLst>
                                      </p:cBhvr>
                                      <p:to>
                                        <p:strVal val="visible"/>
                                      </p:to>
                                    </p:set>
                                    <p:anim calcmode="lin" valueType="num">
                                      <p:cBhvr>
                                        <p:cTn id="140" dur="500" fill="hold"/>
                                        <p:tgtEl>
                                          <p:spTgt spid="152"/>
                                        </p:tgtEl>
                                        <p:attrNameLst>
                                          <p:attrName>ppt_w</p:attrName>
                                        </p:attrNameLst>
                                      </p:cBhvr>
                                      <p:tavLst>
                                        <p:tav tm="0">
                                          <p:val>
                                            <p:fltVal val="0"/>
                                          </p:val>
                                        </p:tav>
                                        <p:tav tm="100000">
                                          <p:val>
                                            <p:strVal val="#ppt_w"/>
                                          </p:val>
                                        </p:tav>
                                      </p:tavLst>
                                    </p:anim>
                                    <p:anim calcmode="lin" valueType="num">
                                      <p:cBhvr>
                                        <p:cTn id="141" dur="500" fill="hold"/>
                                        <p:tgtEl>
                                          <p:spTgt spid="152"/>
                                        </p:tgtEl>
                                        <p:attrNameLst>
                                          <p:attrName>ppt_h</p:attrName>
                                        </p:attrNameLst>
                                      </p:cBhvr>
                                      <p:tavLst>
                                        <p:tav tm="0">
                                          <p:val>
                                            <p:fltVal val="0"/>
                                          </p:val>
                                        </p:tav>
                                        <p:tav tm="100000">
                                          <p:val>
                                            <p:strVal val="#ppt_h"/>
                                          </p:val>
                                        </p:tav>
                                      </p:tavLst>
                                    </p:anim>
                                    <p:anim calcmode="lin" valueType="num">
                                      <p:cBhvr>
                                        <p:cTn id="142" dur="500" fill="hold"/>
                                        <p:tgtEl>
                                          <p:spTgt spid="152"/>
                                        </p:tgtEl>
                                        <p:attrNameLst>
                                          <p:attrName>style.rotation</p:attrName>
                                        </p:attrNameLst>
                                      </p:cBhvr>
                                      <p:tavLst>
                                        <p:tav tm="0">
                                          <p:val>
                                            <p:fltVal val="360"/>
                                          </p:val>
                                        </p:tav>
                                        <p:tav tm="100000">
                                          <p:val>
                                            <p:fltVal val="0"/>
                                          </p:val>
                                        </p:tav>
                                      </p:tavLst>
                                    </p:anim>
                                    <p:animEffect transition="in" filter="fade">
                                      <p:cBhvr>
                                        <p:cTn id="143" dur="500"/>
                                        <p:tgtEl>
                                          <p:spTgt spid="152"/>
                                        </p:tgtEl>
                                      </p:cBhvr>
                                    </p:animEffect>
                                  </p:childTnLst>
                                </p:cTn>
                              </p:par>
                            </p:childTnLst>
                          </p:cTn>
                        </p:par>
                        <p:par>
                          <p:cTn id="144" fill="hold">
                            <p:stCondLst>
                              <p:cond delay="1000"/>
                            </p:stCondLst>
                            <p:childTnLst>
                              <p:par>
                                <p:cTn id="145" presetID="16" presetClass="entr" presetSubtype="42" fill="hold" grpId="0" nodeType="afterEffect">
                                  <p:stCondLst>
                                    <p:cond delay="0"/>
                                  </p:stCondLst>
                                  <p:childTnLst>
                                    <p:set>
                                      <p:cBhvr>
                                        <p:cTn id="146" dur="1" fill="hold">
                                          <p:stCondLst>
                                            <p:cond delay="0"/>
                                          </p:stCondLst>
                                        </p:cTn>
                                        <p:tgtEl>
                                          <p:spTgt spid="47124"/>
                                        </p:tgtEl>
                                        <p:attrNameLst>
                                          <p:attrName>style.visibility</p:attrName>
                                        </p:attrNameLst>
                                      </p:cBhvr>
                                      <p:to>
                                        <p:strVal val="visible"/>
                                      </p:to>
                                    </p:set>
                                    <p:animEffect transition="in" filter="barn(outHorizontal)">
                                      <p:cBhvr>
                                        <p:cTn id="147" dur="500"/>
                                        <p:tgtEl>
                                          <p:spTgt spid="47124"/>
                                        </p:tgtEl>
                                      </p:cBhvr>
                                    </p:animEffect>
                                  </p:childTnLst>
                                </p:cTn>
                              </p:par>
                            </p:childTnLst>
                          </p:cTn>
                        </p:par>
                        <p:par>
                          <p:cTn id="148" fill="hold">
                            <p:stCondLst>
                              <p:cond delay="1500"/>
                            </p:stCondLst>
                            <p:childTnLst>
                              <p:par>
                                <p:cTn id="149" presetID="45" presetClass="entr" presetSubtype="0" fill="hold" grpId="0" nodeType="afterEffect">
                                  <p:stCondLst>
                                    <p:cond delay="0"/>
                                  </p:stCondLst>
                                  <p:childTnLst>
                                    <p:set>
                                      <p:cBhvr>
                                        <p:cTn id="150" dur="1" fill="hold">
                                          <p:stCondLst>
                                            <p:cond delay="0"/>
                                          </p:stCondLst>
                                        </p:cTn>
                                        <p:tgtEl>
                                          <p:spTgt spid="69"/>
                                        </p:tgtEl>
                                        <p:attrNameLst>
                                          <p:attrName>style.visibility</p:attrName>
                                        </p:attrNameLst>
                                      </p:cBhvr>
                                      <p:to>
                                        <p:strVal val="visible"/>
                                      </p:to>
                                    </p:set>
                                    <p:animEffect transition="in" filter="fade">
                                      <p:cBhvr>
                                        <p:cTn id="151" dur="2000"/>
                                        <p:tgtEl>
                                          <p:spTgt spid="69"/>
                                        </p:tgtEl>
                                      </p:cBhvr>
                                    </p:animEffect>
                                    <p:anim calcmode="lin" valueType="num">
                                      <p:cBhvr>
                                        <p:cTn id="152" dur="2000" fill="hold"/>
                                        <p:tgtEl>
                                          <p:spTgt spid="69"/>
                                        </p:tgtEl>
                                        <p:attrNameLst>
                                          <p:attrName>ppt_w</p:attrName>
                                        </p:attrNameLst>
                                      </p:cBhvr>
                                      <p:tavLst>
                                        <p:tav tm="0" fmla="#ppt_w*sin(2.5*pi*$)">
                                          <p:val>
                                            <p:fltVal val="0"/>
                                          </p:val>
                                        </p:tav>
                                        <p:tav tm="100000">
                                          <p:val>
                                            <p:fltVal val="1"/>
                                          </p:val>
                                        </p:tav>
                                      </p:tavLst>
                                    </p:anim>
                                    <p:anim calcmode="lin" valueType="num">
                                      <p:cBhvr>
                                        <p:cTn id="153" dur="2000" fill="hold"/>
                                        <p:tgtEl>
                                          <p:spTgt spid="69"/>
                                        </p:tgtEl>
                                        <p:attrNameLst>
                                          <p:attrName>ppt_h</p:attrName>
                                        </p:attrNameLst>
                                      </p:cBhvr>
                                      <p:tavLst>
                                        <p:tav tm="0">
                                          <p:val>
                                            <p:strVal val="#ppt_h"/>
                                          </p:val>
                                        </p:tav>
                                        <p:tav tm="100000">
                                          <p:val>
                                            <p:strVal val="#ppt_h"/>
                                          </p:val>
                                        </p:tav>
                                      </p:tavLst>
                                    </p:anim>
                                  </p:childTnLst>
                                </p:cTn>
                              </p:par>
                            </p:childTnLst>
                          </p:cTn>
                        </p:par>
                        <p:par>
                          <p:cTn id="154" fill="hold">
                            <p:stCondLst>
                              <p:cond delay="3500"/>
                            </p:stCondLst>
                            <p:childTnLst>
                              <p:par>
                                <p:cTn id="155" presetID="2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Effect transition="in" filter="wipe(down)">
                                      <p:cBhvr>
                                        <p:cTn id="1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24" grpId="0" animBg="1"/>
      <p:bldP spid="69" grpId="0"/>
      <p:bldP spid="73" grpId="0"/>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p:bldP spid="148" grpId="0"/>
      <p:bldP spid="149" grpId="0"/>
      <p:bldP spid="150" grpId="0"/>
      <p:bldP spid="151" grpId="0"/>
      <p:bldP spid="15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 y="-985"/>
            <a:ext cx="9144792"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第三部分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00050" y="1257996"/>
            <a:ext cx="1371600" cy="1390507"/>
            <a:chOff x="400050" y="1257996"/>
            <a:chExt cx="1371600" cy="1390507"/>
          </a:xfrm>
        </p:grpSpPr>
        <p:sp>
          <p:nvSpPr>
            <p:cNvPr id="431" name="Shape 14842"/>
            <p:cNvSpPr/>
            <p:nvPr/>
          </p:nvSpPr>
          <p:spPr>
            <a:xfrm>
              <a:off x="400050" y="1276901"/>
              <a:ext cx="1371600" cy="1371602"/>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32" name="Shape 14843"/>
            <p:cNvSpPr/>
            <p:nvPr/>
          </p:nvSpPr>
          <p:spPr>
            <a:xfrm>
              <a:off x="42487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01</a:t>
              </a:r>
              <a:endParaRPr dirty="0">
                <a:solidFill>
                  <a:prstClr val="white"/>
                </a:solidFill>
                <a:latin typeface="Agency FB" panose="020B0503020202020204" pitchFamily="34" charset="0"/>
              </a:endParaRPr>
            </a:p>
          </p:txBody>
        </p:sp>
        <p:sp>
          <p:nvSpPr>
            <p:cNvPr id="433" name="Shape 14844"/>
            <p:cNvSpPr/>
            <p:nvPr/>
          </p:nvSpPr>
          <p:spPr>
            <a:xfrm>
              <a:off x="529134" y="1911784"/>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3" name="组合 2"/>
          <p:cNvGrpSpPr/>
          <p:nvPr/>
        </p:nvGrpSpPr>
        <p:grpSpPr>
          <a:xfrm>
            <a:off x="1860550" y="1272120"/>
            <a:ext cx="2559050" cy="1398613"/>
            <a:chOff x="1860550" y="1272120"/>
            <a:chExt cx="2559050" cy="1398613"/>
          </a:xfrm>
        </p:grpSpPr>
        <p:pic>
          <p:nvPicPr>
            <p:cNvPr id="429" name="Drag-image3.jpg"/>
            <p:cNvPicPr/>
            <p:nvPr/>
          </p:nvPicPr>
          <p:blipFill rotWithShape="1">
            <a:blip r:embed="rId3" cstate="screen"/>
            <a:srcRect/>
            <a:stretch>
              <a:fillRect/>
            </a:stretch>
          </p:blipFill>
          <p:spPr>
            <a:xfrm>
              <a:off x="1860550" y="1272120"/>
              <a:ext cx="2557658" cy="1376384"/>
            </a:xfrm>
            <a:prstGeom prst="rect">
              <a:avLst/>
            </a:prstGeom>
            <a:ln w="12700">
              <a:miter lim="400000"/>
              <a:headEnd/>
              <a:tailEnd/>
            </a:ln>
          </p:spPr>
        </p:pic>
        <p:sp>
          <p:nvSpPr>
            <p:cNvPr id="437" name="Shape 14850"/>
            <p:cNvSpPr/>
            <p:nvPr/>
          </p:nvSpPr>
          <p:spPr>
            <a:xfrm>
              <a:off x="1860550" y="2019300"/>
              <a:ext cx="2559050" cy="629203"/>
            </a:xfrm>
            <a:prstGeom prst="rect">
              <a:avLst/>
            </a:prstGeom>
            <a:solidFill>
              <a:schemeClr val="accent6"/>
            </a:solidFill>
            <a:ln w="12700">
              <a:miter lim="400000"/>
            </a:ln>
          </p:spPr>
          <p:txBody>
            <a:bodyPr lIns="0" tIns="0" rIns="0" bIns="0" anchor="ctr"/>
            <a:lstStyle/>
            <a:p>
              <a:pPr algn="ctr" fontAlgn="base">
                <a:spcBef>
                  <a:spcPct val="0"/>
                </a:spcBef>
                <a:spcAft>
                  <a:spcPct val="0"/>
                </a:spcAft>
              </a:pPr>
              <a:endParaRPr>
                <a:solidFill>
                  <a:prstClr val="white"/>
                </a:solidFill>
                <a:ea typeface="宋体" panose="02010600030101010101" pitchFamily="2" charset="-122"/>
              </a:endParaRPr>
            </a:p>
          </p:txBody>
        </p:sp>
        <p:sp>
          <p:nvSpPr>
            <p:cNvPr id="439" name="Shape 14852"/>
            <p:cNvSpPr/>
            <p:nvPr/>
          </p:nvSpPr>
          <p:spPr>
            <a:xfrm>
              <a:off x="1885371" y="1962847"/>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02</a:t>
              </a:r>
              <a:endParaRPr dirty="0">
                <a:solidFill>
                  <a:prstClr val="white"/>
                </a:solidFill>
                <a:latin typeface="Agency FB" panose="020B0503020202020204" pitchFamily="34" charset="0"/>
              </a:endParaRPr>
            </a:p>
          </p:txBody>
        </p:sp>
        <p:sp>
          <p:nvSpPr>
            <p:cNvPr id="35" name="Shape 14844"/>
            <p:cNvSpPr/>
            <p:nvPr/>
          </p:nvSpPr>
          <p:spPr>
            <a:xfrm>
              <a:off x="2225384" y="2103068"/>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4" name="组合 3"/>
          <p:cNvGrpSpPr/>
          <p:nvPr/>
        </p:nvGrpSpPr>
        <p:grpSpPr>
          <a:xfrm>
            <a:off x="4508500" y="1257996"/>
            <a:ext cx="2228850" cy="1390507"/>
            <a:chOff x="4508500" y="1257996"/>
            <a:chExt cx="2228850" cy="1390507"/>
          </a:xfrm>
        </p:grpSpPr>
        <p:sp>
          <p:nvSpPr>
            <p:cNvPr id="443" name="Shape 14856"/>
            <p:cNvSpPr/>
            <p:nvPr/>
          </p:nvSpPr>
          <p:spPr>
            <a:xfrm>
              <a:off x="4508500" y="1276901"/>
              <a:ext cx="2228850" cy="1371602"/>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44" name="Shape 14857"/>
            <p:cNvSpPr/>
            <p:nvPr/>
          </p:nvSpPr>
          <p:spPr>
            <a:xfrm>
              <a:off x="4558722" y="1257996"/>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03</a:t>
              </a:r>
              <a:endParaRPr dirty="0">
                <a:solidFill>
                  <a:prstClr val="white"/>
                </a:solidFill>
                <a:latin typeface="Agency FB" panose="020B0503020202020204" pitchFamily="34" charset="0"/>
              </a:endParaRPr>
            </a:p>
          </p:txBody>
        </p:sp>
        <p:sp>
          <p:nvSpPr>
            <p:cNvPr id="36" name="Shape 14844"/>
            <p:cNvSpPr/>
            <p:nvPr/>
          </p:nvSpPr>
          <p:spPr>
            <a:xfrm>
              <a:off x="4629637" y="195872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5" name="组合 4"/>
          <p:cNvGrpSpPr/>
          <p:nvPr/>
        </p:nvGrpSpPr>
        <p:grpSpPr>
          <a:xfrm>
            <a:off x="6819900" y="1233294"/>
            <a:ext cx="1955802" cy="707884"/>
            <a:chOff x="6819900" y="1233294"/>
            <a:chExt cx="1955802" cy="707884"/>
          </a:xfrm>
        </p:grpSpPr>
        <p:sp>
          <p:nvSpPr>
            <p:cNvPr id="449" name="Shape 14864"/>
            <p:cNvSpPr/>
            <p:nvPr/>
          </p:nvSpPr>
          <p:spPr>
            <a:xfrm>
              <a:off x="6826250" y="1276901"/>
              <a:ext cx="1949452" cy="634885"/>
            </a:xfrm>
            <a:prstGeom prst="rect">
              <a:avLst/>
            </a:prstGeom>
            <a:solidFill>
              <a:schemeClr val="accent3"/>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0" name="Shape 14865"/>
            <p:cNvSpPr/>
            <p:nvPr/>
          </p:nvSpPr>
          <p:spPr>
            <a:xfrm>
              <a:off x="6819900" y="1233294"/>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04</a:t>
              </a:r>
              <a:endParaRPr dirty="0">
                <a:solidFill>
                  <a:prstClr val="white"/>
                </a:solidFill>
                <a:latin typeface="Agency FB" panose="020B0503020202020204" pitchFamily="34" charset="0"/>
              </a:endParaRPr>
            </a:p>
          </p:txBody>
        </p:sp>
        <p:sp>
          <p:nvSpPr>
            <p:cNvPr id="37" name="Shape 14844"/>
            <p:cNvSpPr/>
            <p:nvPr/>
          </p:nvSpPr>
          <p:spPr>
            <a:xfrm>
              <a:off x="7308304" y="1381105"/>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6" name="组合 5"/>
          <p:cNvGrpSpPr/>
          <p:nvPr/>
        </p:nvGrpSpPr>
        <p:grpSpPr>
          <a:xfrm>
            <a:off x="6819900" y="1962847"/>
            <a:ext cx="1955803" cy="707884"/>
            <a:chOff x="6819900" y="1962847"/>
            <a:chExt cx="1955803" cy="707884"/>
          </a:xfrm>
        </p:grpSpPr>
        <p:sp>
          <p:nvSpPr>
            <p:cNvPr id="453" name="Shape 14869"/>
            <p:cNvSpPr/>
            <p:nvPr/>
          </p:nvSpPr>
          <p:spPr>
            <a:xfrm>
              <a:off x="6826250" y="2013618"/>
              <a:ext cx="1949453" cy="634885"/>
            </a:xfrm>
            <a:prstGeom prst="rect">
              <a:avLst/>
            </a:prstGeom>
            <a:solidFill>
              <a:schemeClr val="accent2"/>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4" name="Shape 14870"/>
            <p:cNvSpPr/>
            <p:nvPr/>
          </p:nvSpPr>
          <p:spPr>
            <a:xfrm>
              <a:off x="6819900" y="1962847"/>
              <a:ext cx="680030"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05</a:t>
              </a:r>
              <a:endParaRPr dirty="0">
                <a:solidFill>
                  <a:prstClr val="white"/>
                </a:solidFill>
                <a:latin typeface="Agency FB" panose="020B0503020202020204" pitchFamily="34" charset="0"/>
              </a:endParaRPr>
            </a:p>
          </p:txBody>
        </p:sp>
        <p:sp>
          <p:nvSpPr>
            <p:cNvPr id="38" name="Shape 14844"/>
            <p:cNvSpPr/>
            <p:nvPr/>
          </p:nvSpPr>
          <p:spPr>
            <a:xfrm>
              <a:off x="7308303" y="2085956"/>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7" name="组合 6"/>
          <p:cNvGrpSpPr/>
          <p:nvPr/>
        </p:nvGrpSpPr>
        <p:grpSpPr>
          <a:xfrm>
            <a:off x="6819900" y="2701121"/>
            <a:ext cx="1955802" cy="707883"/>
            <a:chOff x="6819900" y="2701121"/>
            <a:chExt cx="1955802" cy="707883"/>
          </a:xfrm>
        </p:grpSpPr>
        <p:sp>
          <p:nvSpPr>
            <p:cNvPr id="452" name="Shape 14868"/>
            <p:cNvSpPr/>
            <p:nvPr/>
          </p:nvSpPr>
          <p:spPr>
            <a:xfrm>
              <a:off x="6826250" y="2743752"/>
              <a:ext cx="1949452" cy="634885"/>
            </a:xfrm>
            <a:prstGeom prst="rect">
              <a:avLst/>
            </a:prstGeom>
            <a:solidFill>
              <a:schemeClr val="accent1"/>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6" name="Shape 14873"/>
            <p:cNvSpPr/>
            <p:nvPr/>
          </p:nvSpPr>
          <p:spPr>
            <a:xfrm>
              <a:off x="6819900" y="2701121"/>
              <a:ext cx="680029" cy="707883"/>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06</a:t>
              </a:r>
              <a:endParaRPr dirty="0">
                <a:solidFill>
                  <a:prstClr val="white"/>
                </a:solidFill>
                <a:latin typeface="Agency FB" panose="020B0503020202020204" pitchFamily="34" charset="0"/>
              </a:endParaRPr>
            </a:p>
          </p:txBody>
        </p:sp>
        <p:sp>
          <p:nvSpPr>
            <p:cNvPr id="39" name="Shape 14844"/>
            <p:cNvSpPr/>
            <p:nvPr/>
          </p:nvSpPr>
          <p:spPr>
            <a:xfrm>
              <a:off x="7308302" y="2840502"/>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8" name="组合 7"/>
          <p:cNvGrpSpPr/>
          <p:nvPr/>
        </p:nvGrpSpPr>
        <p:grpSpPr>
          <a:xfrm>
            <a:off x="6819900" y="3430673"/>
            <a:ext cx="1955802" cy="707884"/>
            <a:chOff x="6819900" y="3430673"/>
            <a:chExt cx="1955802" cy="707884"/>
          </a:xfrm>
        </p:grpSpPr>
        <p:sp>
          <p:nvSpPr>
            <p:cNvPr id="458" name="Shape 14876"/>
            <p:cNvSpPr/>
            <p:nvPr/>
          </p:nvSpPr>
          <p:spPr>
            <a:xfrm>
              <a:off x="6826250" y="3480468"/>
              <a:ext cx="1949452" cy="634885"/>
            </a:xfrm>
            <a:prstGeom prst="rect">
              <a:avLst/>
            </a:prstGeom>
            <a:solidFill>
              <a:schemeClr val="accent6"/>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59" name="Shape 14877"/>
            <p:cNvSpPr/>
            <p:nvPr/>
          </p:nvSpPr>
          <p:spPr>
            <a:xfrm>
              <a:off x="6819900" y="3430673"/>
              <a:ext cx="680029"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07</a:t>
              </a:r>
              <a:endParaRPr dirty="0">
                <a:solidFill>
                  <a:prstClr val="white"/>
                </a:solidFill>
                <a:latin typeface="Agency FB" panose="020B0503020202020204" pitchFamily="34" charset="0"/>
              </a:endParaRPr>
            </a:p>
          </p:txBody>
        </p:sp>
        <p:sp>
          <p:nvSpPr>
            <p:cNvPr id="40" name="Shape 14844"/>
            <p:cNvSpPr/>
            <p:nvPr/>
          </p:nvSpPr>
          <p:spPr>
            <a:xfrm>
              <a:off x="7308301" y="3560184"/>
              <a:ext cx="1446883"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9" name="组合 8"/>
          <p:cNvGrpSpPr/>
          <p:nvPr/>
        </p:nvGrpSpPr>
        <p:grpSpPr>
          <a:xfrm>
            <a:off x="4508500" y="2724148"/>
            <a:ext cx="2228850" cy="1391206"/>
            <a:chOff x="4508500" y="2724148"/>
            <a:chExt cx="2228850" cy="1391206"/>
          </a:xfrm>
        </p:grpSpPr>
        <p:sp>
          <p:nvSpPr>
            <p:cNvPr id="446" name="Shape 14860"/>
            <p:cNvSpPr/>
            <p:nvPr/>
          </p:nvSpPr>
          <p:spPr>
            <a:xfrm>
              <a:off x="4508500" y="2743751"/>
              <a:ext cx="2228850" cy="1371603"/>
            </a:xfrm>
            <a:prstGeom prst="rect">
              <a:avLst/>
            </a:prstGeom>
            <a:solidFill>
              <a:schemeClr val="accent4"/>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47" name="Shape 14861"/>
            <p:cNvSpPr/>
            <p:nvPr/>
          </p:nvSpPr>
          <p:spPr>
            <a:xfrm>
              <a:off x="4558722" y="272414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08</a:t>
              </a:r>
              <a:endParaRPr dirty="0">
                <a:solidFill>
                  <a:prstClr val="white"/>
                </a:solidFill>
                <a:latin typeface="Agency FB" panose="020B0503020202020204" pitchFamily="34" charset="0"/>
              </a:endParaRPr>
            </a:p>
          </p:txBody>
        </p:sp>
        <p:sp>
          <p:nvSpPr>
            <p:cNvPr id="41" name="Shape 14844"/>
            <p:cNvSpPr/>
            <p:nvPr/>
          </p:nvSpPr>
          <p:spPr>
            <a:xfrm>
              <a:off x="4629636" y="3393155"/>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10" name="组合 9"/>
          <p:cNvGrpSpPr/>
          <p:nvPr/>
        </p:nvGrpSpPr>
        <p:grpSpPr>
          <a:xfrm>
            <a:off x="1783975" y="2743752"/>
            <a:ext cx="2657323" cy="1393675"/>
            <a:chOff x="1783975" y="2743752"/>
            <a:chExt cx="2657323" cy="1393675"/>
          </a:xfrm>
        </p:grpSpPr>
        <p:pic>
          <p:nvPicPr>
            <p:cNvPr id="430" name="Drag-image3.jpg"/>
            <p:cNvPicPr/>
            <p:nvPr/>
          </p:nvPicPr>
          <p:blipFill rotWithShape="1">
            <a:blip r:embed="rId4" cstate="screen"/>
            <a:srcRect/>
            <a:stretch>
              <a:fillRect/>
            </a:stretch>
          </p:blipFill>
          <p:spPr>
            <a:xfrm>
              <a:off x="1783975" y="2743752"/>
              <a:ext cx="2657323" cy="1371601"/>
            </a:xfrm>
            <a:prstGeom prst="rect">
              <a:avLst/>
            </a:prstGeom>
            <a:ln w="12700">
              <a:miter lim="400000"/>
              <a:headEnd/>
              <a:tailEnd/>
            </a:ln>
          </p:spPr>
        </p:pic>
        <p:sp>
          <p:nvSpPr>
            <p:cNvPr id="438" name="Shape 14851"/>
            <p:cNvSpPr/>
            <p:nvPr/>
          </p:nvSpPr>
          <p:spPr>
            <a:xfrm>
              <a:off x="1860550" y="3486150"/>
              <a:ext cx="2559050" cy="629203"/>
            </a:xfrm>
            <a:prstGeom prst="rect">
              <a:avLst/>
            </a:prstGeom>
            <a:solidFill>
              <a:schemeClr val="accent3"/>
            </a:solidFill>
            <a:ln w="12700">
              <a:miter lim="400000"/>
            </a:ln>
          </p:spPr>
          <p:txBody>
            <a:bodyPr lIns="0" tIns="0" rIns="0" bIns="0" anchor="ctr"/>
            <a:lstStyle/>
            <a:p>
              <a:pPr algn="ctr" fontAlgn="base">
                <a:spcBef>
                  <a:spcPct val="0"/>
                </a:spcBef>
                <a:spcAft>
                  <a:spcPct val="0"/>
                </a:spcAft>
              </a:pPr>
              <a:endParaRPr>
                <a:solidFill>
                  <a:prstClr val="white"/>
                </a:solidFill>
                <a:ea typeface="宋体" panose="02010600030101010101" pitchFamily="2" charset="-122"/>
              </a:endParaRPr>
            </a:p>
          </p:txBody>
        </p:sp>
        <p:sp>
          <p:nvSpPr>
            <p:cNvPr id="441" name="Shape 14854"/>
            <p:cNvSpPr/>
            <p:nvPr/>
          </p:nvSpPr>
          <p:spPr>
            <a:xfrm>
              <a:off x="1885371" y="3429541"/>
              <a:ext cx="680029" cy="707886"/>
            </a:xfrm>
            <a:prstGeom prst="rect">
              <a:avLst/>
            </a:prstGeom>
            <a:ln w="12700">
              <a:miter lim="400000"/>
            </a:ln>
          </p:spPr>
          <p:txBody>
            <a:bodyPr lIns="45719" rIns="45719">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09</a:t>
              </a:r>
              <a:endParaRPr dirty="0">
                <a:solidFill>
                  <a:prstClr val="white"/>
                </a:solidFill>
                <a:latin typeface="Agency FB" panose="020B0503020202020204" pitchFamily="34" charset="0"/>
              </a:endParaRPr>
            </a:p>
          </p:txBody>
        </p:sp>
        <p:sp>
          <p:nvSpPr>
            <p:cNvPr id="42" name="Shape 14844"/>
            <p:cNvSpPr/>
            <p:nvPr/>
          </p:nvSpPr>
          <p:spPr>
            <a:xfrm>
              <a:off x="2225385" y="3559469"/>
              <a:ext cx="1986575" cy="461665"/>
            </a:xfrm>
            <a:prstGeom prst="rect">
              <a:avLst/>
            </a:prstGeom>
            <a:noFill/>
            <a:ln>
              <a:noFill/>
            </a:ln>
          </p:spPr>
          <p:txBody>
            <a:bodyPr wrap="square">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grpSp>
        <p:nvGrpSpPr>
          <p:cNvPr id="11" name="组合 10"/>
          <p:cNvGrpSpPr/>
          <p:nvPr/>
        </p:nvGrpSpPr>
        <p:grpSpPr>
          <a:xfrm>
            <a:off x="400050" y="2725398"/>
            <a:ext cx="1371600" cy="1389955"/>
            <a:chOff x="400050" y="2725398"/>
            <a:chExt cx="1371600" cy="1389955"/>
          </a:xfrm>
        </p:grpSpPr>
        <p:sp>
          <p:nvSpPr>
            <p:cNvPr id="434" name="Shape 14846"/>
            <p:cNvSpPr/>
            <p:nvPr/>
          </p:nvSpPr>
          <p:spPr>
            <a:xfrm>
              <a:off x="400050" y="2743751"/>
              <a:ext cx="1371600" cy="1371602"/>
            </a:xfrm>
            <a:prstGeom prst="rect">
              <a:avLst/>
            </a:prstGeom>
            <a:solidFill>
              <a:schemeClr val="accent5"/>
            </a:solidFill>
            <a:ln w="12700" cap="flat">
              <a:noFill/>
              <a:miter lim="400000"/>
            </a:ln>
            <a:effectLst/>
          </p:spPr>
          <p:txBody>
            <a:bodyPr wrap="square" lIns="0" tIns="0" rIns="0" bIns="0" numCol="1" anchor="ctr">
              <a:noAutofit/>
            </a:bodyPr>
            <a:lstStyle/>
            <a:p>
              <a:pPr algn="ctr" fontAlgn="base">
                <a:spcBef>
                  <a:spcPct val="0"/>
                </a:spcBef>
                <a:spcAft>
                  <a:spcPct val="0"/>
                </a:spcAft>
              </a:pPr>
              <a:endParaRPr>
                <a:solidFill>
                  <a:prstClr val="white"/>
                </a:solidFill>
                <a:ea typeface="宋体" panose="02010600030101010101" pitchFamily="2" charset="-122"/>
              </a:endParaRPr>
            </a:p>
          </p:txBody>
        </p:sp>
        <p:sp>
          <p:nvSpPr>
            <p:cNvPr id="435" name="Shape 14847"/>
            <p:cNvSpPr/>
            <p:nvPr/>
          </p:nvSpPr>
          <p:spPr>
            <a:xfrm>
              <a:off x="424872" y="2725398"/>
              <a:ext cx="1238828" cy="707884"/>
            </a:xfrm>
            <a:prstGeom prst="rect">
              <a:avLst/>
            </a:prstGeom>
            <a:noFill/>
            <a:ln w="12700" cap="flat">
              <a:noFill/>
              <a:miter lim="400000"/>
            </a:ln>
            <a:effectLst/>
          </p:spPr>
          <p:txBody>
            <a:bodyPr wrap="square" lIns="45719" tIns="45719" rIns="45719" bIns="45719" numCol="1" anchor="t">
              <a:spAutoFit/>
            </a:bodyPr>
            <a:lstStyle>
              <a:lvl1pPr>
                <a:defRPr sz="4000">
                  <a:solidFill>
                    <a:srgbClr val="FFFFFF"/>
                  </a:solidFill>
                  <a:uFill>
                    <a:solidFill>
                      <a:srgbClr val="FFFFFF"/>
                    </a:solidFill>
                  </a:uFill>
                  <a:latin typeface="+mn-lt"/>
                  <a:ea typeface="+mn-ea"/>
                  <a:cs typeface="+mn-cs"/>
                  <a:sym typeface="Bebas Neue"/>
                </a:defRPr>
              </a:lvl1pPr>
            </a:lstStyle>
            <a:p>
              <a:pPr fontAlgn="base">
                <a:spcBef>
                  <a:spcPct val="0"/>
                </a:spcBef>
                <a:spcAft>
                  <a:spcPct val="0"/>
                </a:spcAft>
                <a:defRPr sz="1800">
                  <a:solidFill>
                    <a:srgbClr val="000000"/>
                  </a:solidFill>
                  <a:uFillTx/>
                </a:defRPr>
              </a:pPr>
              <a:r>
                <a:rPr lang="en-US" dirty="0" smtClean="0">
                  <a:solidFill>
                    <a:prstClr val="white"/>
                  </a:solidFill>
                  <a:latin typeface="Agency FB" panose="020B0503020202020204" pitchFamily="34" charset="0"/>
                </a:rPr>
                <a:t>10</a:t>
              </a:r>
              <a:endParaRPr dirty="0">
                <a:solidFill>
                  <a:prstClr val="white"/>
                </a:solidFill>
                <a:latin typeface="Agency FB" panose="020B0503020202020204" pitchFamily="34" charset="0"/>
              </a:endParaRPr>
            </a:p>
          </p:txBody>
        </p:sp>
        <p:sp>
          <p:nvSpPr>
            <p:cNvPr id="44" name="Shape 14844"/>
            <p:cNvSpPr/>
            <p:nvPr/>
          </p:nvSpPr>
          <p:spPr>
            <a:xfrm>
              <a:off x="529134" y="3300821"/>
              <a:ext cx="1166316" cy="646331"/>
            </a:xfrm>
            <a:prstGeom prst="rect">
              <a:avLst/>
            </a:prstGeom>
            <a:noFill/>
            <a:ln>
              <a:noFill/>
            </a:ln>
          </p:spPr>
          <p:txBody>
            <a:bodyPr>
              <a:spAutoFit/>
            </a:bodyPr>
            <a:lstStyle/>
            <a:p>
              <a:pPr algn="ctr" defTabSz="685800" fontAlgn="base">
                <a:spcBef>
                  <a:spcPct val="0"/>
                </a:spcBef>
                <a:spcAft>
                  <a:spcPts val="600"/>
                </a:spcAft>
              </a:pPr>
              <a:r>
                <a:rPr lang="zh-CN" altLang="en-US" sz="1200" dirty="0">
                  <a:solidFill>
                    <a:prstClr val="white"/>
                  </a:solidFill>
                  <a:latin typeface="DotumChe" pitchFamily="49" charset="-127"/>
                  <a:ea typeface="微软雅黑" panose="020B0503020204020204" pitchFamily="34" charset="-122"/>
                </a:rPr>
                <a:t>单击此处添加文本，单击此处添加</a:t>
              </a:r>
              <a:r>
                <a:rPr lang="zh-CN" altLang="en-US" sz="1200" dirty="0" smtClean="0">
                  <a:solidFill>
                    <a:prstClr val="white"/>
                  </a:solidFill>
                  <a:latin typeface="DotumChe" pitchFamily="49" charset="-127"/>
                  <a:ea typeface="微软雅黑" panose="020B0503020204020204" pitchFamily="34" charset="-122"/>
                </a:rPr>
                <a:t>文本</a:t>
              </a:r>
              <a:endParaRPr lang="zh-CN" altLang="en-US" sz="1200" dirty="0">
                <a:solidFill>
                  <a:prstClr val="white"/>
                </a:solidFill>
                <a:latin typeface="DotumChe" pitchFamily="49" charset="-127"/>
                <a:ea typeface="微软雅黑" panose="020B0503020204020204" pitchFamily="34" charset="-122"/>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strips(downLeft)">
                                      <p:cBhvr>
                                        <p:cTn id="11" dur="500"/>
                                        <p:tgtEl>
                                          <p:spTgt spid="3"/>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strips(downLeft)">
                                      <p:cBhvr>
                                        <p:cTn id="15" dur="500"/>
                                        <p:tgtEl>
                                          <p:spTgt spid="4"/>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strips(downLeft)">
                                      <p:cBhvr>
                                        <p:cTn id="19" dur="500"/>
                                        <p:tgtEl>
                                          <p:spTgt spid="5"/>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Left)">
                                      <p:cBhvr>
                                        <p:cTn id="23" dur="500"/>
                                        <p:tgtEl>
                                          <p:spTgt spid="6"/>
                                        </p:tgtEl>
                                      </p:cBhvr>
                                    </p:animEffect>
                                  </p:childTnLst>
                                </p:cTn>
                              </p:par>
                            </p:childTnLst>
                          </p:cTn>
                        </p:par>
                        <p:par>
                          <p:cTn id="24" fill="hold">
                            <p:stCondLst>
                              <p:cond delay="2500"/>
                            </p:stCondLst>
                            <p:childTnLst>
                              <p:par>
                                <p:cTn id="25" presetID="18" presetClass="entr" presetSubtype="1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strips(downLeft)">
                                      <p:cBhvr>
                                        <p:cTn id="27" dur="500"/>
                                        <p:tgtEl>
                                          <p:spTgt spid="7"/>
                                        </p:tgtEl>
                                      </p:cBhvr>
                                    </p:animEffect>
                                  </p:childTnLst>
                                </p:cTn>
                              </p:par>
                            </p:childTnLst>
                          </p:cTn>
                        </p:par>
                        <p:par>
                          <p:cTn id="28" fill="hold">
                            <p:stCondLst>
                              <p:cond delay="3000"/>
                            </p:stCondLst>
                            <p:childTnLst>
                              <p:par>
                                <p:cTn id="29" presetID="18" presetClass="entr" presetSubtype="12"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Left)">
                                      <p:cBhvr>
                                        <p:cTn id="31" dur="500"/>
                                        <p:tgtEl>
                                          <p:spTgt spid="8"/>
                                        </p:tgtEl>
                                      </p:cBhvr>
                                    </p:animEffect>
                                  </p:childTnLst>
                                </p:cTn>
                              </p:par>
                            </p:childTnLst>
                          </p:cTn>
                        </p:par>
                        <p:par>
                          <p:cTn id="32" fill="hold">
                            <p:stCondLst>
                              <p:cond delay="3500"/>
                            </p:stCondLst>
                            <p:childTnLst>
                              <p:par>
                                <p:cTn id="33" presetID="18" presetClass="entr" presetSubtype="12"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downLeft)">
                                      <p:cBhvr>
                                        <p:cTn id="35" dur="500"/>
                                        <p:tgtEl>
                                          <p:spTgt spid="9"/>
                                        </p:tgtEl>
                                      </p:cBhvr>
                                    </p:animEffect>
                                  </p:childTnLst>
                                </p:cTn>
                              </p:par>
                            </p:childTnLst>
                          </p:cTn>
                        </p:par>
                        <p:par>
                          <p:cTn id="36" fill="hold">
                            <p:stCondLst>
                              <p:cond delay="4000"/>
                            </p:stCondLst>
                            <p:childTnLst>
                              <p:par>
                                <p:cTn id="37" presetID="18" presetClass="entr" presetSubtype="12"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strips(downLeft)">
                                      <p:cBhvr>
                                        <p:cTn id="39" dur="500"/>
                                        <p:tgtEl>
                                          <p:spTgt spid="10"/>
                                        </p:tgtEl>
                                      </p:cBhvr>
                                    </p:animEffect>
                                  </p:childTnLst>
                                </p:cTn>
                              </p:par>
                            </p:childTnLst>
                          </p:cTn>
                        </p:par>
                        <p:par>
                          <p:cTn id="40" fill="hold">
                            <p:stCondLst>
                              <p:cond delay="4500"/>
                            </p:stCondLst>
                            <p:childTnLst>
                              <p:par>
                                <p:cTn id="41" presetID="18" presetClass="entr" presetSubtype="12"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strips(downLeft)">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8084" y="1196616"/>
            <a:ext cx="1850186" cy="3427916"/>
            <a:chOff x="778084" y="1196616"/>
            <a:chExt cx="1850186" cy="3427916"/>
          </a:xfrm>
        </p:grpSpPr>
        <p:sp>
          <p:nvSpPr>
            <p:cNvPr id="31" name="圆角矩形 30"/>
            <p:cNvSpPr/>
            <p:nvPr/>
          </p:nvSpPr>
          <p:spPr>
            <a:xfrm>
              <a:off x="887052" y="1196616"/>
              <a:ext cx="1632254" cy="1502651"/>
            </a:xfrm>
            <a:prstGeom prst="roundRect">
              <a:avLst>
                <a:gd name="adj" fmla="val 93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2" name="任意多边形 31"/>
            <p:cNvSpPr/>
            <p:nvPr/>
          </p:nvSpPr>
          <p:spPr>
            <a:xfrm>
              <a:off x="778084"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3" name="七角星 32"/>
            <p:cNvSpPr/>
            <p:nvPr/>
          </p:nvSpPr>
          <p:spPr>
            <a:xfrm>
              <a:off x="1403141" y="1805504"/>
              <a:ext cx="600075" cy="600075"/>
            </a:xfrm>
            <a:prstGeom prst="star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4" name="文本框 11"/>
            <p:cNvSpPr txBox="1"/>
            <p:nvPr/>
          </p:nvSpPr>
          <p:spPr>
            <a:xfrm>
              <a:off x="1304926" y="1380582"/>
              <a:ext cx="839367"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01</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7" name="文本框 64"/>
            <p:cNvSpPr txBox="1"/>
            <p:nvPr/>
          </p:nvSpPr>
          <p:spPr>
            <a:xfrm>
              <a:off x="11480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8" name="文本框 65"/>
            <p:cNvSpPr txBox="1"/>
            <p:nvPr/>
          </p:nvSpPr>
          <p:spPr>
            <a:xfrm>
              <a:off x="1139706" y="2946075"/>
              <a:ext cx="1127111"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3" name="组合 2"/>
          <p:cNvGrpSpPr/>
          <p:nvPr/>
        </p:nvGrpSpPr>
        <p:grpSpPr>
          <a:xfrm>
            <a:off x="2690635" y="1196616"/>
            <a:ext cx="1850186" cy="3427916"/>
            <a:chOff x="2690635" y="1196616"/>
            <a:chExt cx="1850186" cy="3427916"/>
          </a:xfrm>
        </p:grpSpPr>
        <p:sp>
          <p:nvSpPr>
            <p:cNvPr id="35" name="圆角矩形 34"/>
            <p:cNvSpPr/>
            <p:nvPr/>
          </p:nvSpPr>
          <p:spPr>
            <a:xfrm>
              <a:off x="2799601" y="1196616"/>
              <a:ext cx="1632254" cy="1502651"/>
            </a:xfrm>
            <a:prstGeom prst="roundRect">
              <a:avLst>
                <a:gd name="adj" fmla="val 935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6" name="任意多边形 35"/>
            <p:cNvSpPr/>
            <p:nvPr/>
          </p:nvSpPr>
          <p:spPr>
            <a:xfrm>
              <a:off x="2690635"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37" name="七角星 36"/>
            <p:cNvSpPr/>
            <p:nvPr/>
          </p:nvSpPr>
          <p:spPr>
            <a:xfrm>
              <a:off x="3315689" y="1805504"/>
              <a:ext cx="600075" cy="600075"/>
            </a:xfrm>
            <a:prstGeom prst="star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38" name="文本框 48"/>
            <p:cNvSpPr txBox="1"/>
            <p:nvPr/>
          </p:nvSpPr>
          <p:spPr>
            <a:xfrm>
              <a:off x="3185326" y="1380582"/>
              <a:ext cx="89494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02</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49" name="文本框 66"/>
            <p:cNvSpPr txBox="1"/>
            <p:nvPr/>
          </p:nvSpPr>
          <p:spPr>
            <a:xfrm>
              <a:off x="3060590"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0" name="文本框 67"/>
            <p:cNvSpPr txBox="1"/>
            <p:nvPr/>
          </p:nvSpPr>
          <p:spPr>
            <a:xfrm>
              <a:off x="2955048" y="2946075"/>
              <a:ext cx="1321356"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4" name="组合 3"/>
          <p:cNvGrpSpPr/>
          <p:nvPr/>
        </p:nvGrpSpPr>
        <p:grpSpPr>
          <a:xfrm>
            <a:off x="4603183" y="1196616"/>
            <a:ext cx="1850186" cy="3427916"/>
            <a:chOff x="4603183" y="1196616"/>
            <a:chExt cx="1850186" cy="3427916"/>
          </a:xfrm>
        </p:grpSpPr>
        <p:sp>
          <p:nvSpPr>
            <p:cNvPr id="39" name="圆角矩形 38"/>
            <p:cNvSpPr/>
            <p:nvPr/>
          </p:nvSpPr>
          <p:spPr>
            <a:xfrm>
              <a:off x="4712149" y="1196616"/>
              <a:ext cx="1632254" cy="1502651"/>
            </a:xfrm>
            <a:prstGeom prst="roundRect">
              <a:avLst>
                <a:gd name="adj" fmla="val 93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0" name="任意多边形 39"/>
            <p:cNvSpPr/>
            <p:nvPr/>
          </p:nvSpPr>
          <p:spPr>
            <a:xfrm>
              <a:off x="4603183"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1" name="七角星 40"/>
            <p:cNvSpPr/>
            <p:nvPr/>
          </p:nvSpPr>
          <p:spPr>
            <a:xfrm>
              <a:off x="5228240" y="1805504"/>
              <a:ext cx="600075" cy="600075"/>
            </a:xfrm>
            <a:prstGeom prst="star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2" name="文本框 54"/>
            <p:cNvSpPr txBox="1"/>
            <p:nvPr/>
          </p:nvSpPr>
          <p:spPr>
            <a:xfrm>
              <a:off x="5044295" y="1380582"/>
              <a:ext cx="978584"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03</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1" name="文本框 68"/>
            <p:cNvSpPr txBox="1"/>
            <p:nvPr/>
          </p:nvSpPr>
          <p:spPr>
            <a:xfrm>
              <a:off x="4973108"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2" name="文本框 69"/>
            <p:cNvSpPr txBox="1"/>
            <p:nvPr/>
          </p:nvSpPr>
          <p:spPr>
            <a:xfrm>
              <a:off x="4833165" y="2946045"/>
              <a:ext cx="1390229"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en-US" altLang="zh-CN"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grpSp>
        <p:nvGrpSpPr>
          <p:cNvPr id="5" name="组合 4"/>
          <p:cNvGrpSpPr/>
          <p:nvPr/>
        </p:nvGrpSpPr>
        <p:grpSpPr>
          <a:xfrm>
            <a:off x="6515731" y="1196616"/>
            <a:ext cx="1850186" cy="3427916"/>
            <a:chOff x="6515731" y="1196616"/>
            <a:chExt cx="1850186" cy="3427916"/>
          </a:xfrm>
        </p:grpSpPr>
        <p:sp>
          <p:nvSpPr>
            <p:cNvPr id="43" name="圆角矩形 42"/>
            <p:cNvSpPr/>
            <p:nvPr/>
          </p:nvSpPr>
          <p:spPr>
            <a:xfrm>
              <a:off x="6624700" y="1196616"/>
              <a:ext cx="1632254" cy="1502651"/>
            </a:xfrm>
            <a:prstGeom prst="roundRect">
              <a:avLst>
                <a:gd name="adj" fmla="val 935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4" name="任意多边形 43"/>
            <p:cNvSpPr/>
            <p:nvPr/>
          </p:nvSpPr>
          <p:spPr>
            <a:xfrm>
              <a:off x="6515731" y="2105595"/>
              <a:ext cx="1850186" cy="2518937"/>
            </a:xfrm>
            <a:custGeom>
              <a:avLst/>
              <a:gdLst>
                <a:gd name="connsiteX0" fmla="*/ 1 w 2466914"/>
                <a:gd name="connsiteY0" fmla="*/ 0 h 3944375"/>
                <a:gd name="connsiteX1" fmla="*/ 2466914 w 2466914"/>
                <a:gd name="connsiteY1" fmla="*/ 0 h 3944375"/>
                <a:gd name="connsiteX2" fmla="*/ 2466914 w 2466914"/>
                <a:gd name="connsiteY2" fmla="*/ 3515745 h 3944375"/>
                <a:gd name="connsiteX3" fmla="*/ 2466913 w 2466914"/>
                <a:gd name="connsiteY3" fmla="*/ 3515745 h 3944375"/>
                <a:gd name="connsiteX4" fmla="*/ 2466913 w 2466914"/>
                <a:gd name="connsiteY4" fmla="*/ 3757044 h 3944375"/>
                <a:gd name="connsiteX5" fmla="*/ 2279582 w 2466914"/>
                <a:gd name="connsiteY5" fmla="*/ 3944375 h 3944375"/>
                <a:gd name="connsiteX6" fmla="*/ 187331 w 2466914"/>
                <a:gd name="connsiteY6" fmla="*/ 3944375 h 3944375"/>
                <a:gd name="connsiteX7" fmla="*/ 0 w 2466914"/>
                <a:gd name="connsiteY7" fmla="*/ 3757044 h 3944375"/>
                <a:gd name="connsiteX8" fmla="*/ 0 w 2466914"/>
                <a:gd name="connsiteY8" fmla="*/ 2128171 h 3944375"/>
                <a:gd name="connsiteX9" fmla="*/ 1 w 2466914"/>
                <a:gd name="connsiteY9" fmla="*/ 2128161 h 39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66914" h="3944375">
                  <a:moveTo>
                    <a:pt x="1" y="0"/>
                  </a:moveTo>
                  <a:lnTo>
                    <a:pt x="2466914" y="0"/>
                  </a:lnTo>
                  <a:lnTo>
                    <a:pt x="2466914" y="3515745"/>
                  </a:lnTo>
                  <a:lnTo>
                    <a:pt x="2466913" y="3515745"/>
                  </a:lnTo>
                  <a:lnTo>
                    <a:pt x="2466913" y="3757044"/>
                  </a:lnTo>
                  <a:cubicBezTo>
                    <a:pt x="2466913" y="3860504"/>
                    <a:pt x="2383042" y="3944375"/>
                    <a:pt x="2279582" y="3944375"/>
                  </a:cubicBezTo>
                  <a:lnTo>
                    <a:pt x="187331" y="3944375"/>
                  </a:lnTo>
                  <a:cubicBezTo>
                    <a:pt x="83871" y="3944375"/>
                    <a:pt x="0" y="3860504"/>
                    <a:pt x="0" y="3757044"/>
                  </a:cubicBezTo>
                  <a:lnTo>
                    <a:pt x="0" y="2128171"/>
                  </a:lnTo>
                  <a:lnTo>
                    <a:pt x="1" y="212816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black">
                    <a:lumMod val="75000"/>
                    <a:lumOff val="25000"/>
                  </a:prstClr>
                </a:solidFill>
              </a:endParaRPr>
            </a:p>
          </p:txBody>
        </p:sp>
        <p:sp>
          <p:nvSpPr>
            <p:cNvPr id="45" name="七角星 44"/>
            <p:cNvSpPr/>
            <p:nvPr/>
          </p:nvSpPr>
          <p:spPr>
            <a:xfrm>
              <a:off x="7140788" y="1805504"/>
              <a:ext cx="600075" cy="600075"/>
            </a:xfrm>
            <a:prstGeom prst="star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456" tIns="34289" rIns="68456" bIns="34289" rtlCol="0" anchor="ctr"/>
            <a:lstStyle/>
            <a:p>
              <a:pPr algn="ctr" defTabSz="683895" fontAlgn="base">
                <a:spcBef>
                  <a:spcPct val="0"/>
                </a:spcBef>
                <a:spcAft>
                  <a:spcPct val="0"/>
                </a:spcAft>
              </a:pPr>
              <a:endParaRPr lang="zh-HK" altLang="en-US" sz="1400">
                <a:solidFill>
                  <a:prstClr val="white"/>
                </a:solidFill>
              </a:endParaRPr>
            </a:p>
          </p:txBody>
        </p:sp>
        <p:sp>
          <p:nvSpPr>
            <p:cNvPr id="46" name="文本框 60"/>
            <p:cNvSpPr txBox="1"/>
            <p:nvPr/>
          </p:nvSpPr>
          <p:spPr>
            <a:xfrm>
              <a:off x="6989075" y="1380582"/>
              <a:ext cx="876275" cy="623248"/>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en-US" altLang="zh-HK" sz="3600" dirty="0">
                  <a:solidFill>
                    <a:prstClr val="white"/>
                  </a:solidFill>
                  <a:latin typeface="张海山锐谐体2.0-授权联系：Samtype@QQ.com" panose="02000000000000000000" pitchFamily="2" charset="-122"/>
                  <a:ea typeface="张海山锐谐体2.0-授权联系：Samtype@QQ.com" panose="02000000000000000000" pitchFamily="2" charset="-122"/>
                </a:rPr>
                <a:t>04</a:t>
              </a:r>
              <a:endParaRPr lang="zh-HK" altLang="en-US" sz="3600" dirty="0">
                <a:solidFill>
                  <a:prstClr val="white"/>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3" name="文本框 70"/>
            <p:cNvSpPr txBox="1"/>
            <p:nvPr/>
          </p:nvSpPr>
          <p:spPr>
            <a:xfrm>
              <a:off x="6885736" y="2592209"/>
              <a:ext cx="1110343" cy="346249"/>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添加标题</a:t>
              </a:r>
              <a:endParaRPr lang="zh-HK" altLang="en-US"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sp>
          <p:nvSpPr>
            <p:cNvPr id="54" name="文本框 71"/>
            <p:cNvSpPr txBox="1"/>
            <p:nvPr/>
          </p:nvSpPr>
          <p:spPr>
            <a:xfrm>
              <a:off x="6770753" y="2946075"/>
              <a:ext cx="1340145" cy="1454242"/>
            </a:xfrm>
            <a:prstGeom prst="rect">
              <a:avLst/>
            </a:prstGeom>
            <a:noFill/>
          </p:spPr>
          <p:txBody>
            <a:bodyPr wrap="square" lIns="68456" tIns="34289" rIns="68456" bIns="34289" rtlCol="0">
              <a:spAutoFit/>
            </a:bodyPr>
            <a:lstStyle/>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p>
            <a:p>
              <a:pPr algn="ctr" defTabSz="683895" fontAlgn="base">
                <a:spcBef>
                  <a:spcPct val="0"/>
                </a:spcBef>
                <a:spcAft>
                  <a:spcPct val="0"/>
                </a:spcAft>
              </a:pPr>
              <a:r>
                <a:rPr lang="zh-CN"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rPr>
                <a:t>单击此处添加文本</a:t>
              </a:r>
              <a:endParaRPr lang="zh-HK" altLang="en-US" sz="1500" dirty="0">
                <a:solidFill>
                  <a:prstClr val="black">
                    <a:lumMod val="75000"/>
                    <a:lumOff val="25000"/>
                  </a:prstClr>
                </a:solidFill>
                <a:latin typeface="张海山锐谐体2.0-授权联系：Samtype@QQ.com" panose="02000000000000000000" pitchFamily="2" charset="-122"/>
                <a:ea typeface="张海山锐谐体2.0-授权联系：Samtype@QQ.com" panose="02000000000000000000" pitchFamily="2" charset="-122"/>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 name="TextBox 2392"/>
          <p:cNvSpPr txBox="1"/>
          <p:nvPr/>
        </p:nvSpPr>
        <p:spPr bwMode="auto">
          <a:xfrm>
            <a:off x="1274127" y="2671430"/>
            <a:ext cx="1364476" cy="400110"/>
          </a:xfrm>
          <a:prstGeom prst="rect">
            <a:avLst/>
          </a:prstGeom>
          <a:noFill/>
        </p:spPr>
        <p:txBody>
          <a:bodyPr wrap="none">
            <a:spAutoFit/>
          </a:bodyPr>
          <a:lstStyle>
            <a:defPPr>
              <a:defRPr lang="zh-CN"/>
            </a:defPPr>
            <a:lvl1pPr algn="ctr" fontAlgn="auto">
              <a:spcBef>
                <a:spcPts val="0"/>
              </a:spcBef>
              <a:spcAft>
                <a:spcPts val="0"/>
              </a:spcAft>
              <a:defRPr sz="12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4" name="矩形 1"/>
          <p:cNvSpPr>
            <a:spLocks noChangeArrowheads="1"/>
          </p:cNvSpPr>
          <p:nvPr/>
        </p:nvSpPr>
        <p:spPr bwMode="auto">
          <a:xfrm>
            <a:off x="1053800"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sp>
        <p:nvSpPr>
          <p:cNvPr id="2395" name="TextBox 2394"/>
          <p:cNvSpPr txBox="1"/>
          <p:nvPr/>
        </p:nvSpPr>
        <p:spPr bwMode="auto">
          <a:xfrm>
            <a:off x="3825913"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6" name="矩形 1"/>
          <p:cNvSpPr>
            <a:spLocks noChangeArrowheads="1"/>
          </p:cNvSpPr>
          <p:nvPr/>
        </p:nvSpPr>
        <p:spPr bwMode="auto">
          <a:xfrm>
            <a:off x="3605586"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sp>
        <p:nvSpPr>
          <p:cNvPr id="2397" name="TextBox 2396"/>
          <p:cNvSpPr txBox="1"/>
          <p:nvPr/>
        </p:nvSpPr>
        <p:spPr bwMode="auto">
          <a:xfrm>
            <a:off x="6380385" y="2671430"/>
            <a:ext cx="1364476" cy="400110"/>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2000" b="1" dirty="0">
                <a:solidFill>
                  <a:schemeClr val="tx1"/>
                </a:solidFill>
              </a:rPr>
              <a:t>添加标题</a:t>
            </a:r>
          </a:p>
        </p:txBody>
      </p:sp>
      <p:sp>
        <p:nvSpPr>
          <p:cNvPr id="2398" name="矩形 1"/>
          <p:cNvSpPr>
            <a:spLocks noChangeArrowheads="1"/>
          </p:cNvSpPr>
          <p:nvPr/>
        </p:nvSpPr>
        <p:spPr bwMode="auto">
          <a:xfrm>
            <a:off x="6160058" y="3105522"/>
            <a:ext cx="1839913" cy="988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a:t>
            </a:r>
          </a:p>
        </p:txBody>
      </p:sp>
      <p:grpSp>
        <p:nvGrpSpPr>
          <p:cNvPr id="5" name="组合 4"/>
          <p:cNvGrpSpPr/>
          <p:nvPr/>
        </p:nvGrpSpPr>
        <p:grpSpPr>
          <a:xfrm>
            <a:off x="6237846" y="1201888"/>
            <a:ext cx="1762125" cy="1370013"/>
            <a:chOff x="6237846" y="1201888"/>
            <a:chExt cx="1762125" cy="1370013"/>
          </a:xfrm>
        </p:grpSpPr>
        <p:sp>
          <p:nvSpPr>
            <p:cNvPr id="75867" name="Freeform 1380"/>
            <p:cNvSpPr/>
            <p:nvPr/>
          </p:nvSpPr>
          <p:spPr bwMode="auto">
            <a:xfrm>
              <a:off x="6237846"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88" name="TextBox 682"/>
            <p:cNvSpPr txBox="1"/>
            <p:nvPr/>
          </p:nvSpPr>
          <p:spPr>
            <a:xfrm>
              <a:off x="7328093" y="1801262"/>
              <a:ext cx="554960"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5%</a:t>
              </a:r>
              <a:endParaRPr lang="zh-CN" altLang="en-US" sz="2000" b="1" dirty="0">
                <a:solidFill>
                  <a:prstClr val="white"/>
                </a:solidFill>
              </a:endParaRPr>
            </a:p>
          </p:txBody>
        </p:sp>
        <p:sp>
          <p:nvSpPr>
            <p:cNvPr id="2389" name="矩形 1"/>
            <p:cNvSpPr>
              <a:spLocks noChangeArrowheads="1"/>
            </p:cNvSpPr>
            <p:nvPr/>
          </p:nvSpPr>
          <p:spPr bwMode="auto">
            <a:xfrm>
              <a:off x="6324748"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anose="020B0503020204020204" pitchFamily="34" charset="-122"/>
                  <a:ea typeface="微软雅黑" panose="020B0503020204020204" pitchFamily="34" charset="-122"/>
                </a:rPr>
                <a:t> </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，中国专业</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演示设计开创者和领跑者</a:t>
              </a:r>
              <a:endParaRPr lang="zh-CN" altLang="en-US" sz="1000" dirty="0">
                <a:solidFill>
                  <a:prstClr val="white"/>
                </a:solidFill>
                <a:latin typeface="微软雅黑" panose="020B0503020204020204" pitchFamily="34" charset="-122"/>
                <a:ea typeface="微软雅黑" panose="020B0503020204020204" pitchFamily="34" charset="-122"/>
              </a:endParaRPr>
            </a:p>
          </p:txBody>
        </p:sp>
        <p:pic>
          <p:nvPicPr>
            <p:cNvPr id="28" name="Picture 40"/>
            <p:cNvPicPr>
              <a:picLocks noChangeAspect="1"/>
            </p:cNvPicPr>
            <p:nvPr/>
          </p:nvPicPr>
          <p:blipFill>
            <a:blip r:embed="rId3" cstate="screen"/>
            <a:stretch>
              <a:fillRect/>
            </a:stretch>
          </p:blipFill>
          <p:spPr>
            <a:xfrm flipH="1">
              <a:off x="6251700" y="1305322"/>
              <a:ext cx="693331" cy="693331"/>
            </a:xfrm>
            <a:prstGeom prst="rect">
              <a:avLst/>
            </a:prstGeom>
            <a:noFill/>
          </p:spPr>
        </p:pic>
      </p:grpSp>
      <p:grpSp>
        <p:nvGrpSpPr>
          <p:cNvPr id="3" name="组合 2"/>
          <p:cNvGrpSpPr/>
          <p:nvPr/>
        </p:nvGrpSpPr>
        <p:grpSpPr>
          <a:xfrm>
            <a:off x="1104334" y="1201888"/>
            <a:ext cx="1762125" cy="1370013"/>
            <a:chOff x="1104334" y="1201888"/>
            <a:chExt cx="1762125" cy="1370013"/>
          </a:xfrm>
        </p:grpSpPr>
        <p:sp>
          <p:nvSpPr>
            <p:cNvPr id="76180" name="Freeform 891"/>
            <p:cNvSpPr/>
            <p:nvPr/>
          </p:nvSpPr>
          <p:spPr bwMode="auto">
            <a:xfrm>
              <a:off x="1104334"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384" name="TextBox 682"/>
            <p:cNvSpPr txBox="1"/>
            <p:nvPr/>
          </p:nvSpPr>
          <p:spPr>
            <a:xfrm>
              <a:off x="2067384" y="1807415"/>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73%</a:t>
              </a:r>
              <a:endParaRPr lang="zh-CN" altLang="en-US" sz="2000" b="1" dirty="0">
                <a:solidFill>
                  <a:prstClr val="white"/>
                </a:solidFill>
              </a:endParaRPr>
            </a:p>
          </p:txBody>
        </p:sp>
        <p:sp>
          <p:nvSpPr>
            <p:cNvPr id="2385" name="矩形 1"/>
            <p:cNvSpPr>
              <a:spLocks noChangeArrowheads="1"/>
            </p:cNvSpPr>
            <p:nvPr/>
          </p:nvSpPr>
          <p:spPr bwMode="auto">
            <a:xfrm>
              <a:off x="1154423" y="2106999"/>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anose="020B0503020204020204" pitchFamily="34" charset="-122"/>
                  <a:ea typeface="微软雅黑" panose="020B0503020204020204" pitchFamily="34" charset="-122"/>
                </a:rPr>
                <a:t> </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，中国专业</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演示设计开创者和领跑者</a:t>
              </a:r>
              <a:endParaRPr lang="zh-CN" altLang="en-US" sz="1000" dirty="0">
                <a:solidFill>
                  <a:prstClr val="white"/>
                </a:solidFill>
                <a:latin typeface="微软雅黑" panose="020B0503020204020204" pitchFamily="34" charset="-122"/>
                <a:ea typeface="微软雅黑" panose="020B0503020204020204" pitchFamily="34" charset="-122"/>
              </a:endParaRPr>
            </a:p>
          </p:txBody>
        </p:sp>
        <p:pic>
          <p:nvPicPr>
            <p:cNvPr id="29" name="Picture 36"/>
            <p:cNvPicPr>
              <a:picLocks noChangeAspect="1"/>
            </p:cNvPicPr>
            <p:nvPr/>
          </p:nvPicPr>
          <p:blipFill>
            <a:blip r:embed="rId4" cstate="screen"/>
            <a:stretch>
              <a:fillRect/>
            </a:stretch>
          </p:blipFill>
          <p:spPr>
            <a:xfrm>
              <a:off x="1226043" y="1305322"/>
              <a:ext cx="678096" cy="678096"/>
            </a:xfrm>
            <a:prstGeom prst="rect">
              <a:avLst/>
            </a:prstGeom>
          </p:spPr>
        </p:pic>
      </p:grpSp>
      <p:grpSp>
        <p:nvGrpSpPr>
          <p:cNvPr id="4" name="组合 3"/>
          <p:cNvGrpSpPr/>
          <p:nvPr/>
        </p:nvGrpSpPr>
        <p:grpSpPr>
          <a:xfrm>
            <a:off x="3671090" y="1201888"/>
            <a:ext cx="1762125" cy="1370013"/>
            <a:chOff x="3671090" y="1201888"/>
            <a:chExt cx="1762125" cy="1370013"/>
          </a:xfrm>
        </p:grpSpPr>
        <p:sp>
          <p:nvSpPr>
            <p:cNvPr id="75154" name="Freeform 1870"/>
            <p:cNvSpPr/>
            <p:nvPr/>
          </p:nvSpPr>
          <p:spPr bwMode="auto">
            <a:xfrm>
              <a:off x="3671090" y="1201888"/>
              <a:ext cx="1762125" cy="1370013"/>
            </a:xfrm>
            <a:custGeom>
              <a:avLst/>
              <a:gdLst>
                <a:gd name="T0" fmla="*/ 1110 w 1110"/>
                <a:gd name="T1" fmla="*/ 0 h 863"/>
                <a:gd name="T2" fmla="*/ 1110 w 1110"/>
                <a:gd name="T3" fmla="*/ 863 h 863"/>
                <a:gd name="T4" fmla="*/ 0 w 1110"/>
                <a:gd name="T5" fmla="*/ 863 h 863"/>
                <a:gd name="T6" fmla="*/ 0 w 1110"/>
                <a:gd name="T7" fmla="*/ 0 h 863"/>
                <a:gd name="T8" fmla="*/ 1110 w 1110"/>
                <a:gd name="T9" fmla="*/ 0 h 863"/>
                <a:gd name="T10" fmla="*/ 1110 w 1110"/>
                <a:gd name="T11" fmla="*/ 0 h 863"/>
              </a:gdLst>
              <a:ahLst/>
              <a:cxnLst>
                <a:cxn ang="0">
                  <a:pos x="T0" y="T1"/>
                </a:cxn>
                <a:cxn ang="0">
                  <a:pos x="T2" y="T3"/>
                </a:cxn>
                <a:cxn ang="0">
                  <a:pos x="T4" y="T5"/>
                </a:cxn>
                <a:cxn ang="0">
                  <a:pos x="T6" y="T7"/>
                </a:cxn>
                <a:cxn ang="0">
                  <a:pos x="T8" y="T9"/>
                </a:cxn>
                <a:cxn ang="0">
                  <a:pos x="T10" y="T11"/>
                </a:cxn>
              </a:cxnLst>
              <a:rect l="0" t="0" r="r" b="b"/>
              <a:pathLst>
                <a:path w="1110" h="863">
                  <a:moveTo>
                    <a:pt x="1110" y="0"/>
                  </a:moveTo>
                  <a:lnTo>
                    <a:pt x="1110" y="863"/>
                  </a:lnTo>
                  <a:lnTo>
                    <a:pt x="0" y="863"/>
                  </a:lnTo>
                  <a:lnTo>
                    <a:pt x="0" y="0"/>
                  </a:lnTo>
                  <a:lnTo>
                    <a:pt x="1110" y="0"/>
                  </a:lnTo>
                  <a:lnTo>
                    <a:pt x="1110" y="0"/>
                  </a:lnTo>
                  <a:close/>
                </a:path>
              </a:pathLst>
            </a:cu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386" name="TextBox 682"/>
            <p:cNvSpPr txBox="1"/>
            <p:nvPr/>
          </p:nvSpPr>
          <p:spPr>
            <a:xfrm>
              <a:off x="4600802" y="1801262"/>
              <a:ext cx="697627" cy="400110"/>
            </a:xfrm>
            <a:prstGeom prst="rect">
              <a:avLst/>
            </a:prstGeom>
            <a:noFill/>
          </p:spPr>
          <p:txBody>
            <a:bodyPr wrap="none">
              <a:spAutoFit/>
            </a:bodyPr>
            <a:lstStyle>
              <a:defPPr>
                <a:defRPr lang="zh-CN"/>
              </a:defPPr>
              <a:lvl1pPr>
                <a:defRPr>
                  <a:solidFill>
                    <a:schemeClr val="bg1"/>
                  </a:solidFill>
                  <a:latin typeface="方正中等线简体" pitchFamily="65" charset="-122"/>
                  <a:ea typeface="方正中等线简体" pitchFamily="65" charset="-122"/>
                </a:defRPr>
              </a:lvl1pPr>
            </a:lstStyle>
            <a:p>
              <a:pPr fontAlgn="base">
                <a:spcBef>
                  <a:spcPct val="0"/>
                </a:spcBef>
                <a:spcAft>
                  <a:spcPct val="0"/>
                </a:spcAft>
              </a:pPr>
              <a:r>
                <a:rPr lang="en-US" altLang="zh-CN" sz="2000" b="1" dirty="0" smtClean="0">
                  <a:solidFill>
                    <a:prstClr val="white"/>
                  </a:solidFill>
                </a:rPr>
                <a:t>22%</a:t>
              </a:r>
              <a:endParaRPr lang="zh-CN" altLang="en-US" sz="2000" b="1" dirty="0">
                <a:solidFill>
                  <a:prstClr val="white"/>
                </a:solidFill>
              </a:endParaRPr>
            </a:p>
          </p:txBody>
        </p:sp>
        <p:sp>
          <p:nvSpPr>
            <p:cNvPr id="2387" name="矩形 1"/>
            <p:cNvSpPr>
              <a:spLocks noChangeArrowheads="1"/>
            </p:cNvSpPr>
            <p:nvPr/>
          </p:nvSpPr>
          <p:spPr bwMode="auto">
            <a:xfrm>
              <a:off x="3731383" y="2100846"/>
              <a:ext cx="15883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smtClean="0">
                  <a:solidFill>
                    <a:prstClr val="white"/>
                  </a:solidFill>
                  <a:latin typeface="微软雅黑" panose="020B0503020204020204" pitchFamily="34" charset="-122"/>
                  <a:ea typeface="微软雅黑" panose="020B0503020204020204" pitchFamily="34" charset="-122"/>
                </a:rPr>
                <a:t> </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，中国专业</a:t>
              </a:r>
              <a:r>
                <a:rPr lang="en-US" altLang="zh-CN" sz="1000" dirty="0" smtClean="0">
                  <a:solidFill>
                    <a:prstClr val="white"/>
                  </a:solidFill>
                  <a:latin typeface="微软雅黑" panose="020B0503020204020204" pitchFamily="34" charset="-122"/>
                  <a:ea typeface="微软雅黑" panose="020B0503020204020204" pitchFamily="34" charset="-122"/>
                </a:rPr>
                <a:t>PPT</a:t>
              </a:r>
              <a:r>
                <a:rPr lang="zh-CN" altLang="en-US" sz="1000" dirty="0" smtClean="0">
                  <a:solidFill>
                    <a:prstClr val="white"/>
                  </a:solidFill>
                  <a:latin typeface="微软雅黑" panose="020B0503020204020204" pitchFamily="34" charset="-122"/>
                  <a:ea typeface="微软雅黑" panose="020B0503020204020204" pitchFamily="34" charset="-122"/>
                </a:rPr>
                <a:t>演示设计开创者和领跑者</a:t>
              </a:r>
              <a:endParaRPr lang="zh-CN" altLang="en-US" sz="1000" dirty="0">
                <a:solidFill>
                  <a:prstClr val="white"/>
                </a:solidFill>
                <a:latin typeface="微软雅黑" panose="020B0503020204020204" pitchFamily="34" charset="-122"/>
                <a:ea typeface="微软雅黑" panose="020B0503020204020204" pitchFamily="34" charset="-122"/>
              </a:endParaRPr>
            </a:p>
          </p:txBody>
        </p:sp>
        <p:grpSp>
          <p:nvGrpSpPr>
            <p:cNvPr id="2" name="组合 1"/>
            <p:cNvGrpSpPr/>
            <p:nvPr/>
          </p:nvGrpSpPr>
          <p:grpSpPr>
            <a:xfrm>
              <a:off x="3674298" y="1305322"/>
              <a:ext cx="781635" cy="647128"/>
              <a:chOff x="3728652" y="1283893"/>
              <a:chExt cx="1040356" cy="947461"/>
            </a:xfrm>
          </p:grpSpPr>
          <p:pic>
            <p:nvPicPr>
              <p:cNvPr id="31" name="Picture 3" descr="\\MAGNUM\Projects\Microsoft\Cloud Power FY12\Design\ICONS_PNG\User.png"/>
              <p:cNvPicPr>
                <a:picLocks noChangeAspect="1" noChangeArrowheads="1"/>
              </p:cNvPicPr>
              <p:nvPr/>
            </p:nvPicPr>
            <p:blipFill>
              <a:blip r:embed="rId5" cstate="screen">
                <a:biLevel thresh="25000"/>
              </a:blip>
              <a:srcRect/>
              <a:stretch>
                <a:fillRect/>
              </a:stretch>
            </p:blipFill>
            <p:spPr bwMode="auto">
              <a:xfrm>
                <a:off x="3728652" y="1283893"/>
                <a:ext cx="947707" cy="947461"/>
              </a:xfrm>
              <a:prstGeom prst="rect">
                <a:avLst/>
              </a:prstGeom>
              <a:noFill/>
            </p:spPr>
          </p:pic>
          <p:pic>
            <p:nvPicPr>
              <p:cNvPr id="32" name="Picture 12"/>
              <p:cNvPicPr>
                <a:picLocks noChangeAspect="1"/>
              </p:cNvPicPr>
              <p:nvPr/>
            </p:nvPicPr>
            <p:blipFill>
              <a:blip r:embed="rId6" cstate="screen">
                <a:biLevel thresh="25000"/>
              </a:blip>
              <a:stretch>
                <a:fillRect/>
              </a:stretch>
            </p:blipFill>
            <p:spPr>
              <a:xfrm flipH="1">
                <a:off x="4440956" y="1494386"/>
                <a:ext cx="328052" cy="484716"/>
              </a:xfrm>
              <a:prstGeom prst="rect">
                <a:avLst/>
              </a:prstGeom>
            </p:spPr>
          </p:pic>
        </p:gr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trips(downLeft)">
                                      <p:cBhvr>
                                        <p:cTn id="7" dur="500"/>
                                        <p:tgtEl>
                                          <p:spTgt spid="3"/>
                                        </p:tgtEl>
                                      </p:cBhvr>
                                    </p:animEffect>
                                  </p:childTnLst>
                                </p:cTn>
                              </p:par>
                            </p:childTnLst>
                          </p:cTn>
                        </p:par>
                        <p:par>
                          <p:cTn id="8" fill="hold">
                            <p:stCondLst>
                              <p:cond delay="500"/>
                            </p:stCondLst>
                            <p:childTnLst>
                              <p:par>
                                <p:cTn id="9" presetID="18" presetClass="entr" presetSubtype="12"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Left)">
                                      <p:cBhvr>
                                        <p:cTn id="11" dur="500"/>
                                        <p:tgtEl>
                                          <p:spTgt spid="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childTnLst>
                          </p:cTn>
                        </p:par>
                        <p:par>
                          <p:cTn id="16" fill="hold">
                            <p:stCondLst>
                              <p:cond delay="1500"/>
                            </p:stCondLst>
                            <p:childTnLst>
                              <p:par>
                                <p:cTn id="17" presetID="2" presetClass="entr" presetSubtype="4" fill="hold" grpId="0" nodeType="afterEffect">
                                  <p:stCondLst>
                                    <p:cond delay="0"/>
                                  </p:stCondLst>
                                  <p:childTnLst>
                                    <p:set>
                                      <p:cBhvr>
                                        <p:cTn id="18" dur="1" fill="hold">
                                          <p:stCondLst>
                                            <p:cond delay="0"/>
                                          </p:stCondLst>
                                        </p:cTn>
                                        <p:tgtEl>
                                          <p:spTgt spid="2393"/>
                                        </p:tgtEl>
                                        <p:attrNameLst>
                                          <p:attrName>style.visibility</p:attrName>
                                        </p:attrNameLst>
                                      </p:cBhvr>
                                      <p:to>
                                        <p:strVal val="visible"/>
                                      </p:to>
                                    </p:set>
                                    <p:anim calcmode="lin" valueType="num">
                                      <p:cBhvr additive="base">
                                        <p:cTn id="19" dur="500" fill="hold"/>
                                        <p:tgtEl>
                                          <p:spTgt spid="2393"/>
                                        </p:tgtEl>
                                        <p:attrNameLst>
                                          <p:attrName>ppt_x</p:attrName>
                                        </p:attrNameLst>
                                      </p:cBhvr>
                                      <p:tavLst>
                                        <p:tav tm="0">
                                          <p:val>
                                            <p:strVal val="#ppt_x"/>
                                          </p:val>
                                        </p:tav>
                                        <p:tav tm="100000">
                                          <p:val>
                                            <p:strVal val="#ppt_x"/>
                                          </p:val>
                                        </p:tav>
                                      </p:tavLst>
                                    </p:anim>
                                    <p:anim calcmode="lin" valueType="num">
                                      <p:cBhvr additive="base">
                                        <p:cTn id="20" dur="500" fill="hold"/>
                                        <p:tgtEl>
                                          <p:spTgt spid="2393"/>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grpId="0" nodeType="afterEffect">
                                  <p:stCondLst>
                                    <p:cond delay="0"/>
                                  </p:stCondLst>
                                  <p:childTnLst>
                                    <p:set>
                                      <p:cBhvr>
                                        <p:cTn id="23" dur="1" fill="hold">
                                          <p:stCondLst>
                                            <p:cond delay="0"/>
                                          </p:stCondLst>
                                        </p:cTn>
                                        <p:tgtEl>
                                          <p:spTgt spid="2395"/>
                                        </p:tgtEl>
                                        <p:attrNameLst>
                                          <p:attrName>style.visibility</p:attrName>
                                        </p:attrNameLst>
                                      </p:cBhvr>
                                      <p:to>
                                        <p:strVal val="visible"/>
                                      </p:to>
                                    </p:set>
                                    <p:anim calcmode="lin" valueType="num">
                                      <p:cBhvr additive="base">
                                        <p:cTn id="24" dur="500" fill="hold"/>
                                        <p:tgtEl>
                                          <p:spTgt spid="2395"/>
                                        </p:tgtEl>
                                        <p:attrNameLst>
                                          <p:attrName>ppt_x</p:attrName>
                                        </p:attrNameLst>
                                      </p:cBhvr>
                                      <p:tavLst>
                                        <p:tav tm="0">
                                          <p:val>
                                            <p:strVal val="#ppt_x"/>
                                          </p:val>
                                        </p:tav>
                                        <p:tav tm="100000">
                                          <p:val>
                                            <p:strVal val="#ppt_x"/>
                                          </p:val>
                                        </p:tav>
                                      </p:tavLst>
                                    </p:anim>
                                    <p:anim calcmode="lin" valueType="num">
                                      <p:cBhvr additive="base">
                                        <p:cTn id="25" dur="500" fill="hold"/>
                                        <p:tgtEl>
                                          <p:spTgt spid="2395"/>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grpId="0" nodeType="afterEffect">
                                  <p:stCondLst>
                                    <p:cond delay="0"/>
                                  </p:stCondLst>
                                  <p:childTnLst>
                                    <p:set>
                                      <p:cBhvr>
                                        <p:cTn id="28" dur="1" fill="hold">
                                          <p:stCondLst>
                                            <p:cond delay="0"/>
                                          </p:stCondLst>
                                        </p:cTn>
                                        <p:tgtEl>
                                          <p:spTgt spid="2397"/>
                                        </p:tgtEl>
                                        <p:attrNameLst>
                                          <p:attrName>style.visibility</p:attrName>
                                        </p:attrNameLst>
                                      </p:cBhvr>
                                      <p:to>
                                        <p:strVal val="visible"/>
                                      </p:to>
                                    </p:set>
                                    <p:anim calcmode="lin" valueType="num">
                                      <p:cBhvr additive="base">
                                        <p:cTn id="29" dur="500" fill="hold"/>
                                        <p:tgtEl>
                                          <p:spTgt spid="2397"/>
                                        </p:tgtEl>
                                        <p:attrNameLst>
                                          <p:attrName>ppt_x</p:attrName>
                                        </p:attrNameLst>
                                      </p:cBhvr>
                                      <p:tavLst>
                                        <p:tav tm="0">
                                          <p:val>
                                            <p:strVal val="#ppt_x"/>
                                          </p:val>
                                        </p:tav>
                                        <p:tav tm="100000">
                                          <p:val>
                                            <p:strVal val="#ppt_x"/>
                                          </p:val>
                                        </p:tav>
                                      </p:tavLst>
                                    </p:anim>
                                    <p:anim calcmode="lin" valueType="num">
                                      <p:cBhvr additive="base">
                                        <p:cTn id="30" dur="500" fill="hold"/>
                                        <p:tgtEl>
                                          <p:spTgt spid="2397"/>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2394"/>
                                        </p:tgtEl>
                                        <p:attrNameLst>
                                          <p:attrName>style.visibility</p:attrName>
                                        </p:attrNameLst>
                                      </p:cBhvr>
                                      <p:to>
                                        <p:strVal val="visible"/>
                                      </p:to>
                                    </p:set>
                                    <p:animEffect transition="in" filter="fade">
                                      <p:cBhvr>
                                        <p:cTn id="34" dur="1000"/>
                                        <p:tgtEl>
                                          <p:spTgt spid="2394"/>
                                        </p:tgtEl>
                                      </p:cBhvr>
                                    </p:animEffect>
                                    <p:anim calcmode="lin" valueType="num">
                                      <p:cBhvr>
                                        <p:cTn id="35" dur="1000" fill="hold"/>
                                        <p:tgtEl>
                                          <p:spTgt spid="2394"/>
                                        </p:tgtEl>
                                        <p:attrNameLst>
                                          <p:attrName>ppt_x</p:attrName>
                                        </p:attrNameLst>
                                      </p:cBhvr>
                                      <p:tavLst>
                                        <p:tav tm="0">
                                          <p:val>
                                            <p:strVal val="#ppt_x"/>
                                          </p:val>
                                        </p:tav>
                                        <p:tav tm="100000">
                                          <p:val>
                                            <p:strVal val="#ppt_x"/>
                                          </p:val>
                                        </p:tav>
                                      </p:tavLst>
                                    </p:anim>
                                    <p:anim calcmode="lin" valueType="num">
                                      <p:cBhvr>
                                        <p:cTn id="36" dur="1000" fill="hold"/>
                                        <p:tgtEl>
                                          <p:spTgt spid="2394"/>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2396"/>
                                        </p:tgtEl>
                                        <p:attrNameLst>
                                          <p:attrName>style.visibility</p:attrName>
                                        </p:attrNameLst>
                                      </p:cBhvr>
                                      <p:to>
                                        <p:strVal val="visible"/>
                                      </p:to>
                                    </p:set>
                                    <p:animEffect transition="in" filter="fade">
                                      <p:cBhvr>
                                        <p:cTn id="40" dur="1000"/>
                                        <p:tgtEl>
                                          <p:spTgt spid="2396"/>
                                        </p:tgtEl>
                                      </p:cBhvr>
                                    </p:animEffect>
                                    <p:anim calcmode="lin" valueType="num">
                                      <p:cBhvr>
                                        <p:cTn id="41" dur="1000" fill="hold"/>
                                        <p:tgtEl>
                                          <p:spTgt spid="2396"/>
                                        </p:tgtEl>
                                        <p:attrNameLst>
                                          <p:attrName>ppt_x</p:attrName>
                                        </p:attrNameLst>
                                      </p:cBhvr>
                                      <p:tavLst>
                                        <p:tav tm="0">
                                          <p:val>
                                            <p:strVal val="#ppt_x"/>
                                          </p:val>
                                        </p:tav>
                                        <p:tav tm="100000">
                                          <p:val>
                                            <p:strVal val="#ppt_x"/>
                                          </p:val>
                                        </p:tav>
                                      </p:tavLst>
                                    </p:anim>
                                    <p:anim calcmode="lin" valueType="num">
                                      <p:cBhvr>
                                        <p:cTn id="42" dur="1000" fill="hold"/>
                                        <p:tgtEl>
                                          <p:spTgt spid="2396"/>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2398"/>
                                        </p:tgtEl>
                                        <p:attrNameLst>
                                          <p:attrName>style.visibility</p:attrName>
                                        </p:attrNameLst>
                                      </p:cBhvr>
                                      <p:to>
                                        <p:strVal val="visible"/>
                                      </p:to>
                                    </p:set>
                                    <p:animEffect transition="in" filter="fade">
                                      <p:cBhvr>
                                        <p:cTn id="46" dur="1000"/>
                                        <p:tgtEl>
                                          <p:spTgt spid="2398"/>
                                        </p:tgtEl>
                                      </p:cBhvr>
                                    </p:animEffect>
                                    <p:anim calcmode="lin" valueType="num">
                                      <p:cBhvr>
                                        <p:cTn id="47" dur="1000" fill="hold"/>
                                        <p:tgtEl>
                                          <p:spTgt spid="2398"/>
                                        </p:tgtEl>
                                        <p:attrNameLst>
                                          <p:attrName>ppt_x</p:attrName>
                                        </p:attrNameLst>
                                      </p:cBhvr>
                                      <p:tavLst>
                                        <p:tav tm="0">
                                          <p:val>
                                            <p:strVal val="#ppt_x"/>
                                          </p:val>
                                        </p:tav>
                                        <p:tav tm="100000">
                                          <p:val>
                                            <p:strVal val="#ppt_x"/>
                                          </p:val>
                                        </p:tav>
                                      </p:tavLst>
                                    </p:anim>
                                    <p:anim calcmode="lin" valueType="num">
                                      <p:cBhvr>
                                        <p:cTn id="48" dur="1000" fill="hold"/>
                                        <p:tgtEl>
                                          <p:spTgt spid="23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3" grpId="0"/>
      <p:bldP spid="2394" grpId="0"/>
      <p:bldP spid="2395" grpId="0"/>
      <p:bldP spid="2396" grpId="0"/>
      <p:bldP spid="2397" grpId="0"/>
      <p:bldP spid="239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Chart 1"/>
          <p:cNvGraphicFramePr/>
          <p:nvPr/>
        </p:nvGraphicFramePr>
        <p:xfrm>
          <a:off x="451268" y="987574"/>
          <a:ext cx="4019132" cy="3162523"/>
        </p:xfrm>
        <a:graphic>
          <a:graphicData uri="http://schemas.openxmlformats.org/drawingml/2006/chart">
            <c:chart xmlns:c="http://schemas.openxmlformats.org/drawingml/2006/chart" xmlns:r="http://schemas.openxmlformats.org/officeDocument/2006/relationships" r:id="rId3"/>
          </a:graphicData>
        </a:graphic>
      </p:graphicFrame>
      <p:sp>
        <p:nvSpPr>
          <p:cNvPr id="71" name="Rounded Rectangle 12"/>
          <p:cNvSpPr/>
          <p:nvPr/>
        </p:nvSpPr>
        <p:spPr>
          <a:xfrm>
            <a:off x="5075653" y="1110015"/>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77" name="텍스트 개체 틀 2"/>
          <p:cNvSpPr txBox="1"/>
          <p:nvPr/>
        </p:nvSpPr>
        <p:spPr>
          <a:xfrm>
            <a:off x="5561881" y="1251945"/>
            <a:ext cx="3055069" cy="443257"/>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8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800" dirty="0">
              <a:solidFill>
                <a:prstClr val="black">
                  <a:lumMod val="75000"/>
                  <a:lumOff val="25000"/>
                </a:prstClr>
              </a:solidFill>
              <a:latin typeface="Roboto condensed"/>
              <a:cs typeface="Roboto condensed"/>
            </a:endParaRPr>
          </a:p>
        </p:txBody>
      </p:sp>
      <p:sp>
        <p:nvSpPr>
          <p:cNvPr id="78" name="텍스트 개체 틀 2"/>
          <p:cNvSpPr txBox="1"/>
          <p:nvPr/>
        </p:nvSpPr>
        <p:spPr>
          <a:xfrm>
            <a:off x="5561881" y="987574"/>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79" name="Rounded Rectangle 11"/>
          <p:cNvSpPr/>
          <p:nvPr/>
        </p:nvSpPr>
        <p:spPr>
          <a:xfrm>
            <a:off x="5072418" y="1914314"/>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85" name="텍스트 개체 틀 2"/>
          <p:cNvSpPr txBox="1"/>
          <p:nvPr/>
        </p:nvSpPr>
        <p:spPr>
          <a:xfrm>
            <a:off x="5561881" y="2059991"/>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86" name="텍스트 개체 틀 2"/>
          <p:cNvSpPr txBox="1"/>
          <p:nvPr/>
        </p:nvSpPr>
        <p:spPr>
          <a:xfrm>
            <a:off x="5561881" y="1795620"/>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87" name="Rounded Rectangle 10"/>
          <p:cNvSpPr/>
          <p:nvPr/>
        </p:nvSpPr>
        <p:spPr>
          <a:xfrm>
            <a:off x="5075417" y="2718613"/>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0" name="텍스트 개체 틀 2"/>
          <p:cNvSpPr txBox="1"/>
          <p:nvPr/>
        </p:nvSpPr>
        <p:spPr>
          <a:xfrm>
            <a:off x="5561881" y="2868037"/>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1" name="텍스트 개체 틀 2"/>
          <p:cNvSpPr txBox="1"/>
          <p:nvPr/>
        </p:nvSpPr>
        <p:spPr>
          <a:xfrm>
            <a:off x="5561881" y="2603666"/>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
        <p:nvSpPr>
          <p:cNvPr id="92" name="Rounded Rectangle 13"/>
          <p:cNvSpPr/>
          <p:nvPr/>
        </p:nvSpPr>
        <p:spPr>
          <a:xfrm>
            <a:off x="5084315" y="352291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fontAlgn="base">
              <a:spcBef>
                <a:spcPct val="0"/>
              </a:spcBef>
              <a:spcAft>
                <a:spcPct val="0"/>
              </a:spcAft>
            </a:pPr>
            <a:endParaRPr lang="en-US" dirty="0">
              <a:solidFill>
                <a:prstClr val="black">
                  <a:lumMod val="75000"/>
                  <a:lumOff val="25000"/>
                </a:prstClr>
              </a:solidFill>
              <a:latin typeface="Roboto condensed"/>
              <a:cs typeface="Roboto condensed"/>
            </a:endParaRPr>
          </a:p>
        </p:txBody>
      </p:sp>
      <p:sp>
        <p:nvSpPr>
          <p:cNvPr id="98" name="텍스트 개체 틀 2"/>
          <p:cNvSpPr txBox="1"/>
          <p:nvPr/>
        </p:nvSpPr>
        <p:spPr>
          <a:xfrm>
            <a:off x="5561881" y="3676083"/>
            <a:ext cx="3055069" cy="443257"/>
          </a:xfrm>
          <a:prstGeom prst="rect">
            <a:avLst/>
          </a:prstGeom>
        </p:spPr>
        <p:txBody>
          <a:bodyPr vert="horz" lIns="91440" tIns="45720" rIns="91440" bIns="45720" rtlCol="0" anchor="t">
            <a:norm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900" dirty="0">
                <a:solidFill>
                  <a:prstClr val="black">
                    <a:lumMod val="75000"/>
                    <a:lumOff val="25000"/>
                  </a:prstClr>
                </a:solidFill>
                <a:latin typeface="Roboto condensed"/>
                <a:cs typeface="Roboto condensed"/>
              </a:rPr>
              <a:t>单击此处添加文本单击此处添加文本单击此处添加文本单击此处添加文本单击此处添加文本单击此处添加文本</a:t>
            </a:r>
            <a:endParaRPr lang="en-US" altLang="ko-KR" sz="900" dirty="0">
              <a:solidFill>
                <a:prstClr val="black">
                  <a:lumMod val="75000"/>
                  <a:lumOff val="25000"/>
                </a:prstClr>
              </a:solidFill>
              <a:latin typeface="Roboto condensed"/>
              <a:cs typeface="Roboto condensed"/>
            </a:endParaRPr>
          </a:p>
        </p:txBody>
      </p:sp>
      <p:sp>
        <p:nvSpPr>
          <p:cNvPr id="99" name="텍스트 개체 틀 2"/>
          <p:cNvSpPr txBox="1"/>
          <p:nvPr/>
        </p:nvSpPr>
        <p:spPr>
          <a:xfrm>
            <a:off x="5561881" y="3411712"/>
            <a:ext cx="3055069" cy="314465"/>
          </a:xfrm>
          <a:prstGeom prst="rect">
            <a:avLst/>
          </a:prstGeom>
        </p:spPr>
        <p:txBody>
          <a:bodyPr vert="horz" lIns="91440" tIns="45720" rIns="91440" bIns="45720" rtlCol="0" anchor="t">
            <a:noAutofit/>
          </a:bodyPr>
          <a:lstStyle>
            <a:lvl1pPr marL="0" indent="0" algn="ctr" defTabSz="457200" rtl="0" eaLnBrk="1" latinLnBrk="0" hangingPunct="1">
              <a:spcBef>
                <a:spcPct val="20000"/>
              </a:spcBef>
              <a:buFont typeface="Arial" panose="020B0604020202020204"/>
              <a:buNone/>
              <a:defRPr sz="1000" kern="1200" baseline="0">
                <a:solidFill>
                  <a:schemeClr val="bg1">
                    <a:lumMod val="65000"/>
                  </a:schemeClr>
                </a:solidFill>
                <a:latin typeface="+mn-lt"/>
                <a:ea typeface="+mn-ea"/>
                <a:cs typeface="Rockwell" panose="02060603020205020403"/>
              </a:defRPr>
            </a:lvl1pPr>
            <a:lvl2pPr marL="742950" indent="-285750" algn="l" defTabSz="457200" rtl="0" eaLnBrk="1" latinLnBrk="0" hangingPunct="1">
              <a:spcBef>
                <a:spcPct val="20000"/>
              </a:spcBef>
              <a:buFont typeface="Arial" panose="020B0604020202020204"/>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panose="020B0604020202020204"/>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panose="020B0604020202020204"/>
              <a:buChar char="•"/>
              <a:defRPr sz="2000" kern="1200">
                <a:solidFill>
                  <a:schemeClr val="tx1"/>
                </a:solidFill>
                <a:latin typeface="+mn-lt"/>
                <a:ea typeface="+mn-ea"/>
                <a:cs typeface="+mn-cs"/>
              </a:defRPr>
            </a:lvl9pPr>
          </a:lstStyle>
          <a:p>
            <a:pPr algn="l" fontAlgn="base">
              <a:lnSpc>
                <a:spcPct val="120000"/>
              </a:lnSpc>
              <a:spcAft>
                <a:spcPct val="0"/>
              </a:spcAft>
            </a:pPr>
            <a:r>
              <a:rPr lang="zh-CN" altLang="en-US" sz="1200" dirty="0">
                <a:solidFill>
                  <a:schemeClr val="tx1"/>
                </a:solidFill>
                <a:latin typeface="Roboto condensed"/>
                <a:cs typeface="Roboto condensed"/>
              </a:rPr>
              <a:t>添加标题</a:t>
            </a:r>
            <a:endParaRPr lang="en-US" altLang="ko-KR" sz="1200" dirty="0">
              <a:solidFill>
                <a:schemeClr val="tx1"/>
              </a:solidFill>
              <a:latin typeface="Roboto condensed"/>
              <a:cs typeface="Roboto condensed"/>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anim calcmode="lin" valueType="num">
                                      <p:cBhvr>
                                        <p:cTn id="8" dur="1000" fill="hold"/>
                                        <p:tgtEl>
                                          <p:spTgt spid="70"/>
                                        </p:tgtEl>
                                        <p:attrNameLst>
                                          <p:attrName>ppt_x</p:attrName>
                                        </p:attrNameLst>
                                      </p:cBhvr>
                                      <p:tavLst>
                                        <p:tav tm="0">
                                          <p:val>
                                            <p:strVal val="#ppt_x"/>
                                          </p:val>
                                        </p:tav>
                                        <p:tav tm="100000">
                                          <p:val>
                                            <p:strVal val="#ppt_x"/>
                                          </p:val>
                                        </p:tav>
                                      </p:tavLst>
                                    </p:anim>
                                    <p:anim calcmode="lin" valueType="num">
                                      <p:cBhvr>
                                        <p:cTn id="9" dur="1000" fill="hold"/>
                                        <p:tgtEl>
                                          <p:spTgt spid="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 calcmode="lin" valueType="num">
                                      <p:cBhvr additive="base">
                                        <p:cTn id="17" dur="500" fill="hold"/>
                                        <p:tgtEl>
                                          <p:spTgt spid="78"/>
                                        </p:tgtEl>
                                        <p:attrNameLst>
                                          <p:attrName>ppt_x</p:attrName>
                                        </p:attrNameLst>
                                      </p:cBhvr>
                                      <p:tavLst>
                                        <p:tav tm="0">
                                          <p:val>
                                            <p:strVal val="1+#ppt_w/2"/>
                                          </p:val>
                                        </p:tav>
                                        <p:tav tm="100000">
                                          <p:val>
                                            <p:strVal val="#ppt_x"/>
                                          </p:val>
                                        </p:tav>
                                      </p:tavLst>
                                    </p:anim>
                                    <p:anim calcmode="lin" valueType="num">
                                      <p:cBhvr additive="base">
                                        <p:cTn id="18" dur="500" fill="hold"/>
                                        <p:tgtEl>
                                          <p:spTgt spid="78"/>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left)">
                                      <p:cBhvr>
                                        <p:cTn id="22" dur="500"/>
                                        <p:tgtEl>
                                          <p:spTgt spid="77"/>
                                        </p:tgtEl>
                                      </p:cBhvr>
                                    </p:animEffect>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childTnLst>
                          </p:cTn>
                        </p:par>
                        <p:par>
                          <p:cTn id="27" fill="hold">
                            <p:stCondLst>
                              <p:cond delay="3000"/>
                            </p:stCondLst>
                            <p:childTnLst>
                              <p:par>
                                <p:cTn id="28" presetID="2" presetClass="entr" presetSubtype="2" fill="hold" grpId="0" nodeType="afterEffect">
                                  <p:stCondLst>
                                    <p:cond delay="0"/>
                                  </p:stCondLst>
                                  <p:childTnLst>
                                    <p:set>
                                      <p:cBhvr>
                                        <p:cTn id="29" dur="1" fill="hold">
                                          <p:stCondLst>
                                            <p:cond delay="0"/>
                                          </p:stCondLst>
                                        </p:cTn>
                                        <p:tgtEl>
                                          <p:spTgt spid="86"/>
                                        </p:tgtEl>
                                        <p:attrNameLst>
                                          <p:attrName>style.visibility</p:attrName>
                                        </p:attrNameLst>
                                      </p:cBhvr>
                                      <p:to>
                                        <p:strVal val="visible"/>
                                      </p:to>
                                    </p:set>
                                    <p:anim calcmode="lin" valueType="num">
                                      <p:cBhvr additive="base">
                                        <p:cTn id="30" dur="500" fill="hold"/>
                                        <p:tgtEl>
                                          <p:spTgt spid="86"/>
                                        </p:tgtEl>
                                        <p:attrNameLst>
                                          <p:attrName>ppt_x</p:attrName>
                                        </p:attrNameLst>
                                      </p:cBhvr>
                                      <p:tavLst>
                                        <p:tav tm="0">
                                          <p:val>
                                            <p:strVal val="1+#ppt_w/2"/>
                                          </p:val>
                                        </p:tav>
                                        <p:tav tm="100000">
                                          <p:val>
                                            <p:strVal val="#ppt_x"/>
                                          </p:val>
                                        </p:tav>
                                      </p:tavLst>
                                    </p:anim>
                                    <p:anim calcmode="lin" valueType="num">
                                      <p:cBhvr additive="base">
                                        <p:cTn id="31" dur="500" fill="hold"/>
                                        <p:tgtEl>
                                          <p:spTgt spid="86"/>
                                        </p:tgtEl>
                                        <p:attrNameLst>
                                          <p:attrName>ppt_y</p:attrName>
                                        </p:attrNameLst>
                                      </p:cBhvr>
                                      <p:tavLst>
                                        <p:tav tm="0">
                                          <p:val>
                                            <p:strVal val="#ppt_y"/>
                                          </p:val>
                                        </p:tav>
                                        <p:tav tm="100000">
                                          <p:val>
                                            <p:strVal val="#ppt_y"/>
                                          </p:val>
                                        </p:tav>
                                      </p:tavLst>
                                    </p:anim>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fade">
                                      <p:cBhvr>
                                        <p:cTn id="39" dur="500"/>
                                        <p:tgtEl>
                                          <p:spTgt spid="87"/>
                                        </p:tgtEl>
                                      </p:cBhvr>
                                    </p:animEffect>
                                  </p:childTnLst>
                                </p:cTn>
                              </p:par>
                            </p:childTnLst>
                          </p:cTn>
                        </p:par>
                        <p:par>
                          <p:cTn id="40" fill="hold">
                            <p:stCondLst>
                              <p:cond delay="4500"/>
                            </p:stCondLst>
                            <p:childTnLst>
                              <p:par>
                                <p:cTn id="41" presetID="2" presetClass="entr" presetSubtype="2" fill="hold" grpId="0" nodeType="afterEffect">
                                  <p:stCondLst>
                                    <p:cond delay="0"/>
                                  </p:stCondLst>
                                  <p:childTnLst>
                                    <p:set>
                                      <p:cBhvr>
                                        <p:cTn id="42" dur="1" fill="hold">
                                          <p:stCondLst>
                                            <p:cond delay="0"/>
                                          </p:stCondLst>
                                        </p:cTn>
                                        <p:tgtEl>
                                          <p:spTgt spid="91"/>
                                        </p:tgtEl>
                                        <p:attrNameLst>
                                          <p:attrName>style.visibility</p:attrName>
                                        </p:attrNameLst>
                                      </p:cBhvr>
                                      <p:to>
                                        <p:strVal val="visible"/>
                                      </p:to>
                                    </p:set>
                                    <p:anim calcmode="lin" valueType="num">
                                      <p:cBhvr additive="base">
                                        <p:cTn id="43" dur="500" fill="hold"/>
                                        <p:tgtEl>
                                          <p:spTgt spid="91"/>
                                        </p:tgtEl>
                                        <p:attrNameLst>
                                          <p:attrName>ppt_x</p:attrName>
                                        </p:attrNameLst>
                                      </p:cBhvr>
                                      <p:tavLst>
                                        <p:tav tm="0">
                                          <p:val>
                                            <p:strVal val="1+#ppt_w/2"/>
                                          </p:val>
                                        </p:tav>
                                        <p:tav tm="100000">
                                          <p:val>
                                            <p:strVal val="#ppt_x"/>
                                          </p:val>
                                        </p:tav>
                                      </p:tavLst>
                                    </p:anim>
                                    <p:anim calcmode="lin" valueType="num">
                                      <p:cBhvr additive="base">
                                        <p:cTn id="44" dur="500" fill="hold"/>
                                        <p:tgtEl>
                                          <p:spTgt spid="91"/>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left)">
                                      <p:cBhvr>
                                        <p:cTn id="48" dur="500"/>
                                        <p:tgtEl>
                                          <p:spTgt spid="90"/>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fade">
                                      <p:cBhvr>
                                        <p:cTn id="52" dur="500"/>
                                        <p:tgtEl>
                                          <p:spTgt spid="92"/>
                                        </p:tgtEl>
                                      </p:cBhvr>
                                    </p:animEffect>
                                  </p:childTnLst>
                                </p:cTn>
                              </p:par>
                            </p:childTnLst>
                          </p:cTn>
                        </p:par>
                        <p:par>
                          <p:cTn id="53" fill="hold">
                            <p:stCondLst>
                              <p:cond delay="6000"/>
                            </p:stCondLst>
                            <p:childTnLst>
                              <p:par>
                                <p:cTn id="54" presetID="2" presetClass="entr" presetSubtype="2" fill="hold" grpId="0" nodeType="after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fill="hold"/>
                                        <p:tgtEl>
                                          <p:spTgt spid="99"/>
                                        </p:tgtEl>
                                        <p:attrNameLst>
                                          <p:attrName>ppt_x</p:attrName>
                                        </p:attrNameLst>
                                      </p:cBhvr>
                                      <p:tavLst>
                                        <p:tav tm="0">
                                          <p:val>
                                            <p:strVal val="1+#ppt_w/2"/>
                                          </p:val>
                                        </p:tav>
                                        <p:tav tm="100000">
                                          <p:val>
                                            <p:strVal val="#ppt_x"/>
                                          </p:val>
                                        </p:tav>
                                      </p:tavLst>
                                    </p:anim>
                                    <p:anim calcmode="lin" valueType="num">
                                      <p:cBhvr additive="base">
                                        <p:cTn id="57" dur="500" fill="hold"/>
                                        <p:tgtEl>
                                          <p:spTgt spid="99"/>
                                        </p:tgtEl>
                                        <p:attrNameLst>
                                          <p:attrName>ppt_y</p:attrName>
                                        </p:attrNameLst>
                                      </p:cBhvr>
                                      <p:tavLst>
                                        <p:tav tm="0">
                                          <p:val>
                                            <p:strVal val="#ppt_y"/>
                                          </p:val>
                                        </p:tav>
                                        <p:tav tm="100000">
                                          <p:val>
                                            <p:strVal val="#ppt_y"/>
                                          </p:val>
                                        </p:tav>
                                      </p:tavLst>
                                    </p:anim>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98"/>
                                        </p:tgtEl>
                                        <p:attrNameLst>
                                          <p:attrName>style.visibility</p:attrName>
                                        </p:attrNameLst>
                                      </p:cBhvr>
                                      <p:to>
                                        <p:strVal val="visible"/>
                                      </p:to>
                                    </p:set>
                                    <p:animEffect transition="in" filter="wipe(left)">
                                      <p:cBhvr>
                                        <p:cTn id="6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0" grpId="0">
        <p:bldAsOne/>
      </p:bldGraphic>
      <p:bldP spid="71" grpId="0" animBg="1"/>
      <p:bldP spid="77" grpId="0"/>
      <p:bldP spid="78" grpId="0"/>
      <p:bldP spid="79" grpId="0" animBg="1"/>
      <p:bldP spid="85" grpId="0"/>
      <p:bldP spid="86" grpId="0"/>
      <p:bldP spid="87" grpId="0" animBg="1"/>
      <p:bldP spid="90" grpId="0"/>
      <p:bldP spid="91" grpId="0"/>
      <p:bldP spid="92" grpId="0" animBg="1"/>
      <p:bldP spid="98" grpId="0"/>
      <p:bldP spid="9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 y="-985"/>
            <a:ext cx="9144792" cy="5145470"/>
          </a:xfrm>
          <a:prstGeom prst="rect">
            <a:avLst/>
          </a:prstGeom>
        </p:spPr>
      </p:pic>
      <p:sp>
        <p:nvSpPr>
          <p:cNvPr id="7" name="流程图: 终止 6"/>
          <p:cNvSpPr/>
          <p:nvPr/>
        </p:nvSpPr>
        <p:spPr>
          <a:xfrm>
            <a:off x="3136900" y="1371599"/>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第一部分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4229099" y="1393598"/>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18" name="流程图: 终止 17"/>
          <p:cNvSpPr/>
          <p:nvPr/>
        </p:nvSpPr>
        <p:spPr>
          <a:xfrm>
            <a:off x="3136900" y="1891997"/>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第二部分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19" name="文本框 18"/>
          <p:cNvSpPr txBox="1"/>
          <p:nvPr/>
        </p:nvSpPr>
        <p:spPr>
          <a:xfrm>
            <a:off x="4229099" y="1913996"/>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0" name="流程图: 终止 19"/>
          <p:cNvSpPr/>
          <p:nvPr/>
        </p:nvSpPr>
        <p:spPr>
          <a:xfrm>
            <a:off x="3136900" y="2412395"/>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第三部分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1" name="文本框 20"/>
          <p:cNvSpPr txBox="1"/>
          <p:nvPr/>
        </p:nvSpPr>
        <p:spPr>
          <a:xfrm>
            <a:off x="4229099" y="2434394"/>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
        <p:nvSpPr>
          <p:cNvPr id="22" name="流程图: 终止 21"/>
          <p:cNvSpPr/>
          <p:nvPr/>
        </p:nvSpPr>
        <p:spPr>
          <a:xfrm>
            <a:off x="3136900" y="2932792"/>
            <a:ext cx="1054099" cy="347853"/>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smtClean="0">
                <a:solidFill>
                  <a:srgbClr val="C00000"/>
                </a:solidFill>
                <a:latin typeface="微软雅黑" panose="020B0503020204020204" pitchFamily="34" charset="-122"/>
                <a:ea typeface="微软雅黑" panose="020B0503020204020204" pitchFamily="34" charset="-122"/>
              </a:rPr>
              <a:t>第四部分</a:t>
            </a:r>
            <a:endParaRPr lang="zh-CN" altLang="en-US" b="1" dirty="0">
              <a:solidFill>
                <a:srgbClr val="C00000"/>
              </a:solidFill>
              <a:latin typeface="微软雅黑" panose="020B0503020204020204" pitchFamily="34" charset="-122"/>
              <a:ea typeface="微软雅黑" panose="020B0503020204020204" pitchFamily="34" charset="-122"/>
            </a:endParaRPr>
          </a:p>
        </p:txBody>
      </p:sp>
      <p:sp>
        <p:nvSpPr>
          <p:cNvPr id="23" name="文本框 22"/>
          <p:cNvSpPr txBox="1"/>
          <p:nvPr/>
        </p:nvSpPr>
        <p:spPr>
          <a:xfrm>
            <a:off x="4229099" y="2954791"/>
            <a:ext cx="2646878" cy="338554"/>
          </a:xfrm>
          <a:prstGeom prst="rect">
            <a:avLst/>
          </a:prstGeom>
          <a:noFill/>
        </p:spPr>
        <p:txBody>
          <a:bodyPr wrap="none" rtlCol="0">
            <a:spAutoFit/>
          </a:bodyPr>
          <a:lstStyle/>
          <a:p>
            <a:r>
              <a:rPr lang="zh-CN" altLang="en-US" sz="1600"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1600" dirty="0">
              <a:solidFill>
                <a:srgbClr val="FEE900"/>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decel="4400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0-#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par>
                                <p:cTn id="18" presetID="2" presetClass="entr" presetSubtype="2" decel="4400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1+#ppt_w/2"/>
                                          </p:val>
                                        </p:tav>
                                        <p:tav tm="100000">
                                          <p:val>
                                            <p:strVal val="#ppt_x"/>
                                          </p:val>
                                        </p:tav>
                                      </p:tavLst>
                                    </p:anim>
                                    <p:anim calcmode="lin" valueType="num">
                                      <p:cBhvr additive="base">
                                        <p:cTn id="21" dur="500" fill="hold"/>
                                        <p:tgtEl>
                                          <p:spTgt spid="19"/>
                                        </p:tgtEl>
                                        <p:attrNameLst>
                                          <p:attrName>ppt_y</p:attrName>
                                        </p:attrNameLst>
                                      </p:cBhvr>
                                      <p:tavLst>
                                        <p:tav tm="0">
                                          <p:val>
                                            <p:strVal val="#ppt_y"/>
                                          </p:val>
                                        </p:tav>
                                        <p:tav tm="100000">
                                          <p:val>
                                            <p:strVal val="#ppt_y"/>
                                          </p:val>
                                        </p:tav>
                                      </p:tavLst>
                                    </p:anim>
                                  </p:childTnLst>
                                </p:cTn>
                              </p:par>
                            </p:childTnLst>
                          </p:cTn>
                        </p:par>
                        <p:par>
                          <p:cTn id="22" fill="hold">
                            <p:stCondLst>
                              <p:cond delay="1000"/>
                            </p:stCondLst>
                            <p:childTnLst>
                              <p:par>
                                <p:cTn id="23" presetID="2" presetClass="entr" presetSubtype="8" decel="4400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0-#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par>
                                <p:cTn id="27" presetID="2" presetClass="entr" presetSubtype="2" decel="44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1+#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par>
                          <p:cTn id="31" fill="hold">
                            <p:stCondLst>
                              <p:cond delay="1500"/>
                            </p:stCondLst>
                            <p:childTnLst>
                              <p:par>
                                <p:cTn id="32" presetID="2" presetClass="entr" presetSubtype="8" decel="4400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500" fill="hold"/>
                                        <p:tgtEl>
                                          <p:spTgt spid="22"/>
                                        </p:tgtEl>
                                        <p:attrNameLst>
                                          <p:attrName>ppt_x</p:attrName>
                                        </p:attrNameLst>
                                      </p:cBhvr>
                                      <p:tavLst>
                                        <p:tav tm="0">
                                          <p:val>
                                            <p:strVal val="0-#ppt_w/2"/>
                                          </p:val>
                                        </p:tav>
                                        <p:tav tm="100000">
                                          <p:val>
                                            <p:strVal val="#ppt_x"/>
                                          </p:val>
                                        </p:tav>
                                      </p:tavLst>
                                    </p:anim>
                                    <p:anim calcmode="lin" valueType="num">
                                      <p:cBhvr additive="base">
                                        <p:cTn id="35" dur="500" fill="hold"/>
                                        <p:tgtEl>
                                          <p:spTgt spid="22"/>
                                        </p:tgtEl>
                                        <p:attrNameLst>
                                          <p:attrName>ppt_y</p:attrName>
                                        </p:attrNameLst>
                                      </p:cBhvr>
                                      <p:tavLst>
                                        <p:tav tm="0">
                                          <p:val>
                                            <p:strVal val="#ppt_y"/>
                                          </p:val>
                                        </p:tav>
                                        <p:tav tm="100000">
                                          <p:val>
                                            <p:strVal val="#ppt_y"/>
                                          </p:val>
                                        </p:tav>
                                      </p:tavLst>
                                    </p:anim>
                                  </p:childTnLst>
                                </p:cTn>
                              </p:par>
                              <p:par>
                                <p:cTn id="36" presetID="2" presetClass="entr" presetSubtype="2" decel="4400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 calcmode="lin" valueType="num">
                                      <p:cBhvr additive="base">
                                        <p:cTn id="38" dur="500" fill="hold"/>
                                        <p:tgtEl>
                                          <p:spTgt spid="23"/>
                                        </p:tgtEl>
                                        <p:attrNameLst>
                                          <p:attrName>ppt_x</p:attrName>
                                        </p:attrNameLst>
                                      </p:cBhvr>
                                      <p:tavLst>
                                        <p:tav tm="0">
                                          <p:val>
                                            <p:strVal val="1+#ppt_w/2"/>
                                          </p:val>
                                        </p:tav>
                                        <p:tav tm="100000">
                                          <p:val>
                                            <p:strVal val="#ppt_x"/>
                                          </p:val>
                                        </p:tav>
                                      </p:tavLst>
                                    </p:anim>
                                    <p:anim calcmode="lin" valueType="num">
                                      <p:cBhvr additive="base">
                                        <p:cTn id="39"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P spid="18" grpId="0" animBg="1"/>
      <p:bldP spid="19" grpId="0"/>
      <p:bldP spid="20" grpId="0" animBg="1"/>
      <p:bldP spid="21" grpId="0"/>
      <p:bldP spid="22"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42651"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来源一</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 name="TextBox 2"/>
          <p:cNvSpPr txBox="1"/>
          <p:nvPr/>
        </p:nvSpPr>
        <p:spPr>
          <a:xfrm>
            <a:off x="888055" y="3944692"/>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100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 name="TextBox 3"/>
          <p:cNvSpPr txBox="1"/>
          <p:nvPr/>
        </p:nvSpPr>
        <p:spPr>
          <a:xfrm>
            <a:off x="2368604"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来源二</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5" name="TextBox 4"/>
          <p:cNvSpPr txBox="1"/>
          <p:nvPr/>
        </p:nvSpPr>
        <p:spPr>
          <a:xfrm>
            <a:off x="3479317"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来源三</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6" name="TextBox 5"/>
          <p:cNvSpPr txBox="1"/>
          <p:nvPr/>
        </p:nvSpPr>
        <p:spPr>
          <a:xfrm>
            <a:off x="4590031" y="4454991"/>
            <a:ext cx="986410" cy="276999"/>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收入来源</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四</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7" name="TextBox 6"/>
          <p:cNvSpPr txBox="1"/>
          <p:nvPr/>
        </p:nvSpPr>
        <p:spPr>
          <a:xfrm>
            <a:off x="888055" y="3575651"/>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200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8" name="TextBox 7"/>
          <p:cNvSpPr txBox="1"/>
          <p:nvPr/>
        </p:nvSpPr>
        <p:spPr>
          <a:xfrm>
            <a:off x="888055" y="3206610"/>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300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9" name="TextBox 8"/>
          <p:cNvSpPr txBox="1"/>
          <p:nvPr/>
        </p:nvSpPr>
        <p:spPr>
          <a:xfrm>
            <a:off x="888055" y="2837569"/>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400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0" name="TextBox 9"/>
          <p:cNvSpPr txBox="1"/>
          <p:nvPr/>
        </p:nvSpPr>
        <p:spPr>
          <a:xfrm>
            <a:off x="888055" y="2468528"/>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500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1" name="TextBox 10"/>
          <p:cNvSpPr txBox="1"/>
          <p:nvPr/>
        </p:nvSpPr>
        <p:spPr>
          <a:xfrm>
            <a:off x="888055" y="2099487"/>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600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2" name="TextBox 11"/>
          <p:cNvSpPr txBox="1"/>
          <p:nvPr/>
        </p:nvSpPr>
        <p:spPr>
          <a:xfrm>
            <a:off x="888055" y="1724203"/>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700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grpSp>
        <p:nvGrpSpPr>
          <p:cNvPr id="13" name="组合 12"/>
          <p:cNvGrpSpPr/>
          <p:nvPr/>
        </p:nvGrpSpPr>
        <p:grpSpPr>
          <a:xfrm>
            <a:off x="1176087" y="1430655"/>
            <a:ext cx="4464496" cy="2952328"/>
            <a:chOff x="1126939" y="1350372"/>
            <a:chExt cx="4464496" cy="2952328"/>
          </a:xfrm>
        </p:grpSpPr>
        <p:cxnSp>
          <p:nvCxnSpPr>
            <p:cNvPr id="14" name="直接连接符 13"/>
            <p:cNvCxnSpPr/>
            <p:nvPr/>
          </p:nvCxnSpPr>
          <p:spPr>
            <a:xfrm>
              <a:off x="1126939" y="4302700"/>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126939" y="3933659"/>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1126939" y="3564618"/>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126939" y="3195577"/>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1126939" y="2826536"/>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a:off x="1126939" y="2457495"/>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1126939" y="2088454"/>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1126939" y="1719413"/>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126939" y="1350372"/>
              <a:ext cx="4464496"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3" name="TextBox 22"/>
          <p:cNvSpPr txBox="1"/>
          <p:nvPr/>
        </p:nvSpPr>
        <p:spPr>
          <a:xfrm>
            <a:off x="888055" y="1361405"/>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800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24" name="TextBox 23"/>
          <p:cNvSpPr txBox="1"/>
          <p:nvPr/>
        </p:nvSpPr>
        <p:spPr>
          <a:xfrm>
            <a:off x="888055" y="4313733"/>
            <a:ext cx="216024" cy="138499"/>
          </a:xfrm>
          <a:prstGeom prst="rect">
            <a:avLst/>
          </a:prstGeom>
          <a:noFill/>
        </p:spPr>
        <p:txBody>
          <a:bodyPr wrap="square" lIns="0" tIns="0" rIns="0" bIns="0" rtlCol="0">
            <a:spAutoFit/>
          </a:bodyPr>
          <a:lstStyle/>
          <a:p>
            <a:pPr marL="0" marR="0" lvl="0" indent="0" algn="just" defTabSz="816610" rtl="0" eaLnBrk="1" fontAlgn="auto" latinLnBrk="0" hangingPunct="1">
              <a:lnSpc>
                <a:spcPct val="100000"/>
              </a:lnSpc>
              <a:spcBef>
                <a:spcPts val="0"/>
              </a:spcBef>
              <a:spcAft>
                <a:spcPts val="0"/>
              </a:spcAft>
              <a:buClrTx/>
              <a:buSzTx/>
              <a:buFontTx/>
              <a:buNone/>
              <a:defRPr/>
            </a:pPr>
            <a:r>
              <a:rPr kumimoji="0" lang="en-US" altLang="zh-CN"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0</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25" name="矩形 24"/>
          <p:cNvSpPr/>
          <p:nvPr/>
        </p:nvSpPr>
        <p:spPr>
          <a:xfrm>
            <a:off x="1436921" y="1799696"/>
            <a:ext cx="648072" cy="258328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6" name="矩形 25"/>
          <p:cNvSpPr/>
          <p:nvPr/>
        </p:nvSpPr>
        <p:spPr>
          <a:xfrm>
            <a:off x="1436921" y="1980448"/>
            <a:ext cx="648072" cy="240253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7" name="矩形 26"/>
          <p:cNvSpPr/>
          <p:nvPr/>
        </p:nvSpPr>
        <p:spPr>
          <a:xfrm>
            <a:off x="2537773" y="2537779"/>
            <a:ext cx="648072" cy="184520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8" name="矩形 27"/>
          <p:cNvSpPr/>
          <p:nvPr/>
        </p:nvSpPr>
        <p:spPr>
          <a:xfrm>
            <a:off x="2537773" y="2837570"/>
            <a:ext cx="648072" cy="1545416"/>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29" name="矩形 28"/>
          <p:cNvSpPr/>
          <p:nvPr/>
        </p:nvSpPr>
        <p:spPr>
          <a:xfrm>
            <a:off x="3648486" y="3091340"/>
            <a:ext cx="648072" cy="12916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0" name="矩形 29"/>
          <p:cNvSpPr/>
          <p:nvPr/>
        </p:nvSpPr>
        <p:spPr>
          <a:xfrm>
            <a:off x="3648486" y="3575651"/>
            <a:ext cx="648072" cy="80733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1" name="矩形 30"/>
          <p:cNvSpPr/>
          <p:nvPr/>
        </p:nvSpPr>
        <p:spPr>
          <a:xfrm>
            <a:off x="4765164" y="3275861"/>
            <a:ext cx="648072" cy="110712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2" name="矩形 31"/>
          <p:cNvSpPr/>
          <p:nvPr/>
        </p:nvSpPr>
        <p:spPr>
          <a:xfrm>
            <a:off x="4765164" y="3516129"/>
            <a:ext cx="648072" cy="86685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dirty="0">
              <a:ln>
                <a:noFill/>
              </a:ln>
              <a:solidFill>
                <a:prstClr val="white"/>
              </a:solidFill>
              <a:effectLst/>
              <a:uLnTx/>
              <a:uFillTx/>
              <a:latin typeface="Calibri" panose="020F0502020204030204"/>
              <a:ea typeface="微软雅黑" panose="020B0503020204020204" pitchFamily="34" charset="-122"/>
              <a:cs typeface="+mn-cs"/>
            </a:endParaRPr>
          </a:p>
        </p:txBody>
      </p:sp>
      <p:sp>
        <p:nvSpPr>
          <p:cNvPr id="33" name="TextBox 32"/>
          <p:cNvSpPr txBox="1"/>
          <p:nvPr/>
        </p:nvSpPr>
        <p:spPr>
          <a:xfrm>
            <a:off x="6084168" y="1787937"/>
            <a:ext cx="2448272" cy="1015663"/>
          </a:xfrm>
          <a:prstGeom prst="rect">
            <a:avLst/>
          </a:prstGeom>
          <a:noFill/>
        </p:spPr>
        <p:txBody>
          <a:bodyPr wrap="square" lIns="0" tIns="0" rIns="0" bIns="0" rtlCol="0">
            <a:spAutoFit/>
          </a:bodyPr>
          <a:lstStyle/>
          <a:p>
            <a:pPr marL="0" marR="0" lvl="0" indent="0" algn="just" defTabSz="816610" rtl="0" eaLnBrk="1" fontAlgn="auto" latinLnBrk="0" hangingPunct="1">
              <a:lnSpc>
                <a:spcPct val="120000"/>
              </a:lnSpc>
              <a:spcBef>
                <a:spcPts val="0"/>
              </a:spcBef>
              <a:spcAft>
                <a:spcPts val="0"/>
              </a:spcAft>
              <a:buClrTx/>
              <a:buSzTx/>
              <a:buFontTx/>
              <a:buNone/>
              <a:defRPr/>
            </a:pP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       点击</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输入简要文字解说，解说文字尽量概括精炼，不用多余的文字修饰，简洁精准的 解说所提炼的核心概念</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r>
              <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 点击输入简要文字解说，解说文字尽量概括精炼，不用多余的文字</a:t>
            </a:r>
            <a:r>
              <a:rPr kumimoji="0" lang="zh-CN" altLang="en-US" sz="11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修饰。</a:t>
            </a:r>
            <a:endParaRPr kumimoji="0" lang="zh-CN" altLang="en-US" sz="11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4" name="TextBox 33"/>
          <p:cNvSpPr txBox="1"/>
          <p:nvPr/>
        </p:nvSpPr>
        <p:spPr>
          <a:xfrm>
            <a:off x="6084168" y="1303683"/>
            <a:ext cx="2059343" cy="307777"/>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20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点击输入标题文本</a:t>
            </a:r>
            <a:endParaRPr kumimoji="0" lang="zh-CN" altLang="en-US" sz="20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5" name="TextBox 34"/>
          <p:cNvSpPr txBox="1"/>
          <p:nvPr/>
        </p:nvSpPr>
        <p:spPr>
          <a:xfrm>
            <a:off x="6061308" y="3198480"/>
            <a:ext cx="2275367" cy="461665"/>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altLang="zh-CN" sz="30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18,888,666</a:t>
            </a:r>
            <a:endParaRPr kumimoji="0" lang="zh-CN" altLang="en-US" sz="30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6" name="TextBox 35"/>
          <p:cNvSpPr txBox="1"/>
          <p:nvPr/>
        </p:nvSpPr>
        <p:spPr>
          <a:xfrm>
            <a:off x="6084168" y="2961316"/>
            <a:ext cx="1440160"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全年总额：</a:t>
            </a:r>
            <a:endPar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7" name="TextBox 36"/>
          <p:cNvSpPr txBox="1"/>
          <p:nvPr/>
        </p:nvSpPr>
        <p:spPr>
          <a:xfrm>
            <a:off x="6095069" y="4108515"/>
            <a:ext cx="634928"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毛利润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8" name="TextBox 37"/>
          <p:cNvSpPr txBox="1"/>
          <p:nvPr/>
        </p:nvSpPr>
        <p:spPr>
          <a:xfrm>
            <a:off x="6095069" y="4452813"/>
            <a:ext cx="634928" cy="215444"/>
          </a:xfrm>
          <a:prstGeom prst="rect">
            <a:avLst/>
          </a:prstGeom>
          <a:noFill/>
        </p:spPr>
        <p:txBody>
          <a:bodyPr wrap="square" lIns="0" tIns="0" rIns="0" bIns="0" rtlCol="0">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4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纯利润</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39" name="TextBox 9"/>
          <p:cNvSpPr txBox="1">
            <a:spLocks noChangeArrowheads="1"/>
          </p:cNvSpPr>
          <p:nvPr/>
        </p:nvSpPr>
        <p:spPr bwMode="auto">
          <a:xfrm>
            <a:off x="3706571" y="2812377"/>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500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0" name="TextBox 9"/>
          <p:cNvSpPr txBox="1">
            <a:spLocks noChangeArrowheads="1"/>
          </p:cNvSpPr>
          <p:nvPr/>
        </p:nvSpPr>
        <p:spPr bwMode="auto">
          <a:xfrm>
            <a:off x="2587695" y="2277185"/>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600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1" name="TextBox 9"/>
          <p:cNvSpPr txBox="1">
            <a:spLocks noChangeArrowheads="1"/>
          </p:cNvSpPr>
          <p:nvPr/>
        </p:nvSpPr>
        <p:spPr bwMode="auto">
          <a:xfrm>
            <a:off x="4811912" y="3021757"/>
            <a:ext cx="5482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300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2" name="TextBox 41"/>
          <p:cNvSpPr txBox="1"/>
          <p:nvPr/>
        </p:nvSpPr>
        <p:spPr>
          <a:xfrm>
            <a:off x="714128" y="4478074"/>
            <a:ext cx="528523" cy="230832"/>
          </a:xfrm>
          <a:prstGeom prst="rect">
            <a:avLst/>
          </a:prstGeom>
          <a:noFill/>
        </p:spPr>
        <p:txBody>
          <a:bodyPr wrap="square" rtlCol="0">
            <a:spAutoFit/>
          </a:body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9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（万元）</a:t>
            </a:r>
            <a:endParaRPr kumimoji="0" lang="zh-CN" altLang="en-US" sz="9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43" name="TextBox 9"/>
          <p:cNvSpPr txBox="1">
            <a:spLocks noChangeArrowheads="1"/>
          </p:cNvSpPr>
          <p:nvPr/>
        </p:nvSpPr>
        <p:spPr bwMode="auto">
          <a:xfrm>
            <a:off x="1542148" y="2075969"/>
            <a:ext cx="43762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650</a:t>
            </a:r>
            <a:r>
              <a:rPr kumimoji="0" lang="zh-CN" altLang="en-US"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4" name="TextBox 9"/>
          <p:cNvSpPr txBox="1">
            <a:spLocks noChangeArrowheads="1"/>
          </p:cNvSpPr>
          <p:nvPr/>
        </p:nvSpPr>
        <p:spPr bwMode="auto">
          <a:xfrm>
            <a:off x="2650211" y="291657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420</a:t>
            </a:r>
            <a:r>
              <a:rPr kumimoji="0" lang="zh-CN" altLang="en-US"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5" name="TextBox 9"/>
          <p:cNvSpPr txBox="1">
            <a:spLocks noChangeArrowheads="1"/>
          </p:cNvSpPr>
          <p:nvPr/>
        </p:nvSpPr>
        <p:spPr bwMode="auto">
          <a:xfrm>
            <a:off x="3760924" y="3644901"/>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a:t>
            </a:r>
            <a:r>
              <a:rPr kumimoji="0" lang="en-US" altLang="zh-CN"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20</a:t>
            </a:r>
            <a:r>
              <a:rPr kumimoji="0" lang="zh-CN" altLang="en-US"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6" name="TextBox 9"/>
          <p:cNvSpPr txBox="1">
            <a:spLocks noChangeArrowheads="1"/>
          </p:cNvSpPr>
          <p:nvPr/>
        </p:nvSpPr>
        <p:spPr bwMode="auto">
          <a:xfrm>
            <a:off x="4854301" y="3621817"/>
            <a:ext cx="4231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240</a:t>
            </a:r>
            <a:r>
              <a:rPr kumimoji="0" lang="zh-CN" altLang="en-US" sz="1200" b="0" i="0" u="none" strike="noStrike" kern="1200" cap="none" spc="0" normalizeH="0" baseline="0" noProof="0" dirty="0" smtClean="0">
                <a:ln>
                  <a:noFill/>
                </a:ln>
                <a:solidFill>
                  <a:prstClr val="white"/>
                </a:solidFill>
                <a:effectLst/>
                <a:uLnTx/>
                <a:uFillTx/>
                <a:latin typeface="微软雅黑" panose="020B0503020204020204" pitchFamily="34" charset="-122"/>
                <a:ea typeface="微软雅黑" panose="020B0503020204020204" pitchFamily="34" charset="-122"/>
                <a:cs typeface="+mn-cs"/>
              </a:rPr>
              <a:t>万</a:t>
            </a:r>
            <a:endPar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7" name="矩形 46"/>
          <p:cNvSpPr/>
          <p:nvPr/>
        </p:nvSpPr>
        <p:spPr>
          <a:xfrm>
            <a:off x="6729997" y="4134510"/>
            <a:ext cx="383842" cy="1843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8" name="矩形 47"/>
          <p:cNvSpPr/>
          <p:nvPr/>
        </p:nvSpPr>
        <p:spPr>
          <a:xfrm>
            <a:off x="6729997" y="4468348"/>
            <a:ext cx="383842" cy="1843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49" name="TextBox 9"/>
          <p:cNvSpPr txBox="1">
            <a:spLocks noChangeArrowheads="1"/>
          </p:cNvSpPr>
          <p:nvPr/>
        </p:nvSpPr>
        <p:spPr bwMode="auto">
          <a:xfrm>
            <a:off x="1499486" y="1557105"/>
            <a:ext cx="548227"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en-US" altLang="zh-CN"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800</a:t>
            </a:r>
            <a:r>
              <a:rPr kumimoji="0" lang="zh-CN" altLang="en-US" sz="15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万</a:t>
            </a:r>
            <a:endPar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100" fill="hold"/>
                                        <p:tgtEl>
                                          <p:spTgt spid="24"/>
                                        </p:tgtEl>
                                        <p:attrNameLst>
                                          <p:attrName>ppt_x</p:attrName>
                                        </p:attrNameLst>
                                      </p:cBhvr>
                                      <p:tavLst>
                                        <p:tav tm="0">
                                          <p:val>
                                            <p:strVal val="0-#ppt_w/2"/>
                                          </p:val>
                                        </p:tav>
                                        <p:tav tm="100000">
                                          <p:val>
                                            <p:strVal val="#ppt_x"/>
                                          </p:val>
                                        </p:tav>
                                      </p:tavLst>
                                    </p:anim>
                                    <p:anim calcmode="lin" valueType="num">
                                      <p:cBhvr additive="base">
                                        <p:cTn id="12" dur="1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 fill="hold"/>
                                        <p:tgtEl>
                                          <p:spTgt spid="3"/>
                                        </p:tgtEl>
                                        <p:attrNameLst>
                                          <p:attrName>ppt_x</p:attrName>
                                        </p:attrNameLst>
                                      </p:cBhvr>
                                      <p:tavLst>
                                        <p:tav tm="0">
                                          <p:val>
                                            <p:strVal val="0-#ppt_w/2"/>
                                          </p:val>
                                        </p:tav>
                                        <p:tav tm="100000">
                                          <p:val>
                                            <p:strVal val="#ppt_x"/>
                                          </p:val>
                                        </p:tav>
                                      </p:tavLst>
                                    </p:anim>
                                    <p:anim calcmode="lin" valueType="num">
                                      <p:cBhvr additive="base">
                                        <p:cTn id="17" dur="1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 fill="hold"/>
                                        <p:tgtEl>
                                          <p:spTgt spid="7"/>
                                        </p:tgtEl>
                                        <p:attrNameLst>
                                          <p:attrName>ppt_x</p:attrName>
                                        </p:attrNameLst>
                                      </p:cBhvr>
                                      <p:tavLst>
                                        <p:tav tm="0">
                                          <p:val>
                                            <p:strVal val="0-#ppt_w/2"/>
                                          </p:val>
                                        </p:tav>
                                        <p:tav tm="100000">
                                          <p:val>
                                            <p:strVal val="#ppt_x"/>
                                          </p:val>
                                        </p:tav>
                                      </p:tavLst>
                                    </p:anim>
                                    <p:anim calcmode="lin" valueType="num">
                                      <p:cBhvr additive="base">
                                        <p:cTn id="22" dur="100" fill="hold"/>
                                        <p:tgtEl>
                                          <p:spTgt spid="7"/>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 fill="hold"/>
                                        <p:tgtEl>
                                          <p:spTgt spid="8"/>
                                        </p:tgtEl>
                                        <p:attrNameLst>
                                          <p:attrName>ppt_x</p:attrName>
                                        </p:attrNameLst>
                                      </p:cBhvr>
                                      <p:tavLst>
                                        <p:tav tm="0">
                                          <p:val>
                                            <p:strVal val="0-#ppt_w/2"/>
                                          </p:val>
                                        </p:tav>
                                        <p:tav tm="100000">
                                          <p:val>
                                            <p:strVal val="#ppt_x"/>
                                          </p:val>
                                        </p:tav>
                                      </p:tavLst>
                                    </p:anim>
                                    <p:anim calcmode="lin" valueType="num">
                                      <p:cBhvr additive="base">
                                        <p:cTn id="27" dur="1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 fill="hold"/>
                                        <p:tgtEl>
                                          <p:spTgt spid="9"/>
                                        </p:tgtEl>
                                        <p:attrNameLst>
                                          <p:attrName>ppt_x</p:attrName>
                                        </p:attrNameLst>
                                      </p:cBhvr>
                                      <p:tavLst>
                                        <p:tav tm="0">
                                          <p:val>
                                            <p:strVal val="0-#ppt_w/2"/>
                                          </p:val>
                                        </p:tav>
                                        <p:tav tm="100000">
                                          <p:val>
                                            <p:strVal val="#ppt_x"/>
                                          </p:val>
                                        </p:tav>
                                      </p:tavLst>
                                    </p:anim>
                                    <p:anim calcmode="lin" valueType="num">
                                      <p:cBhvr additive="base">
                                        <p:cTn id="32" dur="100" fill="hold"/>
                                        <p:tgtEl>
                                          <p:spTgt spid="9"/>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8"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100" fill="hold"/>
                                        <p:tgtEl>
                                          <p:spTgt spid="10"/>
                                        </p:tgtEl>
                                        <p:attrNameLst>
                                          <p:attrName>ppt_x</p:attrName>
                                        </p:attrNameLst>
                                      </p:cBhvr>
                                      <p:tavLst>
                                        <p:tav tm="0">
                                          <p:val>
                                            <p:strVal val="0-#ppt_w/2"/>
                                          </p:val>
                                        </p:tav>
                                        <p:tav tm="100000">
                                          <p:val>
                                            <p:strVal val="#ppt_x"/>
                                          </p:val>
                                        </p:tav>
                                      </p:tavLst>
                                    </p:anim>
                                    <p:anim calcmode="lin" valueType="num">
                                      <p:cBhvr additive="base">
                                        <p:cTn id="37" dur="100" fill="hold"/>
                                        <p:tgtEl>
                                          <p:spTgt spid="10"/>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8"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100" fill="hold"/>
                                        <p:tgtEl>
                                          <p:spTgt spid="11"/>
                                        </p:tgtEl>
                                        <p:attrNameLst>
                                          <p:attrName>ppt_x</p:attrName>
                                        </p:attrNameLst>
                                      </p:cBhvr>
                                      <p:tavLst>
                                        <p:tav tm="0">
                                          <p:val>
                                            <p:strVal val="0-#ppt_w/2"/>
                                          </p:val>
                                        </p:tav>
                                        <p:tav tm="100000">
                                          <p:val>
                                            <p:strVal val="#ppt_x"/>
                                          </p:val>
                                        </p:tav>
                                      </p:tavLst>
                                    </p:anim>
                                    <p:anim calcmode="lin" valueType="num">
                                      <p:cBhvr additive="base">
                                        <p:cTn id="42" dur="100" fill="hold"/>
                                        <p:tgtEl>
                                          <p:spTgt spid="11"/>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2" presetClass="entr" presetSubtype="8"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100" fill="hold"/>
                                        <p:tgtEl>
                                          <p:spTgt spid="12"/>
                                        </p:tgtEl>
                                        <p:attrNameLst>
                                          <p:attrName>ppt_x</p:attrName>
                                        </p:attrNameLst>
                                      </p:cBhvr>
                                      <p:tavLst>
                                        <p:tav tm="0">
                                          <p:val>
                                            <p:strVal val="0-#ppt_w/2"/>
                                          </p:val>
                                        </p:tav>
                                        <p:tav tm="100000">
                                          <p:val>
                                            <p:strVal val="#ppt_x"/>
                                          </p:val>
                                        </p:tav>
                                      </p:tavLst>
                                    </p:anim>
                                    <p:anim calcmode="lin" valueType="num">
                                      <p:cBhvr additive="base">
                                        <p:cTn id="47" dur="1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2" presetClass="entr" presetSubtype="8"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100" fill="hold"/>
                                        <p:tgtEl>
                                          <p:spTgt spid="23"/>
                                        </p:tgtEl>
                                        <p:attrNameLst>
                                          <p:attrName>ppt_x</p:attrName>
                                        </p:attrNameLst>
                                      </p:cBhvr>
                                      <p:tavLst>
                                        <p:tav tm="0">
                                          <p:val>
                                            <p:strVal val="0-#ppt_w/2"/>
                                          </p:val>
                                        </p:tav>
                                        <p:tav tm="100000">
                                          <p:val>
                                            <p:strVal val="#ppt_x"/>
                                          </p:val>
                                        </p:tav>
                                      </p:tavLst>
                                    </p:anim>
                                    <p:anim calcmode="lin" valueType="num">
                                      <p:cBhvr additive="base">
                                        <p:cTn id="52" dur="100" fill="hold"/>
                                        <p:tgtEl>
                                          <p:spTgt spid="23"/>
                                        </p:tgtEl>
                                        <p:attrNameLst>
                                          <p:attrName>ppt_y</p:attrName>
                                        </p:attrNameLst>
                                      </p:cBhvr>
                                      <p:tavLst>
                                        <p:tav tm="0">
                                          <p:val>
                                            <p:strVal val="#ppt_y"/>
                                          </p:val>
                                        </p:tav>
                                        <p:tav tm="100000">
                                          <p:val>
                                            <p:strVal val="#ppt_y"/>
                                          </p:val>
                                        </p:tav>
                                      </p:tavLst>
                                    </p:anim>
                                  </p:childTnLst>
                                </p:cTn>
                              </p:par>
                            </p:childTnLst>
                          </p:cTn>
                        </p:par>
                        <p:par>
                          <p:cTn id="53" fill="hold">
                            <p:stCondLst>
                              <p:cond delay="5000"/>
                            </p:stCondLst>
                            <p:childTnLst>
                              <p:par>
                                <p:cTn id="54" presetID="2" presetClass="entr" presetSubtype="8"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200" fill="hold"/>
                                        <p:tgtEl>
                                          <p:spTgt spid="42"/>
                                        </p:tgtEl>
                                        <p:attrNameLst>
                                          <p:attrName>ppt_x</p:attrName>
                                        </p:attrNameLst>
                                      </p:cBhvr>
                                      <p:tavLst>
                                        <p:tav tm="0">
                                          <p:val>
                                            <p:strVal val="0-#ppt_w/2"/>
                                          </p:val>
                                        </p:tav>
                                        <p:tav tm="100000">
                                          <p:val>
                                            <p:strVal val="#ppt_x"/>
                                          </p:val>
                                        </p:tav>
                                      </p:tavLst>
                                    </p:anim>
                                    <p:anim calcmode="lin" valueType="num">
                                      <p:cBhvr additive="base">
                                        <p:cTn id="57" dur="200" fill="hold"/>
                                        <p:tgtEl>
                                          <p:spTgt spid="42"/>
                                        </p:tgtEl>
                                        <p:attrNameLst>
                                          <p:attrName>ppt_y</p:attrName>
                                        </p:attrNameLst>
                                      </p:cBhvr>
                                      <p:tavLst>
                                        <p:tav tm="0">
                                          <p:val>
                                            <p:strVal val="#ppt_y"/>
                                          </p:val>
                                        </p:tav>
                                        <p:tav tm="100000">
                                          <p:val>
                                            <p:strVal val="#ppt_y"/>
                                          </p:val>
                                        </p:tav>
                                      </p:tavLst>
                                    </p:anim>
                                  </p:childTnLst>
                                </p:cTn>
                              </p:par>
                            </p:childTnLst>
                          </p:cTn>
                        </p:par>
                        <p:par>
                          <p:cTn id="58" fill="hold">
                            <p:stCondLst>
                              <p:cond delay="5500"/>
                            </p:stCondLst>
                            <p:childTnLst>
                              <p:par>
                                <p:cTn id="59" presetID="2" presetClass="entr" presetSubtype="8" fill="hold" grpId="0" nodeType="after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200" fill="hold"/>
                                        <p:tgtEl>
                                          <p:spTgt spid="2"/>
                                        </p:tgtEl>
                                        <p:attrNameLst>
                                          <p:attrName>ppt_x</p:attrName>
                                        </p:attrNameLst>
                                      </p:cBhvr>
                                      <p:tavLst>
                                        <p:tav tm="0">
                                          <p:val>
                                            <p:strVal val="0-#ppt_w/2"/>
                                          </p:val>
                                        </p:tav>
                                        <p:tav tm="100000">
                                          <p:val>
                                            <p:strVal val="#ppt_x"/>
                                          </p:val>
                                        </p:tav>
                                      </p:tavLst>
                                    </p:anim>
                                    <p:anim calcmode="lin" valueType="num">
                                      <p:cBhvr additive="base">
                                        <p:cTn id="62" dur="200" fill="hold"/>
                                        <p:tgtEl>
                                          <p:spTgt spid="2"/>
                                        </p:tgtEl>
                                        <p:attrNameLst>
                                          <p:attrName>ppt_y</p:attrName>
                                        </p:attrNameLst>
                                      </p:cBhvr>
                                      <p:tavLst>
                                        <p:tav tm="0">
                                          <p:val>
                                            <p:strVal val="#ppt_y"/>
                                          </p:val>
                                        </p:tav>
                                        <p:tav tm="100000">
                                          <p:val>
                                            <p:strVal val="#ppt_y"/>
                                          </p:val>
                                        </p:tav>
                                      </p:tavLst>
                                    </p:anim>
                                  </p:childTnLst>
                                </p:cTn>
                              </p:par>
                            </p:childTnLst>
                          </p:cTn>
                        </p:par>
                        <p:par>
                          <p:cTn id="63" fill="hold">
                            <p:stCondLst>
                              <p:cond delay="6000"/>
                            </p:stCondLst>
                            <p:childTnLst>
                              <p:par>
                                <p:cTn id="64" presetID="2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300"/>
                                        <p:tgtEl>
                                          <p:spTgt spid="25"/>
                                        </p:tgtEl>
                                      </p:cBhvr>
                                    </p:animEffect>
                                  </p:childTnLst>
                                </p:cTn>
                              </p:par>
                            </p:childTnLst>
                          </p:cTn>
                        </p:par>
                        <p:par>
                          <p:cTn id="67" fill="hold">
                            <p:stCondLst>
                              <p:cond delay="6500"/>
                            </p:stCondLst>
                            <p:childTnLst>
                              <p:par>
                                <p:cTn id="68" presetID="53" presetClass="entr" presetSubtype="16" fill="hold" grpId="0" nodeType="after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p:cTn id="70" dur="300" fill="hold"/>
                                        <p:tgtEl>
                                          <p:spTgt spid="49"/>
                                        </p:tgtEl>
                                        <p:attrNameLst>
                                          <p:attrName>ppt_w</p:attrName>
                                        </p:attrNameLst>
                                      </p:cBhvr>
                                      <p:tavLst>
                                        <p:tav tm="0">
                                          <p:val>
                                            <p:fltVal val="0"/>
                                          </p:val>
                                        </p:tav>
                                        <p:tav tm="100000">
                                          <p:val>
                                            <p:strVal val="#ppt_w"/>
                                          </p:val>
                                        </p:tav>
                                      </p:tavLst>
                                    </p:anim>
                                    <p:anim calcmode="lin" valueType="num">
                                      <p:cBhvr>
                                        <p:cTn id="71" dur="300" fill="hold"/>
                                        <p:tgtEl>
                                          <p:spTgt spid="49"/>
                                        </p:tgtEl>
                                        <p:attrNameLst>
                                          <p:attrName>ppt_h</p:attrName>
                                        </p:attrNameLst>
                                      </p:cBhvr>
                                      <p:tavLst>
                                        <p:tav tm="0">
                                          <p:val>
                                            <p:fltVal val="0"/>
                                          </p:val>
                                        </p:tav>
                                        <p:tav tm="100000">
                                          <p:val>
                                            <p:strVal val="#ppt_h"/>
                                          </p:val>
                                        </p:tav>
                                      </p:tavLst>
                                    </p:anim>
                                    <p:animEffect transition="in" filter="fade">
                                      <p:cBhvr>
                                        <p:cTn id="72" dur="300"/>
                                        <p:tgtEl>
                                          <p:spTgt spid="49"/>
                                        </p:tgtEl>
                                      </p:cBhvr>
                                    </p:animEffect>
                                  </p:childTnLst>
                                </p:cTn>
                              </p:par>
                            </p:childTnLst>
                          </p:cTn>
                        </p:par>
                        <p:par>
                          <p:cTn id="73" fill="hold">
                            <p:stCondLst>
                              <p:cond delay="7000"/>
                            </p:stCondLst>
                            <p:childTnLst>
                              <p:par>
                                <p:cTn id="74" presetID="22" presetClass="entr" presetSubtype="4" fill="hold" grpId="0" nodeType="after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wipe(down)">
                                      <p:cBhvr>
                                        <p:cTn id="76" dur="500"/>
                                        <p:tgtEl>
                                          <p:spTgt spid="26"/>
                                        </p:tgtEl>
                                      </p:cBhvr>
                                    </p:animEffect>
                                  </p:childTnLst>
                                </p:cTn>
                              </p:par>
                            </p:childTnLst>
                          </p:cTn>
                        </p:par>
                        <p:par>
                          <p:cTn id="77" fill="hold">
                            <p:stCondLst>
                              <p:cond delay="7500"/>
                            </p:stCondLst>
                            <p:childTnLst>
                              <p:par>
                                <p:cTn id="78" presetID="53" presetClass="entr" presetSubtype="16" fill="hold" grpId="0" nodeType="afterEffect">
                                  <p:stCondLst>
                                    <p:cond delay="0"/>
                                  </p:stCondLst>
                                  <p:childTnLst>
                                    <p:set>
                                      <p:cBhvr>
                                        <p:cTn id="79" dur="1" fill="hold">
                                          <p:stCondLst>
                                            <p:cond delay="0"/>
                                          </p:stCondLst>
                                        </p:cTn>
                                        <p:tgtEl>
                                          <p:spTgt spid="43"/>
                                        </p:tgtEl>
                                        <p:attrNameLst>
                                          <p:attrName>style.visibility</p:attrName>
                                        </p:attrNameLst>
                                      </p:cBhvr>
                                      <p:to>
                                        <p:strVal val="visible"/>
                                      </p:to>
                                    </p:set>
                                    <p:anim calcmode="lin" valueType="num">
                                      <p:cBhvr>
                                        <p:cTn id="80" dur="300" fill="hold"/>
                                        <p:tgtEl>
                                          <p:spTgt spid="43"/>
                                        </p:tgtEl>
                                        <p:attrNameLst>
                                          <p:attrName>ppt_w</p:attrName>
                                        </p:attrNameLst>
                                      </p:cBhvr>
                                      <p:tavLst>
                                        <p:tav tm="0">
                                          <p:val>
                                            <p:fltVal val="0"/>
                                          </p:val>
                                        </p:tav>
                                        <p:tav tm="100000">
                                          <p:val>
                                            <p:strVal val="#ppt_w"/>
                                          </p:val>
                                        </p:tav>
                                      </p:tavLst>
                                    </p:anim>
                                    <p:anim calcmode="lin" valueType="num">
                                      <p:cBhvr>
                                        <p:cTn id="81" dur="300" fill="hold"/>
                                        <p:tgtEl>
                                          <p:spTgt spid="43"/>
                                        </p:tgtEl>
                                        <p:attrNameLst>
                                          <p:attrName>ppt_h</p:attrName>
                                        </p:attrNameLst>
                                      </p:cBhvr>
                                      <p:tavLst>
                                        <p:tav tm="0">
                                          <p:val>
                                            <p:fltVal val="0"/>
                                          </p:val>
                                        </p:tav>
                                        <p:tav tm="100000">
                                          <p:val>
                                            <p:strVal val="#ppt_h"/>
                                          </p:val>
                                        </p:tav>
                                      </p:tavLst>
                                    </p:anim>
                                    <p:animEffect transition="in" filter="fade">
                                      <p:cBhvr>
                                        <p:cTn id="82" dur="300"/>
                                        <p:tgtEl>
                                          <p:spTgt spid="43"/>
                                        </p:tgtEl>
                                      </p:cBhvr>
                                    </p:animEffect>
                                  </p:childTnLst>
                                </p:cTn>
                              </p:par>
                            </p:childTnLst>
                          </p:cTn>
                        </p:par>
                        <p:par>
                          <p:cTn id="83" fill="hold">
                            <p:stCondLst>
                              <p:cond delay="8000"/>
                            </p:stCondLst>
                            <p:childTnLst>
                              <p:par>
                                <p:cTn id="84" presetID="2" presetClass="entr" presetSubtype="8" fill="hold" grpId="0" nodeType="afterEffect">
                                  <p:stCondLst>
                                    <p:cond delay="0"/>
                                  </p:stCondLst>
                                  <p:childTnLst>
                                    <p:set>
                                      <p:cBhvr>
                                        <p:cTn id="85" dur="1" fill="hold">
                                          <p:stCondLst>
                                            <p:cond delay="0"/>
                                          </p:stCondLst>
                                        </p:cTn>
                                        <p:tgtEl>
                                          <p:spTgt spid="4"/>
                                        </p:tgtEl>
                                        <p:attrNameLst>
                                          <p:attrName>style.visibility</p:attrName>
                                        </p:attrNameLst>
                                      </p:cBhvr>
                                      <p:to>
                                        <p:strVal val="visible"/>
                                      </p:to>
                                    </p:set>
                                    <p:anim calcmode="lin" valueType="num">
                                      <p:cBhvr additive="base">
                                        <p:cTn id="86" dur="200" fill="hold"/>
                                        <p:tgtEl>
                                          <p:spTgt spid="4"/>
                                        </p:tgtEl>
                                        <p:attrNameLst>
                                          <p:attrName>ppt_x</p:attrName>
                                        </p:attrNameLst>
                                      </p:cBhvr>
                                      <p:tavLst>
                                        <p:tav tm="0">
                                          <p:val>
                                            <p:strVal val="0-#ppt_w/2"/>
                                          </p:val>
                                        </p:tav>
                                        <p:tav tm="100000">
                                          <p:val>
                                            <p:strVal val="#ppt_x"/>
                                          </p:val>
                                        </p:tav>
                                      </p:tavLst>
                                    </p:anim>
                                    <p:anim calcmode="lin" valueType="num">
                                      <p:cBhvr additive="base">
                                        <p:cTn id="87" dur="2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8500"/>
                            </p:stCondLst>
                            <p:childTnLst>
                              <p:par>
                                <p:cTn id="89" presetID="22" presetClass="entr" presetSubtype="4" fill="hold" grpId="0" nodeType="afterEffect">
                                  <p:stCondLst>
                                    <p:cond delay="0"/>
                                  </p:stCondLst>
                                  <p:childTnLst>
                                    <p:set>
                                      <p:cBhvr>
                                        <p:cTn id="90" dur="1" fill="hold">
                                          <p:stCondLst>
                                            <p:cond delay="0"/>
                                          </p:stCondLst>
                                        </p:cTn>
                                        <p:tgtEl>
                                          <p:spTgt spid="27"/>
                                        </p:tgtEl>
                                        <p:attrNameLst>
                                          <p:attrName>style.visibility</p:attrName>
                                        </p:attrNameLst>
                                      </p:cBhvr>
                                      <p:to>
                                        <p:strVal val="visible"/>
                                      </p:to>
                                    </p:set>
                                    <p:animEffect transition="in" filter="wipe(down)">
                                      <p:cBhvr>
                                        <p:cTn id="91" dur="300"/>
                                        <p:tgtEl>
                                          <p:spTgt spid="27"/>
                                        </p:tgtEl>
                                      </p:cBhvr>
                                    </p:animEffect>
                                  </p:childTnLst>
                                </p:cTn>
                              </p:par>
                            </p:childTnLst>
                          </p:cTn>
                        </p:par>
                        <p:par>
                          <p:cTn id="92" fill="hold">
                            <p:stCondLst>
                              <p:cond delay="9000"/>
                            </p:stCondLst>
                            <p:childTnLst>
                              <p:par>
                                <p:cTn id="93" presetID="53" presetClass="entr" presetSubtype="16"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p:cTn id="95" dur="300" fill="hold"/>
                                        <p:tgtEl>
                                          <p:spTgt spid="40"/>
                                        </p:tgtEl>
                                        <p:attrNameLst>
                                          <p:attrName>ppt_w</p:attrName>
                                        </p:attrNameLst>
                                      </p:cBhvr>
                                      <p:tavLst>
                                        <p:tav tm="0">
                                          <p:val>
                                            <p:fltVal val="0"/>
                                          </p:val>
                                        </p:tav>
                                        <p:tav tm="100000">
                                          <p:val>
                                            <p:strVal val="#ppt_w"/>
                                          </p:val>
                                        </p:tav>
                                      </p:tavLst>
                                    </p:anim>
                                    <p:anim calcmode="lin" valueType="num">
                                      <p:cBhvr>
                                        <p:cTn id="96" dur="300" fill="hold"/>
                                        <p:tgtEl>
                                          <p:spTgt spid="40"/>
                                        </p:tgtEl>
                                        <p:attrNameLst>
                                          <p:attrName>ppt_h</p:attrName>
                                        </p:attrNameLst>
                                      </p:cBhvr>
                                      <p:tavLst>
                                        <p:tav tm="0">
                                          <p:val>
                                            <p:fltVal val="0"/>
                                          </p:val>
                                        </p:tav>
                                        <p:tav tm="100000">
                                          <p:val>
                                            <p:strVal val="#ppt_h"/>
                                          </p:val>
                                        </p:tav>
                                      </p:tavLst>
                                    </p:anim>
                                    <p:animEffect transition="in" filter="fade">
                                      <p:cBhvr>
                                        <p:cTn id="97" dur="300"/>
                                        <p:tgtEl>
                                          <p:spTgt spid="40"/>
                                        </p:tgtEl>
                                      </p:cBhvr>
                                    </p:animEffect>
                                  </p:childTnLst>
                                </p:cTn>
                              </p:par>
                            </p:childTnLst>
                          </p:cTn>
                        </p:par>
                        <p:par>
                          <p:cTn id="98" fill="hold">
                            <p:stCondLst>
                              <p:cond delay="9500"/>
                            </p:stCondLst>
                            <p:childTnLst>
                              <p:par>
                                <p:cTn id="99" presetID="22" presetClass="entr" presetSubtype="4"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10000"/>
                            </p:stCondLst>
                            <p:childTnLst>
                              <p:par>
                                <p:cTn id="103" presetID="53" presetClass="entr" presetSubtype="16" fill="hold" grpId="0" nodeType="afterEffect">
                                  <p:stCondLst>
                                    <p:cond delay="0"/>
                                  </p:stCondLst>
                                  <p:childTnLst>
                                    <p:set>
                                      <p:cBhvr>
                                        <p:cTn id="104" dur="1" fill="hold">
                                          <p:stCondLst>
                                            <p:cond delay="0"/>
                                          </p:stCondLst>
                                        </p:cTn>
                                        <p:tgtEl>
                                          <p:spTgt spid="44"/>
                                        </p:tgtEl>
                                        <p:attrNameLst>
                                          <p:attrName>style.visibility</p:attrName>
                                        </p:attrNameLst>
                                      </p:cBhvr>
                                      <p:to>
                                        <p:strVal val="visible"/>
                                      </p:to>
                                    </p:set>
                                    <p:anim calcmode="lin" valueType="num">
                                      <p:cBhvr>
                                        <p:cTn id="105" dur="300" fill="hold"/>
                                        <p:tgtEl>
                                          <p:spTgt spid="44"/>
                                        </p:tgtEl>
                                        <p:attrNameLst>
                                          <p:attrName>ppt_w</p:attrName>
                                        </p:attrNameLst>
                                      </p:cBhvr>
                                      <p:tavLst>
                                        <p:tav tm="0">
                                          <p:val>
                                            <p:fltVal val="0"/>
                                          </p:val>
                                        </p:tav>
                                        <p:tav tm="100000">
                                          <p:val>
                                            <p:strVal val="#ppt_w"/>
                                          </p:val>
                                        </p:tav>
                                      </p:tavLst>
                                    </p:anim>
                                    <p:anim calcmode="lin" valueType="num">
                                      <p:cBhvr>
                                        <p:cTn id="106" dur="300" fill="hold"/>
                                        <p:tgtEl>
                                          <p:spTgt spid="44"/>
                                        </p:tgtEl>
                                        <p:attrNameLst>
                                          <p:attrName>ppt_h</p:attrName>
                                        </p:attrNameLst>
                                      </p:cBhvr>
                                      <p:tavLst>
                                        <p:tav tm="0">
                                          <p:val>
                                            <p:fltVal val="0"/>
                                          </p:val>
                                        </p:tav>
                                        <p:tav tm="100000">
                                          <p:val>
                                            <p:strVal val="#ppt_h"/>
                                          </p:val>
                                        </p:tav>
                                      </p:tavLst>
                                    </p:anim>
                                    <p:animEffect transition="in" filter="fade">
                                      <p:cBhvr>
                                        <p:cTn id="107" dur="300"/>
                                        <p:tgtEl>
                                          <p:spTgt spid="44"/>
                                        </p:tgtEl>
                                      </p:cBhvr>
                                    </p:animEffect>
                                  </p:childTnLst>
                                </p:cTn>
                              </p:par>
                            </p:childTnLst>
                          </p:cTn>
                        </p:par>
                        <p:par>
                          <p:cTn id="108" fill="hold">
                            <p:stCondLst>
                              <p:cond delay="10500"/>
                            </p:stCondLst>
                            <p:childTnLst>
                              <p:par>
                                <p:cTn id="109" presetID="2" presetClass="entr" presetSubtype="8"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 calcmode="lin" valueType="num">
                                      <p:cBhvr additive="base">
                                        <p:cTn id="111" dur="200" fill="hold"/>
                                        <p:tgtEl>
                                          <p:spTgt spid="5"/>
                                        </p:tgtEl>
                                        <p:attrNameLst>
                                          <p:attrName>ppt_x</p:attrName>
                                        </p:attrNameLst>
                                      </p:cBhvr>
                                      <p:tavLst>
                                        <p:tav tm="0">
                                          <p:val>
                                            <p:strVal val="0-#ppt_w/2"/>
                                          </p:val>
                                        </p:tav>
                                        <p:tav tm="100000">
                                          <p:val>
                                            <p:strVal val="#ppt_x"/>
                                          </p:val>
                                        </p:tav>
                                      </p:tavLst>
                                    </p:anim>
                                    <p:anim calcmode="lin" valueType="num">
                                      <p:cBhvr additive="base">
                                        <p:cTn id="112" dur="200" fill="hold"/>
                                        <p:tgtEl>
                                          <p:spTgt spid="5"/>
                                        </p:tgtEl>
                                        <p:attrNameLst>
                                          <p:attrName>ppt_y</p:attrName>
                                        </p:attrNameLst>
                                      </p:cBhvr>
                                      <p:tavLst>
                                        <p:tav tm="0">
                                          <p:val>
                                            <p:strVal val="#ppt_y"/>
                                          </p:val>
                                        </p:tav>
                                        <p:tav tm="100000">
                                          <p:val>
                                            <p:strVal val="#ppt_y"/>
                                          </p:val>
                                        </p:tav>
                                      </p:tavLst>
                                    </p:anim>
                                  </p:childTnLst>
                                </p:cTn>
                              </p:par>
                            </p:childTnLst>
                          </p:cTn>
                        </p:par>
                        <p:par>
                          <p:cTn id="113" fill="hold">
                            <p:stCondLst>
                              <p:cond delay="11000"/>
                            </p:stCondLst>
                            <p:childTnLst>
                              <p:par>
                                <p:cTn id="114" presetID="22" presetClass="entr" presetSubtype="4" fill="hold" grpId="0" nodeType="afterEffect">
                                  <p:stCondLst>
                                    <p:cond delay="0"/>
                                  </p:stCondLst>
                                  <p:childTnLst>
                                    <p:set>
                                      <p:cBhvr>
                                        <p:cTn id="115" dur="1" fill="hold">
                                          <p:stCondLst>
                                            <p:cond delay="0"/>
                                          </p:stCondLst>
                                        </p:cTn>
                                        <p:tgtEl>
                                          <p:spTgt spid="29"/>
                                        </p:tgtEl>
                                        <p:attrNameLst>
                                          <p:attrName>style.visibility</p:attrName>
                                        </p:attrNameLst>
                                      </p:cBhvr>
                                      <p:to>
                                        <p:strVal val="visible"/>
                                      </p:to>
                                    </p:set>
                                    <p:animEffect transition="in" filter="wipe(down)">
                                      <p:cBhvr>
                                        <p:cTn id="116" dur="300"/>
                                        <p:tgtEl>
                                          <p:spTgt spid="29"/>
                                        </p:tgtEl>
                                      </p:cBhvr>
                                    </p:animEffect>
                                  </p:childTnLst>
                                </p:cTn>
                              </p:par>
                            </p:childTnLst>
                          </p:cTn>
                        </p:par>
                        <p:par>
                          <p:cTn id="117" fill="hold">
                            <p:stCondLst>
                              <p:cond delay="11500"/>
                            </p:stCondLst>
                            <p:childTnLst>
                              <p:par>
                                <p:cTn id="118" presetID="53" presetClass="entr" presetSubtype="16" fill="hold" grpId="0" nodeType="afterEffect">
                                  <p:stCondLst>
                                    <p:cond delay="0"/>
                                  </p:stCondLst>
                                  <p:childTnLst>
                                    <p:set>
                                      <p:cBhvr>
                                        <p:cTn id="119" dur="1" fill="hold">
                                          <p:stCondLst>
                                            <p:cond delay="0"/>
                                          </p:stCondLst>
                                        </p:cTn>
                                        <p:tgtEl>
                                          <p:spTgt spid="39"/>
                                        </p:tgtEl>
                                        <p:attrNameLst>
                                          <p:attrName>style.visibility</p:attrName>
                                        </p:attrNameLst>
                                      </p:cBhvr>
                                      <p:to>
                                        <p:strVal val="visible"/>
                                      </p:to>
                                    </p:set>
                                    <p:anim calcmode="lin" valueType="num">
                                      <p:cBhvr>
                                        <p:cTn id="120" dur="300" fill="hold"/>
                                        <p:tgtEl>
                                          <p:spTgt spid="39"/>
                                        </p:tgtEl>
                                        <p:attrNameLst>
                                          <p:attrName>ppt_w</p:attrName>
                                        </p:attrNameLst>
                                      </p:cBhvr>
                                      <p:tavLst>
                                        <p:tav tm="0">
                                          <p:val>
                                            <p:fltVal val="0"/>
                                          </p:val>
                                        </p:tav>
                                        <p:tav tm="100000">
                                          <p:val>
                                            <p:strVal val="#ppt_w"/>
                                          </p:val>
                                        </p:tav>
                                      </p:tavLst>
                                    </p:anim>
                                    <p:anim calcmode="lin" valueType="num">
                                      <p:cBhvr>
                                        <p:cTn id="121" dur="300" fill="hold"/>
                                        <p:tgtEl>
                                          <p:spTgt spid="39"/>
                                        </p:tgtEl>
                                        <p:attrNameLst>
                                          <p:attrName>ppt_h</p:attrName>
                                        </p:attrNameLst>
                                      </p:cBhvr>
                                      <p:tavLst>
                                        <p:tav tm="0">
                                          <p:val>
                                            <p:fltVal val="0"/>
                                          </p:val>
                                        </p:tav>
                                        <p:tav tm="100000">
                                          <p:val>
                                            <p:strVal val="#ppt_h"/>
                                          </p:val>
                                        </p:tav>
                                      </p:tavLst>
                                    </p:anim>
                                    <p:animEffect transition="in" filter="fade">
                                      <p:cBhvr>
                                        <p:cTn id="122" dur="300"/>
                                        <p:tgtEl>
                                          <p:spTgt spid="39"/>
                                        </p:tgtEl>
                                      </p:cBhvr>
                                    </p:animEffect>
                                  </p:childTnLst>
                                </p:cTn>
                              </p:par>
                            </p:childTnLst>
                          </p:cTn>
                        </p:par>
                        <p:par>
                          <p:cTn id="123" fill="hold">
                            <p:stCondLst>
                              <p:cond delay="12000"/>
                            </p:stCondLst>
                            <p:childTnLst>
                              <p:par>
                                <p:cTn id="124" presetID="22" presetClass="entr" presetSubtype="4"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wipe(down)">
                                      <p:cBhvr>
                                        <p:cTn id="126" dur="500"/>
                                        <p:tgtEl>
                                          <p:spTgt spid="30"/>
                                        </p:tgtEl>
                                      </p:cBhvr>
                                    </p:animEffect>
                                  </p:childTnLst>
                                </p:cTn>
                              </p:par>
                            </p:childTnLst>
                          </p:cTn>
                        </p:par>
                        <p:par>
                          <p:cTn id="127" fill="hold">
                            <p:stCondLst>
                              <p:cond delay="12500"/>
                            </p:stCondLst>
                            <p:childTnLst>
                              <p:par>
                                <p:cTn id="128" presetID="53" presetClass="entr" presetSubtype="16" fill="hold" grpId="0" nodeType="afterEffect">
                                  <p:stCondLst>
                                    <p:cond delay="0"/>
                                  </p:stCondLst>
                                  <p:childTnLst>
                                    <p:set>
                                      <p:cBhvr>
                                        <p:cTn id="129" dur="1" fill="hold">
                                          <p:stCondLst>
                                            <p:cond delay="0"/>
                                          </p:stCondLst>
                                        </p:cTn>
                                        <p:tgtEl>
                                          <p:spTgt spid="45"/>
                                        </p:tgtEl>
                                        <p:attrNameLst>
                                          <p:attrName>style.visibility</p:attrName>
                                        </p:attrNameLst>
                                      </p:cBhvr>
                                      <p:to>
                                        <p:strVal val="visible"/>
                                      </p:to>
                                    </p:set>
                                    <p:anim calcmode="lin" valueType="num">
                                      <p:cBhvr>
                                        <p:cTn id="130" dur="300" fill="hold"/>
                                        <p:tgtEl>
                                          <p:spTgt spid="45"/>
                                        </p:tgtEl>
                                        <p:attrNameLst>
                                          <p:attrName>ppt_w</p:attrName>
                                        </p:attrNameLst>
                                      </p:cBhvr>
                                      <p:tavLst>
                                        <p:tav tm="0">
                                          <p:val>
                                            <p:fltVal val="0"/>
                                          </p:val>
                                        </p:tav>
                                        <p:tav tm="100000">
                                          <p:val>
                                            <p:strVal val="#ppt_w"/>
                                          </p:val>
                                        </p:tav>
                                      </p:tavLst>
                                    </p:anim>
                                    <p:anim calcmode="lin" valueType="num">
                                      <p:cBhvr>
                                        <p:cTn id="131" dur="300" fill="hold"/>
                                        <p:tgtEl>
                                          <p:spTgt spid="45"/>
                                        </p:tgtEl>
                                        <p:attrNameLst>
                                          <p:attrName>ppt_h</p:attrName>
                                        </p:attrNameLst>
                                      </p:cBhvr>
                                      <p:tavLst>
                                        <p:tav tm="0">
                                          <p:val>
                                            <p:fltVal val="0"/>
                                          </p:val>
                                        </p:tav>
                                        <p:tav tm="100000">
                                          <p:val>
                                            <p:strVal val="#ppt_h"/>
                                          </p:val>
                                        </p:tav>
                                      </p:tavLst>
                                    </p:anim>
                                    <p:animEffect transition="in" filter="fade">
                                      <p:cBhvr>
                                        <p:cTn id="132" dur="300"/>
                                        <p:tgtEl>
                                          <p:spTgt spid="45"/>
                                        </p:tgtEl>
                                      </p:cBhvr>
                                    </p:animEffect>
                                  </p:childTnLst>
                                </p:cTn>
                              </p:par>
                            </p:childTnLst>
                          </p:cTn>
                        </p:par>
                        <p:par>
                          <p:cTn id="133" fill="hold">
                            <p:stCondLst>
                              <p:cond delay="13000"/>
                            </p:stCondLst>
                            <p:childTnLst>
                              <p:par>
                                <p:cTn id="134" presetID="2" presetClass="entr" presetSubtype="8" fill="hold" grpId="0" nodeType="afterEffect">
                                  <p:stCondLst>
                                    <p:cond delay="0"/>
                                  </p:stCondLst>
                                  <p:childTnLst>
                                    <p:set>
                                      <p:cBhvr>
                                        <p:cTn id="135" dur="1" fill="hold">
                                          <p:stCondLst>
                                            <p:cond delay="0"/>
                                          </p:stCondLst>
                                        </p:cTn>
                                        <p:tgtEl>
                                          <p:spTgt spid="6"/>
                                        </p:tgtEl>
                                        <p:attrNameLst>
                                          <p:attrName>style.visibility</p:attrName>
                                        </p:attrNameLst>
                                      </p:cBhvr>
                                      <p:to>
                                        <p:strVal val="visible"/>
                                      </p:to>
                                    </p:set>
                                    <p:anim calcmode="lin" valueType="num">
                                      <p:cBhvr additive="base">
                                        <p:cTn id="136" dur="200" fill="hold"/>
                                        <p:tgtEl>
                                          <p:spTgt spid="6"/>
                                        </p:tgtEl>
                                        <p:attrNameLst>
                                          <p:attrName>ppt_x</p:attrName>
                                        </p:attrNameLst>
                                      </p:cBhvr>
                                      <p:tavLst>
                                        <p:tav tm="0">
                                          <p:val>
                                            <p:strVal val="0-#ppt_w/2"/>
                                          </p:val>
                                        </p:tav>
                                        <p:tav tm="100000">
                                          <p:val>
                                            <p:strVal val="#ppt_x"/>
                                          </p:val>
                                        </p:tav>
                                      </p:tavLst>
                                    </p:anim>
                                    <p:anim calcmode="lin" valueType="num">
                                      <p:cBhvr additive="base">
                                        <p:cTn id="137" dur="200" fill="hold"/>
                                        <p:tgtEl>
                                          <p:spTgt spid="6"/>
                                        </p:tgtEl>
                                        <p:attrNameLst>
                                          <p:attrName>ppt_y</p:attrName>
                                        </p:attrNameLst>
                                      </p:cBhvr>
                                      <p:tavLst>
                                        <p:tav tm="0">
                                          <p:val>
                                            <p:strVal val="#ppt_y"/>
                                          </p:val>
                                        </p:tav>
                                        <p:tav tm="100000">
                                          <p:val>
                                            <p:strVal val="#ppt_y"/>
                                          </p:val>
                                        </p:tav>
                                      </p:tavLst>
                                    </p:anim>
                                  </p:childTnLst>
                                </p:cTn>
                              </p:par>
                            </p:childTnLst>
                          </p:cTn>
                        </p:par>
                        <p:par>
                          <p:cTn id="138" fill="hold">
                            <p:stCondLst>
                              <p:cond delay="13500"/>
                            </p:stCondLst>
                            <p:childTnLst>
                              <p:par>
                                <p:cTn id="139" presetID="22" presetClass="entr" presetSubtype="4" fill="hold" grpId="0" nodeType="afterEffect">
                                  <p:stCondLst>
                                    <p:cond delay="0"/>
                                  </p:stCondLst>
                                  <p:childTnLst>
                                    <p:set>
                                      <p:cBhvr>
                                        <p:cTn id="140" dur="1" fill="hold">
                                          <p:stCondLst>
                                            <p:cond delay="0"/>
                                          </p:stCondLst>
                                        </p:cTn>
                                        <p:tgtEl>
                                          <p:spTgt spid="31"/>
                                        </p:tgtEl>
                                        <p:attrNameLst>
                                          <p:attrName>style.visibility</p:attrName>
                                        </p:attrNameLst>
                                      </p:cBhvr>
                                      <p:to>
                                        <p:strVal val="visible"/>
                                      </p:to>
                                    </p:set>
                                    <p:animEffect transition="in" filter="wipe(down)">
                                      <p:cBhvr>
                                        <p:cTn id="141" dur="300"/>
                                        <p:tgtEl>
                                          <p:spTgt spid="31"/>
                                        </p:tgtEl>
                                      </p:cBhvr>
                                    </p:animEffect>
                                  </p:childTnLst>
                                </p:cTn>
                              </p:par>
                            </p:childTnLst>
                          </p:cTn>
                        </p:par>
                        <p:par>
                          <p:cTn id="142" fill="hold">
                            <p:stCondLst>
                              <p:cond delay="14000"/>
                            </p:stCondLst>
                            <p:childTnLst>
                              <p:par>
                                <p:cTn id="143" presetID="53" presetClass="entr" presetSubtype="16" fill="hold" grpId="0" nodeType="afterEffect">
                                  <p:stCondLst>
                                    <p:cond delay="0"/>
                                  </p:stCondLst>
                                  <p:childTnLst>
                                    <p:set>
                                      <p:cBhvr>
                                        <p:cTn id="144" dur="1" fill="hold">
                                          <p:stCondLst>
                                            <p:cond delay="0"/>
                                          </p:stCondLst>
                                        </p:cTn>
                                        <p:tgtEl>
                                          <p:spTgt spid="41"/>
                                        </p:tgtEl>
                                        <p:attrNameLst>
                                          <p:attrName>style.visibility</p:attrName>
                                        </p:attrNameLst>
                                      </p:cBhvr>
                                      <p:to>
                                        <p:strVal val="visible"/>
                                      </p:to>
                                    </p:set>
                                    <p:anim calcmode="lin" valueType="num">
                                      <p:cBhvr>
                                        <p:cTn id="145" dur="300" fill="hold"/>
                                        <p:tgtEl>
                                          <p:spTgt spid="41"/>
                                        </p:tgtEl>
                                        <p:attrNameLst>
                                          <p:attrName>ppt_w</p:attrName>
                                        </p:attrNameLst>
                                      </p:cBhvr>
                                      <p:tavLst>
                                        <p:tav tm="0">
                                          <p:val>
                                            <p:fltVal val="0"/>
                                          </p:val>
                                        </p:tav>
                                        <p:tav tm="100000">
                                          <p:val>
                                            <p:strVal val="#ppt_w"/>
                                          </p:val>
                                        </p:tav>
                                      </p:tavLst>
                                    </p:anim>
                                    <p:anim calcmode="lin" valueType="num">
                                      <p:cBhvr>
                                        <p:cTn id="146" dur="300" fill="hold"/>
                                        <p:tgtEl>
                                          <p:spTgt spid="41"/>
                                        </p:tgtEl>
                                        <p:attrNameLst>
                                          <p:attrName>ppt_h</p:attrName>
                                        </p:attrNameLst>
                                      </p:cBhvr>
                                      <p:tavLst>
                                        <p:tav tm="0">
                                          <p:val>
                                            <p:fltVal val="0"/>
                                          </p:val>
                                        </p:tav>
                                        <p:tav tm="100000">
                                          <p:val>
                                            <p:strVal val="#ppt_h"/>
                                          </p:val>
                                        </p:tav>
                                      </p:tavLst>
                                    </p:anim>
                                    <p:animEffect transition="in" filter="fade">
                                      <p:cBhvr>
                                        <p:cTn id="147" dur="300"/>
                                        <p:tgtEl>
                                          <p:spTgt spid="41"/>
                                        </p:tgtEl>
                                      </p:cBhvr>
                                    </p:animEffect>
                                  </p:childTnLst>
                                </p:cTn>
                              </p:par>
                            </p:childTnLst>
                          </p:cTn>
                        </p:par>
                        <p:par>
                          <p:cTn id="148" fill="hold">
                            <p:stCondLst>
                              <p:cond delay="14500"/>
                            </p:stCondLst>
                            <p:childTnLst>
                              <p:par>
                                <p:cTn id="149" presetID="22" presetClass="entr" presetSubtype="4" fill="hold" grpId="0" nodeType="afterEffect">
                                  <p:stCondLst>
                                    <p:cond delay="0"/>
                                  </p:stCondLst>
                                  <p:childTnLst>
                                    <p:set>
                                      <p:cBhvr>
                                        <p:cTn id="150" dur="1" fill="hold">
                                          <p:stCondLst>
                                            <p:cond delay="0"/>
                                          </p:stCondLst>
                                        </p:cTn>
                                        <p:tgtEl>
                                          <p:spTgt spid="32"/>
                                        </p:tgtEl>
                                        <p:attrNameLst>
                                          <p:attrName>style.visibility</p:attrName>
                                        </p:attrNameLst>
                                      </p:cBhvr>
                                      <p:to>
                                        <p:strVal val="visible"/>
                                      </p:to>
                                    </p:set>
                                    <p:animEffect transition="in" filter="wipe(down)">
                                      <p:cBhvr>
                                        <p:cTn id="151" dur="500"/>
                                        <p:tgtEl>
                                          <p:spTgt spid="32"/>
                                        </p:tgtEl>
                                      </p:cBhvr>
                                    </p:animEffect>
                                  </p:childTnLst>
                                </p:cTn>
                              </p:par>
                            </p:childTnLst>
                          </p:cTn>
                        </p:par>
                        <p:par>
                          <p:cTn id="152" fill="hold">
                            <p:stCondLst>
                              <p:cond delay="15000"/>
                            </p:stCondLst>
                            <p:childTnLst>
                              <p:par>
                                <p:cTn id="153" presetID="53" presetClass="entr" presetSubtype="16" fill="hold" grpId="0" nodeType="afterEffect">
                                  <p:stCondLst>
                                    <p:cond delay="0"/>
                                  </p:stCondLst>
                                  <p:childTnLst>
                                    <p:set>
                                      <p:cBhvr>
                                        <p:cTn id="154" dur="1" fill="hold">
                                          <p:stCondLst>
                                            <p:cond delay="0"/>
                                          </p:stCondLst>
                                        </p:cTn>
                                        <p:tgtEl>
                                          <p:spTgt spid="46"/>
                                        </p:tgtEl>
                                        <p:attrNameLst>
                                          <p:attrName>style.visibility</p:attrName>
                                        </p:attrNameLst>
                                      </p:cBhvr>
                                      <p:to>
                                        <p:strVal val="visible"/>
                                      </p:to>
                                    </p:set>
                                    <p:anim calcmode="lin" valueType="num">
                                      <p:cBhvr>
                                        <p:cTn id="155" dur="300" fill="hold"/>
                                        <p:tgtEl>
                                          <p:spTgt spid="46"/>
                                        </p:tgtEl>
                                        <p:attrNameLst>
                                          <p:attrName>ppt_w</p:attrName>
                                        </p:attrNameLst>
                                      </p:cBhvr>
                                      <p:tavLst>
                                        <p:tav tm="0">
                                          <p:val>
                                            <p:fltVal val="0"/>
                                          </p:val>
                                        </p:tav>
                                        <p:tav tm="100000">
                                          <p:val>
                                            <p:strVal val="#ppt_w"/>
                                          </p:val>
                                        </p:tav>
                                      </p:tavLst>
                                    </p:anim>
                                    <p:anim calcmode="lin" valueType="num">
                                      <p:cBhvr>
                                        <p:cTn id="156" dur="300" fill="hold"/>
                                        <p:tgtEl>
                                          <p:spTgt spid="46"/>
                                        </p:tgtEl>
                                        <p:attrNameLst>
                                          <p:attrName>ppt_h</p:attrName>
                                        </p:attrNameLst>
                                      </p:cBhvr>
                                      <p:tavLst>
                                        <p:tav tm="0">
                                          <p:val>
                                            <p:fltVal val="0"/>
                                          </p:val>
                                        </p:tav>
                                        <p:tav tm="100000">
                                          <p:val>
                                            <p:strVal val="#ppt_h"/>
                                          </p:val>
                                        </p:tav>
                                      </p:tavLst>
                                    </p:anim>
                                    <p:animEffect transition="in" filter="fade">
                                      <p:cBhvr>
                                        <p:cTn id="157" dur="300"/>
                                        <p:tgtEl>
                                          <p:spTgt spid="46"/>
                                        </p:tgtEl>
                                      </p:cBhvr>
                                    </p:animEffect>
                                  </p:childTnLst>
                                </p:cTn>
                              </p:par>
                            </p:childTnLst>
                          </p:cTn>
                        </p:par>
                        <p:par>
                          <p:cTn id="158" fill="hold">
                            <p:stCondLst>
                              <p:cond delay="15500"/>
                            </p:stCondLst>
                            <p:childTnLst>
                              <p:par>
                                <p:cTn id="159" presetID="2" presetClass="entr" presetSubtype="2" fill="hold" grpId="0" nodeType="afterEffect">
                                  <p:stCondLst>
                                    <p:cond delay="0"/>
                                  </p:stCondLst>
                                  <p:childTnLst>
                                    <p:set>
                                      <p:cBhvr>
                                        <p:cTn id="160" dur="1" fill="hold">
                                          <p:stCondLst>
                                            <p:cond delay="0"/>
                                          </p:stCondLst>
                                        </p:cTn>
                                        <p:tgtEl>
                                          <p:spTgt spid="34"/>
                                        </p:tgtEl>
                                        <p:attrNameLst>
                                          <p:attrName>style.visibility</p:attrName>
                                        </p:attrNameLst>
                                      </p:cBhvr>
                                      <p:to>
                                        <p:strVal val="visible"/>
                                      </p:to>
                                    </p:set>
                                    <p:anim calcmode="lin" valueType="num">
                                      <p:cBhvr additive="base">
                                        <p:cTn id="161" dur="300" fill="hold"/>
                                        <p:tgtEl>
                                          <p:spTgt spid="34"/>
                                        </p:tgtEl>
                                        <p:attrNameLst>
                                          <p:attrName>ppt_x</p:attrName>
                                        </p:attrNameLst>
                                      </p:cBhvr>
                                      <p:tavLst>
                                        <p:tav tm="0">
                                          <p:val>
                                            <p:strVal val="1+#ppt_w/2"/>
                                          </p:val>
                                        </p:tav>
                                        <p:tav tm="100000">
                                          <p:val>
                                            <p:strVal val="#ppt_x"/>
                                          </p:val>
                                        </p:tav>
                                      </p:tavLst>
                                    </p:anim>
                                    <p:anim calcmode="lin" valueType="num">
                                      <p:cBhvr additive="base">
                                        <p:cTn id="162" dur="300" fill="hold"/>
                                        <p:tgtEl>
                                          <p:spTgt spid="34"/>
                                        </p:tgtEl>
                                        <p:attrNameLst>
                                          <p:attrName>ppt_y</p:attrName>
                                        </p:attrNameLst>
                                      </p:cBhvr>
                                      <p:tavLst>
                                        <p:tav tm="0">
                                          <p:val>
                                            <p:strVal val="#ppt_y"/>
                                          </p:val>
                                        </p:tav>
                                        <p:tav tm="100000">
                                          <p:val>
                                            <p:strVal val="#ppt_y"/>
                                          </p:val>
                                        </p:tav>
                                      </p:tavLst>
                                    </p:anim>
                                  </p:childTnLst>
                                </p:cTn>
                              </p:par>
                            </p:childTnLst>
                          </p:cTn>
                        </p:par>
                        <p:par>
                          <p:cTn id="163" fill="hold">
                            <p:stCondLst>
                              <p:cond delay="16000"/>
                            </p:stCondLst>
                            <p:childTnLst>
                              <p:par>
                                <p:cTn id="164" presetID="2" presetClass="entr" presetSubtype="2"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300" fill="hold"/>
                                        <p:tgtEl>
                                          <p:spTgt spid="33"/>
                                        </p:tgtEl>
                                        <p:attrNameLst>
                                          <p:attrName>ppt_x</p:attrName>
                                        </p:attrNameLst>
                                      </p:cBhvr>
                                      <p:tavLst>
                                        <p:tav tm="0">
                                          <p:val>
                                            <p:strVal val="1+#ppt_w/2"/>
                                          </p:val>
                                        </p:tav>
                                        <p:tav tm="100000">
                                          <p:val>
                                            <p:strVal val="#ppt_x"/>
                                          </p:val>
                                        </p:tav>
                                      </p:tavLst>
                                    </p:anim>
                                    <p:anim calcmode="lin" valueType="num">
                                      <p:cBhvr additive="base">
                                        <p:cTn id="167" dur="300" fill="hold"/>
                                        <p:tgtEl>
                                          <p:spTgt spid="33"/>
                                        </p:tgtEl>
                                        <p:attrNameLst>
                                          <p:attrName>ppt_y</p:attrName>
                                        </p:attrNameLst>
                                      </p:cBhvr>
                                      <p:tavLst>
                                        <p:tav tm="0">
                                          <p:val>
                                            <p:strVal val="#ppt_y"/>
                                          </p:val>
                                        </p:tav>
                                        <p:tav tm="100000">
                                          <p:val>
                                            <p:strVal val="#ppt_y"/>
                                          </p:val>
                                        </p:tav>
                                      </p:tavLst>
                                    </p:anim>
                                  </p:childTnLst>
                                </p:cTn>
                              </p:par>
                            </p:childTnLst>
                          </p:cTn>
                        </p:par>
                        <p:par>
                          <p:cTn id="168" fill="hold">
                            <p:stCondLst>
                              <p:cond delay="16500"/>
                            </p:stCondLst>
                            <p:childTnLst>
                              <p:par>
                                <p:cTn id="169" presetID="22" presetClass="entr" presetSubtype="8" fill="hold" grpId="0" nodeType="afterEffect">
                                  <p:stCondLst>
                                    <p:cond delay="0"/>
                                  </p:stCondLst>
                                  <p:childTnLst>
                                    <p:set>
                                      <p:cBhvr>
                                        <p:cTn id="170" dur="1" fill="hold">
                                          <p:stCondLst>
                                            <p:cond delay="0"/>
                                          </p:stCondLst>
                                        </p:cTn>
                                        <p:tgtEl>
                                          <p:spTgt spid="36"/>
                                        </p:tgtEl>
                                        <p:attrNameLst>
                                          <p:attrName>style.visibility</p:attrName>
                                        </p:attrNameLst>
                                      </p:cBhvr>
                                      <p:to>
                                        <p:strVal val="visible"/>
                                      </p:to>
                                    </p:set>
                                    <p:animEffect transition="in" filter="wipe(left)">
                                      <p:cBhvr>
                                        <p:cTn id="171" dur="500"/>
                                        <p:tgtEl>
                                          <p:spTgt spid="36"/>
                                        </p:tgtEl>
                                      </p:cBhvr>
                                    </p:animEffect>
                                  </p:childTnLst>
                                </p:cTn>
                              </p:par>
                            </p:childTnLst>
                          </p:cTn>
                        </p:par>
                        <p:par>
                          <p:cTn id="172" fill="hold">
                            <p:stCondLst>
                              <p:cond delay="17000"/>
                            </p:stCondLst>
                            <p:childTnLst>
                              <p:par>
                                <p:cTn id="173" presetID="22" presetClass="entr" presetSubtype="8"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Effect transition="in" filter="wipe(left)">
                                      <p:cBhvr>
                                        <p:cTn id="175" dur="500"/>
                                        <p:tgtEl>
                                          <p:spTgt spid="35"/>
                                        </p:tgtEl>
                                      </p:cBhvr>
                                    </p:animEffect>
                                  </p:childTnLst>
                                </p:cTn>
                              </p:par>
                            </p:childTnLst>
                          </p:cTn>
                        </p:par>
                        <p:par>
                          <p:cTn id="176" fill="hold">
                            <p:stCondLst>
                              <p:cond delay="17500"/>
                            </p:stCondLst>
                            <p:childTnLst>
                              <p:par>
                                <p:cTn id="177" presetID="22" presetClass="entr" presetSubtype="8" fill="hold" grpId="0" nodeType="afterEffect">
                                  <p:stCondLst>
                                    <p:cond delay="0"/>
                                  </p:stCondLst>
                                  <p:childTnLst>
                                    <p:set>
                                      <p:cBhvr>
                                        <p:cTn id="178" dur="1" fill="hold">
                                          <p:stCondLst>
                                            <p:cond delay="0"/>
                                          </p:stCondLst>
                                        </p:cTn>
                                        <p:tgtEl>
                                          <p:spTgt spid="37"/>
                                        </p:tgtEl>
                                        <p:attrNameLst>
                                          <p:attrName>style.visibility</p:attrName>
                                        </p:attrNameLst>
                                      </p:cBhvr>
                                      <p:to>
                                        <p:strVal val="visible"/>
                                      </p:to>
                                    </p:set>
                                    <p:animEffect transition="in" filter="wipe(left)">
                                      <p:cBhvr>
                                        <p:cTn id="179" dur="500"/>
                                        <p:tgtEl>
                                          <p:spTgt spid="37"/>
                                        </p:tgtEl>
                                      </p:cBhvr>
                                    </p:animEffect>
                                  </p:childTnLst>
                                </p:cTn>
                              </p:par>
                            </p:childTnLst>
                          </p:cTn>
                        </p:par>
                        <p:par>
                          <p:cTn id="180" fill="hold">
                            <p:stCondLst>
                              <p:cond delay="18000"/>
                            </p:stCondLst>
                            <p:childTnLst>
                              <p:par>
                                <p:cTn id="181" presetID="22" presetClass="entr" presetSubtype="4" fill="hold" grpId="0" nodeType="afterEffect">
                                  <p:stCondLst>
                                    <p:cond delay="0"/>
                                  </p:stCondLst>
                                  <p:childTnLst>
                                    <p:set>
                                      <p:cBhvr>
                                        <p:cTn id="182" dur="1" fill="hold">
                                          <p:stCondLst>
                                            <p:cond delay="0"/>
                                          </p:stCondLst>
                                        </p:cTn>
                                        <p:tgtEl>
                                          <p:spTgt spid="47"/>
                                        </p:tgtEl>
                                        <p:attrNameLst>
                                          <p:attrName>style.visibility</p:attrName>
                                        </p:attrNameLst>
                                      </p:cBhvr>
                                      <p:to>
                                        <p:strVal val="visible"/>
                                      </p:to>
                                    </p:set>
                                    <p:animEffect transition="in" filter="wipe(down)">
                                      <p:cBhvr>
                                        <p:cTn id="183" dur="500"/>
                                        <p:tgtEl>
                                          <p:spTgt spid="47"/>
                                        </p:tgtEl>
                                      </p:cBhvr>
                                    </p:animEffect>
                                  </p:childTnLst>
                                </p:cTn>
                              </p:par>
                            </p:childTnLst>
                          </p:cTn>
                        </p:par>
                        <p:par>
                          <p:cTn id="184" fill="hold">
                            <p:stCondLst>
                              <p:cond delay="18500"/>
                            </p:stCondLst>
                            <p:childTnLst>
                              <p:par>
                                <p:cTn id="185" presetID="22" presetClass="entr" presetSubtype="8"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Effect transition="in" filter="wipe(left)">
                                      <p:cBhvr>
                                        <p:cTn id="187" dur="500"/>
                                        <p:tgtEl>
                                          <p:spTgt spid="38"/>
                                        </p:tgtEl>
                                      </p:cBhvr>
                                    </p:animEffect>
                                  </p:childTnLst>
                                </p:cTn>
                              </p:par>
                            </p:childTnLst>
                          </p:cTn>
                        </p:par>
                        <p:par>
                          <p:cTn id="188" fill="hold">
                            <p:stCondLst>
                              <p:cond delay="19000"/>
                            </p:stCondLst>
                            <p:childTnLst>
                              <p:par>
                                <p:cTn id="189" presetID="2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Effect transition="in" filter="wipe(down)">
                                      <p:cBhvr>
                                        <p:cTn id="19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23" grpId="0"/>
      <p:bldP spid="24" grpId="0"/>
      <p:bldP spid="25" grpId="0" animBg="1"/>
      <p:bldP spid="26" grpId="0" animBg="1"/>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animBg="1"/>
      <p:bldP spid="48" grpId="0" animBg="1"/>
      <p:bldP spid="4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 y="-985"/>
            <a:ext cx="9144792"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第四部分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接连接符 10"/>
          <p:cNvSpPr>
            <a:spLocks noChangeShapeType="1"/>
          </p:cNvSpPr>
          <p:nvPr/>
        </p:nvSpPr>
        <p:spPr bwMode="auto">
          <a:xfrm>
            <a:off x="4571802" y="660366"/>
            <a:ext cx="1587" cy="3960812"/>
          </a:xfrm>
          <a:prstGeom prst="line">
            <a:avLst/>
          </a:prstGeom>
          <a:noFill/>
          <a:ln w="9525" cap="flat" cmpd="sng">
            <a:solidFill>
              <a:schemeClr val="tx1">
                <a:lumMod val="65000"/>
                <a:lumOff val="35000"/>
              </a:schemeClr>
            </a:solidFill>
            <a:bevel/>
          </a:ln>
          <a:extLst>
            <a:ext uri="{909E8E84-426E-40DD-AFC4-6F175D3DCCD1}">
              <a14:hiddenFill xmlns:a14="http://schemas.microsoft.com/office/drawing/2010/main">
                <a:noFill/>
              </a14:hiddenFill>
            </a:ext>
          </a:extLst>
        </p:spPr>
        <p:txBody>
          <a:bodyPr/>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
        <p:nvSpPr>
          <p:cNvPr id="3" name="椭圆 11"/>
          <p:cNvSpPr>
            <a:spLocks noChangeArrowheads="1"/>
          </p:cNvSpPr>
          <p:nvPr/>
        </p:nvSpPr>
        <p:spPr bwMode="auto">
          <a:xfrm>
            <a:off x="4147939" y="2036728"/>
            <a:ext cx="847725" cy="847726"/>
          </a:xfrm>
          <a:prstGeom prst="ellipse">
            <a:avLst/>
          </a:prstGeom>
          <a:solidFill>
            <a:schemeClr val="tx2"/>
          </a:solidFill>
          <a:ln w="25400" cap="flat" cmpd="sng">
            <a:noFill/>
            <a:beve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4" name="TextBox 12"/>
          <p:cNvSpPr>
            <a:spLocks noChangeArrowheads="1"/>
          </p:cNvSpPr>
          <p:nvPr/>
        </p:nvSpPr>
        <p:spPr bwMode="auto">
          <a:xfrm>
            <a:off x="539552" y="1347614"/>
            <a:ext cx="3240087"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这里输入简单的文字概述这里输入简单文字概</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述这里输入简单的文字概述这里入简单的文字</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概述这里输入述简单的文字概述这里输入简单</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的文字概述这里输入简单的文字概述这里输入</a:t>
            </a:r>
          </a:p>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简单的文字概述这里输入</a:t>
            </a:r>
          </a:p>
        </p:txBody>
      </p:sp>
      <p:sp>
        <p:nvSpPr>
          <p:cNvPr id="5" name="TextBox 13"/>
          <p:cNvSpPr>
            <a:spLocks noChangeArrowheads="1"/>
          </p:cNvSpPr>
          <p:nvPr/>
        </p:nvSpPr>
        <p:spPr bwMode="auto">
          <a:xfrm>
            <a:off x="1331714" y="1011202"/>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r" defTabSz="81661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smtClean="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2018</a:t>
            </a:r>
            <a:r>
              <a:rPr kumimoji="0" lang="zh-CN" altLang="en-US" sz="2000" b="1" i="0" u="none" strike="noStrike" kern="1200" cap="none" spc="0" normalizeH="0" baseline="0" noProof="0" dirty="0" smtClean="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工作情况</a:t>
            </a:r>
          </a:p>
        </p:txBody>
      </p:sp>
      <p:sp>
        <p:nvSpPr>
          <p:cNvPr id="6" name="TextBox 14"/>
          <p:cNvSpPr>
            <a:spLocks noChangeArrowheads="1"/>
          </p:cNvSpPr>
          <p:nvPr/>
        </p:nvSpPr>
        <p:spPr bwMode="auto">
          <a:xfrm>
            <a:off x="5292524" y="1020728"/>
            <a:ext cx="2447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smtClean="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2019</a:t>
            </a:r>
            <a:r>
              <a:rPr kumimoji="0" lang="zh-CN" altLang="en-US" sz="2000" b="1" i="0" u="none" strike="noStrike" kern="1200" cap="none" spc="0" normalizeH="0" baseline="0" noProof="0" dirty="0" smtClean="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年</a:t>
            </a:r>
            <a:r>
              <a:rPr kumimoji="0" lang="zh-CN" altLang="en-US" sz="2000" b="1" i="0" u="none" strike="noStrike" kern="1200" cap="none" spc="0" normalizeH="0" baseline="0" noProof="0" dirty="0">
                <a:ln>
                  <a:noFill/>
                </a:ln>
                <a:solidFill>
                  <a:srgbClr val="C00000"/>
                </a:solidFill>
                <a:effectLst/>
                <a:uLnTx/>
                <a:uFillTx/>
                <a:latin typeface="微软雅黑" panose="020B0503020204020204" pitchFamily="34" charset="-122"/>
                <a:ea typeface="微软雅黑" panose="020B0503020204020204" pitchFamily="34" charset="-122"/>
                <a:cs typeface="+mn-cs"/>
                <a:sym typeface="方正正大黑简体" pitchFamily="2" charset="-122"/>
              </a:rPr>
              <a:t>工作情况</a:t>
            </a:r>
          </a:p>
        </p:txBody>
      </p:sp>
      <p:sp>
        <p:nvSpPr>
          <p:cNvPr id="7" name="TextBox 15"/>
          <p:cNvSpPr>
            <a:spLocks noChangeArrowheads="1"/>
          </p:cNvSpPr>
          <p:nvPr/>
        </p:nvSpPr>
        <p:spPr bwMode="auto">
          <a:xfrm>
            <a:off x="5313164" y="1374601"/>
            <a:ext cx="329247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816610" rtl="0" eaLnBrk="1" fontAlgn="auto" latinLnBrk="0" hangingPunct="1">
              <a:lnSpc>
                <a:spcPct val="15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sym typeface="宋体" panose="02010600030101010101" pitchFamily="2" charset="-122"/>
              </a:rPr>
              <a:t>这里输入简单的文字概述这里输入简单字概述这里输入简单简单的文字概述这里输入简单的文字概述简单的文字概述这里输入简单的文字概述这里输入简单的文字概述这里输入简单的文字概述这里输入简单的文字概述这里输入</a:t>
            </a:r>
            <a:endParaRPr kumimoji="0" lang="zh-CN" altLang="en-US" sz="16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8" name="矩形 16"/>
          <p:cNvSpPr>
            <a:spLocks noChangeArrowheads="1"/>
          </p:cNvSpPr>
          <p:nvPr/>
        </p:nvSpPr>
        <p:spPr bwMode="auto">
          <a:xfrm>
            <a:off x="1871464" y="3284504"/>
            <a:ext cx="1692275" cy="227013"/>
          </a:xfrm>
          <a:prstGeom prst="rect">
            <a:avLst/>
          </a:prstGeom>
          <a:solidFill>
            <a:schemeClr val="accent1"/>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9" name="矩形 17"/>
          <p:cNvSpPr>
            <a:spLocks noChangeArrowheads="1"/>
          </p:cNvSpPr>
          <p:nvPr/>
        </p:nvSpPr>
        <p:spPr bwMode="auto">
          <a:xfrm>
            <a:off x="899914" y="3644866"/>
            <a:ext cx="2652713" cy="227012"/>
          </a:xfrm>
          <a:prstGeom prst="rect">
            <a:avLst/>
          </a:prstGeom>
          <a:solidFill>
            <a:schemeClr val="accent2"/>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0" name="矩形 18"/>
          <p:cNvSpPr>
            <a:spLocks noChangeArrowheads="1"/>
          </p:cNvSpPr>
          <p:nvPr/>
        </p:nvSpPr>
        <p:spPr bwMode="auto">
          <a:xfrm>
            <a:off x="1404737" y="4065554"/>
            <a:ext cx="2159000" cy="227013"/>
          </a:xfrm>
          <a:prstGeom prst="rect">
            <a:avLst/>
          </a:prstGeom>
          <a:solidFill>
            <a:schemeClr val="accent3"/>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1" name="TextBox 19"/>
          <p:cNvSpPr>
            <a:spLocks noChangeArrowheads="1"/>
          </p:cNvSpPr>
          <p:nvPr/>
        </p:nvSpPr>
        <p:spPr bwMode="auto">
          <a:xfrm>
            <a:off x="2081013"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a:t>
            </a:r>
          </a:p>
        </p:txBody>
      </p:sp>
      <p:sp>
        <p:nvSpPr>
          <p:cNvPr id="12" name="TextBox 20"/>
          <p:cNvSpPr>
            <a:spLocks noChangeArrowheads="1"/>
          </p:cNvSpPr>
          <p:nvPr/>
        </p:nvSpPr>
        <p:spPr bwMode="auto">
          <a:xfrm>
            <a:off x="1692076"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3" name="TextBox 21"/>
          <p:cNvSpPr>
            <a:spLocks noChangeArrowheads="1"/>
          </p:cNvSpPr>
          <p:nvPr/>
        </p:nvSpPr>
        <p:spPr bwMode="auto">
          <a:xfrm>
            <a:off x="2123876"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4" name="矩形 22"/>
          <p:cNvSpPr>
            <a:spLocks noChangeArrowheads="1"/>
          </p:cNvSpPr>
          <p:nvPr/>
        </p:nvSpPr>
        <p:spPr bwMode="auto">
          <a:xfrm>
            <a:off x="5436989" y="3284504"/>
            <a:ext cx="1692275" cy="227013"/>
          </a:xfrm>
          <a:prstGeom prst="rect">
            <a:avLst/>
          </a:prstGeom>
          <a:solidFill>
            <a:schemeClr val="accent4"/>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5" name="矩形 23"/>
          <p:cNvSpPr>
            <a:spLocks noChangeArrowheads="1"/>
          </p:cNvSpPr>
          <p:nvPr/>
        </p:nvSpPr>
        <p:spPr bwMode="auto">
          <a:xfrm>
            <a:off x="5448100" y="3644866"/>
            <a:ext cx="2652712" cy="227012"/>
          </a:xfrm>
          <a:prstGeom prst="rect">
            <a:avLst/>
          </a:prstGeom>
          <a:solidFill>
            <a:schemeClr val="accent5"/>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6" name="矩形 24"/>
          <p:cNvSpPr>
            <a:spLocks noChangeArrowheads="1"/>
          </p:cNvSpPr>
          <p:nvPr/>
        </p:nvSpPr>
        <p:spPr bwMode="auto">
          <a:xfrm>
            <a:off x="5436987" y="4065554"/>
            <a:ext cx="2159000" cy="227013"/>
          </a:xfrm>
          <a:prstGeom prst="rect">
            <a:avLst/>
          </a:prstGeom>
          <a:solidFill>
            <a:schemeClr val="accent6"/>
          </a:solidFill>
          <a:ln>
            <a:noFill/>
          </a:ln>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zh-CN" sz="160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17" name="TextBox 25"/>
          <p:cNvSpPr>
            <a:spLocks noChangeArrowheads="1"/>
          </p:cNvSpPr>
          <p:nvPr/>
        </p:nvSpPr>
        <p:spPr bwMode="auto">
          <a:xfrm>
            <a:off x="5644950" y="3284503"/>
            <a:ext cx="117211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计划完成：</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56</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a:t>
            </a:r>
          </a:p>
        </p:txBody>
      </p:sp>
      <p:sp>
        <p:nvSpPr>
          <p:cNvPr id="18" name="TextBox 26"/>
          <p:cNvSpPr>
            <a:spLocks noChangeArrowheads="1"/>
          </p:cNvSpPr>
          <p:nvPr/>
        </p:nvSpPr>
        <p:spPr bwMode="auto">
          <a:xfrm>
            <a:off x="5652887" y="3644866"/>
            <a:ext cx="152477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实际完成数目：</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820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19" name="TextBox 27"/>
          <p:cNvSpPr>
            <a:spLocks noChangeArrowheads="1"/>
          </p:cNvSpPr>
          <p:nvPr/>
        </p:nvSpPr>
        <p:spPr bwMode="auto">
          <a:xfrm>
            <a:off x="5664001" y="4070316"/>
            <a:ext cx="1101584"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回款数：</a:t>
            </a:r>
            <a:r>
              <a:rPr kumimoji="0" lang="en-US" sz="1100" b="0" i="0" u="none" strike="noStrike" kern="1200" cap="none" spc="0" normalizeH="0" baseline="0" noProof="0">
                <a:ln>
                  <a:noFill/>
                </a:ln>
                <a:solidFill>
                  <a:prstClr val="white"/>
                </a:solidFill>
                <a:effectLst/>
                <a:uLnTx/>
                <a:uFillTx/>
                <a:latin typeface="方正兰亭粗黑_GBK" charset="-122"/>
                <a:ea typeface="方正兰亭粗黑_GBK" charset="-122"/>
                <a:cs typeface="+mn-cs"/>
                <a:sym typeface="方正兰亭粗黑_GBK" charset="-122"/>
              </a:rPr>
              <a:t>640</a:t>
            </a:r>
            <a:r>
              <a:rPr kumimoji="0" lang="zh-CN" altLang="en-US" sz="1100" b="0" i="0" u="none" strike="noStrike" kern="1200" cap="none" spc="0" normalizeH="0" baseline="0" noProof="0">
                <a:ln>
                  <a:noFill/>
                </a:ln>
                <a:solidFill>
                  <a:prstClr val="white"/>
                </a:solidFill>
                <a:effectLst/>
                <a:uLnTx/>
                <a:uFillTx/>
                <a:latin typeface="方正兰亭粗黑_GBK" charset="-122"/>
                <a:ea typeface="宋体" panose="02010600030101010101" pitchFamily="2" charset="-122"/>
                <a:cs typeface="+mn-cs"/>
                <a:sym typeface="宋体" panose="02010600030101010101" pitchFamily="2" charset="-122"/>
              </a:rPr>
              <a:t>万</a:t>
            </a:r>
          </a:p>
        </p:txBody>
      </p:sp>
      <p:sp>
        <p:nvSpPr>
          <p:cNvPr id="20" name="TextBox 28"/>
          <p:cNvSpPr>
            <a:spLocks noChangeArrowheads="1"/>
          </p:cNvSpPr>
          <p:nvPr/>
        </p:nvSpPr>
        <p:spPr bwMode="auto">
          <a:xfrm>
            <a:off x="4234208" y="2193940"/>
            <a:ext cx="67518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816610" rtl="0" eaLnBrk="1" fontAlgn="auto" latinLnBrk="0" hangingPunct="1">
              <a:lnSpc>
                <a:spcPct val="100000"/>
              </a:lnSpc>
              <a:spcBef>
                <a:spcPts val="0"/>
              </a:spcBef>
              <a:spcAft>
                <a:spcPts val="0"/>
              </a:spcAft>
              <a:buClrTx/>
              <a:buSzTx/>
              <a:buFontTx/>
              <a:buNone/>
              <a:defRPr/>
            </a:pPr>
            <a:r>
              <a:rPr kumimoji="0" lang="en-US" sz="3000" b="1" i="0" u="none" strike="noStrike" kern="1200" cap="none" spc="0" normalizeH="0" baseline="0" noProof="0" dirty="0">
                <a:ln>
                  <a:noFill/>
                </a:ln>
                <a:solidFill>
                  <a:prstClr val="white"/>
                </a:solidFill>
                <a:effectLst/>
                <a:uLnTx/>
                <a:uFillTx/>
                <a:latin typeface="Times New Roman" panose="02020603050405020304" pitchFamily="18" charset="0"/>
                <a:ea typeface="方正兰亭粗黑_GBK" charset="-122"/>
                <a:cs typeface="Times New Roman" panose="02020603050405020304" pitchFamily="18" charset="0"/>
                <a:sym typeface="方正兰亭粗黑_GBK" charset="-122"/>
              </a:rPr>
              <a:t>VS</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p:cBhvr>
                                        <p:cTn id="7" dur="500"/>
                                        <p:tgtEl>
                                          <p:spTgt spid="2"/>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p:cBhvr>
                                        <p:cTn id="11" dur="2000"/>
                                        <p:tgtEl>
                                          <p:spTgt spid="3"/>
                                        </p:tgtEl>
                                      </p:cBhvr>
                                    </p:animEffect>
                                  </p:childTnLst>
                                </p:cTn>
                              </p:par>
                            </p:childTnLst>
                          </p:cTn>
                        </p:par>
                        <p:par>
                          <p:cTn id="12" fill="hold">
                            <p:stCondLst>
                              <p:cond delay="250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6" dur="500" fill="hold"/>
                                        <p:tgtEl>
                                          <p:spTgt spid="5"/>
                                        </p:tgtEl>
                                        <p:attrNameLst>
                                          <p:attrName>ppt_y</p:attrName>
                                        </p:attrNameLst>
                                      </p:cBhvr>
                                      <p:tavLst>
                                        <p:tav tm="0">
                                          <p:val>
                                            <p:strVal val="#ppt_y"/>
                                          </p:val>
                                        </p:tav>
                                        <p:tav tm="100000">
                                          <p:val>
                                            <p:strVal val="#ppt_y"/>
                                          </p:val>
                                        </p:tav>
                                      </p:tavLst>
                                    </p:anim>
                                    <p:anim calcmode="lin" valueType="num">
                                      <p:cBhvr>
                                        <p:cTn id="17"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8" dur="500" fill="hold"/>
                                        <p:tgtEl>
                                          <p:spTgt spid="5"/>
                                        </p:tgtEl>
                                        <p:attrNameLst>
                                          <p:attrName>ppt_w</p:attrName>
                                        </p:attrNameLst>
                                      </p:cBhvr>
                                      <p:tavLst>
                                        <p:tav tm="0">
                                          <p:val>
                                            <p:strVal val="#ppt_w/10"/>
                                          </p:val>
                                        </p:tav>
                                        <p:tav tm="50000">
                                          <p:val>
                                            <p:strVal val="#ppt_w+.01"/>
                                          </p:val>
                                        </p:tav>
                                        <p:tav tm="100000">
                                          <p:val>
                                            <p:strVal val="#ppt_w"/>
                                          </p:val>
                                        </p:tav>
                                      </p:tavLst>
                                    </p:anim>
                                    <p:animEffect>
                                      <p:cBhvr>
                                        <p:cTn id="19" dur="500" tmFilter="0,0; .5, 1; 1, 1"/>
                                        <p:tgtEl>
                                          <p:spTgt spid="5"/>
                                        </p:tgtEl>
                                      </p:cBhvr>
                                    </p:animEffect>
                                  </p:childTnLst>
                                </p:cTn>
                              </p:par>
                            </p:childTnLst>
                          </p:cTn>
                        </p:par>
                        <p:par>
                          <p:cTn id="20" fill="hold">
                            <p:stCondLst>
                              <p:cond delay="3400"/>
                            </p:stCondLst>
                            <p:childTnLst>
                              <p:par>
                                <p:cTn id="21" presetID="2" presetClass="entr" presetSubtype="4"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ppt_x</p:attrName>
                                        </p:attrNameLst>
                                      </p:cBhvr>
                                      <p:tavLst>
                                        <p:tav tm="0">
                                          <p:val>
                                            <p:strVal val="#ppt_x"/>
                                          </p:val>
                                        </p:tav>
                                        <p:tav tm="100000">
                                          <p:val>
                                            <p:strVal val="#ppt_x"/>
                                          </p:val>
                                        </p:tav>
                                      </p:tavLst>
                                    </p:anim>
                                    <p:anim calcmode="lin" valueType="num">
                                      <p:cBhvr>
                                        <p:cTn id="24" dur="500" fill="hold"/>
                                        <p:tgtEl>
                                          <p:spTgt spid="4"/>
                                        </p:tgtEl>
                                        <p:attrNameLst>
                                          <p:attrName>ppt_y</p:attrName>
                                        </p:attrNameLst>
                                      </p:cBhvr>
                                      <p:tavLst>
                                        <p:tav tm="0">
                                          <p:val>
                                            <p:strVal val="1+#ppt_h/2"/>
                                          </p:val>
                                        </p:tav>
                                        <p:tav tm="100000">
                                          <p:val>
                                            <p:strVal val="#ppt_y"/>
                                          </p:val>
                                        </p:tav>
                                      </p:tavLst>
                                    </p:anim>
                                  </p:childTnLst>
                                </p:cTn>
                              </p:par>
                            </p:childTnLst>
                          </p:cTn>
                        </p:par>
                        <p:par>
                          <p:cTn id="25" fill="hold">
                            <p:stCondLst>
                              <p:cond delay="39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6"/>
                                        </p:tgtEl>
                                        <p:attrNameLst>
                                          <p:attrName>ppt_y</p:attrName>
                                        </p:attrNameLst>
                                      </p:cBhvr>
                                      <p:tavLst>
                                        <p:tav tm="0">
                                          <p:val>
                                            <p:strVal val="#ppt_y"/>
                                          </p:val>
                                        </p:tav>
                                        <p:tav tm="100000">
                                          <p:val>
                                            <p:strVal val="#ppt_y"/>
                                          </p:val>
                                        </p:tav>
                                      </p:tavLst>
                                    </p:anim>
                                    <p:anim calcmode="lin" valueType="num">
                                      <p:cBhvr>
                                        <p:cTn id="30"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6"/>
                                        </p:tgtEl>
                                        <p:attrNameLst>
                                          <p:attrName>ppt_w</p:attrName>
                                        </p:attrNameLst>
                                      </p:cBhvr>
                                      <p:tavLst>
                                        <p:tav tm="0">
                                          <p:val>
                                            <p:strVal val="#ppt_w/10"/>
                                          </p:val>
                                        </p:tav>
                                        <p:tav tm="50000">
                                          <p:val>
                                            <p:strVal val="#ppt_w+.01"/>
                                          </p:val>
                                        </p:tav>
                                        <p:tav tm="100000">
                                          <p:val>
                                            <p:strVal val="#ppt_w"/>
                                          </p:val>
                                        </p:tav>
                                      </p:tavLst>
                                    </p:anim>
                                    <p:animEffect>
                                      <p:cBhvr>
                                        <p:cTn id="32" dur="500" tmFilter="0,0; .5, 1; 1, 1"/>
                                        <p:tgtEl>
                                          <p:spTgt spid="6"/>
                                        </p:tgtEl>
                                      </p:cBhvr>
                                    </p:animEffect>
                                  </p:childTnLst>
                                </p:cTn>
                              </p:par>
                            </p:childTnLst>
                          </p:cTn>
                        </p:par>
                        <p:par>
                          <p:cTn id="33" fill="hold">
                            <p:stCondLst>
                              <p:cond delay="4800"/>
                            </p:stCondLst>
                            <p:childTnLst>
                              <p:par>
                                <p:cTn id="34" presetID="2" presetClass="entr" presetSubtype="4" fill="hold" grpId="0" nodeType="after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100000">
                                          <p:val>
                                            <p:strVal val="#ppt_x"/>
                                          </p:val>
                                        </p:tav>
                                      </p:tavLst>
                                    </p:anim>
                                    <p:anim calcmode="lin" valueType="num">
                                      <p:cBhvr>
                                        <p:cTn id="37" dur="500" fill="hold"/>
                                        <p:tgtEl>
                                          <p:spTgt spid="7"/>
                                        </p:tgtEl>
                                        <p:attrNameLst>
                                          <p:attrName>ppt_y</p:attrName>
                                        </p:attrNameLst>
                                      </p:cBhvr>
                                      <p:tavLst>
                                        <p:tav tm="0">
                                          <p:val>
                                            <p:strVal val="1+#ppt_h/2"/>
                                          </p:val>
                                        </p:tav>
                                        <p:tav tm="100000">
                                          <p:val>
                                            <p:strVal val="#ppt_y"/>
                                          </p:val>
                                        </p:tav>
                                      </p:tavLst>
                                    </p:anim>
                                  </p:childTnLst>
                                </p:cTn>
                              </p:par>
                            </p:childTnLst>
                          </p:cTn>
                        </p:par>
                        <p:par>
                          <p:cTn id="38" fill="hold">
                            <p:stCondLst>
                              <p:cond delay="5300"/>
                            </p:stCondLst>
                            <p:childTnLst>
                              <p:par>
                                <p:cTn id="39" presetID="22" presetClass="entr" presetSubtype="2"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p:cBhvr>
                                        <p:cTn id="41" dur="400"/>
                                        <p:tgtEl>
                                          <p:spTgt spid="8"/>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Effect>
                                      <p:cBhvr>
                                        <p:cTn id="44" dur="500"/>
                                        <p:tgtEl>
                                          <p:spTgt spid="1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p:cBhvr>
                                        <p:cTn id="47" dur="500"/>
                                        <p:tgtEl>
                                          <p:spTgt spid="17"/>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p:cBhvr>
                                        <p:cTn id="50" dur="500"/>
                                        <p:tgtEl>
                                          <p:spTgt spid="14"/>
                                        </p:tgtEl>
                                      </p:cBhvr>
                                    </p:animEffect>
                                  </p:childTnLst>
                                </p:cTn>
                              </p:par>
                            </p:childTnLst>
                          </p:cTn>
                        </p:par>
                        <p:par>
                          <p:cTn id="51" fill="hold">
                            <p:stCondLst>
                              <p:cond delay="5800"/>
                            </p:stCondLst>
                            <p:childTnLst>
                              <p:par>
                                <p:cTn id="52" presetID="22" presetClass="entr" presetSubtype="2" fill="hold" grpId="0"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p:cBhvr>
                                        <p:cTn id="54" dur="500"/>
                                        <p:tgtEl>
                                          <p:spTgt spid="9"/>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p:cBhvr>
                                        <p:cTn id="60" dur="500"/>
                                        <p:tgtEl>
                                          <p:spTgt spid="1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p:cBhvr>
                                        <p:cTn id="63" dur="500"/>
                                        <p:tgtEl>
                                          <p:spTgt spid="18"/>
                                        </p:tgtEl>
                                      </p:cBhvr>
                                    </p:animEffect>
                                  </p:childTnLst>
                                </p:cTn>
                              </p:par>
                            </p:childTnLst>
                          </p:cTn>
                        </p:par>
                        <p:par>
                          <p:cTn id="64" fill="hold">
                            <p:stCondLst>
                              <p:cond delay="6300"/>
                            </p:stCondLst>
                            <p:childTnLst>
                              <p:par>
                                <p:cTn id="65" presetID="22" presetClass="entr" presetSubtype="2"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p:cBhvr>
                                        <p:cTn id="67" dur="500"/>
                                        <p:tgtEl>
                                          <p:spTgt spid="1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0"/>
                                        </p:tgtEl>
                                        <p:attrNameLst>
                                          <p:attrName>style.visibility</p:attrName>
                                        </p:attrNameLst>
                                      </p:cBhvr>
                                      <p:to>
                                        <p:strVal val="visible"/>
                                      </p:to>
                                    </p:set>
                                    <p:animEffect>
                                      <p:cBhvr>
                                        <p:cTn id="70" dur="500"/>
                                        <p:tgtEl>
                                          <p:spTgt spid="10"/>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p:cBhvr>
                                        <p:cTn id="73" dur="500"/>
                                        <p:tgtEl>
                                          <p:spTgt spid="16"/>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9"/>
                                        </p:tgtEl>
                                        <p:attrNameLst>
                                          <p:attrName>style.visibility</p:attrName>
                                        </p:attrNameLst>
                                      </p:cBhvr>
                                      <p:to>
                                        <p:strVal val="visible"/>
                                      </p:to>
                                    </p:set>
                                    <p:animEffect>
                                      <p:cBhvr>
                                        <p:cTn id="76" dur="500"/>
                                        <p:tgtEl>
                                          <p:spTgt spid="19"/>
                                        </p:tgtEl>
                                      </p:cBhvr>
                                    </p:animEffect>
                                  </p:childTnLst>
                                </p:cTn>
                              </p:par>
                            </p:childTnLst>
                          </p:cTn>
                        </p:par>
                        <p:par>
                          <p:cTn id="77" fill="hold">
                            <p:stCondLst>
                              <p:cond delay="6800"/>
                            </p:stCondLst>
                            <p:childTnLst>
                              <p:par>
                                <p:cTn id="78" presetID="2" presetClass="entr" presetSubtype="4" fill="hold" grpId="0" nodeType="afterEffect">
                                  <p:stCondLst>
                                    <p:cond delay="0"/>
                                  </p:stCondLst>
                                  <p:childTnLst>
                                    <p:set>
                                      <p:cBhvr>
                                        <p:cTn id="79" dur="1" fill="hold">
                                          <p:stCondLst>
                                            <p:cond delay="0"/>
                                          </p:stCondLst>
                                        </p:cTn>
                                        <p:tgtEl>
                                          <p:spTgt spid="20"/>
                                        </p:tgtEl>
                                        <p:attrNameLst>
                                          <p:attrName>style.visibility</p:attrName>
                                        </p:attrNameLst>
                                      </p:cBhvr>
                                      <p:to>
                                        <p:strVal val="visible"/>
                                      </p:to>
                                    </p:set>
                                    <p:anim calcmode="lin" valueType="num">
                                      <p:cBhvr>
                                        <p:cTn id="80" dur="500" fill="hold"/>
                                        <p:tgtEl>
                                          <p:spTgt spid="20"/>
                                        </p:tgtEl>
                                        <p:attrNameLst>
                                          <p:attrName>ppt_x</p:attrName>
                                        </p:attrNameLst>
                                      </p:cBhvr>
                                      <p:tavLst>
                                        <p:tav tm="0">
                                          <p:val>
                                            <p:strVal val="#ppt_x"/>
                                          </p:val>
                                        </p:tav>
                                        <p:tav tm="100000">
                                          <p:val>
                                            <p:strVal val="#ppt_x"/>
                                          </p:val>
                                        </p:tav>
                                      </p:tavLst>
                                    </p:anim>
                                    <p:anim calcmode="lin" valueType="num">
                                      <p:cBhvr>
                                        <p:cTn id="8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bldLvl="0" animBg="1" autoUpdateAnimBg="0"/>
      <p:bldP spid="4" grpId="0" bldLvl="0" autoUpdateAnimBg="0"/>
      <p:bldP spid="5" grpId="0" bldLvl="0" autoUpdateAnimBg="0"/>
      <p:bldP spid="6" grpId="0" bldLvl="0" autoUpdateAnimBg="0"/>
      <p:bldP spid="7" grpId="0" bldLvl="0" autoUpdateAnimBg="0"/>
      <p:bldP spid="8" grpId="0" bldLvl="0" animBg="1" autoUpdateAnimBg="0"/>
      <p:bldP spid="9" grpId="0" bldLvl="0" animBg="1" autoUpdateAnimBg="0"/>
      <p:bldP spid="10" grpId="0" bldLvl="0" animBg="1" autoUpdateAnimBg="0"/>
      <p:bldP spid="11" grpId="0" bldLvl="0" autoUpdateAnimBg="0"/>
      <p:bldP spid="12" grpId="0" bldLvl="0" autoUpdateAnimBg="0"/>
      <p:bldP spid="13" grpId="0" bldLvl="0" autoUpdateAnimBg="0"/>
      <p:bldP spid="14" grpId="0" bldLvl="0" animBg="1" autoUpdateAnimBg="0"/>
      <p:bldP spid="15" grpId="0" bldLvl="0" animBg="1" autoUpdateAnimBg="0"/>
      <p:bldP spid="16" grpId="0" bldLvl="0" animBg="1" autoUpdateAnimBg="0"/>
      <p:bldP spid="17" grpId="0" bldLvl="0" autoUpdateAnimBg="0"/>
      <p:bldP spid="18" grpId="0" bldLvl="0" autoUpdateAnimBg="0"/>
      <p:bldP spid="19" grpId="0" bldLvl="0" autoUpdateAnimBg="0"/>
      <p:bldP spid="20"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1041743" y="1858056"/>
            <a:ext cx="3210735" cy="1808003"/>
            <a:chOff x="1272773" y="2720936"/>
            <a:chExt cx="4280980" cy="2410671"/>
          </a:xfrm>
          <a:solidFill>
            <a:schemeClr val="bg1">
              <a:lumMod val="75000"/>
            </a:schemeClr>
          </a:solidFill>
        </p:grpSpPr>
        <p:sp>
          <p:nvSpPr>
            <p:cNvPr id="27" name="Freeform 5"/>
            <p:cNvSpPr/>
            <p:nvPr/>
          </p:nvSpPr>
          <p:spPr bwMode="auto">
            <a:xfrm>
              <a:off x="1272773" y="2942205"/>
              <a:ext cx="221270" cy="1022498"/>
            </a:xfrm>
            <a:custGeom>
              <a:avLst/>
              <a:gdLst>
                <a:gd name="T0" fmla="*/ 0 w 95"/>
                <a:gd name="T1" fmla="*/ 0 h 439"/>
                <a:gd name="T2" fmla="*/ 10 w 95"/>
                <a:gd name="T3" fmla="*/ 0 h 439"/>
                <a:gd name="T4" fmla="*/ 95 w 95"/>
                <a:gd name="T5" fmla="*/ 437 h 439"/>
                <a:gd name="T6" fmla="*/ 85 w 95"/>
                <a:gd name="T7" fmla="*/ 439 h 439"/>
                <a:gd name="T8" fmla="*/ 0 w 95"/>
                <a:gd name="T9" fmla="*/ 0 h 439"/>
                <a:gd name="T10" fmla="*/ 0 w 95"/>
                <a:gd name="T11" fmla="*/ 0 h 439"/>
              </a:gdLst>
              <a:ahLst/>
              <a:cxnLst>
                <a:cxn ang="0">
                  <a:pos x="T0" y="T1"/>
                </a:cxn>
                <a:cxn ang="0">
                  <a:pos x="T2" y="T3"/>
                </a:cxn>
                <a:cxn ang="0">
                  <a:pos x="T4" y="T5"/>
                </a:cxn>
                <a:cxn ang="0">
                  <a:pos x="T6" y="T7"/>
                </a:cxn>
                <a:cxn ang="0">
                  <a:pos x="T8" y="T9"/>
                </a:cxn>
                <a:cxn ang="0">
                  <a:pos x="T10" y="T11"/>
                </a:cxn>
              </a:cxnLst>
              <a:rect l="0" t="0" r="r" b="b"/>
              <a:pathLst>
                <a:path w="95" h="439">
                  <a:moveTo>
                    <a:pt x="0" y="0"/>
                  </a:moveTo>
                  <a:lnTo>
                    <a:pt x="10" y="0"/>
                  </a:lnTo>
                  <a:lnTo>
                    <a:pt x="95" y="437"/>
                  </a:lnTo>
                  <a:lnTo>
                    <a:pt x="85" y="439"/>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8" name="Freeform 6"/>
            <p:cNvSpPr/>
            <p:nvPr/>
          </p:nvSpPr>
          <p:spPr bwMode="auto">
            <a:xfrm>
              <a:off x="2474615" y="4989528"/>
              <a:ext cx="1043460" cy="142079"/>
            </a:xfrm>
            <a:custGeom>
              <a:avLst/>
              <a:gdLst>
                <a:gd name="T0" fmla="*/ 0 w 448"/>
                <a:gd name="T1" fmla="*/ 9 h 61"/>
                <a:gd name="T2" fmla="*/ 3 w 448"/>
                <a:gd name="T3" fmla="*/ 0 h 61"/>
                <a:gd name="T4" fmla="*/ 448 w 448"/>
                <a:gd name="T5" fmla="*/ 52 h 61"/>
                <a:gd name="T6" fmla="*/ 446 w 448"/>
                <a:gd name="T7" fmla="*/ 61 h 61"/>
                <a:gd name="T8" fmla="*/ 0 w 448"/>
                <a:gd name="T9" fmla="*/ 9 h 61"/>
                <a:gd name="T10" fmla="*/ 0 w 448"/>
                <a:gd name="T11" fmla="*/ 9 h 61"/>
              </a:gdLst>
              <a:ahLst/>
              <a:cxnLst>
                <a:cxn ang="0">
                  <a:pos x="T0" y="T1"/>
                </a:cxn>
                <a:cxn ang="0">
                  <a:pos x="T2" y="T3"/>
                </a:cxn>
                <a:cxn ang="0">
                  <a:pos x="T4" y="T5"/>
                </a:cxn>
                <a:cxn ang="0">
                  <a:pos x="T6" y="T7"/>
                </a:cxn>
                <a:cxn ang="0">
                  <a:pos x="T8" y="T9"/>
                </a:cxn>
                <a:cxn ang="0">
                  <a:pos x="T10" y="T11"/>
                </a:cxn>
              </a:cxnLst>
              <a:rect l="0" t="0" r="r" b="b"/>
              <a:pathLst>
                <a:path w="448" h="61">
                  <a:moveTo>
                    <a:pt x="0" y="9"/>
                  </a:moveTo>
                  <a:lnTo>
                    <a:pt x="3" y="0"/>
                  </a:lnTo>
                  <a:lnTo>
                    <a:pt x="448" y="52"/>
                  </a:lnTo>
                  <a:lnTo>
                    <a:pt x="446" y="61"/>
                  </a:lnTo>
                  <a:lnTo>
                    <a:pt x="0" y="9"/>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29" name="Freeform 7"/>
            <p:cNvSpPr/>
            <p:nvPr/>
          </p:nvSpPr>
          <p:spPr bwMode="auto">
            <a:xfrm>
              <a:off x="3203639" y="3540797"/>
              <a:ext cx="440210" cy="1385845"/>
            </a:xfrm>
            <a:custGeom>
              <a:avLst/>
              <a:gdLst>
                <a:gd name="T0" fmla="*/ 0 w 189"/>
                <a:gd name="T1" fmla="*/ 2 h 595"/>
                <a:gd name="T2" fmla="*/ 9 w 189"/>
                <a:gd name="T3" fmla="*/ 0 h 595"/>
                <a:gd name="T4" fmla="*/ 189 w 189"/>
                <a:gd name="T5" fmla="*/ 591 h 595"/>
                <a:gd name="T6" fmla="*/ 180 w 189"/>
                <a:gd name="T7" fmla="*/ 595 h 595"/>
                <a:gd name="T8" fmla="*/ 0 w 189"/>
                <a:gd name="T9" fmla="*/ 2 h 595"/>
                <a:gd name="T10" fmla="*/ 0 w 189"/>
                <a:gd name="T11" fmla="*/ 2 h 595"/>
              </a:gdLst>
              <a:ahLst/>
              <a:cxnLst>
                <a:cxn ang="0">
                  <a:pos x="T0" y="T1"/>
                </a:cxn>
                <a:cxn ang="0">
                  <a:pos x="T2" y="T3"/>
                </a:cxn>
                <a:cxn ang="0">
                  <a:pos x="T4" y="T5"/>
                </a:cxn>
                <a:cxn ang="0">
                  <a:pos x="T6" y="T7"/>
                </a:cxn>
                <a:cxn ang="0">
                  <a:pos x="T8" y="T9"/>
                </a:cxn>
                <a:cxn ang="0">
                  <a:pos x="T10" y="T11"/>
                </a:cxn>
              </a:cxnLst>
              <a:rect l="0" t="0" r="r" b="b"/>
              <a:pathLst>
                <a:path w="189" h="595">
                  <a:moveTo>
                    <a:pt x="0" y="2"/>
                  </a:moveTo>
                  <a:lnTo>
                    <a:pt x="9" y="0"/>
                  </a:lnTo>
                  <a:lnTo>
                    <a:pt x="189" y="591"/>
                  </a:lnTo>
                  <a:lnTo>
                    <a:pt x="180" y="595"/>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0" name="Freeform 8"/>
            <p:cNvSpPr/>
            <p:nvPr/>
          </p:nvSpPr>
          <p:spPr bwMode="auto">
            <a:xfrm>
              <a:off x="2437349" y="2953851"/>
              <a:ext cx="3116404" cy="1437086"/>
            </a:xfrm>
            <a:custGeom>
              <a:avLst/>
              <a:gdLst>
                <a:gd name="T0" fmla="*/ 0 w 1338"/>
                <a:gd name="T1" fmla="*/ 610 h 617"/>
                <a:gd name="T2" fmla="*/ 1333 w 1338"/>
                <a:gd name="T3" fmla="*/ 0 h 617"/>
                <a:gd name="T4" fmla="*/ 1338 w 1338"/>
                <a:gd name="T5" fmla="*/ 10 h 617"/>
                <a:gd name="T6" fmla="*/ 2 w 1338"/>
                <a:gd name="T7" fmla="*/ 617 h 617"/>
                <a:gd name="T8" fmla="*/ 0 w 1338"/>
                <a:gd name="T9" fmla="*/ 610 h 617"/>
                <a:gd name="T10" fmla="*/ 0 w 1338"/>
                <a:gd name="T11" fmla="*/ 610 h 617"/>
              </a:gdLst>
              <a:ahLst/>
              <a:cxnLst>
                <a:cxn ang="0">
                  <a:pos x="T0" y="T1"/>
                </a:cxn>
                <a:cxn ang="0">
                  <a:pos x="T2" y="T3"/>
                </a:cxn>
                <a:cxn ang="0">
                  <a:pos x="T4" y="T5"/>
                </a:cxn>
                <a:cxn ang="0">
                  <a:pos x="T6" y="T7"/>
                </a:cxn>
                <a:cxn ang="0">
                  <a:pos x="T8" y="T9"/>
                </a:cxn>
                <a:cxn ang="0">
                  <a:pos x="T10" y="T11"/>
                </a:cxn>
              </a:cxnLst>
              <a:rect l="0" t="0" r="r" b="b"/>
              <a:pathLst>
                <a:path w="1338" h="617">
                  <a:moveTo>
                    <a:pt x="0" y="610"/>
                  </a:moveTo>
                  <a:lnTo>
                    <a:pt x="1333" y="0"/>
                  </a:lnTo>
                  <a:lnTo>
                    <a:pt x="1338" y="10"/>
                  </a:lnTo>
                  <a:lnTo>
                    <a:pt x="2" y="617"/>
                  </a:lnTo>
                  <a:lnTo>
                    <a:pt x="0" y="610"/>
                  </a:lnTo>
                  <a:lnTo>
                    <a:pt x="0" y="6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1" name="Freeform 9"/>
            <p:cNvSpPr/>
            <p:nvPr/>
          </p:nvSpPr>
          <p:spPr bwMode="auto">
            <a:xfrm>
              <a:off x="3529720" y="3275274"/>
              <a:ext cx="1504632" cy="1078397"/>
            </a:xfrm>
            <a:custGeom>
              <a:avLst/>
              <a:gdLst>
                <a:gd name="T0" fmla="*/ 0 w 646"/>
                <a:gd name="T1" fmla="*/ 7 h 463"/>
                <a:gd name="T2" fmla="*/ 4 w 646"/>
                <a:gd name="T3" fmla="*/ 0 h 463"/>
                <a:gd name="T4" fmla="*/ 646 w 646"/>
                <a:gd name="T5" fmla="*/ 453 h 463"/>
                <a:gd name="T6" fmla="*/ 641 w 646"/>
                <a:gd name="T7" fmla="*/ 463 h 463"/>
                <a:gd name="T8" fmla="*/ 0 w 646"/>
                <a:gd name="T9" fmla="*/ 7 h 463"/>
                <a:gd name="T10" fmla="*/ 0 w 646"/>
                <a:gd name="T11" fmla="*/ 7 h 463"/>
              </a:gdLst>
              <a:ahLst/>
              <a:cxnLst>
                <a:cxn ang="0">
                  <a:pos x="T0" y="T1"/>
                </a:cxn>
                <a:cxn ang="0">
                  <a:pos x="T2" y="T3"/>
                </a:cxn>
                <a:cxn ang="0">
                  <a:pos x="T4" y="T5"/>
                </a:cxn>
                <a:cxn ang="0">
                  <a:pos x="T6" y="T7"/>
                </a:cxn>
                <a:cxn ang="0">
                  <a:pos x="T8" y="T9"/>
                </a:cxn>
                <a:cxn ang="0">
                  <a:pos x="T10" y="T11"/>
                </a:cxn>
              </a:cxnLst>
              <a:rect l="0" t="0" r="r" b="b"/>
              <a:pathLst>
                <a:path w="646" h="463">
                  <a:moveTo>
                    <a:pt x="0" y="7"/>
                  </a:moveTo>
                  <a:lnTo>
                    <a:pt x="4" y="0"/>
                  </a:lnTo>
                  <a:lnTo>
                    <a:pt x="646" y="453"/>
                  </a:lnTo>
                  <a:lnTo>
                    <a:pt x="641" y="463"/>
                  </a:lnTo>
                  <a:lnTo>
                    <a:pt x="0" y="7"/>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2" name="Freeform 10"/>
            <p:cNvSpPr/>
            <p:nvPr/>
          </p:nvSpPr>
          <p:spPr bwMode="auto">
            <a:xfrm>
              <a:off x="4719917" y="2720936"/>
              <a:ext cx="600921" cy="1388173"/>
            </a:xfrm>
            <a:custGeom>
              <a:avLst/>
              <a:gdLst>
                <a:gd name="T0" fmla="*/ 0 w 258"/>
                <a:gd name="T1" fmla="*/ 3 h 596"/>
                <a:gd name="T2" fmla="*/ 10 w 258"/>
                <a:gd name="T3" fmla="*/ 0 h 596"/>
                <a:gd name="T4" fmla="*/ 258 w 258"/>
                <a:gd name="T5" fmla="*/ 591 h 596"/>
                <a:gd name="T6" fmla="*/ 249 w 258"/>
                <a:gd name="T7" fmla="*/ 596 h 596"/>
                <a:gd name="T8" fmla="*/ 0 w 258"/>
                <a:gd name="T9" fmla="*/ 3 h 596"/>
                <a:gd name="T10" fmla="*/ 0 w 258"/>
                <a:gd name="T11" fmla="*/ 3 h 596"/>
              </a:gdLst>
              <a:ahLst/>
              <a:cxnLst>
                <a:cxn ang="0">
                  <a:pos x="T0" y="T1"/>
                </a:cxn>
                <a:cxn ang="0">
                  <a:pos x="T2" y="T3"/>
                </a:cxn>
                <a:cxn ang="0">
                  <a:pos x="T4" y="T5"/>
                </a:cxn>
                <a:cxn ang="0">
                  <a:pos x="T6" y="T7"/>
                </a:cxn>
                <a:cxn ang="0">
                  <a:pos x="T8" y="T9"/>
                </a:cxn>
                <a:cxn ang="0">
                  <a:pos x="T10" y="T11"/>
                </a:cxn>
              </a:cxnLst>
              <a:rect l="0" t="0" r="r" b="b"/>
              <a:pathLst>
                <a:path w="258" h="596">
                  <a:moveTo>
                    <a:pt x="0" y="3"/>
                  </a:moveTo>
                  <a:lnTo>
                    <a:pt x="10" y="0"/>
                  </a:lnTo>
                  <a:lnTo>
                    <a:pt x="258" y="591"/>
                  </a:lnTo>
                  <a:lnTo>
                    <a:pt x="249" y="596"/>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3" name="Freeform 11"/>
            <p:cNvSpPr/>
            <p:nvPr/>
          </p:nvSpPr>
          <p:spPr bwMode="auto">
            <a:xfrm>
              <a:off x="1582550" y="2732581"/>
              <a:ext cx="815203" cy="100154"/>
            </a:xfrm>
            <a:custGeom>
              <a:avLst/>
              <a:gdLst>
                <a:gd name="T0" fmla="*/ 0 w 350"/>
                <a:gd name="T1" fmla="*/ 10 h 43"/>
                <a:gd name="T2" fmla="*/ 0 w 350"/>
                <a:gd name="T3" fmla="*/ 0 h 43"/>
                <a:gd name="T4" fmla="*/ 350 w 350"/>
                <a:gd name="T5" fmla="*/ 33 h 43"/>
                <a:gd name="T6" fmla="*/ 350 w 350"/>
                <a:gd name="T7" fmla="*/ 43 h 43"/>
                <a:gd name="T8" fmla="*/ 0 w 350"/>
                <a:gd name="T9" fmla="*/ 10 h 43"/>
                <a:gd name="T10" fmla="*/ 0 w 350"/>
                <a:gd name="T11" fmla="*/ 10 h 43"/>
              </a:gdLst>
              <a:ahLst/>
              <a:cxnLst>
                <a:cxn ang="0">
                  <a:pos x="T0" y="T1"/>
                </a:cxn>
                <a:cxn ang="0">
                  <a:pos x="T2" y="T3"/>
                </a:cxn>
                <a:cxn ang="0">
                  <a:pos x="T4" y="T5"/>
                </a:cxn>
                <a:cxn ang="0">
                  <a:pos x="T6" y="T7"/>
                </a:cxn>
                <a:cxn ang="0">
                  <a:pos x="T8" y="T9"/>
                </a:cxn>
                <a:cxn ang="0">
                  <a:pos x="T10" y="T11"/>
                </a:cxn>
              </a:cxnLst>
              <a:rect l="0" t="0" r="r" b="b"/>
              <a:pathLst>
                <a:path w="350" h="43">
                  <a:moveTo>
                    <a:pt x="0" y="10"/>
                  </a:moveTo>
                  <a:lnTo>
                    <a:pt x="0" y="0"/>
                  </a:lnTo>
                  <a:lnTo>
                    <a:pt x="350" y="33"/>
                  </a:lnTo>
                  <a:lnTo>
                    <a:pt x="350" y="43"/>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sp>
        <p:nvSpPr>
          <p:cNvPr id="34" name="Oval 12"/>
          <p:cNvSpPr>
            <a:spLocks noChangeArrowheads="1"/>
          </p:cNvSpPr>
          <p:nvPr/>
        </p:nvSpPr>
        <p:spPr bwMode="auto">
          <a:xfrm>
            <a:off x="673233" y="1477186"/>
            <a:ext cx="703987" cy="70922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37" name="Oval 15"/>
          <p:cNvSpPr>
            <a:spLocks noChangeArrowheads="1"/>
          </p:cNvSpPr>
          <p:nvPr/>
        </p:nvSpPr>
        <p:spPr bwMode="auto">
          <a:xfrm>
            <a:off x="3382537" y="1552384"/>
            <a:ext cx="414008" cy="414007"/>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0" name="Oval 18"/>
          <p:cNvSpPr>
            <a:spLocks noChangeArrowheads="1"/>
          </p:cNvSpPr>
          <p:nvPr/>
        </p:nvSpPr>
        <p:spPr bwMode="auto">
          <a:xfrm>
            <a:off x="2610503" y="3409213"/>
            <a:ext cx="496109" cy="497856"/>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grpSp>
        <p:nvGrpSpPr>
          <p:cNvPr id="5" name="组合 4"/>
          <p:cNvGrpSpPr/>
          <p:nvPr/>
        </p:nvGrpSpPr>
        <p:grpSpPr>
          <a:xfrm>
            <a:off x="536896" y="2612720"/>
            <a:ext cx="1580912" cy="1587899"/>
            <a:chOff x="536896" y="2612720"/>
            <a:chExt cx="1580912" cy="1587899"/>
          </a:xfrm>
        </p:grpSpPr>
        <p:sp>
          <p:nvSpPr>
            <p:cNvPr id="38" name="Oval 16"/>
            <p:cNvSpPr>
              <a:spLocks noChangeArrowheads="1"/>
            </p:cNvSpPr>
            <p:nvPr/>
          </p:nvSpPr>
          <p:spPr bwMode="auto">
            <a:xfrm>
              <a:off x="536896" y="2612720"/>
              <a:ext cx="1580912" cy="1587899"/>
            </a:xfrm>
            <a:prstGeom prst="star7">
              <a:avLst/>
            </a:prstGeom>
            <a:solidFill>
              <a:schemeClr val="accent1"/>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1" name="文本框 19"/>
            <p:cNvSpPr txBox="1"/>
            <p:nvPr/>
          </p:nvSpPr>
          <p:spPr>
            <a:xfrm>
              <a:off x="776276" y="3118807"/>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4" name="组合 3"/>
          <p:cNvGrpSpPr/>
          <p:nvPr/>
        </p:nvGrpSpPr>
        <p:grpSpPr>
          <a:xfrm>
            <a:off x="3599147" y="2717521"/>
            <a:ext cx="1479594" cy="1483087"/>
            <a:chOff x="3599147" y="2717521"/>
            <a:chExt cx="1479594" cy="1483087"/>
          </a:xfrm>
        </p:grpSpPr>
        <p:sp>
          <p:nvSpPr>
            <p:cNvPr id="39" name="Oval 17"/>
            <p:cNvSpPr>
              <a:spLocks noChangeArrowheads="1"/>
            </p:cNvSpPr>
            <p:nvPr/>
          </p:nvSpPr>
          <p:spPr bwMode="auto">
            <a:xfrm>
              <a:off x="3599147" y="2717521"/>
              <a:ext cx="1479594" cy="1483087"/>
            </a:xfrm>
            <a:prstGeom prst="star7">
              <a:avLst/>
            </a:prstGeom>
            <a:solidFill>
              <a:schemeClr val="accent4"/>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2" name="文本框 20"/>
            <p:cNvSpPr txBox="1"/>
            <p:nvPr/>
          </p:nvSpPr>
          <p:spPr>
            <a:xfrm>
              <a:off x="3796543" y="3171104"/>
              <a:ext cx="1093476" cy="530915"/>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3000" b="1" dirty="0">
                  <a:solidFill>
                    <a:prstClr val="white"/>
                  </a:solidFill>
                  <a:cs typeface="+mn-ea"/>
                  <a:sym typeface="+mn-lt"/>
                </a:rPr>
                <a:t>标题</a:t>
              </a:r>
            </a:p>
          </p:txBody>
        </p:sp>
      </p:grpSp>
      <p:grpSp>
        <p:nvGrpSpPr>
          <p:cNvPr id="2" name="组合 1"/>
          <p:cNvGrpSpPr/>
          <p:nvPr/>
        </p:nvGrpSpPr>
        <p:grpSpPr>
          <a:xfrm>
            <a:off x="1778916" y="1419622"/>
            <a:ext cx="1173892" cy="1177385"/>
            <a:chOff x="1778916" y="1419622"/>
            <a:chExt cx="1173892" cy="1177385"/>
          </a:xfrm>
        </p:grpSpPr>
        <p:sp>
          <p:nvSpPr>
            <p:cNvPr id="36" name="Oval 14"/>
            <p:cNvSpPr>
              <a:spLocks noChangeArrowheads="1"/>
            </p:cNvSpPr>
            <p:nvPr/>
          </p:nvSpPr>
          <p:spPr bwMode="auto">
            <a:xfrm>
              <a:off x="1778916" y="1419622"/>
              <a:ext cx="1173892" cy="1177385"/>
            </a:xfrm>
            <a:prstGeom prst="star7">
              <a:avLst/>
            </a:prstGeom>
            <a:solidFill>
              <a:schemeClr val="bg1">
                <a:lumMod val="50000"/>
              </a:schemeClr>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3" name="文本框 21"/>
            <p:cNvSpPr txBox="1"/>
            <p:nvPr/>
          </p:nvSpPr>
          <p:spPr>
            <a:xfrm>
              <a:off x="1819124" y="1755100"/>
              <a:ext cx="1093476"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white"/>
                  </a:solidFill>
                  <a:cs typeface="+mn-ea"/>
                  <a:sym typeface="+mn-lt"/>
                </a:rPr>
                <a:t>标题</a:t>
              </a:r>
            </a:p>
          </p:txBody>
        </p:sp>
      </p:grpSp>
      <p:grpSp>
        <p:nvGrpSpPr>
          <p:cNvPr id="3" name="组合 2"/>
          <p:cNvGrpSpPr/>
          <p:nvPr/>
        </p:nvGrpSpPr>
        <p:grpSpPr>
          <a:xfrm>
            <a:off x="4083032" y="1447572"/>
            <a:ext cx="904875" cy="908369"/>
            <a:chOff x="4083032" y="1447572"/>
            <a:chExt cx="904875" cy="908369"/>
          </a:xfrm>
        </p:grpSpPr>
        <p:sp>
          <p:nvSpPr>
            <p:cNvPr id="35" name="Oval 13"/>
            <p:cNvSpPr>
              <a:spLocks noChangeArrowheads="1"/>
            </p:cNvSpPr>
            <p:nvPr/>
          </p:nvSpPr>
          <p:spPr bwMode="auto">
            <a:xfrm>
              <a:off x="4083032" y="1447572"/>
              <a:ext cx="904875" cy="908369"/>
            </a:xfrm>
            <a:prstGeom prst="star7">
              <a:avLst/>
            </a:prstGeom>
            <a:solidFill>
              <a:schemeClr val="accent2"/>
            </a:solidFill>
            <a:ln>
              <a:noFill/>
            </a:ln>
          </p:spPr>
          <p:txBody>
            <a:bodyPr vert="horz" wrap="square" lIns="68442" tIns="34283" rIns="68442" bIns="34283" numCol="1" anchor="t" anchorCtr="0" compatLnSpc="1"/>
            <a:lstStyle/>
            <a:p>
              <a:pPr defTabSz="683895" fontAlgn="base">
                <a:spcBef>
                  <a:spcPct val="0"/>
                </a:spcBef>
                <a:spcAft>
                  <a:spcPct val="0"/>
                </a:spcAft>
              </a:pPr>
              <a:endParaRPr lang="zh-CN" altLang="en-US" sz="2100" b="1">
                <a:solidFill>
                  <a:prstClr val="white"/>
                </a:solidFill>
                <a:cs typeface="+mn-ea"/>
                <a:sym typeface="+mn-lt"/>
              </a:endParaRPr>
            </a:p>
          </p:txBody>
        </p:sp>
        <p:sp>
          <p:nvSpPr>
            <p:cNvPr id="44" name="文本框 22"/>
            <p:cNvSpPr txBox="1"/>
            <p:nvPr/>
          </p:nvSpPr>
          <p:spPr>
            <a:xfrm>
              <a:off x="4142451" y="1684623"/>
              <a:ext cx="786028" cy="438581"/>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400" b="1" dirty="0">
                  <a:solidFill>
                    <a:prstClr val="white"/>
                  </a:solidFill>
                  <a:cs typeface="+mn-ea"/>
                  <a:sym typeface="+mn-lt"/>
                </a:rPr>
                <a:t>标题</a:t>
              </a:r>
            </a:p>
          </p:txBody>
        </p:sp>
      </p:grpSp>
      <p:sp>
        <p:nvSpPr>
          <p:cNvPr id="47" name="TextBox 14"/>
          <p:cNvSpPr txBox="1"/>
          <p:nvPr/>
        </p:nvSpPr>
        <p:spPr>
          <a:xfrm>
            <a:off x="5807352" y="1575052"/>
            <a:ext cx="2600074" cy="484748"/>
          </a:xfrm>
          <a:prstGeom prst="rect">
            <a:avLst/>
          </a:prstGeom>
          <a:noFill/>
        </p:spPr>
        <p:txBody>
          <a:bodyPr wrap="square" lIns="68442" tIns="34283" rIns="68442" bIns="34283" rtlCol="0">
            <a:spAutoFit/>
          </a:bodyPr>
          <a:lstStyle/>
          <a:p>
            <a:pPr algn="ctr" defTabSz="683895" fontAlgn="base">
              <a:spcBef>
                <a:spcPct val="0"/>
              </a:spcBef>
              <a:spcAft>
                <a:spcPct val="0"/>
              </a:spcAft>
            </a:pPr>
            <a:r>
              <a:rPr lang="zh-CN" altLang="en-US" sz="2700" b="1" dirty="0">
                <a:solidFill>
                  <a:prstClr val="black">
                    <a:lumMod val="75000"/>
                    <a:lumOff val="25000"/>
                  </a:prstClr>
                </a:solidFill>
                <a:cs typeface="+mn-ea"/>
                <a:sym typeface="+mn-lt"/>
              </a:rPr>
              <a:t>请输入标题</a:t>
            </a:r>
          </a:p>
        </p:txBody>
      </p:sp>
      <p:sp>
        <p:nvSpPr>
          <p:cNvPr id="48" name="矩形 47"/>
          <p:cNvSpPr>
            <a:spLocks noChangeArrowheads="1"/>
          </p:cNvSpPr>
          <p:nvPr/>
        </p:nvSpPr>
        <p:spPr bwMode="auto">
          <a:xfrm>
            <a:off x="5903738" y="2327076"/>
            <a:ext cx="2407475" cy="2146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442" tIns="34283" rIns="68442" bIns="34283">
            <a:spAutoFit/>
          </a:bodyPr>
          <a:lstStyle/>
          <a:p>
            <a:pPr algn="just" defTabSz="683895" fontAlgn="base">
              <a:spcBef>
                <a:spcPct val="0"/>
              </a:spcBef>
              <a:spcAft>
                <a:spcPct val="0"/>
              </a:spcAft>
            </a:pPr>
            <a:r>
              <a:rPr lang="zh-CN" altLang="en-US" sz="1500" dirty="0">
                <a:solidFill>
                  <a:prstClr val="black">
                    <a:lumMod val="75000"/>
                    <a:lumOff val="25000"/>
                  </a:prst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grpSp>
        <p:nvGrpSpPr>
          <p:cNvPr id="6" name="组合 5"/>
          <p:cNvGrpSpPr/>
          <p:nvPr/>
        </p:nvGrpSpPr>
        <p:grpSpPr>
          <a:xfrm>
            <a:off x="5730815" y="2102287"/>
            <a:ext cx="2801625" cy="75239"/>
            <a:chOff x="5730815" y="2102287"/>
            <a:chExt cx="2801625" cy="75239"/>
          </a:xfrm>
        </p:grpSpPr>
        <p:cxnSp>
          <p:nvCxnSpPr>
            <p:cNvPr id="45" name="直接连接符 44"/>
            <p:cNvCxnSpPr/>
            <p:nvPr/>
          </p:nvCxnSpPr>
          <p:spPr>
            <a:xfrm>
              <a:off x="5759288" y="2135479"/>
              <a:ext cx="2696372" cy="1588"/>
            </a:xfrm>
            <a:prstGeom prst="line">
              <a:avLst/>
            </a:prstGeom>
            <a:solidFill>
              <a:schemeClr val="tx1">
                <a:lumMod val="50000"/>
                <a:lumOff val="50000"/>
              </a:schemeClr>
            </a:solidFill>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6" name="椭圆 45"/>
            <p:cNvSpPr/>
            <p:nvPr/>
          </p:nvSpPr>
          <p:spPr>
            <a:xfrm>
              <a:off x="5730815" y="2106088"/>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3895" fontAlgn="base">
                <a:spcBef>
                  <a:spcPct val="0"/>
                </a:spcBef>
                <a:spcAft>
                  <a:spcPct val="0"/>
                </a:spcAft>
              </a:pPr>
              <a:endParaRPr lang="zh-CN" altLang="en-US" sz="2700">
                <a:solidFill>
                  <a:prstClr val="white"/>
                </a:solidFill>
                <a:cs typeface="+mn-ea"/>
                <a:sym typeface="+mn-lt"/>
              </a:endParaRPr>
            </a:p>
          </p:txBody>
        </p:sp>
        <p:sp>
          <p:nvSpPr>
            <p:cNvPr id="49" name="椭圆 48"/>
            <p:cNvSpPr/>
            <p:nvPr/>
          </p:nvSpPr>
          <p:spPr>
            <a:xfrm>
              <a:off x="8436141" y="2102287"/>
              <a:ext cx="96299" cy="71438"/>
            </a:xfrm>
            <a:prstGeom prst="ellipse">
              <a:avLst/>
            </a:prstGeom>
            <a:solidFill>
              <a:schemeClr val="bg1">
                <a:lumMod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68442" tIns="34283" rIns="68442" bIns="34283" rtlCol="0" anchor="ctr"/>
            <a:lstStyle/>
            <a:p>
              <a:pPr algn="ctr" defTabSz="683895" fontAlgn="base">
                <a:spcBef>
                  <a:spcPct val="0"/>
                </a:spcBef>
                <a:spcAft>
                  <a:spcPct val="0"/>
                </a:spcAft>
              </a:pPr>
              <a:endParaRPr lang="zh-CN" altLang="en-US" sz="2700">
                <a:solidFill>
                  <a:srgbClr val="FEFA00"/>
                </a:solidFill>
                <a:cs typeface="+mn-ea"/>
                <a:sym typeface="+mn-lt"/>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360"/>
                                          </p:val>
                                        </p:tav>
                                        <p:tav tm="100000">
                                          <p:val>
                                            <p:fltVal val="0"/>
                                          </p:val>
                                        </p:tav>
                                      </p:tavLst>
                                    </p:anim>
                                    <p:animEffect transition="in" filter="fade">
                                      <p:cBhvr>
                                        <p:cTn id="10" dur="10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360"/>
                                          </p:val>
                                        </p:tav>
                                        <p:tav tm="100000">
                                          <p:val>
                                            <p:fltVal val="0"/>
                                          </p:val>
                                        </p:tav>
                                      </p:tavLst>
                                    </p:anim>
                                    <p:animEffect transition="in" filter="fade">
                                      <p:cBhvr>
                                        <p:cTn id="16" dur="1000"/>
                                        <p:tgtEl>
                                          <p:spTgt spid="5"/>
                                        </p:tgtEl>
                                      </p:cBhvr>
                                    </p:animEffect>
                                  </p:childTnLst>
                                </p:cTn>
                              </p:par>
                              <p:par>
                                <p:cTn id="17" presetID="49" presetClass="entr" presetSubtype="0" decel="10000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360"/>
                                          </p:val>
                                        </p:tav>
                                        <p:tav tm="100000">
                                          <p:val>
                                            <p:fltVal val="0"/>
                                          </p:val>
                                        </p:tav>
                                      </p:tavLst>
                                    </p:anim>
                                    <p:animEffect transition="in" filter="fade">
                                      <p:cBhvr>
                                        <p:cTn id="22" dur="1000"/>
                                        <p:tgtEl>
                                          <p:spTgt spid="4"/>
                                        </p:tgtEl>
                                      </p:cBhvr>
                                    </p:animEffect>
                                  </p:childTnLst>
                                </p:cTn>
                              </p:par>
                              <p:par>
                                <p:cTn id="23" presetID="49" presetClass="entr" presetSubtype="0" decel="100000" fill="hold" nodeType="withEffect">
                                  <p:stCondLst>
                                    <p:cond delay="500"/>
                                  </p:stCondLst>
                                  <p:childTnLst>
                                    <p:set>
                                      <p:cBhvr>
                                        <p:cTn id="24" dur="1" fill="hold">
                                          <p:stCondLst>
                                            <p:cond delay="0"/>
                                          </p:stCondLst>
                                        </p:cTn>
                                        <p:tgtEl>
                                          <p:spTgt spid="3"/>
                                        </p:tgtEl>
                                        <p:attrNameLst>
                                          <p:attrName>style.visibility</p:attrName>
                                        </p:attrNameLst>
                                      </p:cBhvr>
                                      <p:to>
                                        <p:strVal val="visible"/>
                                      </p:to>
                                    </p:set>
                                    <p:anim calcmode="lin" valueType="num">
                                      <p:cBhvr>
                                        <p:cTn id="25" dur="1000" fill="hold"/>
                                        <p:tgtEl>
                                          <p:spTgt spid="3"/>
                                        </p:tgtEl>
                                        <p:attrNameLst>
                                          <p:attrName>ppt_w</p:attrName>
                                        </p:attrNameLst>
                                      </p:cBhvr>
                                      <p:tavLst>
                                        <p:tav tm="0">
                                          <p:val>
                                            <p:fltVal val="0"/>
                                          </p:val>
                                        </p:tav>
                                        <p:tav tm="100000">
                                          <p:val>
                                            <p:strVal val="#ppt_w"/>
                                          </p:val>
                                        </p:tav>
                                      </p:tavLst>
                                    </p:anim>
                                    <p:anim calcmode="lin" valueType="num">
                                      <p:cBhvr>
                                        <p:cTn id="26" dur="1000" fill="hold"/>
                                        <p:tgtEl>
                                          <p:spTgt spid="3"/>
                                        </p:tgtEl>
                                        <p:attrNameLst>
                                          <p:attrName>ppt_h</p:attrName>
                                        </p:attrNameLst>
                                      </p:cBhvr>
                                      <p:tavLst>
                                        <p:tav tm="0">
                                          <p:val>
                                            <p:fltVal val="0"/>
                                          </p:val>
                                        </p:tav>
                                        <p:tav tm="100000">
                                          <p:val>
                                            <p:strVal val="#ppt_h"/>
                                          </p:val>
                                        </p:tav>
                                      </p:tavLst>
                                    </p:anim>
                                    <p:anim calcmode="lin" valueType="num">
                                      <p:cBhvr>
                                        <p:cTn id="27" dur="1000" fill="hold"/>
                                        <p:tgtEl>
                                          <p:spTgt spid="3"/>
                                        </p:tgtEl>
                                        <p:attrNameLst>
                                          <p:attrName>style.rotation</p:attrName>
                                        </p:attrNameLst>
                                      </p:cBhvr>
                                      <p:tavLst>
                                        <p:tav tm="0">
                                          <p:val>
                                            <p:fltVal val="360"/>
                                          </p:val>
                                        </p:tav>
                                        <p:tav tm="100000">
                                          <p:val>
                                            <p:fltVal val="0"/>
                                          </p:val>
                                        </p:tav>
                                      </p:tavLst>
                                    </p:anim>
                                    <p:animEffect transition="in" filter="fade">
                                      <p:cBhvr>
                                        <p:cTn id="28" dur="1000"/>
                                        <p:tgtEl>
                                          <p:spTgt spid="3"/>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37"/>
                                        </p:tgtEl>
                                        <p:attrNameLst>
                                          <p:attrName>style.visibility</p:attrName>
                                        </p:attrNameLst>
                                      </p:cBhvr>
                                      <p:to>
                                        <p:strVal val="visible"/>
                                      </p:to>
                                    </p:set>
                                    <p:anim calcmode="lin" valueType="num">
                                      <p:cBhvr>
                                        <p:cTn id="31" dur="1000" fill="hold"/>
                                        <p:tgtEl>
                                          <p:spTgt spid="37"/>
                                        </p:tgtEl>
                                        <p:attrNameLst>
                                          <p:attrName>ppt_w</p:attrName>
                                        </p:attrNameLst>
                                      </p:cBhvr>
                                      <p:tavLst>
                                        <p:tav tm="0">
                                          <p:val>
                                            <p:fltVal val="0"/>
                                          </p:val>
                                        </p:tav>
                                        <p:tav tm="100000">
                                          <p:val>
                                            <p:strVal val="#ppt_w"/>
                                          </p:val>
                                        </p:tav>
                                      </p:tavLst>
                                    </p:anim>
                                    <p:anim calcmode="lin" valueType="num">
                                      <p:cBhvr>
                                        <p:cTn id="32" dur="1000" fill="hold"/>
                                        <p:tgtEl>
                                          <p:spTgt spid="37"/>
                                        </p:tgtEl>
                                        <p:attrNameLst>
                                          <p:attrName>ppt_h</p:attrName>
                                        </p:attrNameLst>
                                      </p:cBhvr>
                                      <p:tavLst>
                                        <p:tav tm="0">
                                          <p:val>
                                            <p:fltVal val="0"/>
                                          </p:val>
                                        </p:tav>
                                        <p:tav tm="100000">
                                          <p:val>
                                            <p:strVal val="#ppt_h"/>
                                          </p:val>
                                        </p:tav>
                                      </p:tavLst>
                                    </p:anim>
                                    <p:anim calcmode="lin" valueType="num">
                                      <p:cBhvr>
                                        <p:cTn id="33" dur="1000" fill="hold"/>
                                        <p:tgtEl>
                                          <p:spTgt spid="37"/>
                                        </p:tgtEl>
                                        <p:attrNameLst>
                                          <p:attrName>style.rotation</p:attrName>
                                        </p:attrNameLst>
                                      </p:cBhvr>
                                      <p:tavLst>
                                        <p:tav tm="0">
                                          <p:val>
                                            <p:fltVal val="360"/>
                                          </p:val>
                                        </p:tav>
                                        <p:tav tm="100000">
                                          <p:val>
                                            <p:fltVal val="0"/>
                                          </p:val>
                                        </p:tav>
                                      </p:tavLst>
                                    </p:anim>
                                    <p:animEffect transition="in" filter="fade">
                                      <p:cBhvr>
                                        <p:cTn id="34" dur="1000"/>
                                        <p:tgtEl>
                                          <p:spTgt spid="37"/>
                                        </p:tgtEl>
                                      </p:cBhvr>
                                    </p:animEffect>
                                  </p:childTnLst>
                                </p:cTn>
                              </p:par>
                              <p:par>
                                <p:cTn id="35" presetID="49" presetClass="entr" presetSubtype="0" decel="100000" fill="hold" grpId="0" nodeType="withEffect">
                                  <p:stCondLst>
                                    <p:cond delay="130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360"/>
                                          </p:val>
                                        </p:tav>
                                        <p:tav tm="100000">
                                          <p:val>
                                            <p:fltVal val="0"/>
                                          </p:val>
                                        </p:tav>
                                      </p:tavLst>
                                    </p:anim>
                                    <p:animEffect transition="in" filter="fade">
                                      <p:cBhvr>
                                        <p:cTn id="40" dur="1000"/>
                                        <p:tgtEl>
                                          <p:spTgt spid="40"/>
                                        </p:tgtEl>
                                      </p:cBhvr>
                                    </p:animEffect>
                                  </p:childTnLst>
                                </p:cTn>
                              </p:par>
                              <p:par>
                                <p:cTn id="41" presetID="49" presetClass="entr" presetSubtype="0" decel="100000" fill="hold" grpId="0" nodeType="withEffect">
                                  <p:stCondLst>
                                    <p:cond delay="1100"/>
                                  </p:stCondLst>
                                  <p:childTnLst>
                                    <p:set>
                                      <p:cBhvr>
                                        <p:cTn id="42" dur="1" fill="hold">
                                          <p:stCondLst>
                                            <p:cond delay="0"/>
                                          </p:stCondLst>
                                        </p:cTn>
                                        <p:tgtEl>
                                          <p:spTgt spid="34"/>
                                        </p:tgtEl>
                                        <p:attrNameLst>
                                          <p:attrName>style.visibility</p:attrName>
                                        </p:attrNameLst>
                                      </p:cBhvr>
                                      <p:to>
                                        <p:strVal val="visible"/>
                                      </p:to>
                                    </p:set>
                                    <p:anim calcmode="lin" valueType="num">
                                      <p:cBhvr>
                                        <p:cTn id="43" dur="1000" fill="hold"/>
                                        <p:tgtEl>
                                          <p:spTgt spid="34"/>
                                        </p:tgtEl>
                                        <p:attrNameLst>
                                          <p:attrName>ppt_w</p:attrName>
                                        </p:attrNameLst>
                                      </p:cBhvr>
                                      <p:tavLst>
                                        <p:tav tm="0">
                                          <p:val>
                                            <p:fltVal val="0"/>
                                          </p:val>
                                        </p:tav>
                                        <p:tav tm="100000">
                                          <p:val>
                                            <p:strVal val="#ppt_w"/>
                                          </p:val>
                                        </p:tav>
                                      </p:tavLst>
                                    </p:anim>
                                    <p:anim calcmode="lin" valueType="num">
                                      <p:cBhvr>
                                        <p:cTn id="44" dur="1000" fill="hold"/>
                                        <p:tgtEl>
                                          <p:spTgt spid="34"/>
                                        </p:tgtEl>
                                        <p:attrNameLst>
                                          <p:attrName>ppt_h</p:attrName>
                                        </p:attrNameLst>
                                      </p:cBhvr>
                                      <p:tavLst>
                                        <p:tav tm="0">
                                          <p:val>
                                            <p:fltVal val="0"/>
                                          </p:val>
                                        </p:tav>
                                        <p:tav tm="100000">
                                          <p:val>
                                            <p:strVal val="#ppt_h"/>
                                          </p:val>
                                        </p:tav>
                                      </p:tavLst>
                                    </p:anim>
                                    <p:anim calcmode="lin" valueType="num">
                                      <p:cBhvr>
                                        <p:cTn id="45" dur="1000" fill="hold"/>
                                        <p:tgtEl>
                                          <p:spTgt spid="34"/>
                                        </p:tgtEl>
                                        <p:attrNameLst>
                                          <p:attrName>style.rotation</p:attrName>
                                        </p:attrNameLst>
                                      </p:cBhvr>
                                      <p:tavLst>
                                        <p:tav tm="0">
                                          <p:val>
                                            <p:fltVal val="360"/>
                                          </p:val>
                                        </p:tav>
                                        <p:tav tm="100000">
                                          <p:val>
                                            <p:fltVal val="0"/>
                                          </p:val>
                                        </p:tav>
                                      </p:tavLst>
                                    </p:anim>
                                    <p:animEffect transition="in" filter="fade">
                                      <p:cBhvr>
                                        <p:cTn id="46" dur="1000"/>
                                        <p:tgtEl>
                                          <p:spTgt spid="34"/>
                                        </p:tgtEl>
                                      </p:cBhvr>
                                    </p:animEffect>
                                  </p:childTnLst>
                                </p:cTn>
                              </p:par>
                            </p:childTnLst>
                          </p:cTn>
                        </p:par>
                        <p:par>
                          <p:cTn id="47" fill="hold">
                            <p:stCondLst>
                              <p:cond delay="1000"/>
                            </p:stCondLst>
                            <p:childTnLst>
                              <p:par>
                                <p:cTn id="48" presetID="16" presetClass="entr" presetSubtype="21" fill="hold" nodeType="afterEffect">
                                  <p:stCondLst>
                                    <p:cond delay="0"/>
                                  </p:stCondLst>
                                  <p:childTnLst>
                                    <p:set>
                                      <p:cBhvr>
                                        <p:cTn id="49" dur="1" fill="hold">
                                          <p:stCondLst>
                                            <p:cond delay="0"/>
                                          </p:stCondLst>
                                        </p:cTn>
                                        <p:tgtEl>
                                          <p:spTgt spid="26"/>
                                        </p:tgtEl>
                                        <p:attrNameLst>
                                          <p:attrName>style.visibility</p:attrName>
                                        </p:attrNameLst>
                                      </p:cBhvr>
                                      <p:to>
                                        <p:strVal val="visible"/>
                                      </p:to>
                                    </p:set>
                                    <p:animEffect transition="in" filter="barn(inVertical)">
                                      <p:cBhvr>
                                        <p:cTn id="50" dur="500"/>
                                        <p:tgtEl>
                                          <p:spTgt spid="26"/>
                                        </p:tgtEl>
                                      </p:cBhvr>
                                    </p:animEffect>
                                  </p:childTnLst>
                                </p:cTn>
                              </p:par>
                            </p:childTnLst>
                          </p:cTn>
                        </p:par>
                        <p:par>
                          <p:cTn id="51" fill="hold">
                            <p:stCondLst>
                              <p:cond delay="1500"/>
                            </p:stCondLst>
                            <p:childTnLst>
                              <p:par>
                                <p:cTn id="52" presetID="16" presetClass="entr" presetSubtype="21"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barn(inVertical)">
                                      <p:cBhvr>
                                        <p:cTn id="54" dur="500"/>
                                        <p:tgtEl>
                                          <p:spTgt spid="6"/>
                                        </p:tgtEl>
                                      </p:cBhvr>
                                    </p:animEffect>
                                  </p:childTnLst>
                                </p:cTn>
                              </p:par>
                            </p:childTnLst>
                          </p:cTn>
                        </p:par>
                        <p:par>
                          <p:cTn id="55" fill="hold">
                            <p:stCondLst>
                              <p:cond delay="2000"/>
                            </p:stCondLst>
                            <p:childTnLst>
                              <p:par>
                                <p:cTn id="56" presetID="42" presetClass="entr" presetSubtype="0" fill="hold" grpId="0"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fade">
                                      <p:cBhvr>
                                        <p:cTn id="58" dur="1000"/>
                                        <p:tgtEl>
                                          <p:spTgt spid="48"/>
                                        </p:tgtEl>
                                      </p:cBhvr>
                                    </p:animEffect>
                                    <p:anim calcmode="lin" valueType="num">
                                      <p:cBhvr>
                                        <p:cTn id="59" dur="1000" fill="hold"/>
                                        <p:tgtEl>
                                          <p:spTgt spid="48"/>
                                        </p:tgtEl>
                                        <p:attrNameLst>
                                          <p:attrName>ppt_x</p:attrName>
                                        </p:attrNameLst>
                                      </p:cBhvr>
                                      <p:tavLst>
                                        <p:tav tm="0">
                                          <p:val>
                                            <p:strVal val="#ppt_x"/>
                                          </p:val>
                                        </p:tav>
                                        <p:tav tm="100000">
                                          <p:val>
                                            <p:strVal val="#ppt_x"/>
                                          </p:val>
                                        </p:tav>
                                      </p:tavLst>
                                    </p:anim>
                                    <p:anim calcmode="lin" valueType="num">
                                      <p:cBhvr>
                                        <p:cTn id="60" dur="1000" fill="hold"/>
                                        <p:tgtEl>
                                          <p:spTgt spid="48"/>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fade">
                                      <p:cBhvr>
                                        <p:cTn id="63" dur="1000"/>
                                        <p:tgtEl>
                                          <p:spTgt spid="47"/>
                                        </p:tgtEl>
                                      </p:cBhvr>
                                    </p:animEffect>
                                    <p:anim calcmode="lin" valueType="num">
                                      <p:cBhvr>
                                        <p:cTn id="64" dur="1000" fill="hold"/>
                                        <p:tgtEl>
                                          <p:spTgt spid="47"/>
                                        </p:tgtEl>
                                        <p:attrNameLst>
                                          <p:attrName>ppt_x</p:attrName>
                                        </p:attrNameLst>
                                      </p:cBhvr>
                                      <p:tavLst>
                                        <p:tav tm="0">
                                          <p:val>
                                            <p:strVal val="#ppt_x"/>
                                          </p:val>
                                        </p:tav>
                                        <p:tav tm="100000">
                                          <p:val>
                                            <p:strVal val="#ppt_x"/>
                                          </p:val>
                                        </p:tav>
                                      </p:tavLst>
                                    </p:anim>
                                    <p:anim calcmode="lin" valueType="num">
                                      <p:cBhvr>
                                        <p:cTn id="65"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P spid="40" grpId="0" animBg="1"/>
      <p:bldP spid="47" grpId="0"/>
      <p:bldP spid="4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 name="矩形 1"/>
          <p:cNvSpPr>
            <a:spLocks noChangeArrowheads="1"/>
          </p:cNvSpPr>
          <p:nvPr/>
        </p:nvSpPr>
        <p:spPr bwMode="auto">
          <a:xfrm>
            <a:off x="5501484" y="2002632"/>
            <a:ext cx="2670916"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lnSpc>
                <a:spcPct val="150000"/>
              </a:lnSpc>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a:t>
            </a:r>
            <a:r>
              <a:rPr lang="zh-CN" altLang="en-US" sz="1000" dirty="0" smtClean="0">
                <a:solidFill>
                  <a:prstClr val="black">
                    <a:lumMod val="75000"/>
                    <a:lumOff val="25000"/>
                  </a:prstClr>
                </a:solidFill>
                <a:latin typeface="微软雅黑" panose="020B0503020204020204" pitchFamily="34" charset="-122"/>
                <a:ea typeface="微软雅黑" panose="020B0503020204020204" pitchFamily="34" charset="-122"/>
              </a:rPr>
              <a:t>文本</a:t>
            </a:r>
            <a:endPar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4" name="直接连接符 3"/>
          <p:cNvCxnSpPr/>
          <p:nvPr/>
        </p:nvCxnSpPr>
        <p:spPr>
          <a:xfrm>
            <a:off x="5464413" y="1901342"/>
            <a:ext cx="2707987" cy="0"/>
          </a:xfrm>
          <a:prstGeom prst="line">
            <a:avLst/>
          </a:prstGeom>
          <a:solidFill>
            <a:srgbClr val="070606"/>
          </a:solidFill>
          <a:ln w="15875">
            <a:solidFill>
              <a:schemeClr val="tx1">
                <a:lumMod val="50000"/>
                <a:lumOff val="50000"/>
              </a:schemeClr>
            </a:solidFill>
            <a:round/>
          </a:ln>
        </p:spPr>
      </p:cxnSp>
      <p:sp>
        <p:nvSpPr>
          <p:cNvPr id="231" name="TextBox 230"/>
          <p:cNvSpPr txBox="1"/>
          <p:nvPr/>
        </p:nvSpPr>
        <p:spPr bwMode="auto">
          <a:xfrm>
            <a:off x="5828391" y="1187559"/>
            <a:ext cx="1980029" cy="584775"/>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3200" b="1" dirty="0"/>
              <a:t>添加标题</a:t>
            </a:r>
          </a:p>
        </p:txBody>
      </p:sp>
      <p:grpSp>
        <p:nvGrpSpPr>
          <p:cNvPr id="26" name="组合 25"/>
          <p:cNvGrpSpPr/>
          <p:nvPr/>
        </p:nvGrpSpPr>
        <p:grpSpPr>
          <a:xfrm>
            <a:off x="1201341" y="1464469"/>
            <a:ext cx="4005263" cy="1970485"/>
            <a:chOff x="1601788" y="1952625"/>
            <a:chExt cx="5340350" cy="2627313"/>
          </a:xfrm>
        </p:grpSpPr>
        <p:grpSp>
          <p:nvGrpSpPr>
            <p:cNvPr id="27" name="Group 205"/>
            <p:cNvGrpSpPr/>
            <p:nvPr/>
          </p:nvGrpSpPr>
          <p:grpSpPr bwMode="auto">
            <a:xfrm>
              <a:off x="1601788" y="1952625"/>
              <a:ext cx="4400550" cy="2627313"/>
              <a:chOff x="1009" y="1230"/>
              <a:chExt cx="2772" cy="1655"/>
            </a:xfrm>
            <a:solidFill>
              <a:schemeClr val="bg1">
                <a:lumMod val="75000"/>
              </a:schemeClr>
            </a:solidFill>
          </p:grpSpPr>
          <p:sp>
            <p:nvSpPr>
              <p:cNvPr id="263" name="Freeform 5"/>
              <p:cNvSpPr/>
              <p:nvPr/>
            </p:nvSpPr>
            <p:spPr bwMode="auto">
              <a:xfrm>
                <a:off x="1435" y="1805"/>
                <a:ext cx="2" cy="3"/>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1 h 1"/>
                  <a:gd name="T22" fmla="*/ 1 w 1"/>
                  <a:gd name="T23" fmla="*/ 1 h 1"/>
                  <a:gd name="T24" fmla="*/ 1 w 1"/>
                  <a:gd name="T25" fmla="*/ 1 h 1"/>
                  <a:gd name="T26" fmla="*/ 1 w 1"/>
                  <a:gd name="T27" fmla="*/ 1 h 1"/>
                  <a:gd name="T28" fmla="*/ 0 w 1"/>
                  <a:gd name="T29" fmla="*/ 0 h 1"/>
                  <a:gd name="T30" fmla="*/ 0 w 1"/>
                  <a:gd name="T31" fmla="*/ 0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ubicBezTo>
                      <a:pt x="1" y="1"/>
                      <a:pt x="1" y="1"/>
                      <a:pt x="1" y="1"/>
                    </a:cubicBezTo>
                    <a:cubicBezTo>
                      <a:pt x="1" y="1"/>
                      <a:pt x="1"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4" name="Freeform 6"/>
              <p:cNvSpPr/>
              <p:nvPr/>
            </p:nvSpPr>
            <p:spPr bwMode="auto">
              <a:xfrm>
                <a:off x="1556" y="20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5" name="Freeform 7"/>
              <p:cNvSpPr/>
              <p:nvPr/>
            </p:nvSpPr>
            <p:spPr bwMode="auto">
              <a:xfrm>
                <a:off x="1550" y="2063"/>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6" name="Freeform 8"/>
              <p:cNvSpPr/>
              <p:nvPr/>
            </p:nvSpPr>
            <p:spPr bwMode="auto">
              <a:xfrm>
                <a:off x="1979" y="2121"/>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7" name="Freeform 9"/>
              <p:cNvSpPr/>
              <p:nvPr/>
            </p:nvSpPr>
            <p:spPr bwMode="auto">
              <a:xfrm>
                <a:off x="1548" y="2058"/>
                <a:ext cx="2" cy="2"/>
              </a:xfrm>
              <a:custGeom>
                <a:avLst/>
                <a:gdLst>
                  <a:gd name="T0" fmla="*/ 0 w 1"/>
                  <a:gd name="T1" fmla="*/ 0 h 1"/>
                  <a:gd name="T2" fmla="*/ 0 w 1"/>
                  <a:gd name="T3" fmla="*/ 1 h 1"/>
                  <a:gd name="T4" fmla="*/ 0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0"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8" name="Oval 10"/>
              <p:cNvSpPr>
                <a:spLocks noChangeArrowheads="1"/>
              </p:cNvSpPr>
              <p:nvPr/>
            </p:nvSpPr>
            <p:spPr bwMode="auto">
              <a:xfrm>
                <a:off x="1432" y="180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9" name="Freeform 11"/>
              <p:cNvSpPr/>
              <p:nvPr/>
            </p:nvSpPr>
            <p:spPr bwMode="auto">
              <a:xfrm>
                <a:off x="1529" y="2015"/>
                <a:ext cx="6" cy="6"/>
              </a:xfrm>
              <a:custGeom>
                <a:avLst/>
                <a:gdLst>
                  <a:gd name="T0" fmla="*/ 1 w 2"/>
                  <a:gd name="T1" fmla="*/ 0 h 2"/>
                  <a:gd name="T2" fmla="*/ 0 w 2"/>
                  <a:gd name="T3" fmla="*/ 1 h 2"/>
                  <a:gd name="T4" fmla="*/ 1 w 2"/>
                  <a:gd name="T5" fmla="*/ 2 h 2"/>
                  <a:gd name="T6" fmla="*/ 2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1" y="1"/>
                      <a:pt x="0" y="1"/>
                    </a:cubicBezTo>
                    <a:cubicBezTo>
                      <a:pt x="1" y="1"/>
                      <a:pt x="1" y="1"/>
                      <a:pt x="1" y="2"/>
                    </a:cubicBezTo>
                    <a:cubicBezTo>
                      <a:pt x="1" y="1"/>
                      <a:pt x="2" y="1"/>
                      <a:pt x="2" y="1"/>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0" name="Freeform 12"/>
              <p:cNvSpPr/>
              <p:nvPr/>
            </p:nvSpPr>
            <p:spPr bwMode="auto">
              <a:xfrm>
                <a:off x="1432" y="1800"/>
                <a:ext cx="3" cy="3"/>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1" name="Freeform 13"/>
              <p:cNvSpPr/>
              <p:nvPr/>
            </p:nvSpPr>
            <p:spPr bwMode="auto">
              <a:xfrm>
                <a:off x="1527" y="2021"/>
                <a:ext cx="2" cy="0"/>
              </a:xfrm>
              <a:custGeom>
                <a:avLst/>
                <a:gdLst>
                  <a:gd name="T0" fmla="*/ 0 w 1"/>
                  <a:gd name="T1" fmla="*/ 1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2" name="Freeform 14"/>
              <p:cNvSpPr/>
              <p:nvPr/>
            </p:nvSpPr>
            <p:spPr bwMode="auto">
              <a:xfrm>
                <a:off x="1508" y="1989"/>
                <a:ext cx="3" cy="0"/>
              </a:xfrm>
              <a:custGeom>
                <a:avLst/>
                <a:gdLst>
                  <a:gd name="T0" fmla="*/ 0 w 1"/>
                  <a:gd name="T1" fmla="*/ 1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3" name="Freeform 15"/>
              <p:cNvSpPr/>
              <p:nvPr/>
            </p:nvSpPr>
            <p:spPr bwMode="auto">
              <a:xfrm>
                <a:off x="1519" y="2010"/>
                <a:ext cx="5" cy="8"/>
              </a:xfrm>
              <a:custGeom>
                <a:avLst/>
                <a:gdLst>
                  <a:gd name="T0" fmla="*/ 1 w 2"/>
                  <a:gd name="T1" fmla="*/ 1 h 3"/>
                  <a:gd name="T2" fmla="*/ 1 w 2"/>
                  <a:gd name="T3" fmla="*/ 1 h 3"/>
                  <a:gd name="T4" fmla="*/ 1 w 2"/>
                  <a:gd name="T5" fmla="*/ 0 h 3"/>
                  <a:gd name="T6" fmla="*/ 2 w 2"/>
                  <a:gd name="T7" fmla="*/ 3 h 3"/>
                  <a:gd name="T8" fmla="*/ 2 w 2"/>
                  <a:gd name="T9" fmla="*/ 2 h 3"/>
                  <a:gd name="T10" fmla="*/ 1 w 2"/>
                  <a:gd name="T11" fmla="*/ 1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cubicBezTo>
                      <a:pt x="1" y="1"/>
                      <a:pt x="1" y="1"/>
                      <a:pt x="1" y="1"/>
                    </a:cubicBezTo>
                    <a:cubicBezTo>
                      <a:pt x="1" y="1"/>
                      <a:pt x="1" y="1"/>
                      <a:pt x="1" y="0"/>
                    </a:cubicBezTo>
                    <a:cubicBezTo>
                      <a:pt x="0" y="1"/>
                      <a:pt x="2" y="2"/>
                      <a:pt x="2" y="3"/>
                    </a:cubicBezTo>
                    <a:cubicBezTo>
                      <a:pt x="2" y="3"/>
                      <a:pt x="2" y="2"/>
                      <a:pt x="2" y="2"/>
                    </a:cubicBezTo>
                    <a:cubicBezTo>
                      <a:pt x="2" y="1"/>
                      <a:pt x="2" y="2"/>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4" name="Oval 16"/>
              <p:cNvSpPr>
                <a:spLocks noChangeArrowheads="1"/>
              </p:cNvSpPr>
              <p:nvPr/>
            </p:nvSpPr>
            <p:spPr bwMode="auto">
              <a:xfrm>
                <a:off x="2005" y="2134"/>
                <a:ext cx="3" cy="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5" name="Freeform 17"/>
              <p:cNvSpPr/>
              <p:nvPr/>
            </p:nvSpPr>
            <p:spPr bwMode="auto">
              <a:xfrm>
                <a:off x="2023" y="1855"/>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6" name="Freeform 18"/>
              <p:cNvSpPr/>
              <p:nvPr/>
            </p:nvSpPr>
            <p:spPr bwMode="auto">
              <a:xfrm>
                <a:off x="2008" y="2144"/>
                <a:ext cx="2" cy="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7" name="Freeform 19"/>
              <p:cNvSpPr/>
              <p:nvPr/>
            </p:nvSpPr>
            <p:spPr bwMode="auto">
              <a:xfrm>
                <a:off x="1979" y="21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8" name="Freeform 20"/>
              <p:cNvSpPr/>
              <p:nvPr/>
            </p:nvSpPr>
            <p:spPr bwMode="auto">
              <a:xfrm>
                <a:off x="2026" y="217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79" name="Freeform 21"/>
              <p:cNvSpPr/>
              <p:nvPr/>
            </p:nvSpPr>
            <p:spPr bwMode="auto">
              <a:xfrm>
                <a:off x="2016" y="21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0" name="Freeform 22"/>
              <p:cNvSpPr/>
              <p:nvPr/>
            </p:nvSpPr>
            <p:spPr bwMode="auto">
              <a:xfrm>
                <a:off x="1995" y="2123"/>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1" name="Freeform 23"/>
              <p:cNvSpPr/>
              <p:nvPr/>
            </p:nvSpPr>
            <p:spPr bwMode="auto">
              <a:xfrm>
                <a:off x="1997" y="21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2" name="Freeform 24"/>
              <p:cNvSpPr/>
              <p:nvPr/>
            </p:nvSpPr>
            <p:spPr bwMode="auto">
              <a:xfrm>
                <a:off x="2002"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3" name="Freeform 25"/>
              <p:cNvSpPr/>
              <p:nvPr/>
            </p:nvSpPr>
            <p:spPr bwMode="auto">
              <a:xfrm>
                <a:off x="2005" y="212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4" name="Freeform 26"/>
              <p:cNvSpPr/>
              <p:nvPr/>
            </p:nvSpPr>
            <p:spPr bwMode="auto">
              <a:xfrm>
                <a:off x="2005" y="2194"/>
                <a:ext cx="11" cy="8"/>
              </a:xfrm>
              <a:custGeom>
                <a:avLst/>
                <a:gdLst>
                  <a:gd name="T0" fmla="*/ 3 w 4"/>
                  <a:gd name="T1" fmla="*/ 1 h 3"/>
                  <a:gd name="T2" fmla="*/ 1 w 4"/>
                  <a:gd name="T3" fmla="*/ 1 h 3"/>
                  <a:gd name="T4" fmla="*/ 2 w 4"/>
                  <a:gd name="T5" fmla="*/ 2 h 3"/>
                  <a:gd name="T6" fmla="*/ 2 w 4"/>
                  <a:gd name="T7" fmla="*/ 3 h 3"/>
                  <a:gd name="T8" fmla="*/ 1 w 4"/>
                  <a:gd name="T9" fmla="*/ 3 h 3"/>
                  <a:gd name="T10" fmla="*/ 0 w 4"/>
                  <a:gd name="T11" fmla="*/ 3 h 3"/>
                  <a:gd name="T12" fmla="*/ 2 w 4"/>
                  <a:gd name="T13" fmla="*/ 3 h 3"/>
                  <a:gd name="T14" fmla="*/ 3 w 4"/>
                  <a:gd name="T15" fmla="*/ 3 h 3"/>
                  <a:gd name="T16" fmla="*/ 3 w 4"/>
                  <a:gd name="T17" fmla="*/ 2 h 3"/>
                  <a:gd name="T18" fmla="*/ 4 w 4"/>
                  <a:gd name="T19" fmla="*/ 0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2" y="1"/>
                      <a:pt x="2" y="1"/>
                      <a:pt x="1" y="1"/>
                    </a:cubicBezTo>
                    <a:cubicBezTo>
                      <a:pt x="2" y="1"/>
                      <a:pt x="2" y="1"/>
                      <a:pt x="2" y="2"/>
                    </a:cubicBezTo>
                    <a:cubicBezTo>
                      <a:pt x="2" y="2"/>
                      <a:pt x="2" y="2"/>
                      <a:pt x="2" y="3"/>
                    </a:cubicBezTo>
                    <a:cubicBezTo>
                      <a:pt x="2" y="3"/>
                      <a:pt x="1" y="3"/>
                      <a:pt x="1" y="3"/>
                    </a:cubicBezTo>
                    <a:cubicBezTo>
                      <a:pt x="1" y="3"/>
                      <a:pt x="1" y="3"/>
                      <a:pt x="0" y="3"/>
                    </a:cubicBezTo>
                    <a:cubicBezTo>
                      <a:pt x="1" y="3"/>
                      <a:pt x="1" y="3"/>
                      <a:pt x="2" y="3"/>
                    </a:cubicBezTo>
                    <a:cubicBezTo>
                      <a:pt x="2" y="3"/>
                      <a:pt x="3" y="3"/>
                      <a:pt x="3" y="3"/>
                    </a:cubicBezTo>
                    <a:cubicBezTo>
                      <a:pt x="4" y="3"/>
                      <a:pt x="3" y="2"/>
                      <a:pt x="3" y="2"/>
                    </a:cubicBezTo>
                    <a:cubicBezTo>
                      <a:pt x="3" y="1"/>
                      <a:pt x="4" y="1"/>
                      <a:pt x="4" y="0"/>
                    </a:cubicBezTo>
                    <a:cubicBezTo>
                      <a:pt x="4"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5" name="Freeform 27"/>
              <p:cNvSpPr/>
              <p:nvPr/>
            </p:nvSpPr>
            <p:spPr bwMode="auto">
              <a:xfrm>
                <a:off x="2013" y="2171"/>
                <a:ext cx="0" cy="2"/>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6" name="Freeform 28"/>
              <p:cNvSpPr/>
              <p:nvPr/>
            </p:nvSpPr>
            <p:spPr bwMode="auto">
              <a:xfrm>
                <a:off x="1976" y="212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7" name="Freeform 29"/>
              <p:cNvSpPr/>
              <p:nvPr/>
            </p:nvSpPr>
            <p:spPr bwMode="auto">
              <a:xfrm>
                <a:off x="2010" y="2150"/>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8" name="Freeform 30"/>
              <p:cNvSpPr/>
              <p:nvPr/>
            </p:nvSpPr>
            <p:spPr bwMode="auto">
              <a:xfrm>
                <a:off x="2008" y="1695"/>
                <a:ext cx="2" cy="5"/>
              </a:xfrm>
              <a:custGeom>
                <a:avLst/>
                <a:gdLst>
                  <a:gd name="T0" fmla="*/ 1 w 1"/>
                  <a:gd name="T1" fmla="*/ 1 h 2"/>
                  <a:gd name="T2" fmla="*/ 1 w 1"/>
                  <a:gd name="T3" fmla="*/ 1 h 2"/>
                  <a:gd name="T4" fmla="*/ 1 w 1"/>
                  <a:gd name="T5" fmla="*/ 1 h 2"/>
                  <a:gd name="T6" fmla="*/ 1 w 1"/>
                  <a:gd name="T7" fmla="*/ 1 h 2"/>
                  <a:gd name="T8" fmla="*/ 1 w 1"/>
                  <a:gd name="T9" fmla="*/ 1 h 2"/>
                  <a:gd name="T10" fmla="*/ 1 w 1"/>
                  <a:gd name="T11" fmla="*/ 0 h 2"/>
                  <a:gd name="T12" fmla="*/ 0 w 1"/>
                  <a:gd name="T13" fmla="*/ 2 h 2"/>
                  <a:gd name="T14" fmla="*/ 0 w 1"/>
                  <a:gd name="T15" fmla="*/ 1 h 2"/>
                  <a:gd name="T16" fmla="*/ 1 w 1"/>
                  <a:gd name="T17" fmla="*/ 2 h 2"/>
                  <a:gd name="T18" fmla="*/ 1 w 1"/>
                  <a:gd name="T19" fmla="*/ 2 h 2"/>
                  <a:gd name="T20" fmla="*/ 1 w 1"/>
                  <a:gd name="T21" fmla="*/ 1 h 2"/>
                  <a:gd name="T22" fmla="*/ 1 w 1"/>
                  <a:gd name="T23" fmla="*/ 1 h 2"/>
                  <a:gd name="T24" fmla="*/ 1 w 1"/>
                  <a:gd name="T25" fmla="*/ 1 h 2"/>
                  <a:gd name="T26" fmla="*/ 0 w 1"/>
                  <a:gd name="T27" fmla="*/ 1 h 2"/>
                  <a:gd name="T28" fmla="*/ 1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0" y="0"/>
                      <a:pt x="0" y="1"/>
                      <a:pt x="0" y="2"/>
                    </a:cubicBezTo>
                    <a:cubicBezTo>
                      <a:pt x="0" y="2"/>
                      <a:pt x="0" y="1"/>
                      <a:pt x="0"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89" name="Freeform 31"/>
              <p:cNvSpPr/>
              <p:nvPr/>
            </p:nvSpPr>
            <p:spPr bwMode="auto">
              <a:xfrm>
                <a:off x="2039" y="1721"/>
                <a:ext cx="5" cy="3"/>
              </a:xfrm>
              <a:custGeom>
                <a:avLst/>
                <a:gdLst>
                  <a:gd name="T0" fmla="*/ 1 w 2"/>
                  <a:gd name="T1" fmla="*/ 1 h 1"/>
                  <a:gd name="T2" fmla="*/ 1 w 2"/>
                  <a:gd name="T3" fmla="*/ 1 h 1"/>
                  <a:gd name="T4" fmla="*/ 2 w 2"/>
                  <a:gd name="T5" fmla="*/ 1 h 1"/>
                  <a:gd name="T6" fmla="*/ 1 w 2"/>
                  <a:gd name="T7" fmla="*/ 1 h 1"/>
                  <a:gd name="T8" fmla="*/ 1 w 2"/>
                  <a:gd name="T9" fmla="*/ 0 h 1"/>
                  <a:gd name="T10" fmla="*/ 1 w 2"/>
                  <a:gd name="T11" fmla="*/ 1 h 1"/>
                  <a:gd name="T12" fmla="*/ 1 w 2"/>
                  <a:gd name="T13" fmla="*/ 1 h 1"/>
                  <a:gd name="T14" fmla="*/ 0 w 2"/>
                  <a:gd name="T15" fmla="*/ 1 h 1"/>
                  <a:gd name="T16" fmla="*/ 1 w 2"/>
                  <a:gd name="T17" fmla="*/ 1 h 1"/>
                  <a:gd name="T18" fmla="*/ 1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2" y="1"/>
                      <a:pt x="2" y="1"/>
                      <a:pt x="2" y="1"/>
                    </a:cubicBezTo>
                    <a:cubicBezTo>
                      <a:pt x="2" y="1"/>
                      <a:pt x="2" y="1"/>
                      <a:pt x="1" y="1"/>
                    </a:cubicBezTo>
                    <a:cubicBezTo>
                      <a:pt x="1" y="1"/>
                      <a:pt x="1" y="1"/>
                      <a:pt x="1" y="0"/>
                    </a:cubicBezTo>
                    <a:cubicBezTo>
                      <a:pt x="1" y="0"/>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0" name="Oval 32"/>
              <p:cNvSpPr>
                <a:spLocks noChangeArrowheads="1"/>
              </p:cNvSpPr>
              <p:nvPr/>
            </p:nvSpPr>
            <p:spPr bwMode="auto">
              <a:xfrm>
                <a:off x="2013" y="2165"/>
                <a:ext cx="3" cy="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1" name="Freeform 33"/>
              <p:cNvSpPr/>
              <p:nvPr/>
            </p:nvSpPr>
            <p:spPr bwMode="auto">
              <a:xfrm>
                <a:off x="2013" y="2157"/>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2" name="Freeform 34"/>
              <p:cNvSpPr/>
              <p:nvPr/>
            </p:nvSpPr>
            <p:spPr bwMode="auto">
              <a:xfrm>
                <a:off x="2010" y="214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3" name="Freeform 35"/>
              <p:cNvSpPr/>
              <p:nvPr/>
            </p:nvSpPr>
            <p:spPr bwMode="auto">
              <a:xfrm>
                <a:off x="2008" y="2181"/>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4" name="Freeform 36"/>
              <p:cNvSpPr/>
              <p:nvPr/>
            </p:nvSpPr>
            <p:spPr bwMode="auto">
              <a:xfrm>
                <a:off x="2008" y="2142"/>
                <a:ext cx="5" cy="2"/>
              </a:xfrm>
              <a:custGeom>
                <a:avLst/>
                <a:gdLst>
                  <a:gd name="T0" fmla="*/ 1 w 2"/>
                  <a:gd name="T1" fmla="*/ 0 h 1"/>
                  <a:gd name="T2" fmla="*/ 1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1" y="1"/>
                    </a:cubicBezTo>
                    <a:cubicBezTo>
                      <a:pt x="1" y="1"/>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5" name="Freeform 37"/>
              <p:cNvSpPr/>
              <p:nvPr/>
            </p:nvSpPr>
            <p:spPr bwMode="auto">
              <a:xfrm>
                <a:off x="3524" y="22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6" name="Freeform 38"/>
              <p:cNvSpPr/>
              <p:nvPr/>
            </p:nvSpPr>
            <p:spPr bwMode="auto">
              <a:xfrm>
                <a:off x="3448" y="2089"/>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7" name="Freeform 39"/>
              <p:cNvSpPr/>
              <p:nvPr/>
            </p:nvSpPr>
            <p:spPr bwMode="auto">
              <a:xfrm>
                <a:off x="3445" y="2081"/>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8" name="Freeform 40"/>
              <p:cNvSpPr/>
              <p:nvPr/>
            </p:nvSpPr>
            <p:spPr bwMode="auto">
              <a:xfrm>
                <a:off x="3479"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99" name="Freeform 41"/>
              <p:cNvSpPr/>
              <p:nvPr/>
            </p:nvSpPr>
            <p:spPr bwMode="auto">
              <a:xfrm>
                <a:off x="3482" y="2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0" name="Freeform 42"/>
              <p:cNvSpPr/>
              <p:nvPr/>
            </p:nvSpPr>
            <p:spPr bwMode="auto">
              <a:xfrm>
                <a:off x="3503" y="214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1" name="Freeform 43"/>
              <p:cNvSpPr/>
              <p:nvPr/>
            </p:nvSpPr>
            <p:spPr bwMode="auto">
              <a:xfrm>
                <a:off x="3760" y="2376"/>
                <a:ext cx="21" cy="10"/>
              </a:xfrm>
              <a:custGeom>
                <a:avLst/>
                <a:gdLst>
                  <a:gd name="T0" fmla="*/ 7 w 8"/>
                  <a:gd name="T1" fmla="*/ 1 h 4"/>
                  <a:gd name="T2" fmla="*/ 8 w 8"/>
                  <a:gd name="T3" fmla="*/ 1 h 4"/>
                  <a:gd name="T4" fmla="*/ 8 w 8"/>
                  <a:gd name="T5" fmla="*/ 0 h 4"/>
                  <a:gd name="T6" fmla="*/ 3 w 8"/>
                  <a:gd name="T7" fmla="*/ 1 h 4"/>
                  <a:gd name="T8" fmla="*/ 1 w 8"/>
                  <a:gd name="T9" fmla="*/ 1 h 4"/>
                  <a:gd name="T10" fmla="*/ 0 w 8"/>
                  <a:gd name="T11" fmla="*/ 2 h 4"/>
                  <a:gd name="T12" fmla="*/ 0 w 8"/>
                  <a:gd name="T13" fmla="*/ 2 h 4"/>
                  <a:gd name="T14" fmla="*/ 0 w 8"/>
                  <a:gd name="T15" fmla="*/ 2 h 4"/>
                  <a:gd name="T16" fmla="*/ 0 w 8"/>
                  <a:gd name="T17" fmla="*/ 2 h 4"/>
                  <a:gd name="T18" fmla="*/ 0 w 8"/>
                  <a:gd name="T19" fmla="*/ 2 h 4"/>
                  <a:gd name="T20" fmla="*/ 0 w 8"/>
                  <a:gd name="T21" fmla="*/ 2 h 4"/>
                  <a:gd name="T22" fmla="*/ 0 w 8"/>
                  <a:gd name="T23" fmla="*/ 2 h 4"/>
                  <a:gd name="T24" fmla="*/ 0 w 8"/>
                  <a:gd name="T25" fmla="*/ 2 h 4"/>
                  <a:gd name="T26" fmla="*/ 0 w 8"/>
                  <a:gd name="T27" fmla="*/ 2 h 4"/>
                  <a:gd name="T28" fmla="*/ 0 w 8"/>
                  <a:gd name="T29" fmla="*/ 2 h 4"/>
                  <a:gd name="T30" fmla="*/ 1 w 8"/>
                  <a:gd name="T31" fmla="*/ 2 h 4"/>
                  <a:gd name="T32" fmla="*/ 1 w 8"/>
                  <a:gd name="T33" fmla="*/ 2 h 4"/>
                  <a:gd name="T34" fmla="*/ 1 w 8"/>
                  <a:gd name="T35" fmla="*/ 3 h 4"/>
                  <a:gd name="T36" fmla="*/ 1 w 8"/>
                  <a:gd name="T37" fmla="*/ 3 h 4"/>
                  <a:gd name="T38" fmla="*/ 0 w 8"/>
                  <a:gd name="T39" fmla="*/ 3 h 4"/>
                  <a:gd name="T40" fmla="*/ 0 w 8"/>
                  <a:gd name="T41" fmla="*/ 3 h 4"/>
                  <a:gd name="T42" fmla="*/ 0 w 8"/>
                  <a:gd name="T43" fmla="*/ 3 h 4"/>
                  <a:gd name="T44" fmla="*/ 0 w 8"/>
                  <a:gd name="T45" fmla="*/ 3 h 4"/>
                  <a:gd name="T46" fmla="*/ 0 w 8"/>
                  <a:gd name="T47" fmla="*/ 4 h 4"/>
                  <a:gd name="T48" fmla="*/ 0 w 8"/>
                  <a:gd name="T49" fmla="*/ 4 h 4"/>
                  <a:gd name="T50" fmla="*/ 0 w 8"/>
                  <a:gd name="T51" fmla="*/ 4 h 4"/>
                  <a:gd name="T52" fmla="*/ 0 w 8"/>
                  <a:gd name="T53" fmla="*/ 4 h 4"/>
                  <a:gd name="T54" fmla="*/ 0 w 8"/>
                  <a:gd name="T55" fmla="*/ 4 h 4"/>
                  <a:gd name="T56" fmla="*/ 0 w 8"/>
                  <a:gd name="T57" fmla="*/ 4 h 4"/>
                  <a:gd name="T58" fmla="*/ 0 w 8"/>
                  <a:gd name="T59" fmla="*/ 4 h 4"/>
                  <a:gd name="T60" fmla="*/ 5 w 8"/>
                  <a:gd name="T61" fmla="*/ 2 h 4"/>
                  <a:gd name="T62" fmla="*/ 7 w 8"/>
                  <a:gd name="T6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4">
                    <a:moveTo>
                      <a:pt x="7" y="1"/>
                    </a:moveTo>
                    <a:cubicBezTo>
                      <a:pt x="7" y="1"/>
                      <a:pt x="8" y="1"/>
                      <a:pt x="8" y="1"/>
                    </a:cubicBezTo>
                    <a:cubicBezTo>
                      <a:pt x="8" y="0"/>
                      <a:pt x="8" y="0"/>
                      <a:pt x="8" y="0"/>
                    </a:cubicBezTo>
                    <a:cubicBezTo>
                      <a:pt x="6" y="0"/>
                      <a:pt x="4" y="1"/>
                      <a:pt x="3" y="1"/>
                    </a:cubicBezTo>
                    <a:cubicBezTo>
                      <a:pt x="2" y="1"/>
                      <a:pt x="2" y="1"/>
                      <a:pt x="1"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2" y="4"/>
                      <a:pt x="3" y="3"/>
                      <a:pt x="5" y="2"/>
                    </a:cubicBezTo>
                    <a:cubicBezTo>
                      <a:pt x="6" y="2"/>
                      <a:pt x="6" y="2"/>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2" name="Freeform 44"/>
              <p:cNvSpPr/>
              <p:nvPr/>
            </p:nvSpPr>
            <p:spPr bwMode="auto">
              <a:xfrm>
                <a:off x="3760" y="2433"/>
                <a:ext cx="3" cy="3"/>
              </a:xfrm>
              <a:custGeom>
                <a:avLst/>
                <a:gdLst>
                  <a:gd name="T0" fmla="*/ 0 w 1"/>
                  <a:gd name="T1" fmla="*/ 1 h 1"/>
                  <a:gd name="T2" fmla="*/ 1 w 1"/>
                  <a:gd name="T3" fmla="*/ 1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1" y="0"/>
                      <a:pt x="1" y="0"/>
                    </a:cubicBezTo>
                    <a:cubicBezTo>
                      <a:pt x="1" y="0"/>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3" name="Freeform 45"/>
              <p:cNvSpPr/>
              <p:nvPr/>
            </p:nvSpPr>
            <p:spPr bwMode="auto">
              <a:xfrm>
                <a:off x="3755" y="2441"/>
                <a:ext cx="3" cy="3"/>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4" name="Freeform 46"/>
              <p:cNvSpPr/>
              <p:nvPr/>
            </p:nvSpPr>
            <p:spPr bwMode="auto">
              <a:xfrm>
                <a:off x="3734" y="20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5" name="Freeform 47"/>
              <p:cNvSpPr/>
              <p:nvPr/>
            </p:nvSpPr>
            <p:spPr bwMode="auto">
              <a:xfrm>
                <a:off x="3731" y="2005"/>
                <a:ext cx="6" cy="3"/>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6" name="Freeform 48"/>
              <p:cNvSpPr/>
              <p:nvPr/>
            </p:nvSpPr>
            <p:spPr bwMode="auto">
              <a:xfrm>
                <a:off x="3708"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7" name="Freeform 49"/>
              <p:cNvSpPr/>
              <p:nvPr/>
            </p:nvSpPr>
            <p:spPr bwMode="auto">
              <a:xfrm>
                <a:off x="3442" y="2081"/>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2"/>
                      <a:pt x="0" y="2"/>
                    </a:cubicBezTo>
                    <a:cubicBezTo>
                      <a:pt x="0" y="2"/>
                      <a:pt x="0" y="2"/>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8" name="Freeform 50"/>
              <p:cNvSpPr/>
              <p:nvPr/>
            </p:nvSpPr>
            <p:spPr bwMode="auto">
              <a:xfrm>
                <a:off x="3713" y="2055"/>
                <a:ext cx="18" cy="34"/>
              </a:xfrm>
              <a:custGeom>
                <a:avLst/>
                <a:gdLst>
                  <a:gd name="T0" fmla="*/ 7 w 7"/>
                  <a:gd name="T1" fmla="*/ 1 h 13"/>
                  <a:gd name="T2" fmla="*/ 5 w 7"/>
                  <a:gd name="T3" fmla="*/ 0 h 13"/>
                  <a:gd name="T4" fmla="*/ 4 w 7"/>
                  <a:gd name="T5" fmla="*/ 1 h 13"/>
                  <a:gd name="T6" fmla="*/ 3 w 7"/>
                  <a:gd name="T7" fmla="*/ 2 h 13"/>
                  <a:gd name="T8" fmla="*/ 3 w 7"/>
                  <a:gd name="T9" fmla="*/ 3 h 13"/>
                  <a:gd name="T10" fmla="*/ 1 w 7"/>
                  <a:gd name="T11" fmla="*/ 6 h 13"/>
                  <a:gd name="T12" fmla="*/ 0 w 7"/>
                  <a:gd name="T13" fmla="*/ 8 h 13"/>
                  <a:gd name="T14" fmla="*/ 1 w 7"/>
                  <a:gd name="T15" fmla="*/ 10 h 13"/>
                  <a:gd name="T16" fmla="*/ 2 w 7"/>
                  <a:gd name="T17" fmla="*/ 11 h 13"/>
                  <a:gd name="T18" fmla="*/ 3 w 7"/>
                  <a:gd name="T19" fmla="*/ 13 h 13"/>
                  <a:gd name="T20" fmla="*/ 4 w 7"/>
                  <a:gd name="T21" fmla="*/ 10 h 13"/>
                  <a:gd name="T22" fmla="*/ 5 w 7"/>
                  <a:gd name="T23" fmla="*/ 7 h 13"/>
                  <a:gd name="T24" fmla="*/ 6 w 7"/>
                  <a:gd name="T25" fmla="*/ 4 h 13"/>
                  <a:gd name="T26" fmla="*/ 7 w 7"/>
                  <a:gd name="T27" fmla="*/ 2 h 13"/>
                  <a:gd name="T28" fmla="*/ 7 w 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
                    </a:moveTo>
                    <a:cubicBezTo>
                      <a:pt x="7" y="1"/>
                      <a:pt x="6" y="0"/>
                      <a:pt x="5" y="0"/>
                    </a:cubicBezTo>
                    <a:cubicBezTo>
                      <a:pt x="5" y="0"/>
                      <a:pt x="4" y="1"/>
                      <a:pt x="4" y="1"/>
                    </a:cubicBezTo>
                    <a:cubicBezTo>
                      <a:pt x="3" y="1"/>
                      <a:pt x="3" y="2"/>
                      <a:pt x="3" y="2"/>
                    </a:cubicBezTo>
                    <a:cubicBezTo>
                      <a:pt x="3" y="2"/>
                      <a:pt x="3" y="3"/>
                      <a:pt x="3" y="3"/>
                    </a:cubicBezTo>
                    <a:cubicBezTo>
                      <a:pt x="2" y="4"/>
                      <a:pt x="1" y="5"/>
                      <a:pt x="1" y="6"/>
                    </a:cubicBezTo>
                    <a:cubicBezTo>
                      <a:pt x="1" y="7"/>
                      <a:pt x="1" y="7"/>
                      <a:pt x="0" y="8"/>
                    </a:cubicBezTo>
                    <a:cubicBezTo>
                      <a:pt x="0" y="9"/>
                      <a:pt x="1" y="9"/>
                      <a:pt x="1" y="10"/>
                    </a:cubicBezTo>
                    <a:cubicBezTo>
                      <a:pt x="1" y="10"/>
                      <a:pt x="2" y="11"/>
                      <a:pt x="2" y="11"/>
                    </a:cubicBezTo>
                    <a:cubicBezTo>
                      <a:pt x="2" y="12"/>
                      <a:pt x="2" y="13"/>
                      <a:pt x="3" y="13"/>
                    </a:cubicBezTo>
                    <a:cubicBezTo>
                      <a:pt x="3" y="12"/>
                      <a:pt x="3" y="11"/>
                      <a:pt x="4" y="10"/>
                    </a:cubicBezTo>
                    <a:cubicBezTo>
                      <a:pt x="4" y="9"/>
                      <a:pt x="5" y="8"/>
                      <a:pt x="5" y="7"/>
                    </a:cubicBezTo>
                    <a:cubicBezTo>
                      <a:pt x="6" y="6"/>
                      <a:pt x="6" y="5"/>
                      <a:pt x="6" y="4"/>
                    </a:cubicBezTo>
                    <a:cubicBezTo>
                      <a:pt x="7" y="3"/>
                      <a:pt x="7" y="3"/>
                      <a:pt x="7" y="2"/>
                    </a:cubicBezTo>
                    <a:cubicBezTo>
                      <a:pt x="7" y="2"/>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9" name="Freeform 51"/>
              <p:cNvSpPr/>
              <p:nvPr/>
            </p:nvSpPr>
            <p:spPr bwMode="auto">
              <a:xfrm>
                <a:off x="3713" y="2247"/>
                <a:ext cx="3" cy="2"/>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0"/>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0" name="Freeform 52"/>
              <p:cNvSpPr/>
              <p:nvPr/>
            </p:nvSpPr>
            <p:spPr bwMode="auto">
              <a:xfrm>
                <a:off x="3731" y="21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1" name="Freeform 53"/>
              <p:cNvSpPr/>
              <p:nvPr/>
            </p:nvSpPr>
            <p:spPr bwMode="auto">
              <a:xfrm>
                <a:off x="3692" y="2257"/>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2" name="Freeform 54"/>
              <p:cNvSpPr/>
              <p:nvPr/>
            </p:nvSpPr>
            <p:spPr bwMode="auto">
              <a:xfrm>
                <a:off x="3582" y="2199"/>
                <a:ext cx="8" cy="6"/>
              </a:xfrm>
              <a:custGeom>
                <a:avLst/>
                <a:gdLst>
                  <a:gd name="T0" fmla="*/ 0 w 3"/>
                  <a:gd name="T1" fmla="*/ 0 h 2"/>
                  <a:gd name="T2" fmla="*/ 2 w 3"/>
                  <a:gd name="T3" fmla="*/ 2 h 2"/>
                  <a:gd name="T4" fmla="*/ 3 w 3"/>
                  <a:gd name="T5" fmla="*/ 2 h 2"/>
                  <a:gd name="T6" fmla="*/ 2 w 3"/>
                  <a:gd name="T7" fmla="*/ 2 h 2"/>
                  <a:gd name="T8" fmla="*/ 2 w 3"/>
                  <a:gd name="T9" fmla="*/ 1 h 2"/>
                  <a:gd name="T10" fmla="*/ 1 w 3"/>
                  <a:gd name="T11" fmla="*/ 1 h 2"/>
                  <a:gd name="T12" fmla="*/ 1 w 3"/>
                  <a:gd name="T13" fmla="*/ 1 h 2"/>
                  <a:gd name="T14" fmla="*/ 2 w 3"/>
                  <a:gd name="T15" fmla="*/ 2 h 2"/>
                  <a:gd name="T16" fmla="*/ 2 w 3"/>
                  <a:gd name="T17" fmla="*/ 1 h 2"/>
                  <a:gd name="T18" fmla="*/ 3 w 3"/>
                  <a:gd name="T19" fmla="*/ 1 h 2"/>
                  <a:gd name="T20" fmla="*/ 1 w 3"/>
                  <a:gd name="T21" fmla="*/ 0 h 2"/>
                  <a:gd name="T22" fmla="*/ 1 w 3"/>
                  <a:gd name="T23" fmla="*/ 0 h 2"/>
                  <a:gd name="T24" fmla="*/ 1 w 3"/>
                  <a:gd name="T25" fmla="*/ 1 h 2"/>
                  <a:gd name="T26" fmla="*/ 1 w 3"/>
                  <a:gd name="T27" fmla="*/ 1 h 2"/>
                  <a:gd name="T28" fmla="*/ 0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0"/>
                    </a:moveTo>
                    <a:cubicBezTo>
                      <a:pt x="1" y="1"/>
                      <a:pt x="1" y="1"/>
                      <a:pt x="2" y="2"/>
                    </a:cubicBezTo>
                    <a:cubicBezTo>
                      <a:pt x="2" y="2"/>
                      <a:pt x="3" y="2"/>
                      <a:pt x="3" y="2"/>
                    </a:cubicBezTo>
                    <a:cubicBezTo>
                      <a:pt x="3" y="2"/>
                      <a:pt x="2" y="2"/>
                      <a:pt x="2" y="2"/>
                    </a:cubicBezTo>
                    <a:cubicBezTo>
                      <a:pt x="2" y="2"/>
                      <a:pt x="2" y="1"/>
                      <a:pt x="2" y="1"/>
                    </a:cubicBezTo>
                    <a:cubicBezTo>
                      <a:pt x="2" y="1"/>
                      <a:pt x="1" y="1"/>
                      <a:pt x="1" y="1"/>
                    </a:cubicBezTo>
                    <a:cubicBezTo>
                      <a:pt x="1" y="1"/>
                      <a:pt x="1" y="1"/>
                      <a:pt x="1" y="1"/>
                    </a:cubicBezTo>
                    <a:cubicBezTo>
                      <a:pt x="2" y="1"/>
                      <a:pt x="2" y="1"/>
                      <a:pt x="2" y="2"/>
                    </a:cubicBezTo>
                    <a:cubicBezTo>
                      <a:pt x="2" y="1"/>
                      <a:pt x="2" y="1"/>
                      <a:pt x="2" y="1"/>
                    </a:cubicBezTo>
                    <a:cubicBezTo>
                      <a:pt x="3" y="1"/>
                      <a:pt x="3" y="1"/>
                      <a:pt x="3" y="1"/>
                    </a:cubicBezTo>
                    <a:cubicBezTo>
                      <a:pt x="2" y="0"/>
                      <a:pt x="2" y="0"/>
                      <a:pt x="1" y="0"/>
                    </a:cubicBezTo>
                    <a:cubicBezTo>
                      <a:pt x="1" y="0"/>
                      <a:pt x="1" y="0"/>
                      <a:pt x="1" y="0"/>
                    </a:cubicBezTo>
                    <a:cubicBezTo>
                      <a:pt x="1" y="1"/>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3" name="Freeform 55"/>
              <p:cNvSpPr/>
              <p:nvPr/>
            </p:nvSpPr>
            <p:spPr bwMode="auto">
              <a:xfrm>
                <a:off x="3587" y="2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4" name="Freeform 56"/>
              <p:cNvSpPr/>
              <p:nvPr/>
            </p:nvSpPr>
            <p:spPr bwMode="auto">
              <a:xfrm>
                <a:off x="3666" y="22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5" name="Freeform 57"/>
              <p:cNvSpPr/>
              <p:nvPr/>
            </p:nvSpPr>
            <p:spPr bwMode="auto">
              <a:xfrm>
                <a:off x="3666" y="2252"/>
                <a:ext cx="2" cy="3"/>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0 w 1"/>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6" name="Freeform 58"/>
              <p:cNvSpPr/>
              <p:nvPr/>
            </p:nvSpPr>
            <p:spPr bwMode="auto">
              <a:xfrm>
                <a:off x="3590" y="219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7" name="Freeform 59"/>
              <p:cNvSpPr/>
              <p:nvPr/>
            </p:nvSpPr>
            <p:spPr bwMode="auto">
              <a:xfrm>
                <a:off x="3697" y="206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8" name="Freeform 60"/>
              <p:cNvSpPr/>
              <p:nvPr/>
            </p:nvSpPr>
            <p:spPr bwMode="auto">
              <a:xfrm>
                <a:off x="3668" y="22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9" name="Freeform 61"/>
              <p:cNvSpPr/>
              <p:nvPr/>
            </p:nvSpPr>
            <p:spPr bwMode="auto">
              <a:xfrm>
                <a:off x="3695" y="2063"/>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0" name="Freeform 62"/>
              <p:cNvSpPr/>
              <p:nvPr/>
            </p:nvSpPr>
            <p:spPr bwMode="auto">
              <a:xfrm>
                <a:off x="3658" y="2249"/>
                <a:ext cx="8" cy="11"/>
              </a:xfrm>
              <a:custGeom>
                <a:avLst/>
                <a:gdLst>
                  <a:gd name="T0" fmla="*/ 1 w 3"/>
                  <a:gd name="T1" fmla="*/ 2 h 4"/>
                  <a:gd name="T2" fmla="*/ 1 w 3"/>
                  <a:gd name="T3" fmla="*/ 2 h 4"/>
                  <a:gd name="T4" fmla="*/ 1 w 3"/>
                  <a:gd name="T5" fmla="*/ 2 h 4"/>
                  <a:gd name="T6" fmla="*/ 1 w 3"/>
                  <a:gd name="T7" fmla="*/ 3 h 4"/>
                  <a:gd name="T8" fmla="*/ 1 w 3"/>
                  <a:gd name="T9" fmla="*/ 3 h 4"/>
                  <a:gd name="T10" fmla="*/ 1 w 3"/>
                  <a:gd name="T11" fmla="*/ 3 h 4"/>
                  <a:gd name="T12" fmla="*/ 1 w 3"/>
                  <a:gd name="T13" fmla="*/ 3 h 4"/>
                  <a:gd name="T14" fmla="*/ 1 w 3"/>
                  <a:gd name="T15" fmla="*/ 3 h 4"/>
                  <a:gd name="T16" fmla="*/ 2 w 3"/>
                  <a:gd name="T17" fmla="*/ 3 h 4"/>
                  <a:gd name="T18" fmla="*/ 2 w 3"/>
                  <a:gd name="T19" fmla="*/ 3 h 4"/>
                  <a:gd name="T20" fmla="*/ 2 w 3"/>
                  <a:gd name="T21" fmla="*/ 4 h 4"/>
                  <a:gd name="T22" fmla="*/ 2 w 3"/>
                  <a:gd name="T23" fmla="*/ 4 h 4"/>
                  <a:gd name="T24" fmla="*/ 2 w 3"/>
                  <a:gd name="T25" fmla="*/ 4 h 4"/>
                  <a:gd name="T26" fmla="*/ 2 w 3"/>
                  <a:gd name="T27" fmla="*/ 3 h 4"/>
                  <a:gd name="T28" fmla="*/ 2 w 3"/>
                  <a:gd name="T29" fmla="*/ 3 h 4"/>
                  <a:gd name="T30" fmla="*/ 2 w 3"/>
                  <a:gd name="T31" fmla="*/ 3 h 4"/>
                  <a:gd name="T32" fmla="*/ 2 w 3"/>
                  <a:gd name="T33" fmla="*/ 3 h 4"/>
                  <a:gd name="T34" fmla="*/ 2 w 3"/>
                  <a:gd name="T35" fmla="*/ 3 h 4"/>
                  <a:gd name="T36" fmla="*/ 2 w 3"/>
                  <a:gd name="T37" fmla="*/ 3 h 4"/>
                  <a:gd name="T38" fmla="*/ 2 w 3"/>
                  <a:gd name="T39" fmla="*/ 3 h 4"/>
                  <a:gd name="T40" fmla="*/ 2 w 3"/>
                  <a:gd name="T41" fmla="*/ 2 h 4"/>
                  <a:gd name="T42" fmla="*/ 2 w 3"/>
                  <a:gd name="T43" fmla="*/ 2 h 4"/>
                  <a:gd name="T44" fmla="*/ 2 w 3"/>
                  <a:gd name="T45" fmla="*/ 2 h 4"/>
                  <a:gd name="T46" fmla="*/ 2 w 3"/>
                  <a:gd name="T47" fmla="*/ 1 h 4"/>
                  <a:gd name="T48" fmla="*/ 2 w 3"/>
                  <a:gd name="T49" fmla="*/ 1 h 4"/>
                  <a:gd name="T50" fmla="*/ 2 w 3"/>
                  <a:gd name="T51" fmla="*/ 1 h 4"/>
                  <a:gd name="T52" fmla="*/ 2 w 3"/>
                  <a:gd name="T53" fmla="*/ 1 h 4"/>
                  <a:gd name="T54" fmla="*/ 2 w 3"/>
                  <a:gd name="T55" fmla="*/ 1 h 4"/>
                  <a:gd name="T56" fmla="*/ 3 w 3"/>
                  <a:gd name="T57" fmla="*/ 1 h 4"/>
                  <a:gd name="T58" fmla="*/ 3 w 3"/>
                  <a:gd name="T59" fmla="*/ 1 h 4"/>
                  <a:gd name="T60" fmla="*/ 3 w 3"/>
                  <a:gd name="T61" fmla="*/ 1 h 4"/>
                  <a:gd name="T62" fmla="*/ 3 w 3"/>
                  <a:gd name="T63" fmla="*/ 0 h 4"/>
                  <a:gd name="T64" fmla="*/ 3 w 3"/>
                  <a:gd name="T65" fmla="*/ 1 h 4"/>
                  <a:gd name="T66" fmla="*/ 2 w 3"/>
                  <a:gd name="T67" fmla="*/ 1 h 4"/>
                  <a:gd name="T68" fmla="*/ 0 w 3"/>
                  <a:gd name="T6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1"/>
                    </a:cubicBezTo>
                    <a:cubicBezTo>
                      <a:pt x="3" y="0"/>
                      <a:pt x="3" y="0"/>
                      <a:pt x="3" y="0"/>
                    </a:cubicBezTo>
                    <a:cubicBezTo>
                      <a:pt x="3" y="0"/>
                      <a:pt x="2" y="1"/>
                      <a:pt x="2" y="1"/>
                    </a:cubicBezTo>
                    <a:cubicBezTo>
                      <a:pt x="1" y="2"/>
                      <a:pt x="1"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1" name="Freeform 63"/>
              <p:cNvSpPr/>
              <p:nvPr/>
            </p:nvSpPr>
            <p:spPr bwMode="auto">
              <a:xfrm>
                <a:off x="3708" y="20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2" name="Freeform 64"/>
              <p:cNvSpPr/>
              <p:nvPr/>
            </p:nvSpPr>
            <p:spPr bwMode="auto">
              <a:xfrm>
                <a:off x="1913"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3" name="Oval 65"/>
              <p:cNvSpPr>
                <a:spLocks noChangeArrowheads="1"/>
              </p:cNvSpPr>
              <p:nvPr/>
            </p:nvSpPr>
            <p:spPr bwMode="auto">
              <a:xfrm>
                <a:off x="1908" y="2089"/>
                <a:ext cx="2"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4" name="Freeform 66"/>
              <p:cNvSpPr/>
              <p:nvPr/>
            </p:nvSpPr>
            <p:spPr bwMode="auto">
              <a:xfrm>
                <a:off x="1910" y="2089"/>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5" name="Freeform 67"/>
              <p:cNvSpPr/>
              <p:nvPr/>
            </p:nvSpPr>
            <p:spPr bwMode="auto">
              <a:xfrm>
                <a:off x="1900" y="209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6" name="Freeform 68"/>
              <p:cNvSpPr/>
              <p:nvPr/>
            </p:nvSpPr>
            <p:spPr bwMode="auto">
              <a:xfrm>
                <a:off x="1945" y="1850"/>
                <a:ext cx="2" cy="3"/>
              </a:xfrm>
              <a:custGeom>
                <a:avLst/>
                <a:gdLst>
                  <a:gd name="T0" fmla="*/ 1 w 1"/>
                  <a:gd name="T1" fmla="*/ 1 h 1"/>
                  <a:gd name="T2" fmla="*/ 1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7" name="Freeform 69"/>
              <p:cNvSpPr/>
              <p:nvPr/>
            </p:nvSpPr>
            <p:spPr bwMode="auto">
              <a:xfrm>
                <a:off x="1929" y="188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8" name="Freeform 70"/>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9" name="Freeform 71"/>
              <p:cNvSpPr/>
              <p:nvPr/>
            </p:nvSpPr>
            <p:spPr bwMode="auto">
              <a:xfrm>
                <a:off x="1889" y="1902"/>
                <a:ext cx="3" cy="3"/>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0" name="Freeform 72"/>
              <p:cNvSpPr/>
              <p:nvPr/>
            </p:nvSpPr>
            <p:spPr bwMode="auto">
              <a:xfrm>
                <a:off x="1889" y="2079"/>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1" name="Freeform 73"/>
              <p:cNvSpPr/>
              <p:nvPr/>
            </p:nvSpPr>
            <p:spPr bwMode="auto">
              <a:xfrm>
                <a:off x="1900" y="2084"/>
                <a:ext cx="5" cy="0"/>
              </a:xfrm>
              <a:custGeom>
                <a:avLst/>
                <a:gdLst>
                  <a:gd name="T0" fmla="*/ 1 w 2"/>
                  <a:gd name="T1" fmla="*/ 0 w 2"/>
                  <a:gd name="T2" fmla="*/ 1 w 2"/>
                  <a:gd name="T3" fmla="*/ 2 w 2"/>
                  <a:gd name="T4" fmla="*/ 1 w 2"/>
                  <a:gd name="T5" fmla="*/ 1 w 2"/>
                </a:gdLst>
                <a:ahLst/>
                <a:cxnLst>
                  <a:cxn ang="0">
                    <a:pos x="T0" y="0"/>
                  </a:cxn>
                  <a:cxn ang="0">
                    <a:pos x="T1" y="0"/>
                  </a:cxn>
                  <a:cxn ang="0">
                    <a:pos x="T2" y="0"/>
                  </a:cxn>
                  <a:cxn ang="0">
                    <a:pos x="T3" y="0"/>
                  </a:cxn>
                  <a:cxn ang="0">
                    <a:pos x="T4" y="0"/>
                  </a:cxn>
                  <a:cxn ang="0">
                    <a:pos x="T5" y="0"/>
                  </a:cxn>
                </a:cxnLst>
                <a:rect l="0" t="0" r="r" b="b"/>
                <a:pathLst>
                  <a:path w="2">
                    <a:moveTo>
                      <a:pt x="1" y="0"/>
                    </a:moveTo>
                    <a:cubicBezTo>
                      <a:pt x="1" y="0"/>
                      <a:pt x="0" y="0"/>
                      <a:pt x="0" y="0"/>
                    </a:cubicBezTo>
                    <a:cubicBezTo>
                      <a:pt x="0" y="0"/>
                      <a:pt x="0" y="0"/>
                      <a:pt x="1" y="0"/>
                    </a:cubicBezTo>
                    <a:cubicBezTo>
                      <a:pt x="1" y="0"/>
                      <a:pt x="1"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2" name="Freeform 74"/>
              <p:cNvSpPr/>
              <p:nvPr/>
            </p:nvSpPr>
            <p:spPr bwMode="auto">
              <a:xfrm>
                <a:off x="1895" y="2094"/>
                <a:ext cx="8" cy="6"/>
              </a:xfrm>
              <a:custGeom>
                <a:avLst/>
                <a:gdLst>
                  <a:gd name="T0" fmla="*/ 0 w 3"/>
                  <a:gd name="T1" fmla="*/ 1 h 2"/>
                  <a:gd name="T2" fmla="*/ 2 w 3"/>
                  <a:gd name="T3" fmla="*/ 1 h 2"/>
                  <a:gd name="T4" fmla="*/ 2 w 3"/>
                  <a:gd name="T5" fmla="*/ 0 h 2"/>
                  <a:gd name="T6" fmla="*/ 2 w 3"/>
                  <a:gd name="T7" fmla="*/ 1 h 2"/>
                  <a:gd name="T8" fmla="*/ 1 w 3"/>
                  <a:gd name="T9" fmla="*/ 0 h 2"/>
                  <a:gd name="T10" fmla="*/ 1 w 3"/>
                  <a:gd name="T11" fmla="*/ 1 h 2"/>
                  <a:gd name="T12" fmla="*/ 0 w 3"/>
                  <a:gd name="T13" fmla="*/ 1 h 2"/>
                  <a:gd name="T14" fmla="*/ 0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1"/>
                    </a:moveTo>
                    <a:cubicBezTo>
                      <a:pt x="1" y="1"/>
                      <a:pt x="2" y="2"/>
                      <a:pt x="2" y="1"/>
                    </a:cubicBezTo>
                    <a:cubicBezTo>
                      <a:pt x="2" y="1"/>
                      <a:pt x="3" y="0"/>
                      <a:pt x="2" y="0"/>
                    </a:cubicBezTo>
                    <a:cubicBezTo>
                      <a:pt x="2" y="0"/>
                      <a:pt x="2" y="0"/>
                      <a:pt x="2" y="1"/>
                    </a:cubicBezTo>
                    <a:cubicBezTo>
                      <a:pt x="2" y="1"/>
                      <a:pt x="2" y="1"/>
                      <a:pt x="1" y="0"/>
                    </a:cubicBezTo>
                    <a:cubicBezTo>
                      <a:pt x="1" y="0"/>
                      <a:pt x="1" y="0"/>
                      <a:pt x="1" y="1"/>
                    </a:cubicBezTo>
                    <a:cubicBezTo>
                      <a:pt x="1"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3" name="Freeform 75"/>
              <p:cNvSpPr/>
              <p:nvPr/>
            </p:nvSpPr>
            <p:spPr bwMode="auto">
              <a:xfrm>
                <a:off x="1889" y="2081"/>
                <a:ext cx="6" cy="5"/>
              </a:xfrm>
              <a:custGeom>
                <a:avLst/>
                <a:gdLst>
                  <a:gd name="T0" fmla="*/ 1 w 2"/>
                  <a:gd name="T1" fmla="*/ 0 h 2"/>
                  <a:gd name="T2" fmla="*/ 1 w 2"/>
                  <a:gd name="T3" fmla="*/ 0 h 2"/>
                  <a:gd name="T4" fmla="*/ 1 w 2"/>
                  <a:gd name="T5" fmla="*/ 1 h 2"/>
                  <a:gd name="T6" fmla="*/ 0 w 2"/>
                  <a:gd name="T7" fmla="*/ 2 h 2"/>
                  <a:gd name="T8" fmla="*/ 2 w 2"/>
                  <a:gd name="T9" fmla="*/ 1 h 2"/>
                  <a:gd name="T10" fmla="*/ 2 w 2"/>
                  <a:gd name="T11" fmla="*/ 0 h 2"/>
                  <a:gd name="T12" fmla="*/ 1 w 2"/>
                  <a:gd name="T13" fmla="*/ 0 h 2"/>
                  <a:gd name="T14" fmla="*/ 1 w 2"/>
                  <a:gd name="T15" fmla="*/ 0 h 2"/>
                  <a:gd name="T16" fmla="*/ 1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0"/>
                    </a:moveTo>
                    <a:cubicBezTo>
                      <a:pt x="1" y="0"/>
                      <a:pt x="1" y="0"/>
                      <a:pt x="1" y="0"/>
                    </a:cubicBezTo>
                    <a:cubicBezTo>
                      <a:pt x="2" y="0"/>
                      <a:pt x="2" y="1"/>
                      <a:pt x="1" y="1"/>
                    </a:cubicBezTo>
                    <a:cubicBezTo>
                      <a:pt x="1" y="1"/>
                      <a:pt x="1" y="1"/>
                      <a:pt x="0" y="2"/>
                    </a:cubicBezTo>
                    <a:cubicBezTo>
                      <a:pt x="1" y="1"/>
                      <a:pt x="1" y="1"/>
                      <a:pt x="2" y="1"/>
                    </a:cubicBezTo>
                    <a:cubicBezTo>
                      <a:pt x="2" y="0"/>
                      <a:pt x="2" y="0"/>
                      <a:pt x="2"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4" name="Freeform 76"/>
              <p:cNvSpPr/>
              <p:nvPr/>
            </p:nvSpPr>
            <p:spPr bwMode="auto">
              <a:xfrm>
                <a:off x="1892" y="20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5" name="Freeform 77"/>
              <p:cNvSpPr/>
              <p:nvPr/>
            </p:nvSpPr>
            <p:spPr bwMode="auto">
              <a:xfrm>
                <a:off x="1971" y="212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6" name="Freeform 78"/>
              <p:cNvSpPr/>
              <p:nvPr/>
            </p:nvSpPr>
            <p:spPr bwMode="auto">
              <a:xfrm>
                <a:off x="1726" y="2121"/>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7" name="Freeform 79"/>
              <p:cNvSpPr/>
              <p:nvPr/>
            </p:nvSpPr>
            <p:spPr bwMode="auto">
              <a:xfrm>
                <a:off x="2113" y="2276"/>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8" name="Freeform 80"/>
              <p:cNvSpPr/>
              <p:nvPr/>
            </p:nvSpPr>
            <p:spPr bwMode="auto">
              <a:xfrm>
                <a:off x="1924" y="1884"/>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9" name="Freeform 81"/>
              <p:cNvSpPr/>
              <p:nvPr/>
            </p:nvSpPr>
            <p:spPr bwMode="auto">
              <a:xfrm>
                <a:off x="1855" y="2039"/>
                <a:ext cx="8" cy="11"/>
              </a:xfrm>
              <a:custGeom>
                <a:avLst/>
                <a:gdLst>
                  <a:gd name="T0" fmla="*/ 2 w 3"/>
                  <a:gd name="T1" fmla="*/ 0 h 4"/>
                  <a:gd name="T2" fmla="*/ 0 w 3"/>
                  <a:gd name="T3" fmla="*/ 0 h 4"/>
                  <a:gd name="T4" fmla="*/ 1 w 3"/>
                  <a:gd name="T5" fmla="*/ 0 h 4"/>
                  <a:gd name="T6" fmla="*/ 2 w 3"/>
                  <a:gd name="T7" fmla="*/ 0 h 4"/>
                  <a:gd name="T8" fmla="*/ 3 w 3"/>
                  <a:gd name="T9" fmla="*/ 1 h 4"/>
                  <a:gd name="T10" fmla="*/ 3 w 3"/>
                  <a:gd name="T11" fmla="*/ 1 h 4"/>
                  <a:gd name="T12" fmla="*/ 2 w 3"/>
                  <a:gd name="T13" fmla="*/ 3 h 4"/>
                  <a:gd name="T14" fmla="*/ 3 w 3"/>
                  <a:gd name="T15" fmla="*/ 4 h 4"/>
                  <a:gd name="T16" fmla="*/ 3 w 3"/>
                  <a:gd name="T17" fmla="*/ 2 h 4"/>
                  <a:gd name="T18" fmla="*/ 3 w 3"/>
                  <a:gd name="T19" fmla="*/ 1 h 4"/>
                  <a:gd name="T20" fmla="*/ 2 w 3"/>
                  <a:gd name="T21" fmla="*/ 1 h 4"/>
                  <a:gd name="T22" fmla="*/ 2 w 3"/>
                  <a:gd name="T23" fmla="*/ 1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cubicBezTo>
                      <a:pt x="1" y="0"/>
                      <a:pt x="0" y="0"/>
                      <a:pt x="0" y="0"/>
                    </a:cubicBezTo>
                    <a:cubicBezTo>
                      <a:pt x="0" y="0"/>
                      <a:pt x="1" y="0"/>
                      <a:pt x="1" y="0"/>
                    </a:cubicBezTo>
                    <a:cubicBezTo>
                      <a:pt x="1" y="0"/>
                      <a:pt x="1" y="0"/>
                      <a:pt x="2" y="0"/>
                    </a:cubicBezTo>
                    <a:cubicBezTo>
                      <a:pt x="2" y="1"/>
                      <a:pt x="2" y="1"/>
                      <a:pt x="3" y="1"/>
                    </a:cubicBezTo>
                    <a:cubicBezTo>
                      <a:pt x="3" y="1"/>
                      <a:pt x="3" y="1"/>
                      <a:pt x="3" y="1"/>
                    </a:cubicBezTo>
                    <a:cubicBezTo>
                      <a:pt x="3" y="2"/>
                      <a:pt x="2" y="3"/>
                      <a:pt x="2" y="3"/>
                    </a:cubicBezTo>
                    <a:cubicBezTo>
                      <a:pt x="2" y="3"/>
                      <a:pt x="2" y="4"/>
                      <a:pt x="3" y="4"/>
                    </a:cubicBezTo>
                    <a:cubicBezTo>
                      <a:pt x="3" y="3"/>
                      <a:pt x="3" y="2"/>
                      <a:pt x="3" y="2"/>
                    </a:cubicBezTo>
                    <a:cubicBezTo>
                      <a:pt x="3" y="2"/>
                      <a:pt x="3" y="1"/>
                      <a:pt x="3" y="1"/>
                    </a:cubicBezTo>
                    <a:cubicBezTo>
                      <a:pt x="3" y="1"/>
                      <a:pt x="2" y="1"/>
                      <a:pt x="2" y="1"/>
                    </a:cubicBezTo>
                    <a:cubicBezTo>
                      <a:pt x="2" y="1"/>
                      <a:pt x="2" y="1"/>
                      <a:pt x="2" y="1"/>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0" name="Freeform 82"/>
              <p:cNvSpPr/>
              <p:nvPr/>
            </p:nvSpPr>
            <p:spPr bwMode="auto">
              <a:xfrm>
                <a:off x="1853" y="2121"/>
                <a:ext cx="18" cy="7"/>
              </a:xfrm>
              <a:custGeom>
                <a:avLst/>
                <a:gdLst>
                  <a:gd name="T0" fmla="*/ 5 w 7"/>
                  <a:gd name="T1" fmla="*/ 2 h 3"/>
                  <a:gd name="T2" fmla="*/ 6 w 7"/>
                  <a:gd name="T3" fmla="*/ 3 h 3"/>
                  <a:gd name="T4" fmla="*/ 7 w 7"/>
                  <a:gd name="T5" fmla="*/ 3 h 3"/>
                  <a:gd name="T6" fmla="*/ 5 w 7"/>
                  <a:gd name="T7" fmla="*/ 1 h 3"/>
                  <a:gd name="T8" fmla="*/ 2 w 7"/>
                  <a:gd name="T9" fmla="*/ 0 h 3"/>
                  <a:gd name="T10" fmla="*/ 0 w 7"/>
                  <a:gd name="T11" fmla="*/ 1 h 3"/>
                  <a:gd name="T12" fmla="*/ 3 w 7"/>
                  <a:gd name="T13" fmla="*/ 3 h 3"/>
                  <a:gd name="T14" fmla="*/ 4 w 7"/>
                  <a:gd name="T15" fmla="*/ 3 h 3"/>
                  <a:gd name="T16" fmla="*/ 4 w 7"/>
                  <a:gd name="T17" fmla="*/ 3 h 3"/>
                  <a:gd name="T18" fmla="*/ 4 w 7"/>
                  <a:gd name="T19" fmla="*/ 3 h 3"/>
                  <a:gd name="T20" fmla="*/ 5 w 7"/>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5" y="2"/>
                    </a:moveTo>
                    <a:cubicBezTo>
                      <a:pt x="5" y="2"/>
                      <a:pt x="5" y="2"/>
                      <a:pt x="6" y="3"/>
                    </a:cubicBezTo>
                    <a:cubicBezTo>
                      <a:pt x="6" y="3"/>
                      <a:pt x="7" y="3"/>
                      <a:pt x="7" y="3"/>
                    </a:cubicBezTo>
                    <a:cubicBezTo>
                      <a:pt x="7" y="2"/>
                      <a:pt x="5" y="1"/>
                      <a:pt x="5" y="1"/>
                    </a:cubicBezTo>
                    <a:cubicBezTo>
                      <a:pt x="4" y="1"/>
                      <a:pt x="3" y="1"/>
                      <a:pt x="2" y="0"/>
                    </a:cubicBezTo>
                    <a:cubicBezTo>
                      <a:pt x="1" y="1"/>
                      <a:pt x="0" y="1"/>
                      <a:pt x="0" y="1"/>
                    </a:cubicBezTo>
                    <a:cubicBezTo>
                      <a:pt x="1" y="2"/>
                      <a:pt x="2" y="3"/>
                      <a:pt x="3" y="3"/>
                    </a:cubicBezTo>
                    <a:cubicBezTo>
                      <a:pt x="3" y="3"/>
                      <a:pt x="4" y="3"/>
                      <a:pt x="4" y="3"/>
                    </a:cubicBezTo>
                    <a:cubicBezTo>
                      <a:pt x="4" y="3"/>
                      <a:pt x="4" y="3"/>
                      <a:pt x="4" y="3"/>
                    </a:cubicBezTo>
                    <a:cubicBezTo>
                      <a:pt x="4" y="3"/>
                      <a:pt x="4" y="3"/>
                      <a:pt x="4" y="3"/>
                    </a:cubicBezTo>
                    <a:cubicBezTo>
                      <a:pt x="4" y="3"/>
                      <a:pt x="5" y="3"/>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1" name="Freeform 83"/>
              <p:cNvSpPr/>
              <p:nvPr/>
            </p:nvSpPr>
            <p:spPr bwMode="auto">
              <a:xfrm>
                <a:off x="1955" y="2121"/>
                <a:ext cx="16" cy="7"/>
              </a:xfrm>
              <a:custGeom>
                <a:avLst/>
                <a:gdLst>
                  <a:gd name="T0" fmla="*/ 5 w 6"/>
                  <a:gd name="T1" fmla="*/ 1 h 3"/>
                  <a:gd name="T2" fmla="*/ 5 w 6"/>
                  <a:gd name="T3" fmla="*/ 1 h 3"/>
                  <a:gd name="T4" fmla="*/ 4 w 6"/>
                  <a:gd name="T5" fmla="*/ 1 h 3"/>
                  <a:gd name="T6" fmla="*/ 4 w 6"/>
                  <a:gd name="T7" fmla="*/ 1 h 3"/>
                  <a:gd name="T8" fmla="*/ 1 w 6"/>
                  <a:gd name="T9" fmla="*/ 0 h 3"/>
                  <a:gd name="T10" fmla="*/ 0 w 6"/>
                  <a:gd name="T11" fmla="*/ 1 h 3"/>
                  <a:gd name="T12" fmla="*/ 0 w 6"/>
                  <a:gd name="T13" fmla="*/ 2 h 3"/>
                  <a:gd name="T14" fmla="*/ 1 w 6"/>
                  <a:gd name="T15" fmla="*/ 2 h 3"/>
                  <a:gd name="T16" fmla="*/ 2 w 6"/>
                  <a:gd name="T17" fmla="*/ 2 h 3"/>
                  <a:gd name="T18" fmla="*/ 4 w 6"/>
                  <a:gd name="T19" fmla="*/ 2 h 3"/>
                  <a:gd name="T20" fmla="*/ 5 w 6"/>
                  <a:gd name="T21" fmla="*/ 2 h 3"/>
                  <a:gd name="T22" fmla="*/ 5 w 6"/>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5" y="1"/>
                    </a:moveTo>
                    <a:cubicBezTo>
                      <a:pt x="5" y="1"/>
                      <a:pt x="5" y="1"/>
                      <a:pt x="5" y="1"/>
                    </a:cubicBezTo>
                    <a:cubicBezTo>
                      <a:pt x="5" y="1"/>
                      <a:pt x="4" y="1"/>
                      <a:pt x="4" y="1"/>
                    </a:cubicBezTo>
                    <a:cubicBezTo>
                      <a:pt x="4" y="1"/>
                      <a:pt x="4" y="1"/>
                      <a:pt x="4" y="1"/>
                    </a:cubicBezTo>
                    <a:cubicBezTo>
                      <a:pt x="3" y="1"/>
                      <a:pt x="2" y="1"/>
                      <a:pt x="1" y="0"/>
                    </a:cubicBezTo>
                    <a:cubicBezTo>
                      <a:pt x="1" y="1"/>
                      <a:pt x="0" y="1"/>
                      <a:pt x="0" y="1"/>
                    </a:cubicBezTo>
                    <a:cubicBezTo>
                      <a:pt x="0" y="1"/>
                      <a:pt x="0" y="2"/>
                      <a:pt x="0" y="2"/>
                    </a:cubicBezTo>
                    <a:cubicBezTo>
                      <a:pt x="1" y="2"/>
                      <a:pt x="1" y="2"/>
                      <a:pt x="1" y="2"/>
                    </a:cubicBezTo>
                    <a:cubicBezTo>
                      <a:pt x="1" y="2"/>
                      <a:pt x="2" y="2"/>
                      <a:pt x="2" y="2"/>
                    </a:cubicBezTo>
                    <a:cubicBezTo>
                      <a:pt x="2" y="2"/>
                      <a:pt x="3" y="2"/>
                      <a:pt x="4" y="2"/>
                    </a:cubicBezTo>
                    <a:cubicBezTo>
                      <a:pt x="4" y="3"/>
                      <a:pt x="5" y="2"/>
                      <a:pt x="5" y="2"/>
                    </a:cubicBezTo>
                    <a:cubicBezTo>
                      <a:pt x="6" y="2"/>
                      <a:pt x="6"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2" name="Freeform 84"/>
              <p:cNvSpPr>
                <a:spLocks noEditPoints="1"/>
              </p:cNvSpPr>
              <p:nvPr/>
            </p:nvSpPr>
            <p:spPr bwMode="auto">
              <a:xfrm>
                <a:off x="1887" y="2107"/>
                <a:ext cx="26" cy="19"/>
              </a:xfrm>
              <a:custGeom>
                <a:avLst/>
                <a:gdLst>
                  <a:gd name="T0" fmla="*/ 6 w 10"/>
                  <a:gd name="T1" fmla="*/ 5 h 7"/>
                  <a:gd name="T2" fmla="*/ 7 w 10"/>
                  <a:gd name="T3" fmla="*/ 0 h 7"/>
                  <a:gd name="T4" fmla="*/ 6 w 10"/>
                  <a:gd name="T5" fmla="*/ 0 h 7"/>
                  <a:gd name="T6" fmla="*/ 10 w 10"/>
                  <a:gd name="T7" fmla="*/ 3 h 7"/>
                  <a:gd name="T8" fmla="*/ 10 w 10"/>
                  <a:gd name="T9" fmla="*/ 3 h 7"/>
                  <a:gd name="T10" fmla="*/ 10 w 10"/>
                  <a:gd name="T11" fmla="*/ 2 h 7"/>
                  <a:gd name="T12" fmla="*/ 10 w 10"/>
                  <a:gd name="T13" fmla="*/ 2 h 7"/>
                  <a:gd name="T14" fmla="*/ 10 w 10"/>
                  <a:gd name="T15" fmla="*/ 2 h 7"/>
                  <a:gd name="T16" fmla="*/ 10 w 10"/>
                  <a:gd name="T17" fmla="*/ 2 h 7"/>
                  <a:gd name="T18" fmla="*/ 10 w 10"/>
                  <a:gd name="T19" fmla="*/ 1 h 7"/>
                  <a:gd name="T20" fmla="*/ 10 w 10"/>
                  <a:gd name="T21" fmla="*/ 1 h 7"/>
                  <a:gd name="T22" fmla="*/ 8 w 10"/>
                  <a:gd name="T23" fmla="*/ 1 h 7"/>
                  <a:gd name="T24" fmla="*/ 5 w 10"/>
                  <a:gd name="T25" fmla="*/ 0 h 7"/>
                  <a:gd name="T26" fmla="*/ 6 w 10"/>
                  <a:gd name="T27" fmla="*/ 2 h 7"/>
                  <a:gd name="T28" fmla="*/ 6 w 10"/>
                  <a:gd name="T29" fmla="*/ 2 h 7"/>
                  <a:gd name="T30" fmla="*/ 7 w 10"/>
                  <a:gd name="T31" fmla="*/ 2 h 7"/>
                  <a:gd name="T32" fmla="*/ 6 w 10"/>
                  <a:gd name="T33" fmla="*/ 3 h 7"/>
                  <a:gd name="T34" fmla="*/ 7 w 10"/>
                  <a:gd name="T35" fmla="*/ 4 h 7"/>
                  <a:gd name="T36" fmla="*/ 8 w 10"/>
                  <a:gd name="T37" fmla="*/ 5 h 7"/>
                  <a:gd name="T38" fmla="*/ 7 w 10"/>
                  <a:gd name="T39" fmla="*/ 5 h 7"/>
                  <a:gd name="T40" fmla="*/ 4 w 10"/>
                  <a:gd name="T41" fmla="*/ 5 h 7"/>
                  <a:gd name="T42" fmla="*/ 2 w 10"/>
                  <a:gd name="T43" fmla="*/ 5 h 7"/>
                  <a:gd name="T44" fmla="*/ 1 w 10"/>
                  <a:gd name="T45" fmla="*/ 5 h 7"/>
                  <a:gd name="T46" fmla="*/ 1 w 10"/>
                  <a:gd name="T47" fmla="*/ 6 h 7"/>
                  <a:gd name="T48" fmla="*/ 8 w 10"/>
                  <a:gd name="T49" fmla="*/ 6 h 7"/>
                  <a:gd name="T50" fmla="*/ 10 w 10"/>
                  <a:gd name="T51" fmla="*/ 7 h 7"/>
                  <a:gd name="T52" fmla="*/ 10 w 10"/>
                  <a:gd name="T53" fmla="*/ 7 h 7"/>
                  <a:gd name="T54" fmla="*/ 10 w 10"/>
                  <a:gd name="T55" fmla="*/ 6 h 7"/>
                  <a:gd name="T56" fmla="*/ 10 w 10"/>
                  <a:gd name="T57" fmla="*/ 6 h 7"/>
                  <a:gd name="T58" fmla="*/ 10 w 10"/>
                  <a:gd name="T59" fmla="*/ 6 h 7"/>
                  <a:gd name="T60" fmla="*/ 9 w 10"/>
                  <a:gd name="T61" fmla="*/ 5 h 7"/>
                  <a:gd name="T62" fmla="*/ 9 w 10"/>
                  <a:gd name="T63" fmla="*/ 5 h 7"/>
                  <a:gd name="T64" fmla="*/ 9 w 10"/>
                  <a:gd name="T65" fmla="*/ 5 h 7"/>
                  <a:gd name="T66" fmla="*/ 9 w 10"/>
                  <a:gd name="T67" fmla="*/ 5 h 7"/>
                  <a:gd name="T68" fmla="*/ 9 w 10"/>
                  <a:gd name="T69" fmla="*/ 5 h 7"/>
                  <a:gd name="T70" fmla="*/ 9 w 10"/>
                  <a:gd name="T71" fmla="*/ 5 h 7"/>
                  <a:gd name="T72" fmla="*/ 10 w 10"/>
                  <a:gd name="T73" fmla="*/ 5 h 7"/>
                  <a:gd name="T74" fmla="*/ 10 w 10"/>
                  <a:gd name="T75" fmla="*/ 5 h 7"/>
                  <a:gd name="T76" fmla="*/ 10 w 10"/>
                  <a:gd name="T77" fmla="*/ 5 h 7"/>
                  <a:gd name="T78" fmla="*/ 10 w 10"/>
                  <a:gd name="T79" fmla="*/ 4 h 7"/>
                  <a:gd name="T80" fmla="*/ 10 w 10"/>
                  <a:gd name="T81" fmla="*/ 4 h 7"/>
                  <a:gd name="T82" fmla="*/ 10 w 10"/>
                  <a:gd name="T83" fmla="*/ 4 h 7"/>
                  <a:gd name="T84" fmla="*/ 10 w 10"/>
                  <a:gd name="T85" fmla="*/ 4 h 7"/>
                  <a:gd name="T86" fmla="*/ 10 w 10"/>
                  <a:gd name="T87" fmla="*/ 4 h 7"/>
                  <a:gd name="T88" fmla="*/ 10 w 10"/>
                  <a:gd name="T89" fmla="*/ 3 h 7"/>
                  <a:gd name="T90" fmla="*/ 10 w 10"/>
                  <a:gd name="T91" fmla="*/ 3 h 7"/>
                  <a:gd name="T92" fmla="*/ 10 w 10"/>
                  <a:gd name="T93" fmla="*/ 3 h 7"/>
                  <a:gd name="T94" fmla="*/ 10 w 10"/>
                  <a:gd name="T95" fmla="*/ 3 h 7"/>
                  <a:gd name="T96" fmla="*/ 10 w 10"/>
                  <a:gd name="T9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6" y="5"/>
                    </a:moveTo>
                    <a:cubicBezTo>
                      <a:pt x="7" y="4"/>
                      <a:pt x="5" y="4"/>
                      <a:pt x="5" y="4"/>
                    </a:cubicBezTo>
                    <a:cubicBezTo>
                      <a:pt x="5" y="4"/>
                      <a:pt x="5" y="4"/>
                      <a:pt x="6" y="5"/>
                    </a:cubicBezTo>
                    <a:cubicBezTo>
                      <a:pt x="6" y="5"/>
                      <a:pt x="6" y="5"/>
                      <a:pt x="6" y="5"/>
                    </a:cubicBezTo>
                    <a:close/>
                    <a:moveTo>
                      <a:pt x="7" y="0"/>
                    </a:move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7" y="0"/>
                      <a:pt x="7" y="0"/>
                    </a:cubicBezTo>
                    <a:close/>
                    <a:moveTo>
                      <a:pt x="10" y="3"/>
                    </a:move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8" y="1"/>
                      <a:pt x="8" y="1"/>
                      <a:pt x="8" y="1"/>
                    </a:cubicBezTo>
                    <a:cubicBezTo>
                      <a:pt x="8" y="1"/>
                      <a:pt x="8" y="1"/>
                      <a:pt x="8" y="1"/>
                    </a:cubicBezTo>
                    <a:cubicBezTo>
                      <a:pt x="8" y="1"/>
                      <a:pt x="7" y="0"/>
                      <a:pt x="7" y="0"/>
                    </a:cubicBezTo>
                    <a:cubicBezTo>
                      <a:pt x="7" y="0"/>
                      <a:pt x="7" y="0"/>
                      <a:pt x="7" y="0"/>
                    </a:cubicBezTo>
                    <a:cubicBezTo>
                      <a:pt x="6" y="0"/>
                      <a:pt x="6" y="0"/>
                      <a:pt x="5" y="0"/>
                    </a:cubicBezTo>
                    <a:cubicBezTo>
                      <a:pt x="5" y="0"/>
                      <a:pt x="4" y="1"/>
                      <a:pt x="4" y="1"/>
                    </a:cubicBezTo>
                    <a:cubicBezTo>
                      <a:pt x="4"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7" y="2"/>
                    </a:cubicBezTo>
                    <a:cubicBezTo>
                      <a:pt x="7" y="2"/>
                      <a:pt x="7" y="2"/>
                      <a:pt x="7" y="2"/>
                    </a:cubicBezTo>
                    <a:cubicBezTo>
                      <a:pt x="7" y="2"/>
                      <a:pt x="7" y="2"/>
                      <a:pt x="7" y="2"/>
                    </a:cubicBezTo>
                    <a:cubicBezTo>
                      <a:pt x="7" y="2"/>
                      <a:pt x="7" y="2"/>
                      <a:pt x="7" y="2"/>
                    </a:cubicBezTo>
                    <a:cubicBezTo>
                      <a:pt x="7" y="3"/>
                      <a:pt x="6" y="3"/>
                      <a:pt x="6" y="3"/>
                    </a:cubicBezTo>
                    <a:cubicBezTo>
                      <a:pt x="6" y="3"/>
                      <a:pt x="7" y="3"/>
                      <a:pt x="7" y="3"/>
                    </a:cubicBezTo>
                    <a:cubicBezTo>
                      <a:pt x="7" y="3"/>
                      <a:pt x="7" y="3"/>
                      <a:pt x="7" y="3"/>
                    </a:cubicBezTo>
                    <a:cubicBezTo>
                      <a:pt x="7" y="4"/>
                      <a:pt x="7" y="4"/>
                      <a:pt x="7" y="4"/>
                    </a:cubicBezTo>
                    <a:cubicBezTo>
                      <a:pt x="7" y="4"/>
                      <a:pt x="8" y="4"/>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6"/>
                    </a:cubicBezTo>
                    <a:cubicBezTo>
                      <a:pt x="7" y="6"/>
                      <a:pt x="7" y="6"/>
                      <a:pt x="6" y="6"/>
                    </a:cubicBezTo>
                    <a:cubicBezTo>
                      <a:pt x="6" y="6"/>
                      <a:pt x="5" y="5"/>
                      <a:pt x="4" y="5"/>
                    </a:cubicBezTo>
                    <a:cubicBezTo>
                      <a:pt x="4" y="5"/>
                      <a:pt x="3" y="5"/>
                      <a:pt x="3"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0" y="5"/>
                      <a:pt x="0" y="6"/>
                      <a:pt x="1" y="6"/>
                    </a:cubicBezTo>
                    <a:cubicBezTo>
                      <a:pt x="1" y="6"/>
                      <a:pt x="1" y="6"/>
                      <a:pt x="1" y="6"/>
                    </a:cubicBezTo>
                    <a:cubicBezTo>
                      <a:pt x="1" y="6"/>
                      <a:pt x="1" y="6"/>
                      <a:pt x="1" y="6"/>
                    </a:cubicBezTo>
                    <a:cubicBezTo>
                      <a:pt x="2" y="6"/>
                      <a:pt x="2" y="7"/>
                      <a:pt x="3" y="7"/>
                    </a:cubicBezTo>
                    <a:cubicBezTo>
                      <a:pt x="3" y="6"/>
                      <a:pt x="6" y="7"/>
                      <a:pt x="6" y="7"/>
                    </a:cubicBezTo>
                    <a:cubicBezTo>
                      <a:pt x="7" y="7"/>
                      <a:pt x="8" y="6"/>
                      <a:pt x="8" y="6"/>
                    </a:cubicBezTo>
                    <a:cubicBezTo>
                      <a:pt x="9" y="6"/>
                      <a:pt x="9" y="6"/>
                      <a:pt x="9" y="6"/>
                    </a:cubicBezTo>
                    <a:cubicBezTo>
                      <a:pt x="9" y="6"/>
                      <a:pt x="9" y="6"/>
                      <a:pt x="9" y="6"/>
                    </a:cubicBezTo>
                    <a:cubicBezTo>
                      <a:pt x="9"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3" name="Freeform 85"/>
              <p:cNvSpPr>
                <a:spLocks noEditPoints="1"/>
              </p:cNvSpPr>
              <p:nvPr/>
            </p:nvSpPr>
            <p:spPr bwMode="auto">
              <a:xfrm>
                <a:off x="1913" y="2107"/>
                <a:ext cx="32" cy="24"/>
              </a:xfrm>
              <a:custGeom>
                <a:avLst/>
                <a:gdLst>
                  <a:gd name="T0" fmla="*/ 11 w 12"/>
                  <a:gd name="T1" fmla="*/ 7 h 9"/>
                  <a:gd name="T2" fmla="*/ 11 w 12"/>
                  <a:gd name="T3" fmla="*/ 7 h 9"/>
                  <a:gd name="T4" fmla="*/ 12 w 12"/>
                  <a:gd name="T5" fmla="*/ 7 h 9"/>
                  <a:gd name="T6" fmla="*/ 10 w 12"/>
                  <a:gd name="T7" fmla="*/ 4 h 9"/>
                  <a:gd name="T8" fmla="*/ 8 w 12"/>
                  <a:gd name="T9" fmla="*/ 3 h 9"/>
                  <a:gd name="T10" fmla="*/ 8 w 12"/>
                  <a:gd name="T11" fmla="*/ 3 h 9"/>
                  <a:gd name="T12" fmla="*/ 9 w 12"/>
                  <a:gd name="T13" fmla="*/ 2 h 9"/>
                  <a:gd name="T14" fmla="*/ 9 w 12"/>
                  <a:gd name="T15" fmla="*/ 2 h 9"/>
                  <a:gd name="T16" fmla="*/ 8 w 12"/>
                  <a:gd name="T17" fmla="*/ 2 h 9"/>
                  <a:gd name="T18" fmla="*/ 7 w 12"/>
                  <a:gd name="T19" fmla="*/ 3 h 9"/>
                  <a:gd name="T20" fmla="*/ 6 w 12"/>
                  <a:gd name="T21" fmla="*/ 1 h 9"/>
                  <a:gd name="T22" fmla="*/ 5 w 12"/>
                  <a:gd name="T23" fmla="*/ 1 h 9"/>
                  <a:gd name="T24" fmla="*/ 3 w 12"/>
                  <a:gd name="T25" fmla="*/ 0 h 9"/>
                  <a:gd name="T26" fmla="*/ 2 w 12"/>
                  <a:gd name="T27" fmla="*/ 0 h 9"/>
                  <a:gd name="T28" fmla="*/ 0 w 12"/>
                  <a:gd name="T29" fmla="*/ 1 h 9"/>
                  <a:gd name="T30" fmla="*/ 0 w 12"/>
                  <a:gd name="T31" fmla="*/ 1 h 9"/>
                  <a:gd name="T32" fmla="*/ 0 w 12"/>
                  <a:gd name="T33" fmla="*/ 1 h 9"/>
                  <a:gd name="T34" fmla="*/ 1 w 12"/>
                  <a:gd name="T35" fmla="*/ 2 h 9"/>
                  <a:gd name="T36" fmla="*/ 0 w 12"/>
                  <a:gd name="T37" fmla="*/ 2 h 9"/>
                  <a:gd name="T38" fmla="*/ 1 w 12"/>
                  <a:gd name="T39" fmla="*/ 3 h 9"/>
                  <a:gd name="T40" fmla="*/ 1 w 12"/>
                  <a:gd name="T41" fmla="*/ 3 h 9"/>
                  <a:gd name="T42" fmla="*/ 1 w 12"/>
                  <a:gd name="T43" fmla="*/ 3 h 9"/>
                  <a:gd name="T44" fmla="*/ 1 w 12"/>
                  <a:gd name="T45" fmla="*/ 3 h 9"/>
                  <a:gd name="T46" fmla="*/ 1 w 12"/>
                  <a:gd name="T47" fmla="*/ 3 h 9"/>
                  <a:gd name="T48" fmla="*/ 0 w 12"/>
                  <a:gd name="T49" fmla="*/ 4 h 9"/>
                  <a:gd name="T50" fmla="*/ 0 w 12"/>
                  <a:gd name="T51" fmla="*/ 4 h 9"/>
                  <a:gd name="T52" fmla="*/ 0 w 12"/>
                  <a:gd name="T53" fmla="*/ 4 h 9"/>
                  <a:gd name="T54" fmla="*/ 0 w 12"/>
                  <a:gd name="T55" fmla="*/ 4 h 9"/>
                  <a:gd name="T56" fmla="*/ 0 w 12"/>
                  <a:gd name="T57" fmla="*/ 5 h 9"/>
                  <a:gd name="T58" fmla="*/ 0 w 12"/>
                  <a:gd name="T59" fmla="*/ 5 h 9"/>
                  <a:gd name="T60" fmla="*/ 0 w 12"/>
                  <a:gd name="T61" fmla="*/ 5 h 9"/>
                  <a:gd name="T62" fmla="*/ 0 w 12"/>
                  <a:gd name="T63" fmla="*/ 5 h 9"/>
                  <a:gd name="T64" fmla="*/ 0 w 12"/>
                  <a:gd name="T65" fmla="*/ 6 h 9"/>
                  <a:gd name="T66" fmla="*/ 0 w 12"/>
                  <a:gd name="T67" fmla="*/ 6 h 9"/>
                  <a:gd name="T68" fmla="*/ 0 w 12"/>
                  <a:gd name="T69" fmla="*/ 6 h 9"/>
                  <a:gd name="T70" fmla="*/ 0 w 12"/>
                  <a:gd name="T71" fmla="*/ 7 h 9"/>
                  <a:gd name="T72" fmla="*/ 0 w 12"/>
                  <a:gd name="T73" fmla="*/ 7 h 9"/>
                  <a:gd name="T74" fmla="*/ 1 w 12"/>
                  <a:gd name="T75" fmla="*/ 9 h 9"/>
                  <a:gd name="T76" fmla="*/ 2 w 12"/>
                  <a:gd name="T77" fmla="*/ 7 h 9"/>
                  <a:gd name="T78" fmla="*/ 3 w 12"/>
                  <a:gd name="T79" fmla="*/ 6 h 9"/>
                  <a:gd name="T80" fmla="*/ 3 w 12"/>
                  <a:gd name="T81" fmla="*/ 6 h 9"/>
                  <a:gd name="T82" fmla="*/ 4 w 12"/>
                  <a:gd name="T83" fmla="*/ 6 h 9"/>
                  <a:gd name="T84" fmla="*/ 4 w 12"/>
                  <a:gd name="T85" fmla="*/ 6 h 9"/>
                  <a:gd name="T86" fmla="*/ 4 w 12"/>
                  <a:gd name="T87" fmla="*/ 6 h 9"/>
                  <a:gd name="T88" fmla="*/ 4 w 12"/>
                  <a:gd name="T89" fmla="*/ 6 h 9"/>
                  <a:gd name="T90" fmla="*/ 6 w 12"/>
                  <a:gd name="T91" fmla="*/ 6 h 9"/>
                  <a:gd name="T92" fmla="*/ 7 w 12"/>
                  <a:gd name="T93" fmla="*/ 6 h 9"/>
                  <a:gd name="T94" fmla="*/ 11 w 12"/>
                  <a:gd name="T95" fmla="*/ 6 h 9"/>
                  <a:gd name="T96" fmla="*/ 12 w 12"/>
                  <a:gd name="T97" fmla="*/ 6 h 9"/>
                  <a:gd name="T98" fmla="*/ 12 w 12"/>
                  <a:gd name="T9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9">
                    <a:moveTo>
                      <a:pt x="12" y="7"/>
                    </a:move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2" y="7"/>
                    </a:cubicBezTo>
                    <a:cubicBezTo>
                      <a:pt x="11" y="7"/>
                      <a:pt x="11" y="7"/>
                      <a:pt x="11" y="7"/>
                    </a:cubicBezTo>
                    <a:cubicBezTo>
                      <a:pt x="11" y="7"/>
                      <a:pt x="11" y="7"/>
                      <a:pt x="12" y="7"/>
                    </a:cubicBezTo>
                    <a:close/>
                    <a:moveTo>
                      <a:pt x="12" y="5"/>
                    </a:moveTo>
                    <a:cubicBezTo>
                      <a:pt x="12" y="4"/>
                      <a:pt x="12" y="4"/>
                      <a:pt x="11" y="4"/>
                    </a:cubicBezTo>
                    <a:cubicBezTo>
                      <a:pt x="11" y="4"/>
                      <a:pt x="11" y="4"/>
                      <a:pt x="10" y="4"/>
                    </a:cubicBezTo>
                    <a:cubicBezTo>
                      <a:pt x="10" y="4"/>
                      <a:pt x="9" y="4"/>
                      <a:pt x="9" y="3"/>
                    </a:cubicBezTo>
                    <a:cubicBezTo>
                      <a:pt x="9" y="3"/>
                      <a:pt x="9"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9" y="3"/>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3"/>
                      <a:pt x="8" y="3"/>
                      <a:pt x="7" y="3"/>
                    </a:cubicBezTo>
                    <a:cubicBezTo>
                      <a:pt x="7" y="3"/>
                      <a:pt x="7" y="3"/>
                      <a:pt x="7" y="3"/>
                    </a:cubicBezTo>
                    <a:cubicBezTo>
                      <a:pt x="7" y="2"/>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5" y="1"/>
                    </a:cubicBezTo>
                    <a:cubicBezTo>
                      <a:pt x="5" y="1"/>
                      <a:pt x="4" y="1"/>
                      <a:pt x="4" y="0"/>
                    </a:cubicBezTo>
                    <a:cubicBezTo>
                      <a:pt x="4" y="0"/>
                      <a:pt x="4" y="0"/>
                      <a:pt x="3" y="0"/>
                    </a:cubicBezTo>
                    <a:cubicBezTo>
                      <a:pt x="3" y="0"/>
                      <a:pt x="3" y="0"/>
                      <a:pt x="3" y="0"/>
                    </a:cubicBezTo>
                    <a:cubicBezTo>
                      <a:pt x="3" y="0"/>
                      <a:pt x="3" y="0"/>
                      <a:pt x="3" y="0"/>
                    </a:cubicBezTo>
                    <a:cubicBezTo>
                      <a:pt x="3" y="0"/>
                      <a:pt x="3" y="0"/>
                      <a:pt x="2" y="0"/>
                    </a:cubicBezTo>
                    <a:cubicBezTo>
                      <a:pt x="2" y="0"/>
                      <a:pt x="2" y="1"/>
                      <a:pt x="2"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1" y="8"/>
                      <a:pt x="1" y="9"/>
                      <a:pt x="1" y="9"/>
                    </a:cubicBezTo>
                    <a:cubicBezTo>
                      <a:pt x="1" y="9"/>
                      <a:pt x="1" y="9"/>
                      <a:pt x="2" y="8"/>
                    </a:cubicBezTo>
                    <a:cubicBezTo>
                      <a:pt x="2" y="8"/>
                      <a:pt x="2" y="8"/>
                      <a:pt x="2" y="8"/>
                    </a:cubicBezTo>
                    <a:cubicBezTo>
                      <a:pt x="2" y="8"/>
                      <a:pt x="2" y="8"/>
                      <a:pt x="2" y="7"/>
                    </a:cubicBezTo>
                    <a:cubicBezTo>
                      <a:pt x="2" y="7"/>
                      <a:pt x="2" y="7"/>
                      <a:pt x="2" y="7"/>
                    </a:cubicBezTo>
                    <a:cubicBezTo>
                      <a:pt x="2" y="7"/>
                      <a:pt x="2"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6" y="6"/>
                      <a:pt x="6" y="6"/>
                    </a:cubicBezTo>
                    <a:cubicBezTo>
                      <a:pt x="6" y="6"/>
                      <a:pt x="6" y="6"/>
                      <a:pt x="6" y="6"/>
                    </a:cubicBezTo>
                    <a:cubicBezTo>
                      <a:pt x="6" y="6"/>
                      <a:pt x="6" y="6"/>
                      <a:pt x="6" y="6"/>
                    </a:cubicBezTo>
                    <a:cubicBezTo>
                      <a:pt x="6" y="6"/>
                      <a:pt x="7" y="6"/>
                      <a:pt x="7" y="6"/>
                    </a:cubicBezTo>
                    <a:cubicBezTo>
                      <a:pt x="7" y="6"/>
                      <a:pt x="8" y="6"/>
                      <a:pt x="8" y="6"/>
                    </a:cubicBezTo>
                    <a:cubicBezTo>
                      <a:pt x="9" y="6"/>
                      <a:pt x="9" y="6"/>
                      <a:pt x="10" y="6"/>
                    </a:cubicBezTo>
                    <a:cubicBezTo>
                      <a:pt x="10"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5"/>
                      <a:pt x="12" y="5"/>
                      <a:pt x="1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4" name="Freeform 86"/>
              <p:cNvSpPr/>
              <p:nvPr/>
            </p:nvSpPr>
            <p:spPr bwMode="auto">
              <a:xfrm>
                <a:off x="1871" y="2055"/>
                <a:ext cx="3" cy="5"/>
              </a:xfrm>
              <a:custGeom>
                <a:avLst/>
                <a:gdLst>
                  <a:gd name="T0" fmla="*/ 0 w 1"/>
                  <a:gd name="T1" fmla="*/ 2 h 2"/>
                  <a:gd name="T2" fmla="*/ 0 w 1"/>
                  <a:gd name="T3" fmla="*/ 2 h 2"/>
                  <a:gd name="T4" fmla="*/ 0 w 1"/>
                  <a:gd name="T5" fmla="*/ 1 h 2"/>
                  <a:gd name="T6" fmla="*/ 0 w 1"/>
                  <a:gd name="T7" fmla="*/ 0 h 2"/>
                  <a:gd name="T8" fmla="*/ 0 w 1"/>
                  <a:gd name="T9" fmla="*/ 1 h 2"/>
                  <a:gd name="T10" fmla="*/ 0 w 1"/>
                  <a:gd name="T11" fmla="*/ 2 h 2"/>
                  <a:gd name="T12" fmla="*/ 0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1" y="1"/>
                      <a:pt x="1" y="1"/>
                      <a:pt x="0" y="0"/>
                    </a:cubicBezTo>
                    <a:cubicBezTo>
                      <a:pt x="0" y="0"/>
                      <a:pt x="0" y="0"/>
                      <a:pt x="0" y="1"/>
                    </a:cubicBezTo>
                    <a:cubicBezTo>
                      <a:pt x="1" y="1"/>
                      <a:pt x="0" y="1"/>
                      <a:pt x="0" y="2"/>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5" name="Freeform 87"/>
              <p:cNvSpPr/>
              <p:nvPr/>
            </p:nvSpPr>
            <p:spPr bwMode="auto">
              <a:xfrm>
                <a:off x="1876" y="1952"/>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6" name="Freeform 88"/>
              <p:cNvSpPr/>
              <p:nvPr/>
            </p:nvSpPr>
            <p:spPr bwMode="auto">
              <a:xfrm>
                <a:off x="1879" y="1918"/>
                <a:ext cx="3" cy="6"/>
              </a:xfrm>
              <a:custGeom>
                <a:avLst/>
                <a:gdLst>
                  <a:gd name="T0" fmla="*/ 0 w 1"/>
                  <a:gd name="T1" fmla="*/ 2 h 2"/>
                  <a:gd name="T2" fmla="*/ 0 w 1"/>
                  <a:gd name="T3" fmla="*/ 2 h 2"/>
                  <a:gd name="T4" fmla="*/ 0 w 1"/>
                  <a:gd name="T5" fmla="*/ 2 h 2"/>
                  <a:gd name="T6" fmla="*/ 1 w 1"/>
                  <a:gd name="T7" fmla="*/ 2 h 2"/>
                  <a:gd name="T8" fmla="*/ 1 w 1"/>
                  <a:gd name="T9" fmla="*/ 1 h 2"/>
                  <a:gd name="T10" fmla="*/ 1 w 1"/>
                  <a:gd name="T11" fmla="*/ 0 h 2"/>
                  <a:gd name="T12" fmla="*/ 1 w 1"/>
                  <a:gd name="T13" fmla="*/ 0 h 2"/>
                  <a:gd name="T14" fmla="*/ 1 w 1"/>
                  <a:gd name="T15" fmla="*/ 0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0" y="2"/>
                      <a:pt x="0" y="2"/>
                    </a:cubicBezTo>
                    <a:cubicBezTo>
                      <a:pt x="0" y="2"/>
                      <a:pt x="0" y="2"/>
                      <a:pt x="0" y="2"/>
                    </a:cubicBezTo>
                    <a:cubicBezTo>
                      <a:pt x="0" y="2"/>
                      <a:pt x="1" y="2"/>
                      <a:pt x="1" y="2"/>
                    </a:cubicBezTo>
                    <a:cubicBezTo>
                      <a:pt x="1" y="1"/>
                      <a:pt x="1" y="1"/>
                      <a:pt x="1" y="1"/>
                    </a:cubicBezTo>
                    <a:cubicBezTo>
                      <a:pt x="1" y="1"/>
                      <a:pt x="1" y="0"/>
                      <a:pt x="1" y="0"/>
                    </a:cubicBezTo>
                    <a:cubicBezTo>
                      <a:pt x="1" y="0"/>
                      <a:pt x="1" y="0"/>
                      <a:pt x="1" y="0"/>
                    </a:cubicBezTo>
                    <a:cubicBezTo>
                      <a:pt x="1" y="0"/>
                      <a:pt x="1" y="0"/>
                      <a:pt x="1" y="0"/>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7" name="Freeform 89"/>
              <p:cNvSpPr/>
              <p:nvPr/>
            </p:nvSpPr>
            <p:spPr bwMode="auto">
              <a:xfrm>
                <a:off x="1879" y="1947"/>
                <a:ext cx="0" cy="5"/>
              </a:xfrm>
              <a:custGeom>
                <a:avLst/>
                <a:gdLst>
                  <a:gd name="T0" fmla="*/ 1 h 2"/>
                  <a:gd name="T1" fmla="*/ 1 h 2"/>
                  <a:gd name="T2" fmla="*/ 1 h 2"/>
                  <a:gd name="T3" fmla="*/ 0 h 2"/>
                  <a:gd name="T4" fmla="*/ 0 h 2"/>
                  <a:gd name="T5" fmla="*/ 2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1"/>
                      <a:pt x="0" y="1"/>
                    </a:cubicBezTo>
                    <a:cubicBezTo>
                      <a:pt x="0" y="0"/>
                      <a:pt x="0" y="0"/>
                      <a:pt x="0" y="0"/>
                    </a:cubicBezTo>
                    <a:cubicBezTo>
                      <a:pt x="0" y="0"/>
                      <a:pt x="0" y="0"/>
                      <a:pt x="0" y="0"/>
                    </a:cubicBezTo>
                    <a:cubicBezTo>
                      <a:pt x="0" y="0"/>
                      <a:pt x="0" y="1"/>
                      <a:pt x="0" y="2"/>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8" name="Freeform 90"/>
              <p:cNvSpPr/>
              <p:nvPr/>
            </p:nvSpPr>
            <p:spPr bwMode="auto">
              <a:xfrm>
                <a:off x="1876" y="2060"/>
                <a:ext cx="3" cy="5"/>
              </a:xfrm>
              <a:custGeom>
                <a:avLst/>
                <a:gdLst>
                  <a:gd name="T0" fmla="*/ 0 w 1"/>
                  <a:gd name="T1" fmla="*/ 1 h 2"/>
                  <a:gd name="T2" fmla="*/ 1 w 1"/>
                  <a:gd name="T3" fmla="*/ 2 h 2"/>
                  <a:gd name="T4" fmla="*/ 1 w 1"/>
                  <a:gd name="T5" fmla="*/ 2 h 2"/>
                  <a:gd name="T6" fmla="*/ 0 w 1"/>
                  <a:gd name="T7" fmla="*/ 0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2"/>
                      <a:pt x="1" y="2"/>
                      <a:pt x="1" y="2"/>
                    </a:cubicBezTo>
                    <a:cubicBezTo>
                      <a:pt x="1" y="2"/>
                      <a:pt x="1" y="2"/>
                      <a:pt x="1" y="2"/>
                    </a:cubicBezTo>
                    <a:cubicBezTo>
                      <a:pt x="1"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9" name="Freeform 91"/>
              <p:cNvSpPr/>
              <p:nvPr/>
            </p:nvSpPr>
            <p:spPr bwMode="auto">
              <a:xfrm>
                <a:off x="1879" y="2073"/>
                <a:ext cx="5" cy="6"/>
              </a:xfrm>
              <a:custGeom>
                <a:avLst/>
                <a:gdLst>
                  <a:gd name="T0" fmla="*/ 1 w 2"/>
                  <a:gd name="T1" fmla="*/ 1 h 2"/>
                  <a:gd name="T2" fmla="*/ 2 w 2"/>
                  <a:gd name="T3" fmla="*/ 2 h 2"/>
                  <a:gd name="T4" fmla="*/ 1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2" y="1"/>
                      <a:pt x="2" y="2"/>
                    </a:cubicBezTo>
                    <a:cubicBezTo>
                      <a:pt x="2"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0" name="Freeform 92"/>
              <p:cNvSpPr/>
              <p:nvPr/>
            </p:nvSpPr>
            <p:spPr bwMode="auto">
              <a:xfrm>
                <a:off x="1884"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1" name="Freeform 93"/>
              <p:cNvSpPr/>
              <p:nvPr/>
            </p:nvSpPr>
            <p:spPr bwMode="auto">
              <a:xfrm>
                <a:off x="1874" y="2071"/>
                <a:ext cx="2" cy="2"/>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2" name="Freeform 94"/>
              <p:cNvSpPr/>
              <p:nvPr/>
            </p:nvSpPr>
            <p:spPr bwMode="auto">
              <a:xfrm>
                <a:off x="1850" y="2055"/>
                <a:ext cx="8" cy="10"/>
              </a:xfrm>
              <a:custGeom>
                <a:avLst/>
                <a:gdLst>
                  <a:gd name="T0" fmla="*/ 2 w 3"/>
                  <a:gd name="T1" fmla="*/ 3 h 4"/>
                  <a:gd name="T2" fmla="*/ 2 w 3"/>
                  <a:gd name="T3" fmla="*/ 4 h 4"/>
                  <a:gd name="T4" fmla="*/ 2 w 3"/>
                  <a:gd name="T5" fmla="*/ 3 h 4"/>
                  <a:gd name="T6" fmla="*/ 3 w 3"/>
                  <a:gd name="T7" fmla="*/ 3 h 4"/>
                  <a:gd name="T8" fmla="*/ 3 w 3"/>
                  <a:gd name="T9" fmla="*/ 2 h 4"/>
                  <a:gd name="T10" fmla="*/ 1 w 3"/>
                  <a:gd name="T11" fmla="*/ 0 h 4"/>
                  <a:gd name="T12" fmla="*/ 1 w 3"/>
                  <a:gd name="T13" fmla="*/ 2 h 4"/>
                  <a:gd name="T14" fmla="*/ 1 w 3"/>
                  <a:gd name="T15" fmla="*/ 2 h 4"/>
                  <a:gd name="T16" fmla="*/ 1 w 3"/>
                  <a:gd name="T17" fmla="*/ 3 h 4"/>
                  <a:gd name="T18" fmla="*/ 1 w 3"/>
                  <a:gd name="T19" fmla="*/ 2 h 4"/>
                  <a:gd name="T20" fmla="*/ 0 w 3"/>
                  <a:gd name="T21" fmla="*/ 2 h 4"/>
                  <a:gd name="T22" fmla="*/ 1 w 3"/>
                  <a:gd name="T23" fmla="*/ 3 h 4"/>
                  <a:gd name="T24" fmla="*/ 2 w 3"/>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3"/>
                    </a:moveTo>
                    <a:cubicBezTo>
                      <a:pt x="2" y="4"/>
                      <a:pt x="2" y="4"/>
                      <a:pt x="2" y="4"/>
                    </a:cubicBezTo>
                    <a:cubicBezTo>
                      <a:pt x="2" y="4"/>
                      <a:pt x="2" y="3"/>
                      <a:pt x="2" y="3"/>
                    </a:cubicBezTo>
                    <a:cubicBezTo>
                      <a:pt x="2" y="3"/>
                      <a:pt x="3" y="3"/>
                      <a:pt x="3" y="3"/>
                    </a:cubicBezTo>
                    <a:cubicBezTo>
                      <a:pt x="3" y="3"/>
                      <a:pt x="3" y="2"/>
                      <a:pt x="3" y="2"/>
                    </a:cubicBezTo>
                    <a:cubicBezTo>
                      <a:pt x="2" y="1"/>
                      <a:pt x="2" y="1"/>
                      <a:pt x="1" y="0"/>
                    </a:cubicBezTo>
                    <a:cubicBezTo>
                      <a:pt x="1" y="1"/>
                      <a:pt x="1" y="1"/>
                      <a:pt x="1" y="2"/>
                    </a:cubicBezTo>
                    <a:cubicBezTo>
                      <a:pt x="1" y="2"/>
                      <a:pt x="1" y="2"/>
                      <a:pt x="1" y="2"/>
                    </a:cubicBezTo>
                    <a:cubicBezTo>
                      <a:pt x="1" y="2"/>
                      <a:pt x="1" y="2"/>
                      <a:pt x="1" y="3"/>
                    </a:cubicBezTo>
                    <a:cubicBezTo>
                      <a:pt x="1" y="3"/>
                      <a:pt x="1" y="2"/>
                      <a:pt x="1" y="2"/>
                    </a:cubicBezTo>
                    <a:cubicBezTo>
                      <a:pt x="1" y="2"/>
                      <a:pt x="0" y="2"/>
                      <a:pt x="0" y="2"/>
                    </a:cubicBezTo>
                    <a:cubicBezTo>
                      <a:pt x="0" y="3"/>
                      <a:pt x="1" y="3"/>
                      <a:pt x="1" y="3"/>
                    </a:cubicBezTo>
                    <a:cubicBezTo>
                      <a:pt x="1" y="3"/>
                      <a:pt x="1" y="3"/>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3" name="Freeform 95"/>
              <p:cNvSpPr/>
              <p:nvPr/>
            </p:nvSpPr>
            <p:spPr bwMode="auto">
              <a:xfrm>
                <a:off x="1845" y="2039"/>
                <a:ext cx="10" cy="3"/>
              </a:xfrm>
              <a:custGeom>
                <a:avLst/>
                <a:gdLst>
                  <a:gd name="T0" fmla="*/ 2 w 4"/>
                  <a:gd name="T1" fmla="*/ 0 h 1"/>
                  <a:gd name="T2" fmla="*/ 2 w 4"/>
                  <a:gd name="T3" fmla="*/ 0 h 1"/>
                  <a:gd name="T4" fmla="*/ 1 w 4"/>
                  <a:gd name="T5" fmla="*/ 1 h 1"/>
                  <a:gd name="T6" fmla="*/ 1 w 4"/>
                  <a:gd name="T7" fmla="*/ 1 h 1"/>
                  <a:gd name="T8" fmla="*/ 0 w 4"/>
                  <a:gd name="T9" fmla="*/ 1 h 1"/>
                  <a:gd name="T10" fmla="*/ 1 w 4"/>
                  <a:gd name="T11" fmla="*/ 1 h 1"/>
                  <a:gd name="T12" fmla="*/ 3 w 4"/>
                  <a:gd name="T13" fmla="*/ 1 h 1"/>
                  <a:gd name="T14" fmla="*/ 4 w 4"/>
                  <a:gd name="T15" fmla="*/ 1 h 1"/>
                  <a:gd name="T16" fmla="*/ 4 w 4"/>
                  <a:gd name="T17" fmla="*/ 0 h 1"/>
                  <a:gd name="T18" fmla="*/ 2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0"/>
                    </a:moveTo>
                    <a:cubicBezTo>
                      <a:pt x="2" y="0"/>
                      <a:pt x="2" y="0"/>
                      <a:pt x="2" y="0"/>
                    </a:cubicBezTo>
                    <a:cubicBezTo>
                      <a:pt x="1" y="0"/>
                      <a:pt x="1" y="1"/>
                      <a:pt x="1" y="1"/>
                    </a:cubicBezTo>
                    <a:cubicBezTo>
                      <a:pt x="1" y="1"/>
                      <a:pt x="1" y="1"/>
                      <a:pt x="1" y="1"/>
                    </a:cubicBezTo>
                    <a:cubicBezTo>
                      <a:pt x="1" y="1"/>
                      <a:pt x="0" y="1"/>
                      <a:pt x="0" y="1"/>
                    </a:cubicBezTo>
                    <a:cubicBezTo>
                      <a:pt x="1" y="1"/>
                      <a:pt x="1" y="1"/>
                      <a:pt x="1" y="1"/>
                    </a:cubicBezTo>
                    <a:cubicBezTo>
                      <a:pt x="2" y="1"/>
                      <a:pt x="2" y="1"/>
                      <a:pt x="3" y="1"/>
                    </a:cubicBezTo>
                    <a:cubicBezTo>
                      <a:pt x="3" y="1"/>
                      <a:pt x="3" y="1"/>
                      <a:pt x="4" y="1"/>
                    </a:cubicBezTo>
                    <a:cubicBezTo>
                      <a:pt x="4" y="1"/>
                      <a:pt x="4" y="1"/>
                      <a:pt x="4" y="0"/>
                    </a:cubicBezTo>
                    <a:cubicBezTo>
                      <a:pt x="4"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4" name="Freeform 96"/>
              <p:cNvSpPr>
                <a:spLocks noEditPoints="1"/>
              </p:cNvSpPr>
              <p:nvPr/>
            </p:nvSpPr>
            <p:spPr bwMode="auto">
              <a:xfrm>
                <a:off x="1790" y="2076"/>
                <a:ext cx="102" cy="39"/>
              </a:xfrm>
              <a:custGeom>
                <a:avLst/>
                <a:gdLst>
                  <a:gd name="T0" fmla="*/ 26 w 39"/>
                  <a:gd name="T1" fmla="*/ 5 h 15"/>
                  <a:gd name="T2" fmla="*/ 26 w 39"/>
                  <a:gd name="T3" fmla="*/ 5 h 15"/>
                  <a:gd name="T4" fmla="*/ 26 w 39"/>
                  <a:gd name="T5" fmla="*/ 4 h 15"/>
                  <a:gd name="T6" fmla="*/ 25 w 39"/>
                  <a:gd name="T7" fmla="*/ 4 h 15"/>
                  <a:gd name="T8" fmla="*/ 25 w 39"/>
                  <a:gd name="T9" fmla="*/ 4 h 15"/>
                  <a:gd name="T10" fmla="*/ 25 w 39"/>
                  <a:gd name="T11" fmla="*/ 3 h 15"/>
                  <a:gd name="T12" fmla="*/ 20 w 39"/>
                  <a:gd name="T13" fmla="*/ 2 h 15"/>
                  <a:gd name="T14" fmla="*/ 20 w 39"/>
                  <a:gd name="T15" fmla="*/ 2 h 15"/>
                  <a:gd name="T16" fmla="*/ 22 w 39"/>
                  <a:gd name="T17" fmla="*/ 2 h 15"/>
                  <a:gd name="T18" fmla="*/ 23 w 39"/>
                  <a:gd name="T19" fmla="*/ 2 h 15"/>
                  <a:gd name="T20" fmla="*/ 25 w 39"/>
                  <a:gd name="T21" fmla="*/ 3 h 15"/>
                  <a:gd name="T22" fmla="*/ 8 w 39"/>
                  <a:gd name="T23" fmla="*/ 5 h 15"/>
                  <a:gd name="T24" fmla="*/ 7 w 39"/>
                  <a:gd name="T25" fmla="*/ 6 h 15"/>
                  <a:gd name="T26" fmla="*/ 9 w 39"/>
                  <a:gd name="T27" fmla="*/ 6 h 15"/>
                  <a:gd name="T28" fmla="*/ 24 w 39"/>
                  <a:gd name="T29" fmla="*/ 10 h 15"/>
                  <a:gd name="T30" fmla="*/ 24 w 39"/>
                  <a:gd name="T31" fmla="*/ 10 h 15"/>
                  <a:gd name="T32" fmla="*/ 19 w 39"/>
                  <a:gd name="T33" fmla="*/ 2 h 15"/>
                  <a:gd name="T34" fmla="*/ 39 w 39"/>
                  <a:gd name="T35" fmla="*/ 11 h 15"/>
                  <a:gd name="T36" fmla="*/ 35 w 39"/>
                  <a:gd name="T37" fmla="*/ 9 h 15"/>
                  <a:gd name="T38" fmla="*/ 32 w 39"/>
                  <a:gd name="T39" fmla="*/ 8 h 15"/>
                  <a:gd name="T40" fmla="*/ 30 w 39"/>
                  <a:gd name="T41" fmla="*/ 7 h 15"/>
                  <a:gd name="T42" fmla="*/ 28 w 39"/>
                  <a:gd name="T43" fmla="*/ 6 h 15"/>
                  <a:gd name="T44" fmla="*/ 27 w 39"/>
                  <a:gd name="T45" fmla="*/ 6 h 15"/>
                  <a:gd name="T46" fmla="*/ 23 w 39"/>
                  <a:gd name="T47" fmla="*/ 3 h 15"/>
                  <a:gd name="T48" fmla="*/ 19 w 39"/>
                  <a:gd name="T49" fmla="*/ 2 h 15"/>
                  <a:gd name="T50" fmla="*/ 16 w 39"/>
                  <a:gd name="T51" fmla="*/ 0 h 15"/>
                  <a:gd name="T52" fmla="*/ 13 w 39"/>
                  <a:gd name="T53" fmla="*/ 0 h 15"/>
                  <a:gd name="T54" fmla="*/ 10 w 39"/>
                  <a:gd name="T55" fmla="*/ 0 h 15"/>
                  <a:gd name="T56" fmla="*/ 4 w 39"/>
                  <a:gd name="T57" fmla="*/ 2 h 15"/>
                  <a:gd name="T58" fmla="*/ 2 w 39"/>
                  <a:gd name="T59" fmla="*/ 4 h 15"/>
                  <a:gd name="T60" fmla="*/ 1 w 39"/>
                  <a:gd name="T61" fmla="*/ 5 h 15"/>
                  <a:gd name="T62" fmla="*/ 1 w 39"/>
                  <a:gd name="T63" fmla="*/ 5 h 15"/>
                  <a:gd name="T64" fmla="*/ 3 w 39"/>
                  <a:gd name="T65" fmla="*/ 5 h 15"/>
                  <a:gd name="T66" fmla="*/ 4 w 39"/>
                  <a:gd name="T67" fmla="*/ 4 h 15"/>
                  <a:gd name="T68" fmla="*/ 6 w 39"/>
                  <a:gd name="T69" fmla="*/ 3 h 15"/>
                  <a:gd name="T70" fmla="*/ 8 w 39"/>
                  <a:gd name="T71" fmla="*/ 2 h 15"/>
                  <a:gd name="T72" fmla="*/ 11 w 39"/>
                  <a:gd name="T73" fmla="*/ 2 h 15"/>
                  <a:gd name="T74" fmla="*/ 11 w 39"/>
                  <a:gd name="T75" fmla="*/ 3 h 15"/>
                  <a:gd name="T76" fmla="*/ 11 w 39"/>
                  <a:gd name="T77" fmla="*/ 4 h 15"/>
                  <a:gd name="T78" fmla="*/ 14 w 39"/>
                  <a:gd name="T79" fmla="*/ 4 h 15"/>
                  <a:gd name="T80" fmla="*/ 17 w 39"/>
                  <a:gd name="T81" fmla="*/ 5 h 15"/>
                  <a:gd name="T82" fmla="*/ 22 w 39"/>
                  <a:gd name="T83" fmla="*/ 6 h 15"/>
                  <a:gd name="T84" fmla="*/ 23 w 39"/>
                  <a:gd name="T85" fmla="*/ 8 h 15"/>
                  <a:gd name="T86" fmla="*/ 27 w 39"/>
                  <a:gd name="T87" fmla="*/ 9 h 15"/>
                  <a:gd name="T88" fmla="*/ 28 w 39"/>
                  <a:gd name="T89" fmla="*/ 10 h 15"/>
                  <a:gd name="T90" fmla="*/ 26 w 39"/>
                  <a:gd name="T91" fmla="*/ 12 h 15"/>
                  <a:gd name="T92" fmla="*/ 31 w 39"/>
                  <a:gd name="T93" fmla="*/ 12 h 15"/>
                  <a:gd name="T94" fmla="*/ 35 w 39"/>
                  <a:gd name="T95" fmla="*/ 12 h 15"/>
                  <a:gd name="T96" fmla="*/ 34 w 39"/>
                  <a:gd name="T97" fmla="*/ 12 h 15"/>
                  <a:gd name="T98" fmla="*/ 35 w 39"/>
                  <a:gd name="T99" fmla="*/ 12 h 15"/>
                  <a:gd name="T100" fmla="*/ 35 w 39"/>
                  <a:gd name="T101" fmla="*/ 12 h 15"/>
                  <a:gd name="T102" fmla="*/ 35 w 39"/>
                  <a:gd name="T103" fmla="*/ 12 h 15"/>
                  <a:gd name="T104" fmla="*/ 37 w 39"/>
                  <a:gd name="T105" fmla="*/ 12 h 15"/>
                  <a:gd name="T106" fmla="*/ 39 w 39"/>
                  <a:gd name="T107" fmla="*/ 11 h 15"/>
                  <a:gd name="T108" fmla="*/ 14 w 39"/>
                  <a:gd name="T109" fmla="*/ 14 h 15"/>
                  <a:gd name="T110" fmla="*/ 13 w 39"/>
                  <a:gd name="T111" fmla="*/ 15 h 15"/>
                  <a:gd name="T112" fmla="*/ 20 w 39"/>
                  <a:gd name="T11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15">
                    <a:moveTo>
                      <a:pt x="27" y="5"/>
                    </a:moveTo>
                    <a:cubicBezTo>
                      <a:pt x="26" y="5"/>
                      <a:pt x="26" y="5"/>
                      <a:pt x="26" y="5"/>
                    </a:cubicBezTo>
                    <a:cubicBezTo>
                      <a:pt x="26" y="5"/>
                      <a:pt x="27" y="5"/>
                      <a:pt x="27" y="5"/>
                    </a:cubicBezTo>
                    <a:close/>
                    <a:moveTo>
                      <a:pt x="26" y="5"/>
                    </a:moveTo>
                    <a:cubicBezTo>
                      <a:pt x="26" y="5"/>
                      <a:pt x="26" y="4"/>
                      <a:pt x="26" y="4"/>
                    </a:cubicBezTo>
                    <a:cubicBezTo>
                      <a:pt x="26" y="4"/>
                      <a:pt x="26" y="4"/>
                      <a:pt x="26" y="4"/>
                    </a:cubicBezTo>
                    <a:cubicBezTo>
                      <a:pt x="26" y="4"/>
                      <a:pt x="26" y="4"/>
                      <a:pt x="26" y="4"/>
                    </a:cubicBezTo>
                    <a:cubicBezTo>
                      <a:pt x="26" y="4"/>
                      <a:pt x="26" y="4"/>
                      <a:pt x="25" y="4"/>
                    </a:cubicBezTo>
                    <a:cubicBezTo>
                      <a:pt x="26" y="4"/>
                      <a:pt x="25" y="4"/>
                      <a:pt x="25" y="4"/>
                    </a:cubicBezTo>
                    <a:cubicBezTo>
                      <a:pt x="25" y="4"/>
                      <a:pt x="25" y="4"/>
                      <a:pt x="25" y="4"/>
                    </a:cubicBezTo>
                    <a:cubicBezTo>
                      <a:pt x="25" y="4"/>
                      <a:pt x="25" y="4"/>
                      <a:pt x="25" y="3"/>
                    </a:cubicBezTo>
                    <a:cubicBezTo>
                      <a:pt x="25" y="3"/>
                      <a:pt x="25" y="4"/>
                      <a:pt x="25" y="3"/>
                    </a:cubicBezTo>
                    <a:cubicBezTo>
                      <a:pt x="24" y="4"/>
                      <a:pt x="26" y="5"/>
                      <a:pt x="26" y="5"/>
                    </a:cubicBezTo>
                    <a:close/>
                    <a:moveTo>
                      <a:pt x="20" y="2"/>
                    </a:moveTo>
                    <a:cubicBezTo>
                      <a:pt x="20" y="2"/>
                      <a:pt x="19" y="2"/>
                      <a:pt x="19" y="2"/>
                    </a:cubicBezTo>
                    <a:cubicBezTo>
                      <a:pt x="19" y="2"/>
                      <a:pt x="20" y="2"/>
                      <a:pt x="20" y="2"/>
                    </a:cubicBezTo>
                    <a:close/>
                    <a:moveTo>
                      <a:pt x="23" y="2"/>
                    </a:moveTo>
                    <a:cubicBezTo>
                      <a:pt x="23" y="2"/>
                      <a:pt x="22" y="2"/>
                      <a:pt x="22" y="2"/>
                    </a:cubicBezTo>
                    <a:cubicBezTo>
                      <a:pt x="23" y="3"/>
                      <a:pt x="23" y="3"/>
                      <a:pt x="24" y="3"/>
                    </a:cubicBezTo>
                    <a:cubicBezTo>
                      <a:pt x="24" y="2"/>
                      <a:pt x="23" y="2"/>
                      <a:pt x="23" y="2"/>
                    </a:cubicBezTo>
                    <a:close/>
                    <a:moveTo>
                      <a:pt x="24" y="3"/>
                    </a:moveTo>
                    <a:cubicBezTo>
                      <a:pt x="24" y="3"/>
                      <a:pt x="24" y="3"/>
                      <a:pt x="25" y="3"/>
                    </a:cubicBezTo>
                    <a:cubicBezTo>
                      <a:pt x="24" y="3"/>
                      <a:pt x="24" y="3"/>
                      <a:pt x="24" y="3"/>
                    </a:cubicBezTo>
                    <a:close/>
                    <a:moveTo>
                      <a:pt x="8" y="5"/>
                    </a:moveTo>
                    <a:cubicBezTo>
                      <a:pt x="8" y="5"/>
                      <a:pt x="8" y="5"/>
                      <a:pt x="7" y="5"/>
                    </a:cubicBezTo>
                    <a:cubicBezTo>
                      <a:pt x="6" y="5"/>
                      <a:pt x="7" y="6"/>
                      <a:pt x="7" y="6"/>
                    </a:cubicBezTo>
                    <a:cubicBezTo>
                      <a:pt x="7" y="6"/>
                      <a:pt x="8" y="7"/>
                      <a:pt x="8" y="6"/>
                    </a:cubicBezTo>
                    <a:cubicBezTo>
                      <a:pt x="8" y="6"/>
                      <a:pt x="9" y="6"/>
                      <a:pt x="9" y="6"/>
                    </a:cubicBezTo>
                    <a:cubicBezTo>
                      <a:pt x="9" y="6"/>
                      <a:pt x="8" y="5"/>
                      <a:pt x="8" y="5"/>
                    </a:cubicBezTo>
                    <a:close/>
                    <a:moveTo>
                      <a:pt x="24" y="10"/>
                    </a:moveTo>
                    <a:cubicBezTo>
                      <a:pt x="23" y="10"/>
                      <a:pt x="23" y="10"/>
                      <a:pt x="23" y="10"/>
                    </a:cubicBezTo>
                    <a:cubicBezTo>
                      <a:pt x="23" y="10"/>
                      <a:pt x="23" y="10"/>
                      <a:pt x="24" y="10"/>
                    </a:cubicBezTo>
                    <a:close/>
                    <a:moveTo>
                      <a:pt x="19" y="1"/>
                    </a:moveTo>
                    <a:cubicBezTo>
                      <a:pt x="19" y="2"/>
                      <a:pt x="19" y="2"/>
                      <a:pt x="19" y="2"/>
                    </a:cubicBezTo>
                    <a:cubicBezTo>
                      <a:pt x="19" y="1"/>
                      <a:pt x="19" y="1"/>
                      <a:pt x="19" y="1"/>
                    </a:cubicBezTo>
                    <a:close/>
                    <a:moveTo>
                      <a:pt x="39" y="11"/>
                    </a:moveTo>
                    <a:cubicBezTo>
                      <a:pt x="38" y="11"/>
                      <a:pt x="37" y="10"/>
                      <a:pt x="36" y="10"/>
                    </a:cubicBezTo>
                    <a:cubicBezTo>
                      <a:pt x="36" y="9"/>
                      <a:pt x="35" y="9"/>
                      <a:pt x="35" y="9"/>
                    </a:cubicBezTo>
                    <a:cubicBezTo>
                      <a:pt x="34" y="9"/>
                      <a:pt x="34" y="9"/>
                      <a:pt x="34" y="9"/>
                    </a:cubicBezTo>
                    <a:cubicBezTo>
                      <a:pt x="33" y="8"/>
                      <a:pt x="33" y="8"/>
                      <a:pt x="32" y="8"/>
                    </a:cubicBezTo>
                    <a:cubicBezTo>
                      <a:pt x="32" y="8"/>
                      <a:pt x="32" y="8"/>
                      <a:pt x="31" y="7"/>
                    </a:cubicBezTo>
                    <a:cubicBezTo>
                      <a:pt x="31" y="7"/>
                      <a:pt x="30" y="7"/>
                      <a:pt x="30" y="7"/>
                    </a:cubicBezTo>
                    <a:cubicBezTo>
                      <a:pt x="29" y="7"/>
                      <a:pt x="29" y="7"/>
                      <a:pt x="28" y="6"/>
                    </a:cubicBezTo>
                    <a:cubicBezTo>
                      <a:pt x="28" y="6"/>
                      <a:pt x="28" y="6"/>
                      <a:pt x="28" y="6"/>
                    </a:cubicBezTo>
                    <a:cubicBezTo>
                      <a:pt x="28" y="6"/>
                      <a:pt x="27" y="5"/>
                      <a:pt x="27" y="5"/>
                    </a:cubicBezTo>
                    <a:cubicBezTo>
                      <a:pt x="27" y="5"/>
                      <a:pt x="27" y="5"/>
                      <a:pt x="27" y="6"/>
                    </a:cubicBezTo>
                    <a:cubicBezTo>
                      <a:pt x="26" y="5"/>
                      <a:pt x="26" y="5"/>
                      <a:pt x="25" y="4"/>
                    </a:cubicBezTo>
                    <a:cubicBezTo>
                      <a:pt x="24" y="4"/>
                      <a:pt x="24" y="4"/>
                      <a:pt x="23" y="3"/>
                    </a:cubicBezTo>
                    <a:cubicBezTo>
                      <a:pt x="22" y="3"/>
                      <a:pt x="22" y="3"/>
                      <a:pt x="21" y="3"/>
                    </a:cubicBezTo>
                    <a:cubicBezTo>
                      <a:pt x="20" y="3"/>
                      <a:pt x="20" y="3"/>
                      <a:pt x="19" y="2"/>
                    </a:cubicBezTo>
                    <a:cubicBezTo>
                      <a:pt x="19" y="1"/>
                      <a:pt x="17" y="1"/>
                      <a:pt x="17" y="1"/>
                    </a:cubicBezTo>
                    <a:cubicBezTo>
                      <a:pt x="16" y="1"/>
                      <a:pt x="16" y="1"/>
                      <a:pt x="16" y="0"/>
                    </a:cubicBezTo>
                    <a:cubicBezTo>
                      <a:pt x="15" y="0"/>
                      <a:pt x="15" y="0"/>
                      <a:pt x="15" y="0"/>
                    </a:cubicBezTo>
                    <a:cubicBezTo>
                      <a:pt x="14" y="0"/>
                      <a:pt x="14" y="0"/>
                      <a:pt x="13" y="0"/>
                    </a:cubicBezTo>
                    <a:cubicBezTo>
                      <a:pt x="13" y="0"/>
                      <a:pt x="13" y="0"/>
                      <a:pt x="12" y="0"/>
                    </a:cubicBezTo>
                    <a:cubicBezTo>
                      <a:pt x="12" y="0"/>
                      <a:pt x="11" y="0"/>
                      <a:pt x="10" y="0"/>
                    </a:cubicBezTo>
                    <a:cubicBezTo>
                      <a:pt x="9" y="0"/>
                      <a:pt x="8" y="0"/>
                      <a:pt x="7" y="1"/>
                    </a:cubicBezTo>
                    <a:cubicBezTo>
                      <a:pt x="6" y="1"/>
                      <a:pt x="5" y="1"/>
                      <a:pt x="4" y="2"/>
                    </a:cubicBezTo>
                    <a:cubicBezTo>
                      <a:pt x="3" y="2"/>
                      <a:pt x="3" y="2"/>
                      <a:pt x="2" y="3"/>
                    </a:cubicBezTo>
                    <a:cubicBezTo>
                      <a:pt x="2" y="3"/>
                      <a:pt x="2" y="4"/>
                      <a:pt x="2" y="4"/>
                    </a:cubicBezTo>
                    <a:cubicBezTo>
                      <a:pt x="2" y="5"/>
                      <a:pt x="2" y="4"/>
                      <a:pt x="1" y="4"/>
                    </a:cubicBezTo>
                    <a:cubicBezTo>
                      <a:pt x="1" y="5"/>
                      <a:pt x="1" y="5"/>
                      <a:pt x="1" y="5"/>
                    </a:cubicBezTo>
                    <a:cubicBezTo>
                      <a:pt x="0" y="5"/>
                      <a:pt x="0" y="5"/>
                      <a:pt x="0" y="5"/>
                    </a:cubicBezTo>
                    <a:cubicBezTo>
                      <a:pt x="0" y="5"/>
                      <a:pt x="1" y="5"/>
                      <a:pt x="1" y="5"/>
                    </a:cubicBezTo>
                    <a:cubicBezTo>
                      <a:pt x="1" y="5"/>
                      <a:pt x="2" y="5"/>
                      <a:pt x="2" y="5"/>
                    </a:cubicBezTo>
                    <a:cubicBezTo>
                      <a:pt x="2" y="5"/>
                      <a:pt x="2" y="5"/>
                      <a:pt x="3" y="5"/>
                    </a:cubicBezTo>
                    <a:cubicBezTo>
                      <a:pt x="3" y="5"/>
                      <a:pt x="3" y="5"/>
                      <a:pt x="3" y="5"/>
                    </a:cubicBezTo>
                    <a:cubicBezTo>
                      <a:pt x="4" y="4"/>
                      <a:pt x="3" y="4"/>
                      <a:pt x="4" y="4"/>
                    </a:cubicBezTo>
                    <a:cubicBezTo>
                      <a:pt x="4" y="4"/>
                      <a:pt x="5" y="4"/>
                      <a:pt x="5" y="4"/>
                    </a:cubicBezTo>
                    <a:cubicBezTo>
                      <a:pt x="5" y="4"/>
                      <a:pt x="5" y="4"/>
                      <a:pt x="6" y="3"/>
                    </a:cubicBezTo>
                    <a:cubicBezTo>
                      <a:pt x="6" y="3"/>
                      <a:pt x="7" y="3"/>
                      <a:pt x="7" y="2"/>
                    </a:cubicBezTo>
                    <a:cubicBezTo>
                      <a:pt x="7" y="2"/>
                      <a:pt x="8" y="2"/>
                      <a:pt x="8" y="2"/>
                    </a:cubicBezTo>
                    <a:cubicBezTo>
                      <a:pt x="9" y="2"/>
                      <a:pt x="9" y="2"/>
                      <a:pt x="10" y="2"/>
                    </a:cubicBezTo>
                    <a:cubicBezTo>
                      <a:pt x="10" y="2"/>
                      <a:pt x="11" y="2"/>
                      <a:pt x="11" y="2"/>
                    </a:cubicBezTo>
                    <a:cubicBezTo>
                      <a:pt x="12" y="2"/>
                      <a:pt x="12" y="2"/>
                      <a:pt x="11" y="3"/>
                    </a:cubicBezTo>
                    <a:cubicBezTo>
                      <a:pt x="11" y="3"/>
                      <a:pt x="11" y="3"/>
                      <a:pt x="11" y="3"/>
                    </a:cubicBezTo>
                    <a:cubicBezTo>
                      <a:pt x="11" y="3"/>
                      <a:pt x="10" y="3"/>
                      <a:pt x="10" y="3"/>
                    </a:cubicBezTo>
                    <a:cubicBezTo>
                      <a:pt x="10" y="3"/>
                      <a:pt x="11" y="4"/>
                      <a:pt x="11" y="4"/>
                    </a:cubicBezTo>
                    <a:cubicBezTo>
                      <a:pt x="12" y="4"/>
                      <a:pt x="13" y="4"/>
                      <a:pt x="13" y="3"/>
                    </a:cubicBezTo>
                    <a:cubicBezTo>
                      <a:pt x="14" y="4"/>
                      <a:pt x="14" y="4"/>
                      <a:pt x="14" y="4"/>
                    </a:cubicBezTo>
                    <a:cubicBezTo>
                      <a:pt x="15" y="4"/>
                      <a:pt x="16" y="4"/>
                      <a:pt x="16" y="4"/>
                    </a:cubicBezTo>
                    <a:cubicBezTo>
                      <a:pt x="17" y="5"/>
                      <a:pt x="17" y="5"/>
                      <a:pt x="17" y="5"/>
                    </a:cubicBezTo>
                    <a:cubicBezTo>
                      <a:pt x="18" y="6"/>
                      <a:pt x="19" y="6"/>
                      <a:pt x="21" y="6"/>
                    </a:cubicBezTo>
                    <a:cubicBezTo>
                      <a:pt x="21" y="6"/>
                      <a:pt x="22" y="6"/>
                      <a:pt x="22" y="6"/>
                    </a:cubicBezTo>
                    <a:cubicBezTo>
                      <a:pt x="23" y="6"/>
                      <a:pt x="23" y="7"/>
                      <a:pt x="23" y="7"/>
                    </a:cubicBezTo>
                    <a:cubicBezTo>
                      <a:pt x="23" y="7"/>
                      <a:pt x="23" y="8"/>
                      <a:pt x="23" y="8"/>
                    </a:cubicBezTo>
                    <a:cubicBezTo>
                      <a:pt x="23" y="8"/>
                      <a:pt x="23" y="8"/>
                      <a:pt x="24" y="8"/>
                    </a:cubicBezTo>
                    <a:cubicBezTo>
                      <a:pt x="24" y="9"/>
                      <a:pt x="26" y="9"/>
                      <a:pt x="27" y="9"/>
                    </a:cubicBezTo>
                    <a:cubicBezTo>
                      <a:pt x="27" y="9"/>
                      <a:pt x="27" y="9"/>
                      <a:pt x="27" y="9"/>
                    </a:cubicBezTo>
                    <a:cubicBezTo>
                      <a:pt x="27" y="9"/>
                      <a:pt x="28" y="10"/>
                      <a:pt x="28" y="10"/>
                    </a:cubicBezTo>
                    <a:cubicBezTo>
                      <a:pt x="28" y="10"/>
                      <a:pt x="28" y="10"/>
                      <a:pt x="28" y="11"/>
                    </a:cubicBezTo>
                    <a:cubicBezTo>
                      <a:pt x="27" y="11"/>
                      <a:pt x="27" y="11"/>
                      <a:pt x="26" y="12"/>
                    </a:cubicBezTo>
                    <a:cubicBezTo>
                      <a:pt x="26" y="12"/>
                      <a:pt x="26" y="12"/>
                      <a:pt x="26" y="12"/>
                    </a:cubicBezTo>
                    <a:cubicBezTo>
                      <a:pt x="27" y="13"/>
                      <a:pt x="29" y="12"/>
                      <a:pt x="31" y="12"/>
                    </a:cubicBezTo>
                    <a:cubicBezTo>
                      <a:pt x="32" y="12"/>
                      <a:pt x="33" y="12"/>
                      <a:pt x="34" y="12"/>
                    </a:cubicBezTo>
                    <a:cubicBezTo>
                      <a:pt x="34" y="12"/>
                      <a:pt x="34" y="12"/>
                      <a:pt x="35" y="12"/>
                    </a:cubicBezTo>
                    <a:cubicBezTo>
                      <a:pt x="35"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7" y="12"/>
                    </a:cubicBezTo>
                    <a:cubicBezTo>
                      <a:pt x="37" y="12"/>
                      <a:pt x="38" y="12"/>
                      <a:pt x="38" y="12"/>
                    </a:cubicBezTo>
                    <a:cubicBezTo>
                      <a:pt x="38" y="12"/>
                      <a:pt x="39" y="11"/>
                      <a:pt x="39" y="11"/>
                    </a:cubicBezTo>
                    <a:close/>
                    <a:moveTo>
                      <a:pt x="13" y="15"/>
                    </a:moveTo>
                    <a:cubicBezTo>
                      <a:pt x="13" y="15"/>
                      <a:pt x="14" y="14"/>
                      <a:pt x="14" y="14"/>
                    </a:cubicBezTo>
                    <a:cubicBezTo>
                      <a:pt x="13" y="14"/>
                      <a:pt x="13" y="14"/>
                      <a:pt x="13" y="14"/>
                    </a:cubicBezTo>
                    <a:cubicBezTo>
                      <a:pt x="13" y="14"/>
                      <a:pt x="12" y="15"/>
                      <a:pt x="13" y="15"/>
                    </a:cubicBezTo>
                    <a:close/>
                    <a:moveTo>
                      <a:pt x="21" y="8"/>
                    </a:moveTo>
                    <a:cubicBezTo>
                      <a:pt x="21" y="8"/>
                      <a:pt x="21" y="8"/>
                      <a:pt x="20" y="8"/>
                    </a:cubicBezTo>
                    <a:cubicBezTo>
                      <a:pt x="21" y="8"/>
                      <a:pt x="21" y="8"/>
                      <a:pt x="2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5" name="Freeform 97"/>
              <p:cNvSpPr/>
              <p:nvPr/>
            </p:nvSpPr>
            <p:spPr bwMode="auto">
              <a:xfrm>
                <a:off x="1887" y="2065"/>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6" name="Freeform 98"/>
              <p:cNvSpPr/>
              <p:nvPr/>
            </p:nvSpPr>
            <p:spPr bwMode="auto">
              <a:xfrm>
                <a:off x="1855" y="2063"/>
                <a:ext cx="3" cy="8"/>
              </a:xfrm>
              <a:custGeom>
                <a:avLst/>
                <a:gdLst>
                  <a:gd name="T0" fmla="*/ 1 w 1"/>
                  <a:gd name="T1" fmla="*/ 3 h 3"/>
                  <a:gd name="T2" fmla="*/ 1 w 1"/>
                  <a:gd name="T3" fmla="*/ 1 h 3"/>
                  <a:gd name="T4" fmla="*/ 1 w 1"/>
                  <a:gd name="T5" fmla="*/ 1 h 3"/>
                  <a:gd name="T6" fmla="*/ 0 w 1"/>
                  <a:gd name="T7" fmla="*/ 2 h 3"/>
                  <a:gd name="T8" fmla="*/ 0 w 1"/>
                  <a:gd name="T9" fmla="*/ 2 h 3"/>
                  <a:gd name="T10" fmla="*/ 1 w 1"/>
                  <a:gd name="T11" fmla="*/ 3 h 3"/>
                  <a:gd name="T12" fmla="*/ 1 w 1"/>
                  <a:gd name="T13" fmla="*/ 3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1"/>
                      <a:pt x="1" y="1"/>
                    </a:cubicBezTo>
                    <a:cubicBezTo>
                      <a:pt x="1" y="1"/>
                      <a:pt x="1" y="1"/>
                      <a:pt x="1" y="1"/>
                    </a:cubicBezTo>
                    <a:cubicBezTo>
                      <a:pt x="1" y="0"/>
                      <a:pt x="0" y="1"/>
                      <a:pt x="0" y="2"/>
                    </a:cubicBezTo>
                    <a:cubicBezTo>
                      <a:pt x="0" y="1"/>
                      <a:pt x="1" y="2"/>
                      <a:pt x="0" y="2"/>
                    </a:cubicBezTo>
                    <a:cubicBezTo>
                      <a:pt x="0" y="2"/>
                      <a:pt x="0" y="3"/>
                      <a:pt x="1" y="3"/>
                    </a:cubicBezTo>
                    <a:cubicBezTo>
                      <a:pt x="1" y="3"/>
                      <a:pt x="1" y="3"/>
                      <a:pt x="1"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7" name="Freeform 99"/>
              <p:cNvSpPr/>
              <p:nvPr/>
            </p:nvSpPr>
            <p:spPr bwMode="auto">
              <a:xfrm>
                <a:off x="1860" y="20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8" name="Freeform 100"/>
              <p:cNvSpPr/>
              <p:nvPr/>
            </p:nvSpPr>
            <p:spPr bwMode="auto">
              <a:xfrm>
                <a:off x="2657" y="228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9" name="Freeform 101"/>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0" name="Freeform 102"/>
              <p:cNvSpPr/>
              <p:nvPr/>
            </p:nvSpPr>
            <p:spPr bwMode="auto">
              <a:xfrm>
                <a:off x="2465" y="2226"/>
                <a:ext cx="5" cy="2"/>
              </a:xfrm>
              <a:custGeom>
                <a:avLst/>
                <a:gdLst>
                  <a:gd name="T0" fmla="*/ 0 w 2"/>
                  <a:gd name="T1" fmla="*/ 0 h 1"/>
                  <a:gd name="T2" fmla="*/ 2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1"/>
                      <a:pt x="2" y="1"/>
                    </a:cubicBezTo>
                    <a:cubicBezTo>
                      <a:pt x="2" y="1"/>
                      <a:pt x="1" y="1"/>
                      <a:pt x="2" y="1"/>
                    </a:cubicBezTo>
                    <a:cubicBezTo>
                      <a:pt x="2" y="1"/>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1" name="Freeform 103"/>
              <p:cNvSpPr/>
              <p:nvPr/>
            </p:nvSpPr>
            <p:spPr bwMode="auto">
              <a:xfrm>
                <a:off x="2665" y="2263"/>
                <a:ext cx="7" cy="5"/>
              </a:xfrm>
              <a:custGeom>
                <a:avLst/>
                <a:gdLst>
                  <a:gd name="T0" fmla="*/ 1 w 3"/>
                  <a:gd name="T1" fmla="*/ 0 h 2"/>
                  <a:gd name="T2" fmla="*/ 1 w 3"/>
                  <a:gd name="T3" fmla="*/ 1 h 2"/>
                  <a:gd name="T4" fmla="*/ 1 w 3"/>
                  <a:gd name="T5" fmla="*/ 1 h 2"/>
                  <a:gd name="T6" fmla="*/ 1 w 3"/>
                  <a:gd name="T7" fmla="*/ 2 h 2"/>
                  <a:gd name="T8" fmla="*/ 1 w 3"/>
                  <a:gd name="T9" fmla="*/ 2 h 2"/>
                  <a:gd name="T10" fmla="*/ 2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1"/>
                      <a:pt x="1" y="1"/>
                    </a:cubicBezTo>
                    <a:cubicBezTo>
                      <a:pt x="1" y="1"/>
                      <a:pt x="1" y="1"/>
                      <a:pt x="1" y="1"/>
                    </a:cubicBezTo>
                    <a:cubicBezTo>
                      <a:pt x="1" y="1"/>
                      <a:pt x="0" y="2"/>
                      <a:pt x="1" y="2"/>
                    </a:cubicBezTo>
                    <a:cubicBezTo>
                      <a:pt x="1" y="2"/>
                      <a:pt x="1" y="2"/>
                      <a:pt x="1" y="2"/>
                    </a:cubicBezTo>
                    <a:cubicBezTo>
                      <a:pt x="2" y="2"/>
                      <a:pt x="2" y="1"/>
                      <a:pt x="2"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2" name="Freeform 104"/>
              <p:cNvSpPr/>
              <p:nvPr/>
            </p:nvSpPr>
            <p:spPr bwMode="auto">
              <a:xfrm>
                <a:off x="3440" y="207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3" name="Freeform 105"/>
              <p:cNvSpPr/>
              <p:nvPr/>
            </p:nvSpPr>
            <p:spPr bwMode="auto">
              <a:xfrm>
                <a:off x="3224" y="2068"/>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4" name="Freeform 106"/>
              <p:cNvSpPr/>
              <p:nvPr/>
            </p:nvSpPr>
            <p:spPr bwMode="auto">
              <a:xfrm>
                <a:off x="3335" y="2205"/>
                <a:ext cx="21" cy="36"/>
              </a:xfrm>
              <a:custGeom>
                <a:avLst/>
                <a:gdLst>
                  <a:gd name="T0" fmla="*/ 8 w 8"/>
                  <a:gd name="T1" fmla="*/ 9 h 14"/>
                  <a:gd name="T2" fmla="*/ 6 w 8"/>
                  <a:gd name="T3" fmla="*/ 6 h 14"/>
                  <a:gd name="T4" fmla="*/ 5 w 8"/>
                  <a:gd name="T5" fmla="*/ 3 h 14"/>
                  <a:gd name="T6" fmla="*/ 3 w 8"/>
                  <a:gd name="T7" fmla="*/ 1 h 14"/>
                  <a:gd name="T8" fmla="*/ 2 w 8"/>
                  <a:gd name="T9" fmla="*/ 0 h 14"/>
                  <a:gd name="T10" fmla="*/ 3 w 8"/>
                  <a:gd name="T11" fmla="*/ 1 h 14"/>
                  <a:gd name="T12" fmla="*/ 2 w 8"/>
                  <a:gd name="T13" fmla="*/ 0 h 14"/>
                  <a:gd name="T14" fmla="*/ 1 w 8"/>
                  <a:gd name="T15" fmla="*/ 0 h 14"/>
                  <a:gd name="T16" fmla="*/ 2 w 8"/>
                  <a:gd name="T17" fmla="*/ 1 h 14"/>
                  <a:gd name="T18" fmla="*/ 3 w 8"/>
                  <a:gd name="T19" fmla="*/ 1 h 14"/>
                  <a:gd name="T20" fmla="*/ 3 w 8"/>
                  <a:gd name="T21" fmla="*/ 1 h 14"/>
                  <a:gd name="T22" fmla="*/ 3 w 8"/>
                  <a:gd name="T23" fmla="*/ 1 h 14"/>
                  <a:gd name="T24" fmla="*/ 2 w 8"/>
                  <a:gd name="T25" fmla="*/ 1 h 14"/>
                  <a:gd name="T26" fmla="*/ 2 w 8"/>
                  <a:gd name="T27" fmla="*/ 1 h 14"/>
                  <a:gd name="T28" fmla="*/ 1 w 8"/>
                  <a:gd name="T29" fmla="*/ 1 h 14"/>
                  <a:gd name="T30" fmla="*/ 2 w 8"/>
                  <a:gd name="T31" fmla="*/ 1 h 14"/>
                  <a:gd name="T32" fmla="*/ 2 w 8"/>
                  <a:gd name="T33" fmla="*/ 2 h 14"/>
                  <a:gd name="T34" fmla="*/ 1 w 8"/>
                  <a:gd name="T35" fmla="*/ 3 h 14"/>
                  <a:gd name="T36" fmla="*/ 1 w 8"/>
                  <a:gd name="T37" fmla="*/ 5 h 14"/>
                  <a:gd name="T38" fmla="*/ 0 w 8"/>
                  <a:gd name="T39" fmla="*/ 7 h 14"/>
                  <a:gd name="T40" fmla="*/ 0 w 8"/>
                  <a:gd name="T41" fmla="*/ 6 h 14"/>
                  <a:gd name="T42" fmla="*/ 0 w 8"/>
                  <a:gd name="T43" fmla="*/ 7 h 14"/>
                  <a:gd name="T44" fmla="*/ 1 w 8"/>
                  <a:gd name="T45" fmla="*/ 9 h 14"/>
                  <a:gd name="T46" fmla="*/ 1 w 8"/>
                  <a:gd name="T47" fmla="*/ 13 h 14"/>
                  <a:gd name="T48" fmla="*/ 2 w 8"/>
                  <a:gd name="T49" fmla="*/ 14 h 14"/>
                  <a:gd name="T50" fmla="*/ 3 w 8"/>
                  <a:gd name="T51" fmla="*/ 14 h 14"/>
                  <a:gd name="T52" fmla="*/ 5 w 8"/>
                  <a:gd name="T53" fmla="*/ 13 h 14"/>
                  <a:gd name="T54" fmla="*/ 7 w 8"/>
                  <a:gd name="T55" fmla="*/ 12 h 14"/>
                  <a:gd name="T56" fmla="*/ 8 w 8"/>
                  <a:gd name="T57" fmla="*/ 11 h 14"/>
                  <a:gd name="T58" fmla="*/ 8 w 8"/>
                  <a:gd name="T5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14">
                    <a:moveTo>
                      <a:pt x="8" y="9"/>
                    </a:moveTo>
                    <a:cubicBezTo>
                      <a:pt x="7" y="9"/>
                      <a:pt x="7" y="6"/>
                      <a:pt x="6" y="6"/>
                    </a:cubicBezTo>
                    <a:cubicBezTo>
                      <a:pt x="6" y="5"/>
                      <a:pt x="5" y="4"/>
                      <a:pt x="5" y="3"/>
                    </a:cubicBezTo>
                    <a:cubicBezTo>
                      <a:pt x="4" y="2"/>
                      <a:pt x="4" y="2"/>
                      <a:pt x="3" y="1"/>
                    </a:cubicBezTo>
                    <a:cubicBezTo>
                      <a:pt x="3" y="1"/>
                      <a:pt x="2" y="0"/>
                      <a:pt x="2" y="0"/>
                    </a:cubicBezTo>
                    <a:cubicBezTo>
                      <a:pt x="2" y="0"/>
                      <a:pt x="2" y="1"/>
                      <a:pt x="3" y="1"/>
                    </a:cubicBezTo>
                    <a:cubicBezTo>
                      <a:pt x="2" y="1"/>
                      <a:pt x="2" y="1"/>
                      <a:pt x="2" y="0"/>
                    </a:cubicBezTo>
                    <a:cubicBezTo>
                      <a:pt x="2" y="0"/>
                      <a:pt x="2" y="0"/>
                      <a:pt x="1" y="0"/>
                    </a:cubicBezTo>
                    <a:cubicBezTo>
                      <a:pt x="1" y="0"/>
                      <a:pt x="2" y="1"/>
                      <a:pt x="2" y="1"/>
                    </a:cubicBezTo>
                    <a:cubicBezTo>
                      <a:pt x="2" y="1"/>
                      <a:pt x="2" y="1"/>
                      <a:pt x="3" y="1"/>
                    </a:cubicBezTo>
                    <a:cubicBezTo>
                      <a:pt x="3" y="1"/>
                      <a:pt x="3" y="1"/>
                      <a:pt x="3" y="1"/>
                    </a:cubicBezTo>
                    <a:cubicBezTo>
                      <a:pt x="3" y="1"/>
                      <a:pt x="3" y="1"/>
                      <a:pt x="3" y="1"/>
                    </a:cubicBezTo>
                    <a:cubicBezTo>
                      <a:pt x="2" y="1"/>
                      <a:pt x="2" y="1"/>
                      <a:pt x="2" y="1"/>
                    </a:cubicBezTo>
                    <a:cubicBezTo>
                      <a:pt x="2" y="1"/>
                      <a:pt x="2" y="1"/>
                      <a:pt x="2" y="1"/>
                    </a:cubicBezTo>
                    <a:cubicBezTo>
                      <a:pt x="2" y="1"/>
                      <a:pt x="2" y="1"/>
                      <a:pt x="1" y="1"/>
                    </a:cubicBezTo>
                    <a:cubicBezTo>
                      <a:pt x="2" y="1"/>
                      <a:pt x="2" y="1"/>
                      <a:pt x="2" y="1"/>
                    </a:cubicBezTo>
                    <a:cubicBezTo>
                      <a:pt x="1" y="2"/>
                      <a:pt x="1" y="2"/>
                      <a:pt x="2" y="2"/>
                    </a:cubicBezTo>
                    <a:cubicBezTo>
                      <a:pt x="1" y="3"/>
                      <a:pt x="1" y="3"/>
                      <a:pt x="1" y="3"/>
                    </a:cubicBezTo>
                    <a:cubicBezTo>
                      <a:pt x="1" y="4"/>
                      <a:pt x="1" y="4"/>
                      <a:pt x="1" y="5"/>
                    </a:cubicBezTo>
                    <a:cubicBezTo>
                      <a:pt x="1" y="5"/>
                      <a:pt x="1" y="6"/>
                      <a:pt x="0" y="7"/>
                    </a:cubicBezTo>
                    <a:cubicBezTo>
                      <a:pt x="0" y="7"/>
                      <a:pt x="0" y="6"/>
                      <a:pt x="0" y="6"/>
                    </a:cubicBezTo>
                    <a:cubicBezTo>
                      <a:pt x="0" y="6"/>
                      <a:pt x="0" y="6"/>
                      <a:pt x="0" y="7"/>
                    </a:cubicBezTo>
                    <a:cubicBezTo>
                      <a:pt x="0" y="7"/>
                      <a:pt x="1" y="8"/>
                      <a:pt x="1" y="9"/>
                    </a:cubicBezTo>
                    <a:cubicBezTo>
                      <a:pt x="1" y="10"/>
                      <a:pt x="1" y="12"/>
                      <a:pt x="1" y="13"/>
                    </a:cubicBezTo>
                    <a:cubicBezTo>
                      <a:pt x="2" y="13"/>
                      <a:pt x="2" y="14"/>
                      <a:pt x="2" y="14"/>
                    </a:cubicBezTo>
                    <a:cubicBezTo>
                      <a:pt x="2" y="14"/>
                      <a:pt x="3" y="14"/>
                      <a:pt x="3" y="14"/>
                    </a:cubicBezTo>
                    <a:cubicBezTo>
                      <a:pt x="4" y="14"/>
                      <a:pt x="5" y="14"/>
                      <a:pt x="5" y="13"/>
                    </a:cubicBezTo>
                    <a:cubicBezTo>
                      <a:pt x="6" y="13"/>
                      <a:pt x="6" y="13"/>
                      <a:pt x="7" y="12"/>
                    </a:cubicBezTo>
                    <a:cubicBezTo>
                      <a:pt x="8" y="12"/>
                      <a:pt x="8" y="11"/>
                      <a:pt x="8" y="11"/>
                    </a:cubicBezTo>
                    <a:cubicBezTo>
                      <a:pt x="8" y="10"/>
                      <a:pt x="8"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5" name="Freeform 107"/>
              <p:cNvSpPr/>
              <p:nvPr/>
            </p:nvSpPr>
            <p:spPr bwMode="auto">
              <a:xfrm>
                <a:off x="3335" y="221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6" name="Freeform 108"/>
              <p:cNvSpPr/>
              <p:nvPr/>
            </p:nvSpPr>
            <p:spPr bwMode="auto">
              <a:xfrm>
                <a:off x="3353" y="2226"/>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7" name="Freeform 109"/>
              <p:cNvSpPr/>
              <p:nvPr/>
            </p:nvSpPr>
            <p:spPr bwMode="auto">
              <a:xfrm>
                <a:off x="3222" y="2068"/>
                <a:ext cx="2" cy="3"/>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8" name="Freeform 110"/>
              <p:cNvSpPr/>
              <p:nvPr/>
            </p:nvSpPr>
            <p:spPr bwMode="auto">
              <a:xfrm>
                <a:off x="3437" y="2079"/>
                <a:ext cx="3" cy="7"/>
              </a:xfrm>
              <a:custGeom>
                <a:avLst/>
                <a:gdLst>
                  <a:gd name="T0" fmla="*/ 0 w 1"/>
                  <a:gd name="T1" fmla="*/ 1 h 3"/>
                  <a:gd name="T2" fmla="*/ 0 w 1"/>
                  <a:gd name="T3" fmla="*/ 2 h 3"/>
                  <a:gd name="T4" fmla="*/ 0 w 1"/>
                  <a:gd name="T5" fmla="*/ 3 h 3"/>
                  <a:gd name="T6" fmla="*/ 0 w 1"/>
                  <a:gd name="T7" fmla="*/ 3 h 3"/>
                  <a:gd name="T8" fmla="*/ 1 w 1"/>
                  <a:gd name="T9" fmla="*/ 3 h 3"/>
                  <a:gd name="T10" fmla="*/ 0 w 1"/>
                  <a:gd name="T11" fmla="*/ 1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cubicBezTo>
                      <a:pt x="0" y="2"/>
                      <a:pt x="0" y="2"/>
                      <a:pt x="0" y="2"/>
                    </a:cubicBezTo>
                    <a:cubicBezTo>
                      <a:pt x="0" y="3"/>
                      <a:pt x="0" y="3"/>
                      <a:pt x="0" y="3"/>
                    </a:cubicBezTo>
                    <a:cubicBezTo>
                      <a:pt x="0" y="3"/>
                      <a:pt x="0" y="3"/>
                      <a:pt x="0" y="3"/>
                    </a:cubicBezTo>
                    <a:cubicBezTo>
                      <a:pt x="0" y="3"/>
                      <a:pt x="1" y="3"/>
                      <a:pt x="1" y="3"/>
                    </a:cubicBezTo>
                    <a:cubicBezTo>
                      <a:pt x="1" y="2"/>
                      <a:pt x="1"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9" name="Freeform 111"/>
              <p:cNvSpPr/>
              <p:nvPr/>
            </p:nvSpPr>
            <p:spPr bwMode="auto">
              <a:xfrm>
                <a:off x="3414" y="20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0" name="Freeform 112"/>
              <p:cNvSpPr/>
              <p:nvPr/>
            </p:nvSpPr>
            <p:spPr bwMode="auto">
              <a:xfrm>
                <a:off x="3414" y="208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1" name="Freeform 113"/>
              <p:cNvSpPr/>
              <p:nvPr/>
            </p:nvSpPr>
            <p:spPr bwMode="auto">
              <a:xfrm>
                <a:off x="2972" y="23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2" name="Freeform 114"/>
              <p:cNvSpPr/>
              <p:nvPr/>
            </p:nvSpPr>
            <p:spPr bwMode="auto">
              <a:xfrm>
                <a:off x="2972" y="231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3" name="Freeform 115"/>
              <p:cNvSpPr>
                <a:spLocks noEditPoints="1"/>
              </p:cNvSpPr>
              <p:nvPr/>
            </p:nvSpPr>
            <p:spPr bwMode="auto">
              <a:xfrm>
                <a:off x="2993" y="2410"/>
                <a:ext cx="68" cy="134"/>
              </a:xfrm>
              <a:custGeom>
                <a:avLst/>
                <a:gdLst>
                  <a:gd name="T0" fmla="*/ 25 w 26"/>
                  <a:gd name="T1" fmla="*/ 8 h 51"/>
                  <a:gd name="T2" fmla="*/ 23 w 26"/>
                  <a:gd name="T3" fmla="*/ 3 h 51"/>
                  <a:gd name="T4" fmla="*/ 21 w 26"/>
                  <a:gd name="T5" fmla="*/ 1 h 51"/>
                  <a:gd name="T6" fmla="*/ 21 w 26"/>
                  <a:gd name="T7" fmla="*/ 0 h 51"/>
                  <a:gd name="T8" fmla="*/ 20 w 26"/>
                  <a:gd name="T9" fmla="*/ 2 h 51"/>
                  <a:gd name="T10" fmla="*/ 20 w 26"/>
                  <a:gd name="T11" fmla="*/ 5 h 51"/>
                  <a:gd name="T12" fmla="*/ 19 w 26"/>
                  <a:gd name="T13" fmla="*/ 5 h 51"/>
                  <a:gd name="T14" fmla="*/ 18 w 26"/>
                  <a:gd name="T15" fmla="*/ 6 h 51"/>
                  <a:gd name="T16" fmla="*/ 17 w 26"/>
                  <a:gd name="T17" fmla="*/ 6 h 51"/>
                  <a:gd name="T18" fmla="*/ 17 w 26"/>
                  <a:gd name="T19" fmla="*/ 6 h 51"/>
                  <a:gd name="T20" fmla="*/ 17 w 26"/>
                  <a:gd name="T21" fmla="*/ 8 h 51"/>
                  <a:gd name="T22" fmla="*/ 16 w 26"/>
                  <a:gd name="T23" fmla="*/ 9 h 51"/>
                  <a:gd name="T24" fmla="*/ 17 w 26"/>
                  <a:gd name="T25" fmla="*/ 10 h 51"/>
                  <a:gd name="T26" fmla="*/ 17 w 26"/>
                  <a:gd name="T27" fmla="*/ 10 h 51"/>
                  <a:gd name="T28" fmla="*/ 16 w 26"/>
                  <a:gd name="T29" fmla="*/ 10 h 51"/>
                  <a:gd name="T30" fmla="*/ 15 w 26"/>
                  <a:gd name="T31" fmla="*/ 10 h 51"/>
                  <a:gd name="T32" fmla="*/ 14 w 26"/>
                  <a:gd name="T33" fmla="*/ 12 h 51"/>
                  <a:gd name="T34" fmla="*/ 13 w 26"/>
                  <a:gd name="T35" fmla="*/ 13 h 51"/>
                  <a:gd name="T36" fmla="*/ 12 w 26"/>
                  <a:gd name="T37" fmla="*/ 13 h 51"/>
                  <a:gd name="T38" fmla="*/ 11 w 26"/>
                  <a:gd name="T39" fmla="*/ 14 h 51"/>
                  <a:gd name="T40" fmla="*/ 11 w 26"/>
                  <a:gd name="T41" fmla="*/ 15 h 51"/>
                  <a:gd name="T42" fmla="*/ 10 w 26"/>
                  <a:gd name="T43" fmla="*/ 14 h 51"/>
                  <a:gd name="T44" fmla="*/ 9 w 26"/>
                  <a:gd name="T45" fmla="*/ 14 h 51"/>
                  <a:gd name="T46" fmla="*/ 7 w 26"/>
                  <a:gd name="T47" fmla="*/ 15 h 51"/>
                  <a:gd name="T48" fmla="*/ 6 w 26"/>
                  <a:gd name="T49" fmla="*/ 16 h 51"/>
                  <a:gd name="T50" fmla="*/ 4 w 26"/>
                  <a:gd name="T51" fmla="*/ 18 h 51"/>
                  <a:gd name="T52" fmla="*/ 2 w 26"/>
                  <a:gd name="T53" fmla="*/ 21 h 51"/>
                  <a:gd name="T54" fmla="*/ 4 w 26"/>
                  <a:gd name="T55" fmla="*/ 27 h 51"/>
                  <a:gd name="T56" fmla="*/ 4 w 26"/>
                  <a:gd name="T57" fmla="*/ 30 h 51"/>
                  <a:gd name="T58" fmla="*/ 3 w 26"/>
                  <a:gd name="T59" fmla="*/ 32 h 51"/>
                  <a:gd name="T60" fmla="*/ 2 w 26"/>
                  <a:gd name="T61" fmla="*/ 34 h 51"/>
                  <a:gd name="T62" fmla="*/ 1 w 26"/>
                  <a:gd name="T63" fmla="*/ 36 h 51"/>
                  <a:gd name="T64" fmla="*/ 0 w 26"/>
                  <a:gd name="T65" fmla="*/ 37 h 51"/>
                  <a:gd name="T66" fmla="*/ 0 w 26"/>
                  <a:gd name="T67" fmla="*/ 39 h 51"/>
                  <a:gd name="T68" fmla="*/ 2 w 26"/>
                  <a:gd name="T69" fmla="*/ 43 h 51"/>
                  <a:gd name="T70" fmla="*/ 1 w 26"/>
                  <a:gd name="T71" fmla="*/ 44 h 51"/>
                  <a:gd name="T72" fmla="*/ 3 w 26"/>
                  <a:gd name="T73" fmla="*/ 48 h 51"/>
                  <a:gd name="T74" fmla="*/ 8 w 26"/>
                  <a:gd name="T75" fmla="*/ 51 h 51"/>
                  <a:gd name="T76" fmla="*/ 13 w 26"/>
                  <a:gd name="T77" fmla="*/ 49 h 51"/>
                  <a:gd name="T78" fmla="*/ 14 w 26"/>
                  <a:gd name="T79" fmla="*/ 47 h 51"/>
                  <a:gd name="T80" fmla="*/ 19 w 26"/>
                  <a:gd name="T81" fmla="*/ 31 h 51"/>
                  <a:gd name="T82" fmla="*/ 22 w 26"/>
                  <a:gd name="T83" fmla="*/ 21 h 51"/>
                  <a:gd name="T84" fmla="*/ 22 w 26"/>
                  <a:gd name="T85" fmla="*/ 20 h 51"/>
                  <a:gd name="T86" fmla="*/ 23 w 26"/>
                  <a:gd name="T87" fmla="*/ 18 h 51"/>
                  <a:gd name="T88" fmla="*/ 23 w 26"/>
                  <a:gd name="T89" fmla="*/ 16 h 51"/>
                  <a:gd name="T90" fmla="*/ 23 w 26"/>
                  <a:gd name="T91" fmla="*/ 14 h 51"/>
                  <a:gd name="T92" fmla="*/ 24 w 26"/>
                  <a:gd name="T93" fmla="*/ 14 h 51"/>
                  <a:gd name="T94" fmla="*/ 26 w 26"/>
                  <a:gd name="T95" fmla="*/ 12 h 51"/>
                  <a:gd name="T96" fmla="*/ 24 w 26"/>
                  <a:gd name="T97" fmla="*/ 18 h 51"/>
                  <a:gd name="T98" fmla="*/ 24 w 26"/>
                  <a:gd name="T99" fmla="*/ 18 h 51"/>
                  <a:gd name="T100" fmla="*/ 18 w 26"/>
                  <a:gd name="T101" fmla="*/ 5 h 51"/>
                  <a:gd name="T102" fmla="*/ 18 w 26"/>
                  <a:gd name="T103"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51">
                    <a:moveTo>
                      <a:pt x="25" y="10"/>
                    </a:moveTo>
                    <a:cubicBezTo>
                      <a:pt x="25" y="9"/>
                      <a:pt x="25" y="8"/>
                      <a:pt x="25" y="8"/>
                    </a:cubicBezTo>
                    <a:cubicBezTo>
                      <a:pt x="24" y="6"/>
                      <a:pt x="24" y="5"/>
                      <a:pt x="24" y="4"/>
                    </a:cubicBezTo>
                    <a:cubicBezTo>
                      <a:pt x="24" y="4"/>
                      <a:pt x="23" y="4"/>
                      <a:pt x="23" y="3"/>
                    </a:cubicBezTo>
                    <a:cubicBezTo>
                      <a:pt x="23" y="3"/>
                      <a:pt x="22" y="2"/>
                      <a:pt x="22" y="2"/>
                    </a:cubicBezTo>
                    <a:cubicBezTo>
                      <a:pt x="22" y="2"/>
                      <a:pt x="22" y="1"/>
                      <a:pt x="21" y="1"/>
                    </a:cubicBezTo>
                    <a:cubicBezTo>
                      <a:pt x="21" y="1"/>
                      <a:pt x="22" y="1"/>
                      <a:pt x="22" y="1"/>
                    </a:cubicBezTo>
                    <a:cubicBezTo>
                      <a:pt x="22" y="1"/>
                      <a:pt x="22" y="0"/>
                      <a:pt x="21" y="0"/>
                    </a:cubicBezTo>
                    <a:cubicBezTo>
                      <a:pt x="21" y="1"/>
                      <a:pt x="21" y="1"/>
                      <a:pt x="20" y="2"/>
                    </a:cubicBezTo>
                    <a:cubicBezTo>
                      <a:pt x="20" y="2"/>
                      <a:pt x="19" y="2"/>
                      <a:pt x="20" y="2"/>
                    </a:cubicBezTo>
                    <a:cubicBezTo>
                      <a:pt x="20" y="2"/>
                      <a:pt x="20" y="2"/>
                      <a:pt x="20" y="3"/>
                    </a:cubicBezTo>
                    <a:cubicBezTo>
                      <a:pt x="20" y="4"/>
                      <a:pt x="20" y="4"/>
                      <a:pt x="20" y="5"/>
                    </a:cubicBezTo>
                    <a:cubicBezTo>
                      <a:pt x="20" y="5"/>
                      <a:pt x="20" y="5"/>
                      <a:pt x="20" y="5"/>
                    </a:cubicBezTo>
                    <a:cubicBezTo>
                      <a:pt x="19" y="5"/>
                      <a:pt x="19" y="6"/>
                      <a:pt x="19" y="5"/>
                    </a:cubicBezTo>
                    <a:cubicBezTo>
                      <a:pt x="19" y="5"/>
                      <a:pt x="19" y="6"/>
                      <a:pt x="19" y="6"/>
                    </a:cubicBezTo>
                    <a:cubicBezTo>
                      <a:pt x="19" y="6"/>
                      <a:pt x="18" y="6"/>
                      <a:pt x="18" y="6"/>
                    </a:cubicBezTo>
                    <a:cubicBezTo>
                      <a:pt x="18" y="6"/>
                      <a:pt x="18" y="7"/>
                      <a:pt x="18" y="7"/>
                    </a:cubicBezTo>
                    <a:cubicBezTo>
                      <a:pt x="17" y="6"/>
                      <a:pt x="18" y="6"/>
                      <a:pt x="17" y="6"/>
                    </a:cubicBezTo>
                    <a:cubicBezTo>
                      <a:pt x="17" y="6"/>
                      <a:pt x="17" y="6"/>
                      <a:pt x="17" y="6"/>
                    </a:cubicBezTo>
                    <a:cubicBezTo>
                      <a:pt x="17" y="6"/>
                      <a:pt x="17" y="6"/>
                      <a:pt x="17" y="6"/>
                    </a:cubicBezTo>
                    <a:cubicBezTo>
                      <a:pt x="16" y="6"/>
                      <a:pt x="17" y="8"/>
                      <a:pt x="17" y="9"/>
                    </a:cubicBezTo>
                    <a:cubicBezTo>
                      <a:pt x="17" y="8"/>
                      <a:pt x="17" y="8"/>
                      <a:pt x="17" y="8"/>
                    </a:cubicBezTo>
                    <a:cubicBezTo>
                      <a:pt x="17" y="8"/>
                      <a:pt x="17" y="8"/>
                      <a:pt x="17" y="8"/>
                    </a:cubicBezTo>
                    <a:cubicBezTo>
                      <a:pt x="16" y="8"/>
                      <a:pt x="16" y="8"/>
                      <a:pt x="16" y="9"/>
                    </a:cubicBezTo>
                    <a:cubicBezTo>
                      <a:pt x="16" y="9"/>
                      <a:pt x="16" y="10"/>
                      <a:pt x="16" y="10"/>
                    </a:cubicBezTo>
                    <a:cubicBezTo>
                      <a:pt x="16"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5" y="11"/>
                      <a:pt x="15" y="11"/>
                    </a:cubicBezTo>
                    <a:cubicBezTo>
                      <a:pt x="15" y="11"/>
                      <a:pt x="15" y="11"/>
                      <a:pt x="15" y="10"/>
                    </a:cubicBezTo>
                    <a:cubicBezTo>
                      <a:pt x="15" y="10"/>
                      <a:pt x="15" y="10"/>
                      <a:pt x="15" y="10"/>
                    </a:cubicBezTo>
                    <a:cubicBezTo>
                      <a:pt x="14" y="11"/>
                      <a:pt x="14" y="12"/>
                      <a:pt x="14" y="12"/>
                    </a:cubicBezTo>
                    <a:cubicBezTo>
                      <a:pt x="14" y="12"/>
                      <a:pt x="14" y="13"/>
                      <a:pt x="14" y="13"/>
                    </a:cubicBezTo>
                    <a:cubicBezTo>
                      <a:pt x="14" y="13"/>
                      <a:pt x="14" y="13"/>
                      <a:pt x="13" y="13"/>
                    </a:cubicBezTo>
                    <a:cubicBezTo>
                      <a:pt x="13" y="13"/>
                      <a:pt x="14" y="12"/>
                      <a:pt x="13" y="12"/>
                    </a:cubicBezTo>
                    <a:cubicBezTo>
                      <a:pt x="13" y="12"/>
                      <a:pt x="13" y="12"/>
                      <a:pt x="12" y="13"/>
                    </a:cubicBezTo>
                    <a:cubicBezTo>
                      <a:pt x="12" y="13"/>
                      <a:pt x="12" y="13"/>
                      <a:pt x="11" y="13"/>
                    </a:cubicBezTo>
                    <a:cubicBezTo>
                      <a:pt x="11" y="14"/>
                      <a:pt x="11" y="14"/>
                      <a:pt x="11" y="14"/>
                    </a:cubicBezTo>
                    <a:cubicBezTo>
                      <a:pt x="11" y="14"/>
                      <a:pt x="11" y="14"/>
                      <a:pt x="11" y="15"/>
                    </a:cubicBezTo>
                    <a:cubicBezTo>
                      <a:pt x="11" y="14"/>
                      <a:pt x="11" y="15"/>
                      <a:pt x="11" y="15"/>
                    </a:cubicBezTo>
                    <a:cubicBezTo>
                      <a:pt x="11" y="14"/>
                      <a:pt x="11" y="14"/>
                      <a:pt x="11" y="14"/>
                    </a:cubicBezTo>
                    <a:cubicBezTo>
                      <a:pt x="10" y="14"/>
                      <a:pt x="10" y="14"/>
                      <a:pt x="10" y="14"/>
                    </a:cubicBezTo>
                    <a:cubicBezTo>
                      <a:pt x="10" y="14"/>
                      <a:pt x="9" y="14"/>
                      <a:pt x="9" y="14"/>
                    </a:cubicBezTo>
                    <a:cubicBezTo>
                      <a:pt x="9" y="14"/>
                      <a:pt x="9" y="14"/>
                      <a:pt x="9" y="14"/>
                    </a:cubicBezTo>
                    <a:cubicBezTo>
                      <a:pt x="8" y="14"/>
                      <a:pt x="8" y="15"/>
                      <a:pt x="8" y="15"/>
                    </a:cubicBezTo>
                    <a:cubicBezTo>
                      <a:pt x="8" y="15"/>
                      <a:pt x="8" y="15"/>
                      <a:pt x="7" y="15"/>
                    </a:cubicBezTo>
                    <a:cubicBezTo>
                      <a:pt x="7" y="15"/>
                      <a:pt x="7" y="15"/>
                      <a:pt x="7" y="15"/>
                    </a:cubicBezTo>
                    <a:cubicBezTo>
                      <a:pt x="6" y="15"/>
                      <a:pt x="6" y="16"/>
                      <a:pt x="6" y="16"/>
                    </a:cubicBezTo>
                    <a:cubicBezTo>
                      <a:pt x="5" y="16"/>
                      <a:pt x="5" y="15"/>
                      <a:pt x="4" y="16"/>
                    </a:cubicBezTo>
                    <a:cubicBezTo>
                      <a:pt x="4" y="16"/>
                      <a:pt x="4" y="18"/>
                      <a:pt x="4" y="18"/>
                    </a:cubicBezTo>
                    <a:cubicBezTo>
                      <a:pt x="3" y="19"/>
                      <a:pt x="3" y="19"/>
                      <a:pt x="3" y="20"/>
                    </a:cubicBezTo>
                    <a:cubicBezTo>
                      <a:pt x="2" y="20"/>
                      <a:pt x="2" y="20"/>
                      <a:pt x="2" y="21"/>
                    </a:cubicBezTo>
                    <a:cubicBezTo>
                      <a:pt x="3" y="22"/>
                      <a:pt x="3" y="23"/>
                      <a:pt x="3" y="24"/>
                    </a:cubicBezTo>
                    <a:cubicBezTo>
                      <a:pt x="3" y="25"/>
                      <a:pt x="3" y="26"/>
                      <a:pt x="4" y="27"/>
                    </a:cubicBezTo>
                    <a:cubicBezTo>
                      <a:pt x="4" y="28"/>
                      <a:pt x="4" y="28"/>
                      <a:pt x="4" y="28"/>
                    </a:cubicBezTo>
                    <a:cubicBezTo>
                      <a:pt x="4" y="29"/>
                      <a:pt x="4" y="30"/>
                      <a:pt x="4" y="30"/>
                    </a:cubicBezTo>
                    <a:cubicBezTo>
                      <a:pt x="4" y="31"/>
                      <a:pt x="4" y="31"/>
                      <a:pt x="4" y="31"/>
                    </a:cubicBezTo>
                    <a:cubicBezTo>
                      <a:pt x="3" y="31"/>
                      <a:pt x="3" y="31"/>
                      <a:pt x="3" y="32"/>
                    </a:cubicBezTo>
                    <a:cubicBezTo>
                      <a:pt x="3" y="32"/>
                      <a:pt x="3" y="32"/>
                      <a:pt x="3" y="32"/>
                    </a:cubicBezTo>
                    <a:cubicBezTo>
                      <a:pt x="2" y="33"/>
                      <a:pt x="2" y="34"/>
                      <a:pt x="2" y="34"/>
                    </a:cubicBezTo>
                    <a:cubicBezTo>
                      <a:pt x="2" y="35"/>
                      <a:pt x="1" y="34"/>
                      <a:pt x="1" y="35"/>
                    </a:cubicBezTo>
                    <a:cubicBezTo>
                      <a:pt x="1" y="35"/>
                      <a:pt x="1" y="35"/>
                      <a:pt x="1" y="36"/>
                    </a:cubicBezTo>
                    <a:cubicBezTo>
                      <a:pt x="1" y="36"/>
                      <a:pt x="1" y="36"/>
                      <a:pt x="1" y="36"/>
                    </a:cubicBezTo>
                    <a:cubicBezTo>
                      <a:pt x="0" y="36"/>
                      <a:pt x="0" y="36"/>
                      <a:pt x="0" y="37"/>
                    </a:cubicBezTo>
                    <a:cubicBezTo>
                      <a:pt x="0" y="37"/>
                      <a:pt x="0" y="37"/>
                      <a:pt x="0" y="37"/>
                    </a:cubicBezTo>
                    <a:cubicBezTo>
                      <a:pt x="0" y="37"/>
                      <a:pt x="0" y="38"/>
                      <a:pt x="0" y="39"/>
                    </a:cubicBezTo>
                    <a:cubicBezTo>
                      <a:pt x="0" y="40"/>
                      <a:pt x="1" y="41"/>
                      <a:pt x="1" y="42"/>
                    </a:cubicBezTo>
                    <a:cubicBezTo>
                      <a:pt x="1" y="42"/>
                      <a:pt x="2" y="43"/>
                      <a:pt x="2" y="43"/>
                    </a:cubicBezTo>
                    <a:cubicBezTo>
                      <a:pt x="2" y="43"/>
                      <a:pt x="1" y="43"/>
                      <a:pt x="1" y="43"/>
                    </a:cubicBezTo>
                    <a:cubicBezTo>
                      <a:pt x="1" y="44"/>
                      <a:pt x="1" y="44"/>
                      <a:pt x="1" y="44"/>
                    </a:cubicBezTo>
                    <a:cubicBezTo>
                      <a:pt x="1" y="45"/>
                      <a:pt x="1" y="46"/>
                      <a:pt x="2" y="46"/>
                    </a:cubicBezTo>
                    <a:cubicBezTo>
                      <a:pt x="2" y="47"/>
                      <a:pt x="2" y="47"/>
                      <a:pt x="3" y="48"/>
                    </a:cubicBezTo>
                    <a:cubicBezTo>
                      <a:pt x="3" y="48"/>
                      <a:pt x="3" y="48"/>
                      <a:pt x="3" y="49"/>
                    </a:cubicBezTo>
                    <a:cubicBezTo>
                      <a:pt x="5" y="50"/>
                      <a:pt x="6" y="51"/>
                      <a:pt x="8" y="51"/>
                    </a:cubicBezTo>
                    <a:cubicBezTo>
                      <a:pt x="9" y="50"/>
                      <a:pt x="10" y="50"/>
                      <a:pt x="11" y="49"/>
                    </a:cubicBezTo>
                    <a:cubicBezTo>
                      <a:pt x="11" y="49"/>
                      <a:pt x="12" y="49"/>
                      <a:pt x="13" y="49"/>
                    </a:cubicBezTo>
                    <a:cubicBezTo>
                      <a:pt x="13" y="49"/>
                      <a:pt x="13" y="49"/>
                      <a:pt x="13" y="48"/>
                    </a:cubicBezTo>
                    <a:cubicBezTo>
                      <a:pt x="14" y="48"/>
                      <a:pt x="14" y="47"/>
                      <a:pt x="14" y="47"/>
                    </a:cubicBezTo>
                    <a:cubicBezTo>
                      <a:pt x="14" y="46"/>
                      <a:pt x="15" y="45"/>
                      <a:pt x="15" y="45"/>
                    </a:cubicBezTo>
                    <a:cubicBezTo>
                      <a:pt x="19" y="31"/>
                      <a:pt x="19" y="31"/>
                      <a:pt x="19" y="31"/>
                    </a:cubicBezTo>
                    <a:cubicBezTo>
                      <a:pt x="20" y="29"/>
                      <a:pt x="20" y="27"/>
                      <a:pt x="21" y="25"/>
                    </a:cubicBezTo>
                    <a:cubicBezTo>
                      <a:pt x="21" y="24"/>
                      <a:pt x="22" y="23"/>
                      <a:pt x="22" y="21"/>
                    </a:cubicBezTo>
                    <a:cubicBezTo>
                      <a:pt x="22" y="21"/>
                      <a:pt x="22" y="21"/>
                      <a:pt x="22" y="20"/>
                    </a:cubicBezTo>
                    <a:cubicBezTo>
                      <a:pt x="22" y="20"/>
                      <a:pt x="22" y="20"/>
                      <a:pt x="22" y="20"/>
                    </a:cubicBezTo>
                    <a:cubicBezTo>
                      <a:pt x="22" y="19"/>
                      <a:pt x="23" y="19"/>
                      <a:pt x="23" y="19"/>
                    </a:cubicBezTo>
                    <a:cubicBezTo>
                      <a:pt x="23" y="18"/>
                      <a:pt x="24" y="18"/>
                      <a:pt x="23" y="18"/>
                    </a:cubicBezTo>
                    <a:cubicBezTo>
                      <a:pt x="23" y="18"/>
                      <a:pt x="23" y="17"/>
                      <a:pt x="23" y="17"/>
                    </a:cubicBezTo>
                    <a:cubicBezTo>
                      <a:pt x="23" y="17"/>
                      <a:pt x="24" y="16"/>
                      <a:pt x="23" y="16"/>
                    </a:cubicBezTo>
                    <a:cubicBezTo>
                      <a:pt x="23" y="15"/>
                      <a:pt x="23" y="15"/>
                      <a:pt x="23" y="15"/>
                    </a:cubicBezTo>
                    <a:cubicBezTo>
                      <a:pt x="23" y="14"/>
                      <a:pt x="23" y="14"/>
                      <a:pt x="23" y="14"/>
                    </a:cubicBezTo>
                    <a:cubicBezTo>
                      <a:pt x="23" y="13"/>
                      <a:pt x="23" y="13"/>
                      <a:pt x="23" y="13"/>
                    </a:cubicBezTo>
                    <a:cubicBezTo>
                      <a:pt x="24" y="12"/>
                      <a:pt x="24" y="13"/>
                      <a:pt x="24" y="14"/>
                    </a:cubicBezTo>
                    <a:cubicBezTo>
                      <a:pt x="24" y="14"/>
                      <a:pt x="25" y="15"/>
                      <a:pt x="25" y="14"/>
                    </a:cubicBezTo>
                    <a:cubicBezTo>
                      <a:pt x="25" y="14"/>
                      <a:pt x="26" y="13"/>
                      <a:pt x="26" y="12"/>
                    </a:cubicBezTo>
                    <a:cubicBezTo>
                      <a:pt x="26" y="12"/>
                      <a:pt x="25" y="11"/>
                      <a:pt x="25" y="10"/>
                    </a:cubicBezTo>
                    <a:close/>
                    <a:moveTo>
                      <a:pt x="24" y="18"/>
                    </a:moveTo>
                    <a:cubicBezTo>
                      <a:pt x="24" y="18"/>
                      <a:pt x="24" y="18"/>
                      <a:pt x="23" y="19"/>
                    </a:cubicBezTo>
                    <a:cubicBezTo>
                      <a:pt x="24" y="18"/>
                      <a:pt x="24" y="18"/>
                      <a:pt x="24" y="18"/>
                    </a:cubicBezTo>
                    <a:close/>
                    <a:moveTo>
                      <a:pt x="18" y="5"/>
                    </a:moveTo>
                    <a:cubicBezTo>
                      <a:pt x="18" y="5"/>
                      <a:pt x="18" y="5"/>
                      <a:pt x="18" y="5"/>
                    </a:cubicBezTo>
                    <a:cubicBezTo>
                      <a:pt x="18" y="5"/>
                      <a:pt x="18" y="5"/>
                      <a:pt x="18" y="5"/>
                    </a:cubicBezTo>
                    <a:cubicBezTo>
                      <a:pt x="18" y="5"/>
                      <a:pt x="18" y="5"/>
                      <a:pt x="1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4" name="Freeform 116"/>
              <p:cNvSpPr/>
              <p:nvPr/>
            </p:nvSpPr>
            <p:spPr bwMode="auto">
              <a:xfrm>
                <a:off x="2357" y="1556"/>
                <a:ext cx="103" cy="50"/>
              </a:xfrm>
              <a:custGeom>
                <a:avLst/>
                <a:gdLst>
                  <a:gd name="T0" fmla="*/ 33 w 39"/>
                  <a:gd name="T1" fmla="*/ 13 h 19"/>
                  <a:gd name="T2" fmla="*/ 33 w 39"/>
                  <a:gd name="T3" fmla="*/ 14 h 19"/>
                  <a:gd name="T4" fmla="*/ 35 w 39"/>
                  <a:gd name="T5" fmla="*/ 12 h 19"/>
                  <a:gd name="T6" fmla="*/ 36 w 39"/>
                  <a:gd name="T7" fmla="*/ 11 h 19"/>
                  <a:gd name="T8" fmla="*/ 38 w 39"/>
                  <a:gd name="T9" fmla="*/ 10 h 19"/>
                  <a:gd name="T10" fmla="*/ 38 w 39"/>
                  <a:gd name="T11" fmla="*/ 9 h 19"/>
                  <a:gd name="T12" fmla="*/ 39 w 39"/>
                  <a:gd name="T13" fmla="*/ 9 h 19"/>
                  <a:gd name="T14" fmla="*/ 39 w 39"/>
                  <a:gd name="T15" fmla="*/ 8 h 19"/>
                  <a:gd name="T16" fmla="*/ 38 w 39"/>
                  <a:gd name="T17" fmla="*/ 7 h 19"/>
                  <a:gd name="T18" fmla="*/ 38 w 39"/>
                  <a:gd name="T19" fmla="*/ 6 h 19"/>
                  <a:gd name="T20" fmla="*/ 36 w 39"/>
                  <a:gd name="T21" fmla="*/ 6 h 19"/>
                  <a:gd name="T22" fmla="*/ 35 w 39"/>
                  <a:gd name="T23" fmla="*/ 5 h 19"/>
                  <a:gd name="T24" fmla="*/ 34 w 39"/>
                  <a:gd name="T25" fmla="*/ 3 h 19"/>
                  <a:gd name="T26" fmla="*/ 34 w 39"/>
                  <a:gd name="T27" fmla="*/ 2 h 19"/>
                  <a:gd name="T28" fmla="*/ 33 w 39"/>
                  <a:gd name="T29" fmla="*/ 3 h 19"/>
                  <a:gd name="T30" fmla="*/ 31 w 39"/>
                  <a:gd name="T31" fmla="*/ 1 h 19"/>
                  <a:gd name="T32" fmla="*/ 29 w 39"/>
                  <a:gd name="T33" fmla="*/ 2 h 19"/>
                  <a:gd name="T34" fmla="*/ 24 w 39"/>
                  <a:gd name="T35" fmla="*/ 3 h 19"/>
                  <a:gd name="T36" fmla="*/ 23 w 39"/>
                  <a:gd name="T37" fmla="*/ 6 h 19"/>
                  <a:gd name="T38" fmla="*/ 18 w 39"/>
                  <a:gd name="T39" fmla="*/ 3 h 19"/>
                  <a:gd name="T40" fmla="*/ 18 w 39"/>
                  <a:gd name="T41" fmla="*/ 4 h 19"/>
                  <a:gd name="T42" fmla="*/ 16 w 39"/>
                  <a:gd name="T43" fmla="*/ 3 h 19"/>
                  <a:gd name="T44" fmla="*/ 15 w 39"/>
                  <a:gd name="T45" fmla="*/ 5 h 19"/>
                  <a:gd name="T46" fmla="*/ 13 w 39"/>
                  <a:gd name="T47" fmla="*/ 6 h 19"/>
                  <a:gd name="T48" fmla="*/ 12 w 39"/>
                  <a:gd name="T49" fmla="*/ 7 h 19"/>
                  <a:gd name="T50" fmla="*/ 11 w 39"/>
                  <a:gd name="T51" fmla="*/ 7 h 19"/>
                  <a:gd name="T52" fmla="*/ 10 w 39"/>
                  <a:gd name="T53" fmla="*/ 5 h 19"/>
                  <a:gd name="T54" fmla="*/ 10 w 39"/>
                  <a:gd name="T55" fmla="*/ 4 h 19"/>
                  <a:gd name="T56" fmla="*/ 8 w 39"/>
                  <a:gd name="T57" fmla="*/ 1 h 19"/>
                  <a:gd name="T58" fmla="*/ 5 w 39"/>
                  <a:gd name="T59" fmla="*/ 2 h 19"/>
                  <a:gd name="T60" fmla="*/ 7 w 39"/>
                  <a:gd name="T61" fmla="*/ 2 h 19"/>
                  <a:gd name="T62" fmla="*/ 6 w 39"/>
                  <a:gd name="T63" fmla="*/ 3 h 19"/>
                  <a:gd name="T64" fmla="*/ 7 w 39"/>
                  <a:gd name="T65" fmla="*/ 5 h 19"/>
                  <a:gd name="T66" fmla="*/ 6 w 39"/>
                  <a:gd name="T67" fmla="*/ 3 h 19"/>
                  <a:gd name="T68" fmla="*/ 3 w 39"/>
                  <a:gd name="T69" fmla="*/ 3 h 19"/>
                  <a:gd name="T70" fmla="*/ 4 w 39"/>
                  <a:gd name="T71" fmla="*/ 4 h 19"/>
                  <a:gd name="T72" fmla="*/ 4 w 39"/>
                  <a:gd name="T73" fmla="*/ 5 h 19"/>
                  <a:gd name="T74" fmla="*/ 2 w 39"/>
                  <a:gd name="T75" fmla="*/ 4 h 19"/>
                  <a:gd name="T76" fmla="*/ 3 w 39"/>
                  <a:gd name="T77" fmla="*/ 5 h 19"/>
                  <a:gd name="T78" fmla="*/ 1 w 39"/>
                  <a:gd name="T79" fmla="*/ 5 h 19"/>
                  <a:gd name="T80" fmla="*/ 2 w 39"/>
                  <a:gd name="T81" fmla="*/ 6 h 19"/>
                  <a:gd name="T82" fmla="*/ 0 w 39"/>
                  <a:gd name="T83" fmla="*/ 7 h 19"/>
                  <a:gd name="T84" fmla="*/ 6 w 39"/>
                  <a:gd name="T85" fmla="*/ 6 h 19"/>
                  <a:gd name="T86" fmla="*/ 8 w 39"/>
                  <a:gd name="T87" fmla="*/ 8 h 19"/>
                  <a:gd name="T88" fmla="*/ 9 w 39"/>
                  <a:gd name="T89" fmla="*/ 8 h 19"/>
                  <a:gd name="T90" fmla="*/ 7 w 39"/>
                  <a:gd name="T91" fmla="*/ 9 h 19"/>
                  <a:gd name="T92" fmla="*/ 6 w 39"/>
                  <a:gd name="T93" fmla="*/ 9 h 19"/>
                  <a:gd name="T94" fmla="*/ 5 w 39"/>
                  <a:gd name="T95" fmla="*/ 10 h 19"/>
                  <a:gd name="T96" fmla="*/ 3 w 39"/>
                  <a:gd name="T97" fmla="*/ 10 h 19"/>
                  <a:gd name="T98" fmla="*/ 3 w 39"/>
                  <a:gd name="T99" fmla="*/ 11 h 19"/>
                  <a:gd name="T100" fmla="*/ 8 w 39"/>
                  <a:gd name="T101" fmla="*/ 12 h 19"/>
                  <a:gd name="T102" fmla="*/ 10 w 39"/>
                  <a:gd name="T103" fmla="*/ 12 h 19"/>
                  <a:gd name="T104" fmla="*/ 9 w 39"/>
                  <a:gd name="T105" fmla="*/ 13 h 19"/>
                  <a:gd name="T106" fmla="*/ 11 w 39"/>
                  <a:gd name="T107" fmla="*/ 13 h 19"/>
                  <a:gd name="T108" fmla="*/ 10 w 39"/>
                  <a:gd name="T109" fmla="*/ 14 h 19"/>
                  <a:gd name="T110" fmla="*/ 6 w 39"/>
                  <a:gd name="T111" fmla="*/ 15 h 19"/>
                  <a:gd name="T112" fmla="*/ 13 w 39"/>
                  <a:gd name="T113" fmla="*/ 17 h 19"/>
                  <a:gd name="T114" fmla="*/ 16 w 39"/>
                  <a:gd name="T115" fmla="*/ 18 h 19"/>
                  <a:gd name="T116" fmla="*/ 22 w 39"/>
                  <a:gd name="T117" fmla="*/ 18 h 19"/>
                  <a:gd name="T118" fmla="*/ 26 w 39"/>
                  <a:gd name="T119"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28" y="16"/>
                    </a:moveTo>
                    <a:cubicBezTo>
                      <a:pt x="29" y="15"/>
                      <a:pt x="29" y="15"/>
                      <a:pt x="30" y="15"/>
                    </a:cubicBezTo>
                    <a:cubicBezTo>
                      <a:pt x="31" y="14"/>
                      <a:pt x="32" y="14"/>
                      <a:pt x="33" y="13"/>
                    </a:cubicBezTo>
                    <a:cubicBezTo>
                      <a:pt x="32" y="13"/>
                      <a:pt x="32" y="13"/>
                      <a:pt x="32" y="13"/>
                    </a:cubicBezTo>
                    <a:cubicBezTo>
                      <a:pt x="32" y="13"/>
                      <a:pt x="33" y="13"/>
                      <a:pt x="33" y="13"/>
                    </a:cubicBezTo>
                    <a:cubicBezTo>
                      <a:pt x="33" y="14"/>
                      <a:pt x="33" y="14"/>
                      <a:pt x="33" y="14"/>
                    </a:cubicBezTo>
                    <a:cubicBezTo>
                      <a:pt x="33" y="14"/>
                      <a:pt x="34" y="14"/>
                      <a:pt x="34" y="14"/>
                    </a:cubicBezTo>
                    <a:cubicBezTo>
                      <a:pt x="34" y="14"/>
                      <a:pt x="35" y="13"/>
                      <a:pt x="35" y="13"/>
                    </a:cubicBezTo>
                    <a:cubicBezTo>
                      <a:pt x="36" y="13"/>
                      <a:pt x="35" y="12"/>
                      <a:pt x="35" y="12"/>
                    </a:cubicBezTo>
                    <a:cubicBezTo>
                      <a:pt x="35" y="12"/>
                      <a:pt x="36" y="12"/>
                      <a:pt x="36" y="11"/>
                    </a:cubicBezTo>
                    <a:cubicBezTo>
                      <a:pt x="36" y="11"/>
                      <a:pt x="36" y="11"/>
                      <a:pt x="36" y="11"/>
                    </a:cubicBezTo>
                    <a:cubicBezTo>
                      <a:pt x="36" y="11"/>
                      <a:pt x="36" y="11"/>
                      <a:pt x="36" y="11"/>
                    </a:cubicBezTo>
                    <a:cubicBezTo>
                      <a:pt x="36" y="11"/>
                      <a:pt x="36" y="11"/>
                      <a:pt x="36" y="11"/>
                    </a:cubicBezTo>
                    <a:cubicBezTo>
                      <a:pt x="36" y="11"/>
                      <a:pt x="36" y="11"/>
                      <a:pt x="37" y="11"/>
                    </a:cubicBezTo>
                    <a:cubicBezTo>
                      <a:pt x="37" y="11"/>
                      <a:pt x="38" y="11"/>
                      <a:pt x="38" y="10"/>
                    </a:cubicBezTo>
                    <a:cubicBezTo>
                      <a:pt x="38" y="10"/>
                      <a:pt x="37" y="10"/>
                      <a:pt x="37" y="10"/>
                    </a:cubicBezTo>
                    <a:cubicBezTo>
                      <a:pt x="38" y="10"/>
                      <a:pt x="38" y="10"/>
                      <a:pt x="38" y="10"/>
                    </a:cubicBezTo>
                    <a:cubicBezTo>
                      <a:pt x="38" y="10"/>
                      <a:pt x="38" y="9"/>
                      <a:pt x="38" y="9"/>
                    </a:cubicBezTo>
                    <a:cubicBezTo>
                      <a:pt x="37" y="9"/>
                      <a:pt x="37" y="9"/>
                      <a:pt x="37" y="9"/>
                    </a:cubicBezTo>
                    <a:cubicBezTo>
                      <a:pt x="37" y="9"/>
                      <a:pt x="38" y="9"/>
                      <a:pt x="39" y="9"/>
                    </a:cubicBezTo>
                    <a:cubicBezTo>
                      <a:pt x="39" y="9"/>
                      <a:pt x="39" y="9"/>
                      <a:pt x="39" y="9"/>
                    </a:cubicBezTo>
                    <a:cubicBezTo>
                      <a:pt x="38" y="9"/>
                      <a:pt x="38" y="8"/>
                      <a:pt x="38" y="8"/>
                    </a:cubicBezTo>
                    <a:cubicBezTo>
                      <a:pt x="38" y="8"/>
                      <a:pt x="38" y="8"/>
                      <a:pt x="37" y="8"/>
                    </a:cubicBezTo>
                    <a:cubicBezTo>
                      <a:pt x="38" y="8"/>
                      <a:pt x="38" y="8"/>
                      <a:pt x="39" y="8"/>
                    </a:cubicBezTo>
                    <a:cubicBezTo>
                      <a:pt x="38" y="8"/>
                      <a:pt x="38" y="8"/>
                      <a:pt x="37" y="8"/>
                    </a:cubicBezTo>
                    <a:cubicBezTo>
                      <a:pt x="38" y="8"/>
                      <a:pt x="38" y="8"/>
                      <a:pt x="38" y="8"/>
                    </a:cubicBezTo>
                    <a:cubicBezTo>
                      <a:pt x="38" y="8"/>
                      <a:pt x="38" y="8"/>
                      <a:pt x="38" y="7"/>
                    </a:cubicBezTo>
                    <a:cubicBezTo>
                      <a:pt x="39" y="7"/>
                      <a:pt x="39" y="7"/>
                      <a:pt x="39" y="7"/>
                    </a:cubicBezTo>
                    <a:cubicBezTo>
                      <a:pt x="39" y="7"/>
                      <a:pt x="39" y="7"/>
                      <a:pt x="39" y="7"/>
                    </a:cubicBezTo>
                    <a:cubicBezTo>
                      <a:pt x="39" y="6"/>
                      <a:pt x="38" y="6"/>
                      <a:pt x="38" y="6"/>
                    </a:cubicBezTo>
                    <a:cubicBezTo>
                      <a:pt x="37" y="6"/>
                      <a:pt x="37" y="6"/>
                      <a:pt x="37" y="6"/>
                    </a:cubicBezTo>
                    <a:cubicBezTo>
                      <a:pt x="37" y="6"/>
                      <a:pt x="37" y="6"/>
                      <a:pt x="37" y="6"/>
                    </a:cubicBezTo>
                    <a:cubicBezTo>
                      <a:pt x="36" y="5"/>
                      <a:pt x="36" y="6"/>
                      <a:pt x="36" y="6"/>
                    </a:cubicBezTo>
                    <a:cubicBezTo>
                      <a:pt x="36" y="6"/>
                      <a:pt x="36" y="6"/>
                      <a:pt x="36" y="6"/>
                    </a:cubicBezTo>
                    <a:cubicBezTo>
                      <a:pt x="36" y="5"/>
                      <a:pt x="36" y="6"/>
                      <a:pt x="36" y="5"/>
                    </a:cubicBezTo>
                    <a:cubicBezTo>
                      <a:pt x="36" y="5"/>
                      <a:pt x="36" y="5"/>
                      <a:pt x="35" y="5"/>
                    </a:cubicBezTo>
                    <a:cubicBezTo>
                      <a:pt x="35" y="5"/>
                      <a:pt x="34" y="5"/>
                      <a:pt x="35" y="5"/>
                    </a:cubicBezTo>
                    <a:cubicBezTo>
                      <a:pt x="35" y="4"/>
                      <a:pt x="35" y="4"/>
                      <a:pt x="35" y="4"/>
                    </a:cubicBezTo>
                    <a:cubicBezTo>
                      <a:pt x="35" y="4"/>
                      <a:pt x="35" y="4"/>
                      <a:pt x="34" y="3"/>
                    </a:cubicBezTo>
                    <a:cubicBezTo>
                      <a:pt x="34" y="3"/>
                      <a:pt x="33" y="3"/>
                      <a:pt x="34" y="3"/>
                    </a:cubicBezTo>
                    <a:cubicBezTo>
                      <a:pt x="34" y="3"/>
                      <a:pt x="34" y="2"/>
                      <a:pt x="34" y="2"/>
                    </a:cubicBezTo>
                    <a:cubicBezTo>
                      <a:pt x="34" y="2"/>
                      <a:pt x="34" y="2"/>
                      <a:pt x="34" y="2"/>
                    </a:cubicBezTo>
                    <a:cubicBezTo>
                      <a:pt x="35" y="2"/>
                      <a:pt x="35" y="2"/>
                      <a:pt x="35" y="1"/>
                    </a:cubicBezTo>
                    <a:cubicBezTo>
                      <a:pt x="35" y="1"/>
                      <a:pt x="33" y="2"/>
                      <a:pt x="33" y="2"/>
                    </a:cubicBezTo>
                    <a:cubicBezTo>
                      <a:pt x="33" y="2"/>
                      <a:pt x="33" y="3"/>
                      <a:pt x="33" y="3"/>
                    </a:cubicBezTo>
                    <a:cubicBezTo>
                      <a:pt x="32" y="3"/>
                      <a:pt x="32" y="2"/>
                      <a:pt x="31" y="2"/>
                    </a:cubicBezTo>
                    <a:cubicBezTo>
                      <a:pt x="31" y="2"/>
                      <a:pt x="32" y="1"/>
                      <a:pt x="31" y="1"/>
                    </a:cubicBezTo>
                    <a:cubicBezTo>
                      <a:pt x="31" y="1"/>
                      <a:pt x="30" y="1"/>
                      <a:pt x="31" y="1"/>
                    </a:cubicBezTo>
                    <a:cubicBezTo>
                      <a:pt x="30" y="0"/>
                      <a:pt x="30" y="1"/>
                      <a:pt x="29" y="1"/>
                    </a:cubicBezTo>
                    <a:cubicBezTo>
                      <a:pt x="28" y="1"/>
                      <a:pt x="28" y="1"/>
                      <a:pt x="28" y="1"/>
                    </a:cubicBezTo>
                    <a:cubicBezTo>
                      <a:pt x="29" y="2"/>
                      <a:pt x="29" y="2"/>
                      <a:pt x="29" y="2"/>
                    </a:cubicBezTo>
                    <a:cubicBezTo>
                      <a:pt x="29" y="2"/>
                      <a:pt x="28" y="3"/>
                      <a:pt x="29" y="3"/>
                    </a:cubicBezTo>
                    <a:cubicBezTo>
                      <a:pt x="28" y="3"/>
                      <a:pt x="27" y="3"/>
                      <a:pt x="27" y="2"/>
                    </a:cubicBezTo>
                    <a:cubicBezTo>
                      <a:pt x="26" y="3"/>
                      <a:pt x="25" y="4"/>
                      <a:pt x="24" y="3"/>
                    </a:cubicBezTo>
                    <a:cubicBezTo>
                      <a:pt x="24" y="3"/>
                      <a:pt x="24" y="3"/>
                      <a:pt x="24" y="3"/>
                    </a:cubicBezTo>
                    <a:cubicBezTo>
                      <a:pt x="23" y="3"/>
                      <a:pt x="23" y="3"/>
                      <a:pt x="22" y="3"/>
                    </a:cubicBezTo>
                    <a:cubicBezTo>
                      <a:pt x="22" y="4"/>
                      <a:pt x="23" y="5"/>
                      <a:pt x="23" y="6"/>
                    </a:cubicBezTo>
                    <a:cubicBezTo>
                      <a:pt x="22" y="5"/>
                      <a:pt x="22" y="4"/>
                      <a:pt x="21" y="3"/>
                    </a:cubicBezTo>
                    <a:cubicBezTo>
                      <a:pt x="21" y="3"/>
                      <a:pt x="20" y="3"/>
                      <a:pt x="19" y="3"/>
                    </a:cubicBezTo>
                    <a:cubicBezTo>
                      <a:pt x="19" y="3"/>
                      <a:pt x="18" y="3"/>
                      <a:pt x="18" y="3"/>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7" y="5"/>
                    </a:cubicBezTo>
                    <a:cubicBezTo>
                      <a:pt x="17" y="4"/>
                      <a:pt x="16" y="4"/>
                      <a:pt x="16" y="3"/>
                    </a:cubicBezTo>
                    <a:cubicBezTo>
                      <a:pt x="16" y="3"/>
                      <a:pt x="15" y="3"/>
                      <a:pt x="15" y="3"/>
                    </a:cubicBezTo>
                    <a:cubicBezTo>
                      <a:pt x="15" y="3"/>
                      <a:pt x="15" y="3"/>
                      <a:pt x="15" y="4"/>
                    </a:cubicBezTo>
                    <a:cubicBezTo>
                      <a:pt x="15" y="4"/>
                      <a:pt x="15" y="5"/>
                      <a:pt x="15" y="5"/>
                    </a:cubicBezTo>
                    <a:cubicBezTo>
                      <a:pt x="15" y="6"/>
                      <a:pt x="15" y="6"/>
                      <a:pt x="14" y="7"/>
                    </a:cubicBezTo>
                    <a:cubicBezTo>
                      <a:pt x="14" y="6"/>
                      <a:pt x="14" y="6"/>
                      <a:pt x="14" y="6"/>
                    </a:cubicBezTo>
                    <a:cubicBezTo>
                      <a:pt x="14" y="6"/>
                      <a:pt x="14" y="5"/>
                      <a:pt x="13" y="6"/>
                    </a:cubicBezTo>
                    <a:cubicBezTo>
                      <a:pt x="13" y="6"/>
                      <a:pt x="13" y="6"/>
                      <a:pt x="13" y="6"/>
                    </a:cubicBezTo>
                    <a:cubicBezTo>
                      <a:pt x="13" y="6"/>
                      <a:pt x="13" y="7"/>
                      <a:pt x="12" y="7"/>
                    </a:cubicBezTo>
                    <a:cubicBezTo>
                      <a:pt x="12" y="7"/>
                      <a:pt x="12" y="7"/>
                      <a:pt x="12" y="7"/>
                    </a:cubicBezTo>
                    <a:cubicBezTo>
                      <a:pt x="12" y="7"/>
                      <a:pt x="12" y="8"/>
                      <a:pt x="12" y="9"/>
                    </a:cubicBezTo>
                    <a:cubicBezTo>
                      <a:pt x="12" y="8"/>
                      <a:pt x="11" y="7"/>
                      <a:pt x="11" y="7"/>
                    </a:cubicBezTo>
                    <a:cubicBezTo>
                      <a:pt x="11" y="7"/>
                      <a:pt x="11" y="7"/>
                      <a:pt x="11" y="7"/>
                    </a:cubicBezTo>
                    <a:cubicBezTo>
                      <a:pt x="11" y="6"/>
                      <a:pt x="11" y="6"/>
                      <a:pt x="11" y="6"/>
                    </a:cubicBezTo>
                    <a:cubicBezTo>
                      <a:pt x="11" y="6"/>
                      <a:pt x="11" y="6"/>
                      <a:pt x="10" y="6"/>
                    </a:cubicBezTo>
                    <a:cubicBezTo>
                      <a:pt x="10" y="6"/>
                      <a:pt x="10" y="5"/>
                      <a:pt x="10" y="5"/>
                    </a:cubicBezTo>
                    <a:cubicBezTo>
                      <a:pt x="10" y="5"/>
                      <a:pt x="11" y="6"/>
                      <a:pt x="11" y="5"/>
                    </a:cubicBezTo>
                    <a:cubicBezTo>
                      <a:pt x="11" y="5"/>
                      <a:pt x="11" y="5"/>
                      <a:pt x="11" y="5"/>
                    </a:cubicBezTo>
                    <a:cubicBezTo>
                      <a:pt x="12" y="4"/>
                      <a:pt x="11" y="4"/>
                      <a:pt x="10" y="4"/>
                    </a:cubicBezTo>
                    <a:cubicBezTo>
                      <a:pt x="11" y="4"/>
                      <a:pt x="11" y="4"/>
                      <a:pt x="11" y="4"/>
                    </a:cubicBezTo>
                    <a:cubicBezTo>
                      <a:pt x="11" y="3"/>
                      <a:pt x="10" y="4"/>
                      <a:pt x="10" y="3"/>
                    </a:cubicBezTo>
                    <a:cubicBezTo>
                      <a:pt x="9" y="2"/>
                      <a:pt x="9" y="2"/>
                      <a:pt x="8" y="1"/>
                    </a:cubicBezTo>
                    <a:cubicBezTo>
                      <a:pt x="8" y="1"/>
                      <a:pt x="7" y="1"/>
                      <a:pt x="7" y="1"/>
                    </a:cubicBezTo>
                    <a:cubicBezTo>
                      <a:pt x="6" y="1"/>
                      <a:pt x="6" y="1"/>
                      <a:pt x="5" y="1"/>
                    </a:cubicBezTo>
                    <a:cubicBezTo>
                      <a:pt x="5" y="1"/>
                      <a:pt x="5" y="2"/>
                      <a:pt x="5" y="2"/>
                    </a:cubicBezTo>
                    <a:cubicBezTo>
                      <a:pt x="6" y="2"/>
                      <a:pt x="6" y="2"/>
                      <a:pt x="6" y="1"/>
                    </a:cubicBezTo>
                    <a:cubicBezTo>
                      <a:pt x="6" y="2"/>
                      <a:pt x="7" y="1"/>
                      <a:pt x="7" y="1"/>
                    </a:cubicBezTo>
                    <a:cubicBezTo>
                      <a:pt x="6" y="2"/>
                      <a:pt x="6" y="2"/>
                      <a:pt x="7" y="2"/>
                    </a:cubicBezTo>
                    <a:cubicBezTo>
                      <a:pt x="7" y="2"/>
                      <a:pt x="7" y="2"/>
                      <a:pt x="7" y="2"/>
                    </a:cubicBezTo>
                    <a:cubicBezTo>
                      <a:pt x="7" y="2"/>
                      <a:pt x="7" y="2"/>
                      <a:pt x="8" y="2"/>
                    </a:cubicBezTo>
                    <a:cubicBezTo>
                      <a:pt x="7" y="2"/>
                      <a:pt x="7" y="3"/>
                      <a:pt x="6" y="3"/>
                    </a:cubicBezTo>
                    <a:cubicBezTo>
                      <a:pt x="7" y="3"/>
                      <a:pt x="7" y="3"/>
                      <a:pt x="7" y="3"/>
                    </a:cubicBezTo>
                    <a:cubicBezTo>
                      <a:pt x="7" y="4"/>
                      <a:pt x="7" y="3"/>
                      <a:pt x="7" y="4"/>
                    </a:cubicBezTo>
                    <a:cubicBezTo>
                      <a:pt x="8" y="4"/>
                      <a:pt x="7" y="4"/>
                      <a:pt x="7" y="5"/>
                    </a:cubicBezTo>
                    <a:cubicBezTo>
                      <a:pt x="7" y="4"/>
                      <a:pt x="7" y="4"/>
                      <a:pt x="7" y="4"/>
                    </a:cubicBezTo>
                    <a:cubicBezTo>
                      <a:pt x="7" y="4"/>
                      <a:pt x="7" y="5"/>
                      <a:pt x="7" y="5"/>
                    </a:cubicBezTo>
                    <a:cubicBezTo>
                      <a:pt x="7" y="4"/>
                      <a:pt x="7" y="4"/>
                      <a:pt x="6" y="3"/>
                    </a:cubicBezTo>
                    <a:cubicBezTo>
                      <a:pt x="6" y="4"/>
                      <a:pt x="6" y="4"/>
                      <a:pt x="6" y="4"/>
                    </a:cubicBezTo>
                    <a:cubicBezTo>
                      <a:pt x="6" y="4"/>
                      <a:pt x="6" y="3"/>
                      <a:pt x="5" y="3"/>
                    </a:cubicBezTo>
                    <a:cubicBezTo>
                      <a:pt x="5" y="3"/>
                      <a:pt x="4" y="3"/>
                      <a:pt x="3" y="3"/>
                    </a:cubicBezTo>
                    <a:cubicBezTo>
                      <a:pt x="3" y="3"/>
                      <a:pt x="4" y="3"/>
                      <a:pt x="4" y="3"/>
                    </a:cubicBezTo>
                    <a:cubicBezTo>
                      <a:pt x="3" y="3"/>
                      <a:pt x="3" y="3"/>
                      <a:pt x="3" y="3"/>
                    </a:cubicBezTo>
                    <a:cubicBezTo>
                      <a:pt x="3" y="3"/>
                      <a:pt x="4" y="3"/>
                      <a:pt x="4" y="4"/>
                    </a:cubicBezTo>
                    <a:cubicBezTo>
                      <a:pt x="4" y="4"/>
                      <a:pt x="3" y="3"/>
                      <a:pt x="2" y="3"/>
                    </a:cubicBezTo>
                    <a:cubicBezTo>
                      <a:pt x="2" y="4"/>
                      <a:pt x="3" y="4"/>
                      <a:pt x="4" y="4"/>
                    </a:cubicBezTo>
                    <a:cubicBezTo>
                      <a:pt x="4" y="4"/>
                      <a:pt x="4" y="4"/>
                      <a:pt x="4" y="5"/>
                    </a:cubicBezTo>
                    <a:cubicBezTo>
                      <a:pt x="4" y="4"/>
                      <a:pt x="4" y="4"/>
                      <a:pt x="3" y="4"/>
                    </a:cubicBezTo>
                    <a:cubicBezTo>
                      <a:pt x="3" y="4"/>
                      <a:pt x="3" y="4"/>
                      <a:pt x="3" y="4"/>
                    </a:cubicBezTo>
                    <a:cubicBezTo>
                      <a:pt x="2" y="4"/>
                      <a:pt x="2" y="4"/>
                      <a:pt x="2" y="4"/>
                    </a:cubicBezTo>
                    <a:cubicBezTo>
                      <a:pt x="2" y="4"/>
                      <a:pt x="3" y="5"/>
                      <a:pt x="3" y="5"/>
                    </a:cubicBezTo>
                    <a:cubicBezTo>
                      <a:pt x="4" y="5"/>
                      <a:pt x="4" y="5"/>
                      <a:pt x="5" y="5"/>
                    </a:cubicBezTo>
                    <a:cubicBezTo>
                      <a:pt x="4" y="5"/>
                      <a:pt x="4" y="5"/>
                      <a:pt x="3" y="5"/>
                    </a:cubicBezTo>
                    <a:cubicBezTo>
                      <a:pt x="3" y="5"/>
                      <a:pt x="3" y="6"/>
                      <a:pt x="3" y="6"/>
                    </a:cubicBezTo>
                    <a:cubicBezTo>
                      <a:pt x="3" y="5"/>
                      <a:pt x="3" y="5"/>
                      <a:pt x="2" y="5"/>
                    </a:cubicBezTo>
                    <a:cubicBezTo>
                      <a:pt x="2" y="5"/>
                      <a:pt x="2" y="5"/>
                      <a:pt x="1" y="5"/>
                    </a:cubicBezTo>
                    <a:cubicBezTo>
                      <a:pt x="1" y="6"/>
                      <a:pt x="2" y="5"/>
                      <a:pt x="2" y="6"/>
                    </a:cubicBezTo>
                    <a:cubicBezTo>
                      <a:pt x="2" y="6"/>
                      <a:pt x="2" y="6"/>
                      <a:pt x="1" y="6"/>
                    </a:cubicBezTo>
                    <a:cubicBezTo>
                      <a:pt x="2" y="6"/>
                      <a:pt x="2" y="6"/>
                      <a:pt x="2" y="6"/>
                    </a:cubicBezTo>
                    <a:cubicBezTo>
                      <a:pt x="2" y="7"/>
                      <a:pt x="1" y="6"/>
                      <a:pt x="0" y="6"/>
                    </a:cubicBezTo>
                    <a:cubicBezTo>
                      <a:pt x="0" y="6"/>
                      <a:pt x="0" y="6"/>
                      <a:pt x="0" y="6"/>
                    </a:cubicBezTo>
                    <a:cubicBezTo>
                      <a:pt x="0" y="6"/>
                      <a:pt x="0" y="6"/>
                      <a:pt x="0" y="7"/>
                    </a:cubicBezTo>
                    <a:cubicBezTo>
                      <a:pt x="0" y="7"/>
                      <a:pt x="1" y="7"/>
                      <a:pt x="2" y="7"/>
                    </a:cubicBezTo>
                    <a:cubicBezTo>
                      <a:pt x="3" y="7"/>
                      <a:pt x="3" y="7"/>
                      <a:pt x="4" y="6"/>
                    </a:cubicBezTo>
                    <a:cubicBezTo>
                      <a:pt x="5" y="6"/>
                      <a:pt x="5" y="6"/>
                      <a:pt x="6" y="6"/>
                    </a:cubicBezTo>
                    <a:cubicBezTo>
                      <a:pt x="6" y="6"/>
                      <a:pt x="6" y="6"/>
                      <a:pt x="7" y="6"/>
                    </a:cubicBezTo>
                    <a:cubicBezTo>
                      <a:pt x="8" y="6"/>
                      <a:pt x="9" y="7"/>
                      <a:pt x="10" y="7"/>
                    </a:cubicBezTo>
                    <a:cubicBezTo>
                      <a:pt x="9" y="7"/>
                      <a:pt x="9" y="7"/>
                      <a:pt x="8" y="8"/>
                    </a:cubicBezTo>
                    <a:cubicBezTo>
                      <a:pt x="8" y="8"/>
                      <a:pt x="7" y="8"/>
                      <a:pt x="7" y="8"/>
                    </a:cubicBezTo>
                    <a:cubicBezTo>
                      <a:pt x="7" y="8"/>
                      <a:pt x="9" y="9"/>
                      <a:pt x="9" y="9"/>
                    </a:cubicBezTo>
                    <a:cubicBezTo>
                      <a:pt x="9" y="9"/>
                      <a:pt x="9" y="8"/>
                      <a:pt x="9" y="8"/>
                    </a:cubicBezTo>
                    <a:cubicBezTo>
                      <a:pt x="10" y="8"/>
                      <a:pt x="10" y="9"/>
                      <a:pt x="9" y="9"/>
                    </a:cubicBezTo>
                    <a:cubicBezTo>
                      <a:pt x="9" y="9"/>
                      <a:pt x="9" y="9"/>
                      <a:pt x="8" y="9"/>
                    </a:cubicBezTo>
                    <a:cubicBezTo>
                      <a:pt x="8" y="9"/>
                      <a:pt x="7" y="9"/>
                      <a:pt x="7" y="9"/>
                    </a:cubicBezTo>
                    <a:cubicBezTo>
                      <a:pt x="7" y="9"/>
                      <a:pt x="7" y="9"/>
                      <a:pt x="7" y="10"/>
                    </a:cubicBezTo>
                    <a:cubicBezTo>
                      <a:pt x="6" y="10"/>
                      <a:pt x="6" y="9"/>
                      <a:pt x="6" y="9"/>
                    </a:cubicBezTo>
                    <a:cubicBezTo>
                      <a:pt x="6" y="9"/>
                      <a:pt x="6" y="9"/>
                      <a:pt x="6" y="9"/>
                    </a:cubicBezTo>
                    <a:cubicBezTo>
                      <a:pt x="6" y="9"/>
                      <a:pt x="6" y="9"/>
                      <a:pt x="6" y="10"/>
                    </a:cubicBezTo>
                    <a:cubicBezTo>
                      <a:pt x="5" y="10"/>
                      <a:pt x="5" y="9"/>
                      <a:pt x="5" y="9"/>
                    </a:cubicBezTo>
                    <a:cubicBezTo>
                      <a:pt x="5" y="10"/>
                      <a:pt x="5" y="10"/>
                      <a:pt x="5" y="10"/>
                    </a:cubicBezTo>
                    <a:cubicBezTo>
                      <a:pt x="5" y="10"/>
                      <a:pt x="5" y="10"/>
                      <a:pt x="5" y="9"/>
                    </a:cubicBezTo>
                    <a:cubicBezTo>
                      <a:pt x="5" y="9"/>
                      <a:pt x="4" y="10"/>
                      <a:pt x="4" y="10"/>
                    </a:cubicBezTo>
                    <a:cubicBezTo>
                      <a:pt x="4" y="9"/>
                      <a:pt x="3" y="10"/>
                      <a:pt x="3" y="10"/>
                    </a:cubicBezTo>
                    <a:cubicBezTo>
                      <a:pt x="3" y="10"/>
                      <a:pt x="2" y="10"/>
                      <a:pt x="2" y="10"/>
                    </a:cubicBezTo>
                    <a:cubicBezTo>
                      <a:pt x="2" y="10"/>
                      <a:pt x="2" y="10"/>
                      <a:pt x="2" y="10"/>
                    </a:cubicBezTo>
                    <a:cubicBezTo>
                      <a:pt x="2" y="11"/>
                      <a:pt x="2" y="11"/>
                      <a:pt x="3" y="11"/>
                    </a:cubicBezTo>
                    <a:cubicBezTo>
                      <a:pt x="5" y="11"/>
                      <a:pt x="6" y="11"/>
                      <a:pt x="8" y="11"/>
                    </a:cubicBezTo>
                    <a:cubicBezTo>
                      <a:pt x="8" y="11"/>
                      <a:pt x="8" y="12"/>
                      <a:pt x="7" y="12"/>
                    </a:cubicBezTo>
                    <a:cubicBezTo>
                      <a:pt x="8" y="12"/>
                      <a:pt x="8" y="12"/>
                      <a:pt x="8" y="12"/>
                    </a:cubicBezTo>
                    <a:cubicBezTo>
                      <a:pt x="8" y="12"/>
                      <a:pt x="8" y="12"/>
                      <a:pt x="8" y="12"/>
                    </a:cubicBezTo>
                    <a:cubicBezTo>
                      <a:pt x="8" y="12"/>
                      <a:pt x="8" y="12"/>
                      <a:pt x="8" y="13"/>
                    </a:cubicBezTo>
                    <a:cubicBezTo>
                      <a:pt x="8" y="13"/>
                      <a:pt x="9" y="12"/>
                      <a:pt x="10" y="12"/>
                    </a:cubicBezTo>
                    <a:cubicBezTo>
                      <a:pt x="10" y="12"/>
                      <a:pt x="10" y="12"/>
                      <a:pt x="11" y="12"/>
                    </a:cubicBezTo>
                    <a:cubicBezTo>
                      <a:pt x="10" y="12"/>
                      <a:pt x="10" y="12"/>
                      <a:pt x="10" y="12"/>
                    </a:cubicBezTo>
                    <a:cubicBezTo>
                      <a:pt x="9" y="12"/>
                      <a:pt x="9" y="12"/>
                      <a:pt x="9" y="13"/>
                    </a:cubicBezTo>
                    <a:cubicBezTo>
                      <a:pt x="9" y="13"/>
                      <a:pt x="9" y="13"/>
                      <a:pt x="9" y="13"/>
                    </a:cubicBezTo>
                    <a:cubicBezTo>
                      <a:pt x="9" y="13"/>
                      <a:pt x="9" y="13"/>
                      <a:pt x="10" y="13"/>
                    </a:cubicBezTo>
                    <a:cubicBezTo>
                      <a:pt x="10" y="13"/>
                      <a:pt x="11" y="13"/>
                      <a:pt x="11" y="13"/>
                    </a:cubicBezTo>
                    <a:cubicBezTo>
                      <a:pt x="11" y="13"/>
                      <a:pt x="10" y="13"/>
                      <a:pt x="10" y="13"/>
                    </a:cubicBezTo>
                    <a:cubicBezTo>
                      <a:pt x="10" y="13"/>
                      <a:pt x="9" y="14"/>
                      <a:pt x="9" y="14"/>
                    </a:cubicBezTo>
                    <a:cubicBezTo>
                      <a:pt x="9" y="14"/>
                      <a:pt x="10" y="14"/>
                      <a:pt x="10" y="14"/>
                    </a:cubicBezTo>
                    <a:cubicBezTo>
                      <a:pt x="9" y="14"/>
                      <a:pt x="8" y="15"/>
                      <a:pt x="8" y="15"/>
                    </a:cubicBezTo>
                    <a:cubicBezTo>
                      <a:pt x="8" y="15"/>
                      <a:pt x="7" y="15"/>
                      <a:pt x="7" y="15"/>
                    </a:cubicBezTo>
                    <a:cubicBezTo>
                      <a:pt x="7" y="15"/>
                      <a:pt x="7" y="15"/>
                      <a:pt x="6" y="15"/>
                    </a:cubicBezTo>
                    <a:cubicBezTo>
                      <a:pt x="6" y="15"/>
                      <a:pt x="6" y="16"/>
                      <a:pt x="6" y="16"/>
                    </a:cubicBezTo>
                    <a:cubicBezTo>
                      <a:pt x="9" y="16"/>
                      <a:pt x="11" y="16"/>
                      <a:pt x="13" y="16"/>
                    </a:cubicBezTo>
                    <a:cubicBezTo>
                      <a:pt x="13" y="16"/>
                      <a:pt x="13" y="16"/>
                      <a:pt x="13" y="17"/>
                    </a:cubicBezTo>
                    <a:cubicBezTo>
                      <a:pt x="14" y="17"/>
                      <a:pt x="14" y="17"/>
                      <a:pt x="14" y="16"/>
                    </a:cubicBezTo>
                    <a:cubicBezTo>
                      <a:pt x="14" y="17"/>
                      <a:pt x="14" y="17"/>
                      <a:pt x="14" y="17"/>
                    </a:cubicBezTo>
                    <a:cubicBezTo>
                      <a:pt x="15" y="18"/>
                      <a:pt x="15" y="18"/>
                      <a:pt x="16" y="18"/>
                    </a:cubicBezTo>
                    <a:cubicBezTo>
                      <a:pt x="17" y="18"/>
                      <a:pt x="19" y="18"/>
                      <a:pt x="20" y="19"/>
                    </a:cubicBezTo>
                    <a:cubicBezTo>
                      <a:pt x="21" y="19"/>
                      <a:pt x="22" y="18"/>
                      <a:pt x="22" y="18"/>
                    </a:cubicBezTo>
                    <a:cubicBezTo>
                      <a:pt x="22" y="18"/>
                      <a:pt x="22" y="18"/>
                      <a:pt x="22" y="18"/>
                    </a:cubicBezTo>
                    <a:cubicBezTo>
                      <a:pt x="22" y="18"/>
                      <a:pt x="22" y="18"/>
                      <a:pt x="23" y="18"/>
                    </a:cubicBezTo>
                    <a:cubicBezTo>
                      <a:pt x="23" y="18"/>
                      <a:pt x="23" y="17"/>
                      <a:pt x="23" y="17"/>
                    </a:cubicBezTo>
                    <a:cubicBezTo>
                      <a:pt x="24" y="16"/>
                      <a:pt x="25" y="17"/>
                      <a:pt x="26" y="16"/>
                    </a:cubicBezTo>
                    <a:cubicBezTo>
                      <a:pt x="27" y="16"/>
                      <a:pt x="28" y="16"/>
                      <a:pt x="2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5" name="Freeform 117"/>
              <p:cNvSpPr/>
              <p:nvPr/>
            </p:nvSpPr>
            <p:spPr bwMode="auto">
              <a:xfrm>
                <a:off x="1545" y="1524"/>
                <a:ext cx="3" cy="3"/>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6" name="Freeform 118"/>
              <p:cNvSpPr/>
              <p:nvPr/>
            </p:nvSpPr>
            <p:spPr bwMode="auto">
              <a:xfrm>
                <a:off x="2489" y="1716"/>
                <a:ext cx="42" cy="50"/>
              </a:xfrm>
              <a:custGeom>
                <a:avLst/>
                <a:gdLst>
                  <a:gd name="T0" fmla="*/ 2 w 16"/>
                  <a:gd name="T1" fmla="*/ 16 h 19"/>
                  <a:gd name="T2" fmla="*/ 3 w 16"/>
                  <a:gd name="T3" fmla="*/ 17 h 19"/>
                  <a:gd name="T4" fmla="*/ 2 w 16"/>
                  <a:gd name="T5" fmla="*/ 19 h 19"/>
                  <a:gd name="T6" fmla="*/ 7 w 16"/>
                  <a:gd name="T7" fmla="*/ 17 h 19"/>
                  <a:gd name="T8" fmla="*/ 12 w 16"/>
                  <a:gd name="T9" fmla="*/ 15 h 19"/>
                  <a:gd name="T10" fmla="*/ 16 w 16"/>
                  <a:gd name="T11" fmla="*/ 12 h 19"/>
                  <a:gd name="T12" fmla="*/ 15 w 16"/>
                  <a:gd name="T13" fmla="*/ 8 h 19"/>
                  <a:gd name="T14" fmla="*/ 15 w 16"/>
                  <a:gd name="T15" fmla="*/ 7 h 19"/>
                  <a:gd name="T16" fmla="*/ 14 w 16"/>
                  <a:gd name="T17" fmla="*/ 7 h 19"/>
                  <a:gd name="T18" fmla="*/ 14 w 16"/>
                  <a:gd name="T19" fmla="*/ 7 h 19"/>
                  <a:gd name="T20" fmla="*/ 13 w 16"/>
                  <a:gd name="T21" fmla="*/ 6 h 19"/>
                  <a:gd name="T22" fmla="*/ 13 w 16"/>
                  <a:gd name="T23" fmla="*/ 6 h 19"/>
                  <a:gd name="T24" fmla="*/ 13 w 16"/>
                  <a:gd name="T25" fmla="*/ 6 h 19"/>
                  <a:gd name="T26" fmla="*/ 13 w 16"/>
                  <a:gd name="T27" fmla="*/ 5 h 19"/>
                  <a:gd name="T28" fmla="*/ 12 w 16"/>
                  <a:gd name="T29" fmla="*/ 5 h 19"/>
                  <a:gd name="T30" fmla="*/ 12 w 16"/>
                  <a:gd name="T31" fmla="*/ 5 h 19"/>
                  <a:gd name="T32" fmla="*/ 12 w 16"/>
                  <a:gd name="T33" fmla="*/ 6 h 19"/>
                  <a:gd name="T34" fmla="*/ 12 w 16"/>
                  <a:gd name="T35" fmla="*/ 6 h 19"/>
                  <a:gd name="T36" fmla="*/ 11 w 16"/>
                  <a:gd name="T37" fmla="*/ 7 h 19"/>
                  <a:gd name="T38" fmla="*/ 11 w 16"/>
                  <a:gd name="T39" fmla="*/ 7 h 19"/>
                  <a:gd name="T40" fmla="*/ 11 w 16"/>
                  <a:gd name="T41" fmla="*/ 7 h 19"/>
                  <a:gd name="T42" fmla="*/ 10 w 16"/>
                  <a:gd name="T43" fmla="*/ 7 h 19"/>
                  <a:gd name="T44" fmla="*/ 10 w 16"/>
                  <a:gd name="T45" fmla="*/ 6 h 19"/>
                  <a:gd name="T46" fmla="*/ 9 w 16"/>
                  <a:gd name="T47" fmla="*/ 6 h 19"/>
                  <a:gd name="T48" fmla="*/ 9 w 16"/>
                  <a:gd name="T49" fmla="*/ 6 h 19"/>
                  <a:gd name="T50" fmla="*/ 9 w 16"/>
                  <a:gd name="T51" fmla="*/ 5 h 19"/>
                  <a:gd name="T52" fmla="*/ 8 w 16"/>
                  <a:gd name="T53" fmla="*/ 5 h 19"/>
                  <a:gd name="T54" fmla="*/ 8 w 16"/>
                  <a:gd name="T55" fmla="*/ 4 h 19"/>
                  <a:gd name="T56" fmla="*/ 9 w 16"/>
                  <a:gd name="T57" fmla="*/ 4 h 19"/>
                  <a:gd name="T58" fmla="*/ 9 w 16"/>
                  <a:gd name="T59" fmla="*/ 4 h 19"/>
                  <a:gd name="T60" fmla="*/ 9 w 16"/>
                  <a:gd name="T61" fmla="*/ 4 h 19"/>
                  <a:gd name="T62" fmla="*/ 9 w 16"/>
                  <a:gd name="T63" fmla="*/ 3 h 19"/>
                  <a:gd name="T64" fmla="*/ 10 w 16"/>
                  <a:gd name="T65" fmla="*/ 3 h 19"/>
                  <a:gd name="T66" fmla="*/ 10 w 16"/>
                  <a:gd name="T67" fmla="*/ 3 h 19"/>
                  <a:gd name="T68" fmla="*/ 11 w 16"/>
                  <a:gd name="T69" fmla="*/ 3 h 19"/>
                  <a:gd name="T70" fmla="*/ 11 w 16"/>
                  <a:gd name="T71" fmla="*/ 2 h 19"/>
                  <a:gd name="T72" fmla="*/ 11 w 16"/>
                  <a:gd name="T73" fmla="*/ 2 h 19"/>
                  <a:gd name="T74" fmla="*/ 12 w 16"/>
                  <a:gd name="T75" fmla="*/ 1 h 19"/>
                  <a:gd name="T76" fmla="*/ 11 w 16"/>
                  <a:gd name="T77" fmla="*/ 1 h 19"/>
                  <a:gd name="T78" fmla="*/ 10 w 16"/>
                  <a:gd name="T79" fmla="*/ 1 h 19"/>
                  <a:gd name="T80" fmla="*/ 8 w 16"/>
                  <a:gd name="T81" fmla="*/ 1 h 19"/>
                  <a:gd name="T82" fmla="*/ 8 w 16"/>
                  <a:gd name="T83" fmla="*/ 4 h 19"/>
                  <a:gd name="T84" fmla="*/ 7 w 16"/>
                  <a:gd name="T85" fmla="*/ 6 h 19"/>
                  <a:gd name="T86" fmla="*/ 3 w 16"/>
                  <a:gd name="T87" fmla="*/ 5 h 19"/>
                  <a:gd name="T88" fmla="*/ 2 w 16"/>
                  <a:gd name="T89" fmla="*/ 8 h 19"/>
                  <a:gd name="T90" fmla="*/ 1 w 16"/>
                  <a:gd name="T91" fmla="*/ 9 h 19"/>
                  <a:gd name="T92" fmla="*/ 5 w 16"/>
                  <a:gd name="T93" fmla="*/ 11 h 19"/>
                  <a:gd name="T94" fmla="*/ 4 w 16"/>
                  <a:gd name="T95" fmla="*/ 11 h 19"/>
                  <a:gd name="T96" fmla="*/ 2 w 16"/>
                  <a:gd name="T97" fmla="*/ 14 h 19"/>
                  <a:gd name="T98" fmla="*/ 2 w 16"/>
                  <a:gd name="T99" fmla="*/ 15 h 19"/>
                  <a:gd name="T100" fmla="*/ 1 w 16"/>
                  <a:gd name="T10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9">
                    <a:moveTo>
                      <a:pt x="2" y="16"/>
                    </a:moveTo>
                    <a:cubicBezTo>
                      <a:pt x="2" y="16"/>
                      <a:pt x="2" y="16"/>
                      <a:pt x="3" y="16"/>
                    </a:cubicBezTo>
                    <a:cubicBezTo>
                      <a:pt x="2" y="16"/>
                      <a:pt x="2" y="16"/>
                      <a:pt x="2" y="16"/>
                    </a:cubicBezTo>
                    <a:cubicBezTo>
                      <a:pt x="2" y="16"/>
                      <a:pt x="2" y="16"/>
                      <a:pt x="2" y="16"/>
                    </a:cubicBezTo>
                    <a:cubicBezTo>
                      <a:pt x="2" y="16"/>
                      <a:pt x="2" y="16"/>
                      <a:pt x="2" y="16"/>
                    </a:cubicBezTo>
                    <a:cubicBezTo>
                      <a:pt x="2" y="17"/>
                      <a:pt x="1" y="16"/>
                      <a:pt x="1" y="17"/>
                    </a:cubicBezTo>
                    <a:cubicBezTo>
                      <a:pt x="1" y="17"/>
                      <a:pt x="1" y="17"/>
                      <a:pt x="1" y="17"/>
                    </a:cubicBezTo>
                    <a:cubicBezTo>
                      <a:pt x="1" y="17"/>
                      <a:pt x="1" y="17"/>
                      <a:pt x="0" y="17"/>
                    </a:cubicBezTo>
                    <a:cubicBezTo>
                      <a:pt x="1" y="17"/>
                      <a:pt x="2" y="17"/>
                      <a:pt x="3" y="17"/>
                    </a:cubicBezTo>
                    <a:cubicBezTo>
                      <a:pt x="3" y="17"/>
                      <a:pt x="3" y="17"/>
                      <a:pt x="3" y="17"/>
                    </a:cubicBezTo>
                    <a:cubicBezTo>
                      <a:pt x="3" y="18"/>
                      <a:pt x="2" y="18"/>
                      <a:pt x="1" y="19"/>
                    </a:cubicBezTo>
                    <a:cubicBezTo>
                      <a:pt x="2" y="19"/>
                      <a:pt x="2" y="18"/>
                      <a:pt x="3" y="18"/>
                    </a:cubicBezTo>
                    <a:cubicBezTo>
                      <a:pt x="3" y="18"/>
                      <a:pt x="3" y="19"/>
                      <a:pt x="2" y="19"/>
                    </a:cubicBezTo>
                    <a:cubicBezTo>
                      <a:pt x="3" y="19"/>
                      <a:pt x="3" y="19"/>
                      <a:pt x="3" y="19"/>
                    </a:cubicBezTo>
                    <a:cubicBezTo>
                      <a:pt x="3" y="19"/>
                      <a:pt x="3" y="19"/>
                      <a:pt x="2" y="19"/>
                    </a:cubicBezTo>
                    <a:cubicBezTo>
                      <a:pt x="2" y="19"/>
                      <a:pt x="4" y="19"/>
                      <a:pt x="4" y="19"/>
                    </a:cubicBezTo>
                    <a:cubicBezTo>
                      <a:pt x="4" y="19"/>
                      <a:pt x="4" y="19"/>
                      <a:pt x="4" y="19"/>
                    </a:cubicBezTo>
                    <a:cubicBezTo>
                      <a:pt x="5" y="19"/>
                      <a:pt x="6" y="19"/>
                      <a:pt x="6" y="19"/>
                    </a:cubicBezTo>
                    <a:cubicBezTo>
                      <a:pt x="7" y="18"/>
                      <a:pt x="7" y="18"/>
                      <a:pt x="8" y="17"/>
                    </a:cubicBezTo>
                    <a:cubicBezTo>
                      <a:pt x="8" y="17"/>
                      <a:pt x="7" y="17"/>
                      <a:pt x="7" y="17"/>
                    </a:cubicBezTo>
                    <a:cubicBezTo>
                      <a:pt x="8" y="17"/>
                      <a:pt x="8" y="17"/>
                      <a:pt x="8" y="17"/>
                    </a:cubicBezTo>
                    <a:cubicBezTo>
                      <a:pt x="8" y="18"/>
                      <a:pt x="8" y="18"/>
                      <a:pt x="8" y="18"/>
                    </a:cubicBezTo>
                    <a:cubicBezTo>
                      <a:pt x="9" y="17"/>
                      <a:pt x="9" y="17"/>
                      <a:pt x="10" y="16"/>
                    </a:cubicBezTo>
                    <a:cubicBezTo>
                      <a:pt x="11" y="16"/>
                      <a:pt x="11" y="16"/>
                      <a:pt x="12" y="16"/>
                    </a:cubicBezTo>
                    <a:cubicBezTo>
                      <a:pt x="12" y="16"/>
                      <a:pt x="12" y="16"/>
                      <a:pt x="12" y="15"/>
                    </a:cubicBezTo>
                    <a:cubicBezTo>
                      <a:pt x="13" y="15"/>
                      <a:pt x="13" y="16"/>
                      <a:pt x="13" y="16"/>
                    </a:cubicBezTo>
                    <a:cubicBezTo>
                      <a:pt x="13" y="15"/>
                      <a:pt x="14" y="16"/>
                      <a:pt x="15" y="16"/>
                    </a:cubicBezTo>
                    <a:cubicBezTo>
                      <a:pt x="15" y="15"/>
                      <a:pt x="14" y="15"/>
                      <a:pt x="14" y="15"/>
                    </a:cubicBezTo>
                    <a:cubicBezTo>
                      <a:pt x="15" y="15"/>
                      <a:pt x="15" y="15"/>
                      <a:pt x="15" y="14"/>
                    </a:cubicBezTo>
                    <a:cubicBezTo>
                      <a:pt x="15" y="14"/>
                      <a:pt x="16" y="13"/>
                      <a:pt x="16" y="12"/>
                    </a:cubicBezTo>
                    <a:cubicBezTo>
                      <a:pt x="16" y="12"/>
                      <a:pt x="16" y="12"/>
                      <a:pt x="16" y="12"/>
                    </a:cubicBezTo>
                    <a:cubicBezTo>
                      <a:pt x="16" y="11"/>
                      <a:pt x="16" y="11"/>
                      <a:pt x="16" y="11"/>
                    </a:cubicBezTo>
                    <a:cubicBezTo>
                      <a:pt x="16" y="11"/>
                      <a:pt x="16" y="10"/>
                      <a:pt x="16" y="10"/>
                    </a:cubicBezTo>
                    <a:cubicBezTo>
                      <a:pt x="16" y="10"/>
                      <a:pt x="16" y="9"/>
                      <a:pt x="16" y="9"/>
                    </a:cubicBezTo>
                    <a:cubicBezTo>
                      <a:pt x="15" y="9"/>
                      <a:pt x="15" y="9"/>
                      <a:pt x="15" y="8"/>
                    </a:cubicBezTo>
                    <a:cubicBezTo>
                      <a:pt x="15" y="8"/>
                      <a:pt x="15" y="8"/>
                      <a:pt x="15" y="7"/>
                    </a:cubicBezTo>
                    <a:cubicBezTo>
                      <a:pt x="15" y="7"/>
                      <a:pt x="15"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6"/>
                      <a:pt x="11" y="6"/>
                    </a:cubicBezTo>
                    <a:cubicBezTo>
                      <a:pt x="11" y="7"/>
                      <a:pt x="11" y="7"/>
                      <a:pt x="11"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1"/>
                      <a:pt x="12" y="1"/>
                      <a:pt x="12" y="1"/>
                    </a:cubicBezTo>
                    <a:cubicBezTo>
                      <a:pt x="12" y="1"/>
                      <a:pt x="12" y="1"/>
                      <a:pt x="13" y="1"/>
                    </a:cubicBezTo>
                    <a:cubicBezTo>
                      <a:pt x="13" y="1"/>
                      <a:pt x="13" y="1"/>
                      <a:pt x="13" y="1"/>
                    </a:cubicBezTo>
                    <a:cubicBezTo>
                      <a:pt x="12" y="0"/>
                      <a:pt x="12" y="0"/>
                      <a:pt x="11" y="0"/>
                    </a:cubicBezTo>
                    <a:cubicBezTo>
                      <a:pt x="11" y="0"/>
                      <a:pt x="11" y="0"/>
                      <a:pt x="12" y="1"/>
                    </a:cubicBezTo>
                    <a:cubicBezTo>
                      <a:pt x="11" y="1"/>
                      <a:pt x="11" y="1"/>
                      <a:pt x="11" y="1"/>
                    </a:cubicBezTo>
                    <a:cubicBezTo>
                      <a:pt x="11" y="1"/>
                      <a:pt x="11" y="2"/>
                      <a:pt x="11" y="2"/>
                    </a:cubicBezTo>
                    <a:cubicBezTo>
                      <a:pt x="11" y="2"/>
                      <a:pt x="10" y="2"/>
                      <a:pt x="10" y="2"/>
                    </a:cubicBezTo>
                    <a:cubicBezTo>
                      <a:pt x="10" y="1"/>
                      <a:pt x="10" y="1"/>
                      <a:pt x="10" y="1"/>
                    </a:cubicBezTo>
                    <a:cubicBezTo>
                      <a:pt x="10" y="1"/>
                      <a:pt x="10" y="1"/>
                      <a:pt x="10" y="1"/>
                    </a:cubicBezTo>
                    <a:cubicBezTo>
                      <a:pt x="10" y="1"/>
                      <a:pt x="10" y="1"/>
                      <a:pt x="10" y="1"/>
                    </a:cubicBezTo>
                    <a:cubicBezTo>
                      <a:pt x="10" y="1"/>
                      <a:pt x="10" y="1"/>
                      <a:pt x="10" y="2"/>
                    </a:cubicBezTo>
                    <a:cubicBezTo>
                      <a:pt x="10" y="1"/>
                      <a:pt x="9" y="1"/>
                      <a:pt x="10" y="1"/>
                    </a:cubicBezTo>
                    <a:cubicBezTo>
                      <a:pt x="9" y="1"/>
                      <a:pt x="9" y="1"/>
                      <a:pt x="9" y="1"/>
                    </a:cubicBezTo>
                    <a:cubicBezTo>
                      <a:pt x="9" y="1"/>
                      <a:pt x="9" y="1"/>
                      <a:pt x="9" y="1"/>
                    </a:cubicBezTo>
                    <a:cubicBezTo>
                      <a:pt x="9" y="1"/>
                      <a:pt x="8" y="1"/>
                      <a:pt x="8" y="1"/>
                    </a:cubicBezTo>
                    <a:cubicBezTo>
                      <a:pt x="8" y="1"/>
                      <a:pt x="8" y="1"/>
                      <a:pt x="8" y="1"/>
                    </a:cubicBezTo>
                    <a:cubicBezTo>
                      <a:pt x="8" y="1"/>
                      <a:pt x="8" y="1"/>
                      <a:pt x="8" y="2"/>
                    </a:cubicBezTo>
                    <a:cubicBezTo>
                      <a:pt x="7" y="2"/>
                      <a:pt x="7" y="2"/>
                      <a:pt x="7" y="3"/>
                    </a:cubicBezTo>
                    <a:cubicBezTo>
                      <a:pt x="7" y="3"/>
                      <a:pt x="7" y="3"/>
                      <a:pt x="6" y="4"/>
                    </a:cubicBezTo>
                    <a:cubicBezTo>
                      <a:pt x="7" y="4"/>
                      <a:pt x="8" y="4"/>
                      <a:pt x="8" y="4"/>
                    </a:cubicBezTo>
                    <a:cubicBezTo>
                      <a:pt x="8" y="4"/>
                      <a:pt x="8" y="4"/>
                      <a:pt x="8" y="4"/>
                    </a:cubicBezTo>
                    <a:cubicBezTo>
                      <a:pt x="8" y="5"/>
                      <a:pt x="8" y="5"/>
                      <a:pt x="8" y="5"/>
                    </a:cubicBezTo>
                    <a:cubicBezTo>
                      <a:pt x="7" y="5"/>
                      <a:pt x="7" y="5"/>
                      <a:pt x="7" y="5"/>
                    </a:cubicBezTo>
                    <a:cubicBezTo>
                      <a:pt x="7" y="5"/>
                      <a:pt x="7" y="5"/>
                      <a:pt x="7" y="6"/>
                    </a:cubicBezTo>
                    <a:cubicBezTo>
                      <a:pt x="7" y="6"/>
                      <a:pt x="7" y="6"/>
                      <a:pt x="7" y="6"/>
                    </a:cubicBezTo>
                    <a:cubicBezTo>
                      <a:pt x="7" y="6"/>
                      <a:pt x="7" y="6"/>
                      <a:pt x="7" y="6"/>
                    </a:cubicBezTo>
                    <a:cubicBezTo>
                      <a:pt x="7" y="6"/>
                      <a:pt x="6" y="6"/>
                      <a:pt x="5" y="6"/>
                    </a:cubicBezTo>
                    <a:cubicBezTo>
                      <a:pt x="5" y="6"/>
                      <a:pt x="5" y="6"/>
                      <a:pt x="5" y="6"/>
                    </a:cubicBezTo>
                    <a:cubicBezTo>
                      <a:pt x="5" y="6"/>
                      <a:pt x="5" y="6"/>
                      <a:pt x="5" y="6"/>
                    </a:cubicBezTo>
                    <a:cubicBezTo>
                      <a:pt x="4" y="5"/>
                      <a:pt x="3" y="5"/>
                      <a:pt x="3" y="5"/>
                    </a:cubicBezTo>
                    <a:cubicBezTo>
                      <a:pt x="2" y="5"/>
                      <a:pt x="2" y="5"/>
                      <a:pt x="2" y="6"/>
                    </a:cubicBezTo>
                    <a:cubicBezTo>
                      <a:pt x="2" y="6"/>
                      <a:pt x="2" y="6"/>
                      <a:pt x="2" y="6"/>
                    </a:cubicBezTo>
                    <a:cubicBezTo>
                      <a:pt x="2" y="6"/>
                      <a:pt x="1" y="6"/>
                      <a:pt x="1" y="6"/>
                    </a:cubicBezTo>
                    <a:cubicBezTo>
                      <a:pt x="1" y="6"/>
                      <a:pt x="2" y="6"/>
                      <a:pt x="2" y="6"/>
                    </a:cubicBezTo>
                    <a:cubicBezTo>
                      <a:pt x="2" y="7"/>
                      <a:pt x="2" y="7"/>
                      <a:pt x="2" y="8"/>
                    </a:cubicBezTo>
                    <a:cubicBezTo>
                      <a:pt x="2" y="8"/>
                      <a:pt x="3" y="8"/>
                      <a:pt x="3" y="7"/>
                    </a:cubicBezTo>
                    <a:cubicBezTo>
                      <a:pt x="3" y="8"/>
                      <a:pt x="3" y="8"/>
                      <a:pt x="2" y="8"/>
                    </a:cubicBezTo>
                    <a:cubicBezTo>
                      <a:pt x="2" y="8"/>
                      <a:pt x="3" y="9"/>
                      <a:pt x="3" y="9"/>
                    </a:cubicBezTo>
                    <a:cubicBezTo>
                      <a:pt x="3" y="9"/>
                      <a:pt x="1" y="9"/>
                      <a:pt x="2" y="9"/>
                    </a:cubicBezTo>
                    <a:cubicBezTo>
                      <a:pt x="1" y="9"/>
                      <a:pt x="1" y="9"/>
                      <a:pt x="1" y="9"/>
                    </a:cubicBezTo>
                    <a:cubicBezTo>
                      <a:pt x="1" y="9"/>
                      <a:pt x="1" y="10"/>
                      <a:pt x="1" y="10"/>
                    </a:cubicBezTo>
                    <a:cubicBezTo>
                      <a:pt x="1" y="10"/>
                      <a:pt x="1" y="10"/>
                      <a:pt x="1" y="10"/>
                    </a:cubicBezTo>
                    <a:cubicBezTo>
                      <a:pt x="1" y="10"/>
                      <a:pt x="3" y="10"/>
                      <a:pt x="3" y="10"/>
                    </a:cubicBezTo>
                    <a:cubicBezTo>
                      <a:pt x="3" y="10"/>
                      <a:pt x="3" y="11"/>
                      <a:pt x="3" y="11"/>
                    </a:cubicBezTo>
                    <a:cubicBezTo>
                      <a:pt x="4" y="11"/>
                      <a:pt x="5" y="10"/>
                      <a:pt x="5" y="11"/>
                    </a:cubicBezTo>
                    <a:cubicBezTo>
                      <a:pt x="5" y="11"/>
                      <a:pt x="5" y="11"/>
                      <a:pt x="5" y="11"/>
                    </a:cubicBezTo>
                    <a:cubicBezTo>
                      <a:pt x="5" y="11"/>
                      <a:pt x="5" y="11"/>
                      <a:pt x="5" y="11"/>
                    </a:cubicBezTo>
                    <a:cubicBezTo>
                      <a:pt x="5" y="11"/>
                      <a:pt x="5" y="11"/>
                      <a:pt x="5" y="11"/>
                    </a:cubicBezTo>
                    <a:cubicBezTo>
                      <a:pt x="5" y="11"/>
                      <a:pt x="4" y="11"/>
                      <a:pt x="4" y="11"/>
                    </a:cubicBezTo>
                    <a:cubicBezTo>
                      <a:pt x="4" y="11"/>
                      <a:pt x="4" y="11"/>
                      <a:pt x="4" y="11"/>
                    </a:cubicBezTo>
                    <a:cubicBezTo>
                      <a:pt x="4" y="12"/>
                      <a:pt x="4" y="12"/>
                      <a:pt x="4" y="12"/>
                    </a:cubicBezTo>
                    <a:cubicBezTo>
                      <a:pt x="4" y="12"/>
                      <a:pt x="4" y="13"/>
                      <a:pt x="3" y="13"/>
                    </a:cubicBezTo>
                    <a:cubicBezTo>
                      <a:pt x="3" y="13"/>
                      <a:pt x="3" y="13"/>
                      <a:pt x="3" y="13"/>
                    </a:cubicBezTo>
                    <a:cubicBezTo>
                      <a:pt x="3" y="13"/>
                      <a:pt x="3" y="13"/>
                      <a:pt x="3" y="13"/>
                    </a:cubicBezTo>
                    <a:cubicBezTo>
                      <a:pt x="3" y="14"/>
                      <a:pt x="2" y="14"/>
                      <a:pt x="2" y="14"/>
                    </a:cubicBezTo>
                    <a:cubicBezTo>
                      <a:pt x="3" y="14"/>
                      <a:pt x="4" y="13"/>
                      <a:pt x="5" y="13"/>
                    </a:cubicBezTo>
                    <a:cubicBezTo>
                      <a:pt x="6" y="13"/>
                      <a:pt x="6" y="13"/>
                      <a:pt x="6" y="13"/>
                    </a:cubicBezTo>
                    <a:cubicBezTo>
                      <a:pt x="5" y="14"/>
                      <a:pt x="4" y="14"/>
                      <a:pt x="3" y="14"/>
                    </a:cubicBezTo>
                    <a:cubicBezTo>
                      <a:pt x="3" y="14"/>
                      <a:pt x="3" y="14"/>
                      <a:pt x="3" y="14"/>
                    </a:cubicBezTo>
                    <a:cubicBezTo>
                      <a:pt x="3" y="14"/>
                      <a:pt x="3" y="14"/>
                      <a:pt x="2" y="15"/>
                    </a:cubicBezTo>
                    <a:cubicBezTo>
                      <a:pt x="2" y="15"/>
                      <a:pt x="2" y="15"/>
                      <a:pt x="2" y="15"/>
                    </a:cubicBezTo>
                    <a:cubicBezTo>
                      <a:pt x="2" y="15"/>
                      <a:pt x="2" y="15"/>
                      <a:pt x="3" y="15"/>
                    </a:cubicBezTo>
                    <a:cubicBezTo>
                      <a:pt x="2" y="15"/>
                      <a:pt x="2" y="16"/>
                      <a:pt x="2" y="15"/>
                    </a:cubicBezTo>
                    <a:cubicBezTo>
                      <a:pt x="1" y="15"/>
                      <a:pt x="1" y="15"/>
                      <a:pt x="1" y="15"/>
                    </a:cubicBezTo>
                    <a:cubicBezTo>
                      <a:pt x="1" y="16"/>
                      <a:pt x="1" y="15"/>
                      <a:pt x="1" y="15"/>
                    </a:cubicBezTo>
                    <a:cubicBezTo>
                      <a:pt x="1" y="15"/>
                      <a:pt x="0" y="16"/>
                      <a:pt x="0" y="16"/>
                    </a:cubicBezTo>
                    <a:cubicBezTo>
                      <a:pt x="0" y="16"/>
                      <a:pt x="0" y="16"/>
                      <a:pt x="0" y="16"/>
                    </a:cubicBezTo>
                    <a:cubicBezTo>
                      <a:pt x="1" y="16"/>
                      <a:pt x="1" y="16"/>
                      <a:pt x="1" y="16"/>
                    </a:cubicBezTo>
                    <a:cubicBezTo>
                      <a:pt x="2" y="16"/>
                      <a:pt x="2" y="16"/>
                      <a:pt x="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7" name="Freeform 119"/>
              <p:cNvSpPr>
                <a:spLocks noEditPoints="1"/>
              </p:cNvSpPr>
              <p:nvPr/>
            </p:nvSpPr>
            <p:spPr bwMode="auto">
              <a:xfrm>
                <a:off x="2512" y="1645"/>
                <a:ext cx="92" cy="139"/>
              </a:xfrm>
              <a:custGeom>
                <a:avLst/>
                <a:gdLst>
                  <a:gd name="T0" fmla="*/ 7 w 35"/>
                  <a:gd name="T1" fmla="*/ 29 h 53"/>
                  <a:gd name="T2" fmla="*/ 2 w 35"/>
                  <a:gd name="T3" fmla="*/ 29 h 53"/>
                  <a:gd name="T4" fmla="*/ 2 w 35"/>
                  <a:gd name="T5" fmla="*/ 30 h 53"/>
                  <a:gd name="T6" fmla="*/ 1 w 35"/>
                  <a:gd name="T7" fmla="*/ 31 h 53"/>
                  <a:gd name="T8" fmla="*/ 1 w 35"/>
                  <a:gd name="T9" fmla="*/ 31 h 53"/>
                  <a:gd name="T10" fmla="*/ 0 w 35"/>
                  <a:gd name="T11" fmla="*/ 32 h 53"/>
                  <a:gd name="T12" fmla="*/ 0 w 35"/>
                  <a:gd name="T13" fmla="*/ 32 h 53"/>
                  <a:gd name="T14" fmla="*/ 0 w 35"/>
                  <a:gd name="T15" fmla="*/ 33 h 53"/>
                  <a:gd name="T16" fmla="*/ 1 w 35"/>
                  <a:gd name="T17" fmla="*/ 33 h 53"/>
                  <a:gd name="T18" fmla="*/ 2 w 35"/>
                  <a:gd name="T19" fmla="*/ 33 h 53"/>
                  <a:gd name="T20" fmla="*/ 2 w 35"/>
                  <a:gd name="T21" fmla="*/ 33 h 53"/>
                  <a:gd name="T22" fmla="*/ 3 w 35"/>
                  <a:gd name="T23" fmla="*/ 32 h 53"/>
                  <a:gd name="T24" fmla="*/ 3 w 35"/>
                  <a:gd name="T25" fmla="*/ 32 h 53"/>
                  <a:gd name="T26" fmla="*/ 4 w 35"/>
                  <a:gd name="T27" fmla="*/ 32 h 53"/>
                  <a:gd name="T28" fmla="*/ 4 w 35"/>
                  <a:gd name="T29" fmla="*/ 33 h 53"/>
                  <a:gd name="T30" fmla="*/ 5 w 35"/>
                  <a:gd name="T31" fmla="*/ 33 h 53"/>
                  <a:gd name="T32" fmla="*/ 6 w 35"/>
                  <a:gd name="T33" fmla="*/ 33 h 53"/>
                  <a:gd name="T34" fmla="*/ 8 w 35"/>
                  <a:gd name="T35" fmla="*/ 33 h 53"/>
                  <a:gd name="T36" fmla="*/ 23 w 35"/>
                  <a:gd name="T37" fmla="*/ 2 h 53"/>
                  <a:gd name="T38" fmla="*/ 23 w 35"/>
                  <a:gd name="T39" fmla="*/ 0 h 53"/>
                  <a:gd name="T40" fmla="*/ 6 w 35"/>
                  <a:gd name="T41" fmla="*/ 16 h 53"/>
                  <a:gd name="T42" fmla="*/ 8 w 35"/>
                  <a:gd name="T43" fmla="*/ 18 h 53"/>
                  <a:gd name="T44" fmla="*/ 7 w 35"/>
                  <a:gd name="T45" fmla="*/ 17 h 53"/>
                  <a:gd name="T46" fmla="*/ 29 w 35"/>
                  <a:gd name="T47" fmla="*/ 39 h 53"/>
                  <a:gd name="T48" fmla="*/ 26 w 35"/>
                  <a:gd name="T49" fmla="*/ 35 h 53"/>
                  <a:gd name="T50" fmla="*/ 24 w 35"/>
                  <a:gd name="T51" fmla="*/ 30 h 53"/>
                  <a:gd name="T52" fmla="*/ 18 w 35"/>
                  <a:gd name="T53" fmla="*/ 22 h 53"/>
                  <a:gd name="T54" fmla="*/ 22 w 35"/>
                  <a:gd name="T55" fmla="*/ 17 h 53"/>
                  <a:gd name="T56" fmla="*/ 14 w 35"/>
                  <a:gd name="T57" fmla="*/ 15 h 53"/>
                  <a:gd name="T58" fmla="*/ 16 w 35"/>
                  <a:gd name="T59" fmla="*/ 10 h 53"/>
                  <a:gd name="T60" fmla="*/ 11 w 35"/>
                  <a:gd name="T61" fmla="*/ 11 h 53"/>
                  <a:gd name="T62" fmla="*/ 9 w 35"/>
                  <a:gd name="T63" fmla="*/ 13 h 53"/>
                  <a:gd name="T64" fmla="*/ 8 w 35"/>
                  <a:gd name="T65" fmla="*/ 15 h 53"/>
                  <a:gd name="T66" fmla="*/ 9 w 35"/>
                  <a:gd name="T67" fmla="*/ 17 h 53"/>
                  <a:gd name="T68" fmla="*/ 6 w 35"/>
                  <a:gd name="T69" fmla="*/ 20 h 53"/>
                  <a:gd name="T70" fmla="*/ 9 w 35"/>
                  <a:gd name="T71" fmla="*/ 22 h 53"/>
                  <a:gd name="T72" fmla="*/ 8 w 35"/>
                  <a:gd name="T73" fmla="*/ 25 h 53"/>
                  <a:gd name="T74" fmla="*/ 9 w 35"/>
                  <a:gd name="T75" fmla="*/ 27 h 53"/>
                  <a:gd name="T76" fmla="*/ 10 w 35"/>
                  <a:gd name="T77" fmla="*/ 23 h 53"/>
                  <a:gd name="T78" fmla="*/ 11 w 35"/>
                  <a:gd name="T79" fmla="*/ 23 h 53"/>
                  <a:gd name="T80" fmla="*/ 11 w 35"/>
                  <a:gd name="T81" fmla="*/ 28 h 53"/>
                  <a:gd name="T82" fmla="*/ 13 w 35"/>
                  <a:gd name="T83" fmla="*/ 30 h 53"/>
                  <a:gd name="T84" fmla="*/ 16 w 35"/>
                  <a:gd name="T85" fmla="*/ 30 h 53"/>
                  <a:gd name="T86" fmla="*/ 18 w 35"/>
                  <a:gd name="T87" fmla="*/ 34 h 53"/>
                  <a:gd name="T88" fmla="*/ 17 w 35"/>
                  <a:gd name="T89" fmla="*/ 38 h 53"/>
                  <a:gd name="T90" fmla="*/ 12 w 35"/>
                  <a:gd name="T91" fmla="*/ 37 h 53"/>
                  <a:gd name="T92" fmla="*/ 14 w 35"/>
                  <a:gd name="T93" fmla="*/ 41 h 53"/>
                  <a:gd name="T94" fmla="*/ 10 w 35"/>
                  <a:gd name="T95" fmla="*/ 45 h 53"/>
                  <a:gd name="T96" fmla="*/ 16 w 35"/>
                  <a:gd name="T97" fmla="*/ 46 h 53"/>
                  <a:gd name="T98" fmla="*/ 10 w 35"/>
                  <a:gd name="T99" fmla="*/ 53 h 53"/>
                  <a:gd name="T100" fmla="*/ 15 w 35"/>
                  <a:gd name="T101" fmla="*/ 52 h 53"/>
                  <a:gd name="T102" fmla="*/ 22 w 35"/>
                  <a:gd name="T103" fmla="*/ 50 h 53"/>
                  <a:gd name="T104" fmla="*/ 33 w 35"/>
                  <a:gd name="T105" fmla="*/ 48 h 53"/>
                  <a:gd name="T106" fmla="*/ 31 w 35"/>
                  <a:gd name="T107" fmla="*/ 45 h 53"/>
                  <a:gd name="T108" fmla="*/ 34 w 35"/>
                  <a:gd name="T109" fmla="*/ 44 h 53"/>
                  <a:gd name="T110" fmla="*/ 6 w 35"/>
                  <a:gd name="T111" fmla="*/ 14 h 53"/>
                  <a:gd name="T112" fmla="*/ 4 w 35"/>
                  <a:gd name="T113"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53">
                    <a:moveTo>
                      <a:pt x="8" y="32"/>
                    </a:moveTo>
                    <a:cubicBezTo>
                      <a:pt x="8" y="32"/>
                      <a:pt x="8" y="32"/>
                      <a:pt x="8" y="32"/>
                    </a:cubicBezTo>
                    <a:cubicBezTo>
                      <a:pt x="8" y="32"/>
                      <a:pt x="9" y="32"/>
                      <a:pt x="9" y="32"/>
                    </a:cubicBezTo>
                    <a:cubicBezTo>
                      <a:pt x="9" y="32"/>
                      <a:pt x="9" y="31"/>
                      <a:pt x="9" y="31"/>
                    </a:cubicBezTo>
                    <a:cubicBezTo>
                      <a:pt x="9" y="31"/>
                      <a:pt x="9" y="31"/>
                      <a:pt x="8" y="31"/>
                    </a:cubicBezTo>
                    <a:cubicBezTo>
                      <a:pt x="8" y="31"/>
                      <a:pt x="8" y="31"/>
                      <a:pt x="7" y="31"/>
                    </a:cubicBezTo>
                    <a:cubicBezTo>
                      <a:pt x="7" y="31"/>
                      <a:pt x="8" y="30"/>
                      <a:pt x="8" y="30"/>
                    </a:cubicBezTo>
                    <a:cubicBezTo>
                      <a:pt x="8" y="30"/>
                      <a:pt x="7" y="29"/>
                      <a:pt x="7" y="29"/>
                    </a:cubicBezTo>
                    <a:cubicBezTo>
                      <a:pt x="7" y="28"/>
                      <a:pt x="6" y="28"/>
                      <a:pt x="5" y="28"/>
                    </a:cubicBezTo>
                    <a:cubicBezTo>
                      <a:pt x="4" y="28"/>
                      <a:pt x="4" y="28"/>
                      <a:pt x="3" y="29"/>
                    </a:cubicBezTo>
                    <a:cubicBezTo>
                      <a:pt x="3" y="29"/>
                      <a:pt x="3" y="29"/>
                      <a:pt x="3" y="29"/>
                    </a:cubicBezTo>
                    <a:cubicBezTo>
                      <a:pt x="3" y="29"/>
                      <a:pt x="3" y="29"/>
                      <a:pt x="3" y="29"/>
                    </a:cubicBezTo>
                    <a:cubicBezTo>
                      <a:pt x="3" y="29"/>
                      <a:pt x="3"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7" y="34"/>
                      <a:pt x="7" y="34"/>
                    </a:cubicBezTo>
                    <a:cubicBezTo>
                      <a:pt x="7" y="33"/>
                      <a:pt x="7" y="33"/>
                      <a:pt x="8" y="33"/>
                    </a:cubicBezTo>
                    <a:cubicBezTo>
                      <a:pt x="8" y="33"/>
                      <a:pt x="8" y="33"/>
                      <a:pt x="8" y="33"/>
                    </a:cubicBezTo>
                    <a:cubicBezTo>
                      <a:pt x="9" y="33"/>
                      <a:pt x="9" y="32"/>
                      <a:pt x="8" y="32"/>
                    </a:cubicBezTo>
                    <a:close/>
                    <a:moveTo>
                      <a:pt x="6" y="19"/>
                    </a:moveTo>
                    <a:cubicBezTo>
                      <a:pt x="7" y="19"/>
                      <a:pt x="5" y="18"/>
                      <a:pt x="6" y="19"/>
                    </a:cubicBezTo>
                    <a:close/>
                    <a:moveTo>
                      <a:pt x="24" y="1"/>
                    </a:moveTo>
                    <a:cubicBezTo>
                      <a:pt x="24" y="2"/>
                      <a:pt x="23" y="2"/>
                      <a:pt x="23" y="2"/>
                    </a:cubicBezTo>
                    <a:cubicBezTo>
                      <a:pt x="23" y="2"/>
                      <a:pt x="23" y="2"/>
                      <a:pt x="22" y="2"/>
                    </a:cubicBezTo>
                    <a:cubicBezTo>
                      <a:pt x="22" y="2"/>
                      <a:pt x="23" y="2"/>
                      <a:pt x="23" y="2"/>
                    </a:cubicBezTo>
                    <a:cubicBezTo>
                      <a:pt x="23" y="2"/>
                      <a:pt x="23" y="2"/>
                      <a:pt x="23" y="2"/>
                    </a:cubicBezTo>
                    <a:cubicBezTo>
                      <a:pt x="24" y="2"/>
                      <a:pt x="23" y="2"/>
                      <a:pt x="24" y="2"/>
                    </a:cubicBezTo>
                    <a:cubicBezTo>
                      <a:pt x="24" y="2"/>
                      <a:pt x="24" y="3"/>
                      <a:pt x="24" y="3"/>
                    </a:cubicBezTo>
                    <a:cubicBezTo>
                      <a:pt x="24" y="3"/>
                      <a:pt x="23" y="4"/>
                      <a:pt x="24" y="4"/>
                    </a:cubicBezTo>
                    <a:cubicBezTo>
                      <a:pt x="24" y="3"/>
                      <a:pt x="25" y="2"/>
                      <a:pt x="25" y="1"/>
                    </a:cubicBezTo>
                    <a:cubicBezTo>
                      <a:pt x="25" y="1"/>
                      <a:pt x="24" y="1"/>
                      <a:pt x="24" y="1"/>
                    </a:cubicBezTo>
                    <a:cubicBezTo>
                      <a:pt x="24" y="1"/>
                      <a:pt x="24" y="0"/>
                      <a:pt x="24" y="0"/>
                    </a:cubicBezTo>
                    <a:cubicBezTo>
                      <a:pt x="24" y="0"/>
                      <a:pt x="24" y="0"/>
                      <a:pt x="23" y="0"/>
                    </a:cubicBezTo>
                    <a:cubicBezTo>
                      <a:pt x="23" y="0"/>
                      <a:pt x="23" y="0"/>
                      <a:pt x="23" y="1"/>
                    </a:cubicBezTo>
                    <a:cubicBezTo>
                      <a:pt x="23" y="1"/>
                      <a:pt x="22" y="0"/>
                      <a:pt x="23" y="1"/>
                    </a:cubicBezTo>
                    <a:cubicBezTo>
                      <a:pt x="23" y="1"/>
                      <a:pt x="23" y="1"/>
                      <a:pt x="23" y="1"/>
                    </a:cubicBezTo>
                    <a:cubicBezTo>
                      <a:pt x="23" y="1"/>
                      <a:pt x="24" y="1"/>
                      <a:pt x="24" y="1"/>
                    </a:cubicBezTo>
                    <a:cubicBezTo>
                      <a:pt x="24" y="1"/>
                      <a:pt x="24" y="1"/>
                      <a:pt x="24" y="1"/>
                    </a:cubicBezTo>
                    <a:close/>
                    <a:moveTo>
                      <a:pt x="6" y="16"/>
                    </a:moveTo>
                    <a:cubicBezTo>
                      <a:pt x="6" y="16"/>
                      <a:pt x="6" y="16"/>
                      <a:pt x="6" y="15"/>
                    </a:cubicBezTo>
                    <a:cubicBezTo>
                      <a:pt x="6" y="15"/>
                      <a:pt x="6" y="16"/>
                      <a:pt x="6" y="16"/>
                    </a:cubicBezTo>
                    <a:cubicBezTo>
                      <a:pt x="5" y="17"/>
                      <a:pt x="5" y="16"/>
                      <a:pt x="5" y="16"/>
                    </a:cubicBezTo>
                    <a:cubicBezTo>
                      <a:pt x="5" y="16"/>
                      <a:pt x="5" y="16"/>
                      <a:pt x="5" y="17"/>
                    </a:cubicBezTo>
                    <a:cubicBezTo>
                      <a:pt x="5" y="17"/>
                      <a:pt x="5" y="16"/>
                      <a:pt x="4" y="16"/>
                    </a:cubicBezTo>
                    <a:cubicBezTo>
                      <a:pt x="4" y="16"/>
                      <a:pt x="5" y="17"/>
                      <a:pt x="5" y="17"/>
                    </a:cubicBezTo>
                    <a:cubicBezTo>
                      <a:pt x="5" y="17"/>
                      <a:pt x="5" y="17"/>
                      <a:pt x="6" y="17"/>
                    </a:cubicBezTo>
                    <a:cubicBezTo>
                      <a:pt x="6" y="17"/>
                      <a:pt x="5" y="17"/>
                      <a:pt x="5" y="17"/>
                    </a:cubicBezTo>
                    <a:cubicBezTo>
                      <a:pt x="5" y="18"/>
                      <a:pt x="7" y="18"/>
                      <a:pt x="7" y="18"/>
                    </a:cubicBezTo>
                    <a:cubicBezTo>
                      <a:pt x="7" y="18"/>
                      <a:pt x="7" y="18"/>
                      <a:pt x="8" y="18"/>
                    </a:cubicBezTo>
                    <a:cubicBezTo>
                      <a:pt x="7" y="18"/>
                      <a:pt x="7" y="19"/>
                      <a:pt x="7" y="19"/>
                    </a:cubicBezTo>
                    <a:cubicBezTo>
                      <a:pt x="7" y="19"/>
                      <a:pt x="7" y="19"/>
                      <a:pt x="8" y="18"/>
                    </a:cubicBezTo>
                    <a:cubicBezTo>
                      <a:pt x="8" y="18"/>
                      <a:pt x="8" y="18"/>
                      <a:pt x="8" y="18"/>
                    </a:cubicBezTo>
                    <a:cubicBezTo>
                      <a:pt x="8" y="18"/>
                      <a:pt x="8" y="18"/>
                      <a:pt x="8" y="18"/>
                    </a:cubicBezTo>
                    <a:cubicBezTo>
                      <a:pt x="8" y="18"/>
                      <a:pt x="8" y="18"/>
                      <a:pt x="7" y="18"/>
                    </a:cubicBezTo>
                    <a:cubicBezTo>
                      <a:pt x="7" y="18"/>
                      <a:pt x="7" y="17"/>
                      <a:pt x="7" y="18"/>
                    </a:cubicBezTo>
                    <a:cubicBezTo>
                      <a:pt x="7" y="17"/>
                      <a:pt x="7" y="17"/>
                      <a:pt x="7" y="17"/>
                    </a:cubicBezTo>
                    <a:cubicBezTo>
                      <a:pt x="7" y="17"/>
                      <a:pt x="7" y="17"/>
                      <a:pt x="7" y="17"/>
                    </a:cubicBezTo>
                    <a:cubicBezTo>
                      <a:pt x="7" y="17"/>
                      <a:pt x="7" y="17"/>
                      <a:pt x="6" y="17"/>
                    </a:cubicBezTo>
                    <a:cubicBezTo>
                      <a:pt x="7" y="17"/>
                      <a:pt x="7" y="16"/>
                      <a:pt x="6" y="16"/>
                    </a:cubicBezTo>
                    <a:close/>
                    <a:moveTo>
                      <a:pt x="34" y="39"/>
                    </a:moveTo>
                    <a:cubicBezTo>
                      <a:pt x="33" y="39"/>
                      <a:pt x="32" y="39"/>
                      <a:pt x="31" y="39"/>
                    </a:cubicBezTo>
                    <a:cubicBezTo>
                      <a:pt x="31" y="39"/>
                      <a:pt x="31" y="39"/>
                      <a:pt x="30" y="39"/>
                    </a:cubicBezTo>
                    <a:cubicBezTo>
                      <a:pt x="29" y="40"/>
                      <a:pt x="29" y="40"/>
                      <a:pt x="29" y="40"/>
                    </a:cubicBezTo>
                    <a:cubicBezTo>
                      <a:pt x="29" y="40"/>
                      <a:pt x="29" y="40"/>
                      <a:pt x="29" y="39"/>
                    </a:cubicBezTo>
                    <a:cubicBezTo>
                      <a:pt x="29" y="39"/>
                      <a:pt x="29" y="39"/>
                      <a:pt x="29" y="39"/>
                    </a:cubicBezTo>
                    <a:cubicBezTo>
                      <a:pt x="29" y="39"/>
                      <a:pt x="29" y="39"/>
                      <a:pt x="29" y="39"/>
                    </a:cubicBezTo>
                    <a:cubicBezTo>
                      <a:pt x="29" y="39"/>
                      <a:pt x="29" y="39"/>
                      <a:pt x="30" y="38"/>
                    </a:cubicBezTo>
                    <a:cubicBezTo>
                      <a:pt x="30" y="38"/>
                      <a:pt x="29" y="36"/>
                      <a:pt x="28" y="36"/>
                    </a:cubicBezTo>
                    <a:cubicBezTo>
                      <a:pt x="28" y="36"/>
                      <a:pt x="28" y="35"/>
                      <a:pt x="27" y="35"/>
                    </a:cubicBezTo>
                    <a:cubicBezTo>
                      <a:pt x="27" y="35"/>
                      <a:pt x="27" y="36"/>
                      <a:pt x="26" y="35"/>
                    </a:cubicBezTo>
                    <a:cubicBezTo>
                      <a:pt x="26" y="35"/>
                      <a:pt x="26" y="35"/>
                      <a:pt x="26" y="35"/>
                    </a:cubicBezTo>
                    <a:cubicBezTo>
                      <a:pt x="26" y="35"/>
                      <a:pt x="26" y="36"/>
                      <a:pt x="26" y="35"/>
                    </a:cubicBezTo>
                    <a:cubicBezTo>
                      <a:pt x="26" y="35"/>
                      <a:pt x="26" y="35"/>
                      <a:pt x="26" y="35"/>
                    </a:cubicBezTo>
                    <a:cubicBezTo>
                      <a:pt x="26" y="35"/>
                      <a:pt x="26" y="35"/>
                      <a:pt x="26" y="35"/>
                    </a:cubicBezTo>
                    <a:cubicBezTo>
                      <a:pt x="27" y="35"/>
                      <a:pt x="27" y="35"/>
                      <a:pt x="28" y="35"/>
                    </a:cubicBezTo>
                    <a:cubicBezTo>
                      <a:pt x="28" y="36"/>
                      <a:pt x="28" y="36"/>
                      <a:pt x="28" y="36"/>
                    </a:cubicBezTo>
                    <a:cubicBezTo>
                      <a:pt x="28" y="36"/>
                      <a:pt x="29" y="36"/>
                      <a:pt x="29" y="36"/>
                    </a:cubicBezTo>
                    <a:cubicBezTo>
                      <a:pt x="29" y="35"/>
                      <a:pt x="28" y="34"/>
                      <a:pt x="28" y="33"/>
                    </a:cubicBezTo>
                    <a:cubicBezTo>
                      <a:pt x="27" y="33"/>
                      <a:pt x="27" y="32"/>
                      <a:pt x="27" y="32"/>
                    </a:cubicBezTo>
                    <a:cubicBezTo>
                      <a:pt x="26" y="32"/>
                      <a:pt x="26" y="31"/>
                      <a:pt x="26" y="31"/>
                    </a:cubicBezTo>
                    <a:cubicBezTo>
                      <a:pt x="25" y="31"/>
                      <a:pt x="25" y="31"/>
                      <a:pt x="24" y="30"/>
                    </a:cubicBezTo>
                    <a:cubicBezTo>
                      <a:pt x="24" y="30"/>
                      <a:pt x="24" y="30"/>
                      <a:pt x="24" y="29"/>
                    </a:cubicBezTo>
                    <a:cubicBezTo>
                      <a:pt x="23" y="29"/>
                      <a:pt x="23" y="28"/>
                      <a:pt x="23" y="27"/>
                    </a:cubicBezTo>
                    <a:cubicBezTo>
                      <a:pt x="23" y="26"/>
                      <a:pt x="22" y="25"/>
                      <a:pt x="21" y="25"/>
                    </a:cubicBezTo>
                    <a:cubicBezTo>
                      <a:pt x="19" y="24"/>
                      <a:pt x="17" y="24"/>
                      <a:pt x="15" y="24"/>
                    </a:cubicBezTo>
                    <a:cubicBezTo>
                      <a:pt x="16" y="24"/>
                      <a:pt x="16" y="24"/>
                      <a:pt x="16" y="24"/>
                    </a:cubicBezTo>
                    <a:cubicBezTo>
                      <a:pt x="17" y="24"/>
                      <a:pt x="17" y="24"/>
                      <a:pt x="18" y="23"/>
                    </a:cubicBezTo>
                    <a:cubicBezTo>
                      <a:pt x="18" y="23"/>
                      <a:pt x="18" y="23"/>
                      <a:pt x="18" y="23"/>
                    </a:cubicBezTo>
                    <a:cubicBezTo>
                      <a:pt x="19" y="23"/>
                      <a:pt x="19" y="22"/>
                      <a:pt x="18" y="22"/>
                    </a:cubicBezTo>
                    <a:cubicBezTo>
                      <a:pt x="18" y="22"/>
                      <a:pt x="17" y="22"/>
                      <a:pt x="17" y="22"/>
                    </a:cubicBezTo>
                    <a:cubicBezTo>
                      <a:pt x="17" y="22"/>
                      <a:pt x="18" y="22"/>
                      <a:pt x="18" y="22"/>
                    </a:cubicBezTo>
                    <a:cubicBezTo>
                      <a:pt x="19" y="22"/>
                      <a:pt x="19" y="21"/>
                      <a:pt x="20" y="20"/>
                    </a:cubicBezTo>
                    <a:cubicBezTo>
                      <a:pt x="20" y="20"/>
                      <a:pt x="20" y="20"/>
                      <a:pt x="20" y="20"/>
                    </a:cubicBezTo>
                    <a:cubicBezTo>
                      <a:pt x="21" y="20"/>
                      <a:pt x="21" y="19"/>
                      <a:pt x="21" y="19"/>
                    </a:cubicBezTo>
                    <a:cubicBezTo>
                      <a:pt x="21" y="19"/>
                      <a:pt x="21" y="19"/>
                      <a:pt x="21" y="18"/>
                    </a:cubicBezTo>
                    <a:cubicBezTo>
                      <a:pt x="21" y="18"/>
                      <a:pt x="21" y="18"/>
                      <a:pt x="21" y="17"/>
                    </a:cubicBezTo>
                    <a:cubicBezTo>
                      <a:pt x="22" y="17"/>
                      <a:pt x="22" y="17"/>
                      <a:pt x="22" y="17"/>
                    </a:cubicBezTo>
                    <a:cubicBezTo>
                      <a:pt x="22" y="17"/>
                      <a:pt x="22" y="16"/>
                      <a:pt x="22" y="16"/>
                    </a:cubicBezTo>
                    <a:cubicBezTo>
                      <a:pt x="21" y="16"/>
                      <a:pt x="19" y="16"/>
                      <a:pt x="18" y="15"/>
                    </a:cubicBezTo>
                    <a:cubicBezTo>
                      <a:pt x="17" y="15"/>
                      <a:pt x="16" y="15"/>
                      <a:pt x="15" y="16"/>
                    </a:cubicBezTo>
                    <a:cubicBezTo>
                      <a:pt x="15" y="16"/>
                      <a:pt x="14" y="16"/>
                      <a:pt x="14" y="16"/>
                    </a:cubicBezTo>
                    <a:cubicBezTo>
                      <a:pt x="14" y="16"/>
                      <a:pt x="14" y="16"/>
                      <a:pt x="13" y="16"/>
                    </a:cubicBezTo>
                    <a:cubicBezTo>
                      <a:pt x="13" y="16"/>
                      <a:pt x="13" y="16"/>
                      <a:pt x="14" y="15"/>
                    </a:cubicBezTo>
                    <a:cubicBezTo>
                      <a:pt x="14" y="15"/>
                      <a:pt x="14" y="15"/>
                      <a:pt x="14" y="15"/>
                    </a:cubicBezTo>
                    <a:cubicBezTo>
                      <a:pt x="14" y="15"/>
                      <a:pt x="14" y="15"/>
                      <a:pt x="14" y="15"/>
                    </a:cubicBezTo>
                    <a:cubicBezTo>
                      <a:pt x="14" y="15"/>
                      <a:pt x="15" y="15"/>
                      <a:pt x="15" y="15"/>
                    </a:cubicBezTo>
                    <a:cubicBezTo>
                      <a:pt x="15" y="14"/>
                      <a:pt x="13" y="15"/>
                      <a:pt x="13" y="14"/>
                    </a:cubicBezTo>
                    <a:cubicBezTo>
                      <a:pt x="13" y="14"/>
                      <a:pt x="14" y="15"/>
                      <a:pt x="14" y="14"/>
                    </a:cubicBezTo>
                    <a:cubicBezTo>
                      <a:pt x="14" y="14"/>
                      <a:pt x="15" y="13"/>
                      <a:pt x="16" y="13"/>
                    </a:cubicBezTo>
                    <a:cubicBezTo>
                      <a:pt x="16" y="13"/>
                      <a:pt x="16" y="13"/>
                      <a:pt x="17" y="12"/>
                    </a:cubicBezTo>
                    <a:cubicBezTo>
                      <a:pt x="17" y="12"/>
                      <a:pt x="17" y="11"/>
                      <a:pt x="18" y="10"/>
                    </a:cubicBezTo>
                    <a:cubicBezTo>
                      <a:pt x="17" y="10"/>
                      <a:pt x="17" y="10"/>
                      <a:pt x="17" y="10"/>
                    </a:cubicBezTo>
                    <a:cubicBezTo>
                      <a:pt x="17" y="10"/>
                      <a:pt x="16" y="10"/>
                      <a:pt x="16" y="10"/>
                    </a:cubicBezTo>
                    <a:cubicBezTo>
                      <a:pt x="16" y="10"/>
                      <a:pt x="16" y="11"/>
                      <a:pt x="16" y="11"/>
                    </a:cubicBezTo>
                    <a:cubicBezTo>
                      <a:pt x="16" y="11"/>
                      <a:pt x="16" y="11"/>
                      <a:pt x="16" y="11"/>
                    </a:cubicBezTo>
                    <a:cubicBezTo>
                      <a:pt x="15" y="11"/>
                      <a:pt x="14" y="11"/>
                      <a:pt x="14" y="11"/>
                    </a:cubicBezTo>
                    <a:cubicBezTo>
                      <a:pt x="14" y="11"/>
                      <a:pt x="13" y="11"/>
                      <a:pt x="12" y="11"/>
                    </a:cubicBezTo>
                    <a:cubicBezTo>
                      <a:pt x="13" y="11"/>
                      <a:pt x="13" y="11"/>
                      <a:pt x="12" y="11"/>
                    </a:cubicBezTo>
                    <a:cubicBezTo>
                      <a:pt x="12" y="11"/>
                      <a:pt x="12" y="11"/>
                      <a:pt x="11" y="11"/>
                    </a:cubicBezTo>
                    <a:cubicBezTo>
                      <a:pt x="12" y="11"/>
                      <a:pt x="12" y="11"/>
                      <a:pt x="12" y="11"/>
                    </a:cubicBezTo>
                    <a:cubicBezTo>
                      <a:pt x="12" y="11"/>
                      <a:pt x="11" y="11"/>
                      <a:pt x="11" y="11"/>
                    </a:cubicBezTo>
                    <a:cubicBezTo>
                      <a:pt x="11" y="11"/>
                      <a:pt x="11" y="11"/>
                      <a:pt x="11" y="11"/>
                    </a:cubicBezTo>
                    <a:cubicBezTo>
                      <a:pt x="10" y="11"/>
                      <a:pt x="10" y="11"/>
                      <a:pt x="10" y="12"/>
                    </a:cubicBezTo>
                    <a:cubicBezTo>
                      <a:pt x="10" y="12"/>
                      <a:pt x="10" y="12"/>
                      <a:pt x="11" y="12"/>
                    </a:cubicBezTo>
                    <a:cubicBezTo>
                      <a:pt x="11" y="13"/>
                      <a:pt x="10" y="12"/>
                      <a:pt x="10" y="12"/>
                    </a:cubicBezTo>
                    <a:cubicBezTo>
                      <a:pt x="10" y="13"/>
                      <a:pt x="9" y="13"/>
                      <a:pt x="9" y="12"/>
                    </a:cubicBezTo>
                    <a:cubicBezTo>
                      <a:pt x="9" y="13"/>
                      <a:pt x="9" y="13"/>
                      <a:pt x="10" y="13"/>
                    </a:cubicBezTo>
                    <a:cubicBezTo>
                      <a:pt x="10" y="13"/>
                      <a:pt x="9" y="13"/>
                      <a:pt x="9" y="13"/>
                    </a:cubicBezTo>
                    <a:cubicBezTo>
                      <a:pt x="9" y="13"/>
                      <a:pt x="9" y="13"/>
                      <a:pt x="9" y="13"/>
                    </a:cubicBezTo>
                    <a:cubicBezTo>
                      <a:pt x="9" y="14"/>
                      <a:pt x="9" y="14"/>
                      <a:pt x="10" y="14"/>
                    </a:cubicBezTo>
                    <a:cubicBezTo>
                      <a:pt x="10" y="14"/>
                      <a:pt x="10" y="14"/>
                      <a:pt x="10" y="15"/>
                    </a:cubicBezTo>
                    <a:cubicBezTo>
                      <a:pt x="10" y="14"/>
                      <a:pt x="10" y="14"/>
                      <a:pt x="9" y="14"/>
                    </a:cubicBezTo>
                    <a:cubicBezTo>
                      <a:pt x="9" y="14"/>
                      <a:pt x="10" y="14"/>
                      <a:pt x="10" y="15"/>
                    </a:cubicBezTo>
                    <a:cubicBezTo>
                      <a:pt x="10" y="15"/>
                      <a:pt x="9" y="14"/>
                      <a:pt x="9" y="14"/>
                    </a:cubicBezTo>
                    <a:cubicBezTo>
                      <a:pt x="9" y="14"/>
                      <a:pt x="9" y="15"/>
                      <a:pt x="9" y="15"/>
                    </a:cubicBezTo>
                    <a:cubicBezTo>
                      <a:pt x="9" y="15"/>
                      <a:pt x="9" y="14"/>
                      <a:pt x="8" y="14"/>
                    </a:cubicBezTo>
                    <a:cubicBezTo>
                      <a:pt x="8" y="14"/>
                      <a:pt x="8" y="15"/>
                      <a:pt x="8" y="15"/>
                    </a:cubicBezTo>
                    <a:cubicBezTo>
                      <a:pt x="8" y="15"/>
                      <a:pt x="8" y="14"/>
                      <a:pt x="8" y="15"/>
                    </a:cubicBezTo>
                    <a:cubicBezTo>
                      <a:pt x="7" y="15"/>
                      <a:pt x="8" y="16"/>
                      <a:pt x="9" y="16"/>
                    </a:cubicBezTo>
                    <a:cubicBezTo>
                      <a:pt x="8" y="16"/>
                      <a:pt x="8" y="16"/>
                      <a:pt x="8" y="16"/>
                    </a:cubicBezTo>
                    <a:cubicBezTo>
                      <a:pt x="8" y="16"/>
                      <a:pt x="7" y="16"/>
                      <a:pt x="8" y="16"/>
                    </a:cubicBezTo>
                    <a:cubicBezTo>
                      <a:pt x="8" y="17"/>
                      <a:pt x="8" y="17"/>
                      <a:pt x="8" y="17"/>
                    </a:cubicBezTo>
                    <a:cubicBezTo>
                      <a:pt x="9" y="17"/>
                      <a:pt x="9" y="17"/>
                      <a:pt x="9" y="17"/>
                    </a:cubicBezTo>
                    <a:cubicBezTo>
                      <a:pt x="8" y="17"/>
                      <a:pt x="8" y="17"/>
                      <a:pt x="8" y="17"/>
                    </a:cubicBezTo>
                    <a:cubicBezTo>
                      <a:pt x="8" y="18"/>
                      <a:pt x="9" y="17"/>
                      <a:pt x="9" y="17"/>
                    </a:cubicBezTo>
                    <a:cubicBezTo>
                      <a:pt x="9" y="18"/>
                      <a:pt x="8" y="18"/>
                      <a:pt x="8" y="18"/>
                    </a:cubicBezTo>
                    <a:cubicBezTo>
                      <a:pt x="8" y="18"/>
                      <a:pt x="9" y="18"/>
                      <a:pt x="9" y="18"/>
                    </a:cubicBezTo>
                    <a:cubicBezTo>
                      <a:pt x="9" y="19"/>
                      <a:pt x="9" y="18"/>
                      <a:pt x="8" y="18"/>
                    </a:cubicBezTo>
                    <a:cubicBezTo>
                      <a:pt x="7" y="18"/>
                      <a:pt x="8" y="19"/>
                      <a:pt x="9" y="19"/>
                    </a:cubicBezTo>
                    <a:cubicBezTo>
                      <a:pt x="8" y="19"/>
                      <a:pt x="8" y="19"/>
                      <a:pt x="8" y="19"/>
                    </a:cubicBezTo>
                    <a:cubicBezTo>
                      <a:pt x="7" y="19"/>
                      <a:pt x="7" y="20"/>
                      <a:pt x="8" y="20"/>
                    </a:cubicBezTo>
                    <a:cubicBezTo>
                      <a:pt x="8" y="20"/>
                      <a:pt x="7" y="20"/>
                      <a:pt x="7" y="20"/>
                    </a:cubicBezTo>
                    <a:cubicBezTo>
                      <a:pt x="7" y="20"/>
                      <a:pt x="6" y="20"/>
                      <a:pt x="6" y="20"/>
                    </a:cubicBezTo>
                    <a:cubicBezTo>
                      <a:pt x="7" y="21"/>
                      <a:pt x="7" y="21"/>
                      <a:pt x="7" y="21"/>
                    </a:cubicBezTo>
                    <a:cubicBezTo>
                      <a:pt x="8" y="21"/>
                      <a:pt x="8" y="21"/>
                      <a:pt x="8" y="22"/>
                    </a:cubicBezTo>
                    <a:cubicBezTo>
                      <a:pt x="9" y="21"/>
                      <a:pt x="9" y="20"/>
                      <a:pt x="10" y="20"/>
                    </a:cubicBezTo>
                    <a:cubicBezTo>
                      <a:pt x="10" y="20"/>
                      <a:pt x="10" y="21"/>
                      <a:pt x="11" y="20"/>
                    </a:cubicBezTo>
                    <a:cubicBezTo>
                      <a:pt x="10" y="21"/>
                      <a:pt x="10" y="21"/>
                      <a:pt x="10" y="21"/>
                    </a:cubicBezTo>
                    <a:cubicBezTo>
                      <a:pt x="9" y="21"/>
                      <a:pt x="9" y="21"/>
                      <a:pt x="9" y="21"/>
                    </a:cubicBezTo>
                    <a:cubicBezTo>
                      <a:pt x="9" y="21"/>
                      <a:pt x="9" y="21"/>
                      <a:pt x="10" y="21"/>
                    </a:cubicBezTo>
                    <a:cubicBezTo>
                      <a:pt x="9" y="21"/>
                      <a:pt x="9" y="21"/>
                      <a:pt x="9" y="22"/>
                    </a:cubicBezTo>
                    <a:cubicBezTo>
                      <a:pt x="10" y="22"/>
                      <a:pt x="10" y="22"/>
                      <a:pt x="10" y="21"/>
                    </a:cubicBezTo>
                    <a:cubicBezTo>
                      <a:pt x="10" y="22"/>
                      <a:pt x="9" y="22"/>
                      <a:pt x="9" y="22"/>
                    </a:cubicBezTo>
                    <a:cubicBezTo>
                      <a:pt x="9" y="22"/>
                      <a:pt x="8" y="23"/>
                      <a:pt x="9" y="23"/>
                    </a:cubicBezTo>
                    <a:cubicBezTo>
                      <a:pt x="9" y="23"/>
                      <a:pt x="9" y="23"/>
                      <a:pt x="8" y="23"/>
                    </a:cubicBezTo>
                    <a:cubicBezTo>
                      <a:pt x="8" y="23"/>
                      <a:pt x="9" y="23"/>
                      <a:pt x="9" y="23"/>
                    </a:cubicBezTo>
                    <a:cubicBezTo>
                      <a:pt x="9" y="24"/>
                      <a:pt x="8" y="24"/>
                      <a:pt x="8" y="24"/>
                    </a:cubicBezTo>
                    <a:cubicBezTo>
                      <a:pt x="8" y="24"/>
                      <a:pt x="8" y="24"/>
                      <a:pt x="9" y="24"/>
                    </a:cubicBezTo>
                    <a:cubicBezTo>
                      <a:pt x="8" y="24"/>
                      <a:pt x="8" y="24"/>
                      <a:pt x="8" y="25"/>
                    </a:cubicBezTo>
                    <a:cubicBezTo>
                      <a:pt x="8" y="24"/>
                      <a:pt x="8" y="24"/>
                      <a:pt x="8" y="24"/>
                    </a:cubicBezTo>
                    <a:cubicBezTo>
                      <a:pt x="8" y="25"/>
                      <a:pt x="8" y="25"/>
                      <a:pt x="9" y="25"/>
                    </a:cubicBezTo>
                    <a:cubicBezTo>
                      <a:pt x="9" y="25"/>
                      <a:pt x="9" y="25"/>
                      <a:pt x="9" y="25"/>
                    </a:cubicBezTo>
                    <a:cubicBezTo>
                      <a:pt x="9" y="25"/>
                      <a:pt x="8" y="25"/>
                      <a:pt x="8" y="26"/>
                    </a:cubicBezTo>
                    <a:cubicBezTo>
                      <a:pt x="8" y="26"/>
                      <a:pt x="8" y="26"/>
                      <a:pt x="8" y="27"/>
                    </a:cubicBezTo>
                    <a:cubicBezTo>
                      <a:pt x="8" y="27"/>
                      <a:pt x="8" y="27"/>
                      <a:pt x="8" y="27"/>
                    </a:cubicBezTo>
                    <a:cubicBezTo>
                      <a:pt x="8" y="28"/>
                      <a:pt x="9" y="28"/>
                      <a:pt x="9" y="27"/>
                    </a:cubicBezTo>
                    <a:cubicBezTo>
                      <a:pt x="9" y="27"/>
                      <a:pt x="9" y="27"/>
                      <a:pt x="9" y="27"/>
                    </a:cubicBezTo>
                    <a:cubicBezTo>
                      <a:pt x="9" y="27"/>
                      <a:pt x="9" y="26"/>
                      <a:pt x="9" y="26"/>
                    </a:cubicBezTo>
                    <a:cubicBezTo>
                      <a:pt x="9" y="26"/>
                      <a:pt x="9" y="26"/>
                      <a:pt x="9" y="26"/>
                    </a:cubicBezTo>
                    <a:cubicBezTo>
                      <a:pt x="9" y="26"/>
                      <a:pt x="9" y="25"/>
                      <a:pt x="9" y="25"/>
                    </a:cubicBezTo>
                    <a:cubicBezTo>
                      <a:pt x="9" y="25"/>
                      <a:pt x="9" y="25"/>
                      <a:pt x="9" y="25"/>
                    </a:cubicBezTo>
                    <a:cubicBezTo>
                      <a:pt x="9" y="25"/>
                      <a:pt x="9" y="25"/>
                      <a:pt x="9" y="25"/>
                    </a:cubicBezTo>
                    <a:cubicBezTo>
                      <a:pt x="9" y="25"/>
                      <a:pt x="9" y="24"/>
                      <a:pt x="9" y="24"/>
                    </a:cubicBezTo>
                    <a:cubicBezTo>
                      <a:pt x="9" y="24"/>
                      <a:pt x="9" y="24"/>
                      <a:pt x="9" y="24"/>
                    </a:cubicBezTo>
                    <a:cubicBezTo>
                      <a:pt x="9" y="24"/>
                      <a:pt x="10" y="24"/>
                      <a:pt x="10" y="23"/>
                    </a:cubicBezTo>
                    <a:cubicBezTo>
                      <a:pt x="10" y="23"/>
                      <a:pt x="10" y="23"/>
                      <a:pt x="11" y="23"/>
                    </a:cubicBezTo>
                    <a:cubicBezTo>
                      <a:pt x="10" y="23"/>
                      <a:pt x="10" y="23"/>
                      <a:pt x="10" y="23"/>
                    </a:cubicBezTo>
                    <a:cubicBezTo>
                      <a:pt x="10" y="23"/>
                      <a:pt x="10" y="23"/>
                      <a:pt x="10" y="23"/>
                    </a:cubicBezTo>
                    <a:cubicBezTo>
                      <a:pt x="9" y="24"/>
                      <a:pt x="9" y="24"/>
                      <a:pt x="10" y="25"/>
                    </a:cubicBezTo>
                    <a:cubicBezTo>
                      <a:pt x="10" y="24"/>
                      <a:pt x="10" y="24"/>
                      <a:pt x="10" y="24"/>
                    </a:cubicBezTo>
                    <a:cubicBezTo>
                      <a:pt x="10" y="24"/>
                      <a:pt x="10" y="25"/>
                      <a:pt x="10" y="24"/>
                    </a:cubicBezTo>
                    <a:cubicBezTo>
                      <a:pt x="11" y="25"/>
                      <a:pt x="11" y="25"/>
                      <a:pt x="11" y="24"/>
                    </a:cubicBezTo>
                    <a:cubicBezTo>
                      <a:pt x="11" y="24"/>
                      <a:pt x="11" y="24"/>
                      <a:pt x="11" y="23"/>
                    </a:cubicBezTo>
                    <a:cubicBezTo>
                      <a:pt x="11" y="23"/>
                      <a:pt x="11" y="23"/>
                      <a:pt x="11" y="23"/>
                    </a:cubicBezTo>
                    <a:cubicBezTo>
                      <a:pt x="11" y="23"/>
                      <a:pt x="11" y="23"/>
                      <a:pt x="11" y="23"/>
                    </a:cubicBezTo>
                    <a:cubicBezTo>
                      <a:pt x="12" y="23"/>
                      <a:pt x="12" y="24"/>
                      <a:pt x="12" y="24"/>
                    </a:cubicBezTo>
                    <a:cubicBezTo>
                      <a:pt x="12" y="24"/>
                      <a:pt x="12" y="24"/>
                      <a:pt x="12" y="24"/>
                    </a:cubicBezTo>
                    <a:cubicBezTo>
                      <a:pt x="12" y="24"/>
                      <a:pt x="12" y="24"/>
                      <a:pt x="11" y="24"/>
                    </a:cubicBezTo>
                    <a:cubicBezTo>
                      <a:pt x="11" y="24"/>
                      <a:pt x="11" y="25"/>
                      <a:pt x="11" y="25"/>
                    </a:cubicBezTo>
                    <a:cubicBezTo>
                      <a:pt x="11" y="26"/>
                      <a:pt x="11" y="26"/>
                      <a:pt x="12" y="26"/>
                    </a:cubicBezTo>
                    <a:cubicBezTo>
                      <a:pt x="12" y="27"/>
                      <a:pt x="11" y="28"/>
                      <a:pt x="11" y="28"/>
                    </a:cubicBezTo>
                    <a:cubicBezTo>
                      <a:pt x="11" y="29"/>
                      <a:pt x="11" y="29"/>
                      <a:pt x="10" y="29"/>
                    </a:cubicBezTo>
                    <a:cubicBezTo>
                      <a:pt x="10" y="29"/>
                      <a:pt x="10" y="29"/>
                      <a:pt x="10" y="29"/>
                    </a:cubicBezTo>
                    <a:cubicBezTo>
                      <a:pt x="10" y="29"/>
                      <a:pt x="10" y="30"/>
                      <a:pt x="10" y="30"/>
                    </a:cubicBezTo>
                    <a:cubicBezTo>
                      <a:pt x="10" y="30"/>
                      <a:pt x="10" y="30"/>
                      <a:pt x="11" y="30"/>
                    </a:cubicBezTo>
                    <a:cubicBezTo>
                      <a:pt x="11" y="30"/>
                      <a:pt x="11" y="31"/>
                      <a:pt x="11" y="31"/>
                    </a:cubicBezTo>
                    <a:cubicBezTo>
                      <a:pt x="11" y="30"/>
                      <a:pt x="11" y="30"/>
                      <a:pt x="11" y="30"/>
                    </a:cubicBezTo>
                    <a:cubicBezTo>
                      <a:pt x="11" y="29"/>
                      <a:pt x="12" y="30"/>
                      <a:pt x="12" y="30"/>
                    </a:cubicBezTo>
                    <a:cubicBezTo>
                      <a:pt x="13" y="31"/>
                      <a:pt x="13" y="31"/>
                      <a:pt x="13" y="30"/>
                    </a:cubicBezTo>
                    <a:cubicBezTo>
                      <a:pt x="13" y="30"/>
                      <a:pt x="13" y="30"/>
                      <a:pt x="13" y="30"/>
                    </a:cubicBezTo>
                    <a:cubicBezTo>
                      <a:pt x="13" y="29"/>
                      <a:pt x="13" y="30"/>
                      <a:pt x="14" y="30"/>
                    </a:cubicBezTo>
                    <a:cubicBezTo>
                      <a:pt x="14" y="30"/>
                      <a:pt x="15" y="30"/>
                      <a:pt x="15" y="29"/>
                    </a:cubicBezTo>
                    <a:cubicBezTo>
                      <a:pt x="16" y="29"/>
                      <a:pt x="16" y="29"/>
                      <a:pt x="16" y="29"/>
                    </a:cubicBezTo>
                    <a:cubicBezTo>
                      <a:pt x="17" y="29"/>
                      <a:pt x="17" y="29"/>
                      <a:pt x="18" y="29"/>
                    </a:cubicBezTo>
                    <a:cubicBezTo>
                      <a:pt x="17" y="29"/>
                      <a:pt x="17" y="29"/>
                      <a:pt x="17" y="30"/>
                    </a:cubicBezTo>
                    <a:cubicBezTo>
                      <a:pt x="17" y="30"/>
                      <a:pt x="17" y="29"/>
                      <a:pt x="16" y="30"/>
                    </a:cubicBezTo>
                    <a:cubicBezTo>
                      <a:pt x="16" y="30"/>
                      <a:pt x="16" y="30"/>
                      <a:pt x="16" y="30"/>
                    </a:cubicBezTo>
                    <a:cubicBezTo>
                      <a:pt x="16" y="31"/>
                      <a:pt x="16" y="31"/>
                      <a:pt x="16" y="31"/>
                    </a:cubicBezTo>
                    <a:cubicBezTo>
                      <a:pt x="16" y="31"/>
                      <a:pt x="16" y="31"/>
                      <a:pt x="16" y="32"/>
                    </a:cubicBezTo>
                    <a:cubicBezTo>
                      <a:pt x="16" y="32"/>
                      <a:pt x="16" y="32"/>
                      <a:pt x="16" y="33"/>
                    </a:cubicBezTo>
                    <a:cubicBezTo>
                      <a:pt x="16" y="33"/>
                      <a:pt x="16" y="33"/>
                      <a:pt x="16" y="33"/>
                    </a:cubicBezTo>
                    <a:cubicBezTo>
                      <a:pt x="17" y="33"/>
                      <a:pt x="17" y="33"/>
                      <a:pt x="17" y="33"/>
                    </a:cubicBezTo>
                    <a:cubicBezTo>
                      <a:pt x="17" y="34"/>
                      <a:pt x="17" y="34"/>
                      <a:pt x="17" y="33"/>
                    </a:cubicBezTo>
                    <a:cubicBezTo>
                      <a:pt x="18" y="33"/>
                      <a:pt x="18" y="33"/>
                      <a:pt x="18" y="33"/>
                    </a:cubicBezTo>
                    <a:cubicBezTo>
                      <a:pt x="18" y="33"/>
                      <a:pt x="18" y="34"/>
                      <a:pt x="18" y="34"/>
                    </a:cubicBezTo>
                    <a:cubicBezTo>
                      <a:pt x="18" y="34"/>
                      <a:pt x="18" y="34"/>
                      <a:pt x="18" y="34"/>
                    </a:cubicBezTo>
                    <a:cubicBezTo>
                      <a:pt x="18" y="35"/>
                      <a:pt x="18" y="35"/>
                      <a:pt x="18" y="35"/>
                    </a:cubicBezTo>
                    <a:cubicBezTo>
                      <a:pt x="18" y="36"/>
                      <a:pt x="18" y="36"/>
                      <a:pt x="18" y="36"/>
                    </a:cubicBezTo>
                    <a:cubicBezTo>
                      <a:pt x="18" y="36"/>
                      <a:pt x="17" y="36"/>
                      <a:pt x="17" y="36"/>
                    </a:cubicBezTo>
                    <a:cubicBezTo>
                      <a:pt x="17" y="36"/>
                      <a:pt x="18" y="37"/>
                      <a:pt x="18" y="37"/>
                    </a:cubicBezTo>
                    <a:cubicBezTo>
                      <a:pt x="18" y="38"/>
                      <a:pt x="18" y="37"/>
                      <a:pt x="18" y="37"/>
                    </a:cubicBezTo>
                    <a:cubicBezTo>
                      <a:pt x="18" y="37"/>
                      <a:pt x="17" y="37"/>
                      <a:pt x="17" y="37"/>
                    </a:cubicBezTo>
                    <a:cubicBezTo>
                      <a:pt x="17" y="37"/>
                      <a:pt x="17" y="37"/>
                      <a:pt x="17" y="38"/>
                    </a:cubicBezTo>
                    <a:cubicBezTo>
                      <a:pt x="17" y="38"/>
                      <a:pt x="16" y="37"/>
                      <a:pt x="16" y="37"/>
                    </a:cubicBezTo>
                    <a:cubicBezTo>
                      <a:pt x="16" y="37"/>
                      <a:pt x="15" y="37"/>
                      <a:pt x="15" y="37"/>
                    </a:cubicBezTo>
                    <a:cubicBezTo>
                      <a:pt x="15" y="37"/>
                      <a:pt x="14" y="37"/>
                      <a:pt x="14" y="38"/>
                    </a:cubicBezTo>
                    <a:cubicBezTo>
                      <a:pt x="14" y="38"/>
                      <a:pt x="14" y="38"/>
                      <a:pt x="14" y="38"/>
                    </a:cubicBezTo>
                    <a:cubicBezTo>
                      <a:pt x="14" y="38"/>
                      <a:pt x="14" y="38"/>
                      <a:pt x="14" y="37"/>
                    </a:cubicBezTo>
                    <a:cubicBezTo>
                      <a:pt x="14" y="37"/>
                      <a:pt x="14" y="37"/>
                      <a:pt x="13" y="37"/>
                    </a:cubicBezTo>
                    <a:cubicBezTo>
                      <a:pt x="13" y="37"/>
                      <a:pt x="13" y="37"/>
                      <a:pt x="13" y="37"/>
                    </a:cubicBezTo>
                    <a:cubicBezTo>
                      <a:pt x="13" y="37"/>
                      <a:pt x="12" y="37"/>
                      <a:pt x="12" y="37"/>
                    </a:cubicBezTo>
                    <a:cubicBezTo>
                      <a:pt x="12" y="37"/>
                      <a:pt x="13" y="38"/>
                      <a:pt x="13" y="38"/>
                    </a:cubicBezTo>
                    <a:cubicBezTo>
                      <a:pt x="13" y="38"/>
                      <a:pt x="13" y="38"/>
                      <a:pt x="13" y="38"/>
                    </a:cubicBezTo>
                    <a:cubicBezTo>
                      <a:pt x="13" y="38"/>
                      <a:pt x="13" y="38"/>
                      <a:pt x="13" y="39"/>
                    </a:cubicBezTo>
                    <a:cubicBezTo>
                      <a:pt x="13" y="39"/>
                      <a:pt x="12" y="39"/>
                      <a:pt x="11" y="40"/>
                    </a:cubicBezTo>
                    <a:cubicBezTo>
                      <a:pt x="12" y="40"/>
                      <a:pt x="12" y="40"/>
                      <a:pt x="13" y="39"/>
                    </a:cubicBezTo>
                    <a:cubicBezTo>
                      <a:pt x="13" y="39"/>
                      <a:pt x="14" y="39"/>
                      <a:pt x="14" y="39"/>
                    </a:cubicBezTo>
                    <a:cubicBezTo>
                      <a:pt x="14" y="40"/>
                      <a:pt x="14" y="40"/>
                      <a:pt x="14" y="40"/>
                    </a:cubicBezTo>
                    <a:cubicBezTo>
                      <a:pt x="14" y="41"/>
                      <a:pt x="14" y="41"/>
                      <a:pt x="14" y="41"/>
                    </a:cubicBezTo>
                    <a:cubicBezTo>
                      <a:pt x="14" y="41"/>
                      <a:pt x="14" y="42"/>
                      <a:pt x="13" y="42"/>
                    </a:cubicBezTo>
                    <a:cubicBezTo>
                      <a:pt x="13" y="43"/>
                      <a:pt x="12" y="43"/>
                      <a:pt x="12" y="43"/>
                    </a:cubicBezTo>
                    <a:cubicBezTo>
                      <a:pt x="11" y="43"/>
                      <a:pt x="10" y="44"/>
                      <a:pt x="10" y="44"/>
                    </a:cubicBezTo>
                    <a:cubicBezTo>
                      <a:pt x="10" y="44"/>
                      <a:pt x="10" y="44"/>
                      <a:pt x="10" y="45"/>
                    </a:cubicBezTo>
                    <a:cubicBezTo>
                      <a:pt x="10" y="45"/>
                      <a:pt x="10" y="45"/>
                      <a:pt x="10" y="45"/>
                    </a:cubicBezTo>
                    <a:cubicBezTo>
                      <a:pt x="10" y="45"/>
                      <a:pt x="10" y="45"/>
                      <a:pt x="10" y="45"/>
                    </a:cubicBezTo>
                    <a:cubicBezTo>
                      <a:pt x="10" y="45"/>
                      <a:pt x="11" y="45"/>
                      <a:pt x="11" y="45"/>
                    </a:cubicBezTo>
                    <a:cubicBezTo>
                      <a:pt x="11" y="45"/>
                      <a:pt x="11" y="45"/>
                      <a:pt x="10" y="45"/>
                    </a:cubicBezTo>
                    <a:cubicBezTo>
                      <a:pt x="11" y="45"/>
                      <a:pt x="10" y="46"/>
                      <a:pt x="11" y="45"/>
                    </a:cubicBezTo>
                    <a:cubicBezTo>
                      <a:pt x="11" y="45"/>
                      <a:pt x="11" y="45"/>
                      <a:pt x="12" y="45"/>
                    </a:cubicBezTo>
                    <a:cubicBezTo>
                      <a:pt x="12" y="45"/>
                      <a:pt x="12" y="45"/>
                      <a:pt x="13" y="45"/>
                    </a:cubicBezTo>
                    <a:cubicBezTo>
                      <a:pt x="12" y="44"/>
                      <a:pt x="14" y="45"/>
                      <a:pt x="14" y="45"/>
                    </a:cubicBezTo>
                    <a:cubicBezTo>
                      <a:pt x="14" y="45"/>
                      <a:pt x="13" y="45"/>
                      <a:pt x="13" y="46"/>
                    </a:cubicBezTo>
                    <a:cubicBezTo>
                      <a:pt x="14" y="46"/>
                      <a:pt x="14" y="46"/>
                      <a:pt x="15" y="46"/>
                    </a:cubicBezTo>
                    <a:cubicBezTo>
                      <a:pt x="15" y="46"/>
                      <a:pt x="15" y="46"/>
                      <a:pt x="16" y="46"/>
                    </a:cubicBezTo>
                    <a:cubicBezTo>
                      <a:pt x="16" y="46"/>
                      <a:pt x="16" y="46"/>
                      <a:pt x="16" y="46"/>
                    </a:cubicBezTo>
                    <a:cubicBezTo>
                      <a:pt x="17" y="46"/>
                      <a:pt x="18" y="46"/>
                      <a:pt x="19" y="45"/>
                    </a:cubicBezTo>
                    <a:cubicBezTo>
                      <a:pt x="19" y="46"/>
                      <a:pt x="18" y="46"/>
                      <a:pt x="18" y="47"/>
                    </a:cubicBezTo>
                    <a:cubicBezTo>
                      <a:pt x="17" y="47"/>
                      <a:pt x="18" y="47"/>
                      <a:pt x="17" y="47"/>
                    </a:cubicBezTo>
                    <a:cubicBezTo>
                      <a:pt x="16" y="47"/>
                      <a:pt x="15" y="47"/>
                      <a:pt x="14" y="47"/>
                    </a:cubicBezTo>
                    <a:cubicBezTo>
                      <a:pt x="13" y="48"/>
                      <a:pt x="12" y="48"/>
                      <a:pt x="12" y="49"/>
                    </a:cubicBezTo>
                    <a:cubicBezTo>
                      <a:pt x="12" y="50"/>
                      <a:pt x="11" y="50"/>
                      <a:pt x="11" y="51"/>
                    </a:cubicBezTo>
                    <a:cubicBezTo>
                      <a:pt x="10" y="50"/>
                      <a:pt x="9" y="52"/>
                      <a:pt x="8" y="53"/>
                    </a:cubicBezTo>
                    <a:cubicBezTo>
                      <a:pt x="9" y="53"/>
                      <a:pt x="9" y="53"/>
                      <a:pt x="10" y="53"/>
                    </a:cubicBezTo>
                    <a:cubicBezTo>
                      <a:pt x="10" y="53"/>
                      <a:pt x="10" y="53"/>
                      <a:pt x="10" y="53"/>
                    </a:cubicBezTo>
                    <a:cubicBezTo>
                      <a:pt x="10" y="53"/>
                      <a:pt x="10" y="52"/>
                      <a:pt x="10" y="52"/>
                    </a:cubicBezTo>
                    <a:cubicBezTo>
                      <a:pt x="11" y="52"/>
                      <a:pt x="12" y="52"/>
                      <a:pt x="12" y="52"/>
                    </a:cubicBezTo>
                    <a:cubicBezTo>
                      <a:pt x="13" y="52"/>
                      <a:pt x="13" y="51"/>
                      <a:pt x="13" y="52"/>
                    </a:cubicBezTo>
                    <a:cubicBezTo>
                      <a:pt x="13" y="51"/>
                      <a:pt x="13" y="51"/>
                      <a:pt x="13" y="51"/>
                    </a:cubicBezTo>
                    <a:cubicBezTo>
                      <a:pt x="14" y="51"/>
                      <a:pt x="14" y="51"/>
                      <a:pt x="14" y="52"/>
                    </a:cubicBezTo>
                    <a:cubicBezTo>
                      <a:pt x="14" y="52"/>
                      <a:pt x="14" y="52"/>
                      <a:pt x="14" y="52"/>
                    </a:cubicBezTo>
                    <a:cubicBezTo>
                      <a:pt x="15" y="52"/>
                      <a:pt x="15" y="52"/>
                      <a:pt x="15" y="52"/>
                    </a:cubicBezTo>
                    <a:cubicBezTo>
                      <a:pt x="16" y="52"/>
                      <a:pt x="16" y="51"/>
                      <a:pt x="16" y="51"/>
                    </a:cubicBezTo>
                    <a:cubicBezTo>
                      <a:pt x="16" y="50"/>
                      <a:pt x="16" y="50"/>
                      <a:pt x="16" y="50"/>
                    </a:cubicBezTo>
                    <a:cubicBezTo>
                      <a:pt x="17" y="50"/>
                      <a:pt x="18" y="50"/>
                      <a:pt x="19" y="50"/>
                    </a:cubicBezTo>
                    <a:cubicBezTo>
                      <a:pt x="20" y="50"/>
                      <a:pt x="20" y="50"/>
                      <a:pt x="20" y="51"/>
                    </a:cubicBezTo>
                    <a:cubicBezTo>
                      <a:pt x="20" y="50"/>
                      <a:pt x="20" y="50"/>
                      <a:pt x="20" y="50"/>
                    </a:cubicBezTo>
                    <a:cubicBezTo>
                      <a:pt x="21" y="50"/>
                      <a:pt x="21" y="50"/>
                      <a:pt x="21" y="50"/>
                    </a:cubicBezTo>
                    <a:cubicBezTo>
                      <a:pt x="21" y="50"/>
                      <a:pt x="21" y="50"/>
                      <a:pt x="21" y="50"/>
                    </a:cubicBezTo>
                    <a:cubicBezTo>
                      <a:pt x="21" y="50"/>
                      <a:pt x="22" y="50"/>
                      <a:pt x="22" y="50"/>
                    </a:cubicBezTo>
                    <a:cubicBezTo>
                      <a:pt x="23" y="50"/>
                      <a:pt x="23" y="49"/>
                      <a:pt x="23" y="49"/>
                    </a:cubicBezTo>
                    <a:cubicBezTo>
                      <a:pt x="23" y="49"/>
                      <a:pt x="23" y="49"/>
                      <a:pt x="23" y="49"/>
                    </a:cubicBezTo>
                    <a:cubicBezTo>
                      <a:pt x="24" y="49"/>
                      <a:pt x="24" y="49"/>
                      <a:pt x="25" y="49"/>
                    </a:cubicBezTo>
                    <a:cubicBezTo>
                      <a:pt x="25" y="49"/>
                      <a:pt x="25" y="49"/>
                      <a:pt x="26" y="50"/>
                    </a:cubicBezTo>
                    <a:cubicBezTo>
                      <a:pt x="26" y="50"/>
                      <a:pt x="27" y="49"/>
                      <a:pt x="28" y="49"/>
                    </a:cubicBezTo>
                    <a:cubicBezTo>
                      <a:pt x="29" y="49"/>
                      <a:pt x="29" y="50"/>
                      <a:pt x="30" y="50"/>
                    </a:cubicBezTo>
                    <a:cubicBezTo>
                      <a:pt x="30" y="49"/>
                      <a:pt x="31" y="49"/>
                      <a:pt x="32" y="49"/>
                    </a:cubicBezTo>
                    <a:cubicBezTo>
                      <a:pt x="32" y="48"/>
                      <a:pt x="33" y="48"/>
                      <a:pt x="33" y="48"/>
                    </a:cubicBezTo>
                    <a:cubicBezTo>
                      <a:pt x="34" y="47"/>
                      <a:pt x="33" y="47"/>
                      <a:pt x="33" y="47"/>
                    </a:cubicBezTo>
                    <a:cubicBezTo>
                      <a:pt x="33" y="47"/>
                      <a:pt x="34" y="47"/>
                      <a:pt x="34" y="47"/>
                    </a:cubicBezTo>
                    <a:cubicBezTo>
                      <a:pt x="34" y="46"/>
                      <a:pt x="34" y="47"/>
                      <a:pt x="33" y="46"/>
                    </a:cubicBezTo>
                    <a:cubicBezTo>
                      <a:pt x="32" y="46"/>
                      <a:pt x="31" y="46"/>
                      <a:pt x="30" y="46"/>
                    </a:cubicBezTo>
                    <a:cubicBezTo>
                      <a:pt x="30" y="46"/>
                      <a:pt x="31" y="46"/>
                      <a:pt x="31" y="46"/>
                    </a:cubicBezTo>
                    <a:cubicBezTo>
                      <a:pt x="31" y="46"/>
                      <a:pt x="31" y="46"/>
                      <a:pt x="31" y="46"/>
                    </a:cubicBezTo>
                    <a:cubicBezTo>
                      <a:pt x="31" y="46"/>
                      <a:pt x="32" y="46"/>
                      <a:pt x="32" y="46"/>
                    </a:cubicBezTo>
                    <a:cubicBezTo>
                      <a:pt x="32" y="45"/>
                      <a:pt x="32" y="45"/>
                      <a:pt x="31" y="45"/>
                    </a:cubicBezTo>
                    <a:cubicBezTo>
                      <a:pt x="31" y="45"/>
                      <a:pt x="31" y="45"/>
                      <a:pt x="31" y="45"/>
                    </a:cubicBezTo>
                    <a:cubicBezTo>
                      <a:pt x="31" y="45"/>
                      <a:pt x="32" y="45"/>
                      <a:pt x="32" y="45"/>
                    </a:cubicBezTo>
                    <a:cubicBezTo>
                      <a:pt x="32" y="45"/>
                      <a:pt x="32" y="45"/>
                      <a:pt x="32" y="45"/>
                    </a:cubicBezTo>
                    <a:cubicBezTo>
                      <a:pt x="33" y="45"/>
                      <a:pt x="33" y="44"/>
                      <a:pt x="32" y="44"/>
                    </a:cubicBezTo>
                    <a:cubicBezTo>
                      <a:pt x="33" y="44"/>
                      <a:pt x="33" y="44"/>
                      <a:pt x="33" y="44"/>
                    </a:cubicBezTo>
                    <a:cubicBezTo>
                      <a:pt x="33" y="44"/>
                      <a:pt x="33" y="44"/>
                      <a:pt x="33" y="44"/>
                    </a:cubicBezTo>
                    <a:cubicBezTo>
                      <a:pt x="33" y="44"/>
                      <a:pt x="33" y="44"/>
                      <a:pt x="33" y="44"/>
                    </a:cubicBezTo>
                    <a:cubicBezTo>
                      <a:pt x="33" y="44"/>
                      <a:pt x="33" y="44"/>
                      <a:pt x="34" y="44"/>
                    </a:cubicBezTo>
                    <a:cubicBezTo>
                      <a:pt x="34" y="44"/>
                      <a:pt x="34" y="43"/>
                      <a:pt x="34" y="43"/>
                    </a:cubicBezTo>
                    <a:cubicBezTo>
                      <a:pt x="34" y="43"/>
                      <a:pt x="35" y="42"/>
                      <a:pt x="35" y="41"/>
                    </a:cubicBezTo>
                    <a:cubicBezTo>
                      <a:pt x="35" y="40"/>
                      <a:pt x="34" y="40"/>
                      <a:pt x="34" y="39"/>
                    </a:cubicBezTo>
                    <a:close/>
                    <a:moveTo>
                      <a:pt x="4" y="14"/>
                    </a:moveTo>
                    <a:cubicBezTo>
                      <a:pt x="4" y="14"/>
                      <a:pt x="4" y="14"/>
                      <a:pt x="5" y="14"/>
                    </a:cubicBezTo>
                    <a:cubicBezTo>
                      <a:pt x="4" y="14"/>
                      <a:pt x="4" y="14"/>
                      <a:pt x="5" y="14"/>
                    </a:cubicBezTo>
                    <a:cubicBezTo>
                      <a:pt x="5" y="13"/>
                      <a:pt x="5" y="14"/>
                      <a:pt x="5" y="14"/>
                    </a:cubicBezTo>
                    <a:cubicBezTo>
                      <a:pt x="5" y="14"/>
                      <a:pt x="6" y="14"/>
                      <a:pt x="6" y="14"/>
                    </a:cubicBezTo>
                    <a:cubicBezTo>
                      <a:pt x="5" y="14"/>
                      <a:pt x="5" y="13"/>
                      <a:pt x="5" y="13"/>
                    </a:cubicBezTo>
                    <a:cubicBezTo>
                      <a:pt x="5" y="13"/>
                      <a:pt x="6" y="13"/>
                      <a:pt x="6" y="13"/>
                    </a:cubicBezTo>
                    <a:cubicBezTo>
                      <a:pt x="6" y="13"/>
                      <a:pt x="6" y="13"/>
                      <a:pt x="6" y="13"/>
                    </a:cubicBezTo>
                    <a:cubicBezTo>
                      <a:pt x="7" y="12"/>
                      <a:pt x="6" y="12"/>
                      <a:pt x="6" y="12"/>
                    </a:cubicBezTo>
                    <a:cubicBezTo>
                      <a:pt x="6" y="12"/>
                      <a:pt x="6" y="11"/>
                      <a:pt x="6" y="11"/>
                    </a:cubicBezTo>
                    <a:cubicBezTo>
                      <a:pt x="5" y="11"/>
                      <a:pt x="5" y="12"/>
                      <a:pt x="5" y="12"/>
                    </a:cubicBezTo>
                    <a:cubicBezTo>
                      <a:pt x="5" y="12"/>
                      <a:pt x="5" y="12"/>
                      <a:pt x="4" y="12"/>
                    </a:cubicBezTo>
                    <a:cubicBezTo>
                      <a:pt x="4" y="12"/>
                      <a:pt x="4" y="13"/>
                      <a:pt x="4" y="13"/>
                    </a:cubicBezTo>
                    <a:cubicBezTo>
                      <a:pt x="4" y="13"/>
                      <a:pt x="3" y="13"/>
                      <a:pt x="3" y="13"/>
                    </a:cubicBezTo>
                    <a:cubicBezTo>
                      <a:pt x="3" y="13"/>
                      <a:pt x="3" y="14"/>
                      <a:pt x="3" y="14"/>
                    </a:cubicBezTo>
                    <a:cubicBezTo>
                      <a:pt x="3" y="14"/>
                      <a:pt x="4"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8" name="Freeform 120"/>
              <p:cNvSpPr>
                <a:spLocks noEditPoints="1"/>
              </p:cNvSpPr>
              <p:nvPr/>
            </p:nvSpPr>
            <p:spPr bwMode="auto">
              <a:xfrm>
                <a:off x="1900" y="1230"/>
                <a:ext cx="575" cy="428"/>
              </a:xfrm>
              <a:custGeom>
                <a:avLst/>
                <a:gdLst>
                  <a:gd name="T0" fmla="*/ 179 w 219"/>
                  <a:gd name="T1" fmla="*/ 84 h 163"/>
                  <a:gd name="T2" fmla="*/ 114 w 219"/>
                  <a:gd name="T3" fmla="*/ 143 h 163"/>
                  <a:gd name="T4" fmla="*/ 185 w 219"/>
                  <a:gd name="T5" fmla="*/ 20 h 163"/>
                  <a:gd name="T6" fmla="*/ 149 w 219"/>
                  <a:gd name="T7" fmla="*/ 16 h 163"/>
                  <a:gd name="T8" fmla="*/ 142 w 219"/>
                  <a:gd name="T9" fmla="*/ 6 h 163"/>
                  <a:gd name="T10" fmla="*/ 126 w 219"/>
                  <a:gd name="T11" fmla="*/ 2 h 163"/>
                  <a:gd name="T12" fmla="*/ 104 w 219"/>
                  <a:gd name="T13" fmla="*/ 6 h 163"/>
                  <a:gd name="T14" fmla="*/ 102 w 219"/>
                  <a:gd name="T15" fmla="*/ 16 h 163"/>
                  <a:gd name="T16" fmla="*/ 77 w 219"/>
                  <a:gd name="T17" fmla="*/ 15 h 163"/>
                  <a:gd name="T18" fmla="*/ 43 w 219"/>
                  <a:gd name="T19" fmla="*/ 20 h 163"/>
                  <a:gd name="T20" fmla="*/ 29 w 219"/>
                  <a:gd name="T21" fmla="*/ 34 h 163"/>
                  <a:gd name="T22" fmla="*/ 13 w 219"/>
                  <a:gd name="T23" fmla="*/ 49 h 163"/>
                  <a:gd name="T24" fmla="*/ 10 w 219"/>
                  <a:gd name="T25" fmla="*/ 56 h 163"/>
                  <a:gd name="T26" fmla="*/ 31 w 219"/>
                  <a:gd name="T27" fmla="*/ 59 h 163"/>
                  <a:gd name="T28" fmla="*/ 59 w 219"/>
                  <a:gd name="T29" fmla="*/ 74 h 163"/>
                  <a:gd name="T30" fmla="*/ 66 w 219"/>
                  <a:gd name="T31" fmla="*/ 85 h 163"/>
                  <a:gd name="T32" fmla="*/ 68 w 219"/>
                  <a:gd name="T33" fmla="*/ 92 h 163"/>
                  <a:gd name="T34" fmla="*/ 74 w 219"/>
                  <a:gd name="T35" fmla="*/ 96 h 163"/>
                  <a:gd name="T36" fmla="*/ 81 w 219"/>
                  <a:gd name="T37" fmla="*/ 101 h 163"/>
                  <a:gd name="T38" fmla="*/ 81 w 219"/>
                  <a:gd name="T39" fmla="*/ 108 h 163"/>
                  <a:gd name="T40" fmla="*/ 73 w 219"/>
                  <a:gd name="T41" fmla="*/ 114 h 163"/>
                  <a:gd name="T42" fmla="*/ 71 w 219"/>
                  <a:gd name="T43" fmla="*/ 116 h 163"/>
                  <a:gd name="T44" fmla="*/ 72 w 219"/>
                  <a:gd name="T45" fmla="*/ 120 h 163"/>
                  <a:gd name="T46" fmla="*/ 72 w 219"/>
                  <a:gd name="T47" fmla="*/ 123 h 163"/>
                  <a:gd name="T48" fmla="*/ 80 w 219"/>
                  <a:gd name="T49" fmla="*/ 123 h 163"/>
                  <a:gd name="T50" fmla="*/ 73 w 219"/>
                  <a:gd name="T51" fmla="*/ 130 h 163"/>
                  <a:gd name="T52" fmla="*/ 77 w 219"/>
                  <a:gd name="T53" fmla="*/ 134 h 163"/>
                  <a:gd name="T54" fmla="*/ 83 w 219"/>
                  <a:gd name="T55" fmla="*/ 134 h 163"/>
                  <a:gd name="T56" fmla="*/ 77 w 219"/>
                  <a:gd name="T57" fmla="*/ 141 h 163"/>
                  <a:gd name="T58" fmla="*/ 82 w 219"/>
                  <a:gd name="T59" fmla="*/ 146 h 163"/>
                  <a:gd name="T60" fmla="*/ 89 w 219"/>
                  <a:gd name="T61" fmla="*/ 153 h 163"/>
                  <a:gd name="T62" fmla="*/ 96 w 219"/>
                  <a:gd name="T63" fmla="*/ 156 h 163"/>
                  <a:gd name="T64" fmla="*/ 99 w 219"/>
                  <a:gd name="T65" fmla="*/ 158 h 163"/>
                  <a:gd name="T66" fmla="*/ 106 w 219"/>
                  <a:gd name="T67" fmla="*/ 158 h 163"/>
                  <a:gd name="T68" fmla="*/ 108 w 219"/>
                  <a:gd name="T69" fmla="*/ 153 h 163"/>
                  <a:gd name="T70" fmla="*/ 112 w 219"/>
                  <a:gd name="T71" fmla="*/ 145 h 163"/>
                  <a:gd name="T72" fmla="*/ 116 w 219"/>
                  <a:gd name="T73" fmla="*/ 140 h 163"/>
                  <a:gd name="T74" fmla="*/ 118 w 219"/>
                  <a:gd name="T75" fmla="*/ 131 h 163"/>
                  <a:gd name="T76" fmla="*/ 129 w 219"/>
                  <a:gd name="T77" fmla="*/ 129 h 163"/>
                  <a:gd name="T78" fmla="*/ 143 w 219"/>
                  <a:gd name="T79" fmla="*/ 118 h 163"/>
                  <a:gd name="T80" fmla="*/ 163 w 219"/>
                  <a:gd name="T81" fmla="*/ 112 h 163"/>
                  <a:gd name="T82" fmla="*/ 161 w 219"/>
                  <a:gd name="T83" fmla="*/ 103 h 163"/>
                  <a:gd name="T84" fmla="*/ 168 w 219"/>
                  <a:gd name="T85" fmla="*/ 93 h 163"/>
                  <a:gd name="T86" fmla="*/ 180 w 219"/>
                  <a:gd name="T87" fmla="*/ 100 h 163"/>
                  <a:gd name="T88" fmla="*/ 182 w 219"/>
                  <a:gd name="T89" fmla="*/ 94 h 163"/>
                  <a:gd name="T90" fmla="*/ 173 w 219"/>
                  <a:gd name="T91" fmla="*/ 87 h 163"/>
                  <a:gd name="T92" fmla="*/ 165 w 219"/>
                  <a:gd name="T93" fmla="*/ 81 h 163"/>
                  <a:gd name="T94" fmla="*/ 188 w 219"/>
                  <a:gd name="T95" fmla="*/ 78 h 163"/>
                  <a:gd name="T96" fmla="*/ 186 w 219"/>
                  <a:gd name="T97" fmla="*/ 67 h 163"/>
                  <a:gd name="T98" fmla="*/ 186 w 219"/>
                  <a:gd name="T99" fmla="*/ 60 h 163"/>
                  <a:gd name="T100" fmla="*/ 191 w 219"/>
                  <a:gd name="T101" fmla="*/ 55 h 163"/>
                  <a:gd name="T102" fmla="*/ 182 w 219"/>
                  <a:gd name="T103" fmla="*/ 50 h 163"/>
                  <a:gd name="T104" fmla="*/ 189 w 219"/>
                  <a:gd name="T105" fmla="*/ 32 h 163"/>
                  <a:gd name="T106" fmla="*/ 186 w 219"/>
                  <a:gd name="T107" fmla="*/ 69 h 163"/>
                  <a:gd name="T108" fmla="*/ 79 w 219"/>
                  <a:gd name="T109" fmla="*/ 106 h 163"/>
                  <a:gd name="T110" fmla="*/ 168 w 219"/>
                  <a:gd name="T111" fmla="*/ 99 h 163"/>
                  <a:gd name="T112" fmla="*/ 199 w 219"/>
                  <a:gd name="T113" fmla="*/ 69 h 163"/>
                  <a:gd name="T114" fmla="*/ 103 w 219"/>
                  <a:gd name="T115" fmla="*/ 161 h 163"/>
                  <a:gd name="T116" fmla="*/ 7 w 219"/>
                  <a:gd name="T117" fmla="*/ 52 h 163"/>
                  <a:gd name="T118" fmla="*/ 68 w 219"/>
                  <a:gd name="T119" fmla="*/ 107 h 163"/>
                  <a:gd name="T120" fmla="*/ 127 w 219"/>
                  <a:gd name="T121" fmla="*/ 130 h 163"/>
                  <a:gd name="T122" fmla="*/ 111 w 219"/>
                  <a:gd name="T123" fmla="*/ 146 h 163"/>
                  <a:gd name="T124" fmla="*/ 105 w 219"/>
                  <a:gd name="T125"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163">
                    <a:moveTo>
                      <a:pt x="197" y="49"/>
                    </a:moveTo>
                    <a:cubicBezTo>
                      <a:pt x="197" y="50"/>
                      <a:pt x="198" y="50"/>
                      <a:pt x="198" y="50"/>
                    </a:cubicBezTo>
                    <a:cubicBezTo>
                      <a:pt x="199" y="49"/>
                      <a:pt x="199" y="48"/>
                      <a:pt x="199" y="48"/>
                    </a:cubicBezTo>
                    <a:cubicBezTo>
                      <a:pt x="198" y="48"/>
                      <a:pt x="198" y="48"/>
                      <a:pt x="198" y="48"/>
                    </a:cubicBezTo>
                    <a:cubicBezTo>
                      <a:pt x="197" y="48"/>
                      <a:pt x="198" y="48"/>
                      <a:pt x="197" y="49"/>
                    </a:cubicBezTo>
                    <a:cubicBezTo>
                      <a:pt x="197" y="49"/>
                      <a:pt x="197" y="49"/>
                      <a:pt x="197" y="49"/>
                    </a:cubicBezTo>
                    <a:cubicBezTo>
                      <a:pt x="197" y="49"/>
                      <a:pt x="197" y="49"/>
                      <a:pt x="197" y="49"/>
                    </a:cubicBezTo>
                    <a:close/>
                    <a:moveTo>
                      <a:pt x="195" y="42"/>
                    </a:moveTo>
                    <a:cubicBezTo>
                      <a:pt x="195" y="42"/>
                      <a:pt x="196" y="42"/>
                      <a:pt x="196" y="42"/>
                    </a:cubicBezTo>
                    <a:cubicBezTo>
                      <a:pt x="195" y="42"/>
                      <a:pt x="195" y="42"/>
                      <a:pt x="195" y="42"/>
                    </a:cubicBezTo>
                    <a:close/>
                    <a:moveTo>
                      <a:pt x="189" y="48"/>
                    </a:moveTo>
                    <a:cubicBezTo>
                      <a:pt x="189" y="48"/>
                      <a:pt x="189" y="48"/>
                      <a:pt x="189" y="48"/>
                    </a:cubicBezTo>
                    <a:cubicBezTo>
                      <a:pt x="189" y="48"/>
                      <a:pt x="189" y="48"/>
                      <a:pt x="189" y="48"/>
                    </a:cubicBezTo>
                    <a:cubicBezTo>
                      <a:pt x="189" y="48"/>
                      <a:pt x="190" y="48"/>
                      <a:pt x="190" y="48"/>
                    </a:cubicBezTo>
                    <a:cubicBezTo>
                      <a:pt x="190" y="48"/>
                      <a:pt x="190" y="48"/>
                      <a:pt x="190" y="48"/>
                    </a:cubicBezTo>
                    <a:cubicBezTo>
                      <a:pt x="190" y="48"/>
                      <a:pt x="190" y="48"/>
                      <a:pt x="190" y="48"/>
                    </a:cubicBezTo>
                    <a:cubicBezTo>
                      <a:pt x="190" y="48"/>
                      <a:pt x="190" y="48"/>
                      <a:pt x="190" y="48"/>
                    </a:cubicBezTo>
                    <a:cubicBezTo>
                      <a:pt x="191" y="48"/>
                      <a:pt x="191" y="48"/>
                      <a:pt x="191" y="48"/>
                    </a:cubicBezTo>
                    <a:cubicBezTo>
                      <a:pt x="192" y="49"/>
                      <a:pt x="192" y="49"/>
                      <a:pt x="192" y="49"/>
                    </a:cubicBezTo>
                    <a:cubicBezTo>
                      <a:pt x="189" y="48"/>
                      <a:pt x="189" y="48"/>
                      <a:pt x="189" y="48"/>
                    </a:cubicBezTo>
                    <a:cubicBezTo>
                      <a:pt x="189" y="48"/>
                      <a:pt x="188" y="47"/>
                      <a:pt x="188" y="47"/>
                    </a:cubicBezTo>
                    <a:cubicBezTo>
                      <a:pt x="188" y="47"/>
                      <a:pt x="188" y="47"/>
                      <a:pt x="188" y="47"/>
                    </a:cubicBezTo>
                    <a:cubicBezTo>
                      <a:pt x="188" y="47"/>
                      <a:pt x="188" y="47"/>
                      <a:pt x="188" y="47"/>
                    </a:cubicBezTo>
                    <a:cubicBezTo>
                      <a:pt x="188" y="47"/>
                      <a:pt x="188" y="47"/>
                      <a:pt x="188" y="47"/>
                    </a:cubicBezTo>
                    <a:cubicBezTo>
                      <a:pt x="188" y="48"/>
                      <a:pt x="188" y="48"/>
                      <a:pt x="189" y="48"/>
                    </a:cubicBezTo>
                    <a:close/>
                    <a:moveTo>
                      <a:pt x="193" y="40"/>
                    </a:moveTo>
                    <a:cubicBezTo>
                      <a:pt x="193" y="40"/>
                      <a:pt x="193" y="40"/>
                      <a:pt x="193" y="40"/>
                    </a:cubicBezTo>
                    <a:cubicBezTo>
                      <a:pt x="193" y="40"/>
                      <a:pt x="192" y="40"/>
                      <a:pt x="192" y="40"/>
                    </a:cubicBezTo>
                    <a:cubicBezTo>
                      <a:pt x="192" y="40"/>
                      <a:pt x="191" y="41"/>
                      <a:pt x="191" y="41"/>
                    </a:cubicBezTo>
                    <a:cubicBezTo>
                      <a:pt x="191" y="41"/>
                      <a:pt x="193" y="41"/>
                      <a:pt x="193" y="41"/>
                    </a:cubicBezTo>
                    <a:cubicBezTo>
                      <a:pt x="193" y="41"/>
                      <a:pt x="193" y="41"/>
                      <a:pt x="192" y="41"/>
                    </a:cubicBezTo>
                    <a:cubicBezTo>
                      <a:pt x="193" y="41"/>
                      <a:pt x="193" y="41"/>
                      <a:pt x="193" y="40"/>
                    </a:cubicBezTo>
                    <a:close/>
                    <a:moveTo>
                      <a:pt x="183" y="84"/>
                    </a:moveTo>
                    <a:cubicBezTo>
                      <a:pt x="183" y="84"/>
                      <a:pt x="182" y="83"/>
                      <a:pt x="181" y="83"/>
                    </a:cubicBezTo>
                    <a:cubicBezTo>
                      <a:pt x="181" y="83"/>
                      <a:pt x="180" y="83"/>
                      <a:pt x="179" y="83"/>
                    </a:cubicBezTo>
                    <a:cubicBezTo>
                      <a:pt x="179" y="83"/>
                      <a:pt x="178" y="83"/>
                      <a:pt x="178" y="83"/>
                    </a:cubicBezTo>
                    <a:cubicBezTo>
                      <a:pt x="177" y="83"/>
                      <a:pt x="176" y="83"/>
                      <a:pt x="176" y="83"/>
                    </a:cubicBezTo>
                    <a:cubicBezTo>
                      <a:pt x="175" y="83"/>
                      <a:pt x="174" y="83"/>
                      <a:pt x="174" y="84"/>
                    </a:cubicBezTo>
                    <a:cubicBezTo>
                      <a:pt x="176" y="84"/>
                      <a:pt x="177" y="84"/>
                      <a:pt x="179" y="84"/>
                    </a:cubicBezTo>
                    <a:cubicBezTo>
                      <a:pt x="180" y="84"/>
                      <a:pt x="180" y="85"/>
                      <a:pt x="180" y="85"/>
                    </a:cubicBezTo>
                    <a:cubicBezTo>
                      <a:pt x="180" y="85"/>
                      <a:pt x="180" y="85"/>
                      <a:pt x="180" y="85"/>
                    </a:cubicBezTo>
                    <a:cubicBezTo>
                      <a:pt x="180" y="85"/>
                      <a:pt x="181" y="85"/>
                      <a:pt x="181" y="85"/>
                    </a:cubicBezTo>
                    <a:cubicBezTo>
                      <a:pt x="181" y="85"/>
                      <a:pt x="180" y="85"/>
                      <a:pt x="180" y="85"/>
                    </a:cubicBezTo>
                    <a:cubicBezTo>
                      <a:pt x="181" y="86"/>
                      <a:pt x="182" y="85"/>
                      <a:pt x="183" y="85"/>
                    </a:cubicBezTo>
                    <a:cubicBezTo>
                      <a:pt x="183" y="85"/>
                      <a:pt x="183" y="85"/>
                      <a:pt x="183" y="85"/>
                    </a:cubicBezTo>
                    <a:cubicBezTo>
                      <a:pt x="183" y="85"/>
                      <a:pt x="183" y="85"/>
                      <a:pt x="183" y="85"/>
                    </a:cubicBezTo>
                    <a:cubicBezTo>
                      <a:pt x="183" y="85"/>
                      <a:pt x="183" y="85"/>
                      <a:pt x="182" y="85"/>
                    </a:cubicBezTo>
                    <a:cubicBezTo>
                      <a:pt x="182" y="84"/>
                      <a:pt x="183" y="84"/>
                      <a:pt x="183" y="84"/>
                    </a:cubicBezTo>
                    <a:close/>
                    <a:moveTo>
                      <a:pt x="188" y="71"/>
                    </a:moveTo>
                    <a:cubicBezTo>
                      <a:pt x="188" y="71"/>
                      <a:pt x="189" y="71"/>
                      <a:pt x="189" y="71"/>
                    </a:cubicBezTo>
                    <a:cubicBezTo>
                      <a:pt x="190" y="71"/>
                      <a:pt x="191" y="71"/>
                      <a:pt x="191" y="70"/>
                    </a:cubicBezTo>
                    <a:cubicBezTo>
                      <a:pt x="190" y="70"/>
                      <a:pt x="190" y="70"/>
                      <a:pt x="189" y="70"/>
                    </a:cubicBezTo>
                    <a:cubicBezTo>
                      <a:pt x="190" y="70"/>
                      <a:pt x="190" y="69"/>
                      <a:pt x="190" y="69"/>
                    </a:cubicBezTo>
                    <a:cubicBezTo>
                      <a:pt x="190" y="69"/>
                      <a:pt x="189" y="69"/>
                      <a:pt x="189" y="69"/>
                    </a:cubicBezTo>
                    <a:cubicBezTo>
                      <a:pt x="188" y="69"/>
                      <a:pt x="188" y="69"/>
                      <a:pt x="188" y="69"/>
                    </a:cubicBezTo>
                    <a:cubicBezTo>
                      <a:pt x="188" y="69"/>
                      <a:pt x="188" y="69"/>
                      <a:pt x="188" y="70"/>
                    </a:cubicBezTo>
                    <a:cubicBezTo>
                      <a:pt x="188" y="70"/>
                      <a:pt x="188" y="70"/>
                      <a:pt x="188" y="70"/>
                    </a:cubicBezTo>
                    <a:cubicBezTo>
                      <a:pt x="187" y="71"/>
                      <a:pt x="188" y="71"/>
                      <a:pt x="188" y="71"/>
                    </a:cubicBezTo>
                    <a:close/>
                    <a:moveTo>
                      <a:pt x="188" y="74"/>
                    </a:moveTo>
                    <a:cubicBezTo>
                      <a:pt x="188" y="73"/>
                      <a:pt x="187" y="73"/>
                      <a:pt x="187" y="73"/>
                    </a:cubicBezTo>
                    <a:cubicBezTo>
                      <a:pt x="185" y="74"/>
                      <a:pt x="184" y="74"/>
                      <a:pt x="183" y="75"/>
                    </a:cubicBezTo>
                    <a:cubicBezTo>
                      <a:pt x="183" y="75"/>
                      <a:pt x="184" y="75"/>
                      <a:pt x="184" y="75"/>
                    </a:cubicBezTo>
                    <a:cubicBezTo>
                      <a:pt x="185" y="75"/>
                      <a:pt x="185" y="76"/>
                      <a:pt x="185" y="76"/>
                    </a:cubicBezTo>
                    <a:cubicBezTo>
                      <a:pt x="186" y="76"/>
                      <a:pt x="186" y="76"/>
                      <a:pt x="186" y="76"/>
                    </a:cubicBezTo>
                    <a:cubicBezTo>
                      <a:pt x="187" y="76"/>
                      <a:pt x="187" y="76"/>
                      <a:pt x="188" y="75"/>
                    </a:cubicBezTo>
                    <a:cubicBezTo>
                      <a:pt x="188" y="75"/>
                      <a:pt x="189" y="75"/>
                      <a:pt x="190" y="75"/>
                    </a:cubicBezTo>
                    <a:cubicBezTo>
                      <a:pt x="189" y="75"/>
                      <a:pt x="189" y="75"/>
                      <a:pt x="189" y="75"/>
                    </a:cubicBezTo>
                    <a:cubicBezTo>
                      <a:pt x="188" y="74"/>
                      <a:pt x="189" y="74"/>
                      <a:pt x="188" y="74"/>
                    </a:cubicBezTo>
                    <a:close/>
                    <a:moveTo>
                      <a:pt x="190" y="30"/>
                    </a:moveTo>
                    <a:cubicBezTo>
                      <a:pt x="191" y="30"/>
                      <a:pt x="192" y="30"/>
                      <a:pt x="193" y="30"/>
                    </a:cubicBezTo>
                    <a:cubicBezTo>
                      <a:pt x="193" y="30"/>
                      <a:pt x="192" y="29"/>
                      <a:pt x="191" y="29"/>
                    </a:cubicBezTo>
                    <a:cubicBezTo>
                      <a:pt x="190" y="29"/>
                      <a:pt x="191" y="30"/>
                      <a:pt x="190" y="30"/>
                    </a:cubicBezTo>
                    <a:close/>
                    <a:moveTo>
                      <a:pt x="114" y="143"/>
                    </a:move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3" y="143"/>
                      <a:pt x="114" y="143"/>
                      <a:pt x="113" y="143"/>
                    </a:cubicBezTo>
                    <a:cubicBezTo>
                      <a:pt x="113" y="143"/>
                      <a:pt x="113" y="143"/>
                      <a:pt x="113" y="143"/>
                    </a:cubicBezTo>
                    <a:cubicBezTo>
                      <a:pt x="113" y="142"/>
                      <a:pt x="113" y="142"/>
                      <a:pt x="112" y="142"/>
                    </a:cubicBezTo>
                    <a:cubicBezTo>
                      <a:pt x="112" y="142"/>
                      <a:pt x="112" y="142"/>
                      <a:pt x="112" y="142"/>
                    </a:cubicBezTo>
                    <a:cubicBezTo>
                      <a:pt x="113" y="143"/>
                      <a:pt x="114" y="143"/>
                      <a:pt x="115" y="144"/>
                    </a:cubicBezTo>
                    <a:cubicBezTo>
                      <a:pt x="115" y="144"/>
                      <a:pt x="114" y="144"/>
                      <a:pt x="114" y="143"/>
                    </a:cubicBezTo>
                    <a:close/>
                    <a:moveTo>
                      <a:pt x="198" y="38"/>
                    </a:moveTo>
                    <a:cubicBezTo>
                      <a:pt x="198" y="37"/>
                      <a:pt x="198" y="38"/>
                      <a:pt x="197" y="38"/>
                    </a:cubicBezTo>
                    <a:cubicBezTo>
                      <a:pt x="197" y="39"/>
                      <a:pt x="197" y="39"/>
                      <a:pt x="197" y="39"/>
                    </a:cubicBezTo>
                    <a:cubicBezTo>
                      <a:pt x="197" y="39"/>
                      <a:pt x="198" y="39"/>
                      <a:pt x="198" y="39"/>
                    </a:cubicBezTo>
                    <a:cubicBezTo>
                      <a:pt x="199" y="38"/>
                      <a:pt x="199" y="38"/>
                      <a:pt x="198" y="38"/>
                    </a:cubicBezTo>
                    <a:close/>
                    <a:moveTo>
                      <a:pt x="219" y="18"/>
                    </a:moveTo>
                    <a:cubicBezTo>
                      <a:pt x="217" y="17"/>
                      <a:pt x="216" y="17"/>
                      <a:pt x="214" y="16"/>
                    </a:cubicBezTo>
                    <a:cubicBezTo>
                      <a:pt x="212" y="16"/>
                      <a:pt x="211" y="15"/>
                      <a:pt x="209" y="15"/>
                    </a:cubicBezTo>
                    <a:cubicBezTo>
                      <a:pt x="208" y="15"/>
                      <a:pt x="206" y="15"/>
                      <a:pt x="205" y="15"/>
                    </a:cubicBezTo>
                    <a:cubicBezTo>
                      <a:pt x="204" y="15"/>
                      <a:pt x="203" y="15"/>
                      <a:pt x="202" y="15"/>
                    </a:cubicBezTo>
                    <a:cubicBezTo>
                      <a:pt x="202" y="15"/>
                      <a:pt x="201" y="15"/>
                      <a:pt x="201" y="15"/>
                    </a:cubicBezTo>
                    <a:cubicBezTo>
                      <a:pt x="201" y="16"/>
                      <a:pt x="199" y="15"/>
                      <a:pt x="199" y="16"/>
                    </a:cubicBezTo>
                    <a:cubicBezTo>
                      <a:pt x="199" y="16"/>
                      <a:pt x="200" y="16"/>
                      <a:pt x="199" y="17"/>
                    </a:cubicBezTo>
                    <a:cubicBezTo>
                      <a:pt x="199" y="17"/>
                      <a:pt x="198" y="17"/>
                      <a:pt x="198" y="17"/>
                    </a:cubicBezTo>
                    <a:cubicBezTo>
                      <a:pt x="198" y="17"/>
                      <a:pt x="198" y="17"/>
                      <a:pt x="198" y="17"/>
                    </a:cubicBezTo>
                    <a:cubicBezTo>
                      <a:pt x="198" y="17"/>
                      <a:pt x="198" y="17"/>
                      <a:pt x="198" y="18"/>
                    </a:cubicBezTo>
                    <a:cubicBezTo>
                      <a:pt x="198" y="18"/>
                      <a:pt x="198" y="18"/>
                      <a:pt x="199" y="18"/>
                    </a:cubicBezTo>
                    <a:cubicBezTo>
                      <a:pt x="198" y="18"/>
                      <a:pt x="197" y="18"/>
                      <a:pt x="197" y="18"/>
                    </a:cubicBezTo>
                    <a:cubicBezTo>
                      <a:pt x="197" y="18"/>
                      <a:pt x="197" y="19"/>
                      <a:pt x="196" y="19"/>
                    </a:cubicBezTo>
                    <a:cubicBezTo>
                      <a:pt x="196" y="19"/>
                      <a:pt x="195" y="19"/>
                      <a:pt x="194" y="19"/>
                    </a:cubicBezTo>
                    <a:cubicBezTo>
                      <a:pt x="194" y="19"/>
                      <a:pt x="192" y="18"/>
                      <a:pt x="192" y="18"/>
                    </a:cubicBezTo>
                    <a:cubicBezTo>
                      <a:pt x="191" y="19"/>
                      <a:pt x="190" y="19"/>
                      <a:pt x="189" y="19"/>
                    </a:cubicBezTo>
                    <a:cubicBezTo>
                      <a:pt x="189" y="19"/>
                      <a:pt x="189" y="18"/>
                      <a:pt x="189" y="18"/>
                    </a:cubicBezTo>
                    <a:cubicBezTo>
                      <a:pt x="189" y="17"/>
                      <a:pt x="190" y="18"/>
                      <a:pt x="190" y="17"/>
                    </a:cubicBezTo>
                    <a:cubicBezTo>
                      <a:pt x="189" y="18"/>
                      <a:pt x="188" y="18"/>
                      <a:pt x="187" y="18"/>
                    </a:cubicBezTo>
                    <a:cubicBezTo>
                      <a:pt x="187" y="18"/>
                      <a:pt x="186" y="19"/>
                      <a:pt x="186" y="19"/>
                    </a:cubicBezTo>
                    <a:cubicBezTo>
                      <a:pt x="186" y="19"/>
                      <a:pt x="186" y="19"/>
                      <a:pt x="185" y="19"/>
                    </a:cubicBezTo>
                    <a:cubicBezTo>
                      <a:pt x="185" y="19"/>
                      <a:pt x="185" y="20"/>
                      <a:pt x="185" y="20"/>
                    </a:cubicBezTo>
                    <a:cubicBezTo>
                      <a:pt x="184" y="20"/>
                      <a:pt x="183" y="21"/>
                      <a:pt x="182" y="21"/>
                    </a:cubicBezTo>
                    <a:cubicBezTo>
                      <a:pt x="182" y="22"/>
                      <a:pt x="181" y="22"/>
                      <a:pt x="181" y="22"/>
                    </a:cubicBezTo>
                    <a:cubicBezTo>
                      <a:pt x="178" y="24"/>
                      <a:pt x="176" y="25"/>
                      <a:pt x="174" y="27"/>
                    </a:cubicBezTo>
                    <a:cubicBezTo>
                      <a:pt x="174" y="27"/>
                      <a:pt x="174" y="27"/>
                      <a:pt x="174" y="27"/>
                    </a:cubicBezTo>
                    <a:cubicBezTo>
                      <a:pt x="174" y="26"/>
                      <a:pt x="174" y="26"/>
                      <a:pt x="175" y="25"/>
                    </a:cubicBezTo>
                    <a:cubicBezTo>
                      <a:pt x="175" y="25"/>
                      <a:pt x="176" y="25"/>
                      <a:pt x="176" y="25"/>
                    </a:cubicBezTo>
                    <a:cubicBezTo>
                      <a:pt x="176" y="25"/>
                      <a:pt x="176" y="24"/>
                      <a:pt x="176" y="24"/>
                    </a:cubicBezTo>
                    <a:cubicBezTo>
                      <a:pt x="176" y="24"/>
                      <a:pt x="176" y="24"/>
                      <a:pt x="177" y="24"/>
                    </a:cubicBezTo>
                    <a:cubicBezTo>
                      <a:pt x="177" y="23"/>
                      <a:pt x="177" y="23"/>
                      <a:pt x="177" y="23"/>
                    </a:cubicBezTo>
                    <a:cubicBezTo>
                      <a:pt x="178" y="23"/>
                      <a:pt x="178" y="23"/>
                      <a:pt x="178" y="22"/>
                    </a:cubicBezTo>
                    <a:cubicBezTo>
                      <a:pt x="178" y="22"/>
                      <a:pt x="179" y="22"/>
                      <a:pt x="179" y="22"/>
                    </a:cubicBezTo>
                    <a:cubicBezTo>
                      <a:pt x="180" y="21"/>
                      <a:pt x="179" y="20"/>
                      <a:pt x="180" y="20"/>
                    </a:cubicBezTo>
                    <a:cubicBezTo>
                      <a:pt x="181" y="20"/>
                      <a:pt x="181" y="20"/>
                      <a:pt x="182" y="19"/>
                    </a:cubicBezTo>
                    <a:cubicBezTo>
                      <a:pt x="182" y="18"/>
                      <a:pt x="184" y="16"/>
                      <a:pt x="183" y="15"/>
                    </a:cubicBezTo>
                    <a:cubicBezTo>
                      <a:pt x="182" y="14"/>
                      <a:pt x="182" y="14"/>
                      <a:pt x="182" y="14"/>
                    </a:cubicBezTo>
                    <a:cubicBezTo>
                      <a:pt x="182" y="14"/>
                      <a:pt x="181" y="14"/>
                      <a:pt x="181" y="14"/>
                    </a:cubicBezTo>
                    <a:cubicBezTo>
                      <a:pt x="180" y="14"/>
                      <a:pt x="180" y="14"/>
                      <a:pt x="179" y="14"/>
                    </a:cubicBezTo>
                    <a:cubicBezTo>
                      <a:pt x="178" y="14"/>
                      <a:pt x="178" y="14"/>
                      <a:pt x="177" y="14"/>
                    </a:cubicBezTo>
                    <a:cubicBezTo>
                      <a:pt x="177" y="14"/>
                      <a:pt x="176" y="14"/>
                      <a:pt x="176" y="14"/>
                    </a:cubicBezTo>
                    <a:cubicBezTo>
                      <a:pt x="176" y="14"/>
                      <a:pt x="175" y="15"/>
                      <a:pt x="175" y="15"/>
                    </a:cubicBezTo>
                    <a:cubicBezTo>
                      <a:pt x="175" y="15"/>
                      <a:pt x="176" y="15"/>
                      <a:pt x="175" y="15"/>
                    </a:cubicBezTo>
                    <a:cubicBezTo>
                      <a:pt x="175" y="15"/>
                      <a:pt x="175" y="16"/>
                      <a:pt x="175" y="16"/>
                    </a:cubicBezTo>
                    <a:cubicBezTo>
                      <a:pt x="175" y="16"/>
                      <a:pt x="175" y="17"/>
                      <a:pt x="175" y="17"/>
                    </a:cubicBezTo>
                    <a:cubicBezTo>
                      <a:pt x="175" y="17"/>
                      <a:pt x="174" y="17"/>
                      <a:pt x="173" y="17"/>
                    </a:cubicBezTo>
                    <a:cubicBezTo>
                      <a:pt x="171" y="18"/>
                      <a:pt x="169" y="18"/>
                      <a:pt x="167" y="19"/>
                    </a:cubicBezTo>
                    <a:cubicBezTo>
                      <a:pt x="166" y="19"/>
                      <a:pt x="165" y="19"/>
                      <a:pt x="164" y="20"/>
                    </a:cubicBezTo>
                    <a:cubicBezTo>
                      <a:pt x="164" y="20"/>
                      <a:pt x="164" y="20"/>
                      <a:pt x="163" y="20"/>
                    </a:cubicBezTo>
                    <a:cubicBezTo>
                      <a:pt x="164" y="20"/>
                      <a:pt x="164" y="20"/>
                      <a:pt x="164" y="20"/>
                    </a:cubicBezTo>
                    <a:cubicBezTo>
                      <a:pt x="164" y="19"/>
                      <a:pt x="164" y="19"/>
                      <a:pt x="164" y="19"/>
                    </a:cubicBezTo>
                    <a:cubicBezTo>
                      <a:pt x="164" y="19"/>
                      <a:pt x="163" y="19"/>
                      <a:pt x="163" y="19"/>
                    </a:cubicBezTo>
                    <a:cubicBezTo>
                      <a:pt x="163" y="18"/>
                      <a:pt x="165" y="18"/>
                      <a:pt x="166" y="18"/>
                    </a:cubicBezTo>
                    <a:cubicBezTo>
                      <a:pt x="166" y="18"/>
                      <a:pt x="167" y="18"/>
                      <a:pt x="168" y="17"/>
                    </a:cubicBezTo>
                    <a:cubicBezTo>
                      <a:pt x="169" y="17"/>
                      <a:pt x="170" y="17"/>
                      <a:pt x="171" y="16"/>
                    </a:cubicBezTo>
                    <a:cubicBezTo>
                      <a:pt x="171" y="16"/>
                      <a:pt x="171" y="16"/>
                      <a:pt x="171" y="16"/>
                    </a:cubicBezTo>
                    <a:cubicBezTo>
                      <a:pt x="171" y="15"/>
                      <a:pt x="171" y="15"/>
                      <a:pt x="171" y="15"/>
                    </a:cubicBezTo>
                    <a:cubicBezTo>
                      <a:pt x="168" y="15"/>
                      <a:pt x="165" y="15"/>
                      <a:pt x="162" y="15"/>
                    </a:cubicBezTo>
                    <a:cubicBezTo>
                      <a:pt x="161" y="15"/>
                      <a:pt x="159" y="14"/>
                      <a:pt x="157" y="15"/>
                    </a:cubicBezTo>
                    <a:cubicBezTo>
                      <a:pt x="156" y="15"/>
                      <a:pt x="155" y="15"/>
                      <a:pt x="153" y="15"/>
                    </a:cubicBezTo>
                    <a:cubicBezTo>
                      <a:pt x="152" y="15"/>
                      <a:pt x="150" y="16"/>
                      <a:pt x="149" y="16"/>
                    </a:cubicBezTo>
                    <a:cubicBezTo>
                      <a:pt x="147" y="16"/>
                      <a:pt x="146" y="17"/>
                      <a:pt x="144" y="17"/>
                    </a:cubicBezTo>
                    <a:cubicBezTo>
                      <a:pt x="144" y="17"/>
                      <a:pt x="143" y="18"/>
                      <a:pt x="143" y="17"/>
                    </a:cubicBezTo>
                    <a:cubicBezTo>
                      <a:pt x="143" y="17"/>
                      <a:pt x="143" y="16"/>
                      <a:pt x="143" y="16"/>
                    </a:cubicBezTo>
                    <a:cubicBezTo>
                      <a:pt x="144" y="16"/>
                      <a:pt x="144" y="16"/>
                      <a:pt x="145" y="16"/>
                    </a:cubicBezTo>
                    <a:cubicBezTo>
                      <a:pt x="146" y="15"/>
                      <a:pt x="147" y="15"/>
                      <a:pt x="148" y="15"/>
                    </a:cubicBezTo>
                    <a:cubicBezTo>
                      <a:pt x="148" y="15"/>
                      <a:pt x="149" y="15"/>
                      <a:pt x="149" y="15"/>
                    </a:cubicBezTo>
                    <a:cubicBezTo>
                      <a:pt x="150" y="15"/>
                      <a:pt x="151" y="14"/>
                      <a:pt x="151" y="14"/>
                    </a:cubicBezTo>
                    <a:cubicBezTo>
                      <a:pt x="152" y="14"/>
                      <a:pt x="153" y="14"/>
                      <a:pt x="154" y="14"/>
                    </a:cubicBezTo>
                    <a:cubicBezTo>
                      <a:pt x="152" y="13"/>
                      <a:pt x="150" y="13"/>
                      <a:pt x="149" y="13"/>
                    </a:cubicBezTo>
                    <a:cubicBezTo>
                      <a:pt x="149" y="13"/>
                      <a:pt x="150" y="13"/>
                      <a:pt x="150" y="13"/>
                    </a:cubicBezTo>
                    <a:cubicBezTo>
                      <a:pt x="151" y="13"/>
                      <a:pt x="151" y="13"/>
                      <a:pt x="152" y="13"/>
                    </a:cubicBezTo>
                    <a:cubicBezTo>
                      <a:pt x="153" y="13"/>
                      <a:pt x="153" y="13"/>
                      <a:pt x="154" y="13"/>
                    </a:cubicBezTo>
                    <a:cubicBezTo>
                      <a:pt x="154" y="13"/>
                      <a:pt x="154" y="13"/>
                      <a:pt x="155" y="13"/>
                    </a:cubicBezTo>
                    <a:cubicBezTo>
                      <a:pt x="155" y="13"/>
                      <a:pt x="155" y="13"/>
                      <a:pt x="155" y="13"/>
                    </a:cubicBezTo>
                    <a:cubicBezTo>
                      <a:pt x="157" y="13"/>
                      <a:pt x="160" y="13"/>
                      <a:pt x="162" y="13"/>
                    </a:cubicBezTo>
                    <a:cubicBezTo>
                      <a:pt x="164" y="13"/>
                      <a:pt x="167" y="13"/>
                      <a:pt x="169" y="13"/>
                    </a:cubicBezTo>
                    <a:cubicBezTo>
                      <a:pt x="171" y="13"/>
                      <a:pt x="172" y="13"/>
                      <a:pt x="173" y="13"/>
                    </a:cubicBezTo>
                    <a:cubicBezTo>
                      <a:pt x="174" y="13"/>
                      <a:pt x="175" y="12"/>
                      <a:pt x="176" y="12"/>
                    </a:cubicBezTo>
                    <a:cubicBezTo>
                      <a:pt x="177" y="12"/>
                      <a:pt x="179" y="12"/>
                      <a:pt x="180" y="12"/>
                    </a:cubicBezTo>
                    <a:cubicBezTo>
                      <a:pt x="182" y="11"/>
                      <a:pt x="184" y="10"/>
                      <a:pt x="185" y="9"/>
                    </a:cubicBezTo>
                    <a:cubicBezTo>
                      <a:pt x="185" y="9"/>
                      <a:pt x="184" y="9"/>
                      <a:pt x="184" y="8"/>
                    </a:cubicBezTo>
                    <a:cubicBezTo>
                      <a:pt x="183" y="8"/>
                      <a:pt x="183" y="8"/>
                      <a:pt x="182" y="8"/>
                    </a:cubicBezTo>
                    <a:cubicBezTo>
                      <a:pt x="182" y="8"/>
                      <a:pt x="181" y="8"/>
                      <a:pt x="180" y="8"/>
                    </a:cubicBezTo>
                    <a:cubicBezTo>
                      <a:pt x="179" y="8"/>
                      <a:pt x="177" y="8"/>
                      <a:pt x="176" y="8"/>
                    </a:cubicBezTo>
                    <a:cubicBezTo>
                      <a:pt x="176" y="8"/>
                      <a:pt x="176" y="8"/>
                      <a:pt x="176" y="7"/>
                    </a:cubicBezTo>
                    <a:cubicBezTo>
                      <a:pt x="176" y="6"/>
                      <a:pt x="175" y="6"/>
                      <a:pt x="174" y="7"/>
                    </a:cubicBezTo>
                    <a:cubicBezTo>
                      <a:pt x="173" y="7"/>
                      <a:pt x="172" y="7"/>
                      <a:pt x="171" y="7"/>
                    </a:cubicBezTo>
                    <a:cubicBezTo>
                      <a:pt x="171" y="7"/>
                      <a:pt x="171" y="7"/>
                      <a:pt x="171" y="7"/>
                    </a:cubicBezTo>
                    <a:cubicBezTo>
                      <a:pt x="172" y="7"/>
                      <a:pt x="172" y="7"/>
                      <a:pt x="172" y="7"/>
                    </a:cubicBezTo>
                    <a:cubicBezTo>
                      <a:pt x="172" y="6"/>
                      <a:pt x="172" y="6"/>
                      <a:pt x="173" y="6"/>
                    </a:cubicBezTo>
                    <a:cubicBezTo>
                      <a:pt x="173" y="6"/>
                      <a:pt x="173" y="6"/>
                      <a:pt x="173" y="6"/>
                    </a:cubicBezTo>
                    <a:cubicBezTo>
                      <a:pt x="173" y="5"/>
                      <a:pt x="172" y="5"/>
                      <a:pt x="172" y="5"/>
                    </a:cubicBezTo>
                    <a:cubicBezTo>
                      <a:pt x="171" y="4"/>
                      <a:pt x="171" y="4"/>
                      <a:pt x="170" y="4"/>
                    </a:cubicBezTo>
                    <a:cubicBezTo>
                      <a:pt x="169" y="5"/>
                      <a:pt x="168" y="5"/>
                      <a:pt x="167" y="5"/>
                    </a:cubicBezTo>
                    <a:cubicBezTo>
                      <a:pt x="164" y="5"/>
                      <a:pt x="162" y="5"/>
                      <a:pt x="159" y="5"/>
                    </a:cubicBezTo>
                    <a:cubicBezTo>
                      <a:pt x="157" y="4"/>
                      <a:pt x="156" y="4"/>
                      <a:pt x="154" y="4"/>
                    </a:cubicBezTo>
                    <a:cubicBezTo>
                      <a:pt x="154" y="5"/>
                      <a:pt x="153" y="5"/>
                      <a:pt x="152" y="5"/>
                    </a:cubicBezTo>
                    <a:cubicBezTo>
                      <a:pt x="151" y="5"/>
                      <a:pt x="151" y="5"/>
                      <a:pt x="150" y="5"/>
                    </a:cubicBezTo>
                    <a:cubicBezTo>
                      <a:pt x="147" y="6"/>
                      <a:pt x="144" y="5"/>
                      <a:pt x="142" y="6"/>
                    </a:cubicBezTo>
                    <a:cubicBezTo>
                      <a:pt x="141" y="6"/>
                      <a:pt x="141" y="7"/>
                      <a:pt x="140" y="7"/>
                    </a:cubicBezTo>
                    <a:cubicBezTo>
                      <a:pt x="140" y="7"/>
                      <a:pt x="140" y="7"/>
                      <a:pt x="139" y="7"/>
                    </a:cubicBezTo>
                    <a:cubicBezTo>
                      <a:pt x="139" y="7"/>
                      <a:pt x="138" y="7"/>
                      <a:pt x="138" y="7"/>
                    </a:cubicBezTo>
                    <a:cubicBezTo>
                      <a:pt x="137" y="6"/>
                      <a:pt x="137" y="6"/>
                      <a:pt x="136" y="7"/>
                    </a:cubicBezTo>
                    <a:cubicBezTo>
                      <a:pt x="135" y="7"/>
                      <a:pt x="135" y="8"/>
                      <a:pt x="134" y="8"/>
                    </a:cubicBezTo>
                    <a:cubicBezTo>
                      <a:pt x="135" y="7"/>
                      <a:pt x="135" y="7"/>
                      <a:pt x="135" y="7"/>
                    </a:cubicBezTo>
                    <a:cubicBezTo>
                      <a:pt x="135" y="7"/>
                      <a:pt x="135" y="7"/>
                      <a:pt x="135" y="7"/>
                    </a:cubicBezTo>
                    <a:cubicBezTo>
                      <a:pt x="135" y="7"/>
                      <a:pt x="134" y="7"/>
                      <a:pt x="134" y="6"/>
                    </a:cubicBezTo>
                    <a:cubicBezTo>
                      <a:pt x="135" y="6"/>
                      <a:pt x="136" y="6"/>
                      <a:pt x="137" y="6"/>
                    </a:cubicBezTo>
                    <a:cubicBezTo>
                      <a:pt x="138" y="6"/>
                      <a:pt x="139" y="6"/>
                      <a:pt x="140" y="6"/>
                    </a:cubicBezTo>
                    <a:cubicBezTo>
                      <a:pt x="140" y="6"/>
                      <a:pt x="141" y="6"/>
                      <a:pt x="142" y="6"/>
                    </a:cubicBezTo>
                    <a:cubicBezTo>
                      <a:pt x="142" y="6"/>
                      <a:pt x="143" y="6"/>
                      <a:pt x="143" y="6"/>
                    </a:cubicBezTo>
                    <a:cubicBezTo>
                      <a:pt x="144" y="6"/>
                      <a:pt x="144" y="5"/>
                      <a:pt x="144" y="5"/>
                    </a:cubicBezTo>
                    <a:cubicBezTo>
                      <a:pt x="144" y="5"/>
                      <a:pt x="143" y="5"/>
                      <a:pt x="142" y="4"/>
                    </a:cubicBezTo>
                    <a:cubicBezTo>
                      <a:pt x="144" y="4"/>
                      <a:pt x="145" y="5"/>
                      <a:pt x="147" y="5"/>
                    </a:cubicBezTo>
                    <a:cubicBezTo>
                      <a:pt x="148" y="5"/>
                      <a:pt x="149" y="5"/>
                      <a:pt x="150" y="5"/>
                    </a:cubicBezTo>
                    <a:cubicBezTo>
                      <a:pt x="152" y="5"/>
                      <a:pt x="153" y="4"/>
                      <a:pt x="154" y="4"/>
                    </a:cubicBezTo>
                    <a:cubicBezTo>
                      <a:pt x="155" y="4"/>
                      <a:pt x="157" y="4"/>
                      <a:pt x="158" y="4"/>
                    </a:cubicBezTo>
                    <a:cubicBezTo>
                      <a:pt x="159" y="4"/>
                      <a:pt x="160" y="4"/>
                      <a:pt x="162" y="4"/>
                    </a:cubicBezTo>
                    <a:cubicBezTo>
                      <a:pt x="163" y="4"/>
                      <a:pt x="164" y="4"/>
                      <a:pt x="165" y="4"/>
                    </a:cubicBezTo>
                    <a:cubicBezTo>
                      <a:pt x="166" y="4"/>
                      <a:pt x="166" y="4"/>
                      <a:pt x="167" y="4"/>
                    </a:cubicBezTo>
                    <a:cubicBezTo>
                      <a:pt x="168" y="4"/>
                      <a:pt x="168" y="4"/>
                      <a:pt x="168" y="4"/>
                    </a:cubicBezTo>
                    <a:cubicBezTo>
                      <a:pt x="169" y="4"/>
                      <a:pt x="169" y="3"/>
                      <a:pt x="170" y="3"/>
                    </a:cubicBezTo>
                    <a:cubicBezTo>
                      <a:pt x="165" y="2"/>
                      <a:pt x="160" y="1"/>
                      <a:pt x="156" y="1"/>
                    </a:cubicBezTo>
                    <a:cubicBezTo>
                      <a:pt x="155" y="1"/>
                      <a:pt x="154" y="0"/>
                      <a:pt x="153" y="0"/>
                    </a:cubicBezTo>
                    <a:cubicBezTo>
                      <a:pt x="153" y="0"/>
                      <a:pt x="152" y="0"/>
                      <a:pt x="152" y="0"/>
                    </a:cubicBezTo>
                    <a:cubicBezTo>
                      <a:pt x="150" y="0"/>
                      <a:pt x="147" y="0"/>
                      <a:pt x="145" y="0"/>
                    </a:cubicBezTo>
                    <a:cubicBezTo>
                      <a:pt x="144" y="0"/>
                      <a:pt x="143" y="0"/>
                      <a:pt x="142" y="0"/>
                    </a:cubicBezTo>
                    <a:cubicBezTo>
                      <a:pt x="141" y="0"/>
                      <a:pt x="141" y="0"/>
                      <a:pt x="140" y="0"/>
                    </a:cubicBezTo>
                    <a:cubicBezTo>
                      <a:pt x="139" y="1"/>
                      <a:pt x="140" y="1"/>
                      <a:pt x="140" y="2"/>
                    </a:cubicBezTo>
                    <a:cubicBezTo>
                      <a:pt x="140" y="1"/>
                      <a:pt x="138" y="0"/>
                      <a:pt x="137" y="0"/>
                    </a:cubicBezTo>
                    <a:cubicBezTo>
                      <a:pt x="137" y="0"/>
                      <a:pt x="137" y="0"/>
                      <a:pt x="137" y="1"/>
                    </a:cubicBezTo>
                    <a:cubicBezTo>
                      <a:pt x="136" y="1"/>
                      <a:pt x="136" y="1"/>
                      <a:pt x="135" y="1"/>
                    </a:cubicBezTo>
                    <a:cubicBezTo>
                      <a:pt x="134" y="1"/>
                      <a:pt x="133" y="1"/>
                      <a:pt x="132" y="1"/>
                    </a:cubicBezTo>
                    <a:cubicBezTo>
                      <a:pt x="132" y="1"/>
                      <a:pt x="130" y="1"/>
                      <a:pt x="130" y="1"/>
                    </a:cubicBezTo>
                    <a:cubicBezTo>
                      <a:pt x="130" y="1"/>
                      <a:pt x="130" y="1"/>
                      <a:pt x="130" y="1"/>
                    </a:cubicBezTo>
                    <a:cubicBezTo>
                      <a:pt x="130" y="1"/>
                      <a:pt x="131" y="2"/>
                      <a:pt x="131" y="2"/>
                    </a:cubicBezTo>
                    <a:cubicBezTo>
                      <a:pt x="130" y="2"/>
                      <a:pt x="127" y="0"/>
                      <a:pt x="126" y="2"/>
                    </a:cubicBezTo>
                    <a:cubicBezTo>
                      <a:pt x="125" y="2"/>
                      <a:pt x="127" y="3"/>
                      <a:pt x="126" y="2"/>
                    </a:cubicBezTo>
                    <a:cubicBezTo>
                      <a:pt x="125" y="2"/>
                      <a:pt x="124" y="2"/>
                      <a:pt x="123" y="2"/>
                    </a:cubicBezTo>
                    <a:cubicBezTo>
                      <a:pt x="123" y="3"/>
                      <a:pt x="122" y="3"/>
                      <a:pt x="123" y="4"/>
                    </a:cubicBezTo>
                    <a:cubicBezTo>
                      <a:pt x="124" y="4"/>
                      <a:pt x="125" y="4"/>
                      <a:pt x="125" y="4"/>
                    </a:cubicBezTo>
                    <a:cubicBezTo>
                      <a:pt x="126" y="4"/>
                      <a:pt x="126" y="4"/>
                      <a:pt x="127" y="4"/>
                    </a:cubicBezTo>
                    <a:cubicBezTo>
                      <a:pt x="128" y="4"/>
                      <a:pt x="129" y="4"/>
                      <a:pt x="130" y="4"/>
                    </a:cubicBezTo>
                    <a:cubicBezTo>
                      <a:pt x="129" y="5"/>
                      <a:pt x="128" y="5"/>
                      <a:pt x="127" y="5"/>
                    </a:cubicBezTo>
                    <a:cubicBezTo>
                      <a:pt x="126" y="5"/>
                      <a:pt x="124" y="5"/>
                      <a:pt x="123" y="5"/>
                    </a:cubicBezTo>
                    <a:cubicBezTo>
                      <a:pt x="125" y="6"/>
                      <a:pt x="127" y="5"/>
                      <a:pt x="128" y="6"/>
                    </a:cubicBezTo>
                    <a:cubicBezTo>
                      <a:pt x="128" y="6"/>
                      <a:pt x="127" y="5"/>
                      <a:pt x="127" y="5"/>
                    </a:cubicBezTo>
                    <a:cubicBezTo>
                      <a:pt x="126" y="5"/>
                      <a:pt x="126" y="6"/>
                      <a:pt x="125" y="6"/>
                    </a:cubicBezTo>
                    <a:cubicBezTo>
                      <a:pt x="124" y="6"/>
                      <a:pt x="123" y="5"/>
                      <a:pt x="122" y="6"/>
                    </a:cubicBezTo>
                    <a:cubicBezTo>
                      <a:pt x="122" y="6"/>
                      <a:pt x="122" y="6"/>
                      <a:pt x="123" y="6"/>
                    </a:cubicBezTo>
                    <a:cubicBezTo>
                      <a:pt x="123" y="7"/>
                      <a:pt x="123" y="7"/>
                      <a:pt x="123" y="7"/>
                    </a:cubicBezTo>
                    <a:cubicBezTo>
                      <a:pt x="123" y="7"/>
                      <a:pt x="123" y="7"/>
                      <a:pt x="123" y="7"/>
                    </a:cubicBezTo>
                    <a:cubicBezTo>
                      <a:pt x="124" y="8"/>
                      <a:pt x="124" y="8"/>
                      <a:pt x="123" y="8"/>
                    </a:cubicBezTo>
                    <a:cubicBezTo>
                      <a:pt x="123" y="8"/>
                      <a:pt x="123" y="7"/>
                      <a:pt x="123" y="7"/>
                    </a:cubicBezTo>
                    <a:cubicBezTo>
                      <a:pt x="123" y="7"/>
                      <a:pt x="122" y="7"/>
                      <a:pt x="122" y="7"/>
                    </a:cubicBezTo>
                    <a:cubicBezTo>
                      <a:pt x="122" y="7"/>
                      <a:pt x="122" y="7"/>
                      <a:pt x="122" y="6"/>
                    </a:cubicBezTo>
                    <a:cubicBezTo>
                      <a:pt x="122" y="6"/>
                      <a:pt x="121" y="6"/>
                      <a:pt x="121" y="6"/>
                    </a:cubicBezTo>
                    <a:cubicBezTo>
                      <a:pt x="121" y="6"/>
                      <a:pt x="120" y="6"/>
                      <a:pt x="120" y="6"/>
                    </a:cubicBezTo>
                    <a:cubicBezTo>
                      <a:pt x="119" y="6"/>
                      <a:pt x="117" y="6"/>
                      <a:pt x="116" y="6"/>
                    </a:cubicBezTo>
                    <a:cubicBezTo>
                      <a:pt x="116" y="5"/>
                      <a:pt x="115" y="5"/>
                      <a:pt x="114" y="5"/>
                    </a:cubicBezTo>
                    <a:cubicBezTo>
                      <a:pt x="114" y="5"/>
                      <a:pt x="114" y="5"/>
                      <a:pt x="114" y="5"/>
                    </a:cubicBezTo>
                    <a:cubicBezTo>
                      <a:pt x="113" y="5"/>
                      <a:pt x="112" y="5"/>
                      <a:pt x="112" y="5"/>
                    </a:cubicBezTo>
                    <a:cubicBezTo>
                      <a:pt x="112" y="5"/>
                      <a:pt x="113" y="4"/>
                      <a:pt x="112" y="4"/>
                    </a:cubicBezTo>
                    <a:cubicBezTo>
                      <a:pt x="112" y="4"/>
                      <a:pt x="111" y="4"/>
                      <a:pt x="111" y="4"/>
                    </a:cubicBezTo>
                    <a:cubicBezTo>
                      <a:pt x="110" y="4"/>
                      <a:pt x="108" y="3"/>
                      <a:pt x="107" y="3"/>
                    </a:cubicBezTo>
                    <a:cubicBezTo>
                      <a:pt x="107" y="3"/>
                      <a:pt x="106" y="3"/>
                      <a:pt x="106" y="4"/>
                    </a:cubicBezTo>
                    <a:cubicBezTo>
                      <a:pt x="105" y="4"/>
                      <a:pt x="105" y="4"/>
                      <a:pt x="104" y="4"/>
                    </a:cubicBezTo>
                    <a:cubicBezTo>
                      <a:pt x="106" y="4"/>
                      <a:pt x="107" y="4"/>
                      <a:pt x="108" y="5"/>
                    </a:cubicBezTo>
                    <a:cubicBezTo>
                      <a:pt x="108" y="5"/>
                      <a:pt x="107" y="4"/>
                      <a:pt x="107" y="4"/>
                    </a:cubicBezTo>
                    <a:cubicBezTo>
                      <a:pt x="106" y="5"/>
                      <a:pt x="105" y="5"/>
                      <a:pt x="104" y="5"/>
                    </a:cubicBezTo>
                    <a:cubicBezTo>
                      <a:pt x="103" y="4"/>
                      <a:pt x="101" y="4"/>
                      <a:pt x="100" y="4"/>
                    </a:cubicBezTo>
                    <a:cubicBezTo>
                      <a:pt x="100" y="4"/>
                      <a:pt x="99" y="4"/>
                      <a:pt x="99" y="5"/>
                    </a:cubicBezTo>
                    <a:cubicBezTo>
                      <a:pt x="99" y="5"/>
                      <a:pt x="100" y="5"/>
                      <a:pt x="100" y="5"/>
                    </a:cubicBezTo>
                    <a:cubicBezTo>
                      <a:pt x="101" y="5"/>
                      <a:pt x="101" y="6"/>
                      <a:pt x="101" y="6"/>
                    </a:cubicBezTo>
                    <a:cubicBezTo>
                      <a:pt x="103" y="6"/>
                      <a:pt x="104" y="6"/>
                      <a:pt x="106" y="6"/>
                    </a:cubicBezTo>
                    <a:cubicBezTo>
                      <a:pt x="106" y="6"/>
                      <a:pt x="106" y="6"/>
                      <a:pt x="106" y="6"/>
                    </a:cubicBezTo>
                    <a:cubicBezTo>
                      <a:pt x="105" y="6"/>
                      <a:pt x="104" y="6"/>
                      <a:pt x="104" y="6"/>
                    </a:cubicBezTo>
                    <a:cubicBezTo>
                      <a:pt x="103" y="6"/>
                      <a:pt x="102" y="6"/>
                      <a:pt x="102" y="6"/>
                    </a:cubicBezTo>
                    <a:cubicBezTo>
                      <a:pt x="101" y="6"/>
                      <a:pt x="100" y="6"/>
                      <a:pt x="100" y="6"/>
                    </a:cubicBezTo>
                    <a:cubicBezTo>
                      <a:pt x="98" y="6"/>
                      <a:pt x="96" y="6"/>
                      <a:pt x="94" y="6"/>
                    </a:cubicBezTo>
                    <a:cubicBezTo>
                      <a:pt x="98" y="6"/>
                      <a:pt x="103" y="7"/>
                      <a:pt x="107" y="7"/>
                    </a:cubicBezTo>
                    <a:cubicBezTo>
                      <a:pt x="110" y="7"/>
                      <a:pt x="113" y="8"/>
                      <a:pt x="115" y="8"/>
                    </a:cubicBezTo>
                    <a:cubicBezTo>
                      <a:pt x="116" y="8"/>
                      <a:pt x="118" y="8"/>
                      <a:pt x="119" y="8"/>
                    </a:cubicBezTo>
                    <a:cubicBezTo>
                      <a:pt x="119" y="8"/>
                      <a:pt x="119" y="9"/>
                      <a:pt x="119" y="9"/>
                    </a:cubicBezTo>
                    <a:cubicBezTo>
                      <a:pt x="119" y="9"/>
                      <a:pt x="119" y="9"/>
                      <a:pt x="119" y="9"/>
                    </a:cubicBezTo>
                    <a:cubicBezTo>
                      <a:pt x="118" y="10"/>
                      <a:pt x="119" y="10"/>
                      <a:pt x="119" y="10"/>
                    </a:cubicBezTo>
                    <a:cubicBezTo>
                      <a:pt x="119" y="10"/>
                      <a:pt x="120" y="11"/>
                      <a:pt x="119" y="11"/>
                    </a:cubicBezTo>
                    <a:cubicBezTo>
                      <a:pt x="119" y="11"/>
                      <a:pt x="118" y="11"/>
                      <a:pt x="118" y="11"/>
                    </a:cubicBezTo>
                    <a:cubicBezTo>
                      <a:pt x="118" y="11"/>
                      <a:pt x="118" y="10"/>
                      <a:pt x="118" y="10"/>
                    </a:cubicBezTo>
                    <a:cubicBezTo>
                      <a:pt x="118" y="10"/>
                      <a:pt x="118" y="10"/>
                      <a:pt x="118" y="10"/>
                    </a:cubicBezTo>
                    <a:cubicBezTo>
                      <a:pt x="118" y="10"/>
                      <a:pt x="118" y="10"/>
                      <a:pt x="117" y="9"/>
                    </a:cubicBezTo>
                    <a:cubicBezTo>
                      <a:pt x="117" y="9"/>
                      <a:pt x="117" y="10"/>
                      <a:pt x="117" y="9"/>
                    </a:cubicBezTo>
                    <a:cubicBezTo>
                      <a:pt x="116" y="9"/>
                      <a:pt x="116" y="9"/>
                      <a:pt x="116" y="9"/>
                    </a:cubicBezTo>
                    <a:cubicBezTo>
                      <a:pt x="115" y="9"/>
                      <a:pt x="114" y="8"/>
                      <a:pt x="113" y="8"/>
                    </a:cubicBezTo>
                    <a:cubicBezTo>
                      <a:pt x="113" y="8"/>
                      <a:pt x="112" y="8"/>
                      <a:pt x="112" y="8"/>
                    </a:cubicBezTo>
                    <a:cubicBezTo>
                      <a:pt x="112" y="8"/>
                      <a:pt x="113" y="9"/>
                      <a:pt x="113" y="9"/>
                    </a:cubicBezTo>
                    <a:cubicBezTo>
                      <a:pt x="113" y="9"/>
                      <a:pt x="113" y="10"/>
                      <a:pt x="112" y="10"/>
                    </a:cubicBezTo>
                    <a:cubicBezTo>
                      <a:pt x="112" y="10"/>
                      <a:pt x="112" y="10"/>
                      <a:pt x="112" y="10"/>
                    </a:cubicBezTo>
                    <a:cubicBezTo>
                      <a:pt x="112" y="10"/>
                      <a:pt x="112" y="10"/>
                      <a:pt x="112" y="9"/>
                    </a:cubicBezTo>
                    <a:cubicBezTo>
                      <a:pt x="112" y="9"/>
                      <a:pt x="111" y="8"/>
                      <a:pt x="111" y="8"/>
                    </a:cubicBezTo>
                    <a:cubicBezTo>
                      <a:pt x="110" y="7"/>
                      <a:pt x="108" y="8"/>
                      <a:pt x="107" y="8"/>
                    </a:cubicBezTo>
                    <a:cubicBezTo>
                      <a:pt x="106" y="8"/>
                      <a:pt x="104" y="8"/>
                      <a:pt x="103" y="8"/>
                    </a:cubicBezTo>
                    <a:cubicBezTo>
                      <a:pt x="102" y="8"/>
                      <a:pt x="100" y="8"/>
                      <a:pt x="99" y="8"/>
                    </a:cubicBezTo>
                    <a:cubicBezTo>
                      <a:pt x="99" y="8"/>
                      <a:pt x="99" y="8"/>
                      <a:pt x="99" y="8"/>
                    </a:cubicBezTo>
                    <a:cubicBezTo>
                      <a:pt x="100" y="8"/>
                      <a:pt x="101" y="9"/>
                      <a:pt x="102" y="10"/>
                    </a:cubicBezTo>
                    <a:cubicBezTo>
                      <a:pt x="103" y="10"/>
                      <a:pt x="103" y="10"/>
                      <a:pt x="104" y="11"/>
                    </a:cubicBezTo>
                    <a:cubicBezTo>
                      <a:pt x="104" y="11"/>
                      <a:pt x="105" y="11"/>
                      <a:pt x="105" y="12"/>
                    </a:cubicBezTo>
                    <a:cubicBezTo>
                      <a:pt x="107" y="12"/>
                      <a:pt x="109" y="12"/>
                      <a:pt x="110" y="13"/>
                    </a:cubicBezTo>
                    <a:cubicBezTo>
                      <a:pt x="110" y="13"/>
                      <a:pt x="109" y="12"/>
                      <a:pt x="109" y="12"/>
                    </a:cubicBezTo>
                    <a:cubicBezTo>
                      <a:pt x="108" y="12"/>
                      <a:pt x="108" y="12"/>
                      <a:pt x="107" y="12"/>
                    </a:cubicBezTo>
                    <a:cubicBezTo>
                      <a:pt x="106" y="12"/>
                      <a:pt x="105" y="12"/>
                      <a:pt x="104" y="12"/>
                    </a:cubicBezTo>
                    <a:cubicBezTo>
                      <a:pt x="104" y="12"/>
                      <a:pt x="101" y="12"/>
                      <a:pt x="102" y="12"/>
                    </a:cubicBezTo>
                    <a:cubicBezTo>
                      <a:pt x="102" y="13"/>
                      <a:pt x="102" y="13"/>
                      <a:pt x="103" y="13"/>
                    </a:cubicBezTo>
                    <a:cubicBezTo>
                      <a:pt x="103" y="14"/>
                      <a:pt x="102" y="14"/>
                      <a:pt x="102" y="14"/>
                    </a:cubicBezTo>
                    <a:cubicBezTo>
                      <a:pt x="102" y="14"/>
                      <a:pt x="103" y="15"/>
                      <a:pt x="103" y="16"/>
                    </a:cubicBezTo>
                    <a:cubicBezTo>
                      <a:pt x="103" y="16"/>
                      <a:pt x="102" y="16"/>
                      <a:pt x="102" y="16"/>
                    </a:cubicBezTo>
                    <a:cubicBezTo>
                      <a:pt x="102" y="17"/>
                      <a:pt x="102" y="16"/>
                      <a:pt x="101" y="16"/>
                    </a:cubicBezTo>
                    <a:cubicBezTo>
                      <a:pt x="101" y="16"/>
                      <a:pt x="101" y="16"/>
                      <a:pt x="100" y="16"/>
                    </a:cubicBezTo>
                    <a:cubicBezTo>
                      <a:pt x="100" y="16"/>
                      <a:pt x="99" y="16"/>
                      <a:pt x="99" y="15"/>
                    </a:cubicBezTo>
                    <a:cubicBezTo>
                      <a:pt x="98" y="15"/>
                      <a:pt x="98" y="15"/>
                      <a:pt x="97" y="15"/>
                    </a:cubicBezTo>
                    <a:cubicBezTo>
                      <a:pt x="97" y="15"/>
                      <a:pt x="97" y="14"/>
                      <a:pt x="97" y="14"/>
                    </a:cubicBezTo>
                    <a:cubicBezTo>
                      <a:pt x="97" y="14"/>
                      <a:pt x="97" y="14"/>
                      <a:pt x="97" y="14"/>
                    </a:cubicBezTo>
                    <a:cubicBezTo>
                      <a:pt x="96" y="14"/>
                      <a:pt x="96" y="14"/>
                      <a:pt x="96" y="14"/>
                    </a:cubicBezTo>
                    <a:cubicBezTo>
                      <a:pt x="95" y="13"/>
                      <a:pt x="94" y="13"/>
                      <a:pt x="94" y="13"/>
                    </a:cubicBezTo>
                    <a:cubicBezTo>
                      <a:pt x="93" y="13"/>
                      <a:pt x="93" y="13"/>
                      <a:pt x="92" y="13"/>
                    </a:cubicBezTo>
                    <a:cubicBezTo>
                      <a:pt x="92" y="13"/>
                      <a:pt x="92" y="13"/>
                      <a:pt x="91" y="13"/>
                    </a:cubicBezTo>
                    <a:cubicBezTo>
                      <a:pt x="91" y="13"/>
                      <a:pt x="92" y="13"/>
                      <a:pt x="91" y="13"/>
                    </a:cubicBezTo>
                    <a:cubicBezTo>
                      <a:pt x="91" y="12"/>
                      <a:pt x="91" y="12"/>
                      <a:pt x="90" y="12"/>
                    </a:cubicBezTo>
                    <a:cubicBezTo>
                      <a:pt x="89" y="12"/>
                      <a:pt x="88" y="12"/>
                      <a:pt x="87" y="11"/>
                    </a:cubicBezTo>
                    <a:cubicBezTo>
                      <a:pt x="87" y="11"/>
                      <a:pt x="87" y="11"/>
                      <a:pt x="87" y="11"/>
                    </a:cubicBezTo>
                    <a:cubicBezTo>
                      <a:pt x="86" y="10"/>
                      <a:pt x="86" y="10"/>
                      <a:pt x="85" y="10"/>
                    </a:cubicBezTo>
                    <a:cubicBezTo>
                      <a:pt x="83" y="10"/>
                      <a:pt x="82" y="10"/>
                      <a:pt x="80" y="10"/>
                    </a:cubicBezTo>
                    <a:cubicBezTo>
                      <a:pt x="80" y="10"/>
                      <a:pt x="79" y="10"/>
                      <a:pt x="79" y="10"/>
                    </a:cubicBezTo>
                    <a:cubicBezTo>
                      <a:pt x="79" y="10"/>
                      <a:pt x="79" y="10"/>
                      <a:pt x="79" y="10"/>
                    </a:cubicBezTo>
                    <a:cubicBezTo>
                      <a:pt x="79" y="11"/>
                      <a:pt x="80" y="11"/>
                      <a:pt x="80" y="11"/>
                    </a:cubicBezTo>
                    <a:cubicBezTo>
                      <a:pt x="80" y="12"/>
                      <a:pt x="80" y="12"/>
                      <a:pt x="80" y="13"/>
                    </a:cubicBezTo>
                    <a:cubicBezTo>
                      <a:pt x="80" y="13"/>
                      <a:pt x="81" y="13"/>
                      <a:pt x="81" y="13"/>
                    </a:cubicBezTo>
                    <a:cubicBezTo>
                      <a:pt x="81" y="13"/>
                      <a:pt x="82" y="14"/>
                      <a:pt x="82" y="14"/>
                    </a:cubicBezTo>
                    <a:cubicBezTo>
                      <a:pt x="83" y="14"/>
                      <a:pt x="84" y="15"/>
                      <a:pt x="85" y="15"/>
                    </a:cubicBezTo>
                    <a:cubicBezTo>
                      <a:pt x="85" y="15"/>
                      <a:pt x="84" y="15"/>
                      <a:pt x="84" y="15"/>
                    </a:cubicBezTo>
                    <a:cubicBezTo>
                      <a:pt x="83" y="16"/>
                      <a:pt x="83" y="15"/>
                      <a:pt x="83" y="15"/>
                    </a:cubicBezTo>
                    <a:cubicBezTo>
                      <a:pt x="82" y="15"/>
                      <a:pt x="82" y="15"/>
                      <a:pt x="81" y="15"/>
                    </a:cubicBezTo>
                    <a:cubicBezTo>
                      <a:pt x="81" y="15"/>
                      <a:pt x="80" y="15"/>
                      <a:pt x="79" y="15"/>
                    </a:cubicBezTo>
                    <a:cubicBezTo>
                      <a:pt x="79" y="15"/>
                      <a:pt x="80" y="16"/>
                      <a:pt x="80" y="16"/>
                    </a:cubicBezTo>
                    <a:cubicBezTo>
                      <a:pt x="81" y="16"/>
                      <a:pt x="81" y="16"/>
                      <a:pt x="81" y="16"/>
                    </a:cubicBezTo>
                    <a:cubicBezTo>
                      <a:pt x="82" y="17"/>
                      <a:pt x="82" y="17"/>
                      <a:pt x="83" y="17"/>
                    </a:cubicBezTo>
                    <a:cubicBezTo>
                      <a:pt x="83" y="17"/>
                      <a:pt x="83" y="17"/>
                      <a:pt x="83" y="17"/>
                    </a:cubicBezTo>
                    <a:cubicBezTo>
                      <a:pt x="83" y="17"/>
                      <a:pt x="83" y="17"/>
                      <a:pt x="83" y="17"/>
                    </a:cubicBezTo>
                    <a:cubicBezTo>
                      <a:pt x="84" y="17"/>
                      <a:pt x="84" y="17"/>
                      <a:pt x="84" y="18"/>
                    </a:cubicBezTo>
                    <a:cubicBezTo>
                      <a:pt x="83" y="18"/>
                      <a:pt x="83" y="18"/>
                      <a:pt x="83" y="18"/>
                    </a:cubicBezTo>
                    <a:cubicBezTo>
                      <a:pt x="82" y="17"/>
                      <a:pt x="82" y="17"/>
                      <a:pt x="82" y="17"/>
                    </a:cubicBezTo>
                    <a:cubicBezTo>
                      <a:pt x="81" y="17"/>
                      <a:pt x="81" y="17"/>
                      <a:pt x="80" y="16"/>
                    </a:cubicBezTo>
                    <a:cubicBezTo>
                      <a:pt x="80" y="16"/>
                      <a:pt x="80" y="16"/>
                      <a:pt x="79" y="16"/>
                    </a:cubicBezTo>
                    <a:cubicBezTo>
                      <a:pt x="79" y="16"/>
                      <a:pt x="79" y="16"/>
                      <a:pt x="78" y="15"/>
                    </a:cubicBezTo>
                    <a:cubicBezTo>
                      <a:pt x="78" y="15"/>
                      <a:pt x="77" y="15"/>
                      <a:pt x="77" y="15"/>
                    </a:cubicBezTo>
                    <a:cubicBezTo>
                      <a:pt x="75" y="15"/>
                      <a:pt x="74" y="14"/>
                      <a:pt x="72" y="14"/>
                    </a:cubicBezTo>
                    <a:cubicBezTo>
                      <a:pt x="72" y="14"/>
                      <a:pt x="72" y="14"/>
                      <a:pt x="72" y="14"/>
                    </a:cubicBezTo>
                    <a:cubicBezTo>
                      <a:pt x="72" y="15"/>
                      <a:pt x="71" y="16"/>
                      <a:pt x="71" y="17"/>
                    </a:cubicBezTo>
                    <a:cubicBezTo>
                      <a:pt x="71" y="17"/>
                      <a:pt x="70" y="17"/>
                      <a:pt x="70" y="17"/>
                    </a:cubicBezTo>
                    <a:cubicBezTo>
                      <a:pt x="70" y="17"/>
                      <a:pt x="70" y="18"/>
                      <a:pt x="70" y="18"/>
                    </a:cubicBezTo>
                    <a:cubicBezTo>
                      <a:pt x="70" y="18"/>
                      <a:pt x="70" y="18"/>
                      <a:pt x="70" y="19"/>
                    </a:cubicBezTo>
                    <a:cubicBezTo>
                      <a:pt x="70" y="19"/>
                      <a:pt x="70" y="19"/>
                      <a:pt x="69" y="18"/>
                    </a:cubicBezTo>
                    <a:cubicBezTo>
                      <a:pt x="69" y="18"/>
                      <a:pt x="69" y="17"/>
                      <a:pt x="69" y="17"/>
                    </a:cubicBezTo>
                    <a:cubicBezTo>
                      <a:pt x="69" y="17"/>
                      <a:pt x="70" y="16"/>
                      <a:pt x="70" y="16"/>
                    </a:cubicBezTo>
                    <a:cubicBezTo>
                      <a:pt x="70" y="15"/>
                      <a:pt x="70" y="15"/>
                      <a:pt x="70" y="15"/>
                    </a:cubicBezTo>
                    <a:cubicBezTo>
                      <a:pt x="70" y="15"/>
                      <a:pt x="70" y="15"/>
                      <a:pt x="70" y="14"/>
                    </a:cubicBezTo>
                    <a:cubicBezTo>
                      <a:pt x="70" y="14"/>
                      <a:pt x="70" y="14"/>
                      <a:pt x="70" y="13"/>
                    </a:cubicBezTo>
                    <a:cubicBezTo>
                      <a:pt x="69" y="13"/>
                      <a:pt x="68" y="12"/>
                      <a:pt x="67" y="12"/>
                    </a:cubicBezTo>
                    <a:cubicBezTo>
                      <a:pt x="67" y="11"/>
                      <a:pt x="66" y="11"/>
                      <a:pt x="65" y="11"/>
                    </a:cubicBezTo>
                    <a:cubicBezTo>
                      <a:pt x="65" y="12"/>
                      <a:pt x="64" y="12"/>
                      <a:pt x="63" y="12"/>
                    </a:cubicBezTo>
                    <a:cubicBezTo>
                      <a:pt x="63" y="12"/>
                      <a:pt x="64" y="12"/>
                      <a:pt x="64" y="12"/>
                    </a:cubicBezTo>
                    <a:cubicBezTo>
                      <a:pt x="63" y="12"/>
                      <a:pt x="62" y="12"/>
                      <a:pt x="61" y="12"/>
                    </a:cubicBezTo>
                    <a:cubicBezTo>
                      <a:pt x="61" y="12"/>
                      <a:pt x="61" y="12"/>
                      <a:pt x="60" y="12"/>
                    </a:cubicBezTo>
                    <a:cubicBezTo>
                      <a:pt x="59" y="12"/>
                      <a:pt x="58" y="13"/>
                      <a:pt x="57" y="13"/>
                    </a:cubicBezTo>
                    <a:cubicBezTo>
                      <a:pt x="54" y="13"/>
                      <a:pt x="52" y="14"/>
                      <a:pt x="49" y="14"/>
                    </a:cubicBezTo>
                    <a:cubicBezTo>
                      <a:pt x="53" y="16"/>
                      <a:pt x="56" y="18"/>
                      <a:pt x="60" y="20"/>
                    </a:cubicBezTo>
                    <a:cubicBezTo>
                      <a:pt x="59" y="20"/>
                      <a:pt x="59" y="20"/>
                      <a:pt x="59" y="20"/>
                    </a:cubicBezTo>
                    <a:cubicBezTo>
                      <a:pt x="58" y="20"/>
                      <a:pt x="58" y="20"/>
                      <a:pt x="57" y="19"/>
                    </a:cubicBezTo>
                    <a:cubicBezTo>
                      <a:pt x="57" y="19"/>
                      <a:pt x="57" y="19"/>
                      <a:pt x="57" y="19"/>
                    </a:cubicBezTo>
                    <a:cubicBezTo>
                      <a:pt x="57" y="19"/>
                      <a:pt x="57" y="19"/>
                      <a:pt x="57" y="19"/>
                    </a:cubicBezTo>
                    <a:cubicBezTo>
                      <a:pt x="56" y="19"/>
                      <a:pt x="56" y="19"/>
                      <a:pt x="56" y="18"/>
                    </a:cubicBezTo>
                    <a:cubicBezTo>
                      <a:pt x="56" y="18"/>
                      <a:pt x="56" y="18"/>
                      <a:pt x="56" y="18"/>
                    </a:cubicBezTo>
                    <a:cubicBezTo>
                      <a:pt x="55" y="18"/>
                      <a:pt x="55" y="18"/>
                      <a:pt x="54" y="18"/>
                    </a:cubicBezTo>
                    <a:cubicBezTo>
                      <a:pt x="54" y="18"/>
                      <a:pt x="53" y="18"/>
                      <a:pt x="53" y="18"/>
                    </a:cubicBezTo>
                    <a:cubicBezTo>
                      <a:pt x="53" y="17"/>
                      <a:pt x="52" y="17"/>
                      <a:pt x="52" y="17"/>
                    </a:cubicBezTo>
                    <a:cubicBezTo>
                      <a:pt x="51" y="17"/>
                      <a:pt x="52" y="16"/>
                      <a:pt x="52" y="16"/>
                    </a:cubicBezTo>
                    <a:cubicBezTo>
                      <a:pt x="51" y="16"/>
                      <a:pt x="51" y="16"/>
                      <a:pt x="51" y="16"/>
                    </a:cubicBezTo>
                    <a:cubicBezTo>
                      <a:pt x="50" y="15"/>
                      <a:pt x="50" y="15"/>
                      <a:pt x="49" y="15"/>
                    </a:cubicBezTo>
                    <a:cubicBezTo>
                      <a:pt x="48" y="15"/>
                      <a:pt x="47" y="16"/>
                      <a:pt x="46" y="16"/>
                    </a:cubicBezTo>
                    <a:cubicBezTo>
                      <a:pt x="45" y="16"/>
                      <a:pt x="44" y="16"/>
                      <a:pt x="42" y="16"/>
                    </a:cubicBezTo>
                    <a:cubicBezTo>
                      <a:pt x="41" y="17"/>
                      <a:pt x="43" y="17"/>
                      <a:pt x="43" y="18"/>
                    </a:cubicBezTo>
                    <a:cubicBezTo>
                      <a:pt x="44" y="18"/>
                      <a:pt x="43" y="18"/>
                      <a:pt x="43" y="19"/>
                    </a:cubicBezTo>
                    <a:cubicBezTo>
                      <a:pt x="43" y="19"/>
                      <a:pt x="42" y="20"/>
                      <a:pt x="42" y="20"/>
                    </a:cubicBezTo>
                    <a:cubicBezTo>
                      <a:pt x="42" y="20"/>
                      <a:pt x="43" y="20"/>
                      <a:pt x="43" y="20"/>
                    </a:cubicBezTo>
                    <a:cubicBezTo>
                      <a:pt x="43" y="21"/>
                      <a:pt x="43" y="22"/>
                      <a:pt x="43" y="22"/>
                    </a:cubicBezTo>
                    <a:cubicBezTo>
                      <a:pt x="43" y="22"/>
                      <a:pt x="43" y="22"/>
                      <a:pt x="43" y="22"/>
                    </a:cubicBezTo>
                    <a:cubicBezTo>
                      <a:pt x="42" y="22"/>
                      <a:pt x="42" y="22"/>
                      <a:pt x="42" y="22"/>
                    </a:cubicBezTo>
                    <a:cubicBezTo>
                      <a:pt x="42" y="22"/>
                      <a:pt x="41" y="22"/>
                      <a:pt x="41" y="22"/>
                    </a:cubicBezTo>
                    <a:cubicBezTo>
                      <a:pt x="41" y="22"/>
                      <a:pt x="40" y="22"/>
                      <a:pt x="39" y="21"/>
                    </a:cubicBezTo>
                    <a:cubicBezTo>
                      <a:pt x="39" y="21"/>
                      <a:pt x="38" y="21"/>
                      <a:pt x="38" y="21"/>
                    </a:cubicBezTo>
                    <a:cubicBezTo>
                      <a:pt x="37" y="21"/>
                      <a:pt x="35" y="21"/>
                      <a:pt x="35" y="22"/>
                    </a:cubicBezTo>
                    <a:cubicBezTo>
                      <a:pt x="35" y="22"/>
                      <a:pt x="35" y="23"/>
                      <a:pt x="35" y="23"/>
                    </a:cubicBezTo>
                    <a:cubicBezTo>
                      <a:pt x="36" y="23"/>
                      <a:pt x="36" y="23"/>
                      <a:pt x="36" y="24"/>
                    </a:cubicBezTo>
                    <a:cubicBezTo>
                      <a:pt x="36" y="24"/>
                      <a:pt x="37" y="24"/>
                      <a:pt x="37" y="25"/>
                    </a:cubicBezTo>
                    <a:cubicBezTo>
                      <a:pt x="37" y="25"/>
                      <a:pt x="36" y="24"/>
                      <a:pt x="36" y="24"/>
                    </a:cubicBezTo>
                    <a:cubicBezTo>
                      <a:pt x="35" y="23"/>
                      <a:pt x="35" y="23"/>
                      <a:pt x="35" y="22"/>
                    </a:cubicBezTo>
                    <a:cubicBezTo>
                      <a:pt x="31" y="24"/>
                      <a:pt x="26" y="26"/>
                      <a:pt x="22" y="28"/>
                    </a:cubicBezTo>
                    <a:cubicBezTo>
                      <a:pt x="21" y="28"/>
                      <a:pt x="21" y="28"/>
                      <a:pt x="20" y="29"/>
                    </a:cubicBezTo>
                    <a:cubicBezTo>
                      <a:pt x="20" y="28"/>
                      <a:pt x="20" y="29"/>
                      <a:pt x="20" y="29"/>
                    </a:cubicBezTo>
                    <a:cubicBezTo>
                      <a:pt x="20" y="29"/>
                      <a:pt x="20" y="29"/>
                      <a:pt x="20" y="29"/>
                    </a:cubicBezTo>
                    <a:cubicBezTo>
                      <a:pt x="20" y="30"/>
                      <a:pt x="20" y="30"/>
                      <a:pt x="20" y="30"/>
                    </a:cubicBezTo>
                    <a:cubicBezTo>
                      <a:pt x="21" y="30"/>
                      <a:pt x="21" y="30"/>
                      <a:pt x="21" y="30"/>
                    </a:cubicBezTo>
                    <a:cubicBezTo>
                      <a:pt x="22" y="30"/>
                      <a:pt x="22" y="30"/>
                      <a:pt x="22" y="31"/>
                    </a:cubicBezTo>
                    <a:cubicBezTo>
                      <a:pt x="22" y="31"/>
                      <a:pt x="22" y="31"/>
                      <a:pt x="22" y="31"/>
                    </a:cubicBezTo>
                    <a:cubicBezTo>
                      <a:pt x="22" y="31"/>
                      <a:pt x="22" y="31"/>
                      <a:pt x="22" y="31"/>
                    </a:cubicBezTo>
                    <a:cubicBezTo>
                      <a:pt x="22" y="31"/>
                      <a:pt x="23" y="31"/>
                      <a:pt x="23" y="31"/>
                    </a:cubicBezTo>
                    <a:cubicBezTo>
                      <a:pt x="24" y="31"/>
                      <a:pt x="24" y="30"/>
                      <a:pt x="25" y="30"/>
                    </a:cubicBezTo>
                    <a:cubicBezTo>
                      <a:pt x="25" y="30"/>
                      <a:pt x="25" y="31"/>
                      <a:pt x="25" y="31"/>
                    </a:cubicBezTo>
                    <a:cubicBezTo>
                      <a:pt x="25" y="31"/>
                      <a:pt x="25" y="31"/>
                      <a:pt x="25" y="31"/>
                    </a:cubicBezTo>
                    <a:cubicBezTo>
                      <a:pt x="26" y="31"/>
                      <a:pt x="26" y="31"/>
                      <a:pt x="27" y="31"/>
                    </a:cubicBezTo>
                    <a:cubicBezTo>
                      <a:pt x="27" y="31"/>
                      <a:pt x="27" y="31"/>
                      <a:pt x="28" y="31"/>
                    </a:cubicBezTo>
                    <a:cubicBezTo>
                      <a:pt x="28" y="30"/>
                      <a:pt x="28" y="30"/>
                      <a:pt x="29" y="31"/>
                    </a:cubicBezTo>
                    <a:cubicBezTo>
                      <a:pt x="30" y="31"/>
                      <a:pt x="31" y="30"/>
                      <a:pt x="32" y="30"/>
                    </a:cubicBezTo>
                    <a:cubicBezTo>
                      <a:pt x="32" y="29"/>
                      <a:pt x="32" y="29"/>
                      <a:pt x="32" y="29"/>
                    </a:cubicBezTo>
                    <a:cubicBezTo>
                      <a:pt x="32" y="29"/>
                      <a:pt x="32" y="30"/>
                      <a:pt x="32" y="30"/>
                    </a:cubicBezTo>
                    <a:cubicBezTo>
                      <a:pt x="32" y="30"/>
                      <a:pt x="33" y="30"/>
                      <a:pt x="33" y="30"/>
                    </a:cubicBezTo>
                    <a:cubicBezTo>
                      <a:pt x="33" y="30"/>
                      <a:pt x="33" y="30"/>
                      <a:pt x="33" y="30"/>
                    </a:cubicBezTo>
                    <a:cubicBezTo>
                      <a:pt x="32" y="30"/>
                      <a:pt x="32" y="31"/>
                      <a:pt x="31" y="31"/>
                    </a:cubicBezTo>
                    <a:cubicBezTo>
                      <a:pt x="31" y="31"/>
                      <a:pt x="30" y="31"/>
                      <a:pt x="29" y="31"/>
                    </a:cubicBezTo>
                    <a:cubicBezTo>
                      <a:pt x="29" y="31"/>
                      <a:pt x="29" y="32"/>
                      <a:pt x="29" y="32"/>
                    </a:cubicBezTo>
                    <a:cubicBezTo>
                      <a:pt x="29" y="33"/>
                      <a:pt x="29" y="33"/>
                      <a:pt x="29" y="33"/>
                    </a:cubicBezTo>
                    <a:cubicBezTo>
                      <a:pt x="29" y="33"/>
                      <a:pt x="29" y="33"/>
                      <a:pt x="30" y="34"/>
                    </a:cubicBezTo>
                    <a:cubicBezTo>
                      <a:pt x="30" y="34"/>
                      <a:pt x="29" y="34"/>
                      <a:pt x="29" y="34"/>
                    </a:cubicBezTo>
                    <a:cubicBezTo>
                      <a:pt x="29" y="35"/>
                      <a:pt x="28" y="36"/>
                      <a:pt x="28" y="37"/>
                    </a:cubicBezTo>
                    <a:cubicBezTo>
                      <a:pt x="27" y="37"/>
                      <a:pt x="27" y="38"/>
                      <a:pt x="26" y="38"/>
                    </a:cubicBezTo>
                    <a:cubicBezTo>
                      <a:pt x="26" y="39"/>
                      <a:pt x="25" y="38"/>
                      <a:pt x="25" y="38"/>
                    </a:cubicBezTo>
                    <a:cubicBezTo>
                      <a:pt x="24" y="38"/>
                      <a:pt x="25" y="38"/>
                      <a:pt x="25" y="38"/>
                    </a:cubicBezTo>
                    <a:cubicBezTo>
                      <a:pt x="24" y="38"/>
                      <a:pt x="24" y="38"/>
                      <a:pt x="24" y="38"/>
                    </a:cubicBezTo>
                    <a:cubicBezTo>
                      <a:pt x="24" y="38"/>
                      <a:pt x="24" y="38"/>
                      <a:pt x="23" y="38"/>
                    </a:cubicBezTo>
                    <a:cubicBezTo>
                      <a:pt x="23" y="38"/>
                      <a:pt x="23" y="38"/>
                      <a:pt x="23" y="38"/>
                    </a:cubicBezTo>
                    <a:cubicBezTo>
                      <a:pt x="23" y="38"/>
                      <a:pt x="23" y="38"/>
                      <a:pt x="23" y="38"/>
                    </a:cubicBezTo>
                    <a:cubicBezTo>
                      <a:pt x="23" y="38"/>
                      <a:pt x="23" y="38"/>
                      <a:pt x="22" y="38"/>
                    </a:cubicBezTo>
                    <a:cubicBezTo>
                      <a:pt x="22" y="38"/>
                      <a:pt x="22" y="38"/>
                      <a:pt x="22" y="38"/>
                    </a:cubicBezTo>
                    <a:cubicBezTo>
                      <a:pt x="22" y="38"/>
                      <a:pt x="22" y="39"/>
                      <a:pt x="22" y="38"/>
                    </a:cubicBezTo>
                    <a:cubicBezTo>
                      <a:pt x="21" y="39"/>
                      <a:pt x="21" y="38"/>
                      <a:pt x="20" y="38"/>
                    </a:cubicBezTo>
                    <a:cubicBezTo>
                      <a:pt x="20" y="38"/>
                      <a:pt x="19" y="39"/>
                      <a:pt x="18" y="39"/>
                    </a:cubicBezTo>
                    <a:cubicBezTo>
                      <a:pt x="18" y="39"/>
                      <a:pt x="18" y="39"/>
                      <a:pt x="18" y="39"/>
                    </a:cubicBezTo>
                    <a:cubicBezTo>
                      <a:pt x="18" y="39"/>
                      <a:pt x="18" y="39"/>
                      <a:pt x="18" y="39"/>
                    </a:cubicBezTo>
                    <a:cubicBezTo>
                      <a:pt x="17" y="39"/>
                      <a:pt x="16" y="39"/>
                      <a:pt x="15" y="40"/>
                    </a:cubicBezTo>
                    <a:cubicBezTo>
                      <a:pt x="14" y="40"/>
                      <a:pt x="15" y="40"/>
                      <a:pt x="15" y="40"/>
                    </a:cubicBezTo>
                    <a:cubicBezTo>
                      <a:pt x="15" y="40"/>
                      <a:pt x="16" y="40"/>
                      <a:pt x="16" y="41"/>
                    </a:cubicBezTo>
                    <a:cubicBezTo>
                      <a:pt x="16" y="41"/>
                      <a:pt x="15" y="41"/>
                      <a:pt x="15" y="41"/>
                    </a:cubicBezTo>
                    <a:cubicBezTo>
                      <a:pt x="13" y="41"/>
                      <a:pt x="12" y="42"/>
                      <a:pt x="11" y="42"/>
                    </a:cubicBezTo>
                    <a:cubicBezTo>
                      <a:pt x="10" y="42"/>
                      <a:pt x="9" y="42"/>
                      <a:pt x="9" y="42"/>
                    </a:cubicBezTo>
                    <a:cubicBezTo>
                      <a:pt x="9" y="42"/>
                      <a:pt x="9" y="42"/>
                      <a:pt x="8" y="42"/>
                    </a:cubicBezTo>
                    <a:cubicBezTo>
                      <a:pt x="8" y="42"/>
                      <a:pt x="7" y="42"/>
                      <a:pt x="6" y="42"/>
                    </a:cubicBezTo>
                    <a:cubicBezTo>
                      <a:pt x="5" y="43"/>
                      <a:pt x="4" y="43"/>
                      <a:pt x="2" y="43"/>
                    </a:cubicBezTo>
                    <a:cubicBezTo>
                      <a:pt x="2" y="43"/>
                      <a:pt x="2" y="43"/>
                      <a:pt x="2" y="44"/>
                    </a:cubicBezTo>
                    <a:cubicBezTo>
                      <a:pt x="2" y="44"/>
                      <a:pt x="2" y="44"/>
                      <a:pt x="2" y="44"/>
                    </a:cubicBezTo>
                    <a:cubicBezTo>
                      <a:pt x="2" y="44"/>
                      <a:pt x="2" y="44"/>
                      <a:pt x="2" y="44"/>
                    </a:cubicBezTo>
                    <a:cubicBezTo>
                      <a:pt x="1" y="44"/>
                      <a:pt x="1" y="44"/>
                      <a:pt x="1" y="45"/>
                    </a:cubicBezTo>
                    <a:cubicBezTo>
                      <a:pt x="1" y="45"/>
                      <a:pt x="1" y="45"/>
                      <a:pt x="0" y="46"/>
                    </a:cubicBezTo>
                    <a:cubicBezTo>
                      <a:pt x="2" y="46"/>
                      <a:pt x="3" y="47"/>
                      <a:pt x="5" y="47"/>
                    </a:cubicBezTo>
                    <a:cubicBezTo>
                      <a:pt x="6" y="48"/>
                      <a:pt x="6" y="48"/>
                      <a:pt x="7" y="48"/>
                    </a:cubicBezTo>
                    <a:cubicBezTo>
                      <a:pt x="7" y="48"/>
                      <a:pt x="7" y="49"/>
                      <a:pt x="7" y="49"/>
                    </a:cubicBezTo>
                    <a:cubicBezTo>
                      <a:pt x="7" y="49"/>
                      <a:pt x="8" y="49"/>
                      <a:pt x="9" y="49"/>
                    </a:cubicBezTo>
                    <a:cubicBezTo>
                      <a:pt x="10" y="49"/>
                      <a:pt x="10" y="48"/>
                      <a:pt x="11" y="48"/>
                    </a:cubicBezTo>
                    <a:cubicBezTo>
                      <a:pt x="11" y="49"/>
                      <a:pt x="11" y="48"/>
                      <a:pt x="10" y="49"/>
                    </a:cubicBezTo>
                    <a:cubicBezTo>
                      <a:pt x="10" y="49"/>
                      <a:pt x="9" y="49"/>
                      <a:pt x="9" y="50"/>
                    </a:cubicBezTo>
                    <a:cubicBezTo>
                      <a:pt x="10" y="50"/>
                      <a:pt x="10" y="50"/>
                      <a:pt x="11" y="50"/>
                    </a:cubicBezTo>
                    <a:cubicBezTo>
                      <a:pt x="12" y="49"/>
                      <a:pt x="12" y="49"/>
                      <a:pt x="13" y="49"/>
                    </a:cubicBezTo>
                    <a:cubicBezTo>
                      <a:pt x="13" y="49"/>
                      <a:pt x="13" y="49"/>
                      <a:pt x="13" y="49"/>
                    </a:cubicBezTo>
                    <a:cubicBezTo>
                      <a:pt x="13" y="50"/>
                      <a:pt x="13" y="50"/>
                      <a:pt x="12" y="50"/>
                    </a:cubicBezTo>
                    <a:cubicBezTo>
                      <a:pt x="13" y="50"/>
                      <a:pt x="14" y="51"/>
                      <a:pt x="14" y="51"/>
                    </a:cubicBezTo>
                    <a:cubicBezTo>
                      <a:pt x="14" y="51"/>
                      <a:pt x="15" y="51"/>
                      <a:pt x="15" y="51"/>
                    </a:cubicBezTo>
                    <a:cubicBezTo>
                      <a:pt x="15" y="51"/>
                      <a:pt x="16" y="51"/>
                      <a:pt x="16" y="51"/>
                    </a:cubicBezTo>
                    <a:cubicBezTo>
                      <a:pt x="17" y="51"/>
                      <a:pt x="16" y="50"/>
                      <a:pt x="16" y="50"/>
                    </a:cubicBezTo>
                    <a:cubicBezTo>
                      <a:pt x="17" y="50"/>
                      <a:pt x="17" y="51"/>
                      <a:pt x="18" y="51"/>
                    </a:cubicBezTo>
                    <a:cubicBezTo>
                      <a:pt x="18" y="51"/>
                      <a:pt x="19" y="51"/>
                      <a:pt x="19" y="51"/>
                    </a:cubicBezTo>
                    <a:cubicBezTo>
                      <a:pt x="20" y="51"/>
                      <a:pt x="21" y="51"/>
                      <a:pt x="21" y="50"/>
                    </a:cubicBezTo>
                    <a:cubicBezTo>
                      <a:pt x="22" y="50"/>
                      <a:pt x="23" y="50"/>
                      <a:pt x="24" y="50"/>
                    </a:cubicBezTo>
                    <a:cubicBezTo>
                      <a:pt x="25" y="50"/>
                      <a:pt x="25" y="50"/>
                      <a:pt x="25" y="51"/>
                    </a:cubicBezTo>
                    <a:cubicBezTo>
                      <a:pt x="26" y="52"/>
                      <a:pt x="24" y="51"/>
                      <a:pt x="24" y="51"/>
                    </a:cubicBezTo>
                    <a:cubicBezTo>
                      <a:pt x="24" y="52"/>
                      <a:pt x="24" y="52"/>
                      <a:pt x="25" y="52"/>
                    </a:cubicBezTo>
                    <a:cubicBezTo>
                      <a:pt x="25" y="53"/>
                      <a:pt x="25" y="53"/>
                      <a:pt x="25" y="53"/>
                    </a:cubicBezTo>
                    <a:cubicBezTo>
                      <a:pt x="24" y="53"/>
                      <a:pt x="23" y="52"/>
                      <a:pt x="23" y="52"/>
                    </a:cubicBezTo>
                    <a:cubicBezTo>
                      <a:pt x="22" y="52"/>
                      <a:pt x="21" y="52"/>
                      <a:pt x="20" y="52"/>
                    </a:cubicBezTo>
                    <a:cubicBezTo>
                      <a:pt x="19" y="52"/>
                      <a:pt x="18" y="52"/>
                      <a:pt x="17" y="52"/>
                    </a:cubicBezTo>
                    <a:cubicBezTo>
                      <a:pt x="17" y="52"/>
                      <a:pt x="15" y="52"/>
                      <a:pt x="15" y="53"/>
                    </a:cubicBezTo>
                    <a:cubicBezTo>
                      <a:pt x="16" y="53"/>
                      <a:pt x="16" y="53"/>
                      <a:pt x="17" y="53"/>
                    </a:cubicBezTo>
                    <a:cubicBezTo>
                      <a:pt x="18" y="53"/>
                      <a:pt x="18" y="53"/>
                      <a:pt x="19" y="53"/>
                    </a:cubicBezTo>
                    <a:cubicBezTo>
                      <a:pt x="20" y="53"/>
                      <a:pt x="21" y="53"/>
                      <a:pt x="21" y="53"/>
                    </a:cubicBezTo>
                    <a:cubicBezTo>
                      <a:pt x="22" y="53"/>
                      <a:pt x="22" y="54"/>
                      <a:pt x="23" y="54"/>
                    </a:cubicBezTo>
                    <a:cubicBezTo>
                      <a:pt x="24" y="54"/>
                      <a:pt x="24" y="53"/>
                      <a:pt x="25" y="53"/>
                    </a:cubicBezTo>
                    <a:cubicBezTo>
                      <a:pt x="25" y="53"/>
                      <a:pt x="25" y="53"/>
                      <a:pt x="25" y="53"/>
                    </a:cubicBezTo>
                    <a:cubicBezTo>
                      <a:pt x="24" y="54"/>
                      <a:pt x="24" y="54"/>
                      <a:pt x="24" y="54"/>
                    </a:cubicBezTo>
                    <a:cubicBezTo>
                      <a:pt x="24" y="54"/>
                      <a:pt x="24" y="54"/>
                      <a:pt x="24" y="54"/>
                    </a:cubicBezTo>
                    <a:cubicBezTo>
                      <a:pt x="24" y="54"/>
                      <a:pt x="23" y="54"/>
                      <a:pt x="23" y="54"/>
                    </a:cubicBezTo>
                    <a:cubicBezTo>
                      <a:pt x="22" y="54"/>
                      <a:pt x="22" y="54"/>
                      <a:pt x="21" y="53"/>
                    </a:cubicBezTo>
                    <a:cubicBezTo>
                      <a:pt x="20" y="53"/>
                      <a:pt x="19" y="53"/>
                      <a:pt x="19" y="53"/>
                    </a:cubicBezTo>
                    <a:cubicBezTo>
                      <a:pt x="18" y="53"/>
                      <a:pt x="17" y="53"/>
                      <a:pt x="16" y="53"/>
                    </a:cubicBezTo>
                    <a:cubicBezTo>
                      <a:pt x="15" y="53"/>
                      <a:pt x="13" y="53"/>
                      <a:pt x="12" y="53"/>
                    </a:cubicBezTo>
                    <a:cubicBezTo>
                      <a:pt x="11" y="53"/>
                      <a:pt x="10" y="53"/>
                      <a:pt x="9" y="53"/>
                    </a:cubicBezTo>
                    <a:cubicBezTo>
                      <a:pt x="9" y="53"/>
                      <a:pt x="9" y="54"/>
                      <a:pt x="8" y="54"/>
                    </a:cubicBezTo>
                    <a:cubicBezTo>
                      <a:pt x="8" y="54"/>
                      <a:pt x="8" y="53"/>
                      <a:pt x="7" y="54"/>
                    </a:cubicBezTo>
                    <a:cubicBezTo>
                      <a:pt x="7" y="54"/>
                      <a:pt x="7" y="54"/>
                      <a:pt x="7" y="55"/>
                    </a:cubicBezTo>
                    <a:cubicBezTo>
                      <a:pt x="7" y="55"/>
                      <a:pt x="7" y="55"/>
                      <a:pt x="7" y="55"/>
                    </a:cubicBezTo>
                    <a:cubicBezTo>
                      <a:pt x="7" y="55"/>
                      <a:pt x="9" y="55"/>
                      <a:pt x="9" y="55"/>
                    </a:cubicBezTo>
                    <a:cubicBezTo>
                      <a:pt x="9" y="55"/>
                      <a:pt x="8" y="56"/>
                      <a:pt x="9" y="56"/>
                    </a:cubicBezTo>
                    <a:cubicBezTo>
                      <a:pt x="9" y="56"/>
                      <a:pt x="9" y="56"/>
                      <a:pt x="9" y="56"/>
                    </a:cubicBezTo>
                    <a:cubicBezTo>
                      <a:pt x="10" y="56"/>
                      <a:pt x="10" y="56"/>
                      <a:pt x="10" y="56"/>
                    </a:cubicBezTo>
                    <a:cubicBezTo>
                      <a:pt x="11" y="55"/>
                      <a:pt x="12" y="55"/>
                      <a:pt x="13" y="55"/>
                    </a:cubicBezTo>
                    <a:cubicBezTo>
                      <a:pt x="13" y="55"/>
                      <a:pt x="12" y="55"/>
                      <a:pt x="12" y="55"/>
                    </a:cubicBezTo>
                    <a:cubicBezTo>
                      <a:pt x="12" y="55"/>
                      <a:pt x="11" y="56"/>
                      <a:pt x="11" y="56"/>
                    </a:cubicBezTo>
                    <a:cubicBezTo>
                      <a:pt x="11" y="57"/>
                      <a:pt x="13" y="57"/>
                      <a:pt x="13" y="57"/>
                    </a:cubicBezTo>
                    <a:cubicBezTo>
                      <a:pt x="14" y="57"/>
                      <a:pt x="15" y="57"/>
                      <a:pt x="15" y="57"/>
                    </a:cubicBezTo>
                    <a:cubicBezTo>
                      <a:pt x="16" y="57"/>
                      <a:pt x="17" y="57"/>
                      <a:pt x="18" y="57"/>
                    </a:cubicBezTo>
                    <a:cubicBezTo>
                      <a:pt x="18" y="57"/>
                      <a:pt x="18" y="57"/>
                      <a:pt x="19" y="57"/>
                    </a:cubicBezTo>
                    <a:cubicBezTo>
                      <a:pt x="18" y="58"/>
                      <a:pt x="19" y="58"/>
                      <a:pt x="18" y="58"/>
                    </a:cubicBezTo>
                    <a:cubicBezTo>
                      <a:pt x="18" y="58"/>
                      <a:pt x="17" y="58"/>
                      <a:pt x="17" y="58"/>
                    </a:cubicBezTo>
                    <a:cubicBezTo>
                      <a:pt x="16" y="58"/>
                      <a:pt x="16" y="58"/>
                      <a:pt x="15" y="59"/>
                    </a:cubicBezTo>
                    <a:cubicBezTo>
                      <a:pt x="14" y="59"/>
                      <a:pt x="14" y="59"/>
                      <a:pt x="14" y="59"/>
                    </a:cubicBezTo>
                    <a:cubicBezTo>
                      <a:pt x="13" y="59"/>
                      <a:pt x="13" y="59"/>
                      <a:pt x="13" y="59"/>
                    </a:cubicBezTo>
                    <a:cubicBezTo>
                      <a:pt x="13" y="59"/>
                      <a:pt x="13" y="59"/>
                      <a:pt x="13" y="60"/>
                    </a:cubicBezTo>
                    <a:cubicBezTo>
                      <a:pt x="13" y="60"/>
                      <a:pt x="14" y="60"/>
                      <a:pt x="14" y="60"/>
                    </a:cubicBezTo>
                    <a:cubicBezTo>
                      <a:pt x="15" y="60"/>
                      <a:pt x="15" y="61"/>
                      <a:pt x="16" y="61"/>
                    </a:cubicBezTo>
                    <a:cubicBezTo>
                      <a:pt x="16" y="61"/>
                      <a:pt x="17" y="62"/>
                      <a:pt x="17" y="62"/>
                    </a:cubicBezTo>
                    <a:cubicBezTo>
                      <a:pt x="18" y="62"/>
                      <a:pt x="18" y="62"/>
                      <a:pt x="18" y="62"/>
                    </a:cubicBezTo>
                    <a:cubicBezTo>
                      <a:pt x="20" y="62"/>
                      <a:pt x="22" y="62"/>
                      <a:pt x="24" y="63"/>
                    </a:cubicBezTo>
                    <a:cubicBezTo>
                      <a:pt x="24" y="62"/>
                      <a:pt x="22" y="62"/>
                      <a:pt x="22" y="62"/>
                    </a:cubicBezTo>
                    <a:cubicBezTo>
                      <a:pt x="22" y="62"/>
                      <a:pt x="22" y="61"/>
                      <a:pt x="22" y="61"/>
                    </a:cubicBezTo>
                    <a:cubicBezTo>
                      <a:pt x="22" y="61"/>
                      <a:pt x="22" y="61"/>
                      <a:pt x="22" y="61"/>
                    </a:cubicBezTo>
                    <a:cubicBezTo>
                      <a:pt x="22" y="61"/>
                      <a:pt x="22" y="60"/>
                      <a:pt x="22" y="60"/>
                    </a:cubicBezTo>
                    <a:cubicBezTo>
                      <a:pt x="23" y="60"/>
                      <a:pt x="23" y="61"/>
                      <a:pt x="23" y="61"/>
                    </a:cubicBezTo>
                    <a:cubicBezTo>
                      <a:pt x="23" y="61"/>
                      <a:pt x="23" y="61"/>
                      <a:pt x="23" y="61"/>
                    </a:cubicBezTo>
                    <a:cubicBezTo>
                      <a:pt x="23" y="61"/>
                      <a:pt x="24" y="62"/>
                      <a:pt x="24" y="61"/>
                    </a:cubicBezTo>
                    <a:cubicBezTo>
                      <a:pt x="24" y="61"/>
                      <a:pt x="24" y="61"/>
                      <a:pt x="24" y="61"/>
                    </a:cubicBezTo>
                    <a:cubicBezTo>
                      <a:pt x="25" y="61"/>
                      <a:pt x="25" y="60"/>
                      <a:pt x="25" y="60"/>
                    </a:cubicBezTo>
                    <a:cubicBezTo>
                      <a:pt x="25" y="60"/>
                      <a:pt x="27" y="60"/>
                      <a:pt x="27" y="60"/>
                    </a:cubicBezTo>
                    <a:cubicBezTo>
                      <a:pt x="27" y="60"/>
                      <a:pt x="27" y="60"/>
                      <a:pt x="27" y="61"/>
                    </a:cubicBezTo>
                    <a:cubicBezTo>
                      <a:pt x="27" y="61"/>
                      <a:pt x="27" y="61"/>
                      <a:pt x="27" y="61"/>
                    </a:cubicBezTo>
                    <a:cubicBezTo>
                      <a:pt x="26" y="61"/>
                      <a:pt x="27" y="62"/>
                      <a:pt x="28" y="62"/>
                    </a:cubicBezTo>
                    <a:cubicBezTo>
                      <a:pt x="28" y="62"/>
                      <a:pt x="28" y="62"/>
                      <a:pt x="29" y="62"/>
                    </a:cubicBezTo>
                    <a:cubicBezTo>
                      <a:pt x="29" y="62"/>
                      <a:pt x="30" y="61"/>
                      <a:pt x="30" y="61"/>
                    </a:cubicBezTo>
                    <a:cubicBezTo>
                      <a:pt x="31" y="61"/>
                      <a:pt x="31" y="61"/>
                      <a:pt x="31" y="61"/>
                    </a:cubicBezTo>
                    <a:cubicBezTo>
                      <a:pt x="30" y="61"/>
                      <a:pt x="31" y="61"/>
                      <a:pt x="31" y="61"/>
                    </a:cubicBezTo>
                    <a:cubicBezTo>
                      <a:pt x="31" y="61"/>
                      <a:pt x="31" y="61"/>
                      <a:pt x="31" y="61"/>
                    </a:cubicBezTo>
                    <a:cubicBezTo>
                      <a:pt x="31" y="61"/>
                      <a:pt x="31" y="61"/>
                      <a:pt x="31" y="60"/>
                    </a:cubicBezTo>
                    <a:cubicBezTo>
                      <a:pt x="31" y="60"/>
                      <a:pt x="32" y="60"/>
                      <a:pt x="31" y="59"/>
                    </a:cubicBezTo>
                    <a:cubicBezTo>
                      <a:pt x="31" y="59"/>
                      <a:pt x="31" y="59"/>
                      <a:pt x="31" y="59"/>
                    </a:cubicBezTo>
                    <a:cubicBezTo>
                      <a:pt x="32" y="59"/>
                      <a:pt x="32" y="60"/>
                      <a:pt x="32" y="60"/>
                    </a:cubicBezTo>
                    <a:cubicBezTo>
                      <a:pt x="32" y="60"/>
                      <a:pt x="33" y="61"/>
                      <a:pt x="33" y="61"/>
                    </a:cubicBezTo>
                    <a:cubicBezTo>
                      <a:pt x="33" y="61"/>
                      <a:pt x="33" y="61"/>
                      <a:pt x="33" y="61"/>
                    </a:cubicBezTo>
                    <a:cubicBezTo>
                      <a:pt x="34" y="61"/>
                      <a:pt x="34" y="61"/>
                      <a:pt x="34" y="61"/>
                    </a:cubicBezTo>
                    <a:cubicBezTo>
                      <a:pt x="37" y="61"/>
                      <a:pt x="39" y="61"/>
                      <a:pt x="42" y="61"/>
                    </a:cubicBezTo>
                    <a:cubicBezTo>
                      <a:pt x="42" y="61"/>
                      <a:pt x="43" y="61"/>
                      <a:pt x="44" y="61"/>
                    </a:cubicBezTo>
                    <a:cubicBezTo>
                      <a:pt x="44" y="61"/>
                      <a:pt x="44" y="61"/>
                      <a:pt x="44" y="61"/>
                    </a:cubicBezTo>
                    <a:cubicBezTo>
                      <a:pt x="45" y="62"/>
                      <a:pt x="45" y="62"/>
                      <a:pt x="46" y="62"/>
                    </a:cubicBezTo>
                    <a:cubicBezTo>
                      <a:pt x="48" y="62"/>
                      <a:pt x="50" y="63"/>
                      <a:pt x="52" y="64"/>
                    </a:cubicBezTo>
                    <a:cubicBezTo>
                      <a:pt x="52" y="64"/>
                      <a:pt x="53" y="64"/>
                      <a:pt x="52" y="64"/>
                    </a:cubicBezTo>
                    <a:cubicBezTo>
                      <a:pt x="53" y="64"/>
                      <a:pt x="53" y="64"/>
                      <a:pt x="53" y="65"/>
                    </a:cubicBezTo>
                    <a:cubicBezTo>
                      <a:pt x="53" y="65"/>
                      <a:pt x="53" y="65"/>
                      <a:pt x="53" y="65"/>
                    </a:cubicBezTo>
                    <a:cubicBezTo>
                      <a:pt x="53" y="66"/>
                      <a:pt x="54" y="65"/>
                      <a:pt x="54" y="66"/>
                    </a:cubicBezTo>
                    <a:cubicBezTo>
                      <a:pt x="54" y="66"/>
                      <a:pt x="53" y="66"/>
                      <a:pt x="53" y="66"/>
                    </a:cubicBezTo>
                    <a:cubicBezTo>
                      <a:pt x="53" y="66"/>
                      <a:pt x="52" y="67"/>
                      <a:pt x="52" y="67"/>
                    </a:cubicBezTo>
                    <a:cubicBezTo>
                      <a:pt x="53" y="67"/>
                      <a:pt x="53" y="67"/>
                      <a:pt x="53" y="66"/>
                    </a:cubicBezTo>
                    <a:cubicBezTo>
                      <a:pt x="53" y="67"/>
                      <a:pt x="53" y="67"/>
                      <a:pt x="53" y="67"/>
                    </a:cubicBezTo>
                    <a:cubicBezTo>
                      <a:pt x="53" y="67"/>
                      <a:pt x="53" y="67"/>
                      <a:pt x="53" y="67"/>
                    </a:cubicBezTo>
                    <a:cubicBezTo>
                      <a:pt x="53" y="67"/>
                      <a:pt x="53" y="67"/>
                      <a:pt x="53" y="67"/>
                    </a:cubicBezTo>
                    <a:cubicBezTo>
                      <a:pt x="53" y="67"/>
                      <a:pt x="53" y="67"/>
                      <a:pt x="53" y="67"/>
                    </a:cubicBezTo>
                    <a:cubicBezTo>
                      <a:pt x="53" y="68"/>
                      <a:pt x="54" y="68"/>
                      <a:pt x="54" y="68"/>
                    </a:cubicBezTo>
                    <a:cubicBezTo>
                      <a:pt x="55" y="68"/>
                      <a:pt x="55" y="69"/>
                      <a:pt x="56" y="70"/>
                    </a:cubicBezTo>
                    <a:cubicBezTo>
                      <a:pt x="56" y="70"/>
                      <a:pt x="57" y="70"/>
                      <a:pt x="57" y="70"/>
                    </a:cubicBezTo>
                    <a:cubicBezTo>
                      <a:pt x="57" y="70"/>
                      <a:pt x="57" y="70"/>
                      <a:pt x="57" y="70"/>
                    </a:cubicBezTo>
                    <a:cubicBezTo>
                      <a:pt x="58" y="70"/>
                      <a:pt x="58" y="70"/>
                      <a:pt x="58" y="70"/>
                    </a:cubicBezTo>
                    <a:cubicBezTo>
                      <a:pt x="59" y="71"/>
                      <a:pt x="58" y="71"/>
                      <a:pt x="58" y="71"/>
                    </a:cubicBezTo>
                    <a:cubicBezTo>
                      <a:pt x="58" y="71"/>
                      <a:pt x="58" y="71"/>
                      <a:pt x="58" y="71"/>
                    </a:cubicBezTo>
                    <a:cubicBezTo>
                      <a:pt x="57" y="71"/>
                      <a:pt x="57" y="71"/>
                      <a:pt x="57" y="71"/>
                    </a:cubicBezTo>
                    <a:cubicBezTo>
                      <a:pt x="58" y="71"/>
                      <a:pt x="58" y="71"/>
                      <a:pt x="58" y="71"/>
                    </a:cubicBezTo>
                    <a:cubicBezTo>
                      <a:pt x="58" y="71"/>
                      <a:pt x="59" y="72"/>
                      <a:pt x="59" y="72"/>
                    </a:cubicBezTo>
                    <a:cubicBezTo>
                      <a:pt x="59" y="72"/>
                      <a:pt x="59" y="72"/>
                      <a:pt x="59" y="72"/>
                    </a:cubicBezTo>
                    <a:cubicBezTo>
                      <a:pt x="59" y="72"/>
                      <a:pt x="60" y="72"/>
                      <a:pt x="60" y="72"/>
                    </a:cubicBezTo>
                    <a:cubicBezTo>
                      <a:pt x="59" y="72"/>
                      <a:pt x="60" y="72"/>
                      <a:pt x="60" y="73"/>
                    </a:cubicBezTo>
                    <a:cubicBezTo>
                      <a:pt x="60" y="73"/>
                      <a:pt x="61" y="72"/>
                      <a:pt x="61" y="73"/>
                    </a:cubicBezTo>
                    <a:cubicBezTo>
                      <a:pt x="61" y="73"/>
                      <a:pt x="60" y="73"/>
                      <a:pt x="60" y="73"/>
                    </a:cubicBezTo>
                    <a:cubicBezTo>
                      <a:pt x="60" y="73"/>
                      <a:pt x="59" y="73"/>
                      <a:pt x="59" y="73"/>
                    </a:cubicBezTo>
                    <a:cubicBezTo>
                      <a:pt x="59" y="73"/>
                      <a:pt x="59" y="74"/>
                      <a:pt x="60" y="74"/>
                    </a:cubicBezTo>
                    <a:cubicBezTo>
                      <a:pt x="60" y="74"/>
                      <a:pt x="61" y="73"/>
                      <a:pt x="61" y="74"/>
                    </a:cubicBezTo>
                    <a:cubicBezTo>
                      <a:pt x="61" y="74"/>
                      <a:pt x="59" y="74"/>
                      <a:pt x="59" y="74"/>
                    </a:cubicBezTo>
                    <a:cubicBezTo>
                      <a:pt x="59" y="74"/>
                      <a:pt x="60" y="74"/>
                      <a:pt x="60" y="74"/>
                    </a:cubicBezTo>
                    <a:cubicBezTo>
                      <a:pt x="60" y="74"/>
                      <a:pt x="59" y="75"/>
                      <a:pt x="59" y="75"/>
                    </a:cubicBezTo>
                    <a:cubicBezTo>
                      <a:pt x="59" y="75"/>
                      <a:pt x="59" y="75"/>
                      <a:pt x="58" y="75"/>
                    </a:cubicBezTo>
                    <a:cubicBezTo>
                      <a:pt x="58" y="75"/>
                      <a:pt x="58" y="75"/>
                      <a:pt x="58" y="75"/>
                    </a:cubicBezTo>
                    <a:cubicBezTo>
                      <a:pt x="58" y="75"/>
                      <a:pt x="57" y="75"/>
                      <a:pt x="57" y="75"/>
                    </a:cubicBezTo>
                    <a:cubicBezTo>
                      <a:pt x="57" y="75"/>
                      <a:pt x="56" y="76"/>
                      <a:pt x="57" y="76"/>
                    </a:cubicBezTo>
                    <a:cubicBezTo>
                      <a:pt x="58" y="76"/>
                      <a:pt x="59" y="75"/>
                      <a:pt x="59" y="75"/>
                    </a:cubicBezTo>
                    <a:cubicBezTo>
                      <a:pt x="60" y="75"/>
                      <a:pt x="60" y="75"/>
                      <a:pt x="60" y="75"/>
                    </a:cubicBezTo>
                    <a:cubicBezTo>
                      <a:pt x="61" y="75"/>
                      <a:pt x="61" y="74"/>
                      <a:pt x="61" y="74"/>
                    </a:cubicBezTo>
                    <a:cubicBezTo>
                      <a:pt x="61" y="75"/>
                      <a:pt x="61" y="75"/>
                      <a:pt x="61" y="75"/>
                    </a:cubicBezTo>
                    <a:cubicBezTo>
                      <a:pt x="60" y="75"/>
                      <a:pt x="60" y="76"/>
                      <a:pt x="60" y="76"/>
                    </a:cubicBezTo>
                    <a:cubicBezTo>
                      <a:pt x="60" y="76"/>
                      <a:pt x="61" y="76"/>
                      <a:pt x="61" y="76"/>
                    </a:cubicBezTo>
                    <a:cubicBezTo>
                      <a:pt x="61" y="76"/>
                      <a:pt x="61" y="76"/>
                      <a:pt x="61" y="77"/>
                    </a:cubicBezTo>
                    <a:cubicBezTo>
                      <a:pt x="61" y="77"/>
                      <a:pt x="62" y="77"/>
                      <a:pt x="62" y="77"/>
                    </a:cubicBezTo>
                    <a:cubicBezTo>
                      <a:pt x="63" y="77"/>
                      <a:pt x="62" y="77"/>
                      <a:pt x="62" y="77"/>
                    </a:cubicBezTo>
                    <a:cubicBezTo>
                      <a:pt x="62" y="78"/>
                      <a:pt x="62" y="78"/>
                      <a:pt x="63" y="78"/>
                    </a:cubicBezTo>
                    <a:cubicBezTo>
                      <a:pt x="62" y="79"/>
                      <a:pt x="62" y="78"/>
                      <a:pt x="62" y="78"/>
                    </a:cubicBezTo>
                    <a:cubicBezTo>
                      <a:pt x="61" y="78"/>
                      <a:pt x="62" y="78"/>
                      <a:pt x="61" y="79"/>
                    </a:cubicBezTo>
                    <a:cubicBezTo>
                      <a:pt x="61" y="79"/>
                      <a:pt x="62" y="79"/>
                      <a:pt x="62" y="79"/>
                    </a:cubicBezTo>
                    <a:cubicBezTo>
                      <a:pt x="62" y="79"/>
                      <a:pt x="61" y="79"/>
                      <a:pt x="61" y="79"/>
                    </a:cubicBezTo>
                    <a:cubicBezTo>
                      <a:pt x="62" y="79"/>
                      <a:pt x="62" y="79"/>
                      <a:pt x="63" y="79"/>
                    </a:cubicBezTo>
                    <a:cubicBezTo>
                      <a:pt x="63" y="80"/>
                      <a:pt x="63" y="80"/>
                      <a:pt x="64" y="80"/>
                    </a:cubicBezTo>
                    <a:cubicBezTo>
                      <a:pt x="64" y="80"/>
                      <a:pt x="64" y="80"/>
                      <a:pt x="64" y="80"/>
                    </a:cubicBezTo>
                    <a:cubicBezTo>
                      <a:pt x="65" y="81"/>
                      <a:pt x="64" y="81"/>
                      <a:pt x="64" y="81"/>
                    </a:cubicBezTo>
                    <a:cubicBezTo>
                      <a:pt x="64" y="81"/>
                      <a:pt x="64" y="81"/>
                      <a:pt x="64" y="81"/>
                    </a:cubicBezTo>
                    <a:cubicBezTo>
                      <a:pt x="64" y="81"/>
                      <a:pt x="64" y="81"/>
                      <a:pt x="64" y="81"/>
                    </a:cubicBezTo>
                    <a:cubicBezTo>
                      <a:pt x="64" y="81"/>
                      <a:pt x="63" y="81"/>
                      <a:pt x="63" y="81"/>
                    </a:cubicBezTo>
                    <a:cubicBezTo>
                      <a:pt x="64" y="82"/>
                      <a:pt x="65" y="82"/>
                      <a:pt x="64" y="82"/>
                    </a:cubicBezTo>
                    <a:cubicBezTo>
                      <a:pt x="64" y="82"/>
                      <a:pt x="64" y="82"/>
                      <a:pt x="63" y="82"/>
                    </a:cubicBezTo>
                    <a:cubicBezTo>
                      <a:pt x="63" y="82"/>
                      <a:pt x="64" y="82"/>
                      <a:pt x="63" y="82"/>
                    </a:cubicBezTo>
                    <a:cubicBezTo>
                      <a:pt x="63" y="83"/>
                      <a:pt x="63" y="82"/>
                      <a:pt x="63" y="82"/>
                    </a:cubicBezTo>
                    <a:cubicBezTo>
                      <a:pt x="62" y="83"/>
                      <a:pt x="63" y="83"/>
                      <a:pt x="63" y="83"/>
                    </a:cubicBezTo>
                    <a:cubicBezTo>
                      <a:pt x="64" y="83"/>
                      <a:pt x="64" y="83"/>
                      <a:pt x="64" y="83"/>
                    </a:cubicBezTo>
                    <a:cubicBezTo>
                      <a:pt x="65" y="83"/>
                      <a:pt x="65" y="83"/>
                      <a:pt x="65" y="83"/>
                    </a:cubicBezTo>
                    <a:cubicBezTo>
                      <a:pt x="65" y="83"/>
                      <a:pt x="66" y="83"/>
                      <a:pt x="66" y="84"/>
                    </a:cubicBezTo>
                    <a:cubicBezTo>
                      <a:pt x="66" y="85"/>
                      <a:pt x="66" y="85"/>
                      <a:pt x="65" y="85"/>
                    </a:cubicBezTo>
                    <a:cubicBezTo>
                      <a:pt x="66" y="85"/>
                      <a:pt x="66" y="85"/>
                      <a:pt x="66" y="85"/>
                    </a:cubicBezTo>
                    <a:cubicBezTo>
                      <a:pt x="66" y="85"/>
                      <a:pt x="66" y="85"/>
                      <a:pt x="66" y="85"/>
                    </a:cubicBezTo>
                    <a:cubicBezTo>
                      <a:pt x="67" y="85"/>
                      <a:pt x="66" y="85"/>
                      <a:pt x="66" y="85"/>
                    </a:cubicBezTo>
                    <a:cubicBezTo>
                      <a:pt x="66" y="85"/>
                      <a:pt x="66" y="85"/>
                      <a:pt x="66" y="85"/>
                    </a:cubicBezTo>
                    <a:cubicBezTo>
                      <a:pt x="66" y="85"/>
                      <a:pt x="66" y="86"/>
                      <a:pt x="66" y="86"/>
                    </a:cubicBezTo>
                    <a:cubicBezTo>
                      <a:pt x="66" y="86"/>
                      <a:pt x="65" y="85"/>
                      <a:pt x="66" y="86"/>
                    </a:cubicBezTo>
                    <a:cubicBezTo>
                      <a:pt x="66" y="86"/>
                      <a:pt x="66" y="86"/>
                      <a:pt x="66" y="86"/>
                    </a:cubicBezTo>
                    <a:cubicBezTo>
                      <a:pt x="66" y="86"/>
                      <a:pt x="65" y="86"/>
                      <a:pt x="65" y="86"/>
                    </a:cubicBezTo>
                    <a:cubicBezTo>
                      <a:pt x="65" y="86"/>
                      <a:pt x="65" y="87"/>
                      <a:pt x="66" y="86"/>
                    </a:cubicBezTo>
                    <a:cubicBezTo>
                      <a:pt x="66" y="86"/>
                      <a:pt x="66" y="87"/>
                      <a:pt x="67" y="87"/>
                    </a:cubicBezTo>
                    <a:cubicBezTo>
                      <a:pt x="67" y="87"/>
                      <a:pt x="67" y="87"/>
                      <a:pt x="67" y="87"/>
                    </a:cubicBezTo>
                    <a:cubicBezTo>
                      <a:pt x="67" y="87"/>
                      <a:pt x="66" y="87"/>
                      <a:pt x="66" y="87"/>
                    </a:cubicBezTo>
                    <a:cubicBezTo>
                      <a:pt x="66" y="87"/>
                      <a:pt x="65" y="87"/>
                      <a:pt x="65" y="87"/>
                    </a:cubicBezTo>
                    <a:cubicBezTo>
                      <a:pt x="65" y="87"/>
                      <a:pt x="65" y="87"/>
                      <a:pt x="65" y="87"/>
                    </a:cubicBezTo>
                    <a:cubicBezTo>
                      <a:pt x="64" y="87"/>
                      <a:pt x="63" y="86"/>
                      <a:pt x="63" y="87"/>
                    </a:cubicBezTo>
                    <a:cubicBezTo>
                      <a:pt x="63" y="87"/>
                      <a:pt x="63" y="87"/>
                      <a:pt x="63" y="87"/>
                    </a:cubicBezTo>
                    <a:cubicBezTo>
                      <a:pt x="63" y="87"/>
                      <a:pt x="63" y="87"/>
                      <a:pt x="64" y="87"/>
                    </a:cubicBezTo>
                    <a:cubicBezTo>
                      <a:pt x="64" y="87"/>
                      <a:pt x="64" y="87"/>
                      <a:pt x="64" y="87"/>
                    </a:cubicBezTo>
                    <a:cubicBezTo>
                      <a:pt x="64" y="87"/>
                      <a:pt x="64" y="87"/>
                      <a:pt x="64" y="87"/>
                    </a:cubicBezTo>
                    <a:cubicBezTo>
                      <a:pt x="65" y="87"/>
                      <a:pt x="65" y="87"/>
                      <a:pt x="65" y="87"/>
                    </a:cubicBezTo>
                    <a:cubicBezTo>
                      <a:pt x="65" y="87"/>
                      <a:pt x="65" y="87"/>
                      <a:pt x="65" y="87"/>
                    </a:cubicBezTo>
                    <a:cubicBezTo>
                      <a:pt x="66" y="87"/>
                      <a:pt x="66" y="88"/>
                      <a:pt x="66" y="88"/>
                    </a:cubicBezTo>
                    <a:cubicBezTo>
                      <a:pt x="65" y="88"/>
                      <a:pt x="65" y="87"/>
                      <a:pt x="65" y="88"/>
                    </a:cubicBezTo>
                    <a:cubicBezTo>
                      <a:pt x="65" y="88"/>
                      <a:pt x="65" y="88"/>
                      <a:pt x="65" y="89"/>
                    </a:cubicBezTo>
                    <a:cubicBezTo>
                      <a:pt x="64" y="89"/>
                      <a:pt x="64" y="89"/>
                      <a:pt x="64" y="89"/>
                    </a:cubicBezTo>
                    <a:cubicBezTo>
                      <a:pt x="63" y="89"/>
                      <a:pt x="63" y="90"/>
                      <a:pt x="63" y="90"/>
                    </a:cubicBezTo>
                    <a:cubicBezTo>
                      <a:pt x="64" y="91"/>
                      <a:pt x="65" y="91"/>
                      <a:pt x="66" y="90"/>
                    </a:cubicBezTo>
                    <a:cubicBezTo>
                      <a:pt x="66" y="90"/>
                      <a:pt x="66" y="90"/>
                      <a:pt x="66" y="90"/>
                    </a:cubicBezTo>
                    <a:cubicBezTo>
                      <a:pt x="66" y="90"/>
                      <a:pt x="66" y="89"/>
                      <a:pt x="66" y="89"/>
                    </a:cubicBezTo>
                    <a:cubicBezTo>
                      <a:pt x="67" y="89"/>
                      <a:pt x="67" y="89"/>
                      <a:pt x="67" y="89"/>
                    </a:cubicBezTo>
                    <a:cubicBezTo>
                      <a:pt x="67" y="89"/>
                      <a:pt x="66" y="90"/>
                      <a:pt x="66" y="91"/>
                    </a:cubicBezTo>
                    <a:cubicBezTo>
                      <a:pt x="65" y="91"/>
                      <a:pt x="65" y="91"/>
                      <a:pt x="64" y="91"/>
                    </a:cubicBezTo>
                    <a:cubicBezTo>
                      <a:pt x="64" y="91"/>
                      <a:pt x="64" y="91"/>
                      <a:pt x="64" y="92"/>
                    </a:cubicBezTo>
                    <a:cubicBezTo>
                      <a:pt x="64" y="91"/>
                      <a:pt x="63" y="91"/>
                      <a:pt x="63" y="91"/>
                    </a:cubicBezTo>
                    <a:cubicBezTo>
                      <a:pt x="63" y="91"/>
                      <a:pt x="63" y="92"/>
                      <a:pt x="63" y="92"/>
                    </a:cubicBezTo>
                    <a:cubicBezTo>
                      <a:pt x="63" y="92"/>
                      <a:pt x="62" y="92"/>
                      <a:pt x="62" y="92"/>
                    </a:cubicBezTo>
                    <a:cubicBezTo>
                      <a:pt x="62" y="92"/>
                      <a:pt x="62" y="92"/>
                      <a:pt x="62" y="92"/>
                    </a:cubicBezTo>
                    <a:cubicBezTo>
                      <a:pt x="63" y="93"/>
                      <a:pt x="63" y="93"/>
                      <a:pt x="64" y="93"/>
                    </a:cubicBezTo>
                    <a:cubicBezTo>
                      <a:pt x="65" y="94"/>
                      <a:pt x="65" y="94"/>
                      <a:pt x="66" y="94"/>
                    </a:cubicBezTo>
                    <a:cubicBezTo>
                      <a:pt x="67" y="94"/>
                      <a:pt x="68" y="94"/>
                      <a:pt x="68" y="94"/>
                    </a:cubicBezTo>
                    <a:cubicBezTo>
                      <a:pt x="68" y="94"/>
                      <a:pt x="69" y="94"/>
                      <a:pt x="69" y="93"/>
                    </a:cubicBezTo>
                    <a:cubicBezTo>
                      <a:pt x="69" y="93"/>
                      <a:pt x="69" y="93"/>
                      <a:pt x="68" y="92"/>
                    </a:cubicBezTo>
                    <a:cubicBezTo>
                      <a:pt x="68" y="92"/>
                      <a:pt x="69" y="92"/>
                      <a:pt x="69" y="92"/>
                    </a:cubicBezTo>
                    <a:cubicBezTo>
                      <a:pt x="70" y="93"/>
                      <a:pt x="70" y="92"/>
                      <a:pt x="69" y="92"/>
                    </a:cubicBezTo>
                    <a:cubicBezTo>
                      <a:pt x="70" y="92"/>
                      <a:pt x="71" y="92"/>
                      <a:pt x="71" y="91"/>
                    </a:cubicBezTo>
                    <a:cubicBezTo>
                      <a:pt x="71" y="91"/>
                      <a:pt x="70" y="90"/>
                      <a:pt x="70" y="90"/>
                    </a:cubicBezTo>
                    <a:cubicBezTo>
                      <a:pt x="70" y="89"/>
                      <a:pt x="69" y="89"/>
                      <a:pt x="69" y="89"/>
                    </a:cubicBezTo>
                    <a:cubicBezTo>
                      <a:pt x="69" y="89"/>
                      <a:pt x="69" y="89"/>
                      <a:pt x="69" y="88"/>
                    </a:cubicBezTo>
                    <a:cubicBezTo>
                      <a:pt x="69" y="88"/>
                      <a:pt x="69" y="88"/>
                      <a:pt x="69" y="88"/>
                    </a:cubicBezTo>
                    <a:cubicBezTo>
                      <a:pt x="69" y="88"/>
                      <a:pt x="69" y="88"/>
                      <a:pt x="69" y="88"/>
                    </a:cubicBezTo>
                    <a:cubicBezTo>
                      <a:pt x="69" y="88"/>
                      <a:pt x="70" y="88"/>
                      <a:pt x="70" y="88"/>
                    </a:cubicBezTo>
                    <a:cubicBezTo>
                      <a:pt x="70" y="88"/>
                      <a:pt x="69" y="88"/>
                      <a:pt x="69" y="88"/>
                    </a:cubicBezTo>
                    <a:cubicBezTo>
                      <a:pt x="69" y="88"/>
                      <a:pt x="69" y="89"/>
                      <a:pt x="70" y="89"/>
                    </a:cubicBezTo>
                    <a:cubicBezTo>
                      <a:pt x="70" y="89"/>
                      <a:pt x="71" y="89"/>
                      <a:pt x="71" y="90"/>
                    </a:cubicBezTo>
                    <a:cubicBezTo>
                      <a:pt x="71" y="90"/>
                      <a:pt x="71" y="91"/>
                      <a:pt x="71" y="91"/>
                    </a:cubicBezTo>
                    <a:cubicBezTo>
                      <a:pt x="71" y="91"/>
                      <a:pt x="71" y="91"/>
                      <a:pt x="72" y="91"/>
                    </a:cubicBezTo>
                    <a:cubicBezTo>
                      <a:pt x="72" y="91"/>
                      <a:pt x="72" y="91"/>
                      <a:pt x="72" y="91"/>
                    </a:cubicBezTo>
                    <a:cubicBezTo>
                      <a:pt x="72" y="91"/>
                      <a:pt x="72" y="91"/>
                      <a:pt x="72" y="91"/>
                    </a:cubicBezTo>
                    <a:cubicBezTo>
                      <a:pt x="72" y="91"/>
                      <a:pt x="72" y="91"/>
                      <a:pt x="72" y="91"/>
                    </a:cubicBezTo>
                    <a:cubicBezTo>
                      <a:pt x="72" y="90"/>
                      <a:pt x="72" y="90"/>
                      <a:pt x="72" y="90"/>
                    </a:cubicBezTo>
                    <a:cubicBezTo>
                      <a:pt x="73" y="90"/>
                      <a:pt x="73" y="90"/>
                      <a:pt x="73" y="90"/>
                    </a:cubicBezTo>
                    <a:cubicBezTo>
                      <a:pt x="73" y="90"/>
                      <a:pt x="73" y="90"/>
                      <a:pt x="73" y="90"/>
                    </a:cubicBezTo>
                    <a:cubicBezTo>
                      <a:pt x="73" y="91"/>
                      <a:pt x="72" y="91"/>
                      <a:pt x="72" y="91"/>
                    </a:cubicBezTo>
                    <a:cubicBezTo>
                      <a:pt x="72" y="91"/>
                      <a:pt x="73" y="91"/>
                      <a:pt x="73" y="91"/>
                    </a:cubicBezTo>
                    <a:cubicBezTo>
                      <a:pt x="72" y="91"/>
                      <a:pt x="72" y="92"/>
                      <a:pt x="71" y="92"/>
                    </a:cubicBezTo>
                    <a:cubicBezTo>
                      <a:pt x="72" y="92"/>
                      <a:pt x="72" y="92"/>
                      <a:pt x="73" y="92"/>
                    </a:cubicBezTo>
                    <a:cubicBezTo>
                      <a:pt x="73" y="92"/>
                      <a:pt x="73" y="92"/>
                      <a:pt x="73" y="92"/>
                    </a:cubicBezTo>
                    <a:cubicBezTo>
                      <a:pt x="74" y="92"/>
                      <a:pt x="74" y="92"/>
                      <a:pt x="74" y="93"/>
                    </a:cubicBezTo>
                    <a:cubicBezTo>
                      <a:pt x="75" y="93"/>
                      <a:pt x="75" y="93"/>
                      <a:pt x="76" y="92"/>
                    </a:cubicBezTo>
                    <a:cubicBezTo>
                      <a:pt x="76" y="92"/>
                      <a:pt x="76" y="92"/>
                      <a:pt x="76" y="92"/>
                    </a:cubicBezTo>
                    <a:cubicBezTo>
                      <a:pt x="77" y="92"/>
                      <a:pt x="76" y="92"/>
                      <a:pt x="77" y="92"/>
                    </a:cubicBezTo>
                    <a:cubicBezTo>
                      <a:pt x="77" y="93"/>
                      <a:pt x="76" y="93"/>
                      <a:pt x="75" y="93"/>
                    </a:cubicBezTo>
                    <a:cubicBezTo>
                      <a:pt x="74" y="93"/>
                      <a:pt x="74" y="93"/>
                      <a:pt x="73" y="93"/>
                    </a:cubicBezTo>
                    <a:cubicBezTo>
                      <a:pt x="73" y="93"/>
                      <a:pt x="72" y="94"/>
                      <a:pt x="72" y="94"/>
                    </a:cubicBezTo>
                    <a:cubicBezTo>
                      <a:pt x="74" y="95"/>
                      <a:pt x="75" y="93"/>
                      <a:pt x="77" y="93"/>
                    </a:cubicBezTo>
                    <a:cubicBezTo>
                      <a:pt x="77" y="93"/>
                      <a:pt x="78" y="93"/>
                      <a:pt x="78" y="94"/>
                    </a:cubicBezTo>
                    <a:cubicBezTo>
                      <a:pt x="77" y="94"/>
                      <a:pt x="77" y="94"/>
                      <a:pt x="77" y="94"/>
                    </a:cubicBezTo>
                    <a:cubicBezTo>
                      <a:pt x="76" y="94"/>
                      <a:pt x="75" y="94"/>
                      <a:pt x="75" y="94"/>
                    </a:cubicBezTo>
                    <a:cubicBezTo>
                      <a:pt x="75" y="95"/>
                      <a:pt x="75" y="95"/>
                      <a:pt x="75" y="95"/>
                    </a:cubicBezTo>
                    <a:cubicBezTo>
                      <a:pt x="74" y="95"/>
                      <a:pt x="74" y="95"/>
                      <a:pt x="74" y="95"/>
                    </a:cubicBezTo>
                    <a:cubicBezTo>
                      <a:pt x="74" y="95"/>
                      <a:pt x="74" y="96"/>
                      <a:pt x="74" y="96"/>
                    </a:cubicBezTo>
                    <a:cubicBezTo>
                      <a:pt x="75" y="95"/>
                      <a:pt x="76" y="95"/>
                      <a:pt x="76" y="95"/>
                    </a:cubicBezTo>
                    <a:cubicBezTo>
                      <a:pt x="77" y="94"/>
                      <a:pt x="77" y="94"/>
                      <a:pt x="77" y="94"/>
                    </a:cubicBezTo>
                    <a:cubicBezTo>
                      <a:pt x="78" y="95"/>
                      <a:pt x="77" y="95"/>
                      <a:pt x="77" y="95"/>
                    </a:cubicBezTo>
                    <a:cubicBezTo>
                      <a:pt x="76" y="95"/>
                      <a:pt x="76" y="95"/>
                      <a:pt x="75" y="96"/>
                    </a:cubicBezTo>
                    <a:cubicBezTo>
                      <a:pt x="76" y="96"/>
                      <a:pt x="76" y="95"/>
                      <a:pt x="77" y="96"/>
                    </a:cubicBezTo>
                    <a:cubicBezTo>
                      <a:pt x="77" y="96"/>
                      <a:pt x="78" y="96"/>
                      <a:pt x="78" y="96"/>
                    </a:cubicBezTo>
                    <a:cubicBezTo>
                      <a:pt x="78" y="96"/>
                      <a:pt x="78" y="96"/>
                      <a:pt x="78" y="96"/>
                    </a:cubicBezTo>
                    <a:cubicBezTo>
                      <a:pt x="78" y="97"/>
                      <a:pt x="79" y="97"/>
                      <a:pt x="79" y="96"/>
                    </a:cubicBezTo>
                    <a:cubicBezTo>
                      <a:pt x="79" y="97"/>
                      <a:pt x="78" y="97"/>
                      <a:pt x="78" y="97"/>
                    </a:cubicBezTo>
                    <a:cubicBezTo>
                      <a:pt x="77" y="96"/>
                      <a:pt x="76" y="96"/>
                      <a:pt x="76" y="96"/>
                    </a:cubicBezTo>
                    <a:cubicBezTo>
                      <a:pt x="77" y="97"/>
                      <a:pt x="77" y="97"/>
                      <a:pt x="78" y="97"/>
                    </a:cubicBezTo>
                    <a:cubicBezTo>
                      <a:pt x="79" y="97"/>
                      <a:pt x="79" y="98"/>
                      <a:pt x="79" y="98"/>
                    </a:cubicBezTo>
                    <a:cubicBezTo>
                      <a:pt x="79" y="98"/>
                      <a:pt x="79" y="98"/>
                      <a:pt x="79" y="98"/>
                    </a:cubicBezTo>
                    <a:cubicBezTo>
                      <a:pt x="80" y="97"/>
                      <a:pt x="80" y="97"/>
                      <a:pt x="80" y="98"/>
                    </a:cubicBezTo>
                    <a:cubicBezTo>
                      <a:pt x="80" y="98"/>
                      <a:pt x="80" y="98"/>
                      <a:pt x="80" y="98"/>
                    </a:cubicBezTo>
                    <a:cubicBezTo>
                      <a:pt x="80" y="99"/>
                      <a:pt x="79" y="98"/>
                      <a:pt x="79" y="98"/>
                    </a:cubicBezTo>
                    <a:cubicBezTo>
                      <a:pt x="79" y="98"/>
                      <a:pt x="78" y="98"/>
                      <a:pt x="78" y="98"/>
                    </a:cubicBezTo>
                    <a:cubicBezTo>
                      <a:pt x="78" y="98"/>
                      <a:pt x="78" y="98"/>
                      <a:pt x="78" y="98"/>
                    </a:cubicBezTo>
                    <a:cubicBezTo>
                      <a:pt x="78" y="98"/>
                      <a:pt x="78" y="98"/>
                      <a:pt x="78" y="98"/>
                    </a:cubicBezTo>
                    <a:cubicBezTo>
                      <a:pt x="78" y="98"/>
                      <a:pt x="78" y="99"/>
                      <a:pt x="79" y="99"/>
                    </a:cubicBezTo>
                    <a:cubicBezTo>
                      <a:pt x="79" y="99"/>
                      <a:pt x="79" y="98"/>
                      <a:pt x="79" y="98"/>
                    </a:cubicBezTo>
                    <a:cubicBezTo>
                      <a:pt x="79" y="98"/>
                      <a:pt x="79" y="99"/>
                      <a:pt x="79" y="99"/>
                    </a:cubicBezTo>
                    <a:cubicBezTo>
                      <a:pt x="79" y="99"/>
                      <a:pt x="80" y="99"/>
                      <a:pt x="80" y="99"/>
                    </a:cubicBezTo>
                    <a:cubicBezTo>
                      <a:pt x="80" y="99"/>
                      <a:pt x="80" y="99"/>
                      <a:pt x="81" y="99"/>
                    </a:cubicBezTo>
                    <a:cubicBezTo>
                      <a:pt x="80" y="99"/>
                      <a:pt x="80" y="99"/>
                      <a:pt x="79" y="99"/>
                    </a:cubicBezTo>
                    <a:cubicBezTo>
                      <a:pt x="80" y="99"/>
                      <a:pt x="80" y="99"/>
                      <a:pt x="80" y="99"/>
                    </a:cubicBezTo>
                    <a:cubicBezTo>
                      <a:pt x="80" y="99"/>
                      <a:pt x="80" y="99"/>
                      <a:pt x="80" y="100"/>
                    </a:cubicBezTo>
                    <a:cubicBezTo>
                      <a:pt x="80" y="100"/>
                      <a:pt x="80" y="99"/>
                      <a:pt x="80" y="99"/>
                    </a:cubicBezTo>
                    <a:cubicBezTo>
                      <a:pt x="80" y="99"/>
                      <a:pt x="79" y="100"/>
                      <a:pt x="79" y="100"/>
                    </a:cubicBezTo>
                    <a:cubicBezTo>
                      <a:pt x="79" y="100"/>
                      <a:pt x="79" y="99"/>
                      <a:pt x="79" y="99"/>
                    </a:cubicBezTo>
                    <a:cubicBezTo>
                      <a:pt x="79" y="99"/>
                      <a:pt x="79" y="99"/>
                      <a:pt x="79" y="99"/>
                    </a:cubicBezTo>
                    <a:cubicBezTo>
                      <a:pt x="79" y="99"/>
                      <a:pt x="78" y="99"/>
                      <a:pt x="78" y="99"/>
                    </a:cubicBezTo>
                    <a:cubicBezTo>
                      <a:pt x="78" y="99"/>
                      <a:pt x="78" y="100"/>
                      <a:pt x="78" y="100"/>
                    </a:cubicBezTo>
                    <a:cubicBezTo>
                      <a:pt x="79" y="100"/>
                      <a:pt x="79" y="100"/>
                      <a:pt x="79" y="100"/>
                    </a:cubicBezTo>
                    <a:cubicBezTo>
                      <a:pt x="79" y="100"/>
                      <a:pt x="79" y="100"/>
                      <a:pt x="79" y="100"/>
                    </a:cubicBezTo>
                    <a:cubicBezTo>
                      <a:pt x="79" y="100"/>
                      <a:pt x="80" y="100"/>
                      <a:pt x="80" y="100"/>
                    </a:cubicBezTo>
                    <a:cubicBezTo>
                      <a:pt x="81" y="100"/>
                      <a:pt x="81" y="100"/>
                      <a:pt x="81" y="100"/>
                    </a:cubicBezTo>
                    <a:cubicBezTo>
                      <a:pt x="81" y="100"/>
                      <a:pt x="81" y="100"/>
                      <a:pt x="80" y="100"/>
                    </a:cubicBezTo>
                    <a:cubicBezTo>
                      <a:pt x="81" y="101"/>
                      <a:pt x="81" y="101"/>
                      <a:pt x="81" y="101"/>
                    </a:cubicBezTo>
                    <a:cubicBezTo>
                      <a:pt x="81" y="101"/>
                      <a:pt x="80" y="101"/>
                      <a:pt x="80" y="101"/>
                    </a:cubicBezTo>
                    <a:cubicBezTo>
                      <a:pt x="80" y="101"/>
                      <a:pt x="79" y="101"/>
                      <a:pt x="79" y="101"/>
                    </a:cubicBezTo>
                    <a:cubicBezTo>
                      <a:pt x="78" y="101"/>
                      <a:pt x="78" y="100"/>
                      <a:pt x="77" y="100"/>
                    </a:cubicBezTo>
                    <a:cubicBezTo>
                      <a:pt x="76" y="100"/>
                      <a:pt x="75" y="99"/>
                      <a:pt x="75" y="99"/>
                    </a:cubicBezTo>
                    <a:cubicBezTo>
                      <a:pt x="74" y="99"/>
                      <a:pt x="73" y="98"/>
                      <a:pt x="73" y="98"/>
                    </a:cubicBezTo>
                    <a:cubicBezTo>
                      <a:pt x="72" y="98"/>
                      <a:pt x="72" y="98"/>
                      <a:pt x="71" y="98"/>
                    </a:cubicBezTo>
                    <a:cubicBezTo>
                      <a:pt x="70" y="98"/>
                      <a:pt x="70" y="98"/>
                      <a:pt x="69" y="98"/>
                    </a:cubicBezTo>
                    <a:cubicBezTo>
                      <a:pt x="69" y="98"/>
                      <a:pt x="68" y="98"/>
                      <a:pt x="68" y="98"/>
                    </a:cubicBezTo>
                    <a:cubicBezTo>
                      <a:pt x="67" y="98"/>
                      <a:pt x="67" y="98"/>
                      <a:pt x="67" y="98"/>
                    </a:cubicBezTo>
                    <a:cubicBezTo>
                      <a:pt x="67" y="99"/>
                      <a:pt x="67" y="99"/>
                      <a:pt x="66" y="99"/>
                    </a:cubicBezTo>
                    <a:cubicBezTo>
                      <a:pt x="68" y="100"/>
                      <a:pt x="70" y="100"/>
                      <a:pt x="72" y="101"/>
                    </a:cubicBezTo>
                    <a:cubicBezTo>
                      <a:pt x="73" y="102"/>
                      <a:pt x="74" y="102"/>
                      <a:pt x="75" y="102"/>
                    </a:cubicBezTo>
                    <a:cubicBezTo>
                      <a:pt x="76" y="103"/>
                      <a:pt x="76" y="103"/>
                      <a:pt x="77" y="103"/>
                    </a:cubicBezTo>
                    <a:cubicBezTo>
                      <a:pt x="77" y="103"/>
                      <a:pt x="77" y="103"/>
                      <a:pt x="77" y="103"/>
                    </a:cubicBezTo>
                    <a:cubicBezTo>
                      <a:pt x="78" y="103"/>
                      <a:pt x="78" y="103"/>
                      <a:pt x="78" y="103"/>
                    </a:cubicBezTo>
                    <a:cubicBezTo>
                      <a:pt x="78" y="103"/>
                      <a:pt x="78" y="103"/>
                      <a:pt x="79" y="103"/>
                    </a:cubicBezTo>
                    <a:cubicBezTo>
                      <a:pt x="79" y="103"/>
                      <a:pt x="79" y="103"/>
                      <a:pt x="80" y="103"/>
                    </a:cubicBezTo>
                    <a:cubicBezTo>
                      <a:pt x="80" y="103"/>
                      <a:pt x="79" y="103"/>
                      <a:pt x="79" y="103"/>
                    </a:cubicBezTo>
                    <a:cubicBezTo>
                      <a:pt x="79" y="103"/>
                      <a:pt x="79" y="103"/>
                      <a:pt x="78" y="103"/>
                    </a:cubicBezTo>
                    <a:cubicBezTo>
                      <a:pt x="79" y="103"/>
                      <a:pt x="80" y="103"/>
                      <a:pt x="80" y="103"/>
                    </a:cubicBezTo>
                    <a:cubicBezTo>
                      <a:pt x="81" y="103"/>
                      <a:pt x="81" y="103"/>
                      <a:pt x="81" y="103"/>
                    </a:cubicBezTo>
                    <a:cubicBezTo>
                      <a:pt x="81" y="103"/>
                      <a:pt x="82" y="103"/>
                      <a:pt x="82" y="103"/>
                    </a:cubicBezTo>
                    <a:cubicBezTo>
                      <a:pt x="82" y="103"/>
                      <a:pt x="81" y="103"/>
                      <a:pt x="81" y="103"/>
                    </a:cubicBezTo>
                    <a:cubicBezTo>
                      <a:pt x="81" y="104"/>
                      <a:pt x="81" y="104"/>
                      <a:pt x="81" y="104"/>
                    </a:cubicBezTo>
                    <a:cubicBezTo>
                      <a:pt x="82" y="104"/>
                      <a:pt x="82" y="104"/>
                      <a:pt x="82" y="105"/>
                    </a:cubicBezTo>
                    <a:cubicBezTo>
                      <a:pt x="81" y="105"/>
                      <a:pt x="81" y="105"/>
                      <a:pt x="80" y="105"/>
                    </a:cubicBezTo>
                    <a:cubicBezTo>
                      <a:pt x="81" y="105"/>
                      <a:pt x="81" y="105"/>
                      <a:pt x="81" y="106"/>
                    </a:cubicBezTo>
                    <a:cubicBezTo>
                      <a:pt x="81" y="106"/>
                      <a:pt x="80" y="105"/>
                      <a:pt x="80" y="106"/>
                    </a:cubicBezTo>
                    <a:cubicBezTo>
                      <a:pt x="80" y="106"/>
                      <a:pt x="80" y="106"/>
                      <a:pt x="81" y="106"/>
                    </a:cubicBezTo>
                    <a:cubicBezTo>
                      <a:pt x="81" y="106"/>
                      <a:pt x="81" y="106"/>
                      <a:pt x="81" y="106"/>
                    </a:cubicBezTo>
                    <a:cubicBezTo>
                      <a:pt x="82" y="106"/>
                      <a:pt x="82" y="106"/>
                      <a:pt x="82" y="106"/>
                    </a:cubicBezTo>
                    <a:cubicBezTo>
                      <a:pt x="82" y="106"/>
                      <a:pt x="81" y="106"/>
                      <a:pt x="81" y="106"/>
                    </a:cubicBezTo>
                    <a:cubicBezTo>
                      <a:pt x="81" y="107"/>
                      <a:pt x="81" y="106"/>
                      <a:pt x="80" y="106"/>
                    </a:cubicBezTo>
                    <a:cubicBezTo>
                      <a:pt x="80" y="106"/>
                      <a:pt x="80" y="107"/>
                      <a:pt x="80" y="107"/>
                    </a:cubicBezTo>
                    <a:cubicBezTo>
                      <a:pt x="80" y="108"/>
                      <a:pt x="79" y="108"/>
                      <a:pt x="79" y="108"/>
                    </a:cubicBezTo>
                    <a:cubicBezTo>
                      <a:pt x="80" y="108"/>
                      <a:pt x="80" y="108"/>
                      <a:pt x="80" y="108"/>
                    </a:cubicBezTo>
                    <a:cubicBezTo>
                      <a:pt x="81" y="108"/>
                      <a:pt x="81" y="108"/>
                      <a:pt x="81" y="108"/>
                    </a:cubicBezTo>
                    <a:cubicBezTo>
                      <a:pt x="81" y="108"/>
                      <a:pt x="81" y="107"/>
                      <a:pt x="81" y="107"/>
                    </a:cubicBezTo>
                    <a:cubicBezTo>
                      <a:pt x="81" y="107"/>
                      <a:pt x="81" y="108"/>
                      <a:pt x="81" y="108"/>
                    </a:cubicBezTo>
                    <a:cubicBezTo>
                      <a:pt x="81" y="108"/>
                      <a:pt x="82" y="108"/>
                      <a:pt x="82" y="108"/>
                    </a:cubicBezTo>
                    <a:cubicBezTo>
                      <a:pt x="83" y="108"/>
                      <a:pt x="82" y="108"/>
                      <a:pt x="82" y="109"/>
                    </a:cubicBezTo>
                    <a:cubicBezTo>
                      <a:pt x="81" y="109"/>
                      <a:pt x="81" y="109"/>
                      <a:pt x="81" y="109"/>
                    </a:cubicBezTo>
                    <a:cubicBezTo>
                      <a:pt x="81" y="109"/>
                      <a:pt x="82" y="109"/>
                      <a:pt x="82" y="110"/>
                    </a:cubicBezTo>
                    <a:cubicBezTo>
                      <a:pt x="82" y="109"/>
                      <a:pt x="82" y="109"/>
                      <a:pt x="81" y="109"/>
                    </a:cubicBezTo>
                    <a:cubicBezTo>
                      <a:pt x="81" y="109"/>
                      <a:pt x="82" y="110"/>
                      <a:pt x="82" y="110"/>
                    </a:cubicBezTo>
                    <a:cubicBezTo>
                      <a:pt x="81" y="110"/>
                      <a:pt x="81" y="109"/>
                      <a:pt x="81" y="109"/>
                    </a:cubicBezTo>
                    <a:cubicBezTo>
                      <a:pt x="80" y="109"/>
                      <a:pt x="80" y="109"/>
                      <a:pt x="79" y="109"/>
                    </a:cubicBezTo>
                    <a:cubicBezTo>
                      <a:pt x="79" y="109"/>
                      <a:pt x="80" y="109"/>
                      <a:pt x="80" y="109"/>
                    </a:cubicBezTo>
                    <a:cubicBezTo>
                      <a:pt x="79" y="109"/>
                      <a:pt x="79" y="108"/>
                      <a:pt x="79" y="109"/>
                    </a:cubicBezTo>
                    <a:cubicBezTo>
                      <a:pt x="79" y="110"/>
                      <a:pt x="79" y="110"/>
                      <a:pt x="79" y="110"/>
                    </a:cubicBezTo>
                    <a:cubicBezTo>
                      <a:pt x="79" y="110"/>
                      <a:pt x="79" y="110"/>
                      <a:pt x="79" y="110"/>
                    </a:cubicBezTo>
                    <a:cubicBezTo>
                      <a:pt x="79" y="110"/>
                      <a:pt x="79" y="111"/>
                      <a:pt x="78" y="111"/>
                    </a:cubicBezTo>
                    <a:cubicBezTo>
                      <a:pt x="79" y="111"/>
                      <a:pt x="80" y="110"/>
                      <a:pt x="80" y="110"/>
                    </a:cubicBezTo>
                    <a:cubicBezTo>
                      <a:pt x="80" y="111"/>
                      <a:pt x="80" y="111"/>
                      <a:pt x="80" y="111"/>
                    </a:cubicBezTo>
                    <a:cubicBezTo>
                      <a:pt x="80" y="111"/>
                      <a:pt x="80" y="111"/>
                      <a:pt x="80" y="111"/>
                    </a:cubicBezTo>
                    <a:cubicBezTo>
                      <a:pt x="80" y="112"/>
                      <a:pt x="79" y="111"/>
                      <a:pt x="79" y="111"/>
                    </a:cubicBezTo>
                    <a:cubicBezTo>
                      <a:pt x="79" y="111"/>
                      <a:pt x="79" y="112"/>
                      <a:pt x="79" y="112"/>
                    </a:cubicBezTo>
                    <a:cubicBezTo>
                      <a:pt x="79" y="112"/>
                      <a:pt x="79" y="112"/>
                      <a:pt x="78" y="112"/>
                    </a:cubicBezTo>
                    <a:cubicBezTo>
                      <a:pt x="78" y="112"/>
                      <a:pt x="78" y="112"/>
                      <a:pt x="77" y="112"/>
                    </a:cubicBezTo>
                    <a:cubicBezTo>
                      <a:pt x="78" y="112"/>
                      <a:pt x="78" y="112"/>
                      <a:pt x="78" y="112"/>
                    </a:cubicBezTo>
                    <a:cubicBezTo>
                      <a:pt x="77" y="112"/>
                      <a:pt x="77" y="112"/>
                      <a:pt x="77" y="112"/>
                    </a:cubicBezTo>
                    <a:cubicBezTo>
                      <a:pt x="77" y="112"/>
                      <a:pt x="77" y="112"/>
                      <a:pt x="76" y="112"/>
                    </a:cubicBezTo>
                    <a:cubicBezTo>
                      <a:pt x="76" y="112"/>
                      <a:pt x="76" y="112"/>
                      <a:pt x="76" y="112"/>
                    </a:cubicBezTo>
                    <a:cubicBezTo>
                      <a:pt x="76" y="112"/>
                      <a:pt x="76" y="112"/>
                      <a:pt x="76" y="112"/>
                    </a:cubicBezTo>
                    <a:cubicBezTo>
                      <a:pt x="76" y="112"/>
                      <a:pt x="75" y="112"/>
                      <a:pt x="75" y="112"/>
                    </a:cubicBezTo>
                    <a:cubicBezTo>
                      <a:pt x="75" y="112"/>
                      <a:pt x="75" y="112"/>
                      <a:pt x="75" y="112"/>
                    </a:cubicBezTo>
                    <a:cubicBezTo>
                      <a:pt x="74" y="112"/>
                      <a:pt x="74" y="112"/>
                      <a:pt x="73" y="112"/>
                    </a:cubicBezTo>
                    <a:cubicBezTo>
                      <a:pt x="74" y="112"/>
                      <a:pt x="75" y="112"/>
                      <a:pt x="74" y="113"/>
                    </a:cubicBezTo>
                    <a:cubicBezTo>
                      <a:pt x="74" y="113"/>
                      <a:pt x="73" y="113"/>
                      <a:pt x="73" y="113"/>
                    </a:cubicBezTo>
                    <a:cubicBezTo>
                      <a:pt x="73" y="113"/>
                      <a:pt x="72" y="113"/>
                      <a:pt x="72" y="113"/>
                    </a:cubicBezTo>
                    <a:cubicBezTo>
                      <a:pt x="72" y="114"/>
                      <a:pt x="72" y="114"/>
                      <a:pt x="71" y="114"/>
                    </a:cubicBezTo>
                    <a:cubicBezTo>
                      <a:pt x="71" y="114"/>
                      <a:pt x="70" y="113"/>
                      <a:pt x="71" y="114"/>
                    </a:cubicBezTo>
                    <a:cubicBezTo>
                      <a:pt x="71" y="114"/>
                      <a:pt x="71" y="114"/>
                      <a:pt x="71" y="114"/>
                    </a:cubicBezTo>
                    <a:cubicBezTo>
                      <a:pt x="71" y="114"/>
                      <a:pt x="72" y="114"/>
                      <a:pt x="72" y="114"/>
                    </a:cubicBezTo>
                    <a:cubicBezTo>
                      <a:pt x="72" y="114"/>
                      <a:pt x="73" y="113"/>
                      <a:pt x="74" y="113"/>
                    </a:cubicBezTo>
                    <a:cubicBezTo>
                      <a:pt x="73" y="114"/>
                      <a:pt x="72" y="114"/>
                      <a:pt x="72" y="114"/>
                    </a:cubicBezTo>
                    <a:cubicBezTo>
                      <a:pt x="73" y="114"/>
                      <a:pt x="73" y="114"/>
                      <a:pt x="73" y="114"/>
                    </a:cubicBezTo>
                    <a:cubicBezTo>
                      <a:pt x="73" y="114"/>
                      <a:pt x="73" y="114"/>
                      <a:pt x="73" y="114"/>
                    </a:cubicBezTo>
                    <a:cubicBezTo>
                      <a:pt x="73" y="114"/>
                      <a:pt x="74" y="114"/>
                      <a:pt x="74" y="114"/>
                    </a:cubicBezTo>
                    <a:cubicBezTo>
                      <a:pt x="74" y="114"/>
                      <a:pt x="74" y="114"/>
                      <a:pt x="74" y="114"/>
                    </a:cubicBezTo>
                    <a:cubicBezTo>
                      <a:pt x="74" y="115"/>
                      <a:pt x="75" y="114"/>
                      <a:pt x="75" y="114"/>
                    </a:cubicBezTo>
                    <a:cubicBezTo>
                      <a:pt x="76" y="114"/>
                      <a:pt x="77" y="114"/>
                      <a:pt x="78" y="114"/>
                    </a:cubicBezTo>
                    <a:cubicBezTo>
                      <a:pt x="78" y="113"/>
                      <a:pt x="78" y="114"/>
                      <a:pt x="78" y="113"/>
                    </a:cubicBezTo>
                    <a:cubicBezTo>
                      <a:pt x="77" y="113"/>
                      <a:pt x="77" y="113"/>
                      <a:pt x="77" y="113"/>
                    </a:cubicBezTo>
                    <a:cubicBezTo>
                      <a:pt x="78" y="113"/>
                      <a:pt x="78" y="113"/>
                      <a:pt x="79" y="113"/>
                    </a:cubicBezTo>
                    <a:cubicBezTo>
                      <a:pt x="79" y="113"/>
                      <a:pt x="80" y="112"/>
                      <a:pt x="80" y="113"/>
                    </a:cubicBezTo>
                    <a:cubicBezTo>
                      <a:pt x="80" y="113"/>
                      <a:pt x="79" y="114"/>
                      <a:pt x="79" y="114"/>
                    </a:cubicBezTo>
                    <a:cubicBezTo>
                      <a:pt x="79" y="114"/>
                      <a:pt x="79" y="114"/>
                      <a:pt x="79" y="114"/>
                    </a:cubicBezTo>
                    <a:cubicBezTo>
                      <a:pt x="79" y="114"/>
                      <a:pt x="78" y="114"/>
                      <a:pt x="78" y="114"/>
                    </a:cubicBezTo>
                    <a:cubicBezTo>
                      <a:pt x="78" y="115"/>
                      <a:pt x="79" y="115"/>
                      <a:pt x="79" y="115"/>
                    </a:cubicBezTo>
                    <a:cubicBezTo>
                      <a:pt x="79" y="115"/>
                      <a:pt x="80" y="115"/>
                      <a:pt x="80" y="115"/>
                    </a:cubicBezTo>
                    <a:cubicBezTo>
                      <a:pt x="80" y="115"/>
                      <a:pt x="80" y="115"/>
                      <a:pt x="80" y="115"/>
                    </a:cubicBezTo>
                    <a:cubicBezTo>
                      <a:pt x="80" y="115"/>
                      <a:pt x="80" y="116"/>
                      <a:pt x="81" y="116"/>
                    </a:cubicBezTo>
                    <a:cubicBezTo>
                      <a:pt x="81" y="116"/>
                      <a:pt x="81" y="116"/>
                      <a:pt x="81" y="116"/>
                    </a:cubicBezTo>
                    <a:cubicBezTo>
                      <a:pt x="81" y="116"/>
                      <a:pt x="81" y="116"/>
                      <a:pt x="81" y="116"/>
                    </a:cubicBezTo>
                    <a:cubicBezTo>
                      <a:pt x="81" y="116"/>
                      <a:pt x="82" y="116"/>
                      <a:pt x="82" y="116"/>
                    </a:cubicBezTo>
                    <a:cubicBezTo>
                      <a:pt x="81" y="116"/>
                      <a:pt x="80" y="116"/>
                      <a:pt x="80" y="116"/>
                    </a:cubicBezTo>
                    <a:cubicBezTo>
                      <a:pt x="79" y="116"/>
                      <a:pt x="79" y="115"/>
                      <a:pt x="79" y="115"/>
                    </a:cubicBezTo>
                    <a:cubicBezTo>
                      <a:pt x="78" y="115"/>
                      <a:pt x="78" y="115"/>
                      <a:pt x="77" y="115"/>
                    </a:cubicBezTo>
                    <a:cubicBezTo>
                      <a:pt x="77" y="115"/>
                      <a:pt x="76" y="115"/>
                      <a:pt x="75" y="115"/>
                    </a:cubicBezTo>
                    <a:cubicBezTo>
                      <a:pt x="75" y="115"/>
                      <a:pt x="75" y="115"/>
                      <a:pt x="74" y="115"/>
                    </a:cubicBezTo>
                    <a:cubicBezTo>
                      <a:pt x="74" y="115"/>
                      <a:pt x="73" y="115"/>
                      <a:pt x="73" y="114"/>
                    </a:cubicBezTo>
                    <a:cubicBezTo>
                      <a:pt x="73" y="115"/>
                      <a:pt x="73" y="115"/>
                      <a:pt x="74" y="115"/>
                    </a:cubicBezTo>
                    <a:cubicBezTo>
                      <a:pt x="74" y="115"/>
                      <a:pt x="74" y="115"/>
                      <a:pt x="74" y="115"/>
                    </a:cubicBezTo>
                    <a:cubicBezTo>
                      <a:pt x="73" y="115"/>
                      <a:pt x="72" y="114"/>
                      <a:pt x="71" y="114"/>
                    </a:cubicBezTo>
                    <a:cubicBezTo>
                      <a:pt x="71" y="115"/>
                      <a:pt x="71" y="115"/>
                      <a:pt x="72" y="115"/>
                    </a:cubicBezTo>
                    <a:cubicBezTo>
                      <a:pt x="72" y="115"/>
                      <a:pt x="72" y="114"/>
                      <a:pt x="72" y="115"/>
                    </a:cubicBezTo>
                    <a:cubicBezTo>
                      <a:pt x="72" y="115"/>
                      <a:pt x="72" y="115"/>
                      <a:pt x="72" y="115"/>
                    </a:cubicBezTo>
                    <a:cubicBezTo>
                      <a:pt x="72" y="115"/>
                      <a:pt x="72" y="115"/>
                      <a:pt x="73" y="116"/>
                    </a:cubicBezTo>
                    <a:cubicBezTo>
                      <a:pt x="73" y="116"/>
                      <a:pt x="75" y="116"/>
                      <a:pt x="75" y="116"/>
                    </a:cubicBezTo>
                    <a:cubicBezTo>
                      <a:pt x="75" y="116"/>
                      <a:pt x="74" y="116"/>
                      <a:pt x="73" y="116"/>
                    </a:cubicBezTo>
                    <a:cubicBezTo>
                      <a:pt x="72" y="116"/>
                      <a:pt x="72" y="115"/>
                      <a:pt x="72" y="115"/>
                    </a:cubicBezTo>
                    <a:cubicBezTo>
                      <a:pt x="71" y="116"/>
                      <a:pt x="72" y="116"/>
                      <a:pt x="72" y="116"/>
                    </a:cubicBezTo>
                    <a:cubicBezTo>
                      <a:pt x="72" y="116"/>
                      <a:pt x="72" y="116"/>
                      <a:pt x="71" y="116"/>
                    </a:cubicBezTo>
                    <a:cubicBezTo>
                      <a:pt x="71" y="116"/>
                      <a:pt x="72" y="116"/>
                      <a:pt x="72" y="116"/>
                    </a:cubicBezTo>
                    <a:cubicBezTo>
                      <a:pt x="72" y="116"/>
                      <a:pt x="71" y="117"/>
                      <a:pt x="71" y="117"/>
                    </a:cubicBezTo>
                    <a:cubicBezTo>
                      <a:pt x="71" y="117"/>
                      <a:pt x="71" y="116"/>
                      <a:pt x="71" y="116"/>
                    </a:cubicBezTo>
                    <a:cubicBezTo>
                      <a:pt x="70" y="116"/>
                      <a:pt x="71" y="117"/>
                      <a:pt x="71" y="117"/>
                    </a:cubicBezTo>
                    <a:cubicBezTo>
                      <a:pt x="71" y="117"/>
                      <a:pt x="70" y="117"/>
                      <a:pt x="70" y="116"/>
                    </a:cubicBezTo>
                    <a:cubicBezTo>
                      <a:pt x="70" y="117"/>
                      <a:pt x="70" y="117"/>
                      <a:pt x="70" y="117"/>
                    </a:cubicBezTo>
                    <a:cubicBezTo>
                      <a:pt x="70" y="117"/>
                      <a:pt x="70" y="117"/>
                      <a:pt x="70" y="117"/>
                    </a:cubicBezTo>
                    <a:cubicBezTo>
                      <a:pt x="70" y="118"/>
                      <a:pt x="70" y="118"/>
                      <a:pt x="70" y="119"/>
                    </a:cubicBezTo>
                    <a:cubicBezTo>
                      <a:pt x="71" y="118"/>
                      <a:pt x="71" y="118"/>
                      <a:pt x="72" y="117"/>
                    </a:cubicBezTo>
                    <a:cubicBezTo>
                      <a:pt x="72" y="117"/>
                      <a:pt x="73" y="117"/>
                      <a:pt x="73" y="117"/>
                    </a:cubicBezTo>
                    <a:cubicBezTo>
                      <a:pt x="74" y="117"/>
                      <a:pt x="75" y="116"/>
                      <a:pt x="75" y="116"/>
                    </a:cubicBezTo>
                    <a:cubicBezTo>
                      <a:pt x="76" y="116"/>
                      <a:pt x="76" y="116"/>
                      <a:pt x="76" y="116"/>
                    </a:cubicBezTo>
                    <a:cubicBezTo>
                      <a:pt x="77" y="116"/>
                      <a:pt x="77" y="116"/>
                      <a:pt x="77" y="116"/>
                    </a:cubicBezTo>
                    <a:cubicBezTo>
                      <a:pt x="77" y="116"/>
                      <a:pt x="76" y="117"/>
                      <a:pt x="76" y="117"/>
                    </a:cubicBezTo>
                    <a:cubicBezTo>
                      <a:pt x="76" y="117"/>
                      <a:pt x="77" y="117"/>
                      <a:pt x="77" y="117"/>
                    </a:cubicBezTo>
                    <a:cubicBezTo>
                      <a:pt x="77" y="117"/>
                      <a:pt x="78" y="117"/>
                      <a:pt x="78" y="117"/>
                    </a:cubicBezTo>
                    <a:cubicBezTo>
                      <a:pt x="78" y="117"/>
                      <a:pt x="77" y="116"/>
                      <a:pt x="77" y="116"/>
                    </a:cubicBezTo>
                    <a:cubicBezTo>
                      <a:pt x="78" y="116"/>
                      <a:pt x="79" y="116"/>
                      <a:pt x="79" y="116"/>
                    </a:cubicBezTo>
                    <a:cubicBezTo>
                      <a:pt x="79" y="116"/>
                      <a:pt x="79" y="116"/>
                      <a:pt x="79" y="116"/>
                    </a:cubicBezTo>
                    <a:cubicBezTo>
                      <a:pt x="79" y="116"/>
                      <a:pt x="79" y="117"/>
                      <a:pt x="79" y="117"/>
                    </a:cubicBezTo>
                    <a:cubicBezTo>
                      <a:pt x="79" y="117"/>
                      <a:pt x="80" y="117"/>
                      <a:pt x="80" y="117"/>
                    </a:cubicBezTo>
                    <a:cubicBezTo>
                      <a:pt x="80" y="117"/>
                      <a:pt x="80" y="117"/>
                      <a:pt x="81" y="116"/>
                    </a:cubicBezTo>
                    <a:cubicBezTo>
                      <a:pt x="81" y="116"/>
                      <a:pt x="81" y="116"/>
                      <a:pt x="81" y="116"/>
                    </a:cubicBezTo>
                    <a:cubicBezTo>
                      <a:pt x="81" y="116"/>
                      <a:pt x="81" y="116"/>
                      <a:pt x="81" y="117"/>
                    </a:cubicBezTo>
                    <a:cubicBezTo>
                      <a:pt x="82" y="117"/>
                      <a:pt x="82" y="117"/>
                      <a:pt x="82" y="117"/>
                    </a:cubicBezTo>
                    <a:cubicBezTo>
                      <a:pt x="81" y="117"/>
                      <a:pt x="80" y="117"/>
                      <a:pt x="79" y="118"/>
                    </a:cubicBezTo>
                    <a:cubicBezTo>
                      <a:pt x="80" y="118"/>
                      <a:pt x="81" y="117"/>
                      <a:pt x="82" y="117"/>
                    </a:cubicBezTo>
                    <a:cubicBezTo>
                      <a:pt x="82" y="117"/>
                      <a:pt x="83" y="117"/>
                      <a:pt x="83" y="117"/>
                    </a:cubicBezTo>
                    <a:cubicBezTo>
                      <a:pt x="82" y="118"/>
                      <a:pt x="82" y="118"/>
                      <a:pt x="81" y="118"/>
                    </a:cubicBezTo>
                    <a:cubicBezTo>
                      <a:pt x="81" y="118"/>
                      <a:pt x="82" y="118"/>
                      <a:pt x="83" y="119"/>
                    </a:cubicBezTo>
                    <a:cubicBezTo>
                      <a:pt x="82" y="119"/>
                      <a:pt x="81" y="119"/>
                      <a:pt x="81" y="119"/>
                    </a:cubicBezTo>
                    <a:cubicBezTo>
                      <a:pt x="81" y="118"/>
                      <a:pt x="81" y="118"/>
                      <a:pt x="81" y="118"/>
                    </a:cubicBezTo>
                    <a:cubicBezTo>
                      <a:pt x="80" y="118"/>
                      <a:pt x="80" y="118"/>
                      <a:pt x="79" y="118"/>
                    </a:cubicBezTo>
                    <a:cubicBezTo>
                      <a:pt x="79" y="118"/>
                      <a:pt x="78" y="118"/>
                      <a:pt x="78" y="118"/>
                    </a:cubicBezTo>
                    <a:cubicBezTo>
                      <a:pt x="77" y="118"/>
                      <a:pt x="76" y="118"/>
                      <a:pt x="74" y="117"/>
                    </a:cubicBezTo>
                    <a:cubicBezTo>
                      <a:pt x="74" y="117"/>
                      <a:pt x="74" y="117"/>
                      <a:pt x="73" y="117"/>
                    </a:cubicBezTo>
                    <a:cubicBezTo>
                      <a:pt x="72" y="118"/>
                      <a:pt x="71" y="119"/>
                      <a:pt x="69" y="119"/>
                    </a:cubicBezTo>
                    <a:cubicBezTo>
                      <a:pt x="69" y="120"/>
                      <a:pt x="69" y="120"/>
                      <a:pt x="70" y="120"/>
                    </a:cubicBezTo>
                    <a:cubicBezTo>
                      <a:pt x="70" y="120"/>
                      <a:pt x="70" y="120"/>
                      <a:pt x="71" y="120"/>
                    </a:cubicBezTo>
                    <a:cubicBezTo>
                      <a:pt x="71" y="120"/>
                      <a:pt x="71" y="120"/>
                      <a:pt x="71" y="120"/>
                    </a:cubicBezTo>
                    <a:cubicBezTo>
                      <a:pt x="71" y="120"/>
                      <a:pt x="71" y="120"/>
                      <a:pt x="71" y="120"/>
                    </a:cubicBezTo>
                    <a:cubicBezTo>
                      <a:pt x="72" y="120"/>
                      <a:pt x="72" y="120"/>
                      <a:pt x="72" y="120"/>
                    </a:cubicBezTo>
                    <a:cubicBezTo>
                      <a:pt x="72" y="120"/>
                      <a:pt x="72" y="120"/>
                      <a:pt x="72" y="120"/>
                    </a:cubicBezTo>
                    <a:cubicBezTo>
                      <a:pt x="73" y="120"/>
                      <a:pt x="74" y="120"/>
                      <a:pt x="74" y="119"/>
                    </a:cubicBezTo>
                    <a:cubicBezTo>
                      <a:pt x="75" y="119"/>
                      <a:pt x="75" y="119"/>
                      <a:pt x="75" y="119"/>
                    </a:cubicBezTo>
                    <a:cubicBezTo>
                      <a:pt x="76" y="119"/>
                      <a:pt x="76" y="119"/>
                      <a:pt x="76" y="119"/>
                    </a:cubicBezTo>
                    <a:cubicBezTo>
                      <a:pt x="77" y="119"/>
                      <a:pt x="77" y="120"/>
                      <a:pt x="77" y="119"/>
                    </a:cubicBezTo>
                    <a:cubicBezTo>
                      <a:pt x="78" y="119"/>
                      <a:pt x="78" y="119"/>
                      <a:pt x="78" y="119"/>
                    </a:cubicBezTo>
                    <a:cubicBezTo>
                      <a:pt x="79" y="119"/>
                      <a:pt x="79" y="119"/>
                      <a:pt x="79" y="119"/>
                    </a:cubicBezTo>
                    <a:cubicBezTo>
                      <a:pt x="79" y="119"/>
                      <a:pt x="78" y="119"/>
                      <a:pt x="78" y="119"/>
                    </a:cubicBezTo>
                    <a:cubicBezTo>
                      <a:pt x="77" y="120"/>
                      <a:pt x="78" y="119"/>
                      <a:pt x="78" y="120"/>
                    </a:cubicBezTo>
                    <a:cubicBezTo>
                      <a:pt x="78" y="120"/>
                      <a:pt x="78" y="121"/>
                      <a:pt x="79" y="121"/>
                    </a:cubicBezTo>
                    <a:cubicBezTo>
                      <a:pt x="79" y="121"/>
                      <a:pt x="80" y="121"/>
                      <a:pt x="80" y="120"/>
                    </a:cubicBezTo>
                    <a:cubicBezTo>
                      <a:pt x="80" y="120"/>
                      <a:pt x="81" y="120"/>
                      <a:pt x="81" y="120"/>
                    </a:cubicBezTo>
                    <a:cubicBezTo>
                      <a:pt x="81" y="120"/>
                      <a:pt x="81" y="121"/>
                      <a:pt x="82" y="121"/>
                    </a:cubicBezTo>
                    <a:cubicBezTo>
                      <a:pt x="81" y="121"/>
                      <a:pt x="81" y="120"/>
                      <a:pt x="80" y="121"/>
                    </a:cubicBezTo>
                    <a:cubicBezTo>
                      <a:pt x="80" y="121"/>
                      <a:pt x="80" y="121"/>
                      <a:pt x="79" y="121"/>
                    </a:cubicBezTo>
                    <a:cubicBezTo>
                      <a:pt x="78" y="121"/>
                      <a:pt x="78" y="121"/>
                      <a:pt x="78" y="120"/>
                    </a:cubicBezTo>
                    <a:cubicBezTo>
                      <a:pt x="77" y="119"/>
                      <a:pt x="77" y="120"/>
                      <a:pt x="76" y="120"/>
                    </a:cubicBezTo>
                    <a:cubicBezTo>
                      <a:pt x="75" y="120"/>
                      <a:pt x="75" y="119"/>
                      <a:pt x="75" y="119"/>
                    </a:cubicBezTo>
                    <a:cubicBezTo>
                      <a:pt x="74" y="119"/>
                      <a:pt x="74" y="120"/>
                      <a:pt x="74" y="120"/>
                    </a:cubicBezTo>
                    <a:cubicBezTo>
                      <a:pt x="74" y="120"/>
                      <a:pt x="73" y="120"/>
                      <a:pt x="73" y="120"/>
                    </a:cubicBezTo>
                    <a:cubicBezTo>
                      <a:pt x="73" y="120"/>
                      <a:pt x="72" y="120"/>
                      <a:pt x="72" y="120"/>
                    </a:cubicBezTo>
                    <a:cubicBezTo>
                      <a:pt x="72" y="120"/>
                      <a:pt x="71" y="120"/>
                      <a:pt x="71" y="120"/>
                    </a:cubicBezTo>
                    <a:cubicBezTo>
                      <a:pt x="71" y="120"/>
                      <a:pt x="70" y="120"/>
                      <a:pt x="70" y="120"/>
                    </a:cubicBezTo>
                    <a:cubicBezTo>
                      <a:pt x="70" y="120"/>
                      <a:pt x="71" y="120"/>
                      <a:pt x="71" y="120"/>
                    </a:cubicBezTo>
                    <a:cubicBezTo>
                      <a:pt x="70" y="121"/>
                      <a:pt x="69" y="120"/>
                      <a:pt x="69" y="121"/>
                    </a:cubicBezTo>
                    <a:cubicBezTo>
                      <a:pt x="69" y="121"/>
                      <a:pt x="70" y="121"/>
                      <a:pt x="71" y="121"/>
                    </a:cubicBezTo>
                    <a:cubicBezTo>
                      <a:pt x="70" y="121"/>
                      <a:pt x="70" y="121"/>
                      <a:pt x="69" y="121"/>
                    </a:cubicBezTo>
                    <a:cubicBezTo>
                      <a:pt x="70" y="122"/>
                      <a:pt x="71" y="122"/>
                      <a:pt x="71" y="122"/>
                    </a:cubicBezTo>
                    <a:cubicBezTo>
                      <a:pt x="71" y="122"/>
                      <a:pt x="70" y="122"/>
                      <a:pt x="70" y="122"/>
                    </a:cubicBezTo>
                    <a:cubicBezTo>
                      <a:pt x="70" y="122"/>
                      <a:pt x="69" y="122"/>
                      <a:pt x="69" y="122"/>
                    </a:cubicBezTo>
                    <a:cubicBezTo>
                      <a:pt x="70" y="122"/>
                      <a:pt x="71" y="122"/>
                      <a:pt x="72" y="122"/>
                    </a:cubicBezTo>
                    <a:cubicBezTo>
                      <a:pt x="73" y="122"/>
                      <a:pt x="73" y="122"/>
                      <a:pt x="73" y="122"/>
                    </a:cubicBezTo>
                    <a:cubicBezTo>
                      <a:pt x="74" y="122"/>
                      <a:pt x="74" y="122"/>
                      <a:pt x="74" y="122"/>
                    </a:cubicBezTo>
                    <a:cubicBezTo>
                      <a:pt x="74" y="122"/>
                      <a:pt x="74" y="122"/>
                      <a:pt x="75" y="122"/>
                    </a:cubicBezTo>
                    <a:cubicBezTo>
                      <a:pt x="74" y="122"/>
                      <a:pt x="74" y="122"/>
                      <a:pt x="74" y="122"/>
                    </a:cubicBezTo>
                    <a:cubicBezTo>
                      <a:pt x="74" y="123"/>
                      <a:pt x="75" y="123"/>
                      <a:pt x="75" y="123"/>
                    </a:cubicBezTo>
                    <a:cubicBezTo>
                      <a:pt x="74" y="123"/>
                      <a:pt x="74" y="122"/>
                      <a:pt x="73" y="123"/>
                    </a:cubicBezTo>
                    <a:cubicBezTo>
                      <a:pt x="73" y="123"/>
                      <a:pt x="73" y="123"/>
                      <a:pt x="73" y="123"/>
                    </a:cubicBezTo>
                    <a:cubicBezTo>
                      <a:pt x="73" y="123"/>
                      <a:pt x="72" y="123"/>
                      <a:pt x="72" y="123"/>
                    </a:cubicBezTo>
                    <a:cubicBezTo>
                      <a:pt x="72" y="123"/>
                      <a:pt x="72" y="123"/>
                      <a:pt x="72" y="123"/>
                    </a:cubicBezTo>
                    <a:cubicBezTo>
                      <a:pt x="72" y="123"/>
                      <a:pt x="72" y="123"/>
                      <a:pt x="72" y="123"/>
                    </a:cubicBezTo>
                    <a:cubicBezTo>
                      <a:pt x="72" y="123"/>
                      <a:pt x="73" y="123"/>
                      <a:pt x="73" y="123"/>
                    </a:cubicBezTo>
                    <a:cubicBezTo>
                      <a:pt x="73" y="123"/>
                      <a:pt x="74" y="123"/>
                      <a:pt x="73" y="123"/>
                    </a:cubicBezTo>
                    <a:cubicBezTo>
                      <a:pt x="73" y="123"/>
                      <a:pt x="72" y="123"/>
                      <a:pt x="71" y="123"/>
                    </a:cubicBezTo>
                    <a:cubicBezTo>
                      <a:pt x="72" y="123"/>
                      <a:pt x="72" y="123"/>
                      <a:pt x="73" y="123"/>
                    </a:cubicBezTo>
                    <a:cubicBezTo>
                      <a:pt x="73" y="123"/>
                      <a:pt x="73" y="123"/>
                      <a:pt x="74" y="123"/>
                    </a:cubicBezTo>
                    <a:cubicBezTo>
                      <a:pt x="73" y="124"/>
                      <a:pt x="72" y="124"/>
                      <a:pt x="72" y="124"/>
                    </a:cubicBezTo>
                    <a:cubicBezTo>
                      <a:pt x="71" y="124"/>
                      <a:pt x="71" y="123"/>
                      <a:pt x="71" y="124"/>
                    </a:cubicBezTo>
                    <a:cubicBezTo>
                      <a:pt x="71" y="124"/>
                      <a:pt x="70" y="124"/>
                      <a:pt x="71" y="124"/>
                    </a:cubicBezTo>
                    <a:cubicBezTo>
                      <a:pt x="70" y="124"/>
                      <a:pt x="71" y="124"/>
                      <a:pt x="72" y="124"/>
                    </a:cubicBezTo>
                    <a:cubicBezTo>
                      <a:pt x="72" y="124"/>
                      <a:pt x="72" y="124"/>
                      <a:pt x="72" y="124"/>
                    </a:cubicBezTo>
                    <a:cubicBezTo>
                      <a:pt x="73" y="124"/>
                      <a:pt x="74" y="125"/>
                      <a:pt x="74" y="124"/>
                    </a:cubicBezTo>
                    <a:cubicBezTo>
                      <a:pt x="74" y="125"/>
                      <a:pt x="73" y="124"/>
                      <a:pt x="72" y="124"/>
                    </a:cubicBezTo>
                    <a:cubicBezTo>
                      <a:pt x="72" y="124"/>
                      <a:pt x="72" y="125"/>
                      <a:pt x="71" y="125"/>
                    </a:cubicBezTo>
                    <a:cubicBezTo>
                      <a:pt x="71" y="125"/>
                      <a:pt x="71" y="125"/>
                      <a:pt x="71" y="125"/>
                    </a:cubicBezTo>
                    <a:cubicBezTo>
                      <a:pt x="71" y="124"/>
                      <a:pt x="70" y="124"/>
                      <a:pt x="70" y="125"/>
                    </a:cubicBezTo>
                    <a:cubicBezTo>
                      <a:pt x="70" y="125"/>
                      <a:pt x="70" y="125"/>
                      <a:pt x="70" y="125"/>
                    </a:cubicBezTo>
                    <a:cubicBezTo>
                      <a:pt x="70" y="125"/>
                      <a:pt x="69" y="125"/>
                      <a:pt x="70" y="126"/>
                    </a:cubicBezTo>
                    <a:cubicBezTo>
                      <a:pt x="71" y="126"/>
                      <a:pt x="71" y="126"/>
                      <a:pt x="72" y="126"/>
                    </a:cubicBezTo>
                    <a:cubicBezTo>
                      <a:pt x="71" y="126"/>
                      <a:pt x="71" y="126"/>
                      <a:pt x="71" y="126"/>
                    </a:cubicBezTo>
                    <a:cubicBezTo>
                      <a:pt x="70" y="126"/>
                      <a:pt x="70" y="127"/>
                      <a:pt x="70" y="127"/>
                    </a:cubicBezTo>
                    <a:cubicBezTo>
                      <a:pt x="70" y="127"/>
                      <a:pt x="70" y="127"/>
                      <a:pt x="70" y="127"/>
                    </a:cubicBezTo>
                    <a:cubicBezTo>
                      <a:pt x="70" y="127"/>
                      <a:pt x="70" y="127"/>
                      <a:pt x="70" y="127"/>
                    </a:cubicBezTo>
                    <a:cubicBezTo>
                      <a:pt x="71" y="127"/>
                      <a:pt x="72" y="126"/>
                      <a:pt x="74" y="125"/>
                    </a:cubicBezTo>
                    <a:cubicBezTo>
                      <a:pt x="74" y="125"/>
                      <a:pt x="75" y="125"/>
                      <a:pt x="75" y="124"/>
                    </a:cubicBezTo>
                    <a:cubicBezTo>
                      <a:pt x="76" y="124"/>
                      <a:pt x="76" y="124"/>
                      <a:pt x="76" y="124"/>
                    </a:cubicBezTo>
                    <a:cubicBezTo>
                      <a:pt x="76" y="124"/>
                      <a:pt x="76" y="123"/>
                      <a:pt x="77" y="123"/>
                    </a:cubicBezTo>
                    <a:cubicBezTo>
                      <a:pt x="77" y="123"/>
                      <a:pt x="77" y="123"/>
                      <a:pt x="78" y="123"/>
                    </a:cubicBezTo>
                    <a:cubicBezTo>
                      <a:pt x="78" y="122"/>
                      <a:pt x="79" y="122"/>
                      <a:pt x="79" y="122"/>
                    </a:cubicBezTo>
                    <a:cubicBezTo>
                      <a:pt x="80" y="122"/>
                      <a:pt x="81" y="121"/>
                      <a:pt x="82" y="121"/>
                    </a:cubicBezTo>
                    <a:cubicBezTo>
                      <a:pt x="81" y="121"/>
                      <a:pt x="81" y="121"/>
                      <a:pt x="81" y="122"/>
                    </a:cubicBezTo>
                    <a:cubicBezTo>
                      <a:pt x="81" y="122"/>
                      <a:pt x="82" y="122"/>
                      <a:pt x="83" y="122"/>
                    </a:cubicBezTo>
                    <a:cubicBezTo>
                      <a:pt x="82" y="122"/>
                      <a:pt x="81" y="122"/>
                      <a:pt x="81" y="122"/>
                    </a:cubicBezTo>
                    <a:cubicBezTo>
                      <a:pt x="80" y="122"/>
                      <a:pt x="80" y="122"/>
                      <a:pt x="80" y="122"/>
                    </a:cubicBezTo>
                    <a:cubicBezTo>
                      <a:pt x="79" y="122"/>
                      <a:pt x="79" y="122"/>
                      <a:pt x="80" y="122"/>
                    </a:cubicBezTo>
                    <a:cubicBezTo>
                      <a:pt x="80" y="123"/>
                      <a:pt x="80" y="123"/>
                      <a:pt x="80" y="123"/>
                    </a:cubicBezTo>
                    <a:cubicBezTo>
                      <a:pt x="81" y="123"/>
                      <a:pt x="81" y="122"/>
                      <a:pt x="82" y="123"/>
                    </a:cubicBezTo>
                    <a:cubicBezTo>
                      <a:pt x="81" y="123"/>
                      <a:pt x="81" y="123"/>
                      <a:pt x="80" y="123"/>
                    </a:cubicBezTo>
                    <a:cubicBezTo>
                      <a:pt x="80" y="123"/>
                      <a:pt x="80" y="123"/>
                      <a:pt x="79" y="123"/>
                    </a:cubicBezTo>
                    <a:cubicBezTo>
                      <a:pt x="79" y="122"/>
                      <a:pt x="79" y="122"/>
                      <a:pt x="78" y="123"/>
                    </a:cubicBezTo>
                    <a:cubicBezTo>
                      <a:pt x="78" y="123"/>
                      <a:pt x="78" y="123"/>
                      <a:pt x="77" y="123"/>
                    </a:cubicBezTo>
                    <a:cubicBezTo>
                      <a:pt x="77" y="124"/>
                      <a:pt x="77" y="124"/>
                      <a:pt x="76" y="124"/>
                    </a:cubicBezTo>
                    <a:cubicBezTo>
                      <a:pt x="76" y="124"/>
                      <a:pt x="76" y="125"/>
                      <a:pt x="75" y="125"/>
                    </a:cubicBezTo>
                    <a:cubicBezTo>
                      <a:pt x="75" y="125"/>
                      <a:pt x="74" y="125"/>
                      <a:pt x="74" y="125"/>
                    </a:cubicBezTo>
                    <a:cubicBezTo>
                      <a:pt x="74" y="125"/>
                      <a:pt x="74" y="125"/>
                      <a:pt x="73" y="126"/>
                    </a:cubicBezTo>
                    <a:cubicBezTo>
                      <a:pt x="73" y="126"/>
                      <a:pt x="73" y="126"/>
                      <a:pt x="73" y="126"/>
                    </a:cubicBezTo>
                    <a:cubicBezTo>
                      <a:pt x="72" y="126"/>
                      <a:pt x="72" y="127"/>
                      <a:pt x="72" y="127"/>
                    </a:cubicBezTo>
                    <a:cubicBezTo>
                      <a:pt x="71" y="127"/>
                      <a:pt x="71" y="127"/>
                      <a:pt x="71" y="127"/>
                    </a:cubicBezTo>
                    <a:cubicBezTo>
                      <a:pt x="71" y="128"/>
                      <a:pt x="71" y="127"/>
                      <a:pt x="72" y="127"/>
                    </a:cubicBezTo>
                    <a:cubicBezTo>
                      <a:pt x="71" y="128"/>
                      <a:pt x="70" y="128"/>
                      <a:pt x="71" y="128"/>
                    </a:cubicBezTo>
                    <a:cubicBezTo>
                      <a:pt x="72" y="128"/>
                      <a:pt x="72" y="127"/>
                      <a:pt x="73" y="127"/>
                    </a:cubicBezTo>
                    <a:cubicBezTo>
                      <a:pt x="72" y="128"/>
                      <a:pt x="72" y="128"/>
                      <a:pt x="71" y="128"/>
                    </a:cubicBezTo>
                    <a:cubicBezTo>
                      <a:pt x="72" y="128"/>
                      <a:pt x="72" y="128"/>
                      <a:pt x="72" y="128"/>
                    </a:cubicBezTo>
                    <a:cubicBezTo>
                      <a:pt x="73" y="128"/>
                      <a:pt x="73" y="128"/>
                      <a:pt x="73" y="128"/>
                    </a:cubicBezTo>
                    <a:cubicBezTo>
                      <a:pt x="73" y="128"/>
                      <a:pt x="73" y="128"/>
                      <a:pt x="73" y="128"/>
                    </a:cubicBezTo>
                    <a:cubicBezTo>
                      <a:pt x="73" y="128"/>
                      <a:pt x="73" y="128"/>
                      <a:pt x="73" y="128"/>
                    </a:cubicBezTo>
                    <a:cubicBezTo>
                      <a:pt x="73" y="128"/>
                      <a:pt x="74" y="128"/>
                      <a:pt x="74" y="128"/>
                    </a:cubicBezTo>
                    <a:cubicBezTo>
                      <a:pt x="74" y="128"/>
                      <a:pt x="74" y="128"/>
                      <a:pt x="75" y="128"/>
                    </a:cubicBezTo>
                    <a:cubicBezTo>
                      <a:pt x="75" y="128"/>
                      <a:pt x="75" y="128"/>
                      <a:pt x="75" y="128"/>
                    </a:cubicBezTo>
                    <a:cubicBezTo>
                      <a:pt x="75" y="128"/>
                      <a:pt x="76" y="127"/>
                      <a:pt x="76" y="127"/>
                    </a:cubicBezTo>
                    <a:cubicBezTo>
                      <a:pt x="76" y="127"/>
                      <a:pt x="76" y="127"/>
                      <a:pt x="76" y="127"/>
                    </a:cubicBezTo>
                    <a:cubicBezTo>
                      <a:pt x="77" y="127"/>
                      <a:pt x="77" y="128"/>
                      <a:pt x="76" y="128"/>
                    </a:cubicBezTo>
                    <a:cubicBezTo>
                      <a:pt x="76" y="128"/>
                      <a:pt x="76" y="128"/>
                      <a:pt x="76" y="128"/>
                    </a:cubicBezTo>
                    <a:cubicBezTo>
                      <a:pt x="76" y="128"/>
                      <a:pt x="76" y="128"/>
                      <a:pt x="75" y="128"/>
                    </a:cubicBezTo>
                    <a:cubicBezTo>
                      <a:pt x="75" y="128"/>
                      <a:pt x="75" y="128"/>
                      <a:pt x="75" y="128"/>
                    </a:cubicBezTo>
                    <a:cubicBezTo>
                      <a:pt x="74" y="128"/>
                      <a:pt x="74" y="128"/>
                      <a:pt x="74" y="128"/>
                    </a:cubicBezTo>
                    <a:cubicBezTo>
                      <a:pt x="73" y="128"/>
                      <a:pt x="73" y="128"/>
                      <a:pt x="73" y="128"/>
                    </a:cubicBezTo>
                    <a:cubicBezTo>
                      <a:pt x="73" y="128"/>
                      <a:pt x="72" y="128"/>
                      <a:pt x="72" y="128"/>
                    </a:cubicBezTo>
                    <a:cubicBezTo>
                      <a:pt x="72" y="129"/>
                      <a:pt x="72" y="129"/>
                      <a:pt x="71" y="129"/>
                    </a:cubicBezTo>
                    <a:cubicBezTo>
                      <a:pt x="72" y="129"/>
                      <a:pt x="72" y="129"/>
                      <a:pt x="73" y="129"/>
                    </a:cubicBezTo>
                    <a:cubicBezTo>
                      <a:pt x="72" y="129"/>
                      <a:pt x="72" y="129"/>
                      <a:pt x="71" y="129"/>
                    </a:cubicBezTo>
                    <a:cubicBezTo>
                      <a:pt x="72" y="130"/>
                      <a:pt x="72" y="130"/>
                      <a:pt x="72" y="130"/>
                    </a:cubicBezTo>
                    <a:cubicBezTo>
                      <a:pt x="72" y="130"/>
                      <a:pt x="73" y="130"/>
                      <a:pt x="73" y="130"/>
                    </a:cubicBezTo>
                    <a:cubicBezTo>
                      <a:pt x="73" y="129"/>
                      <a:pt x="73" y="129"/>
                      <a:pt x="73" y="129"/>
                    </a:cubicBezTo>
                    <a:cubicBezTo>
                      <a:pt x="73" y="129"/>
                      <a:pt x="73" y="129"/>
                      <a:pt x="73" y="130"/>
                    </a:cubicBezTo>
                    <a:cubicBezTo>
                      <a:pt x="73" y="130"/>
                      <a:pt x="73" y="130"/>
                      <a:pt x="74" y="130"/>
                    </a:cubicBezTo>
                    <a:cubicBezTo>
                      <a:pt x="73" y="130"/>
                      <a:pt x="73" y="130"/>
                      <a:pt x="73" y="130"/>
                    </a:cubicBezTo>
                    <a:cubicBezTo>
                      <a:pt x="73" y="130"/>
                      <a:pt x="73" y="130"/>
                      <a:pt x="73" y="130"/>
                    </a:cubicBezTo>
                    <a:cubicBezTo>
                      <a:pt x="73" y="130"/>
                      <a:pt x="73" y="130"/>
                      <a:pt x="73" y="130"/>
                    </a:cubicBezTo>
                    <a:cubicBezTo>
                      <a:pt x="73" y="131"/>
                      <a:pt x="74" y="130"/>
                      <a:pt x="74" y="130"/>
                    </a:cubicBezTo>
                    <a:cubicBezTo>
                      <a:pt x="74" y="130"/>
                      <a:pt x="74" y="130"/>
                      <a:pt x="74" y="130"/>
                    </a:cubicBezTo>
                    <a:cubicBezTo>
                      <a:pt x="74" y="131"/>
                      <a:pt x="74" y="130"/>
                      <a:pt x="74" y="131"/>
                    </a:cubicBezTo>
                    <a:cubicBezTo>
                      <a:pt x="74" y="131"/>
                      <a:pt x="74" y="130"/>
                      <a:pt x="74" y="131"/>
                    </a:cubicBezTo>
                    <a:cubicBezTo>
                      <a:pt x="74" y="131"/>
                      <a:pt x="74" y="131"/>
                      <a:pt x="74" y="131"/>
                    </a:cubicBezTo>
                    <a:cubicBezTo>
                      <a:pt x="74" y="131"/>
                      <a:pt x="75" y="131"/>
                      <a:pt x="75" y="131"/>
                    </a:cubicBezTo>
                    <a:cubicBezTo>
                      <a:pt x="75" y="131"/>
                      <a:pt x="76" y="130"/>
                      <a:pt x="76" y="130"/>
                    </a:cubicBezTo>
                    <a:cubicBezTo>
                      <a:pt x="76" y="130"/>
                      <a:pt x="76" y="130"/>
                      <a:pt x="76" y="130"/>
                    </a:cubicBezTo>
                    <a:cubicBezTo>
                      <a:pt x="76" y="130"/>
                      <a:pt x="76" y="130"/>
                      <a:pt x="76" y="130"/>
                    </a:cubicBezTo>
                    <a:cubicBezTo>
                      <a:pt x="77" y="129"/>
                      <a:pt x="77" y="129"/>
                      <a:pt x="78" y="129"/>
                    </a:cubicBezTo>
                    <a:cubicBezTo>
                      <a:pt x="78" y="129"/>
                      <a:pt x="79" y="129"/>
                      <a:pt x="80" y="129"/>
                    </a:cubicBezTo>
                    <a:cubicBezTo>
                      <a:pt x="80" y="129"/>
                      <a:pt x="80" y="129"/>
                      <a:pt x="80" y="129"/>
                    </a:cubicBezTo>
                    <a:cubicBezTo>
                      <a:pt x="80" y="129"/>
                      <a:pt x="81" y="129"/>
                      <a:pt x="81" y="129"/>
                    </a:cubicBezTo>
                    <a:cubicBezTo>
                      <a:pt x="80" y="129"/>
                      <a:pt x="79" y="129"/>
                      <a:pt x="79" y="129"/>
                    </a:cubicBezTo>
                    <a:cubicBezTo>
                      <a:pt x="78" y="129"/>
                      <a:pt x="78" y="129"/>
                      <a:pt x="77" y="129"/>
                    </a:cubicBezTo>
                    <a:cubicBezTo>
                      <a:pt x="77" y="129"/>
                      <a:pt x="76" y="130"/>
                      <a:pt x="76" y="130"/>
                    </a:cubicBezTo>
                    <a:cubicBezTo>
                      <a:pt x="76" y="130"/>
                      <a:pt x="76" y="130"/>
                      <a:pt x="76" y="130"/>
                    </a:cubicBezTo>
                    <a:cubicBezTo>
                      <a:pt x="76" y="130"/>
                      <a:pt x="76" y="130"/>
                      <a:pt x="76" y="130"/>
                    </a:cubicBezTo>
                    <a:cubicBezTo>
                      <a:pt x="76" y="130"/>
                      <a:pt x="75" y="130"/>
                      <a:pt x="75" y="131"/>
                    </a:cubicBezTo>
                    <a:cubicBezTo>
                      <a:pt x="75" y="131"/>
                      <a:pt x="75" y="131"/>
                      <a:pt x="74" y="131"/>
                    </a:cubicBezTo>
                    <a:cubicBezTo>
                      <a:pt x="74" y="132"/>
                      <a:pt x="74" y="132"/>
                      <a:pt x="74" y="132"/>
                    </a:cubicBezTo>
                    <a:cubicBezTo>
                      <a:pt x="74" y="132"/>
                      <a:pt x="74" y="132"/>
                      <a:pt x="74" y="132"/>
                    </a:cubicBezTo>
                    <a:cubicBezTo>
                      <a:pt x="74" y="132"/>
                      <a:pt x="74" y="132"/>
                      <a:pt x="74" y="132"/>
                    </a:cubicBezTo>
                    <a:cubicBezTo>
                      <a:pt x="75" y="131"/>
                      <a:pt x="75" y="132"/>
                      <a:pt x="75" y="132"/>
                    </a:cubicBezTo>
                    <a:cubicBezTo>
                      <a:pt x="75" y="132"/>
                      <a:pt x="75" y="132"/>
                      <a:pt x="75" y="132"/>
                    </a:cubicBezTo>
                    <a:cubicBezTo>
                      <a:pt x="75" y="132"/>
                      <a:pt x="75" y="132"/>
                      <a:pt x="76" y="132"/>
                    </a:cubicBezTo>
                    <a:cubicBezTo>
                      <a:pt x="75" y="132"/>
                      <a:pt x="75" y="132"/>
                      <a:pt x="75" y="132"/>
                    </a:cubicBezTo>
                    <a:cubicBezTo>
                      <a:pt x="75" y="133"/>
                      <a:pt x="75" y="133"/>
                      <a:pt x="75" y="133"/>
                    </a:cubicBezTo>
                    <a:cubicBezTo>
                      <a:pt x="75" y="133"/>
                      <a:pt x="75" y="133"/>
                      <a:pt x="75" y="133"/>
                    </a:cubicBezTo>
                    <a:cubicBezTo>
                      <a:pt x="76" y="134"/>
                      <a:pt x="76" y="134"/>
                      <a:pt x="75" y="134"/>
                    </a:cubicBezTo>
                    <a:cubicBezTo>
                      <a:pt x="75" y="134"/>
                      <a:pt x="75" y="134"/>
                      <a:pt x="75" y="134"/>
                    </a:cubicBezTo>
                    <a:cubicBezTo>
                      <a:pt x="75" y="135"/>
                      <a:pt x="76" y="134"/>
                      <a:pt x="76" y="134"/>
                    </a:cubicBezTo>
                    <a:cubicBezTo>
                      <a:pt x="76" y="134"/>
                      <a:pt x="76" y="134"/>
                      <a:pt x="76" y="134"/>
                    </a:cubicBezTo>
                    <a:cubicBezTo>
                      <a:pt x="76" y="134"/>
                      <a:pt x="76" y="134"/>
                      <a:pt x="75" y="135"/>
                    </a:cubicBezTo>
                    <a:cubicBezTo>
                      <a:pt x="76" y="135"/>
                      <a:pt x="76" y="134"/>
                      <a:pt x="77" y="134"/>
                    </a:cubicBezTo>
                    <a:cubicBezTo>
                      <a:pt x="76" y="134"/>
                      <a:pt x="77" y="133"/>
                      <a:pt x="77" y="134"/>
                    </a:cubicBezTo>
                    <a:cubicBezTo>
                      <a:pt x="77" y="134"/>
                      <a:pt x="77" y="134"/>
                      <a:pt x="77" y="134"/>
                    </a:cubicBezTo>
                    <a:cubicBezTo>
                      <a:pt x="77" y="134"/>
                      <a:pt x="77" y="134"/>
                      <a:pt x="77" y="134"/>
                    </a:cubicBezTo>
                    <a:cubicBezTo>
                      <a:pt x="78" y="134"/>
                      <a:pt x="78" y="133"/>
                      <a:pt x="78" y="133"/>
                    </a:cubicBezTo>
                    <a:cubicBezTo>
                      <a:pt x="78" y="134"/>
                      <a:pt x="78" y="134"/>
                      <a:pt x="78" y="134"/>
                    </a:cubicBezTo>
                    <a:cubicBezTo>
                      <a:pt x="77" y="134"/>
                      <a:pt x="77" y="134"/>
                      <a:pt x="77" y="134"/>
                    </a:cubicBezTo>
                    <a:cubicBezTo>
                      <a:pt x="77" y="134"/>
                      <a:pt x="77" y="134"/>
                      <a:pt x="77" y="134"/>
                    </a:cubicBezTo>
                    <a:cubicBezTo>
                      <a:pt x="77" y="134"/>
                      <a:pt x="77" y="134"/>
                      <a:pt x="77" y="134"/>
                    </a:cubicBezTo>
                    <a:cubicBezTo>
                      <a:pt x="77" y="134"/>
                      <a:pt x="76" y="134"/>
                      <a:pt x="76" y="135"/>
                    </a:cubicBezTo>
                    <a:cubicBezTo>
                      <a:pt x="76" y="135"/>
                      <a:pt x="76" y="135"/>
                      <a:pt x="76" y="135"/>
                    </a:cubicBezTo>
                    <a:cubicBezTo>
                      <a:pt x="76" y="135"/>
                      <a:pt x="76" y="135"/>
                      <a:pt x="75" y="135"/>
                    </a:cubicBezTo>
                    <a:cubicBezTo>
                      <a:pt x="75" y="135"/>
                      <a:pt x="75" y="136"/>
                      <a:pt x="75" y="137"/>
                    </a:cubicBezTo>
                    <a:cubicBezTo>
                      <a:pt x="75" y="137"/>
                      <a:pt x="75" y="138"/>
                      <a:pt x="76" y="138"/>
                    </a:cubicBezTo>
                    <a:cubicBezTo>
                      <a:pt x="76" y="138"/>
                      <a:pt x="76" y="138"/>
                      <a:pt x="77" y="138"/>
                    </a:cubicBezTo>
                    <a:cubicBezTo>
                      <a:pt x="77" y="138"/>
                      <a:pt x="77" y="137"/>
                      <a:pt x="77" y="137"/>
                    </a:cubicBezTo>
                    <a:cubicBezTo>
                      <a:pt x="77" y="137"/>
                      <a:pt x="77" y="137"/>
                      <a:pt x="77" y="137"/>
                    </a:cubicBezTo>
                    <a:cubicBezTo>
                      <a:pt x="77" y="137"/>
                      <a:pt x="77" y="137"/>
                      <a:pt x="77" y="137"/>
                    </a:cubicBezTo>
                    <a:cubicBezTo>
                      <a:pt x="77" y="137"/>
                      <a:pt x="77" y="137"/>
                      <a:pt x="78" y="136"/>
                    </a:cubicBezTo>
                    <a:cubicBezTo>
                      <a:pt x="78" y="136"/>
                      <a:pt x="78" y="136"/>
                      <a:pt x="78" y="136"/>
                    </a:cubicBezTo>
                    <a:cubicBezTo>
                      <a:pt x="78" y="136"/>
                      <a:pt x="78" y="136"/>
                      <a:pt x="78" y="135"/>
                    </a:cubicBezTo>
                    <a:cubicBezTo>
                      <a:pt x="78" y="135"/>
                      <a:pt x="78" y="135"/>
                      <a:pt x="78" y="135"/>
                    </a:cubicBezTo>
                    <a:cubicBezTo>
                      <a:pt x="78" y="135"/>
                      <a:pt x="79" y="135"/>
                      <a:pt x="79" y="135"/>
                    </a:cubicBezTo>
                    <a:cubicBezTo>
                      <a:pt x="79" y="135"/>
                      <a:pt x="78" y="135"/>
                      <a:pt x="79" y="136"/>
                    </a:cubicBezTo>
                    <a:cubicBezTo>
                      <a:pt x="79" y="136"/>
                      <a:pt x="79" y="135"/>
                      <a:pt x="79" y="135"/>
                    </a:cubicBezTo>
                    <a:cubicBezTo>
                      <a:pt x="80" y="135"/>
                      <a:pt x="81" y="135"/>
                      <a:pt x="81" y="135"/>
                    </a:cubicBezTo>
                    <a:cubicBezTo>
                      <a:pt x="81" y="135"/>
                      <a:pt x="81" y="135"/>
                      <a:pt x="80" y="134"/>
                    </a:cubicBezTo>
                    <a:cubicBezTo>
                      <a:pt x="80" y="134"/>
                      <a:pt x="80" y="134"/>
                      <a:pt x="80" y="134"/>
                    </a:cubicBezTo>
                    <a:cubicBezTo>
                      <a:pt x="80" y="134"/>
                      <a:pt x="80" y="134"/>
                      <a:pt x="80" y="134"/>
                    </a:cubicBezTo>
                    <a:cubicBezTo>
                      <a:pt x="80" y="134"/>
                      <a:pt x="80" y="134"/>
                      <a:pt x="80" y="134"/>
                    </a:cubicBezTo>
                    <a:cubicBezTo>
                      <a:pt x="80" y="133"/>
                      <a:pt x="80" y="134"/>
                      <a:pt x="80" y="134"/>
                    </a:cubicBezTo>
                    <a:cubicBezTo>
                      <a:pt x="80" y="134"/>
                      <a:pt x="80" y="133"/>
                      <a:pt x="80" y="133"/>
                    </a:cubicBezTo>
                    <a:cubicBezTo>
                      <a:pt x="80" y="133"/>
                      <a:pt x="80" y="133"/>
                      <a:pt x="79" y="133"/>
                    </a:cubicBezTo>
                    <a:cubicBezTo>
                      <a:pt x="79" y="133"/>
                      <a:pt x="79" y="132"/>
                      <a:pt x="79" y="132"/>
                    </a:cubicBezTo>
                    <a:cubicBezTo>
                      <a:pt x="80" y="133"/>
                      <a:pt x="80" y="133"/>
                      <a:pt x="80" y="132"/>
                    </a:cubicBezTo>
                    <a:cubicBezTo>
                      <a:pt x="80" y="133"/>
                      <a:pt x="80" y="133"/>
                      <a:pt x="80" y="133"/>
                    </a:cubicBezTo>
                    <a:cubicBezTo>
                      <a:pt x="80" y="133"/>
                      <a:pt x="80" y="133"/>
                      <a:pt x="80" y="134"/>
                    </a:cubicBezTo>
                    <a:cubicBezTo>
                      <a:pt x="80" y="134"/>
                      <a:pt x="80" y="134"/>
                      <a:pt x="80" y="134"/>
                    </a:cubicBezTo>
                    <a:cubicBezTo>
                      <a:pt x="80" y="134"/>
                      <a:pt x="81" y="135"/>
                      <a:pt x="81" y="135"/>
                    </a:cubicBezTo>
                    <a:cubicBezTo>
                      <a:pt x="81" y="135"/>
                      <a:pt x="82" y="135"/>
                      <a:pt x="82" y="135"/>
                    </a:cubicBezTo>
                    <a:cubicBezTo>
                      <a:pt x="82" y="135"/>
                      <a:pt x="82" y="135"/>
                      <a:pt x="82" y="134"/>
                    </a:cubicBezTo>
                    <a:cubicBezTo>
                      <a:pt x="82" y="134"/>
                      <a:pt x="83" y="134"/>
                      <a:pt x="83" y="134"/>
                    </a:cubicBezTo>
                    <a:cubicBezTo>
                      <a:pt x="83" y="135"/>
                      <a:pt x="83" y="135"/>
                      <a:pt x="83" y="135"/>
                    </a:cubicBezTo>
                    <a:cubicBezTo>
                      <a:pt x="83" y="135"/>
                      <a:pt x="83" y="135"/>
                      <a:pt x="83" y="136"/>
                    </a:cubicBezTo>
                    <a:cubicBezTo>
                      <a:pt x="82" y="136"/>
                      <a:pt x="83" y="136"/>
                      <a:pt x="83" y="136"/>
                    </a:cubicBezTo>
                    <a:cubicBezTo>
                      <a:pt x="83" y="137"/>
                      <a:pt x="84" y="137"/>
                      <a:pt x="84" y="137"/>
                    </a:cubicBezTo>
                    <a:cubicBezTo>
                      <a:pt x="84" y="137"/>
                      <a:pt x="84" y="137"/>
                      <a:pt x="84" y="137"/>
                    </a:cubicBezTo>
                    <a:cubicBezTo>
                      <a:pt x="84" y="137"/>
                      <a:pt x="84" y="137"/>
                      <a:pt x="84" y="137"/>
                    </a:cubicBezTo>
                    <a:cubicBezTo>
                      <a:pt x="84" y="137"/>
                      <a:pt x="82" y="137"/>
                      <a:pt x="82" y="136"/>
                    </a:cubicBezTo>
                    <a:cubicBezTo>
                      <a:pt x="82" y="136"/>
                      <a:pt x="82" y="136"/>
                      <a:pt x="82" y="135"/>
                    </a:cubicBezTo>
                    <a:cubicBezTo>
                      <a:pt x="81" y="135"/>
                      <a:pt x="81" y="135"/>
                      <a:pt x="81" y="135"/>
                    </a:cubicBezTo>
                    <a:cubicBezTo>
                      <a:pt x="81" y="135"/>
                      <a:pt x="81" y="135"/>
                      <a:pt x="81" y="135"/>
                    </a:cubicBezTo>
                    <a:cubicBezTo>
                      <a:pt x="81" y="136"/>
                      <a:pt x="79" y="135"/>
                      <a:pt x="80" y="136"/>
                    </a:cubicBezTo>
                    <a:cubicBezTo>
                      <a:pt x="81" y="136"/>
                      <a:pt x="80" y="136"/>
                      <a:pt x="81" y="136"/>
                    </a:cubicBezTo>
                    <a:cubicBezTo>
                      <a:pt x="81" y="136"/>
                      <a:pt x="81" y="136"/>
                      <a:pt x="81" y="136"/>
                    </a:cubicBezTo>
                    <a:cubicBezTo>
                      <a:pt x="81" y="136"/>
                      <a:pt x="81" y="137"/>
                      <a:pt x="81" y="137"/>
                    </a:cubicBezTo>
                    <a:cubicBezTo>
                      <a:pt x="82" y="137"/>
                      <a:pt x="82" y="136"/>
                      <a:pt x="82" y="136"/>
                    </a:cubicBezTo>
                    <a:cubicBezTo>
                      <a:pt x="82" y="137"/>
                      <a:pt x="82" y="137"/>
                      <a:pt x="82" y="137"/>
                    </a:cubicBezTo>
                    <a:cubicBezTo>
                      <a:pt x="82" y="137"/>
                      <a:pt x="81" y="137"/>
                      <a:pt x="81" y="137"/>
                    </a:cubicBezTo>
                    <a:cubicBezTo>
                      <a:pt x="81" y="137"/>
                      <a:pt x="81" y="137"/>
                      <a:pt x="80" y="137"/>
                    </a:cubicBezTo>
                    <a:cubicBezTo>
                      <a:pt x="81" y="137"/>
                      <a:pt x="81" y="137"/>
                      <a:pt x="81" y="137"/>
                    </a:cubicBezTo>
                    <a:cubicBezTo>
                      <a:pt x="80" y="137"/>
                      <a:pt x="80" y="137"/>
                      <a:pt x="80" y="137"/>
                    </a:cubicBezTo>
                    <a:cubicBezTo>
                      <a:pt x="79" y="138"/>
                      <a:pt x="80" y="138"/>
                      <a:pt x="79" y="138"/>
                    </a:cubicBezTo>
                    <a:cubicBezTo>
                      <a:pt x="79" y="138"/>
                      <a:pt x="79" y="138"/>
                      <a:pt x="79" y="138"/>
                    </a:cubicBezTo>
                    <a:cubicBezTo>
                      <a:pt x="78" y="138"/>
                      <a:pt x="78" y="138"/>
                      <a:pt x="78" y="138"/>
                    </a:cubicBezTo>
                    <a:cubicBezTo>
                      <a:pt x="77" y="138"/>
                      <a:pt x="77" y="138"/>
                      <a:pt x="77" y="138"/>
                    </a:cubicBezTo>
                    <a:cubicBezTo>
                      <a:pt x="77" y="138"/>
                      <a:pt x="78" y="138"/>
                      <a:pt x="78" y="138"/>
                    </a:cubicBezTo>
                    <a:cubicBezTo>
                      <a:pt x="78" y="138"/>
                      <a:pt x="77" y="138"/>
                      <a:pt x="77" y="139"/>
                    </a:cubicBezTo>
                    <a:cubicBezTo>
                      <a:pt x="78" y="139"/>
                      <a:pt x="79" y="139"/>
                      <a:pt x="80" y="138"/>
                    </a:cubicBezTo>
                    <a:cubicBezTo>
                      <a:pt x="80" y="138"/>
                      <a:pt x="81" y="138"/>
                      <a:pt x="81" y="138"/>
                    </a:cubicBezTo>
                    <a:cubicBezTo>
                      <a:pt x="81" y="138"/>
                      <a:pt x="81" y="137"/>
                      <a:pt x="81" y="137"/>
                    </a:cubicBezTo>
                    <a:cubicBezTo>
                      <a:pt x="82" y="137"/>
                      <a:pt x="81" y="138"/>
                      <a:pt x="82" y="138"/>
                    </a:cubicBezTo>
                    <a:cubicBezTo>
                      <a:pt x="82" y="138"/>
                      <a:pt x="83" y="138"/>
                      <a:pt x="83" y="138"/>
                    </a:cubicBezTo>
                    <a:cubicBezTo>
                      <a:pt x="82" y="138"/>
                      <a:pt x="82" y="138"/>
                      <a:pt x="81" y="138"/>
                    </a:cubicBezTo>
                    <a:cubicBezTo>
                      <a:pt x="81" y="139"/>
                      <a:pt x="81" y="138"/>
                      <a:pt x="80" y="138"/>
                    </a:cubicBezTo>
                    <a:cubicBezTo>
                      <a:pt x="79" y="139"/>
                      <a:pt x="79" y="139"/>
                      <a:pt x="78" y="139"/>
                    </a:cubicBezTo>
                    <a:cubicBezTo>
                      <a:pt x="78" y="139"/>
                      <a:pt x="78" y="139"/>
                      <a:pt x="77" y="139"/>
                    </a:cubicBezTo>
                    <a:cubicBezTo>
                      <a:pt x="77" y="139"/>
                      <a:pt x="78" y="139"/>
                      <a:pt x="78" y="139"/>
                    </a:cubicBezTo>
                    <a:cubicBezTo>
                      <a:pt x="78" y="140"/>
                      <a:pt x="78" y="140"/>
                      <a:pt x="78" y="140"/>
                    </a:cubicBezTo>
                    <a:cubicBezTo>
                      <a:pt x="78" y="140"/>
                      <a:pt x="79" y="140"/>
                      <a:pt x="79" y="140"/>
                    </a:cubicBezTo>
                    <a:cubicBezTo>
                      <a:pt x="79" y="140"/>
                      <a:pt x="78" y="140"/>
                      <a:pt x="77" y="141"/>
                    </a:cubicBezTo>
                    <a:cubicBezTo>
                      <a:pt x="78" y="141"/>
                      <a:pt x="78" y="141"/>
                      <a:pt x="78" y="141"/>
                    </a:cubicBezTo>
                    <a:cubicBezTo>
                      <a:pt x="78" y="141"/>
                      <a:pt x="78" y="141"/>
                      <a:pt x="77" y="141"/>
                    </a:cubicBezTo>
                    <a:cubicBezTo>
                      <a:pt x="78" y="141"/>
                      <a:pt x="78" y="142"/>
                      <a:pt x="78" y="142"/>
                    </a:cubicBezTo>
                    <a:cubicBezTo>
                      <a:pt x="78" y="142"/>
                      <a:pt x="79" y="142"/>
                      <a:pt x="79" y="142"/>
                    </a:cubicBezTo>
                    <a:cubicBezTo>
                      <a:pt x="79" y="142"/>
                      <a:pt x="79" y="142"/>
                      <a:pt x="79" y="142"/>
                    </a:cubicBezTo>
                    <a:cubicBezTo>
                      <a:pt x="79" y="141"/>
                      <a:pt x="79" y="141"/>
                      <a:pt x="79" y="141"/>
                    </a:cubicBezTo>
                    <a:cubicBezTo>
                      <a:pt x="79" y="141"/>
                      <a:pt x="80" y="141"/>
                      <a:pt x="80" y="141"/>
                    </a:cubicBezTo>
                    <a:cubicBezTo>
                      <a:pt x="80" y="141"/>
                      <a:pt x="81" y="141"/>
                      <a:pt x="81" y="141"/>
                    </a:cubicBezTo>
                    <a:cubicBezTo>
                      <a:pt x="81" y="141"/>
                      <a:pt x="80" y="141"/>
                      <a:pt x="80" y="141"/>
                    </a:cubicBezTo>
                    <a:cubicBezTo>
                      <a:pt x="80" y="141"/>
                      <a:pt x="79" y="141"/>
                      <a:pt x="79" y="141"/>
                    </a:cubicBezTo>
                    <a:cubicBezTo>
                      <a:pt x="79" y="141"/>
                      <a:pt x="79" y="142"/>
                      <a:pt x="79" y="142"/>
                    </a:cubicBezTo>
                    <a:cubicBezTo>
                      <a:pt x="79" y="142"/>
                      <a:pt x="80" y="142"/>
                      <a:pt x="80" y="142"/>
                    </a:cubicBezTo>
                    <a:cubicBezTo>
                      <a:pt x="80" y="142"/>
                      <a:pt x="79" y="142"/>
                      <a:pt x="79" y="142"/>
                    </a:cubicBezTo>
                    <a:cubicBezTo>
                      <a:pt x="78" y="143"/>
                      <a:pt x="79" y="143"/>
                      <a:pt x="79" y="142"/>
                    </a:cubicBezTo>
                    <a:cubicBezTo>
                      <a:pt x="79" y="142"/>
                      <a:pt x="79" y="142"/>
                      <a:pt x="79" y="142"/>
                    </a:cubicBezTo>
                    <a:cubicBezTo>
                      <a:pt x="79" y="142"/>
                      <a:pt x="79" y="143"/>
                      <a:pt x="79" y="143"/>
                    </a:cubicBezTo>
                    <a:cubicBezTo>
                      <a:pt x="79" y="143"/>
                      <a:pt x="80" y="143"/>
                      <a:pt x="81" y="143"/>
                    </a:cubicBezTo>
                    <a:cubicBezTo>
                      <a:pt x="81" y="143"/>
                      <a:pt x="81" y="142"/>
                      <a:pt x="82" y="143"/>
                    </a:cubicBezTo>
                    <a:cubicBezTo>
                      <a:pt x="81" y="143"/>
                      <a:pt x="80" y="143"/>
                      <a:pt x="80" y="143"/>
                    </a:cubicBezTo>
                    <a:cubicBezTo>
                      <a:pt x="80" y="143"/>
                      <a:pt x="79" y="143"/>
                      <a:pt x="79" y="143"/>
                    </a:cubicBezTo>
                    <a:cubicBezTo>
                      <a:pt x="79" y="143"/>
                      <a:pt x="79" y="144"/>
                      <a:pt x="79" y="144"/>
                    </a:cubicBezTo>
                    <a:cubicBezTo>
                      <a:pt x="79" y="144"/>
                      <a:pt x="80" y="144"/>
                      <a:pt x="80" y="143"/>
                    </a:cubicBezTo>
                    <a:cubicBezTo>
                      <a:pt x="80" y="144"/>
                      <a:pt x="80" y="144"/>
                      <a:pt x="80" y="144"/>
                    </a:cubicBezTo>
                    <a:cubicBezTo>
                      <a:pt x="80" y="144"/>
                      <a:pt x="81" y="143"/>
                      <a:pt x="81" y="144"/>
                    </a:cubicBezTo>
                    <a:cubicBezTo>
                      <a:pt x="81" y="144"/>
                      <a:pt x="82" y="144"/>
                      <a:pt x="82" y="144"/>
                    </a:cubicBezTo>
                    <a:cubicBezTo>
                      <a:pt x="82" y="144"/>
                      <a:pt x="82" y="144"/>
                      <a:pt x="83" y="144"/>
                    </a:cubicBezTo>
                    <a:cubicBezTo>
                      <a:pt x="82" y="144"/>
                      <a:pt x="82" y="144"/>
                      <a:pt x="82" y="144"/>
                    </a:cubicBezTo>
                    <a:cubicBezTo>
                      <a:pt x="81" y="144"/>
                      <a:pt x="81" y="144"/>
                      <a:pt x="81" y="144"/>
                    </a:cubicBezTo>
                    <a:cubicBezTo>
                      <a:pt x="81" y="144"/>
                      <a:pt x="81" y="144"/>
                      <a:pt x="81" y="144"/>
                    </a:cubicBezTo>
                    <a:cubicBezTo>
                      <a:pt x="81" y="145"/>
                      <a:pt x="81" y="145"/>
                      <a:pt x="81" y="145"/>
                    </a:cubicBezTo>
                    <a:cubicBezTo>
                      <a:pt x="81" y="145"/>
                      <a:pt x="82" y="145"/>
                      <a:pt x="82" y="145"/>
                    </a:cubicBezTo>
                    <a:cubicBezTo>
                      <a:pt x="82" y="145"/>
                      <a:pt x="82" y="144"/>
                      <a:pt x="82" y="145"/>
                    </a:cubicBezTo>
                    <a:cubicBezTo>
                      <a:pt x="82" y="145"/>
                      <a:pt x="82" y="145"/>
                      <a:pt x="82" y="145"/>
                    </a:cubicBezTo>
                    <a:cubicBezTo>
                      <a:pt x="81" y="146"/>
                      <a:pt x="82" y="146"/>
                      <a:pt x="81" y="146"/>
                    </a:cubicBezTo>
                    <a:cubicBezTo>
                      <a:pt x="82" y="146"/>
                      <a:pt x="82" y="146"/>
                      <a:pt x="82" y="145"/>
                    </a:cubicBezTo>
                    <a:cubicBezTo>
                      <a:pt x="82" y="145"/>
                      <a:pt x="82" y="145"/>
                      <a:pt x="83" y="145"/>
                    </a:cubicBezTo>
                    <a:cubicBezTo>
                      <a:pt x="83" y="145"/>
                      <a:pt x="83" y="144"/>
                      <a:pt x="84" y="145"/>
                    </a:cubicBezTo>
                    <a:cubicBezTo>
                      <a:pt x="84" y="145"/>
                      <a:pt x="83" y="145"/>
                      <a:pt x="83" y="145"/>
                    </a:cubicBezTo>
                    <a:cubicBezTo>
                      <a:pt x="82" y="145"/>
                      <a:pt x="82" y="146"/>
                      <a:pt x="82" y="146"/>
                    </a:cubicBezTo>
                    <a:cubicBezTo>
                      <a:pt x="82" y="146"/>
                      <a:pt x="82" y="146"/>
                      <a:pt x="82" y="146"/>
                    </a:cubicBezTo>
                    <a:cubicBezTo>
                      <a:pt x="82" y="147"/>
                      <a:pt x="82" y="146"/>
                      <a:pt x="82" y="146"/>
                    </a:cubicBezTo>
                    <a:cubicBezTo>
                      <a:pt x="82" y="146"/>
                      <a:pt x="83" y="146"/>
                      <a:pt x="83" y="146"/>
                    </a:cubicBezTo>
                    <a:cubicBezTo>
                      <a:pt x="83" y="146"/>
                      <a:pt x="83" y="146"/>
                      <a:pt x="83" y="145"/>
                    </a:cubicBezTo>
                    <a:cubicBezTo>
                      <a:pt x="83" y="146"/>
                      <a:pt x="83" y="146"/>
                      <a:pt x="83" y="146"/>
                    </a:cubicBezTo>
                    <a:cubicBezTo>
                      <a:pt x="83" y="146"/>
                      <a:pt x="83" y="146"/>
                      <a:pt x="82" y="147"/>
                    </a:cubicBezTo>
                    <a:cubicBezTo>
                      <a:pt x="82" y="147"/>
                      <a:pt x="82" y="147"/>
                      <a:pt x="82" y="147"/>
                    </a:cubicBezTo>
                    <a:cubicBezTo>
                      <a:pt x="82" y="147"/>
                      <a:pt x="82" y="147"/>
                      <a:pt x="82" y="147"/>
                    </a:cubicBezTo>
                    <a:cubicBezTo>
                      <a:pt x="82" y="148"/>
                      <a:pt x="83" y="148"/>
                      <a:pt x="83" y="149"/>
                    </a:cubicBezTo>
                    <a:cubicBezTo>
                      <a:pt x="84" y="149"/>
                      <a:pt x="84" y="149"/>
                      <a:pt x="84" y="149"/>
                    </a:cubicBezTo>
                    <a:cubicBezTo>
                      <a:pt x="84" y="149"/>
                      <a:pt x="84" y="149"/>
                      <a:pt x="84" y="149"/>
                    </a:cubicBezTo>
                    <a:cubicBezTo>
                      <a:pt x="85" y="149"/>
                      <a:pt x="85" y="149"/>
                      <a:pt x="85" y="149"/>
                    </a:cubicBezTo>
                    <a:cubicBezTo>
                      <a:pt x="85" y="149"/>
                      <a:pt x="85" y="149"/>
                      <a:pt x="84" y="149"/>
                    </a:cubicBezTo>
                    <a:cubicBezTo>
                      <a:pt x="84" y="149"/>
                      <a:pt x="84" y="150"/>
                      <a:pt x="84" y="150"/>
                    </a:cubicBezTo>
                    <a:cubicBezTo>
                      <a:pt x="85" y="150"/>
                      <a:pt x="85" y="150"/>
                      <a:pt x="85" y="149"/>
                    </a:cubicBezTo>
                    <a:cubicBezTo>
                      <a:pt x="85" y="150"/>
                      <a:pt x="85" y="150"/>
                      <a:pt x="85" y="150"/>
                    </a:cubicBezTo>
                    <a:cubicBezTo>
                      <a:pt x="85" y="150"/>
                      <a:pt x="84" y="150"/>
                      <a:pt x="84" y="150"/>
                    </a:cubicBezTo>
                    <a:cubicBezTo>
                      <a:pt x="84" y="150"/>
                      <a:pt x="84" y="150"/>
                      <a:pt x="84" y="150"/>
                    </a:cubicBezTo>
                    <a:cubicBezTo>
                      <a:pt x="84" y="150"/>
                      <a:pt x="84" y="150"/>
                      <a:pt x="84" y="150"/>
                    </a:cubicBezTo>
                    <a:cubicBezTo>
                      <a:pt x="84" y="150"/>
                      <a:pt x="84" y="150"/>
                      <a:pt x="85" y="150"/>
                    </a:cubicBezTo>
                    <a:cubicBezTo>
                      <a:pt x="85" y="150"/>
                      <a:pt x="85" y="150"/>
                      <a:pt x="85" y="150"/>
                    </a:cubicBezTo>
                    <a:cubicBezTo>
                      <a:pt x="85" y="150"/>
                      <a:pt x="86" y="151"/>
                      <a:pt x="86" y="150"/>
                    </a:cubicBezTo>
                    <a:cubicBezTo>
                      <a:pt x="86" y="150"/>
                      <a:pt x="86" y="150"/>
                      <a:pt x="86" y="149"/>
                    </a:cubicBezTo>
                    <a:cubicBezTo>
                      <a:pt x="86" y="150"/>
                      <a:pt x="86" y="150"/>
                      <a:pt x="86" y="150"/>
                    </a:cubicBezTo>
                    <a:cubicBezTo>
                      <a:pt x="86" y="150"/>
                      <a:pt x="87" y="150"/>
                      <a:pt x="87" y="150"/>
                    </a:cubicBezTo>
                    <a:cubicBezTo>
                      <a:pt x="87" y="150"/>
                      <a:pt x="86" y="150"/>
                      <a:pt x="86" y="150"/>
                    </a:cubicBezTo>
                    <a:cubicBezTo>
                      <a:pt x="86" y="151"/>
                      <a:pt x="86" y="151"/>
                      <a:pt x="85" y="151"/>
                    </a:cubicBezTo>
                    <a:cubicBezTo>
                      <a:pt x="85" y="151"/>
                      <a:pt x="85" y="151"/>
                      <a:pt x="85" y="151"/>
                    </a:cubicBezTo>
                    <a:cubicBezTo>
                      <a:pt x="85" y="151"/>
                      <a:pt x="85" y="151"/>
                      <a:pt x="86" y="151"/>
                    </a:cubicBezTo>
                    <a:cubicBezTo>
                      <a:pt x="86" y="151"/>
                      <a:pt x="85" y="151"/>
                      <a:pt x="85" y="152"/>
                    </a:cubicBezTo>
                    <a:cubicBezTo>
                      <a:pt x="86" y="151"/>
                      <a:pt x="86" y="150"/>
                      <a:pt x="87" y="151"/>
                    </a:cubicBezTo>
                    <a:cubicBezTo>
                      <a:pt x="87" y="151"/>
                      <a:pt x="86" y="151"/>
                      <a:pt x="86" y="151"/>
                    </a:cubicBezTo>
                    <a:cubicBezTo>
                      <a:pt x="86" y="151"/>
                      <a:pt x="86" y="152"/>
                      <a:pt x="86" y="152"/>
                    </a:cubicBezTo>
                    <a:cubicBezTo>
                      <a:pt x="86" y="152"/>
                      <a:pt x="87" y="152"/>
                      <a:pt x="87" y="152"/>
                    </a:cubicBezTo>
                    <a:cubicBezTo>
                      <a:pt x="87" y="152"/>
                      <a:pt x="86" y="152"/>
                      <a:pt x="86" y="152"/>
                    </a:cubicBezTo>
                    <a:cubicBezTo>
                      <a:pt x="86" y="153"/>
                      <a:pt x="87" y="152"/>
                      <a:pt x="88" y="152"/>
                    </a:cubicBezTo>
                    <a:cubicBezTo>
                      <a:pt x="87" y="153"/>
                      <a:pt x="87" y="153"/>
                      <a:pt x="86" y="153"/>
                    </a:cubicBezTo>
                    <a:cubicBezTo>
                      <a:pt x="86" y="153"/>
                      <a:pt x="86" y="153"/>
                      <a:pt x="85" y="153"/>
                    </a:cubicBezTo>
                    <a:cubicBezTo>
                      <a:pt x="87" y="153"/>
                      <a:pt x="88" y="153"/>
                      <a:pt x="89" y="153"/>
                    </a:cubicBezTo>
                    <a:cubicBezTo>
                      <a:pt x="89" y="153"/>
                      <a:pt x="88" y="153"/>
                      <a:pt x="88" y="153"/>
                    </a:cubicBezTo>
                    <a:cubicBezTo>
                      <a:pt x="89" y="153"/>
                      <a:pt x="89" y="153"/>
                      <a:pt x="89" y="153"/>
                    </a:cubicBezTo>
                    <a:cubicBezTo>
                      <a:pt x="89" y="153"/>
                      <a:pt x="88" y="153"/>
                      <a:pt x="87" y="153"/>
                    </a:cubicBezTo>
                    <a:cubicBezTo>
                      <a:pt x="87" y="153"/>
                      <a:pt x="87" y="154"/>
                      <a:pt x="86" y="154"/>
                    </a:cubicBezTo>
                    <a:cubicBezTo>
                      <a:pt x="87" y="154"/>
                      <a:pt x="87" y="154"/>
                      <a:pt x="88" y="154"/>
                    </a:cubicBezTo>
                    <a:cubicBezTo>
                      <a:pt x="88" y="154"/>
                      <a:pt x="88" y="154"/>
                      <a:pt x="89" y="154"/>
                    </a:cubicBezTo>
                    <a:cubicBezTo>
                      <a:pt x="89" y="154"/>
                      <a:pt x="88" y="154"/>
                      <a:pt x="88" y="154"/>
                    </a:cubicBezTo>
                    <a:cubicBezTo>
                      <a:pt x="88" y="154"/>
                      <a:pt x="88" y="154"/>
                      <a:pt x="88" y="155"/>
                    </a:cubicBezTo>
                    <a:cubicBezTo>
                      <a:pt x="88" y="155"/>
                      <a:pt x="89" y="155"/>
                      <a:pt x="89" y="155"/>
                    </a:cubicBezTo>
                    <a:cubicBezTo>
                      <a:pt x="89" y="155"/>
                      <a:pt x="89" y="155"/>
                      <a:pt x="88" y="155"/>
                    </a:cubicBezTo>
                    <a:cubicBezTo>
                      <a:pt x="89" y="155"/>
                      <a:pt x="89" y="154"/>
                      <a:pt x="90" y="154"/>
                    </a:cubicBezTo>
                    <a:cubicBezTo>
                      <a:pt x="90" y="154"/>
                      <a:pt x="90" y="154"/>
                      <a:pt x="90" y="154"/>
                    </a:cubicBezTo>
                    <a:cubicBezTo>
                      <a:pt x="89" y="154"/>
                      <a:pt x="90" y="155"/>
                      <a:pt x="90" y="155"/>
                    </a:cubicBezTo>
                    <a:cubicBezTo>
                      <a:pt x="89" y="155"/>
                      <a:pt x="89" y="155"/>
                      <a:pt x="89" y="155"/>
                    </a:cubicBezTo>
                    <a:cubicBezTo>
                      <a:pt x="90" y="156"/>
                      <a:pt x="90" y="155"/>
                      <a:pt x="91" y="155"/>
                    </a:cubicBezTo>
                    <a:cubicBezTo>
                      <a:pt x="91" y="155"/>
                      <a:pt x="90" y="155"/>
                      <a:pt x="90" y="156"/>
                    </a:cubicBezTo>
                    <a:cubicBezTo>
                      <a:pt x="90" y="156"/>
                      <a:pt x="90" y="156"/>
                      <a:pt x="89" y="156"/>
                    </a:cubicBezTo>
                    <a:cubicBezTo>
                      <a:pt x="89" y="156"/>
                      <a:pt x="89" y="156"/>
                      <a:pt x="89" y="156"/>
                    </a:cubicBezTo>
                    <a:cubicBezTo>
                      <a:pt x="89" y="156"/>
                      <a:pt x="90" y="156"/>
                      <a:pt x="90" y="156"/>
                    </a:cubicBezTo>
                    <a:cubicBezTo>
                      <a:pt x="90" y="156"/>
                      <a:pt x="91" y="156"/>
                      <a:pt x="91" y="156"/>
                    </a:cubicBezTo>
                    <a:cubicBezTo>
                      <a:pt x="91" y="156"/>
                      <a:pt x="90" y="156"/>
                      <a:pt x="90" y="156"/>
                    </a:cubicBezTo>
                    <a:cubicBezTo>
                      <a:pt x="90" y="157"/>
                      <a:pt x="89" y="157"/>
                      <a:pt x="89" y="157"/>
                    </a:cubicBezTo>
                    <a:cubicBezTo>
                      <a:pt x="89" y="157"/>
                      <a:pt x="90" y="157"/>
                      <a:pt x="90" y="157"/>
                    </a:cubicBezTo>
                    <a:cubicBezTo>
                      <a:pt x="91" y="157"/>
                      <a:pt x="91" y="157"/>
                      <a:pt x="91" y="157"/>
                    </a:cubicBezTo>
                    <a:cubicBezTo>
                      <a:pt x="92" y="157"/>
                      <a:pt x="92" y="157"/>
                      <a:pt x="92" y="157"/>
                    </a:cubicBezTo>
                    <a:cubicBezTo>
                      <a:pt x="92" y="156"/>
                      <a:pt x="91" y="157"/>
                      <a:pt x="91" y="157"/>
                    </a:cubicBezTo>
                    <a:cubicBezTo>
                      <a:pt x="91" y="157"/>
                      <a:pt x="91" y="157"/>
                      <a:pt x="92" y="156"/>
                    </a:cubicBezTo>
                    <a:cubicBezTo>
                      <a:pt x="92" y="156"/>
                      <a:pt x="92" y="156"/>
                      <a:pt x="92" y="156"/>
                    </a:cubicBezTo>
                    <a:cubicBezTo>
                      <a:pt x="93" y="156"/>
                      <a:pt x="93" y="156"/>
                      <a:pt x="93" y="156"/>
                    </a:cubicBezTo>
                    <a:cubicBezTo>
                      <a:pt x="94" y="157"/>
                      <a:pt x="93" y="157"/>
                      <a:pt x="94" y="157"/>
                    </a:cubicBezTo>
                    <a:cubicBezTo>
                      <a:pt x="94" y="157"/>
                      <a:pt x="94" y="157"/>
                      <a:pt x="94" y="157"/>
                    </a:cubicBezTo>
                    <a:cubicBezTo>
                      <a:pt x="94" y="157"/>
                      <a:pt x="95" y="157"/>
                      <a:pt x="94" y="156"/>
                    </a:cubicBezTo>
                    <a:cubicBezTo>
                      <a:pt x="94" y="156"/>
                      <a:pt x="94" y="156"/>
                      <a:pt x="95" y="156"/>
                    </a:cubicBezTo>
                    <a:cubicBezTo>
                      <a:pt x="95" y="156"/>
                      <a:pt x="95" y="156"/>
                      <a:pt x="94" y="156"/>
                    </a:cubicBezTo>
                    <a:cubicBezTo>
                      <a:pt x="95" y="156"/>
                      <a:pt x="95" y="156"/>
                      <a:pt x="95" y="156"/>
                    </a:cubicBezTo>
                    <a:cubicBezTo>
                      <a:pt x="95" y="156"/>
                      <a:pt x="95" y="156"/>
                      <a:pt x="95" y="156"/>
                    </a:cubicBezTo>
                    <a:cubicBezTo>
                      <a:pt x="95" y="156"/>
                      <a:pt x="95" y="156"/>
                      <a:pt x="96" y="156"/>
                    </a:cubicBezTo>
                    <a:cubicBezTo>
                      <a:pt x="96" y="156"/>
                      <a:pt x="96" y="156"/>
                      <a:pt x="96" y="156"/>
                    </a:cubicBezTo>
                    <a:cubicBezTo>
                      <a:pt x="96" y="156"/>
                      <a:pt x="96" y="156"/>
                      <a:pt x="96" y="156"/>
                    </a:cubicBezTo>
                    <a:cubicBezTo>
                      <a:pt x="96" y="156"/>
                      <a:pt x="96" y="156"/>
                      <a:pt x="96" y="155"/>
                    </a:cubicBezTo>
                    <a:cubicBezTo>
                      <a:pt x="96" y="156"/>
                      <a:pt x="96" y="156"/>
                      <a:pt x="97" y="156"/>
                    </a:cubicBezTo>
                    <a:cubicBezTo>
                      <a:pt x="96" y="156"/>
                      <a:pt x="96" y="156"/>
                      <a:pt x="96" y="155"/>
                    </a:cubicBezTo>
                    <a:cubicBezTo>
                      <a:pt x="96" y="155"/>
                      <a:pt x="98" y="156"/>
                      <a:pt x="97" y="155"/>
                    </a:cubicBezTo>
                    <a:cubicBezTo>
                      <a:pt x="98" y="155"/>
                      <a:pt x="98" y="155"/>
                      <a:pt x="98" y="155"/>
                    </a:cubicBezTo>
                    <a:cubicBezTo>
                      <a:pt x="97" y="155"/>
                      <a:pt x="97" y="155"/>
                      <a:pt x="97" y="155"/>
                    </a:cubicBezTo>
                    <a:cubicBezTo>
                      <a:pt x="97" y="154"/>
                      <a:pt x="97" y="155"/>
                      <a:pt x="97" y="155"/>
                    </a:cubicBezTo>
                    <a:cubicBezTo>
                      <a:pt x="98" y="155"/>
                      <a:pt x="97" y="154"/>
                      <a:pt x="98" y="154"/>
                    </a:cubicBezTo>
                    <a:cubicBezTo>
                      <a:pt x="98" y="154"/>
                      <a:pt x="98" y="154"/>
                      <a:pt x="98" y="154"/>
                    </a:cubicBezTo>
                    <a:cubicBezTo>
                      <a:pt x="98" y="154"/>
                      <a:pt x="98" y="155"/>
                      <a:pt x="98" y="155"/>
                    </a:cubicBezTo>
                    <a:cubicBezTo>
                      <a:pt x="98" y="155"/>
                      <a:pt x="98" y="155"/>
                      <a:pt x="98" y="155"/>
                    </a:cubicBezTo>
                    <a:cubicBezTo>
                      <a:pt x="98" y="155"/>
                      <a:pt x="98" y="155"/>
                      <a:pt x="98" y="155"/>
                    </a:cubicBezTo>
                    <a:cubicBezTo>
                      <a:pt x="98" y="155"/>
                      <a:pt x="98" y="156"/>
                      <a:pt x="98" y="156"/>
                    </a:cubicBezTo>
                    <a:cubicBezTo>
                      <a:pt x="98" y="156"/>
                      <a:pt x="98" y="156"/>
                      <a:pt x="98" y="156"/>
                    </a:cubicBezTo>
                    <a:cubicBezTo>
                      <a:pt x="97" y="156"/>
                      <a:pt x="97" y="156"/>
                      <a:pt x="97" y="156"/>
                    </a:cubicBezTo>
                    <a:cubicBezTo>
                      <a:pt x="97" y="156"/>
                      <a:pt x="98" y="156"/>
                      <a:pt x="99" y="156"/>
                    </a:cubicBezTo>
                    <a:cubicBezTo>
                      <a:pt x="99" y="155"/>
                      <a:pt x="99" y="155"/>
                      <a:pt x="99" y="155"/>
                    </a:cubicBezTo>
                    <a:cubicBezTo>
                      <a:pt x="99" y="155"/>
                      <a:pt x="99" y="155"/>
                      <a:pt x="100" y="155"/>
                    </a:cubicBezTo>
                    <a:cubicBezTo>
                      <a:pt x="100" y="155"/>
                      <a:pt x="100" y="155"/>
                      <a:pt x="100" y="155"/>
                    </a:cubicBezTo>
                    <a:cubicBezTo>
                      <a:pt x="100" y="155"/>
                      <a:pt x="99" y="156"/>
                      <a:pt x="98" y="156"/>
                    </a:cubicBezTo>
                    <a:cubicBezTo>
                      <a:pt x="98" y="156"/>
                      <a:pt x="97" y="156"/>
                      <a:pt x="96" y="157"/>
                    </a:cubicBezTo>
                    <a:cubicBezTo>
                      <a:pt x="97" y="157"/>
                      <a:pt x="97" y="157"/>
                      <a:pt x="97" y="157"/>
                    </a:cubicBezTo>
                    <a:cubicBezTo>
                      <a:pt x="97" y="157"/>
                      <a:pt x="97" y="157"/>
                      <a:pt x="98" y="156"/>
                    </a:cubicBezTo>
                    <a:cubicBezTo>
                      <a:pt x="97" y="157"/>
                      <a:pt x="97" y="157"/>
                      <a:pt x="96" y="157"/>
                    </a:cubicBezTo>
                    <a:cubicBezTo>
                      <a:pt x="97" y="157"/>
                      <a:pt x="97" y="157"/>
                      <a:pt x="97" y="157"/>
                    </a:cubicBezTo>
                    <a:cubicBezTo>
                      <a:pt x="97" y="157"/>
                      <a:pt x="97" y="157"/>
                      <a:pt x="97" y="157"/>
                    </a:cubicBezTo>
                    <a:cubicBezTo>
                      <a:pt x="97" y="157"/>
                      <a:pt x="98" y="157"/>
                      <a:pt x="98" y="157"/>
                    </a:cubicBezTo>
                    <a:cubicBezTo>
                      <a:pt x="98" y="157"/>
                      <a:pt x="98" y="157"/>
                      <a:pt x="97" y="157"/>
                    </a:cubicBezTo>
                    <a:cubicBezTo>
                      <a:pt x="98" y="157"/>
                      <a:pt x="98" y="157"/>
                      <a:pt x="99" y="157"/>
                    </a:cubicBezTo>
                    <a:cubicBezTo>
                      <a:pt x="99" y="157"/>
                      <a:pt x="99" y="156"/>
                      <a:pt x="99" y="156"/>
                    </a:cubicBezTo>
                    <a:cubicBezTo>
                      <a:pt x="99" y="156"/>
                      <a:pt x="99" y="156"/>
                      <a:pt x="99" y="156"/>
                    </a:cubicBezTo>
                    <a:cubicBezTo>
                      <a:pt x="100" y="156"/>
                      <a:pt x="98" y="158"/>
                      <a:pt x="98" y="158"/>
                    </a:cubicBezTo>
                    <a:cubicBezTo>
                      <a:pt x="98" y="158"/>
                      <a:pt x="98" y="158"/>
                      <a:pt x="99" y="157"/>
                    </a:cubicBezTo>
                    <a:cubicBezTo>
                      <a:pt x="98" y="158"/>
                      <a:pt x="98" y="158"/>
                      <a:pt x="97" y="158"/>
                    </a:cubicBezTo>
                    <a:cubicBezTo>
                      <a:pt x="98" y="158"/>
                      <a:pt x="98" y="158"/>
                      <a:pt x="98" y="158"/>
                    </a:cubicBezTo>
                    <a:cubicBezTo>
                      <a:pt x="98" y="158"/>
                      <a:pt x="98" y="158"/>
                      <a:pt x="98" y="158"/>
                    </a:cubicBezTo>
                    <a:cubicBezTo>
                      <a:pt x="98" y="158"/>
                      <a:pt x="99" y="158"/>
                      <a:pt x="99" y="158"/>
                    </a:cubicBezTo>
                    <a:cubicBezTo>
                      <a:pt x="99" y="158"/>
                      <a:pt x="99" y="158"/>
                      <a:pt x="99" y="158"/>
                    </a:cubicBezTo>
                    <a:cubicBezTo>
                      <a:pt x="99" y="158"/>
                      <a:pt x="99" y="158"/>
                      <a:pt x="99" y="158"/>
                    </a:cubicBezTo>
                    <a:cubicBezTo>
                      <a:pt x="100" y="157"/>
                      <a:pt x="100" y="158"/>
                      <a:pt x="100" y="157"/>
                    </a:cubicBezTo>
                    <a:cubicBezTo>
                      <a:pt x="100" y="158"/>
                      <a:pt x="100" y="158"/>
                      <a:pt x="99" y="158"/>
                    </a:cubicBezTo>
                    <a:cubicBezTo>
                      <a:pt x="99" y="158"/>
                      <a:pt x="99" y="158"/>
                      <a:pt x="99" y="159"/>
                    </a:cubicBezTo>
                    <a:cubicBezTo>
                      <a:pt x="99" y="159"/>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8"/>
                    </a:cubicBezTo>
                    <a:cubicBezTo>
                      <a:pt x="100" y="158"/>
                      <a:pt x="100" y="158"/>
                      <a:pt x="100" y="159"/>
                    </a:cubicBezTo>
                    <a:cubicBezTo>
                      <a:pt x="100" y="159"/>
                      <a:pt x="101" y="159"/>
                      <a:pt x="101" y="158"/>
                    </a:cubicBezTo>
                    <a:cubicBezTo>
                      <a:pt x="101" y="158"/>
                      <a:pt x="101" y="157"/>
                      <a:pt x="102" y="157"/>
                    </a:cubicBezTo>
                    <a:cubicBezTo>
                      <a:pt x="102" y="158"/>
                      <a:pt x="101" y="158"/>
                      <a:pt x="101" y="159"/>
                    </a:cubicBezTo>
                    <a:cubicBezTo>
                      <a:pt x="102" y="159"/>
                      <a:pt x="100" y="160"/>
                      <a:pt x="100" y="160"/>
                    </a:cubicBezTo>
                    <a:cubicBezTo>
                      <a:pt x="101" y="160"/>
                      <a:pt x="101" y="160"/>
                      <a:pt x="101" y="160"/>
                    </a:cubicBezTo>
                    <a:cubicBezTo>
                      <a:pt x="102" y="159"/>
                      <a:pt x="102" y="159"/>
                      <a:pt x="103" y="158"/>
                    </a:cubicBezTo>
                    <a:cubicBezTo>
                      <a:pt x="102" y="159"/>
                      <a:pt x="102" y="159"/>
                      <a:pt x="101" y="160"/>
                    </a:cubicBezTo>
                    <a:cubicBezTo>
                      <a:pt x="101" y="160"/>
                      <a:pt x="101" y="160"/>
                      <a:pt x="101" y="160"/>
                    </a:cubicBezTo>
                    <a:cubicBezTo>
                      <a:pt x="100" y="161"/>
                      <a:pt x="100" y="161"/>
                      <a:pt x="101" y="161"/>
                    </a:cubicBezTo>
                    <a:cubicBezTo>
                      <a:pt x="101" y="161"/>
                      <a:pt x="101" y="161"/>
                      <a:pt x="101" y="161"/>
                    </a:cubicBezTo>
                    <a:cubicBezTo>
                      <a:pt x="101" y="161"/>
                      <a:pt x="101" y="161"/>
                      <a:pt x="102" y="161"/>
                    </a:cubicBezTo>
                    <a:cubicBezTo>
                      <a:pt x="102" y="161"/>
                      <a:pt x="102" y="161"/>
                      <a:pt x="102" y="161"/>
                    </a:cubicBezTo>
                    <a:cubicBezTo>
                      <a:pt x="103" y="161"/>
                      <a:pt x="102" y="161"/>
                      <a:pt x="103" y="161"/>
                    </a:cubicBezTo>
                    <a:cubicBezTo>
                      <a:pt x="103" y="160"/>
                      <a:pt x="104" y="160"/>
                      <a:pt x="103" y="160"/>
                    </a:cubicBezTo>
                    <a:cubicBezTo>
                      <a:pt x="104" y="160"/>
                      <a:pt x="103" y="160"/>
                      <a:pt x="103" y="160"/>
                    </a:cubicBezTo>
                    <a:cubicBezTo>
                      <a:pt x="103" y="160"/>
                      <a:pt x="103" y="160"/>
                      <a:pt x="103" y="159"/>
                    </a:cubicBezTo>
                    <a:cubicBezTo>
                      <a:pt x="104" y="159"/>
                      <a:pt x="104" y="160"/>
                      <a:pt x="104" y="159"/>
                    </a:cubicBezTo>
                    <a:cubicBezTo>
                      <a:pt x="104" y="159"/>
                      <a:pt x="104" y="160"/>
                      <a:pt x="104" y="160"/>
                    </a:cubicBezTo>
                    <a:cubicBezTo>
                      <a:pt x="104" y="160"/>
                      <a:pt x="104" y="160"/>
                      <a:pt x="104" y="160"/>
                    </a:cubicBezTo>
                    <a:cubicBezTo>
                      <a:pt x="104" y="161"/>
                      <a:pt x="104" y="160"/>
                      <a:pt x="104" y="160"/>
                    </a:cubicBezTo>
                    <a:cubicBezTo>
                      <a:pt x="105" y="160"/>
                      <a:pt x="106" y="161"/>
                      <a:pt x="108" y="161"/>
                    </a:cubicBezTo>
                    <a:cubicBezTo>
                      <a:pt x="107" y="161"/>
                      <a:pt x="107" y="160"/>
                      <a:pt x="107" y="160"/>
                    </a:cubicBezTo>
                    <a:cubicBezTo>
                      <a:pt x="108" y="160"/>
                      <a:pt x="107" y="159"/>
                      <a:pt x="107" y="159"/>
                    </a:cubicBezTo>
                    <a:cubicBezTo>
                      <a:pt x="107" y="159"/>
                      <a:pt x="107" y="159"/>
                      <a:pt x="107" y="159"/>
                    </a:cubicBezTo>
                    <a:cubicBezTo>
                      <a:pt x="107" y="159"/>
                      <a:pt x="106" y="159"/>
                      <a:pt x="106" y="159"/>
                    </a:cubicBezTo>
                    <a:cubicBezTo>
                      <a:pt x="106" y="160"/>
                      <a:pt x="106" y="160"/>
                      <a:pt x="106" y="160"/>
                    </a:cubicBezTo>
                    <a:cubicBezTo>
                      <a:pt x="106" y="159"/>
                      <a:pt x="106" y="159"/>
                      <a:pt x="106" y="159"/>
                    </a:cubicBezTo>
                    <a:cubicBezTo>
                      <a:pt x="106" y="159"/>
                      <a:pt x="107" y="159"/>
                      <a:pt x="107" y="159"/>
                    </a:cubicBezTo>
                    <a:cubicBezTo>
                      <a:pt x="107" y="159"/>
                      <a:pt x="104" y="158"/>
                      <a:pt x="104" y="158"/>
                    </a:cubicBezTo>
                    <a:cubicBezTo>
                      <a:pt x="104" y="158"/>
                      <a:pt x="105" y="158"/>
                      <a:pt x="106" y="158"/>
                    </a:cubicBezTo>
                    <a:cubicBezTo>
                      <a:pt x="106" y="158"/>
                      <a:pt x="105" y="158"/>
                      <a:pt x="105" y="158"/>
                    </a:cubicBezTo>
                    <a:cubicBezTo>
                      <a:pt x="106" y="158"/>
                      <a:pt x="106" y="158"/>
                      <a:pt x="106" y="158"/>
                    </a:cubicBezTo>
                    <a:cubicBezTo>
                      <a:pt x="106" y="159"/>
                      <a:pt x="107" y="159"/>
                      <a:pt x="107" y="159"/>
                    </a:cubicBezTo>
                    <a:cubicBezTo>
                      <a:pt x="107" y="159"/>
                      <a:pt x="107" y="159"/>
                      <a:pt x="107" y="158"/>
                    </a:cubicBezTo>
                    <a:cubicBezTo>
                      <a:pt x="107" y="158"/>
                      <a:pt x="107" y="159"/>
                      <a:pt x="108" y="159"/>
                    </a:cubicBezTo>
                    <a:cubicBezTo>
                      <a:pt x="108" y="158"/>
                      <a:pt x="108" y="158"/>
                      <a:pt x="108" y="158"/>
                    </a:cubicBezTo>
                    <a:cubicBezTo>
                      <a:pt x="108" y="158"/>
                      <a:pt x="108" y="158"/>
                      <a:pt x="107" y="158"/>
                    </a:cubicBezTo>
                    <a:cubicBezTo>
                      <a:pt x="108" y="158"/>
                      <a:pt x="108" y="158"/>
                      <a:pt x="108" y="158"/>
                    </a:cubicBezTo>
                    <a:cubicBezTo>
                      <a:pt x="108" y="158"/>
                      <a:pt x="107" y="158"/>
                      <a:pt x="107" y="158"/>
                    </a:cubicBezTo>
                    <a:cubicBezTo>
                      <a:pt x="108" y="158"/>
                      <a:pt x="108" y="158"/>
                      <a:pt x="109" y="157"/>
                    </a:cubicBezTo>
                    <a:cubicBezTo>
                      <a:pt x="108" y="157"/>
                      <a:pt x="108" y="157"/>
                      <a:pt x="107" y="157"/>
                    </a:cubicBezTo>
                    <a:cubicBezTo>
                      <a:pt x="107" y="157"/>
                      <a:pt x="107" y="157"/>
                      <a:pt x="107" y="157"/>
                    </a:cubicBezTo>
                    <a:cubicBezTo>
                      <a:pt x="107" y="157"/>
                      <a:pt x="107" y="157"/>
                      <a:pt x="107" y="157"/>
                    </a:cubicBezTo>
                    <a:cubicBezTo>
                      <a:pt x="106" y="157"/>
                      <a:pt x="106" y="157"/>
                      <a:pt x="106" y="157"/>
                    </a:cubicBezTo>
                    <a:cubicBezTo>
                      <a:pt x="107" y="157"/>
                      <a:pt x="108" y="157"/>
                      <a:pt x="109" y="157"/>
                    </a:cubicBezTo>
                    <a:cubicBezTo>
                      <a:pt x="108" y="157"/>
                      <a:pt x="108" y="157"/>
                      <a:pt x="107" y="157"/>
                    </a:cubicBezTo>
                    <a:cubicBezTo>
                      <a:pt x="107" y="156"/>
                      <a:pt x="106" y="157"/>
                      <a:pt x="106" y="156"/>
                    </a:cubicBezTo>
                    <a:cubicBezTo>
                      <a:pt x="107" y="156"/>
                      <a:pt x="107" y="157"/>
                      <a:pt x="108" y="157"/>
                    </a:cubicBezTo>
                    <a:cubicBezTo>
                      <a:pt x="108" y="157"/>
                      <a:pt x="108" y="156"/>
                      <a:pt x="108" y="156"/>
                    </a:cubicBezTo>
                    <a:cubicBezTo>
                      <a:pt x="109" y="156"/>
                      <a:pt x="109" y="156"/>
                      <a:pt x="109" y="156"/>
                    </a:cubicBezTo>
                    <a:cubicBezTo>
                      <a:pt x="109" y="156"/>
                      <a:pt x="109" y="156"/>
                      <a:pt x="109" y="156"/>
                    </a:cubicBezTo>
                    <a:cubicBezTo>
                      <a:pt x="109" y="156"/>
                      <a:pt x="108" y="155"/>
                      <a:pt x="108" y="156"/>
                    </a:cubicBezTo>
                    <a:cubicBezTo>
                      <a:pt x="108" y="155"/>
                      <a:pt x="107" y="155"/>
                      <a:pt x="107" y="155"/>
                    </a:cubicBezTo>
                    <a:cubicBezTo>
                      <a:pt x="107" y="155"/>
                      <a:pt x="106" y="155"/>
                      <a:pt x="106" y="155"/>
                    </a:cubicBezTo>
                    <a:cubicBezTo>
                      <a:pt x="106" y="155"/>
                      <a:pt x="107" y="155"/>
                      <a:pt x="108" y="155"/>
                    </a:cubicBezTo>
                    <a:cubicBezTo>
                      <a:pt x="108" y="155"/>
                      <a:pt x="109" y="155"/>
                      <a:pt x="109" y="155"/>
                    </a:cubicBezTo>
                    <a:cubicBezTo>
                      <a:pt x="109" y="155"/>
                      <a:pt x="108" y="155"/>
                      <a:pt x="107" y="155"/>
                    </a:cubicBezTo>
                    <a:cubicBezTo>
                      <a:pt x="108" y="155"/>
                      <a:pt x="108" y="155"/>
                      <a:pt x="108" y="155"/>
                    </a:cubicBezTo>
                    <a:cubicBezTo>
                      <a:pt x="109" y="155"/>
                      <a:pt x="109" y="155"/>
                      <a:pt x="109" y="155"/>
                    </a:cubicBezTo>
                    <a:cubicBezTo>
                      <a:pt x="109" y="155"/>
                      <a:pt x="109" y="155"/>
                      <a:pt x="109" y="155"/>
                    </a:cubicBezTo>
                    <a:cubicBezTo>
                      <a:pt x="109" y="155"/>
                      <a:pt x="108" y="155"/>
                      <a:pt x="108" y="154"/>
                    </a:cubicBezTo>
                    <a:cubicBezTo>
                      <a:pt x="108" y="154"/>
                      <a:pt x="107" y="154"/>
                      <a:pt x="107" y="154"/>
                    </a:cubicBezTo>
                    <a:cubicBezTo>
                      <a:pt x="107" y="154"/>
                      <a:pt x="108" y="154"/>
                      <a:pt x="108" y="154"/>
                    </a:cubicBezTo>
                    <a:cubicBezTo>
                      <a:pt x="109" y="154"/>
                      <a:pt x="109" y="154"/>
                      <a:pt x="109" y="154"/>
                    </a:cubicBezTo>
                    <a:cubicBezTo>
                      <a:pt x="109" y="154"/>
                      <a:pt x="110" y="154"/>
                      <a:pt x="110" y="154"/>
                    </a:cubicBezTo>
                    <a:cubicBezTo>
                      <a:pt x="110" y="154"/>
                      <a:pt x="110" y="154"/>
                      <a:pt x="110" y="153"/>
                    </a:cubicBezTo>
                    <a:cubicBezTo>
                      <a:pt x="109" y="153"/>
                      <a:pt x="110" y="153"/>
                      <a:pt x="110" y="153"/>
                    </a:cubicBezTo>
                    <a:cubicBezTo>
                      <a:pt x="109" y="153"/>
                      <a:pt x="109" y="153"/>
                      <a:pt x="109" y="153"/>
                    </a:cubicBezTo>
                    <a:cubicBezTo>
                      <a:pt x="109" y="153"/>
                      <a:pt x="108" y="153"/>
                      <a:pt x="108" y="153"/>
                    </a:cubicBezTo>
                    <a:cubicBezTo>
                      <a:pt x="108" y="153"/>
                      <a:pt x="108" y="153"/>
                      <a:pt x="108" y="153"/>
                    </a:cubicBezTo>
                    <a:cubicBezTo>
                      <a:pt x="108" y="153"/>
                      <a:pt x="110" y="153"/>
                      <a:pt x="110" y="153"/>
                    </a:cubicBezTo>
                    <a:cubicBezTo>
                      <a:pt x="110" y="152"/>
                      <a:pt x="110" y="152"/>
                      <a:pt x="109" y="152"/>
                    </a:cubicBezTo>
                    <a:cubicBezTo>
                      <a:pt x="109" y="152"/>
                      <a:pt x="109" y="152"/>
                      <a:pt x="109" y="152"/>
                    </a:cubicBezTo>
                    <a:cubicBezTo>
                      <a:pt x="109" y="152"/>
                      <a:pt x="108" y="152"/>
                      <a:pt x="108" y="152"/>
                    </a:cubicBezTo>
                    <a:cubicBezTo>
                      <a:pt x="109" y="151"/>
                      <a:pt x="109" y="152"/>
                      <a:pt x="110" y="152"/>
                    </a:cubicBezTo>
                    <a:cubicBezTo>
                      <a:pt x="110" y="152"/>
                      <a:pt x="111" y="151"/>
                      <a:pt x="110" y="151"/>
                    </a:cubicBezTo>
                    <a:cubicBezTo>
                      <a:pt x="110" y="151"/>
                      <a:pt x="111" y="151"/>
                      <a:pt x="111" y="151"/>
                    </a:cubicBezTo>
                    <a:cubicBezTo>
                      <a:pt x="111" y="150"/>
                      <a:pt x="111" y="150"/>
                      <a:pt x="110" y="150"/>
                    </a:cubicBezTo>
                    <a:cubicBezTo>
                      <a:pt x="110" y="150"/>
                      <a:pt x="110" y="151"/>
                      <a:pt x="110" y="151"/>
                    </a:cubicBezTo>
                    <a:cubicBezTo>
                      <a:pt x="109" y="151"/>
                      <a:pt x="110" y="150"/>
                      <a:pt x="110" y="150"/>
                    </a:cubicBezTo>
                    <a:cubicBezTo>
                      <a:pt x="110" y="150"/>
                      <a:pt x="110" y="150"/>
                      <a:pt x="110" y="149"/>
                    </a:cubicBezTo>
                    <a:cubicBezTo>
                      <a:pt x="110" y="149"/>
                      <a:pt x="110" y="149"/>
                      <a:pt x="110" y="149"/>
                    </a:cubicBezTo>
                    <a:cubicBezTo>
                      <a:pt x="110" y="149"/>
                      <a:pt x="109" y="149"/>
                      <a:pt x="109" y="149"/>
                    </a:cubicBezTo>
                    <a:cubicBezTo>
                      <a:pt x="109" y="149"/>
                      <a:pt x="109" y="148"/>
                      <a:pt x="109" y="148"/>
                    </a:cubicBezTo>
                    <a:cubicBezTo>
                      <a:pt x="109" y="148"/>
                      <a:pt x="109" y="148"/>
                      <a:pt x="109" y="148"/>
                    </a:cubicBezTo>
                    <a:cubicBezTo>
                      <a:pt x="108" y="148"/>
                      <a:pt x="108" y="148"/>
                      <a:pt x="108" y="148"/>
                    </a:cubicBezTo>
                    <a:cubicBezTo>
                      <a:pt x="109" y="148"/>
                      <a:pt x="109" y="148"/>
                      <a:pt x="109" y="148"/>
                    </a:cubicBezTo>
                    <a:cubicBezTo>
                      <a:pt x="110" y="148"/>
                      <a:pt x="110" y="149"/>
                      <a:pt x="111" y="148"/>
                    </a:cubicBezTo>
                    <a:cubicBezTo>
                      <a:pt x="110" y="148"/>
                      <a:pt x="109" y="148"/>
                      <a:pt x="109" y="148"/>
                    </a:cubicBezTo>
                    <a:cubicBezTo>
                      <a:pt x="110" y="148"/>
                      <a:pt x="110" y="148"/>
                      <a:pt x="110" y="148"/>
                    </a:cubicBezTo>
                    <a:cubicBezTo>
                      <a:pt x="110" y="148"/>
                      <a:pt x="110" y="147"/>
                      <a:pt x="110" y="147"/>
                    </a:cubicBezTo>
                    <a:cubicBezTo>
                      <a:pt x="110" y="147"/>
                      <a:pt x="110" y="147"/>
                      <a:pt x="109" y="147"/>
                    </a:cubicBezTo>
                    <a:cubicBezTo>
                      <a:pt x="109" y="147"/>
                      <a:pt x="109" y="147"/>
                      <a:pt x="109" y="147"/>
                    </a:cubicBezTo>
                    <a:cubicBezTo>
                      <a:pt x="109" y="147"/>
                      <a:pt x="108" y="147"/>
                      <a:pt x="108" y="147"/>
                    </a:cubicBezTo>
                    <a:cubicBezTo>
                      <a:pt x="108" y="147"/>
                      <a:pt x="107" y="147"/>
                      <a:pt x="107" y="146"/>
                    </a:cubicBezTo>
                    <a:cubicBezTo>
                      <a:pt x="108" y="146"/>
                      <a:pt x="109" y="147"/>
                      <a:pt x="109" y="147"/>
                    </a:cubicBezTo>
                    <a:cubicBezTo>
                      <a:pt x="109" y="147"/>
                      <a:pt x="109" y="146"/>
                      <a:pt x="110" y="147"/>
                    </a:cubicBezTo>
                    <a:cubicBezTo>
                      <a:pt x="110" y="146"/>
                      <a:pt x="109" y="146"/>
                      <a:pt x="109" y="146"/>
                    </a:cubicBezTo>
                    <a:cubicBezTo>
                      <a:pt x="109" y="146"/>
                      <a:pt x="109" y="146"/>
                      <a:pt x="109" y="146"/>
                    </a:cubicBezTo>
                    <a:cubicBezTo>
                      <a:pt x="110" y="145"/>
                      <a:pt x="110" y="145"/>
                      <a:pt x="110" y="145"/>
                    </a:cubicBezTo>
                    <a:cubicBezTo>
                      <a:pt x="110" y="145"/>
                      <a:pt x="110" y="146"/>
                      <a:pt x="110" y="146"/>
                    </a:cubicBezTo>
                    <a:cubicBezTo>
                      <a:pt x="110" y="146"/>
                      <a:pt x="110" y="146"/>
                      <a:pt x="110" y="146"/>
                    </a:cubicBezTo>
                    <a:cubicBezTo>
                      <a:pt x="110" y="146"/>
                      <a:pt x="110" y="146"/>
                      <a:pt x="111" y="146"/>
                    </a:cubicBezTo>
                    <a:cubicBezTo>
                      <a:pt x="111" y="146"/>
                      <a:pt x="111" y="146"/>
                      <a:pt x="111" y="146"/>
                    </a:cubicBezTo>
                    <a:cubicBezTo>
                      <a:pt x="111" y="146"/>
                      <a:pt x="112" y="146"/>
                      <a:pt x="112" y="146"/>
                    </a:cubicBezTo>
                    <a:cubicBezTo>
                      <a:pt x="112" y="146"/>
                      <a:pt x="112" y="146"/>
                      <a:pt x="112" y="146"/>
                    </a:cubicBezTo>
                    <a:cubicBezTo>
                      <a:pt x="112" y="146"/>
                      <a:pt x="113" y="145"/>
                      <a:pt x="112" y="145"/>
                    </a:cubicBezTo>
                    <a:cubicBezTo>
                      <a:pt x="112" y="145"/>
                      <a:pt x="112" y="145"/>
                      <a:pt x="112" y="145"/>
                    </a:cubicBezTo>
                    <a:cubicBezTo>
                      <a:pt x="112" y="145"/>
                      <a:pt x="112" y="145"/>
                      <a:pt x="111" y="145"/>
                    </a:cubicBezTo>
                    <a:cubicBezTo>
                      <a:pt x="111" y="145"/>
                      <a:pt x="111" y="144"/>
                      <a:pt x="111" y="144"/>
                    </a:cubicBezTo>
                    <a:cubicBezTo>
                      <a:pt x="111" y="144"/>
                      <a:pt x="111" y="144"/>
                      <a:pt x="111" y="144"/>
                    </a:cubicBezTo>
                    <a:cubicBezTo>
                      <a:pt x="111" y="144"/>
                      <a:pt x="111" y="144"/>
                      <a:pt x="111" y="144"/>
                    </a:cubicBezTo>
                    <a:cubicBezTo>
                      <a:pt x="112" y="145"/>
                      <a:pt x="112" y="144"/>
                      <a:pt x="112" y="144"/>
                    </a:cubicBezTo>
                    <a:cubicBezTo>
                      <a:pt x="112" y="145"/>
                      <a:pt x="112" y="145"/>
                      <a:pt x="112" y="145"/>
                    </a:cubicBezTo>
                    <a:cubicBezTo>
                      <a:pt x="113" y="145"/>
                      <a:pt x="113" y="145"/>
                      <a:pt x="113" y="145"/>
                    </a:cubicBezTo>
                    <a:cubicBezTo>
                      <a:pt x="113" y="144"/>
                      <a:pt x="112" y="144"/>
                      <a:pt x="111" y="144"/>
                    </a:cubicBezTo>
                    <a:cubicBezTo>
                      <a:pt x="112" y="144"/>
                      <a:pt x="112" y="144"/>
                      <a:pt x="113" y="144"/>
                    </a:cubicBezTo>
                    <a:cubicBezTo>
                      <a:pt x="113" y="144"/>
                      <a:pt x="113" y="145"/>
                      <a:pt x="113" y="144"/>
                    </a:cubicBezTo>
                    <a:cubicBezTo>
                      <a:pt x="114" y="144"/>
                      <a:pt x="113" y="144"/>
                      <a:pt x="113" y="144"/>
                    </a:cubicBezTo>
                    <a:cubicBezTo>
                      <a:pt x="113" y="143"/>
                      <a:pt x="113" y="143"/>
                      <a:pt x="113" y="143"/>
                    </a:cubicBezTo>
                    <a:cubicBezTo>
                      <a:pt x="112" y="143"/>
                      <a:pt x="112" y="143"/>
                      <a:pt x="112" y="143"/>
                    </a:cubicBezTo>
                    <a:cubicBezTo>
                      <a:pt x="112" y="143"/>
                      <a:pt x="112" y="143"/>
                      <a:pt x="112" y="143"/>
                    </a:cubicBezTo>
                    <a:cubicBezTo>
                      <a:pt x="112" y="143"/>
                      <a:pt x="112" y="143"/>
                      <a:pt x="112" y="143"/>
                    </a:cubicBezTo>
                    <a:cubicBezTo>
                      <a:pt x="112" y="143"/>
                      <a:pt x="112" y="142"/>
                      <a:pt x="112" y="142"/>
                    </a:cubicBezTo>
                    <a:cubicBezTo>
                      <a:pt x="112" y="142"/>
                      <a:pt x="112" y="142"/>
                      <a:pt x="112" y="142"/>
                    </a:cubicBezTo>
                    <a:cubicBezTo>
                      <a:pt x="112" y="142"/>
                      <a:pt x="112" y="142"/>
                      <a:pt x="113" y="142"/>
                    </a:cubicBezTo>
                    <a:cubicBezTo>
                      <a:pt x="113" y="142"/>
                      <a:pt x="113" y="142"/>
                      <a:pt x="113" y="143"/>
                    </a:cubicBezTo>
                    <a:cubicBezTo>
                      <a:pt x="114" y="143"/>
                      <a:pt x="114" y="143"/>
                      <a:pt x="114" y="143"/>
                    </a:cubicBezTo>
                    <a:cubicBezTo>
                      <a:pt x="114" y="143"/>
                      <a:pt x="114" y="143"/>
                      <a:pt x="115" y="143"/>
                    </a:cubicBezTo>
                    <a:cubicBezTo>
                      <a:pt x="114" y="143"/>
                      <a:pt x="113" y="143"/>
                      <a:pt x="113" y="142"/>
                    </a:cubicBezTo>
                    <a:cubicBezTo>
                      <a:pt x="113" y="142"/>
                      <a:pt x="114" y="142"/>
                      <a:pt x="114" y="143"/>
                    </a:cubicBezTo>
                    <a:cubicBezTo>
                      <a:pt x="114" y="142"/>
                      <a:pt x="114" y="142"/>
                      <a:pt x="113" y="142"/>
                    </a:cubicBezTo>
                    <a:cubicBezTo>
                      <a:pt x="114" y="142"/>
                      <a:pt x="114" y="142"/>
                      <a:pt x="114" y="143"/>
                    </a:cubicBezTo>
                    <a:cubicBezTo>
                      <a:pt x="115" y="143"/>
                      <a:pt x="115" y="143"/>
                      <a:pt x="115" y="143"/>
                    </a:cubicBezTo>
                    <a:cubicBezTo>
                      <a:pt x="115" y="142"/>
                      <a:pt x="114" y="142"/>
                      <a:pt x="114" y="142"/>
                    </a:cubicBezTo>
                    <a:cubicBezTo>
                      <a:pt x="114" y="142"/>
                      <a:pt x="115" y="143"/>
                      <a:pt x="115" y="142"/>
                    </a:cubicBezTo>
                    <a:cubicBezTo>
                      <a:pt x="115" y="142"/>
                      <a:pt x="115" y="142"/>
                      <a:pt x="114" y="142"/>
                    </a:cubicBezTo>
                    <a:cubicBezTo>
                      <a:pt x="115" y="142"/>
                      <a:pt x="115" y="142"/>
                      <a:pt x="116" y="142"/>
                    </a:cubicBezTo>
                    <a:cubicBezTo>
                      <a:pt x="116" y="142"/>
                      <a:pt x="116" y="142"/>
                      <a:pt x="115" y="142"/>
                    </a:cubicBezTo>
                    <a:cubicBezTo>
                      <a:pt x="115" y="141"/>
                      <a:pt x="116" y="141"/>
                      <a:pt x="115" y="141"/>
                    </a:cubicBezTo>
                    <a:cubicBezTo>
                      <a:pt x="115" y="141"/>
                      <a:pt x="115" y="141"/>
                      <a:pt x="114" y="141"/>
                    </a:cubicBezTo>
                    <a:cubicBezTo>
                      <a:pt x="114" y="141"/>
                      <a:pt x="114" y="141"/>
                      <a:pt x="114" y="141"/>
                    </a:cubicBezTo>
                    <a:cubicBezTo>
                      <a:pt x="113" y="141"/>
                      <a:pt x="113" y="141"/>
                      <a:pt x="113" y="140"/>
                    </a:cubicBezTo>
                    <a:cubicBezTo>
                      <a:pt x="114" y="140"/>
                      <a:pt x="115" y="142"/>
                      <a:pt x="116" y="141"/>
                    </a:cubicBezTo>
                    <a:cubicBezTo>
                      <a:pt x="116" y="141"/>
                      <a:pt x="116" y="141"/>
                      <a:pt x="117" y="141"/>
                    </a:cubicBezTo>
                    <a:cubicBezTo>
                      <a:pt x="117" y="141"/>
                      <a:pt x="117" y="141"/>
                      <a:pt x="117" y="141"/>
                    </a:cubicBezTo>
                    <a:cubicBezTo>
                      <a:pt x="116" y="140"/>
                      <a:pt x="116" y="140"/>
                      <a:pt x="116" y="140"/>
                    </a:cubicBezTo>
                    <a:cubicBezTo>
                      <a:pt x="116" y="139"/>
                      <a:pt x="116" y="140"/>
                      <a:pt x="116" y="140"/>
                    </a:cubicBezTo>
                    <a:cubicBezTo>
                      <a:pt x="116" y="139"/>
                      <a:pt x="116" y="139"/>
                      <a:pt x="116" y="139"/>
                    </a:cubicBezTo>
                    <a:cubicBezTo>
                      <a:pt x="116" y="138"/>
                      <a:pt x="116" y="138"/>
                      <a:pt x="116" y="138"/>
                    </a:cubicBezTo>
                    <a:cubicBezTo>
                      <a:pt x="115" y="138"/>
                      <a:pt x="115" y="138"/>
                      <a:pt x="115" y="138"/>
                    </a:cubicBezTo>
                    <a:cubicBezTo>
                      <a:pt x="115" y="139"/>
                      <a:pt x="115" y="138"/>
                      <a:pt x="115" y="138"/>
                    </a:cubicBezTo>
                    <a:cubicBezTo>
                      <a:pt x="114" y="138"/>
                      <a:pt x="114" y="138"/>
                      <a:pt x="114" y="138"/>
                    </a:cubicBezTo>
                    <a:cubicBezTo>
                      <a:pt x="113" y="138"/>
                      <a:pt x="113" y="138"/>
                      <a:pt x="113" y="138"/>
                    </a:cubicBezTo>
                    <a:cubicBezTo>
                      <a:pt x="113" y="138"/>
                      <a:pt x="113" y="138"/>
                      <a:pt x="113" y="138"/>
                    </a:cubicBezTo>
                    <a:cubicBezTo>
                      <a:pt x="113" y="137"/>
                      <a:pt x="113" y="137"/>
                      <a:pt x="113" y="137"/>
                    </a:cubicBezTo>
                    <a:cubicBezTo>
                      <a:pt x="114" y="137"/>
                      <a:pt x="114" y="138"/>
                      <a:pt x="115" y="137"/>
                    </a:cubicBezTo>
                    <a:cubicBezTo>
                      <a:pt x="115" y="137"/>
                      <a:pt x="116" y="137"/>
                      <a:pt x="116" y="137"/>
                    </a:cubicBezTo>
                    <a:cubicBezTo>
                      <a:pt x="116" y="137"/>
                      <a:pt x="116" y="137"/>
                      <a:pt x="116" y="137"/>
                    </a:cubicBezTo>
                    <a:cubicBezTo>
                      <a:pt x="117" y="137"/>
                      <a:pt x="117" y="137"/>
                      <a:pt x="117" y="137"/>
                    </a:cubicBezTo>
                    <a:cubicBezTo>
                      <a:pt x="117" y="138"/>
                      <a:pt x="117" y="137"/>
                      <a:pt x="117" y="137"/>
                    </a:cubicBezTo>
                    <a:cubicBezTo>
                      <a:pt x="117" y="137"/>
                      <a:pt x="116" y="137"/>
                      <a:pt x="116" y="137"/>
                    </a:cubicBezTo>
                    <a:cubicBezTo>
                      <a:pt x="116" y="136"/>
                      <a:pt x="117" y="137"/>
                      <a:pt x="117" y="136"/>
                    </a:cubicBezTo>
                    <a:cubicBezTo>
                      <a:pt x="117" y="136"/>
                      <a:pt x="116" y="136"/>
                      <a:pt x="116" y="136"/>
                    </a:cubicBezTo>
                    <a:cubicBezTo>
                      <a:pt x="116" y="135"/>
                      <a:pt x="116" y="135"/>
                      <a:pt x="116" y="135"/>
                    </a:cubicBezTo>
                    <a:cubicBezTo>
                      <a:pt x="116" y="135"/>
                      <a:pt x="115" y="135"/>
                      <a:pt x="115" y="135"/>
                    </a:cubicBezTo>
                    <a:cubicBezTo>
                      <a:pt x="115" y="135"/>
                      <a:pt x="115" y="135"/>
                      <a:pt x="115" y="135"/>
                    </a:cubicBezTo>
                    <a:cubicBezTo>
                      <a:pt x="115" y="134"/>
                      <a:pt x="115" y="134"/>
                      <a:pt x="115" y="134"/>
                    </a:cubicBezTo>
                    <a:cubicBezTo>
                      <a:pt x="115" y="134"/>
                      <a:pt x="115" y="134"/>
                      <a:pt x="115" y="134"/>
                    </a:cubicBezTo>
                    <a:cubicBezTo>
                      <a:pt x="114" y="134"/>
                      <a:pt x="114" y="134"/>
                      <a:pt x="115" y="134"/>
                    </a:cubicBezTo>
                    <a:cubicBezTo>
                      <a:pt x="115" y="133"/>
                      <a:pt x="115" y="133"/>
                      <a:pt x="115" y="133"/>
                    </a:cubicBezTo>
                    <a:cubicBezTo>
                      <a:pt x="115" y="133"/>
                      <a:pt x="115" y="133"/>
                      <a:pt x="115" y="133"/>
                    </a:cubicBezTo>
                    <a:cubicBezTo>
                      <a:pt x="115" y="133"/>
                      <a:pt x="115" y="133"/>
                      <a:pt x="115" y="133"/>
                    </a:cubicBezTo>
                    <a:cubicBezTo>
                      <a:pt x="115" y="133"/>
                      <a:pt x="116" y="133"/>
                      <a:pt x="116" y="133"/>
                    </a:cubicBezTo>
                    <a:cubicBezTo>
                      <a:pt x="116" y="133"/>
                      <a:pt x="116" y="133"/>
                      <a:pt x="116" y="133"/>
                    </a:cubicBezTo>
                    <a:cubicBezTo>
                      <a:pt x="116" y="133"/>
                      <a:pt x="117" y="133"/>
                      <a:pt x="117" y="133"/>
                    </a:cubicBezTo>
                    <a:cubicBezTo>
                      <a:pt x="117" y="133"/>
                      <a:pt x="117" y="133"/>
                      <a:pt x="117" y="133"/>
                    </a:cubicBezTo>
                    <a:cubicBezTo>
                      <a:pt x="118" y="133"/>
                      <a:pt x="117" y="134"/>
                      <a:pt x="118" y="133"/>
                    </a:cubicBezTo>
                    <a:cubicBezTo>
                      <a:pt x="118" y="133"/>
                      <a:pt x="118" y="133"/>
                      <a:pt x="118" y="133"/>
                    </a:cubicBezTo>
                    <a:cubicBezTo>
                      <a:pt x="118" y="132"/>
                      <a:pt x="119" y="132"/>
                      <a:pt x="119" y="132"/>
                    </a:cubicBezTo>
                    <a:cubicBezTo>
                      <a:pt x="119" y="132"/>
                      <a:pt x="119" y="132"/>
                      <a:pt x="119" y="132"/>
                    </a:cubicBezTo>
                    <a:cubicBezTo>
                      <a:pt x="119" y="132"/>
                      <a:pt x="119" y="132"/>
                      <a:pt x="119" y="132"/>
                    </a:cubicBezTo>
                    <a:cubicBezTo>
                      <a:pt x="119" y="132"/>
                      <a:pt x="119" y="131"/>
                      <a:pt x="119" y="131"/>
                    </a:cubicBezTo>
                    <a:cubicBezTo>
                      <a:pt x="119" y="131"/>
                      <a:pt x="119" y="131"/>
                      <a:pt x="119" y="131"/>
                    </a:cubicBezTo>
                    <a:cubicBezTo>
                      <a:pt x="119" y="131"/>
                      <a:pt x="119" y="131"/>
                      <a:pt x="119" y="131"/>
                    </a:cubicBezTo>
                    <a:cubicBezTo>
                      <a:pt x="119" y="131"/>
                      <a:pt x="119" y="131"/>
                      <a:pt x="118" y="131"/>
                    </a:cubicBezTo>
                    <a:cubicBezTo>
                      <a:pt x="118" y="131"/>
                      <a:pt x="118" y="131"/>
                      <a:pt x="118" y="130"/>
                    </a:cubicBezTo>
                    <a:cubicBezTo>
                      <a:pt x="118" y="130"/>
                      <a:pt x="118" y="130"/>
                      <a:pt x="119" y="130"/>
                    </a:cubicBezTo>
                    <a:cubicBezTo>
                      <a:pt x="119" y="131"/>
                      <a:pt x="119" y="131"/>
                      <a:pt x="119" y="130"/>
                    </a:cubicBezTo>
                    <a:cubicBezTo>
                      <a:pt x="119" y="130"/>
                      <a:pt x="120" y="130"/>
                      <a:pt x="120" y="130"/>
                    </a:cubicBezTo>
                    <a:cubicBezTo>
                      <a:pt x="120" y="130"/>
                      <a:pt x="121" y="131"/>
                      <a:pt x="121" y="130"/>
                    </a:cubicBezTo>
                    <a:cubicBezTo>
                      <a:pt x="121" y="130"/>
                      <a:pt x="121" y="129"/>
                      <a:pt x="121" y="129"/>
                    </a:cubicBezTo>
                    <a:cubicBezTo>
                      <a:pt x="121" y="129"/>
                      <a:pt x="122" y="130"/>
                      <a:pt x="122" y="130"/>
                    </a:cubicBezTo>
                    <a:cubicBezTo>
                      <a:pt x="122" y="130"/>
                      <a:pt x="122" y="130"/>
                      <a:pt x="122" y="130"/>
                    </a:cubicBezTo>
                    <a:cubicBezTo>
                      <a:pt x="123" y="130"/>
                      <a:pt x="123" y="130"/>
                      <a:pt x="123" y="130"/>
                    </a:cubicBezTo>
                    <a:cubicBezTo>
                      <a:pt x="123" y="130"/>
                      <a:pt x="123" y="130"/>
                      <a:pt x="123" y="130"/>
                    </a:cubicBezTo>
                    <a:cubicBezTo>
                      <a:pt x="123" y="129"/>
                      <a:pt x="124" y="130"/>
                      <a:pt x="124" y="130"/>
                    </a:cubicBezTo>
                    <a:cubicBezTo>
                      <a:pt x="124" y="130"/>
                      <a:pt x="125" y="129"/>
                      <a:pt x="125" y="129"/>
                    </a:cubicBezTo>
                    <a:cubicBezTo>
                      <a:pt x="125" y="129"/>
                      <a:pt x="124" y="128"/>
                      <a:pt x="124" y="128"/>
                    </a:cubicBezTo>
                    <a:cubicBezTo>
                      <a:pt x="124" y="128"/>
                      <a:pt x="124" y="127"/>
                      <a:pt x="125" y="127"/>
                    </a:cubicBezTo>
                    <a:cubicBezTo>
                      <a:pt x="125" y="127"/>
                      <a:pt x="126" y="127"/>
                      <a:pt x="126" y="127"/>
                    </a:cubicBezTo>
                    <a:cubicBezTo>
                      <a:pt x="126" y="127"/>
                      <a:pt x="125" y="127"/>
                      <a:pt x="125" y="127"/>
                    </a:cubicBezTo>
                    <a:cubicBezTo>
                      <a:pt x="126" y="127"/>
                      <a:pt x="126" y="127"/>
                      <a:pt x="126" y="126"/>
                    </a:cubicBezTo>
                    <a:cubicBezTo>
                      <a:pt x="126" y="126"/>
                      <a:pt x="126" y="126"/>
                      <a:pt x="126" y="126"/>
                    </a:cubicBezTo>
                    <a:cubicBezTo>
                      <a:pt x="126" y="126"/>
                      <a:pt x="126" y="126"/>
                      <a:pt x="127" y="126"/>
                    </a:cubicBezTo>
                    <a:cubicBezTo>
                      <a:pt x="127" y="126"/>
                      <a:pt x="126" y="126"/>
                      <a:pt x="126" y="126"/>
                    </a:cubicBezTo>
                    <a:cubicBezTo>
                      <a:pt x="126" y="126"/>
                      <a:pt x="125" y="126"/>
                      <a:pt x="125" y="126"/>
                    </a:cubicBezTo>
                    <a:cubicBezTo>
                      <a:pt x="125" y="125"/>
                      <a:pt x="125" y="125"/>
                      <a:pt x="126" y="125"/>
                    </a:cubicBezTo>
                    <a:cubicBezTo>
                      <a:pt x="126" y="125"/>
                      <a:pt x="126" y="126"/>
                      <a:pt x="126" y="125"/>
                    </a:cubicBezTo>
                    <a:cubicBezTo>
                      <a:pt x="127" y="125"/>
                      <a:pt x="127" y="126"/>
                      <a:pt x="127" y="126"/>
                    </a:cubicBezTo>
                    <a:cubicBezTo>
                      <a:pt x="127" y="126"/>
                      <a:pt x="128" y="126"/>
                      <a:pt x="128" y="126"/>
                    </a:cubicBezTo>
                    <a:cubicBezTo>
                      <a:pt x="128" y="126"/>
                      <a:pt x="128" y="126"/>
                      <a:pt x="128" y="126"/>
                    </a:cubicBezTo>
                    <a:cubicBezTo>
                      <a:pt x="129" y="126"/>
                      <a:pt x="129" y="126"/>
                      <a:pt x="128" y="126"/>
                    </a:cubicBezTo>
                    <a:cubicBezTo>
                      <a:pt x="128" y="126"/>
                      <a:pt x="127" y="127"/>
                      <a:pt x="127" y="127"/>
                    </a:cubicBezTo>
                    <a:cubicBezTo>
                      <a:pt x="127" y="127"/>
                      <a:pt x="127" y="127"/>
                      <a:pt x="127" y="127"/>
                    </a:cubicBezTo>
                    <a:cubicBezTo>
                      <a:pt x="127" y="127"/>
                      <a:pt x="127" y="127"/>
                      <a:pt x="126" y="127"/>
                    </a:cubicBezTo>
                    <a:cubicBezTo>
                      <a:pt x="126" y="128"/>
                      <a:pt x="126" y="128"/>
                      <a:pt x="126" y="128"/>
                    </a:cubicBezTo>
                    <a:cubicBezTo>
                      <a:pt x="127" y="128"/>
                      <a:pt x="127" y="128"/>
                      <a:pt x="127" y="128"/>
                    </a:cubicBezTo>
                    <a:cubicBezTo>
                      <a:pt x="127" y="128"/>
                      <a:pt x="128" y="129"/>
                      <a:pt x="129" y="129"/>
                    </a:cubicBezTo>
                    <a:cubicBezTo>
                      <a:pt x="129" y="129"/>
                      <a:pt x="129" y="128"/>
                      <a:pt x="129" y="128"/>
                    </a:cubicBezTo>
                    <a:cubicBezTo>
                      <a:pt x="129" y="128"/>
                      <a:pt x="129" y="128"/>
                      <a:pt x="129" y="128"/>
                    </a:cubicBezTo>
                    <a:cubicBezTo>
                      <a:pt x="129" y="128"/>
                      <a:pt x="129" y="128"/>
                      <a:pt x="129" y="128"/>
                    </a:cubicBezTo>
                    <a:cubicBezTo>
                      <a:pt x="129" y="128"/>
                      <a:pt x="129" y="127"/>
                      <a:pt x="129" y="127"/>
                    </a:cubicBezTo>
                    <a:cubicBezTo>
                      <a:pt x="129" y="128"/>
                      <a:pt x="129" y="128"/>
                      <a:pt x="129" y="128"/>
                    </a:cubicBezTo>
                    <a:cubicBezTo>
                      <a:pt x="129" y="128"/>
                      <a:pt x="129" y="129"/>
                      <a:pt x="129" y="129"/>
                    </a:cubicBezTo>
                    <a:cubicBezTo>
                      <a:pt x="130" y="129"/>
                      <a:pt x="130" y="127"/>
                      <a:pt x="131" y="127"/>
                    </a:cubicBezTo>
                    <a:cubicBezTo>
                      <a:pt x="131" y="128"/>
                      <a:pt x="131" y="128"/>
                      <a:pt x="131" y="128"/>
                    </a:cubicBezTo>
                    <a:cubicBezTo>
                      <a:pt x="132" y="128"/>
                      <a:pt x="131" y="128"/>
                      <a:pt x="132" y="128"/>
                    </a:cubicBezTo>
                    <a:cubicBezTo>
                      <a:pt x="132" y="128"/>
                      <a:pt x="132" y="128"/>
                      <a:pt x="133" y="128"/>
                    </a:cubicBezTo>
                    <a:cubicBezTo>
                      <a:pt x="133" y="128"/>
                      <a:pt x="133" y="127"/>
                      <a:pt x="133" y="127"/>
                    </a:cubicBezTo>
                    <a:cubicBezTo>
                      <a:pt x="133" y="127"/>
                      <a:pt x="133" y="127"/>
                      <a:pt x="133" y="127"/>
                    </a:cubicBezTo>
                    <a:cubicBezTo>
                      <a:pt x="133" y="127"/>
                      <a:pt x="134" y="127"/>
                      <a:pt x="134" y="127"/>
                    </a:cubicBezTo>
                    <a:cubicBezTo>
                      <a:pt x="134" y="127"/>
                      <a:pt x="134" y="127"/>
                      <a:pt x="134" y="127"/>
                    </a:cubicBezTo>
                    <a:cubicBezTo>
                      <a:pt x="134" y="127"/>
                      <a:pt x="134" y="126"/>
                      <a:pt x="134" y="126"/>
                    </a:cubicBezTo>
                    <a:cubicBezTo>
                      <a:pt x="134" y="126"/>
                      <a:pt x="134" y="126"/>
                      <a:pt x="134" y="126"/>
                    </a:cubicBezTo>
                    <a:cubicBezTo>
                      <a:pt x="134" y="126"/>
                      <a:pt x="134" y="126"/>
                      <a:pt x="134" y="126"/>
                    </a:cubicBezTo>
                    <a:cubicBezTo>
                      <a:pt x="134" y="126"/>
                      <a:pt x="134" y="126"/>
                      <a:pt x="134" y="125"/>
                    </a:cubicBezTo>
                    <a:cubicBezTo>
                      <a:pt x="133" y="125"/>
                      <a:pt x="134" y="125"/>
                      <a:pt x="134" y="126"/>
                    </a:cubicBezTo>
                    <a:cubicBezTo>
                      <a:pt x="134" y="126"/>
                      <a:pt x="134" y="126"/>
                      <a:pt x="135" y="126"/>
                    </a:cubicBezTo>
                    <a:cubicBezTo>
                      <a:pt x="135" y="126"/>
                      <a:pt x="136" y="126"/>
                      <a:pt x="136" y="126"/>
                    </a:cubicBezTo>
                    <a:cubicBezTo>
                      <a:pt x="136" y="126"/>
                      <a:pt x="136" y="126"/>
                      <a:pt x="136" y="126"/>
                    </a:cubicBezTo>
                    <a:cubicBezTo>
                      <a:pt x="136" y="125"/>
                      <a:pt x="136" y="125"/>
                      <a:pt x="136" y="125"/>
                    </a:cubicBezTo>
                    <a:cubicBezTo>
                      <a:pt x="136" y="125"/>
                      <a:pt x="136" y="126"/>
                      <a:pt x="137" y="126"/>
                    </a:cubicBezTo>
                    <a:cubicBezTo>
                      <a:pt x="137" y="126"/>
                      <a:pt x="138" y="125"/>
                      <a:pt x="138" y="125"/>
                    </a:cubicBezTo>
                    <a:cubicBezTo>
                      <a:pt x="138" y="125"/>
                      <a:pt x="138" y="125"/>
                      <a:pt x="138" y="125"/>
                    </a:cubicBezTo>
                    <a:cubicBezTo>
                      <a:pt x="139" y="124"/>
                      <a:pt x="138" y="124"/>
                      <a:pt x="138" y="124"/>
                    </a:cubicBezTo>
                    <a:cubicBezTo>
                      <a:pt x="138" y="124"/>
                      <a:pt x="138" y="124"/>
                      <a:pt x="138" y="124"/>
                    </a:cubicBezTo>
                    <a:cubicBezTo>
                      <a:pt x="138" y="124"/>
                      <a:pt x="138" y="124"/>
                      <a:pt x="138" y="124"/>
                    </a:cubicBezTo>
                    <a:cubicBezTo>
                      <a:pt x="138" y="124"/>
                      <a:pt x="138" y="124"/>
                      <a:pt x="138" y="123"/>
                    </a:cubicBezTo>
                    <a:cubicBezTo>
                      <a:pt x="139" y="123"/>
                      <a:pt x="138" y="124"/>
                      <a:pt x="139" y="124"/>
                    </a:cubicBezTo>
                    <a:cubicBezTo>
                      <a:pt x="139" y="124"/>
                      <a:pt x="139" y="124"/>
                      <a:pt x="139" y="124"/>
                    </a:cubicBezTo>
                    <a:cubicBezTo>
                      <a:pt x="139" y="124"/>
                      <a:pt x="140" y="123"/>
                      <a:pt x="140" y="123"/>
                    </a:cubicBezTo>
                    <a:cubicBezTo>
                      <a:pt x="140" y="123"/>
                      <a:pt x="140" y="123"/>
                      <a:pt x="140" y="122"/>
                    </a:cubicBezTo>
                    <a:cubicBezTo>
                      <a:pt x="140" y="122"/>
                      <a:pt x="140" y="122"/>
                      <a:pt x="140" y="122"/>
                    </a:cubicBezTo>
                    <a:cubicBezTo>
                      <a:pt x="140" y="122"/>
                      <a:pt x="140" y="122"/>
                      <a:pt x="140" y="122"/>
                    </a:cubicBezTo>
                    <a:cubicBezTo>
                      <a:pt x="140" y="122"/>
                      <a:pt x="141" y="121"/>
                      <a:pt x="142" y="121"/>
                    </a:cubicBezTo>
                    <a:cubicBezTo>
                      <a:pt x="142" y="121"/>
                      <a:pt x="142" y="121"/>
                      <a:pt x="142" y="121"/>
                    </a:cubicBezTo>
                    <a:cubicBezTo>
                      <a:pt x="142" y="120"/>
                      <a:pt x="141" y="120"/>
                      <a:pt x="141" y="120"/>
                    </a:cubicBezTo>
                    <a:cubicBezTo>
                      <a:pt x="141" y="120"/>
                      <a:pt x="142" y="120"/>
                      <a:pt x="142" y="120"/>
                    </a:cubicBezTo>
                    <a:cubicBezTo>
                      <a:pt x="142" y="120"/>
                      <a:pt x="142" y="120"/>
                      <a:pt x="142" y="120"/>
                    </a:cubicBezTo>
                    <a:cubicBezTo>
                      <a:pt x="142" y="119"/>
                      <a:pt x="142" y="120"/>
                      <a:pt x="141" y="119"/>
                    </a:cubicBezTo>
                    <a:cubicBezTo>
                      <a:pt x="142" y="119"/>
                      <a:pt x="143" y="119"/>
                      <a:pt x="142" y="119"/>
                    </a:cubicBezTo>
                    <a:cubicBezTo>
                      <a:pt x="142" y="119"/>
                      <a:pt x="142" y="118"/>
                      <a:pt x="142" y="118"/>
                    </a:cubicBezTo>
                    <a:cubicBezTo>
                      <a:pt x="142" y="118"/>
                      <a:pt x="143" y="118"/>
                      <a:pt x="143" y="118"/>
                    </a:cubicBezTo>
                    <a:cubicBezTo>
                      <a:pt x="142" y="118"/>
                      <a:pt x="143" y="117"/>
                      <a:pt x="144" y="117"/>
                    </a:cubicBezTo>
                    <a:cubicBezTo>
                      <a:pt x="145" y="117"/>
                      <a:pt x="146" y="116"/>
                      <a:pt x="147" y="116"/>
                    </a:cubicBezTo>
                    <a:cubicBezTo>
                      <a:pt x="147" y="116"/>
                      <a:pt x="147" y="116"/>
                      <a:pt x="147" y="116"/>
                    </a:cubicBezTo>
                    <a:cubicBezTo>
                      <a:pt x="147" y="115"/>
                      <a:pt x="147" y="115"/>
                      <a:pt x="147" y="115"/>
                    </a:cubicBezTo>
                    <a:cubicBezTo>
                      <a:pt x="147" y="115"/>
                      <a:pt x="147" y="115"/>
                      <a:pt x="147" y="115"/>
                    </a:cubicBezTo>
                    <a:cubicBezTo>
                      <a:pt x="147" y="115"/>
                      <a:pt x="146" y="115"/>
                      <a:pt x="146" y="115"/>
                    </a:cubicBezTo>
                    <a:cubicBezTo>
                      <a:pt x="146" y="115"/>
                      <a:pt x="146" y="114"/>
                      <a:pt x="146" y="114"/>
                    </a:cubicBezTo>
                    <a:cubicBezTo>
                      <a:pt x="146" y="114"/>
                      <a:pt x="145" y="114"/>
                      <a:pt x="146" y="114"/>
                    </a:cubicBezTo>
                    <a:cubicBezTo>
                      <a:pt x="146" y="114"/>
                      <a:pt x="147" y="114"/>
                      <a:pt x="146" y="113"/>
                    </a:cubicBezTo>
                    <a:cubicBezTo>
                      <a:pt x="146" y="113"/>
                      <a:pt x="146" y="113"/>
                      <a:pt x="145" y="113"/>
                    </a:cubicBezTo>
                    <a:cubicBezTo>
                      <a:pt x="145" y="113"/>
                      <a:pt x="145" y="113"/>
                      <a:pt x="145" y="112"/>
                    </a:cubicBezTo>
                    <a:cubicBezTo>
                      <a:pt x="145" y="112"/>
                      <a:pt x="146" y="112"/>
                      <a:pt x="146" y="112"/>
                    </a:cubicBezTo>
                    <a:cubicBezTo>
                      <a:pt x="146" y="112"/>
                      <a:pt x="145" y="112"/>
                      <a:pt x="145" y="112"/>
                    </a:cubicBezTo>
                    <a:cubicBezTo>
                      <a:pt x="145" y="112"/>
                      <a:pt x="145" y="112"/>
                      <a:pt x="145" y="112"/>
                    </a:cubicBezTo>
                    <a:cubicBezTo>
                      <a:pt x="146" y="112"/>
                      <a:pt x="146" y="112"/>
                      <a:pt x="146" y="112"/>
                    </a:cubicBezTo>
                    <a:cubicBezTo>
                      <a:pt x="146" y="113"/>
                      <a:pt x="146" y="113"/>
                      <a:pt x="146" y="113"/>
                    </a:cubicBezTo>
                    <a:cubicBezTo>
                      <a:pt x="146" y="113"/>
                      <a:pt x="147" y="113"/>
                      <a:pt x="147" y="113"/>
                    </a:cubicBezTo>
                    <a:cubicBezTo>
                      <a:pt x="147" y="114"/>
                      <a:pt x="147" y="114"/>
                      <a:pt x="147" y="114"/>
                    </a:cubicBezTo>
                    <a:cubicBezTo>
                      <a:pt x="148" y="114"/>
                      <a:pt x="148" y="114"/>
                      <a:pt x="149" y="114"/>
                    </a:cubicBezTo>
                    <a:cubicBezTo>
                      <a:pt x="149" y="114"/>
                      <a:pt x="148" y="114"/>
                      <a:pt x="148" y="114"/>
                    </a:cubicBezTo>
                    <a:cubicBezTo>
                      <a:pt x="148" y="114"/>
                      <a:pt x="148" y="115"/>
                      <a:pt x="148" y="115"/>
                    </a:cubicBezTo>
                    <a:cubicBezTo>
                      <a:pt x="148" y="115"/>
                      <a:pt x="149" y="115"/>
                      <a:pt x="149" y="115"/>
                    </a:cubicBezTo>
                    <a:cubicBezTo>
                      <a:pt x="150" y="115"/>
                      <a:pt x="150" y="115"/>
                      <a:pt x="151" y="115"/>
                    </a:cubicBezTo>
                    <a:cubicBezTo>
                      <a:pt x="151" y="115"/>
                      <a:pt x="152" y="115"/>
                      <a:pt x="152" y="114"/>
                    </a:cubicBezTo>
                    <a:cubicBezTo>
                      <a:pt x="152" y="114"/>
                      <a:pt x="152" y="114"/>
                      <a:pt x="151" y="114"/>
                    </a:cubicBezTo>
                    <a:cubicBezTo>
                      <a:pt x="152" y="114"/>
                      <a:pt x="152" y="114"/>
                      <a:pt x="153" y="114"/>
                    </a:cubicBezTo>
                    <a:cubicBezTo>
                      <a:pt x="153" y="114"/>
                      <a:pt x="153" y="115"/>
                      <a:pt x="153" y="115"/>
                    </a:cubicBezTo>
                    <a:cubicBezTo>
                      <a:pt x="153" y="115"/>
                      <a:pt x="154" y="115"/>
                      <a:pt x="154" y="114"/>
                    </a:cubicBezTo>
                    <a:cubicBezTo>
                      <a:pt x="154" y="114"/>
                      <a:pt x="153" y="114"/>
                      <a:pt x="154" y="114"/>
                    </a:cubicBezTo>
                    <a:cubicBezTo>
                      <a:pt x="154" y="114"/>
                      <a:pt x="154" y="114"/>
                      <a:pt x="154" y="113"/>
                    </a:cubicBezTo>
                    <a:cubicBezTo>
                      <a:pt x="154" y="113"/>
                      <a:pt x="155" y="113"/>
                      <a:pt x="155" y="113"/>
                    </a:cubicBezTo>
                    <a:cubicBezTo>
                      <a:pt x="155" y="113"/>
                      <a:pt x="155" y="114"/>
                      <a:pt x="156" y="114"/>
                    </a:cubicBezTo>
                    <a:cubicBezTo>
                      <a:pt x="155" y="114"/>
                      <a:pt x="156" y="114"/>
                      <a:pt x="156" y="114"/>
                    </a:cubicBezTo>
                    <a:cubicBezTo>
                      <a:pt x="157" y="114"/>
                      <a:pt x="157" y="114"/>
                      <a:pt x="157" y="114"/>
                    </a:cubicBezTo>
                    <a:cubicBezTo>
                      <a:pt x="157" y="113"/>
                      <a:pt x="157" y="114"/>
                      <a:pt x="157" y="113"/>
                    </a:cubicBezTo>
                    <a:cubicBezTo>
                      <a:pt x="158" y="113"/>
                      <a:pt x="158" y="114"/>
                      <a:pt x="159" y="113"/>
                    </a:cubicBezTo>
                    <a:cubicBezTo>
                      <a:pt x="160" y="113"/>
                      <a:pt x="160" y="113"/>
                      <a:pt x="161" y="112"/>
                    </a:cubicBezTo>
                    <a:cubicBezTo>
                      <a:pt x="162" y="112"/>
                      <a:pt x="162" y="113"/>
                      <a:pt x="162" y="113"/>
                    </a:cubicBezTo>
                    <a:cubicBezTo>
                      <a:pt x="163" y="113"/>
                      <a:pt x="163" y="113"/>
                      <a:pt x="163" y="112"/>
                    </a:cubicBezTo>
                    <a:cubicBezTo>
                      <a:pt x="165" y="112"/>
                      <a:pt x="167" y="111"/>
                      <a:pt x="169" y="111"/>
                    </a:cubicBezTo>
                    <a:cubicBezTo>
                      <a:pt x="169" y="111"/>
                      <a:pt x="170" y="110"/>
                      <a:pt x="170" y="109"/>
                    </a:cubicBezTo>
                    <a:cubicBezTo>
                      <a:pt x="170" y="109"/>
                      <a:pt x="170" y="109"/>
                      <a:pt x="170" y="109"/>
                    </a:cubicBezTo>
                    <a:cubicBezTo>
                      <a:pt x="170" y="109"/>
                      <a:pt x="171" y="109"/>
                      <a:pt x="171" y="109"/>
                    </a:cubicBezTo>
                    <a:cubicBezTo>
                      <a:pt x="171" y="109"/>
                      <a:pt x="171" y="109"/>
                      <a:pt x="171" y="109"/>
                    </a:cubicBezTo>
                    <a:cubicBezTo>
                      <a:pt x="171" y="109"/>
                      <a:pt x="171" y="109"/>
                      <a:pt x="171" y="108"/>
                    </a:cubicBezTo>
                    <a:cubicBezTo>
                      <a:pt x="171" y="108"/>
                      <a:pt x="172" y="108"/>
                      <a:pt x="172" y="108"/>
                    </a:cubicBezTo>
                    <a:cubicBezTo>
                      <a:pt x="172" y="108"/>
                      <a:pt x="171" y="108"/>
                      <a:pt x="171" y="108"/>
                    </a:cubicBezTo>
                    <a:cubicBezTo>
                      <a:pt x="171" y="108"/>
                      <a:pt x="173" y="108"/>
                      <a:pt x="173" y="108"/>
                    </a:cubicBezTo>
                    <a:cubicBezTo>
                      <a:pt x="173" y="108"/>
                      <a:pt x="173" y="108"/>
                      <a:pt x="173" y="108"/>
                    </a:cubicBezTo>
                    <a:cubicBezTo>
                      <a:pt x="173" y="108"/>
                      <a:pt x="173" y="107"/>
                      <a:pt x="173" y="107"/>
                    </a:cubicBezTo>
                    <a:cubicBezTo>
                      <a:pt x="173" y="107"/>
                      <a:pt x="173" y="107"/>
                      <a:pt x="173" y="107"/>
                    </a:cubicBezTo>
                    <a:cubicBezTo>
                      <a:pt x="173" y="107"/>
                      <a:pt x="174" y="107"/>
                      <a:pt x="174" y="107"/>
                    </a:cubicBezTo>
                    <a:cubicBezTo>
                      <a:pt x="174" y="107"/>
                      <a:pt x="174" y="107"/>
                      <a:pt x="174" y="107"/>
                    </a:cubicBezTo>
                    <a:cubicBezTo>
                      <a:pt x="175" y="107"/>
                      <a:pt x="175" y="107"/>
                      <a:pt x="175" y="107"/>
                    </a:cubicBezTo>
                    <a:cubicBezTo>
                      <a:pt x="175" y="106"/>
                      <a:pt x="175" y="106"/>
                      <a:pt x="174" y="106"/>
                    </a:cubicBezTo>
                    <a:cubicBezTo>
                      <a:pt x="175" y="106"/>
                      <a:pt x="175" y="106"/>
                      <a:pt x="175" y="106"/>
                    </a:cubicBezTo>
                    <a:cubicBezTo>
                      <a:pt x="176" y="106"/>
                      <a:pt x="176" y="106"/>
                      <a:pt x="176" y="106"/>
                    </a:cubicBezTo>
                    <a:cubicBezTo>
                      <a:pt x="176" y="106"/>
                      <a:pt x="176" y="106"/>
                      <a:pt x="176" y="106"/>
                    </a:cubicBezTo>
                    <a:cubicBezTo>
                      <a:pt x="177" y="106"/>
                      <a:pt x="177" y="105"/>
                      <a:pt x="177" y="105"/>
                    </a:cubicBezTo>
                    <a:cubicBezTo>
                      <a:pt x="177" y="105"/>
                      <a:pt x="176" y="105"/>
                      <a:pt x="176" y="105"/>
                    </a:cubicBezTo>
                    <a:cubicBezTo>
                      <a:pt x="177" y="105"/>
                      <a:pt x="178" y="105"/>
                      <a:pt x="178" y="105"/>
                    </a:cubicBezTo>
                    <a:cubicBezTo>
                      <a:pt x="178" y="104"/>
                      <a:pt x="178" y="104"/>
                      <a:pt x="178" y="104"/>
                    </a:cubicBezTo>
                    <a:cubicBezTo>
                      <a:pt x="178" y="104"/>
                      <a:pt x="179" y="105"/>
                      <a:pt x="179" y="105"/>
                    </a:cubicBezTo>
                    <a:cubicBezTo>
                      <a:pt x="179" y="104"/>
                      <a:pt x="179" y="104"/>
                      <a:pt x="178" y="104"/>
                    </a:cubicBezTo>
                    <a:cubicBezTo>
                      <a:pt x="179" y="104"/>
                      <a:pt x="180" y="103"/>
                      <a:pt x="181" y="103"/>
                    </a:cubicBezTo>
                    <a:cubicBezTo>
                      <a:pt x="181" y="103"/>
                      <a:pt x="182" y="103"/>
                      <a:pt x="183" y="102"/>
                    </a:cubicBezTo>
                    <a:cubicBezTo>
                      <a:pt x="183" y="102"/>
                      <a:pt x="182" y="102"/>
                      <a:pt x="181" y="102"/>
                    </a:cubicBezTo>
                    <a:cubicBezTo>
                      <a:pt x="180" y="102"/>
                      <a:pt x="178" y="102"/>
                      <a:pt x="177" y="102"/>
                    </a:cubicBezTo>
                    <a:cubicBezTo>
                      <a:pt x="176" y="102"/>
                      <a:pt x="175" y="102"/>
                      <a:pt x="174" y="101"/>
                    </a:cubicBezTo>
                    <a:cubicBezTo>
                      <a:pt x="173" y="101"/>
                      <a:pt x="173" y="101"/>
                      <a:pt x="173" y="101"/>
                    </a:cubicBezTo>
                    <a:cubicBezTo>
                      <a:pt x="172" y="101"/>
                      <a:pt x="172" y="101"/>
                      <a:pt x="172" y="101"/>
                    </a:cubicBezTo>
                    <a:cubicBezTo>
                      <a:pt x="172" y="101"/>
                      <a:pt x="171" y="101"/>
                      <a:pt x="171" y="101"/>
                    </a:cubicBezTo>
                    <a:cubicBezTo>
                      <a:pt x="171" y="101"/>
                      <a:pt x="172" y="100"/>
                      <a:pt x="171" y="100"/>
                    </a:cubicBezTo>
                    <a:cubicBezTo>
                      <a:pt x="171" y="100"/>
                      <a:pt x="170" y="101"/>
                      <a:pt x="170" y="101"/>
                    </a:cubicBezTo>
                    <a:cubicBezTo>
                      <a:pt x="169" y="101"/>
                      <a:pt x="168" y="102"/>
                      <a:pt x="167" y="102"/>
                    </a:cubicBezTo>
                    <a:cubicBezTo>
                      <a:pt x="166" y="102"/>
                      <a:pt x="165" y="102"/>
                      <a:pt x="164" y="102"/>
                    </a:cubicBezTo>
                    <a:cubicBezTo>
                      <a:pt x="164" y="102"/>
                      <a:pt x="164" y="103"/>
                      <a:pt x="164" y="103"/>
                    </a:cubicBezTo>
                    <a:cubicBezTo>
                      <a:pt x="163" y="104"/>
                      <a:pt x="162" y="103"/>
                      <a:pt x="161" y="103"/>
                    </a:cubicBezTo>
                    <a:cubicBezTo>
                      <a:pt x="160" y="103"/>
                      <a:pt x="159" y="102"/>
                      <a:pt x="158" y="102"/>
                    </a:cubicBezTo>
                    <a:cubicBezTo>
                      <a:pt x="159" y="102"/>
                      <a:pt x="159" y="102"/>
                      <a:pt x="159" y="102"/>
                    </a:cubicBezTo>
                    <a:cubicBezTo>
                      <a:pt x="160" y="103"/>
                      <a:pt x="160" y="102"/>
                      <a:pt x="161" y="102"/>
                    </a:cubicBezTo>
                    <a:cubicBezTo>
                      <a:pt x="161" y="102"/>
                      <a:pt x="161" y="102"/>
                      <a:pt x="162" y="102"/>
                    </a:cubicBezTo>
                    <a:cubicBezTo>
                      <a:pt x="162" y="103"/>
                      <a:pt x="162" y="102"/>
                      <a:pt x="163" y="102"/>
                    </a:cubicBezTo>
                    <a:cubicBezTo>
                      <a:pt x="164" y="102"/>
                      <a:pt x="164" y="101"/>
                      <a:pt x="165" y="101"/>
                    </a:cubicBezTo>
                    <a:cubicBezTo>
                      <a:pt x="166" y="101"/>
                      <a:pt x="166" y="101"/>
                      <a:pt x="167" y="101"/>
                    </a:cubicBezTo>
                    <a:cubicBezTo>
                      <a:pt x="167" y="101"/>
                      <a:pt x="167" y="101"/>
                      <a:pt x="167" y="100"/>
                    </a:cubicBezTo>
                    <a:cubicBezTo>
                      <a:pt x="167" y="100"/>
                      <a:pt x="167" y="100"/>
                      <a:pt x="167" y="100"/>
                    </a:cubicBezTo>
                    <a:cubicBezTo>
                      <a:pt x="166" y="100"/>
                      <a:pt x="166" y="100"/>
                      <a:pt x="165" y="100"/>
                    </a:cubicBezTo>
                    <a:cubicBezTo>
                      <a:pt x="165" y="100"/>
                      <a:pt x="165" y="100"/>
                      <a:pt x="164" y="100"/>
                    </a:cubicBezTo>
                    <a:cubicBezTo>
                      <a:pt x="164" y="100"/>
                      <a:pt x="163" y="100"/>
                      <a:pt x="163" y="100"/>
                    </a:cubicBezTo>
                    <a:cubicBezTo>
                      <a:pt x="162" y="100"/>
                      <a:pt x="161" y="101"/>
                      <a:pt x="160" y="101"/>
                    </a:cubicBezTo>
                    <a:cubicBezTo>
                      <a:pt x="160" y="100"/>
                      <a:pt x="160" y="100"/>
                      <a:pt x="160" y="100"/>
                    </a:cubicBezTo>
                    <a:cubicBezTo>
                      <a:pt x="160" y="100"/>
                      <a:pt x="159" y="100"/>
                      <a:pt x="158" y="100"/>
                    </a:cubicBezTo>
                    <a:cubicBezTo>
                      <a:pt x="158" y="100"/>
                      <a:pt x="157" y="101"/>
                      <a:pt x="157" y="100"/>
                    </a:cubicBezTo>
                    <a:cubicBezTo>
                      <a:pt x="158" y="100"/>
                      <a:pt x="158" y="100"/>
                      <a:pt x="159" y="100"/>
                    </a:cubicBezTo>
                    <a:cubicBezTo>
                      <a:pt x="159" y="100"/>
                      <a:pt x="160" y="100"/>
                      <a:pt x="160" y="99"/>
                    </a:cubicBezTo>
                    <a:cubicBezTo>
                      <a:pt x="161" y="99"/>
                      <a:pt x="161" y="98"/>
                      <a:pt x="161" y="98"/>
                    </a:cubicBezTo>
                    <a:cubicBezTo>
                      <a:pt x="161" y="98"/>
                      <a:pt x="162" y="97"/>
                      <a:pt x="161" y="97"/>
                    </a:cubicBezTo>
                    <a:cubicBezTo>
                      <a:pt x="161" y="97"/>
                      <a:pt x="161" y="97"/>
                      <a:pt x="161" y="97"/>
                    </a:cubicBezTo>
                    <a:cubicBezTo>
                      <a:pt x="161" y="97"/>
                      <a:pt x="160" y="97"/>
                      <a:pt x="160" y="97"/>
                    </a:cubicBezTo>
                    <a:cubicBezTo>
                      <a:pt x="160" y="97"/>
                      <a:pt x="161" y="97"/>
                      <a:pt x="161" y="97"/>
                    </a:cubicBezTo>
                    <a:cubicBezTo>
                      <a:pt x="162" y="97"/>
                      <a:pt x="162" y="97"/>
                      <a:pt x="163" y="97"/>
                    </a:cubicBezTo>
                    <a:cubicBezTo>
                      <a:pt x="163" y="97"/>
                      <a:pt x="162" y="97"/>
                      <a:pt x="162" y="96"/>
                    </a:cubicBezTo>
                    <a:cubicBezTo>
                      <a:pt x="162" y="96"/>
                      <a:pt x="162" y="96"/>
                      <a:pt x="162" y="96"/>
                    </a:cubicBezTo>
                    <a:cubicBezTo>
                      <a:pt x="162" y="96"/>
                      <a:pt x="163" y="96"/>
                      <a:pt x="163" y="96"/>
                    </a:cubicBezTo>
                    <a:cubicBezTo>
                      <a:pt x="163" y="97"/>
                      <a:pt x="163" y="97"/>
                      <a:pt x="163" y="97"/>
                    </a:cubicBezTo>
                    <a:cubicBezTo>
                      <a:pt x="164" y="97"/>
                      <a:pt x="164" y="97"/>
                      <a:pt x="165" y="97"/>
                    </a:cubicBezTo>
                    <a:cubicBezTo>
                      <a:pt x="165" y="97"/>
                      <a:pt x="166" y="97"/>
                      <a:pt x="166" y="97"/>
                    </a:cubicBezTo>
                    <a:cubicBezTo>
                      <a:pt x="167" y="97"/>
                      <a:pt x="167" y="96"/>
                      <a:pt x="168" y="96"/>
                    </a:cubicBezTo>
                    <a:cubicBezTo>
                      <a:pt x="169" y="96"/>
                      <a:pt x="169" y="96"/>
                      <a:pt x="169" y="96"/>
                    </a:cubicBezTo>
                    <a:cubicBezTo>
                      <a:pt x="169" y="96"/>
                      <a:pt x="169" y="96"/>
                      <a:pt x="170" y="96"/>
                    </a:cubicBezTo>
                    <a:cubicBezTo>
                      <a:pt x="170" y="95"/>
                      <a:pt x="170" y="96"/>
                      <a:pt x="170" y="95"/>
                    </a:cubicBezTo>
                    <a:cubicBezTo>
                      <a:pt x="170" y="95"/>
                      <a:pt x="170" y="95"/>
                      <a:pt x="169" y="95"/>
                    </a:cubicBezTo>
                    <a:cubicBezTo>
                      <a:pt x="170" y="95"/>
                      <a:pt x="170" y="95"/>
                      <a:pt x="170" y="95"/>
                    </a:cubicBezTo>
                    <a:cubicBezTo>
                      <a:pt x="170" y="95"/>
                      <a:pt x="170" y="94"/>
                      <a:pt x="170" y="94"/>
                    </a:cubicBezTo>
                    <a:cubicBezTo>
                      <a:pt x="170" y="94"/>
                      <a:pt x="170" y="94"/>
                      <a:pt x="169" y="93"/>
                    </a:cubicBezTo>
                    <a:cubicBezTo>
                      <a:pt x="169" y="93"/>
                      <a:pt x="169" y="93"/>
                      <a:pt x="168" y="93"/>
                    </a:cubicBezTo>
                    <a:cubicBezTo>
                      <a:pt x="168" y="93"/>
                      <a:pt x="167" y="93"/>
                      <a:pt x="167" y="93"/>
                    </a:cubicBezTo>
                    <a:cubicBezTo>
                      <a:pt x="167" y="93"/>
                      <a:pt x="166" y="93"/>
                      <a:pt x="166" y="93"/>
                    </a:cubicBezTo>
                    <a:cubicBezTo>
                      <a:pt x="166" y="93"/>
                      <a:pt x="165" y="93"/>
                      <a:pt x="165" y="93"/>
                    </a:cubicBezTo>
                    <a:cubicBezTo>
                      <a:pt x="165" y="93"/>
                      <a:pt x="164" y="94"/>
                      <a:pt x="164" y="93"/>
                    </a:cubicBezTo>
                    <a:cubicBezTo>
                      <a:pt x="164" y="93"/>
                      <a:pt x="164" y="93"/>
                      <a:pt x="163" y="93"/>
                    </a:cubicBezTo>
                    <a:cubicBezTo>
                      <a:pt x="163" y="93"/>
                      <a:pt x="162" y="93"/>
                      <a:pt x="161" y="93"/>
                    </a:cubicBezTo>
                    <a:cubicBezTo>
                      <a:pt x="161" y="93"/>
                      <a:pt x="160" y="93"/>
                      <a:pt x="160" y="93"/>
                    </a:cubicBezTo>
                    <a:cubicBezTo>
                      <a:pt x="160" y="93"/>
                      <a:pt x="161" y="93"/>
                      <a:pt x="162" y="93"/>
                    </a:cubicBezTo>
                    <a:cubicBezTo>
                      <a:pt x="162" y="93"/>
                      <a:pt x="162" y="92"/>
                      <a:pt x="163" y="92"/>
                    </a:cubicBezTo>
                    <a:cubicBezTo>
                      <a:pt x="163" y="92"/>
                      <a:pt x="163" y="92"/>
                      <a:pt x="163" y="92"/>
                    </a:cubicBezTo>
                    <a:cubicBezTo>
                      <a:pt x="164" y="92"/>
                      <a:pt x="163" y="91"/>
                      <a:pt x="162" y="91"/>
                    </a:cubicBezTo>
                    <a:cubicBezTo>
                      <a:pt x="162" y="91"/>
                      <a:pt x="162" y="91"/>
                      <a:pt x="162" y="91"/>
                    </a:cubicBezTo>
                    <a:cubicBezTo>
                      <a:pt x="161" y="91"/>
                      <a:pt x="162" y="91"/>
                      <a:pt x="162" y="91"/>
                    </a:cubicBezTo>
                    <a:cubicBezTo>
                      <a:pt x="162" y="90"/>
                      <a:pt x="161" y="90"/>
                      <a:pt x="160" y="90"/>
                    </a:cubicBezTo>
                    <a:cubicBezTo>
                      <a:pt x="159" y="90"/>
                      <a:pt x="160" y="90"/>
                      <a:pt x="160" y="90"/>
                    </a:cubicBezTo>
                    <a:cubicBezTo>
                      <a:pt x="160" y="90"/>
                      <a:pt x="160" y="90"/>
                      <a:pt x="160" y="90"/>
                    </a:cubicBezTo>
                    <a:cubicBezTo>
                      <a:pt x="160" y="90"/>
                      <a:pt x="160" y="90"/>
                      <a:pt x="160" y="90"/>
                    </a:cubicBezTo>
                    <a:cubicBezTo>
                      <a:pt x="160" y="90"/>
                      <a:pt x="161" y="90"/>
                      <a:pt x="162" y="90"/>
                    </a:cubicBezTo>
                    <a:cubicBezTo>
                      <a:pt x="162" y="90"/>
                      <a:pt x="162" y="90"/>
                      <a:pt x="162" y="90"/>
                    </a:cubicBezTo>
                    <a:cubicBezTo>
                      <a:pt x="163" y="91"/>
                      <a:pt x="163" y="91"/>
                      <a:pt x="163" y="91"/>
                    </a:cubicBezTo>
                    <a:cubicBezTo>
                      <a:pt x="163" y="91"/>
                      <a:pt x="164" y="91"/>
                      <a:pt x="164" y="92"/>
                    </a:cubicBezTo>
                    <a:cubicBezTo>
                      <a:pt x="164" y="92"/>
                      <a:pt x="164" y="92"/>
                      <a:pt x="165" y="92"/>
                    </a:cubicBezTo>
                    <a:cubicBezTo>
                      <a:pt x="165" y="93"/>
                      <a:pt x="166" y="93"/>
                      <a:pt x="167" y="93"/>
                    </a:cubicBezTo>
                    <a:cubicBezTo>
                      <a:pt x="167" y="93"/>
                      <a:pt x="167" y="93"/>
                      <a:pt x="167" y="93"/>
                    </a:cubicBezTo>
                    <a:cubicBezTo>
                      <a:pt x="167" y="93"/>
                      <a:pt x="168" y="93"/>
                      <a:pt x="168" y="93"/>
                    </a:cubicBezTo>
                    <a:cubicBezTo>
                      <a:pt x="168" y="93"/>
                      <a:pt x="169" y="93"/>
                      <a:pt x="169" y="93"/>
                    </a:cubicBezTo>
                    <a:cubicBezTo>
                      <a:pt x="170" y="93"/>
                      <a:pt x="170" y="93"/>
                      <a:pt x="171" y="94"/>
                    </a:cubicBezTo>
                    <a:cubicBezTo>
                      <a:pt x="171" y="94"/>
                      <a:pt x="171" y="94"/>
                      <a:pt x="172" y="94"/>
                    </a:cubicBezTo>
                    <a:cubicBezTo>
                      <a:pt x="172" y="95"/>
                      <a:pt x="172" y="95"/>
                      <a:pt x="172" y="95"/>
                    </a:cubicBezTo>
                    <a:cubicBezTo>
                      <a:pt x="173" y="95"/>
                      <a:pt x="173" y="94"/>
                      <a:pt x="173" y="94"/>
                    </a:cubicBezTo>
                    <a:cubicBezTo>
                      <a:pt x="174" y="94"/>
                      <a:pt x="173" y="95"/>
                      <a:pt x="173" y="95"/>
                    </a:cubicBezTo>
                    <a:cubicBezTo>
                      <a:pt x="173" y="95"/>
                      <a:pt x="174" y="95"/>
                      <a:pt x="174" y="95"/>
                    </a:cubicBezTo>
                    <a:cubicBezTo>
                      <a:pt x="174" y="95"/>
                      <a:pt x="174" y="95"/>
                      <a:pt x="174" y="95"/>
                    </a:cubicBezTo>
                    <a:cubicBezTo>
                      <a:pt x="174" y="95"/>
                      <a:pt x="174" y="96"/>
                      <a:pt x="174" y="96"/>
                    </a:cubicBezTo>
                    <a:cubicBezTo>
                      <a:pt x="175" y="96"/>
                      <a:pt x="175" y="96"/>
                      <a:pt x="175" y="96"/>
                    </a:cubicBezTo>
                    <a:cubicBezTo>
                      <a:pt x="175" y="97"/>
                      <a:pt x="175" y="97"/>
                      <a:pt x="175" y="97"/>
                    </a:cubicBezTo>
                    <a:cubicBezTo>
                      <a:pt x="175" y="98"/>
                      <a:pt x="175" y="98"/>
                      <a:pt x="175" y="98"/>
                    </a:cubicBezTo>
                    <a:cubicBezTo>
                      <a:pt x="176" y="99"/>
                      <a:pt x="178" y="100"/>
                      <a:pt x="179" y="100"/>
                    </a:cubicBezTo>
                    <a:cubicBezTo>
                      <a:pt x="179" y="100"/>
                      <a:pt x="180" y="100"/>
                      <a:pt x="180" y="100"/>
                    </a:cubicBezTo>
                    <a:cubicBezTo>
                      <a:pt x="181" y="100"/>
                      <a:pt x="181" y="99"/>
                      <a:pt x="181" y="99"/>
                    </a:cubicBezTo>
                    <a:cubicBezTo>
                      <a:pt x="181" y="99"/>
                      <a:pt x="181" y="98"/>
                      <a:pt x="181" y="98"/>
                    </a:cubicBezTo>
                    <a:cubicBezTo>
                      <a:pt x="181" y="98"/>
                      <a:pt x="181" y="98"/>
                      <a:pt x="181" y="98"/>
                    </a:cubicBezTo>
                    <a:cubicBezTo>
                      <a:pt x="181" y="99"/>
                      <a:pt x="181" y="99"/>
                      <a:pt x="181" y="100"/>
                    </a:cubicBezTo>
                    <a:cubicBezTo>
                      <a:pt x="182" y="101"/>
                      <a:pt x="183" y="99"/>
                      <a:pt x="183" y="100"/>
                    </a:cubicBezTo>
                    <a:cubicBezTo>
                      <a:pt x="183" y="100"/>
                      <a:pt x="183" y="100"/>
                      <a:pt x="183" y="101"/>
                    </a:cubicBezTo>
                    <a:cubicBezTo>
                      <a:pt x="183" y="101"/>
                      <a:pt x="183" y="100"/>
                      <a:pt x="184" y="100"/>
                    </a:cubicBezTo>
                    <a:cubicBezTo>
                      <a:pt x="184" y="100"/>
                      <a:pt x="184" y="100"/>
                      <a:pt x="184" y="100"/>
                    </a:cubicBezTo>
                    <a:cubicBezTo>
                      <a:pt x="184" y="100"/>
                      <a:pt x="184" y="99"/>
                      <a:pt x="184" y="99"/>
                    </a:cubicBezTo>
                    <a:cubicBezTo>
                      <a:pt x="184" y="99"/>
                      <a:pt x="184" y="99"/>
                      <a:pt x="184" y="99"/>
                    </a:cubicBezTo>
                    <a:cubicBezTo>
                      <a:pt x="184" y="99"/>
                      <a:pt x="184" y="99"/>
                      <a:pt x="184" y="99"/>
                    </a:cubicBezTo>
                    <a:cubicBezTo>
                      <a:pt x="184" y="98"/>
                      <a:pt x="184" y="98"/>
                      <a:pt x="184" y="99"/>
                    </a:cubicBezTo>
                    <a:cubicBezTo>
                      <a:pt x="184" y="98"/>
                      <a:pt x="184" y="98"/>
                      <a:pt x="184" y="98"/>
                    </a:cubicBezTo>
                    <a:cubicBezTo>
                      <a:pt x="184" y="98"/>
                      <a:pt x="184" y="98"/>
                      <a:pt x="184" y="98"/>
                    </a:cubicBezTo>
                    <a:cubicBezTo>
                      <a:pt x="184" y="98"/>
                      <a:pt x="183" y="98"/>
                      <a:pt x="183" y="98"/>
                    </a:cubicBezTo>
                    <a:cubicBezTo>
                      <a:pt x="183" y="98"/>
                      <a:pt x="184" y="98"/>
                      <a:pt x="184" y="98"/>
                    </a:cubicBezTo>
                    <a:cubicBezTo>
                      <a:pt x="184" y="98"/>
                      <a:pt x="184" y="97"/>
                      <a:pt x="184" y="97"/>
                    </a:cubicBezTo>
                    <a:cubicBezTo>
                      <a:pt x="184" y="97"/>
                      <a:pt x="184" y="97"/>
                      <a:pt x="184" y="97"/>
                    </a:cubicBezTo>
                    <a:cubicBezTo>
                      <a:pt x="184" y="97"/>
                      <a:pt x="184" y="97"/>
                      <a:pt x="184" y="97"/>
                    </a:cubicBezTo>
                    <a:cubicBezTo>
                      <a:pt x="184" y="97"/>
                      <a:pt x="184" y="97"/>
                      <a:pt x="184" y="97"/>
                    </a:cubicBezTo>
                    <a:cubicBezTo>
                      <a:pt x="184" y="97"/>
                      <a:pt x="183" y="97"/>
                      <a:pt x="183" y="97"/>
                    </a:cubicBezTo>
                    <a:cubicBezTo>
                      <a:pt x="183" y="97"/>
                      <a:pt x="184" y="97"/>
                      <a:pt x="184" y="96"/>
                    </a:cubicBezTo>
                    <a:cubicBezTo>
                      <a:pt x="183" y="96"/>
                      <a:pt x="183" y="96"/>
                      <a:pt x="182" y="96"/>
                    </a:cubicBezTo>
                    <a:cubicBezTo>
                      <a:pt x="182" y="96"/>
                      <a:pt x="183" y="96"/>
                      <a:pt x="184" y="96"/>
                    </a:cubicBezTo>
                    <a:cubicBezTo>
                      <a:pt x="184" y="96"/>
                      <a:pt x="184" y="96"/>
                      <a:pt x="183" y="95"/>
                    </a:cubicBezTo>
                    <a:cubicBezTo>
                      <a:pt x="184" y="96"/>
                      <a:pt x="184" y="96"/>
                      <a:pt x="184" y="95"/>
                    </a:cubicBezTo>
                    <a:cubicBezTo>
                      <a:pt x="183" y="95"/>
                      <a:pt x="183" y="95"/>
                      <a:pt x="183" y="95"/>
                    </a:cubicBezTo>
                    <a:cubicBezTo>
                      <a:pt x="183" y="95"/>
                      <a:pt x="184" y="95"/>
                      <a:pt x="184" y="94"/>
                    </a:cubicBezTo>
                    <a:cubicBezTo>
                      <a:pt x="184" y="94"/>
                      <a:pt x="184" y="94"/>
                      <a:pt x="184" y="95"/>
                    </a:cubicBezTo>
                    <a:cubicBezTo>
                      <a:pt x="184" y="94"/>
                      <a:pt x="184" y="94"/>
                      <a:pt x="184" y="94"/>
                    </a:cubicBezTo>
                    <a:cubicBezTo>
                      <a:pt x="184" y="94"/>
                      <a:pt x="183" y="94"/>
                      <a:pt x="183" y="94"/>
                    </a:cubicBezTo>
                    <a:cubicBezTo>
                      <a:pt x="184" y="94"/>
                      <a:pt x="184" y="94"/>
                      <a:pt x="184" y="94"/>
                    </a:cubicBezTo>
                    <a:cubicBezTo>
                      <a:pt x="184" y="94"/>
                      <a:pt x="184" y="94"/>
                      <a:pt x="184" y="94"/>
                    </a:cubicBezTo>
                    <a:cubicBezTo>
                      <a:pt x="184" y="94"/>
                      <a:pt x="184" y="94"/>
                      <a:pt x="184" y="94"/>
                    </a:cubicBezTo>
                    <a:cubicBezTo>
                      <a:pt x="184" y="94"/>
                      <a:pt x="183" y="94"/>
                      <a:pt x="183" y="94"/>
                    </a:cubicBezTo>
                    <a:cubicBezTo>
                      <a:pt x="184" y="94"/>
                      <a:pt x="184" y="93"/>
                      <a:pt x="183" y="93"/>
                    </a:cubicBezTo>
                    <a:cubicBezTo>
                      <a:pt x="183" y="93"/>
                      <a:pt x="183" y="93"/>
                      <a:pt x="183" y="94"/>
                    </a:cubicBezTo>
                    <a:cubicBezTo>
                      <a:pt x="183" y="93"/>
                      <a:pt x="182" y="93"/>
                      <a:pt x="182" y="94"/>
                    </a:cubicBezTo>
                    <a:cubicBezTo>
                      <a:pt x="182" y="94"/>
                      <a:pt x="182" y="94"/>
                      <a:pt x="182" y="94"/>
                    </a:cubicBezTo>
                    <a:cubicBezTo>
                      <a:pt x="182" y="94"/>
                      <a:pt x="182" y="95"/>
                      <a:pt x="182" y="95"/>
                    </a:cubicBezTo>
                    <a:cubicBezTo>
                      <a:pt x="181" y="95"/>
                      <a:pt x="181" y="94"/>
                      <a:pt x="181" y="93"/>
                    </a:cubicBezTo>
                    <a:cubicBezTo>
                      <a:pt x="181" y="92"/>
                      <a:pt x="182" y="93"/>
                      <a:pt x="182" y="93"/>
                    </a:cubicBezTo>
                    <a:cubicBezTo>
                      <a:pt x="182" y="93"/>
                      <a:pt x="182" y="93"/>
                      <a:pt x="182" y="92"/>
                    </a:cubicBezTo>
                    <a:cubicBezTo>
                      <a:pt x="182" y="92"/>
                      <a:pt x="183" y="92"/>
                      <a:pt x="183" y="92"/>
                    </a:cubicBezTo>
                    <a:cubicBezTo>
                      <a:pt x="183" y="92"/>
                      <a:pt x="183" y="92"/>
                      <a:pt x="183" y="92"/>
                    </a:cubicBezTo>
                    <a:cubicBezTo>
                      <a:pt x="183" y="92"/>
                      <a:pt x="183" y="92"/>
                      <a:pt x="182" y="92"/>
                    </a:cubicBezTo>
                    <a:cubicBezTo>
                      <a:pt x="182" y="92"/>
                      <a:pt x="182" y="91"/>
                      <a:pt x="182" y="92"/>
                    </a:cubicBezTo>
                    <a:cubicBezTo>
                      <a:pt x="182" y="92"/>
                      <a:pt x="181" y="92"/>
                      <a:pt x="181" y="93"/>
                    </a:cubicBezTo>
                    <a:cubicBezTo>
                      <a:pt x="181" y="93"/>
                      <a:pt x="181" y="92"/>
                      <a:pt x="181" y="93"/>
                    </a:cubicBezTo>
                    <a:cubicBezTo>
                      <a:pt x="180" y="92"/>
                      <a:pt x="181" y="92"/>
                      <a:pt x="181" y="92"/>
                    </a:cubicBezTo>
                    <a:cubicBezTo>
                      <a:pt x="181" y="91"/>
                      <a:pt x="181" y="92"/>
                      <a:pt x="181" y="92"/>
                    </a:cubicBezTo>
                    <a:cubicBezTo>
                      <a:pt x="180" y="92"/>
                      <a:pt x="180" y="92"/>
                      <a:pt x="180" y="92"/>
                    </a:cubicBezTo>
                    <a:cubicBezTo>
                      <a:pt x="179" y="92"/>
                      <a:pt x="179" y="93"/>
                      <a:pt x="179" y="93"/>
                    </a:cubicBezTo>
                    <a:cubicBezTo>
                      <a:pt x="179" y="92"/>
                      <a:pt x="180" y="92"/>
                      <a:pt x="180" y="91"/>
                    </a:cubicBezTo>
                    <a:cubicBezTo>
                      <a:pt x="180" y="91"/>
                      <a:pt x="180" y="91"/>
                      <a:pt x="180" y="91"/>
                    </a:cubicBezTo>
                    <a:cubicBezTo>
                      <a:pt x="180" y="91"/>
                      <a:pt x="181" y="91"/>
                      <a:pt x="181" y="91"/>
                    </a:cubicBezTo>
                    <a:cubicBezTo>
                      <a:pt x="181" y="91"/>
                      <a:pt x="181" y="90"/>
                      <a:pt x="180" y="90"/>
                    </a:cubicBezTo>
                    <a:cubicBezTo>
                      <a:pt x="180" y="90"/>
                      <a:pt x="180" y="90"/>
                      <a:pt x="179" y="90"/>
                    </a:cubicBezTo>
                    <a:cubicBezTo>
                      <a:pt x="179" y="90"/>
                      <a:pt x="179" y="90"/>
                      <a:pt x="179" y="90"/>
                    </a:cubicBezTo>
                    <a:cubicBezTo>
                      <a:pt x="178" y="89"/>
                      <a:pt x="178" y="89"/>
                      <a:pt x="178" y="89"/>
                    </a:cubicBezTo>
                    <a:cubicBezTo>
                      <a:pt x="177" y="89"/>
                      <a:pt x="177" y="89"/>
                      <a:pt x="177" y="89"/>
                    </a:cubicBezTo>
                    <a:cubicBezTo>
                      <a:pt x="177" y="89"/>
                      <a:pt x="177" y="89"/>
                      <a:pt x="177" y="89"/>
                    </a:cubicBezTo>
                    <a:cubicBezTo>
                      <a:pt x="176" y="89"/>
                      <a:pt x="176" y="88"/>
                      <a:pt x="176" y="88"/>
                    </a:cubicBezTo>
                    <a:cubicBezTo>
                      <a:pt x="176" y="88"/>
                      <a:pt x="175" y="88"/>
                      <a:pt x="175" y="88"/>
                    </a:cubicBezTo>
                    <a:cubicBezTo>
                      <a:pt x="175" y="88"/>
                      <a:pt x="175" y="88"/>
                      <a:pt x="174" y="88"/>
                    </a:cubicBezTo>
                    <a:cubicBezTo>
                      <a:pt x="174" y="88"/>
                      <a:pt x="174" y="87"/>
                      <a:pt x="174" y="87"/>
                    </a:cubicBezTo>
                    <a:cubicBezTo>
                      <a:pt x="174" y="87"/>
                      <a:pt x="173" y="87"/>
                      <a:pt x="173" y="87"/>
                    </a:cubicBezTo>
                    <a:cubicBezTo>
                      <a:pt x="173" y="87"/>
                      <a:pt x="173" y="87"/>
                      <a:pt x="173" y="87"/>
                    </a:cubicBezTo>
                    <a:cubicBezTo>
                      <a:pt x="172" y="87"/>
                      <a:pt x="172" y="87"/>
                      <a:pt x="172" y="87"/>
                    </a:cubicBezTo>
                    <a:cubicBezTo>
                      <a:pt x="172" y="88"/>
                      <a:pt x="172" y="88"/>
                      <a:pt x="171" y="88"/>
                    </a:cubicBezTo>
                    <a:cubicBezTo>
                      <a:pt x="171" y="88"/>
                      <a:pt x="171" y="88"/>
                      <a:pt x="171" y="89"/>
                    </a:cubicBezTo>
                    <a:cubicBezTo>
                      <a:pt x="171" y="89"/>
                      <a:pt x="171" y="89"/>
                      <a:pt x="170" y="89"/>
                    </a:cubicBezTo>
                    <a:cubicBezTo>
                      <a:pt x="170" y="89"/>
                      <a:pt x="171" y="88"/>
                      <a:pt x="171" y="88"/>
                    </a:cubicBezTo>
                    <a:cubicBezTo>
                      <a:pt x="171" y="87"/>
                      <a:pt x="171" y="87"/>
                      <a:pt x="170" y="87"/>
                    </a:cubicBezTo>
                    <a:cubicBezTo>
                      <a:pt x="170" y="87"/>
                      <a:pt x="170" y="87"/>
                      <a:pt x="169" y="87"/>
                    </a:cubicBezTo>
                    <a:cubicBezTo>
                      <a:pt x="170" y="87"/>
                      <a:pt x="171" y="87"/>
                      <a:pt x="171" y="87"/>
                    </a:cubicBezTo>
                    <a:cubicBezTo>
                      <a:pt x="172" y="87"/>
                      <a:pt x="172" y="87"/>
                      <a:pt x="173" y="87"/>
                    </a:cubicBezTo>
                    <a:cubicBezTo>
                      <a:pt x="173" y="87"/>
                      <a:pt x="173" y="87"/>
                      <a:pt x="173" y="87"/>
                    </a:cubicBezTo>
                    <a:cubicBezTo>
                      <a:pt x="174" y="87"/>
                      <a:pt x="173" y="86"/>
                      <a:pt x="173" y="86"/>
                    </a:cubicBezTo>
                    <a:cubicBezTo>
                      <a:pt x="173" y="86"/>
                      <a:pt x="173" y="85"/>
                      <a:pt x="173" y="85"/>
                    </a:cubicBezTo>
                    <a:cubicBezTo>
                      <a:pt x="172" y="85"/>
                      <a:pt x="172" y="85"/>
                      <a:pt x="172" y="85"/>
                    </a:cubicBezTo>
                    <a:cubicBezTo>
                      <a:pt x="171" y="85"/>
                      <a:pt x="171" y="85"/>
                      <a:pt x="171" y="85"/>
                    </a:cubicBezTo>
                    <a:cubicBezTo>
                      <a:pt x="171" y="85"/>
                      <a:pt x="170" y="84"/>
                      <a:pt x="170" y="84"/>
                    </a:cubicBezTo>
                    <a:cubicBezTo>
                      <a:pt x="169" y="85"/>
                      <a:pt x="169" y="85"/>
                      <a:pt x="168" y="85"/>
                    </a:cubicBezTo>
                    <a:cubicBezTo>
                      <a:pt x="168" y="85"/>
                      <a:pt x="168" y="85"/>
                      <a:pt x="168" y="86"/>
                    </a:cubicBezTo>
                    <a:cubicBezTo>
                      <a:pt x="167" y="86"/>
                      <a:pt x="167" y="86"/>
                      <a:pt x="167" y="86"/>
                    </a:cubicBezTo>
                    <a:cubicBezTo>
                      <a:pt x="167" y="86"/>
                      <a:pt x="167" y="85"/>
                      <a:pt x="167" y="85"/>
                    </a:cubicBezTo>
                    <a:cubicBezTo>
                      <a:pt x="167" y="85"/>
                      <a:pt x="167" y="85"/>
                      <a:pt x="166" y="85"/>
                    </a:cubicBezTo>
                    <a:cubicBezTo>
                      <a:pt x="166" y="85"/>
                      <a:pt x="166" y="85"/>
                      <a:pt x="166" y="85"/>
                    </a:cubicBezTo>
                    <a:cubicBezTo>
                      <a:pt x="166" y="85"/>
                      <a:pt x="166" y="85"/>
                      <a:pt x="166" y="84"/>
                    </a:cubicBezTo>
                    <a:cubicBezTo>
                      <a:pt x="165" y="84"/>
                      <a:pt x="165" y="85"/>
                      <a:pt x="165" y="85"/>
                    </a:cubicBezTo>
                    <a:cubicBezTo>
                      <a:pt x="164" y="85"/>
                      <a:pt x="164" y="85"/>
                      <a:pt x="164" y="84"/>
                    </a:cubicBezTo>
                    <a:cubicBezTo>
                      <a:pt x="164" y="84"/>
                      <a:pt x="165" y="84"/>
                      <a:pt x="166" y="84"/>
                    </a:cubicBezTo>
                    <a:cubicBezTo>
                      <a:pt x="166" y="84"/>
                      <a:pt x="166" y="84"/>
                      <a:pt x="167" y="84"/>
                    </a:cubicBezTo>
                    <a:cubicBezTo>
                      <a:pt x="167" y="85"/>
                      <a:pt x="168" y="85"/>
                      <a:pt x="169" y="85"/>
                    </a:cubicBezTo>
                    <a:cubicBezTo>
                      <a:pt x="169" y="85"/>
                      <a:pt x="170" y="84"/>
                      <a:pt x="170" y="84"/>
                    </a:cubicBezTo>
                    <a:cubicBezTo>
                      <a:pt x="171" y="84"/>
                      <a:pt x="171" y="84"/>
                      <a:pt x="171" y="84"/>
                    </a:cubicBezTo>
                    <a:cubicBezTo>
                      <a:pt x="172" y="84"/>
                      <a:pt x="172" y="83"/>
                      <a:pt x="172" y="83"/>
                    </a:cubicBezTo>
                    <a:cubicBezTo>
                      <a:pt x="172" y="83"/>
                      <a:pt x="171" y="83"/>
                      <a:pt x="171" y="83"/>
                    </a:cubicBezTo>
                    <a:cubicBezTo>
                      <a:pt x="171" y="83"/>
                      <a:pt x="171" y="83"/>
                      <a:pt x="170" y="83"/>
                    </a:cubicBezTo>
                    <a:cubicBezTo>
                      <a:pt x="170" y="82"/>
                      <a:pt x="170" y="82"/>
                      <a:pt x="169" y="82"/>
                    </a:cubicBezTo>
                    <a:cubicBezTo>
                      <a:pt x="169" y="82"/>
                      <a:pt x="169" y="82"/>
                      <a:pt x="168" y="82"/>
                    </a:cubicBezTo>
                    <a:cubicBezTo>
                      <a:pt x="168" y="82"/>
                      <a:pt x="168" y="82"/>
                      <a:pt x="167" y="82"/>
                    </a:cubicBezTo>
                    <a:cubicBezTo>
                      <a:pt x="167" y="82"/>
                      <a:pt x="167" y="82"/>
                      <a:pt x="166" y="83"/>
                    </a:cubicBezTo>
                    <a:cubicBezTo>
                      <a:pt x="166" y="83"/>
                      <a:pt x="164" y="82"/>
                      <a:pt x="164" y="82"/>
                    </a:cubicBezTo>
                    <a:cubicBezTo>
                      <a:pt x="164" y="83"/>
                      <a:pt x="164" y="84"/>
                      <a:pt x="163" y="84"/>
                    </a:cubicBezTo>
                    <a:cubicBezTo>
                      <a:pt x="163" y="84"/>
                      <a:pt x="164" y="83"/>
                      <a:pt x="163" y="82"/>
                    </a:cubicBezTo>
                    <a:cubicBezTo>
                      <a:pt x="163" y="82"/>
                      <a:pt x="163" y="82"/>
                      <a:pt x="163" y="82"/>
                    </a:cubicBezTo>
                    <a:cubicBezTo>
                      <a:pt x="163" y="82"/>
                      <a:pt x="164" y="82"/>
                      <a:pt x="165" y="82"/>
                    </a:cubicBezTo>
                    <a:cubicBezTo>
                      <a:pt x="165" y="82"/>
                      <a:pt x="166" y="82"/>
                      <a:pt x="166" y="82"/>
                    </a:cubicBezTo>
                    <a:cubicBezTo>
                      <a:pt x="166" y="82"/>
                      <a:pt x="167" y="82"/>
                      <a:pt x="167" y="81"/>
                    </a:cubicBezTo>
                    <a:cubicBezTo>
                      <a:pt x="167" y="81"/>
                      <a:pt x="166" y="81"/>
                      <a:pt x="166" y="81"/>
                    </a:cubicBezTo>
                    <a:cubicBezTo>
                      <a:pt x="166" y="81"/>
                      <a:pt x="165" y="81"/>
                      <a:pt x="165" y="81"/>
                    </a:cubicBezTo>
                    <a:cubicBezTo>
                      <a:pt x="165" y="81"/>
                      <a:pt x="164" y="81"/>
                      <a:pt x="164" y="80"/>
                    </a:cubicBezTo>
                    <a:cubicBezTo>
                      <a:pt x="164" y="80"/>
                      <a:pt x="163" y="80"/>
                      <a:pt x="163" y="80"/>
                    </a:cubicBezTo>
                    <a:cubicBezTo>
                      <a:pt x="163" y="80"/>
                      <a:pt x="164" y="80"/>
                      <a:pt x="164" y="80"/>
                    </a:cubicBezTo>
                    <a:cubicBezTo>
                      <a:pt x="164" y="80"/>
                      <a:pt x="165" y="81"/>
                      <a:pt x="165" y="81"/>
                    </a:cubicBezTo>
                    <a:cubicBezTo>
                      <a:pt x="166" y="81"/>
                      <a:pt x="166" y="81"/>
                      <a:pt x="166" y="81"/>
                    </a:cubicBezTo>
                    <a:cubicBezTo>
                      <a:pt x="167" y="81"/>
                      <a:pt x="167" y="81"/>
                      <a:pt x="168" y="81"/>
                    </a:cubicBezTo>
                    <a:cubicBezTo>
                      <a:pt x="168" y="82"/>
                      <a:pt x="168" y="82"/>
                      <a:pt x="169" y="82"/>
                    </a:cubicBezTo>
                    <a:cubicBezTo>
                      <a:pt x="169" y="82"/>
                      <a:pt x="169" y="82"/>
                      <a:pt x="170" y="81"/>
                    </a:cubicBezTo>
                    <a:cubicBezTo>
                      <a:pt x="171" y="81"/>
                      <a:pt x="172" y="80"/>
                      <a:pt x="172" y="79"/>
                    </a:cubicBezTo>
                    <a:cubicBezTo>
                      <a:pt x="172" y="78"/>
                      <a:pt x="171" y="78"/>
                      <a:pt x="170" y="78"/>
                    </a:cubicBezTo>
                    <a:cubicBezTo>
                      <a:pt x="170" y="78"/>
                      <a:pt x="170" y="77"/>
                      <a:pt x="170" y="77"/>
                    </a:cubicBezTo>
                    <a:cubicBezTo>
                      <a:pt x="169" y="76"/>
                      <a:pt x="170" y="77"/>
                      <a:pt x="171" y="77"/>
                    </a:cubicBezTo>
                    <a:cubicBezTo>
                      <a:pt x="171" y="78"/>
                      <a:pt x="171" y="78"/>
                      <a:pt x="171" y="78"/>
                    </a:cubicBezTo>
                    <a:cubicBezTo>
                      <a:pt x="172" y="78"/>
                      <a:pt x="172" y="78"/>
                      <a:pt x="172" y="79"/>
                    </a:cubicBezTo>
                    <a:cubicBezTo>
                      <a:pt x="172" y="79"/>
                      <a:pt x="172" y="79"/>
                      <a:pt x="172" y="79"/>
                    </a:cubicBezTo>
                    <a:cubicBezTo>
                      <a:pt x="173" y="79"/>
                      <a:pt x="173" y="79"/>
                      <a:pt x="173" y="79"/>
                    </a:cubicBezTo>
                    <a:cubicBezTo>
                      <a:pt x="173" y="79"/>
                      <a:pt x="174" y="79"/>
                      <a:pt x="174" y="80"/>
                    </a:cubicBezTo>
                    <a:cubicBezTo>
                      <a:pt x="174" y="79"/>
                      <a:pt x="174" y="79"/>
                      <a:pt x="174" y="78"/>
                    </a:cubicBezTo>
                    <a:cubicBezTo>
                      <a:pt x="175" y="78"/>
                      <a:pt x="176" y="78"/>
                      <a:pt x="176" y="78"/>
                    </a:cubicBezTo>
                    <a:cubicBezTo>
                      <a:pt x="177" y="78"/>
                      <a:pt x="177" y="78"/>
                      <a:pt x="178" y="78"/>
                    </a:cubicBezTo>
                    <a:cubicBezTo>
                      <a:pt x="179" y="79"/>
                      <a:pt x="179" y="79"/>
                      <a:pt x="180" y="79"/>
                    </a:cubicBezTo>
                    <a:cubicBezTo>
                      <a:pt x="181" y="80"/>
                      <a:pt x="181" y="79"/>
                      <a:pt x="182" y="79"/>
                    </a:cubicBezTo>
                    <a:cubicBezTo>
                      <a:pt x="182" y="79"/>
                      <a:pt x="181" y="80"/>
                      <a:pt x="180" y="79"/>
                    </a:cubicBezTo>
                    <a:cubicBezTo>
                      <a:pt x="179" y="79"/>
                      <a:pt x="179" y="79"/>
                      <a:pt x="178" y="79"/>
                    </a:cubicBezTo>
                    <a:cubicBezTo>
                      <a:pt x="178" y="79"/>
                      <a:pt x="178" y="78"/>
                      <a:pt x="177" y="78"/>
                    </a:cubicBezTo>
                    <a:cubicBezTo>
                      <a:pt x="177" y="78"/>
                      <a:pt x="177" y="78"/>
                      <a:pt x="176" y="78"/>
                    </a:cubicBezTo>
                    <a:cubicBezTo>
                      <a:pt x="176" y="78"/>
                      <a:pt x="176" y="78"/>
                      <a:pt x="176" y="79"/>
                    </a:cubicBezTo>
                    <a:cubicBezTo>
                      <a:pt x="176" y="79"/>
                      <a:pt x="176" y="79"/>
                      <a:pt x="176" y="80"/>
                    </a:cubicBezTo>
                    <a:cubicBezTo>
                      <a:pt x="177" y="80"/>
                      <a:pt x="178" y="80"/>
                      <a:pt x="178" y="81"/>
                    </a:cubicBezTo>
                    <a:cubicBezTo>
                      <a:pt x="179" y="81"/>
                      <a:pt x="179" y="81"/>
                      <a:pt x="179" y="81"/>
                    </a:cubicBezTo>
                    <a:cubicBezTo>
                      <a:pt x="179" y="81"/>
                      <a:pt x="179" y="81"/>
                      <a:pt x="179" y="81"/>
                    </a:cubicBezTo>
                    <a:cubicBezTo>
                      <a:pt x="180" y="81"/>
                      <a:pt x="180" y="81"/>
                      <a:pt x="180" y="81"/>
                    </a:cubicBezTo>
                    <a:cubicBezTo>
                      <a:pt x="181" y="81"/>
                      <a:pt x="182" y="82"/>
                      <a:pt x="182" y="81"/>
                    </a:cubicBezTo>
                    <a:cubicBezTo>
                      <a:pt x="183" y="81"/>
                      <a:pt x="183" y="81"/>
                      <a:pt x="183" y="81"/>
                    </a:cubicBezTo>
                    <a:cubicBezTo>
                      <a:pt x="184" y="81"/>
                      <a:pt x="184" y="81"/>
                      <a:pt x="184" y="80"/>
                    </a:cubicBezTo>
                    <a:cubicBezTo>
                      <a:pt x="185" y="80"/>
                      <a:pt x="184" y="80"/>
                      <a:pt x="185" y="80"/>
                    </a:cubicBezTo>
                    <a:cubicBezTo>
                      <a:pt x="185" y="80"/>
                      <a:pt x="185" y="80"/>
                      <a:pt x="185" y="80"/>
                    </a:cubicBezTo>
                    <a:cubicBezTo>
                      <a:pt x="185" y="80"/>
                      <a:pt x="186" y="80"/>
                      <a:pt x="186" y="80"/>
                    </a:cubicBezTo>
                    <a:cubicBezTo>
                      <a:pt x="186" y="80"/>
                      <a:pt x="187" y="80"/>
                      <a:pt x="187" y="80"/>
                    </a:cubicBezTo>
                    <a:cubicBezTo>
                      <a:pt x="188" y="80"/>
                      <a:pt x="188" y="80"/>
                      <a:pt x="188" y="80"/>
                    </a:cubicBezTo>
                    <a:cubicBezTo>
                      <a:pt x="189" y="80"/>
                      <a:pt x="189" y="80"/>
                      <a:pt x="188" y="79"/>
                    </a:cubicBezTo>
                    <a:cubicBezTo>
                      <a:pt x="188" y="79"/>
                      <a:pt x="188" y="79"/>
                      <a:pt x="188" y="79"/>
                    </a:cubicBezTo>
                    <a:cubicBezTo>
                      <a:pt x="188" y="78"/>
                      <a:pt x="188" y="78"/>
                      <a:pt x="188" y="78"/>
                    </a:cubicBezTo>
                    <a:cubicBezTo>
                      <a:pt x="188" y="78"/>
                      <a:pt x="189" y="78"/>
                      <a:pt x="189" y="78"/>
                    </a:cubicBezTo>
                    <a:cubicBezTo>
                      <a:pt x="189" y="77"/>
                      <a:pt x="188" y="77"/>
                      <a:pt x="188" y="77"/>
                    </a:cubicBezTo>
                    <a:cubicBezTo>
                      <a:pt x="186" y="77"/>
                      <a:pt x="185" y="76"/>
                      <a:pt x="184" y="76"/>
                    </a:cubicBezTo>
                    <a:cubicBezTo>
                      <a:pt x="184" y="76"/>
                      <a:pt x="183" y="76"/>
                      <a:pt x="183" y="76"/>
                    </a:cubicBezTo>
                    <a:cubicBezTo>
                      <a:pt x="183" y="77"/>
                      <a:pt x="183" y="77"/>
                      <a:pt x="184" y="77"/>
                    </a:cubicBezTo>
                    <a:cubicBezTo>
                      <a:pt x="184" y="77"/>
                      <a:pt x="184" y="78"/>
                      <a:pt x="184" y="78"/>
                    </a:cubicBezTo>
                    <a:cubicBezTo>
                      <a:pt x="184" y="78"/>
                      <a:pt x="184" y="79"/>
                      <a:pt x="184" y="79"/>
                    </a:cubicBezTo>
                    <a:cubicBezTo>
                      <a:pt x="183" y="79"/>
                      <a:pt x="183" y="78"/>
                      <a:pt x="183" y="78"/>
                    </a:cubicBezTo>
                    <a:cubicBezTo>
                      <a:pt x="183" y="77"/>
                      <a:pt x="184" y="77"/>
                      <a:pt x="183" y="77"/>
                    </a:cubicBezTo>
                    <a:cubicBezTo>
                      <a:pt x="183" y="77"/>
                      <a:pt x="182" y="76"/>
                      <a:pt x="181" y="76"/>
                    </a:cubicBezTo>
                    <a:cubicBezTo>
                      <a:pt x="182" y="76"/>
                      <a:pt x="182" y="76"/>
                      <a:pt x="182" y="76"/>
                    </a:cubicBezTo>
                    <a:cubicBezTo>
                      <a:pt x="182" y="76"/>
                      <a:pt x="182" y="75"/>
                      <a:pt x="182" y="75"/>
                    </a:cubicBezTo>
                    <a:cubicBezTo>
                      <a:pt x="182" y="75"/>
                      <a:pt x="183" y="75"/>
                      <a:pt x="183" y="75"/>
                    </a:cubicBezTo>
                    <a:cubicBezTo>
                      <a:pt x="183" y="74"/>
                      <a:pt x="182" y="74"/>
                      <a:pt x="181" y="74"/>
                    </a:cubicBezTo>
                    <a:cubicBezTo>
                      <a:pt x="182" y="74"/>
                      <a:pt x="182" y="74"/>
                      <a:pt x="183" y="74"/>
                    </a:cubicBezTo>
                    <a:cubicBezTo>
                      <a:pt x="183" y="74"/>
                      <a:pt x="184" y="74"/>
                      <a:pt x="183" y="73"/>
                    </a:cubicBezTo>
                    <a:cubicBezTo>
                      <a:pt x="183" y="73"/>
                      <a:pt x="183" y="73"/>
                      <a:pt x="183" y="72"/>
                    </a:cubicBezTo>
                    <a:cubicBezTo>
                      <a:pt x="183" y="72"/>
                      <a:pt x="184" y="73"/>
                      <a:pt x="185" y="73"/>
                    </a:cubicBezTo>
                    <a:cubicBezTo>
                      <a:pt x="185" y="73"/>
                      <a:pt x="186" y="73"/>
                      <a:pt x="186" y="73"/>
                    </a:cubicBezTo>
                    <a:cubicBezTo>
                      <a:pt x="187" y="73"/>
                      <a:pt x="188" y="73"/>
                      <a:pt x="188" y="73"/>
                    </a:cubicBezTo>
                    <a:cubicBezTo>
                      <a:pt x="189" y="73"/>
                      <a:pt x="189" y="74"/>
                      <a:pt x="190" y="74"/>
                    </a:cubicBezTo>
                    <a:cubicBezTo>
                      <a:pt x="190" y="75"/>
                      <a:pt x="191" y="75"/>
                      <a:pt x="192" y="75"/>
                    </a:cubicBezTo>
                    <a:cubicBezTo>
                      <a:pt x="193" y="75"/>
                      <a:pt x="193" y="74"/>
                      <a:pt x="194" y="73"/>
                    </a:cubicBezTo>
                    <a:cubicBezTo>
                      <a:pt x="194" y="73"/>
                      <a:pt x="193" y="73"/>
                      <a:pt x="193" y="73"/>
                    </a:cubicBezTo>
                    <a:cubicBezTo>
                      <a:pt x="193" y="73"/>
                      <a:pt x="193" y="72"/>
                      <a:pt x="192" y="73"/>
                    </a:cubicBezTo>
                    <a:cubicBezTo>
                      <a:pt x="192" y="72"/>
                      <a:pt x="193" y="72"/>
                      <a:pt x="192" y="72"/>
                    </a:cubicBezTo>
                    <a:cubicBezTo>
                      <a:pt x="192" y="72"/>
                      <a:pt x="192" y="72"/>
                      <a:pt x="191" y="72"/>
                    </a:cubicBezTo>
                    <a:cubicBezTo>
                      <a:pt x="191" y="72"/>
                      <a:pt x="190" y="72"/>
                      <a:pt x="190" y="72"/>
                    </a:cubicBezTo>
                    <a:cubicBezTo>
                      <a:pt x="189" y="71"/>
                      <a:pt x="187" y="72"/>
                      <a:pt x="186" y="72"/>
                    </a:cubicBezTo>
                    <a:cubicBezTo>
                      <a:pt x="186" y="72"/>
                      <a:pt x="187" y="72"/>
                      <a:pt x="187" y="72"/>
                    </a:cubicBezTo>
                    <a:cubicBezTo>
                      <a:pt x="188" y="71"/>
                      <a:pt x="187" y="71"/>
                      <a:pt x="187" y="71"/>
                    </a:cubicBezTo>
                    <a:cubicBezTo>
                      <a:pt x="187" y="70"/>
                      <a:pt x="187" y="70"/>
                      <a:pt x="187" y="70"/>
                    </a:cubicBezTo>
                    <a:cubicBezTo>
                      <a:pt x="188" y="70"/>
                      <a:pt x="187" y="70"/>
                      <a:pt x="188" y="69"/>
                    </a:cubicBezTo>
                    <a:cubicBezTo>
                      <a:pt x="188" y="69"/>
                      <a:pt x="187" y="69"/>
                      <a:pt x="187" y="69"/>
                    </a:cubicBezTo>
                    <a:cubicBezTo>
                      <a:pt x="187" y="69"/>
                      <a:pt x="186" y="69"/>
                      <a:pt x="186" y="69"/>
                    </a:cubicBezTo>
                    <a:cubicBezTo>
                      <a:pt x="186" y="69"/>
                      <a:pt x="186" y="69"/>
                      <a:pt x="186" y="69"/>
                    </a:cubicBezTo>
                    <a:cubicBezTo>
                      <a:pt x="187" y="68"/>
                      <a:pt x="187" y="68"/>
                      <a:pt x="187" y="68"/>
                    </a:cubicBezTo>
                    <a:cubicBezTo>
                      <a:pt x="187" y="68"/>
                      <a:pt x="188" y="69"/>
                      <a:pt x="188" y="68"/>
                    </a:cubicBezTo>
                    <a:cubicBezTo>
                      <a:pt x="188" y="68"/>
                      <a:pt x="187" y="67"/>
                      <a:pt x="186" y="67"/>
                    </a:cubicBezTo>
                    <a:cubicBezTo>
                      <a:pt x="186" y="67"/>
                      <a:pt x="186" y="67"/>
                      <a:pt x="185" y="67"/>
                    </a:cubicBezTo>
                    <a:cubicBezTo>
                      <a:pt x="185" y="67"/>
                      <a:pt x="185" y="66"/>
                      <a:pt x="185" y="66"/>
                    </a:cubicBezTo>
                    <a:cubicBezTo>
                      <a:pt x="184" y="66"/>
                      <a:pt x="183" y="66"/>
                      <a:pt x="182" y="66"/>
                    </a:cubicBezTo>
                    <a:cubicBezTo>
                      <a:pt x="181" y="66"/>
                      <a:pt x="181" y="65"/>
                      <a:pt x="181" y="65"/>
                    </a:cubicBezTo>
                    <a:cubicBezTo>
                      <a:pt x="182" y="65"/>
                      <a:pt x="183" y="66"/>
                      <a:pt x="183" y="66"/>
                    </a:cubicBezTo>
                    <a:cubicBezTo>
                      <a:pt x="184" y="66"/>
                      <a:pt x="184" y="66"/>
                      <a:pt x="185" y="66"/>
                    </a:cubicBezTo>
                    <a:cubicBezTo>
                      <a:pt x="185" y="66"/>
                      <a:pt x="184" y="65"/>
                      <a:pt x="183" y="65"/>
                    </a:cubicBezTo>
                    <a:cubicBezTo>
                      <a:pt x="183" y="65"/>
                      <a:pt x="182" y="65"/>
                      <a:pt x="182" y="65"/>
                    </a:cubicBezTo>
                    <a:cubicBezTo>
                      <a:pt x="183" y="65"/>
                      <a:pt x="184" y="65"/>
                      <a:pt x="185" y="66"/>
                    </a:cubicBezTo>
                    <a:cubicBezTo>
                      <a:pt x="186" y="66"/>
                      <a:pt x="186" y="66"/>
                      <a:pt x="186" y="67"/>
                    </a:cubicBezTo>
                    <a:cubicBezTo>
                      <a:pt x="186" y="67"/>
                      <a:pt x="187" y="67"/>
                      <a:pt x="187" y="67"/>
                    </a:cubicBezTo>
                    <a:cubicBezTo>
                      <a:pt x="187" y="67"/>
                      <a:pt x="187" y="67"/>
                      <a:pt x="188" y="67"/>
                    </a:cubicBezTo>
                    <a:cubicBezTo>
                      <a:pt x="188" y="67"/>
                      <a:pt x="189" y="67"/>
                      <a:pt x="189" y="67"/>
                    </a:cubicBezTo>
                    <a:cubicBezTo>
                      <a:pt x="189" y="67"/>
                      <a:pt x="190" y="67"/>
                      <a:pt x="190" y="67"/>
                    </a:cubicBezTo>
                    <a:cubicBezTo>
                      <a:pt x="190" y="67"/>
                      <a:pt x="190" y="68"/>
                      <a:pt x="190" y="68"/>
                    </a:cubicBezTo>
                    <a:cubicBezTo>
                      <a:pt x="190" y="68"/>
                      <a:pt x="191" y="68"/>
                      <a:pt x="191" y="68"/>
                    </a:cubicBezTo>
                    <a:cubicBezTo>
                      <a:pt x="192" y="68"/>
                      <a:pt x="192" y="68"/>
                      <a:pt x="192" y="67"/>
                    </a:cubicBezTo>
                    <a:cubicBezTo>
                      <a:pt x="192" y="67"/>
                      <a:pt x="192" y="66"/>
                      <a:pt x="192" y="66"/>
                    </a:cubicBezTo>
                    <a:cubicBezTo>
                      <a:pt x="192" y="66"/>
                      <a:pt x="192" y="65"/>
                      <a:pt x="192" y="65"/>
                    </a:cubicBezTo>
                    <a:cubicBezTo>
                      <a:pt x="191" y="65"/>
                      <a:pt x="191" y="64"/>
                      <a:pt x="191" y="64"/>
                    </a:cubicBezTo>
                    <a:cubicBezTo>
                      <a:pt x="192" y="64"/>
                      <a:pt x="192" y="64"/>
                      <a:pt x="192" y="64"/>
                    </a:cubicBezTo>
                    <a:cubicBezTo>
                      <a:pt x="192" y="64"/>
                      <a:pt x="192" y="64"/>
                      <a:pt x="191" y="63"/>
                    </a:cubicBezTo>
                    <a:cubicBezTo>
                      <a:pt x="191" y="63"/>
                      <a:pt x="191" y="63"/>
                      <a:pt x="191" y="63"/>
                    </a:cubicBezTo>
                    <a:cubicBezTo>
                      <a:pt x="190" y="63"/>
                      <a:pt x="190" y="63"/>
                      <a:pt x="190" y="63"/>
                    </a:cubicBezTo>
                    <a:cubicBezTo>
                      <a:pt x="189" y="63"/>
                      <a:pt x="188" y="62"/>
                      <a:pt x="188" y="62"/>
                    </a:cubicBezTo>
                    <a:cubicBezTo>
                      <a:pt x="186" y="62"/>
                      <a:pt x="185" y="63"/>
                      <a:pt x="184" y="62"/>
                    </a:cubicBezTo>
                    <a:cubicBezTo>
                      <a:pt x="183" y="62"/>
                      <a:pt x="183" y="62"/>
                      <a:pt x="183" y="62"/>
                    </a:cubicBezTo>
                    <a:cubicBezTo>
                      <a:pt x="184" y="62"/>
                      <a:pt x="184" y="62"/>
                      <a:pt x="184" y="62"/>
                    </a:cubicBezTo>
                    <a:cubicBezTo>
                      <a:pt x="185" y="62"/>
                      <a:pt x="185" y="62"/>
                      <a:pt x="185" y="62"/>
                    </a:cubicBezTo>
                    <a:cubicBezTo>
                      <a:pt x="186" y="62"/>
                      <a:pt x="186" y="62"/>
                      <a:pt x="186" y="62"/>
                    </a:cubicBezTo>
                    <a:cubicBezTo>
                      <a:pt x="187" y="62"/>
                      <a:pt x="188" y="62"/>
                      <a:pt x="188" y="62"/>
                    </a:cubicBezTo>
                    <a:cubicBezTo>
                      <a:pt x="189" y="62"/>
                      <a:pt x="189" y="62"/>
                      <a:pt x="190" y="62"/>
                    </a:cubicBezTo>
                    <a:cubicBezTo>
                      <a:pt x="190" y="62"/>
                      <a:pt x="191" y="62"/>
                      <a:pt x="191" y="62"/>
                    </a:cubicBezTo>
                    <a:cubicBezTo>
                      <a:pt x="191" y="62"/>
                      <a:pt x="191" y="61"/>
                      <a:pt x="191" y="61"/>
                    </a:cubicBezTo>
                    <a:cubicBezTo>
                      <a:pt x="190" y="60"/>
                      <a:pt x="190" y="60"/>
                      <a:pt x="189" y="60"/>
                    </a:cubicBezTo>
                    <a:cubicBezTo>
                      <a:pt x="188" y="61"/>
                      <a:pt x="187" y="59"/>
                      <a:pt x="186" y="60"/>
                    </a:cubicBezTo>
                    <a:cubicBezTo>
                      <a:pt x="187" y="60"/>
                      <a:pt x="188" y="61"/>
                      <a:pt x="188" y="61"/>
                    </a:cubicBezTo>
                    <a:cubicBezTo>
                      <a:pt x="188" y="61"/>
                      <a:pt x="188" y="61"/>
                      <a:pt x="188" y="61"/>
                    </a:cubicBezTo>
                    <a:cubicBezTo>
                      <a:pt x="187" y="61"/>
                      <a:pt x="186" y="60"/>
                      <a:pt x="186" y="60"/>
                    </a:cubicBezTo>
                    <a:cubicBezTo>
                      <a:pt x="186" y="60"/>
                      <a:pt x="185" y="60"/>
                      <a:pt x="185" y="60"/>
                    </a:cubicBezTo>
                    <a:cubicBezTo>
                      <a:pt x="185" y="60"/>
                      <a:pt x="185" y="60"/>
                      <a:pt x="185" y="60"/>
                    </a:cubicBezTo>
                    <a:cubicBezTo>
                      <a:pt x="185" y="60"/>
                      <a:pt x="185" y="60"/>
                      <a:pt x="185" y="60"/>
                    </a:cubicBezTo>
                    <a:cubicBezTo>
                      <a:pt x="184" y="61"/>
                      <a:pt x="184" y="60"/>
                      <a:pt x="184" y="60"/>
                    </a:cubicBezTo>
                    <a:cubicBezTo>
                      <a:pt x="184" y="60"/>
                      <a:pt x="185" y="59"/>
                      <a:pt x="184" y="59"/>
                    </a:cubicBezTo>
                    <a:cubicBezTo>
                      <a:pt x="184" y="59"/>
                      <a:pt x="183" y="59"/>
                      <a:pt x="183" y="59"/>
                    </a:cubicBezTo>
                    <a:cubicBezTo>
                      <a:pt x="183" y="59"/>
                      <a:pt x="181" y="59"/>
                      <a:pt x="181" y="59"/>
                    </a:cubicBezTo>
                    <a:cubicBezTo>
                      <a:pt x="181" y="59"/>
                      <a:pt x="182" y="58"/>
                      <a:pt x="182" y="59"/>
                    </a:cubicBezTo>
                    <a:cubicBezTo>
                      <a:pt x="182" y="59"/>
                      <a:pt x="182" y="59"/>
                      <a:pt x="182" y="59"/>
                    </a:cubicBezTo>
                    <a:cubicBezTo>
                      <a:pt x="182" y="59"/>
                      <a:pt x="183" y="59"/>
                      <a:pt x="183" y="59"/>
                    </a:cubicBezTo>
                    <a:cubicBezTo>
                      <a:pt x="183" y="59"/>
                      <a:pt x="184" y="59"/>
                      <a:pt x="184" y="59"/>
                    </a:cubicBezTo>
                    <a:cubicBezTo>
                      <a:pt x="184" y="58"/>
                      <a:pt x="183" y="59"/>
                      <a:pt x="183" y="59"/>
                    </a:cubicBezTo>
                    <a:cubicBezTo>
                      <a:pt x="183" y="59"/>
                      <a:pt x="184" y="58"/>
                      <a:pt x="184" y="58"/>
                    </a:cubicBezTo>
                    <a:cubicBezTo>
                      <a:pt x="183" y="58"/>
                      <a:pt x="183" y="58"/>
                      <a:pt x="183" y="58"/>
                    </a:cubicBezTo>
                    <a:cubicBezTo>
                      <a:pt x="183" y="58"/>
                      <a:pt x="183" y="58"/>
                      <a:pt x="184" y="58"/>
                    </a:cubicBezTo>
                    <a:cubicBezTo>
                      <a:pt x="183" y="58"/>
                      <a:pt x="183" y="58"/>
                      <a:pt x="183" y="58"/>
                    </a:cubicBezTo>
                    <a:cubicBezTo>
                      <a:pt x="183" y="58"/>
                      <a:pt x="182" y="57"/>
                      <a:pt x="182" y="57"/>
                    </a:cubicBezTo>
                    <a:cubicBezTo>
                      <a:pt x="182" y="57"/>
                      <a:pt x="182" y="58"/>
                      <a:pt x="182" y="58"/>
                    </a:cubicBezTo>
                    <a:cubicBezTo>
                      <a:pt x="181" y="58"/>
                      <a:pt x="181" y="58"/>
                      <a:pt x="181" y="57"/>
                    </a:cubicBezTo>
                    <a:cubicBezTo>
                      <a:pt x="181" y="57"/>
                      <a:pt x="180" y="57"/>
                      <a:pt x="180" y="57"/>
                    </a:cubicBezTo>
                    <a:cubicBezTo>
                      <a:pt x="180" y="57"/>
                      <a:pt x="180" y="57"/>
                      <a:pt x="180" y="57"/>
                    </a:cubicBezTo>
                    <a:cubicBezTo>
                      <a:pt x="180" y="57"/>
                      <a:pt x="180" y="57"/>
                      <a:pt x="181" y="57"/>
                    </a:cubicBezTo>
                    <a:cubicBezTo>
                      <a:pt x="181" y="56"/>
                      <a:pt x="182" y="57"/>
                      <a:pt x="182" y="56"/>
                    </a:cubicBezTo>
                    <a:cubicBezTo>
                      <a:pt x="181" y="56"/>
                      <a:pt x="181" y="56"/>
                      <a:pt x="182" y="56"/>
                    </a:cubicBezTo>
                    <a:cubicBezTo>
                      <a:pt x="182" y="56"/>
                      <a:pt x="182" y="56"/>
                      <a:pt x="182" y="56"/>
                    </a:cubicBezTo>
                    <a:cubicBezTo>
                      <a:pt x="182" y="56"/>
                      <a:pt x="182" y="56"/>
                      <a:pt x="183" y="56"/>
                    </a:cubicBezTo>
                    <a:cubicBezTo>
                      <a:pt x="183" y="56"/>
                      <a:pt x="183" y="56"/>
                      <a:pt x="183" y="56"/>
                    </a:cubicBezTo>
                    <a:cubicBezTo>
                      <a:pt x="183" y="57"/>
                      <a:pt x="183" y="57"/>
                      <a:pt x="184" y="57"/>
                    </a:cubicBezTo>
                    <a:cubicBezTo>
                      <a:pt x="184" y="57"/>
                      <a:pt x="185" y="57"/>
                      <a:pt x="186" y="56"/>
                    </a:cubicBezTo>
                    <a:cubicBezTo>
                      <a:pt x="186" y="56"/>
                      <a:pt x="186" y="56"/>
                      <a:pt x="186" y="56"/>
                    </a:cubicBezTo>
                    <a:cubicBezTo>
                      <a:pt x="187" y="56"/>
                      <a:pt x="187" y="56"/>
                      <a:pt x="187" y="56"/>
                    </a:cubicBezTo>
                    <a:cubicBezTo>
                      <a:pt x="187" y="56"/>
                      <a:pt x="186" y="56"/>
                      <a:pt x="185" y="56"/>
                    </a:cubicBezTo>
                    <a:cubicBezTo>
                      <a:pt x="185" y="56"/>
                      <a:pt x="184" y="56"/>
                      <a:pt x="184" y="56"/>
                    </a:cubicBezTo>
                    <a:cubicBezTo>
                      <a:pt x="184" y="55"/>
                      <a:pt x="185" y="55"/>
                      <a:pt x="186" y="55"/>
                    </a:cubicBezTo>
                    <a:cubicBezTo>
                      <a:pt x="186" y="55"/>
                      <a:pt x="187" y="55"/>
                      <a:pt x="187" y="56"/>
                    </a:cubicBezTo>
                    <a:cubicBezTo>
                      <a:pt x="187" y="56"/>
                      <a:pt x="187" y="55"/>
                      <a:pt x="188" y="55"/>
                    </a:cubicBezTo>
                    <a:cubicBezTo>
                      <a:pt x="187" y="55"/>
                      <a:pt x="187" y="55"/>
                      <a:pt x="186" y="55"/>
                    </a:cubicBezTo>
                    <a:cubicBezTo>
                      <a:pt x="187" y="55"/>
                      <a:pt x="188" y="55"/>
                      <a:pt x="189" y="55"/>
                    </a:cubicBezTo>
                    <a:cubicBezTo>
                      <a:pt x="189" y="55"/>
                      <a:pt x="190" y="55"/>
                      <a:pt x="191" y="55"/>
                    </a:cubicBezTo>
                    <a:cubicBezTo>
                      <a:pt x="192" y="55"/>
                      <a:pt x="192" y="56"/>
                      <a:pt x="193" y="56"/>
                    </a:cubicBezTo>
                    <a:cubicBezTo>
                      <a:pt x="193" y="56"/>
                      <a:pt x="193" y="56"/>
                      <a:pt x="194" y="56"/>
                    </a:cubicBezTo>
                    <a:cubicBezTo>
                      <a:pt x="194" y="56"/>
                      <a:pt x="194" y="56"/>
                      <a:pt x="195" y="56"/>
                    </a:cubicBezTo>
                    <a:cubicBezTo>
                      <a:pt x="195" y="56"/>
                      <a:pt x="195" y="56"/>
                      <a:pt x="195" y="56"/>
                    </a:cubicBezTo>
                    <a:cubicBezTo>
                      <a:pt x="195" y="56"/>
                      <a:pt x="196" y="57"/>
                      <a:pt x="196" y="57"/>
                    </a:cubicBezTo>
                    <a:cubicBezTo>
                      <a:pt x="196" y="56"/>
                      <a:pt x="195" y="56"/>
                      <a:pt x="195" y="56"/>
                    </a:cubicBezTo>
                    <a:cubicBezTo>
                      <a:pt x="195" y="56"/>
                      <a:pt x="196" y="56"/>
                      <a:pt x="196" y="56"/>
                    </a:cubicBezTo>
                    <a:cubicBezTo>
                      <a:pt x="196" y="56"/>
                      <a:pt x="196" y="56"/>
                      <a:pt x="196" y="56"/>
                    </a:cubicBezTo>
                    <a:cubicBezTo>
                      <a:pt x="196" y="56"/>
                      <a:pt x="197" y="56"/>
                      <a:pt x="197" y="55"/>
                    </a:cubicBezTo>
                    <a:cubicBezTo>
                      <a:pt x="197" y="55"/>
                      <a:pt x="197" y="55"/>
                      <a:pt x="197" y="54"/>
                    </a:cubicBezTo>
                    <a:cubicBezTo>
                      <a:pt x="197" y="54"/>
                      <a:pt x="197" y="54"/>
                      <a:pt x="196" y="53"/>
                    </a:cubicBezTo>
                    <a:cubicBezTo>
                      <a:pt x="196" y="53"/>
                      <a:pt x="196" y="53"/>
                      <a:pt x="196" y="53"/>
                    </a:cubicBezTo>
                    <a:cubicBezTo>
                      <a:pt x="196" y="52"/>
                      <a:pt x="195" y="53"/>
                      <a:pt x="195" y="53"/>
                    </a:cubicBezTo>
                    <a:cubicBezTo>
                      <a:pt x="194" y="53"/>
                      <a:pt x="194" y="53"/>
                      <a:pt x="194" y="53"/>
                    </a:cubicBezTo>
                    <a:cubicBezTo>
                      <a:pt x="193" y="53"/>
                      <a:pt x="194" y="53"/>
                      <a:pt x="194" y="53"/>
                    </a:cubicBezTo>
                    <a:cubicBezTo>
                      <a:pt x="193" y="53"/>
                      <a:pt x="193" y="53"/>
                      <a:pt x="193" y="53"/>
                    </a:cubicBezTo>
                    <a:cubicBezTo>
                      <a:pt x="193" y="53"/>
                      <a:pt x="192" y="53"/>
                      <a:pt x="192" y="53"/>
                    </a:cubicBezTo>
                    <a:cubicBezTo>
                      <a:pt x="191" y="52"/>
                      <a:pt x="191" y="52"/>
                      <a:pt x="191" y="52"/>
                    </a:cubicBezTo>
                    <a:cubicBezTo>
                      <a:pt x="190" y="51"/>
                      <a:pt x="189" y="51"/>
                      <a:pt x="188" y="50"/>
                    </a:cubicBezTo>
                    <a:cubicBezTo>
                      <a:pt x="189" y="50"/>
                      <a:pt x="189" y="50"/>
                      <a:pt x="189" y="50"/>
                    </a:cubicBezTo>
                    <a:cubicBezTo>
                      <a:pt x="189" y="50"/>
                      <a:pt x="188" y="50"/>
                      <a:pt x="187" y="49"/>
                    </a:cubicBezTo>
                    <a:cubicBezTo>
                      <a:pt x="187" y="49"/>
                      <a:pt x="188" y="49"/>
                      <a:pt x="188" y="49"/>
                    </a:cubicBezTo>
                    <a:cubicBezTo>
                      <a:pt x="188" y="49"/>
                      <a:pt x="188" y="49"/>
                      <a:pt x="189" y="49"/>
                    </a:cubicBezTo>
                    <a:cubicBezTo>
                      <a:pt x="189" y="49"/>
                      <a:pt x="190" y="49"/>
                      <a:pt x="190" y="49"/>
                    </a:cubicBezTo>
                    <a:cubicBezTo>
                      <a:pt x="191" y="50"/>
                      <a:pt x="192" y="50"/>
                      <a:pt x="192" y="50"/>
                    </a:cubicBezTo>
                    <a:cubicBezTo>
                      <a:pt x="193" y="50"/>
                      <a:pt x="193" y="50"/>
                      <a:pt x="193" y="50"/>
                    </a:cubicBezTo>
                    <a:cubicBezTo>
                      <a:pt x="194" y="50"/>
                      <a:pt x="194" y="50"/>
                      <a:pt x="194" y="50"/>
                    </a:cubicBezTo>
                    <a:cubicBezTo>
                      <a:pt x="193" y="49"/>
                      <a:pt x="191" y="49"/>
                      <a:pt x="190" y="48"/>
                    </a:cubicBezTo>
                    <a:cubicBezTo>
                      <a:pt x="190" y="48"/>
                      <a:pt x="189" y="48"/>
                      <a:pt x="189" y="48"/>
                    </a:cubicBezTo>
                    <a:cubicBezTo>
                      <a:pt x="188" y="48"/>
                      <a:pt x="188" y="48"/>
                      <a:pt x="188" y="48"/>
                    </a:cubicBezTo>
                    <a:cubicBezTo>
                      <a:pt x="188" y="48"/>
                      <a:pt x="188" y="47"/>
                      <a:pt x="188" y="47"/>
                    </a:cubicBezTo>
                    <a:cubicBezTo>
                      <a:pt x="187" y="47"/>
                      <a:pt x="186" y="48"/>
                      <a:pt x="186" y="48"/>
                    </a:cubicBezTo>
                    <a:cubicBezTo>
                      <a:pt x="185" y="49"/>
                      <a:pt x="185" y="50"/>
                      <a:pt x="185" y="50"/>
                    </a:cubicBezTo>
                    <a:cubicBezTo>
                      <a:pt x="185" y="50"/>
                      <a:pt x="184" y="50"/>
                      <a:pt x="184" y="51"/>
                    </a:cubicBezTo>
                    <a:cubicBezTo>
                      <a:pt x="184" y="50"/>
                      <a:pt x="184" y="50"/>
                      <a:pt x="185" y="50"/>
                    </a:cubicBezTo>
                    <a:cubicBezTo>
                      <a:pt x="185" y="50"/>
                      <a:pt x="185" y="50"/>
                      <a:pt x="184" y="50"/>
                    </a:cubicBezTo>
                    <a:cubicBezTo>
                      <a:pt x="184" y="50"/>
                      <a:pt x="183" y="49"/>
                      <a:pt x="183" y="49"/>
                    </a:cubicBezTo>
                    <a:cubicBezTo>
                      <a:pt x="183" y="49"/>
                      <a:pt x="182" y="50"/>
                      <a:pt x="182" y="50"/>
                    </a:cubicBezTo>
                    <a:cubicBezTo>
                      <a:pt x="182" y="50"/>
                      <a:pt x="182" y="50"/>
                      <a:pt x="182" y="50"/>
                    </a:cubicBezTo>
                    <a:cubicBezTo>
                      <a:pt x="182" y="50"/>
                      <a:pt x="182" y="50"/>
                      <a:pt x="182" y="50"/>
                    </a:cubicBezTo>
                    <a:cubicBezTo>
                      <a:pt x="182" y="50"/>
                      <a:pt x="183" y="49"/>
                      <a:pt x="183" y="49"/>
                    </a:cubicBezTo>
                    <a:cubicBezTo>
                      <a:pt x="183" y="48"/>
                      <a:pt x="184" y="48"/>
                      <a:pt x="184" y="47"/>
                    </a:cubicBezTo>
                    <a:cubicBezTo>
                      <a:pt x="184" y="47"/>
                      <a:pt x="184" y="48"/>
                      <a:pt x="184" y="48"/>
                    </a:cubicBezTo>
                    <a:cubicBezTo>
                      <a:pt x="184" y="47"/>
                      <a:pt x="184" y="47"/>
                      <a:pt x="185" y="46"/>
                    </a:cubicBezTo>
                    <a:cubicBezTo>
                      <a:pt x="185" y="46"/>
                      <a:pt x="184" y="46"/>
                      <a:pt x="184" y="46"/>
                    </a:cubicBezTo>
                    <a:cubicBezTo>
                      <a:pt x="184" y="46"/>
                      <a:pt x="185" y="46"/>
                      <a:pt x="185" y="46"/>
                    </a:cubicBezTo>
                    <a:cubicBezTo>
                      <a:pt x="185" y="45"/>
                      <a:pt x="185" y="45"/>
                      <a:pt x="185" y="45"/>
                    </a:cubicBezTo>
                    <a:cubicBezTo>
                      <a:pt x="185" y="44"/>
                      <a:pt x="186" y="44"/>
                      <a:pt x="186" y="43"/>
                    </a:cubicBezTo>
                    <a:cubicBezTo>
                      <a:pt x="186" y="43"/>
                      <a:pt x="187" y="42"/>
                      <a:pt x="186" y="42"/>
                    </a:cubicBezTo>
                    <a:cubicBezTo>
                      <a:pt x="186" y="42"/>
                      <a:pt x="185" y="42"/>
                      <a:pt x="185" y="42"/>
                    </a:cubicBezTo>
                    <a:cubicBezTo>
                      <a:pt x="185" y="42"/>
                      <a:pt x="186" y="42"/>
                      <a:pt x="187" y="42"/>
                    </a:cubicBezTo>
                    <a:cubicBezTo>
                      <a:pt x="186" y="42"/>
                      <a:pt x="186" y="42"/>
                      <a:pt x="186" y="42"/>
                    </a:cubicBezTo>
                    <a:cubicBezTo>
                      <a:pt x="186" y="41"/>
                      <a:pt x="187" y="41"/>
                      <a:pt x="186" y="41"/>
                    </a:cubicBezTo>
                    <a:cubicBezTo>
                      <a:pt x="186" y="40"/>
                      <a:pt x="187" y="41"/>
                      <a:pt x="187" y="41"/>
                    </a:cubicBezTo>
                    <a:cubicBezTo>
                      <a:pt x="188" y="40"/>
                      <a:pt x="188" y="40"/>
                      <a:pt x="188" y="40"/>
                    </a:cubicBezTo>
                    <a:cubicBezTo>
                      <a:pt x="188" y="40"/>
                      <a:pt x="190" y="41"/>
                      <a:pt x="190" y="40"/>
                    </a:cubicBezTo>
                    <a:cubicBezTo>
                      <a:pt x="190" y="39"/>
                      <a:pt x="190" y="39"/>
                      <a:pt x="190" y="39"/>
                    </a:cubicBezTo>
                    <a:cubicBezTo>
                      <a:pt x="190" y="38"/>
                      <a:pt x="190" y="38"/>
                      <a:pt x="191" y="38"/>
                    </a:cubicBezTo>
                    <a:cubicBezTo>
                      <a:pt x="191" y="38"/>
                      <a:pt x="191" y="38"/>
                      <a:pt x="191" y="38"/>
                    </a:cubicBezTo>
                    <a:cubicBezTo>
                      <a:pt x="191" y="38"/>
                      <a:pt x="191" y="38"/>
                      <a:pt x="192" y="38"/>
                    </a:cubicBezTo>
                    <a:cubicBezTo>
                      <a:pt x="192" y="38"/>
                      <a:pt x="192" y="37"/>
                      <a:pt x="192" y="37"/>
                    </a:cubicBezTo>
                    <a:cubicBezTo>
                      <a:pt x="193" y="37"/>
                      <a:pt x="193" y="37"/>
                      <a:pt x="193" y="37"/>
                    </a:cubicBezTo>
                    <a:cubicBezTo>
                      <a:pt x="193" y="37"/>
                      <a:pt x="193" y="37"/>
                      <a:pt x="193" y="38"/>
                    </a:cubicBezTo>
                    <a:cubicBezTo>
                      <a:pt x="193" y="38"/>
                      <a:pt x="193" y="38"/>
                      <a:pt x="193" y="38"/>
                    </a:cubicBezTo>
                    <a:cubicBezTo>
                      <a:pt x="193" y="38"/>
                      <a:pt x="193" y="38"/>
                      <a:pt x="193" y="38"/>
                    </a:cubicBezTo>
                    <a:cubicBezTo>
                      <a:pt x="194" y="37"/>
                      <a:pt x="192" y="37"/>
                      <a:pt x="192" y="37"/>
                    </a:cubicBezTo>
                    <a:cubicBezTo>
                      <a:pt x="191" y="37"/>
                      <a:pt x="191" y="37"/>
                      <a:pt x="191" y="37"/>
                    </a:cubicBezTo>
                    <a:cubicBezTo>
                      <a:pt x="191" y="37"/>
                      <a:pt x="191" y="38"/>
                      <a:pt x="191" y="38"/>
                    </a:cubicBezTo>
                    <a:cubicBezTo>
                      <a:pt x="191" y="38"/>
                      <a:pt x="191" y="38"/>
                      <a:pt x="191" y="38"/>
                    </a:cubicBezTo>
                    <a:cubicBezTo>
                      <a:pt x="191" y="37"/>
                      <a:pt x="191" y="37"/>
                      <a:pt x="191" y="37"/>
                    </a:cubicBezTo>
                    <a:cubicBezTo>
                      <a:pt x="191" y="36"/>
                      <a:pt x="191" y="36"/>
                      <a:pt x="191" y="35"/>
                    </a:cubicBezTo>
                    <a:cubicBezTo>
                      <a:pt x="191" y="35"/>
                      <a:pt x="192" y="35"/>
                      <a:pt x="192" y="34"/>
                    </a:cubicBezTo>
                    <a:cubicBezTo>
                      <a:pt x="192" y="34"/>
                      <a:pt x="192" y="34"/>
                      <a:pt x="192" y="33"/>
                    </a:cubicBezTo>
                    <a:cubicBezTo>
                      <a:pt x="193" y="33"/>
                      <a:pt x="194" y="33"/>
                      <a:pt x="195" y="33"/>
                    </a:cubicBezTo>
                    <a:cubicBezTo>
                      <a:pt x="196" y="33"/>
                      <a:pt x="196" y="33"/>
                      <a:pt x="197" y="33"/>
                    </a:cubicBezTo>
                    <a:cubicBezTo>
                      <a:pt x="198" y="32"/>
                      <a:pt x="199" y="31"/>
                      <a:pt x="199" y="31"/>
                    </a:cubicBezTo>
                    <a:cubicBezTo>
                      <a:pt x="197" y="31"/>
                      <a:pt x="195" y="31"/>
                      <a:pt x="194" y="31"/>
                    </a:cubicBezTo>
                    <a:cubicBezTo>
                      <a:pt x="192" y="32"/>
                      <a:pt x="190" y="32"/>
                      <a:pt x="189" y="32"/>
                    </a:cubicBezTo>
                    <a:cubicBezTo>
                      <a:pt x="189" y="32"/>
                      <a:pt x="189" y="33"/>
                      <a:pt x="189" y="33"/>
                    </a:cubicBezTo>
                    <a:cubicBezTo>
                      <a:pt x="190" y="33"/>
                      <a:pt x="190" y="33"/>
                      <a:pt x="190" y="32"/>
                    </a:cubicBezTo>
                    <a:cubicBezTo>
                      <a:pt x="190" y="33"/>
                      <a:pt x="189" y="33"/>
                      <a:pt x="189" y="33"/>
                    </a:cubicBezTo>
                    <a:cubicBezTo>
                      <a:pt x="188" y="33"/>
                      <a:pt x="188" y="32"/>
                      <a:pt x="187" y="32"/>
                    </a:cubicBezTo>
                    <a:cubicBezTo>
                      <a:pt x="188" y="32"/>
                      <a:pt x="189" y="31"/>
                      <a:pt x="188" y="30"/>
                    </a:cubicBezTo>
                    <a:cubicBezTo>
                      <a:pt x="189" y="30"/>
                      <a:pt x="191" y="29"/>
                      <a:pt x="192" y="29"/>
                    </a:cubicBezTo>
                    <a:cubicBezTo>
                      <a:pt x="193" y="29"/>
                      <a:pt x="194" y="29"/>
                      <a:pt x="195" y="29"/>
                    </a:cubicBezTo>
                    <a:cubicBezTo>
                      <a:pt x="196" y="29"/>
                      <a:pt x="197" y="29"/>
                      <a:pt x="198" y="29"/>
                    </a:cubicBezTo>
                    <a:cubicBezTo>
                      <a:pt x="199" y="29"/>
                      <a:pt x="200" y="29"/>
                      <a:pt x="201" y="29"/>
                    </a:cubicBezTo>
                    <a:cubicBezTo>
                      <a:pt x="202" y="29"/>
                      <a:pt x="202" y="29"/>
                      <a:pt x="202" y="29"/>
                    </a:cubicBezTo>
                    <a:cubicBezTo>
                      <a:pt x="203" y="28"/>
                      <a:pt x="204" y="28"/>
                      <a:pt x="204" y="27"/>
                    </a:cubicBezTo>
                    <a:cubicBezTo>
                      <a:pt x="204" y="26"/>
                      <a:pt x="202" y="27"/>
                      <a:pt x="201" y="27"/>
                    </a:cubicBezTo>
                    <a:cubicBezTo>
                      <a:pt x="201" y="27"/>
                      <a:pt x="200" y="26"/>
                      <a:pt x="200" y="26"/>
                    </a:cubicBezTo>
                    <a:cubicBezTo>
                      <a:pt x="199" y="26"/>
                      <a:pt x="199" y="26"/>
                      <a:pt x="199" y="26"/>
                    </a:cubicBezTo>
                    <a:cubicBezTo>
                      <a:pt x="198" y="27"/>
                      <a:pt x="197" y="27"/>
                      <a:pt x="196" y="27"/>
                    </a:cubicBezTo>
                    <a:cubicBezTo>
                      <a:pt x="195" y="27"/>
                      <a:pt x="194" y="26"/>
                      <a:pt x="194" y="26"/>
                    </a:cubicBezTo>
                    <a:cubicBezTo>
                      <a:pt x="193" y="26"/>
                      <a:pt x="193" y="26"/>
                      <a:pt x="193" y="26"/>
                    </a:cubicBezTo>
                    <a:cubicBezTo>
                      <a:pt x="192" y="26"/>
                      <a:pt x="192" y="26"/>
                      <a:pt x="192" y="26"/>
                    </a:cubicBezTo>
                    <a:cubicBezTo>
                      <a:pt x="191" y="26"/>
                      <a:pt x="190" y="26"/>
                      <a:pt x="190" y="26"/>
                    </a:cubicBezTo>
                    <a:cubicBezTo>
                      <a:pt x="189" y="26"/>
                      <a:pt x="189" y="26"/>
                      <a:pt x="189" y="26"/>
                    </a:cubicBezTo>
                    <a:cubicBezTo>
                      <a:pt x="189" y="27"/>
                      <a:pt x="188" y="27"/>
                      <a:pt x="188" y="27"/>
                    </a:cubicBezTo>
                    <a:cubicBezTo>
                      <a:pt x="188" y="27"/>
                      <a:pt x="188" y="27"/>
                      <a:pt x="188" y="27"/>
                    </a:cubicBezTo>
                    <a:cubicBezTo>
                      <a:pt x="187" y="27"/>
                      <a:pt x="187" y="27"/>
                      <a:pt x="187" y="27"/>
                    </a:cubicBezTo>
                    <a:cubicBezTo>
                      <a:pt x="187" y="27"/>
                      <a:pt x="186" y="27"/>
                      <a:pt x="186" y="26"/>
                    </a:cubicBezTo>
                    <a:cubicBezTo>
                      <a:pt x="187" y="26"/>
                      <a:pt x="188" y="27"/>
                      <a:pt x="189" y="26"/>
                    </a:cubicBezTo>
                    <a:cubicBezTo>
                      <a:pt x="190" y="25"/>
                      <a:pt x="191" y="25"/>
                      <a:pt x="192" y="26"/>
                    </a:cubicBezTo>
                    <a:cubicBezTo>
                      <a:pt x="193" y="26"/>
                      <a:pt x="194" y="26"/>
                      <a:pt x="195" y="26"/>
                    </a:cubicBezTo>
                    <a:cubicBezTo>
                      <a:pt x="196" y="26"/>
                      <a:pt x="196" y="26"/>
                      <a:pt x="197" y="25"/>
                    </a:cubicBezTo>
                    <a:cubicBezTo>
                      <a:pt x="197" y="25"/>
                      <a:pt x="197" y="24"/>
                      <a:pt x="198" y="24"/>
                    </a:cubicBezTo>
                    <a:cubicBezTo>
                      <a:pt x="198" y="24"/>
                      <a:pt x="198" y="25"/>
                      <a:pt x="198" y="25"/>
                    </a:cubicBezTo>
                    <a:cubicBezTo>
                      <a:pt x="199" y="25"/>
                      <a:pt x="200" y="25"/>
                      <a:pt x="200" y="25"/>
                    </a:cubicBezTo>
                    <a:cubicBezTo>
                      <a:pt x="201" y="25"/>
                      <a:pt x="202" y="26"/>
                      <a:pt x="203" y="25"/>
                    </a:cubicBezTo>
                    <a:cubicBezTo>
                      <a:pt x="204" y="25"/>
                      <a:pt x="205" y="24"/>
                      <a:pt x="206" y="24"/>
                    </a:cubicBezTo>
                    <a:cubicBezTo>
                      <a:pt x="207" y="24"/>
                      <a:pt x="210" y="24"/>
                      <a:pt x="210" y="23"/>
                    </a:cubicBezTo>
                    <a:cubicBezTo>
                      <a:pt x="209" y="23"/>
                      <a:pt x="209" y="23"/>
                      <a:pt x="209" y="23"/>
                    </a:cubicBezTo>
                    <a:cubicBezTo>
                      <a:pt x="212" y="21"/>
                      <a:pt x="216" y="20"/>
                      <a:pt x="219" y="18"/>
                    </a:cubicBezTo>
                    <a:close/>
                    <a:moveTo>
                      <a:pt x="183" y="69"/>
                    </a:moveTo>
                    <a:cubicBezTo>
                      <a:pt x="183" y="69"/>
                      <a:pt x="183" y="69"/>
                      <a:pt x="184" y="69"/>
                    </a:cubicBezTo>
                    <a:cubicBezTo>
                      <a:pt x="184" y="70"/>
                      <a:pt x="185" y="69"/>
                      <a:pt x="186" y="69"/>
                    </a:cubicBezTo>
                    <a:cubicBezTo>
                      <a:pt x="186" y="69"/>
                      <a:pt x="185" y="69"/>
                      <a:pt x="185" y="69"/>
                    </a:cubicBezTo>
                    <a:cubicBezTo>
                      <a:pt x="184" y="70"/>
                      <a:pt x="184" y="70"/>
                      <a:pt x="183" y="69"/>
                    </a:cubicBezTo>
                    <a:cubicBezTo>
                      <a:pt x="183" y="69"/>
                      <a:pt x="183" y="69"/>
                      <a:pt x="182" y="69"/>
                    </a:cubicBezTo>
                    <a:cubicBezTo>
                      <a:pt x="182" y="68"/>
                      <a:pt x="182" y="68"/>
                      <a:pt x="181" y="68"/>
                    </a:cubicBezTo>
                    <a:cubicBezTo>
                      <a:pt x="182" y="68"/>
                      <a:pt x="183" y="68"/>
                      <a:pt x="183" y="69"/>
                    </a:cubicBezTo>
                    <a:close/>
                    <a:moveTo>
                      <a:pt x="188" y="64"/>
                    </a:moveTo>
                    <a:cubicBezTo>
                      <a:pt x="188" y="64"/>
                      <a:pt x="189" y="64"/>
                      <a:pt x="189" y="64"/>
                    </a:cubicBezTo>
                    <a:cubicBezTo>
                      <a:pt x="189" y="64"/>
                      <a:pt x="189" y="64"/>
                      <a:pt x="189" y="64"/>
                    </a:cubicBezTo>
                    <a:cubicBezTo>
                      <a:pt x="187" y="64"/>
                      <a:pt x="184" y="64"/>
                      <a:pt x="183" y="63"/>
                    </a:cubicBezTo>
                    <a:cubicBezTo>
                      <a:pt x="183" y="63"/>
                      <a:pt x="183" y="63"/>
                      <a:pt x="182" y="63"/>
                    </a:cubicBezTo>
                    <a:cubicBezTo>
                      <a:pt x="184" y="64"/>
                      <a:pt x="186" y="64"/>
                      <a:pt x="188" y="64"/>
                    </a:cubicBezTo>
                    <a:close/>
                    <a:moveTo>
                      <a:pt x="100" y="159"/>
                    </a:moveTo>
                    <a:cubicBezTo>
                      <a:pt x="101" y="159"/>
                      <a:pt x="101" y="159"/>
                      <a:pt x="101" y="159"/>
                    </a:cubicBezTo>
                    <a:cubicBezTo>
                      <a:pt x="101" y="159"/>
                      <a:pt x="101" y="159"/>
                      <a:pt x="101" y="159"/>
                    </a:cubicBezTo>
                    <a:cubicBezTo>
                      <a:pt x="101" y="159"/>
                      <a:pt x="100" y="159"/>
                      <a:pt x="100" y="159"/>
                    </a:cubicBezTo>
                    <a:cubicBezTo>
                      <a:pt x="100" y="159"/>
                      <a:pt x="100" y="159"/>
                      <a:pt x="100" y="159"/>
                    </a:cubicBezTo>
                    <a:cubicBezTo>
                      <a:pt x="100" y="159"/>
                      <a:pt x="100" y="159"/>
                      <a:pt x="100" y="159"/>
                    </a:cubicBezTo>
                    <a:cubicBezTo>
                      <a:pt x="100" y="159"/>
                      <a:pt x="100" y="159"/>
                      <a:pt x="100" y="159"/>
                    </a:cubicBezTo>
                    <a:cubicBezTo>
                      <a:pt x="100" y="159"/>
                      <a:pt x="100" y="159"/>
                      <a:pt x="100" y="159"/>
                    </a:cubicBezTo>
                    <a:close/>
                    <a:moveTo>
                      <a:pt x="71" y="92"/>
                    </a:moveTo>
                    <a:cubicBezTo>
                      <a:pt x="71" y="93"/>
                      <a:pt x="71" y="93"/>
                      <a:pt x="71" y="93"/>
                    </a:cubicBezTo>
                    <a:cubicBezTo>
                      <a:pt x="71" y="93"/>
                      <a:pt x="71" y="93"/>
                      <a:pt x="71" y="93"/>
                    </a:cubicBezTo>
                    <a:cubicBezTo>
                      <a:pt x="72" y="93"/>
                      <a:pt x="72" y="93"/>
                      <a:pt x="72" y="93"/>
                    </a:cubicBezTo>
                    <a:cubicBezTo>
                      <a:pt x="72" y="93"/>
                      <a:pt x="73" y="93"/>
                      <a:pt x="73" y="93"/>
                    </a:cubicBezTo>
                    <a:cubicBezTo>
                      <a:pt x="73" y="93"/>
                      <a:pt x="73" y="93"/>
                      <a:pt x="73" y="93"/>
                    </a:cubicBezTo>
                    <a:cubicBezTo>
                      <a:pt x="73" y="92"/>
                      <a:pt x="73" y="92"/>
                      <a:pt x="73" y="92"/>
                    </a:cubicBezTo>
                    <a:cubicBezTo>
                      <a:pt x="73" y="92"/>
                      <a:pt x="72" y="92"/>
                      <a:pt x="72" y="92"/>
                    </a:cubicBezTo>
                    <a:cubicBezTo>
                      <a:pt x="72" y="92"/>
                      <a:pt x="71" y="92"/>
                      <a:pt x="71" y="92"/>
                    </a:cubicBezTo>
                    <a:cubicBezTo>
                      <a:pt x="71" y="92"/>
                      <a:pt x="71" y="92"/>
                      <a:pt x="71" y="92"/>
                    </a:cubicBezTo>
                    <a:cubicBezTo>
                      <a:pt x="71" y="92"/>
                      <a:pt x="71" y="92"/>
                      <a:pt x="71" y="92"/>
                    </a:cubicBezTo>
                    <a:cubicBezTo>
                      <a:pt x="71" y="92"/>
                      <a:pt x="71" y="92"/>
                      <a:pt x="71" y="92"/>
                    </a:cubicBezTo>
                    <a:close/>
                    <a:moveTo>
                      <a:pt x="73" y="96"/>
                    </a:moveTo>
                    <a:cubicBezTo>
                      <a:pt x="73" y="95"/>
                      <a:pt x="73" y="96"/>
                      <a:pt x="74" y="95"/>
                    </a:cubicBezTo>
                    <a:cubicBezTo>
                      <a:pt x="74" y="95"/>
                      <a:pt x="74" y="95"/>
                      <a:pt x="74" y="95"/>
                    </a:cubicBezTo>
                    <a:cubicBezTo>
                      <a:pt x="74" y="95"/>
                      <a:pt x="73" y="94"/>
                      <a:pt x="72" y="94"/>
                    </a:cubicBezTo>
                    <a:cubicBezTo>
                      <a:pt x="72" y="95"/>
                      <a:pt x="72" y="96"/>
                      <a:pt x="73" y="96"/>
                    </a:cubicBezTo>
                    <a:close/>
                    <a:moveTo>
                      <a:pt x="79" y="104"/>
                    </a:moveTo>
                    <a:cubicBezTo>
                      <a:pt x="79" y="104"/>
                      <a:pt x="78" y="104"/>
                      <a:pt x="78" y="105"/>
                    </a:cubicBezTo>
                    <a:cubicBezTo>
                      <a:pt x="78" y="106"/>
                      <a:pt x="79" y="107"/>
                      <a:pt x="79" y="106"/>
                    </a:cubicBezTo>
                    <a:cubicBezTo>
                      <a:pt x="80" y="106"/>
                      <a:pt x="79" y="106"/>
                      <a:pt x="79" y="105"/>
                    </a:cubicBezTo>
                    <a:cubicBezTo>
                      <a:pt x="79" y="105"/>
                      <a:pt x="80" y="105"/>
                      <a:pt x="80" y="104"/>
                    </a:cubicBezTo>
                    <a:cubicBezTo>
                      <a:pt x="80" y="104"/>
                      <a:pt x="80" y="104"/>
                      <a:pt x="80" y="104"/>
                    </a:cubicBezTo>
                    <a:cubicBezTo>
                      <a:pt x="80" y="104"/>
                      <a:pt x="80" y="104"/>
                      <a:pt x="80" y="104"/>
                    </a:cubicBezTo>
                    <a:cubicBezTo>
                      <a:pt x="79" y="104"/>
                      <a:pt x="79" y="103"/>
                      <a:pt x="78" y="104"/>
                    </a:cubicBezTo>
                    <a:cubicBezTo>
                      <a:pt x="79" y="104"/>
                      <a:pt x="79" y="104"/>
                      <a:pt x="79" y="104"/>
                    </a:cubicBezTo>
                    <a:cubicBezTo>
                      <a:pt x="78" y="104"/>
                      <a:pt x="78" y="104"/>
                      <a:pt x="78" y="104"/>
                    </a:cubicBezTo>
                    <a:cubicBezTo>
                      <a:pt x="79" y="104"/>
                      <a:pt x="79" y="104"/>
                      <a:pt x="79" y="104"/>
                    </a:cubicBezTo>
                    <a:close/>
                    <a:moveTo>
                      <a:pt x="8" y="52"/>
                    </a:moveTo>
                    <a:cubicBezTo>
                      <a:pt x="8" y="52"/>
                      <a:pt x="9" y="52"/>
                      <a:pt x="9" y="52"/>
                    </a:cubicBezTo>
                    <a:cubicBezTo>
                      <a:pt x="10" y="52"/>
                      <a:pt x="11" y="52"/>
                      <a:pt x="11" y="52"/>
                    </a:cubicBezTo>
                    <a:cubicBezTo>
                      <a:pt x="10" y="51"/>
                      <a:pt x="8" y="51"/>
                      <a:pt x="7" y="51"/>
                    </a:cubicBezTo>
                    <a:cubicBezTo>
                      <a:pt x="7" y="52"/>
                      <a:pt x="7" y="52"/>
                      <a:pt x="8" y="52"/>
                    </a:cubicBezTo>
                    <a:close/>
                    <a:moveTo>
                      <a:pt x="69" y="95"/>
                    </a:moveTo>
                    <a:cubicBezTo>
                      <a:pt x="68" y="96"/>
                      <a:pt x="69" y="96"/>
                      <a:pt x="69" y="96"/>
                    </a:cubicBezTo>
                    <a:cubicBezTo>
                      <a:pt x="70" y="96"/>
                      <a:pt x="70" y="97"/>
                      <a:pt x="70" y="96"/>
                    </a:cubicBezTo>
                    <a:cubicBezTo>
                      <a:pt x="71" y="96"/>
                      <a:pt x="70" y="95"/>
                      <a:pt x="70" y="95"/>
                    </a:cubicBezTo>
                    <a:cubicBezTo>
                      <a:pt x="70" y="95"/>
                      <a:pt x="69" y="95"/>
                      <a:pt x="69" y="95"/>
                    </a:cubicBezTo>
                    <a:close/>
                    <a:moveTo>
                      <a:pt x="116" y="138"/>
                    </a:moveTo>
                    <a:cubicBezTo>
                      <a:pt x="116" y="138"/>
                      <a:pt x="116" y="138"/>
                      <a:pt x="116" y="138"/>
                    </a:cubicBezTo>
                    <a:cubicBezTo>
                      <a:pt x="115" y="137"/>
                      <a:pt x="115" y="138"/>
                      <a:pt x="115" y="138"/>
                    </a:cubicBezTo>
                    <a:cubicBezTo>
                      <a:pt x="115" y="138"/>
                      <a:pt x="115" y="138"/>
                      <a:pt x="116" y="138"/>
                    </a:cubicBezTo>
                    <a:cubicBezTo>
                      <a:pt x="116" y="138"/>
                      <a:pt x="116" y="138"/>
                      <a:pt x="116" y="138"/>
                    </a:cubicBezTo>
                    <a:cubicBezTo>
                      <a:pt x="116" y="138"/>
                      <a:pt x="116" y="138"/>
                      <a:pt x="116" y="138"/>
                    </a:cubicBezTo>
                    <a:cubicBezTo>
                      <a:pt x="116" y="138"/>
                      <a:pt x="116" y="138"/>
                      <a:pt x="116" y="138"/>
                    </a:cubicBezTo>
                    <a:close/>
                    <a:moveTo>
                      <a:pt x="171" y="98"/>
                    </a:moveTo>
                    <a:cubicBezTo>
                      <a:pt x="171" y="98"/>
                      <a:pt x="171" y="97"/>
                      <a:pt x="171" y="97"/>
                    </a:cubicBezTo>
                    <a:cubicBezTo>
                      <a:pt x="171" y="97"/>
                      <a:pt x="170" y="97"/>
                      <a:pt x="170" y="97"/>
                    </a:cubicBezTo>
                    <a:cubicBezTo>
                      <a:pt x="170" y="97"/>
                      <a:pt x="170" y="97"/>
                      <a:pt x="170" y="96"/>
                    </a:cubicBezTo>
                    <a:cubicBezTo>
                      <a:pt x="169" y="96"/>
                      <a:pt x="168" y="97"/>
                      <a:pt x="167" y="97"/>
                    </a:cubicBezTo>
                    <a:cubicBezTo>
                      <a:pt x="166" y="97"/>
                      <a:pt x="165" y="97"/>
                      <a:pt x="164" y="97"/>
                    </a:cubicBezTo>
                    <a:cubicBezTo>
                      <a:pt x="164" y="98"/>
                      <a:pt x="164" y="98"/>
                      <a:pt x="163" y="98"/>
                    </a:cubicBezTo>
                    <a:cubicBezTo>
                      <a:pt x="163" y="99"/>
                      <a:pt x="162" y="99"/>
                      <a:pt x="161" y="99"/>
                    </a:cubicBezTo>
                    <a:cubicBezTo>
                      <a:pt x="161" y="99"/>
                      <a:pt x="161" y="100"/>
                      <a:pt x="161" y="100"/>
                    </a:cubicBezTo>
                    <a:cubicBezTo>
                      <a:pt x="161" y="100"/>
                      <a:pt x="162" y="100"/>
                      <a:pt x="162" y="100"/>
                    </a:cubicBezTo>
                    <a:cubicBezTo>
                      <a:pt x="163" y="100"/>
                      <a:pt x="163" y="100"/>
                      <a:pt x="164" y="100"/>
                    </a:cubicBezTo>
                    <a:cubicBezTo>
                      <a:pt x="165" y="100"/>
                      <a:pt x="165" y="100"/>
                      <a:pt x="166" y="100"/>
                    </a:cubicBezTo>
                    <a:cubicBezTo>
                      <a:pt x="166" y="100"/>
                      <a:pt x="166" y="100"/>
                      <a:pt x="167" y="100"/>
                    </a:cubicBezTo>
                    <a:cubicBezTo>
                      <a:pt x="167" y="100"/>
                      <a:pt x="168" y="99"/>
                      <a:pt x="168" y="99"/>
                    </a:cubicBezTo>
                    <a:cubicBezTo>
                      <a:pt x="168" y="99"/>
                      <a:pt x="168" y="100"/>
                      <a:pt x="169" y="100"/>
                    </a:cubicBezTo>
                    <a:cubicBezTo>
                      <a:pt x="169" y="99"/>
                      <a:pt x="169" y="99"/>
                      <a:pt x="170" y="99"/>
                    </a:cubicBezTo>
                    <a:cubicBezTo>
                      <a:pt x="170" y="99"/>
                      <a:pt x="171" y="99"/>
                      <a:pt x="171" y="99"/>
                    </a:cubicBezTo>
                    <a:cubicBezTo>
                      <a:pt x="171" y="98"/>
                      <a:pt x="171" y="98"/>
                      <a:pt x="170" y="98"/>
                    </a:cubicBezTo>
                    <a:cubicBezTo>
                      <a:pt x="171" y="98"/>
                      <a:pt x="171" y="98"/>
                      <a:pt x="171" y="98"/>
                    </a:cubicBezTo>
                    <a:cubicBezTo>
                      <a:pt x="171" y="98"/>
                      <a:pt x="171" y="98"/>
                      <a:pt x="171" y="98"/>
                    </a:cubicBezTo>
                    <a:close/>
                    <a:moveTo>
                      <a:pt x="177" y="82"/>
                    </a:moveTo>
                    <a:cubicBezTo>
                      <a:pt x="177" y="82"/>
                      <a:pt x="178" y="82"/>
                      <a:pt x="179" y="82"/>
                    </a:cubicBezTo>
                    <a:cubicBezTo>
                      <a:pt x="176" y="81"/>
                      <a:pt x="174" y="80"/>
                      <a:pt x="171" y="80"/>
                    </a:cubicBezTo>
                    <a:cubicBezTo>
                      <a:pt x="172" y="81"/>
                      <a:pt x="172" y="81"/>
                      <a:pt x="172" y="81"/>
                    </a:cubicBezTo>
                    <a:cubicBezTo>
                      <a:pt x="173" y="81"/>
                      <a:pt x="173" y="81"/>
                      <a:pt x="174" y="81"/>
                    </a:cubicBezTo>
                    <a:cubicBezTo>
                      <a:pt x="174" y="81"/>
                      <a:pt x="175" y="81"/>
                      <a:pt x="175" y="81"/>
                    </a:cubicBezTo>
                    <a:cubicBezTo>
                      <a:pt x="176" y="82"/>
                      <a:pt x="176" y="82"/>
                      <a:pt x="177" y="82"/>
                    </a:cubicBezTo>
                    <a:close/>
                    <a:moveTo>
                      <a:pt x="181" y="87"/>
                    </a:moveTo>
                    <a:cubicBezTo>
                      <a:pt x="182" y="87"/>
                      <a:pt x="182" y="87"/>
                      <a:pt x="183" y="87"/>
                    </a:cubicBezTo>
                    <a:cubicBezTo>
                      <a:pt x="183" y="87"/>
                      <a:pt x="183" y="87"/>
                      <a:pt x="182" y="87"/>
                    </a:cubicBezTo>
                    <a:cubicBezTo>
                      <a:pt x="182" y="87"/>
                      <a:pt x="182" y="86"/>
                      <a:pt x="182" y="86"/>
                    </a:cubicBezTo>
                    <a:cubicBezTo>
                      <a:pt x="182" y="86"/>
                      <a:pt x="181" y="86"/>
                      <a:pt x="181" y="86"/>
                    </a:cubicBezTo>
                    <a:cubicBezTo>
                      <a:pt x="181" y="86"/>
                      <a:pt x="181" y="86"/>
                      <a:pt x="181" y="86"/>
                    </a:cubicBezTo>
                    <a:cubicBezTo>
                      <a:pt x="180" y="86"/>
                      <a:pt x="179" y="85"/>
                      <a:pt x="179" y="84"/>
                    </a:cubicBezTo>
                    <a:cubicBezTo>
                      <a:pt x="178" y="84"/>
                      <a:pt x="178" y="84"/>
                      <a:pt x="178" y="84"/>
                    </a:cubicBezTo>
                    <a:cubicBezTo>
                      <a:pt x="177" y="84"/>
                      <a:pt x="176" y="84"/>
                      <a:pt x="175" y="84"/>
                    </a:cubicBezTo>
                    <a:cubicBezTo>
                      <a:pt x="175" y="84"/>
                      <a:pt x="175" y="84"/>
                      <a:pt x="175" y="84"/>
                    </a:cubicBezTo>
                    <a:cubicBezTo>
                      <a:pt x="174" y="84"/>
                      <a:pt x="174" y="84"/>
                      <a:pt x="174" y="85"/>
                    </a:cubicBezTo>
                    <a:cubicBezTo>
                      <a:pt x="174" y="85"/>
                      <a:pt x="174" y="85"/>
                      <a:pt x="174" y="86"/>
                    </a:cubicBezTo>
                    <a:cubicBezTo>
                      <a:pt x="174" y="86"/>
                      <a:pt x="175" y="86"/>
                      <a:pt x="175" y="86"/>
                    </a:cubicBezTo>
                    <a:cubicBezTo>
                      <a:pt x="175" y="86"/>
                      <a:pt x="175" y="86"/>
                      <a:pt x="175" y="86"/>
                    </a:cubicBezTo>
                    <a:cubicBezTo>
                      <a:pt x="175" y="86"/>
                      <a:pt x="175" y="87"/>
                      <a:pt x="175" y="87"/>
                    </a:cubicBezTo>
                    <a:cubicBezTo>
                      <a:pt x="176" y="87"/>
                      <a:pt x="175" y="87"/>
                      <a:pt x="176" y="87"/>
                    </a:cubicBezTo>
                    <a:cubicBezTo>
                      <a:pt x="177" y="87"/>
                      <a:pt x="178" y="87"/>
                      <a:pt x="179" y="88"/>
                    </a:cubicBezTo>
                    <a:cubicBezTo>
                      <a:pt x="180" y="89"/>
                      <a:pt x="180" y="89"/>
                      <a:pt x="181" y="89"/>
                    </a:cubicBezTo>
                    <a:cubicBezTo>
                      <a:pt x="182" y="89"/>
                      <a:pt x="182" y="89"/>
                      <a:pt x="183" y="88"/>
                    </a:cubicBezTo>
                    <a:cubicBezTo>
                      <a:pt x="183" y="88"/>
                      <a:pt x="182" y="88"/>
                      <a:pt x="182" y="88"/>
                    </a:cubicBezTo>
                    <a:cubicBezTo>
                      <a:pt x="182" y="88"/>
                      <a:pt x="182" y="88"/>
                      <a:pt x="182" y="88"/>
                    </a:cubicBezTo>
                    <a:cubicBezTo>
                      <a:pt x="182" y="88"/>
                      <a:pt x="182" y="88"/>
                      <a:pt x="182" y="88"/>
                    </a:cubicBezTo>
                    <a:cubicBezTo>
                      <a:pt x="182" y="88"/>
                      <a:pt x="181" y="88"/>
                      <a:pt x="181" y="88"/>
                    </a:cubicBezTo>
                    <a:cubicBezTo>
                      <a:pt x="181" y="88"/>
                      <a:pt x="180" y="88"/>
                      <a:pt x="180" y="87"/>
                    </a:cubicBezTo>
                    <a:cubicBezTo>
                      <a:pt x="180" y="87"/>
                      <a:pt x="181" y="87"/>
                      <a:pt x="181" y="87"/>
                    </a:cubicBezTo>
                    <a:close/>
                    <a:moveTo>
                      <a:pt x="199" y="69"/>
                    </a:moveTo>
                    <a:cubicBezTo>
                      <a:pt x="199" y="69"/>
                      <a:pt x="198" y="69"/>
                      <a:pt x="198" y="69"/>
                    </a:cubicBezTo>
                    <a:cubicBezTo>
                      <a:pt x="198" y="69"/>
                      <a:pt x="197" y="68"/>
                      <a:pt x="197" y="68"/>
                    </a:cubicBezTo>
                    <a:cubicBezTo>
                      <a:pt x="197" y="68"/>
                      <a:pt x="198" y="67"/>
                      <a:pt x="198" y="67"/>
                    </a:cubicBezTo>
                    <a:cubicBezTo>
                      <a:pt x="198" y="67"/>
                      <a:pt x="197" y="66"/>
                      <a:pt x="197" y="66"/>
                    </a:cubicBezTo>
                    <a:cubicBezTo>
                      <a:pt x="197" y="67"/>
                      <a:pt x="197" y="67"/>
                      <a:pt x="196" y="67"/>
                    </a:cubicBezTo>
                    <a:cubicBezTo>
                      <a:pt x="196" y="67"/>
                      <a:pt x="196" y="67"/>
                      <a:pt x="195" y="67"/>
                    </a:cubicBezTo>
                    <a:cubicBezTo>
                      <a:pt x="195" y="67"/>
                      <a:pt x="195" y="67"/>
                      <a:pt x="194" y="67"/>
                    </a:cubicBezTo>
                    <a:cubicBezTo>
                      <a:pt x="194" y="67"/>
                      <a:pt x="194" y="67"/>
                      <a:pt x="194" y="67"/>
                    </a:cubicBezTo>
                    <a:cubicBezTo>
                      <a:pt x="194" y="68"/>
                      <a:pt x="194" y="68"/>
                      <a:pt x="194" y="69"/>
                    </a:cubicBezTo>
                    <a:cubicBezTo>
                      <a:pt x="194" y="69"/>
                      <a:pt x="194" y="69"/>
                      <a:pt x="194" y="69"/>
                    </a:cubicBezTo>
                    <a:cubicBezTo>
                      <a:pt x="195" y="69"/>
                      <a:pt x="195" y="69"/>
                      <a:pt x="196" y="69"/>
                    </a:cubicBezTo>
                    <a:cubicBezTo>
                      <a:pt x="197" y="69"/>
                      <a:pt x="197" y="69"/>
                      <a:pt x="198" y="70"/>
                    </a:cubicBezTo>
                    <a:cubicBezTo>
                      <a:pt x="198" y="70"/>
                      <a:pt x="200" y="70"/>
                      <a:pt x="199" y="69"/>
                    </a:cubicBezTo>
                    <a:cubicBezTo>
                      <a:pt x="200" y="69"/>
                      <a:pt x="200" y="69"/>
                      <a:pt x="200" y="68"/>
                    </a:cubicBezTo>
                    <a:cubicBezTo>
                      <a:pt x="200" y="68"/>
                      <a:pt x="199" y="68"/>
                      <a:pt x="199" y="69"/>
                    </a:cubicBezTo>
                    <a:close/>
                    <a:moveTo>
                      <a:pt x="66" y="101"/>
                    </a:moveTo>
                    <a:cubicBezTo>
                      <a:pt x="66" y="100"/>
                      <a:pt x="65" y="100"/>
                      <a:pt x="65" y="100"/>
                    </a:cubicBezTo>
                    <a:cubicBezTo>
                      <a:pt x="65" y="101"/>
                      <a:pt x="65" y="101"/>
                      <a:pt x="66" y="101"/>
                    </a:cubicBezTo>
                    <a:close/>
                    <a:moveTo>
                      <a:pt x="96" y="157"/>
                    </a:moveTo>
                    <a:cubicBezTo>
                      <a:pt x="96" y="156"/>
                      <a:pt x="96" y="156"/>
                      <a:pt x="96" y="156"/>
                    </a:cubicBezTo>
                    <a:cubicBezTo>
                      <a:pt x="96" y="156"/>
                      <a:pt x="96" y="156"/>
                      <a:pt x="96" y="156"/>
                    </a:cubicBezTo>
                    <a:cubicBezTo>
                      <a:pt x="95" y="157"/>
                      <a:pt x="94" y="157"/>
                      <a:pt x="94" y="157"/>
                    </a:cubicBezTo>
                    <a:cubicBezTo>
                      <a:pt x="94" y="157"/>
                      <a:pt x="95" y="157"/>
                      <a:pt x="95" y="157"/>
                    </a:cubicBezTo>
                    <a:cubicBezTo>
                      <a:pt x="95" y="157"/>
                      <a:pt x="96" y="157"/>
                      <a:pt x="96" y="157"/>
                    </a:cubicBezTo>
                    <a:close/>
                    <a:moveTo>
                      <a:pt x="72" y="130"/>
                    </a:moveTo>
                    <a:cubicBezTo>
                      <a:pt x="72" y="130"/>
                      <a:pt x="72" y="130"/>
                      <a:pt x="71" y="130"/>
                    </a:cubicBezTo>
                    <a:cubicBezTo>
                      <a:pt x="72" y="130"/>
                      <a:pt x="72" y="130"/>
                      <a:pt x="73" y="130"/>
                    </a:cubicBezTo>
                    <a:cubicBezTo>
                      <a:pt x="73" y="130"/>
                      <a:pt x="73" y="130"/>
                      <a:pt x="72" y="130"/>
                    </a:cubicBezTo>
                    <a:cubicBezTo>
                      <a:pt x="72" y="130"/>
                      <a:pt x="72" y="130"/>
                      <a:pt x="72" y="130"/>
                    </a:cubicBezTo>
                    <a:close/>
                    <a:moveTo>
                      <a:pt x="103" y="161"/>
                    </a:move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2"/>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3" y="161"/>
                      <a:pt x="103" y="161"/>
                    </a:cubicBezTo>
                    <a:cubicBezTo>
                      <a:pt x="103" y="161"/>
                      <a:pt x="104" y="161"/>
                      <a:pt x="104" y="161"/>
                    </a:cubicBezTo>
                    <a:cubicBezTo>
                      <a:pt x="104" y="161"/>
                      <a:pt x="104" y="161"/>
                      <a:pt x="104" y="161"/>
                    </a:cubicBezTo>
                    <a:cubicBezTo>
                      <a:pt x="104" y="161"/>
                      <a:pt x="104" y="161"/>
                      <a:pt x="103" y="161"/>
                    </a:cubicBezTo>
                    <a:close/>
                    <a:moveTo>
                      <a:pt x="96" y="157"/>
                    </a:moveTo>
                    <a:cubicBezTo>
                      <a:pt x="96" y="157"/>
                      <a:pt x="96" y="157"/>
                      <a:pt x="96" y="157"/>
                    </a:cubicBezTo>
                    <a:cubicBezTo>
                      <a:pt x="96" y="157"/>
                      <a:pt x="96" y="157"/>
                      <a:pt x="96" y="157"/>
                    </a:cubicBezTo>
                    <a:cubicBezTo>
                      <a:pt x="96" y="157"/>
                      <a:pt x="96" y="157"/>
                      <a:pt x="96" y="157"/>
                    </a:cubicBezTo>
                    <a:cubicBezTo>
                      <a:pt x="95" y="157"/>
                      <a:pt x="95" y="157"/>
                      <a:pt x="95" y="157"/>
                    </a:cubicBezTo>
                    <a:cubicBezTo>
                      <a:pt x="96" y="157"/>
                      <a:pt x="96" y="157"/>
                      <a:pt x="96" y="157"/>
                    </a:cubicBezTo>
                    <a:cubicBezTo>
                      <a:pt x="96" y="157"/>
                      <a:pt x="96" y="157"/>
                      <a:pt x="96" y="157"/>
                    </a:cubicBezTo>
                    <a:cubicBezTo>
                      <a:pt x="96" y="157"/>
                      <a:pt x="96" y="157"/>
                      <a:pt x="96" y="157"/>
                    </a:cubicBezTo>
                    <a:close/>
                    <a:moveTo>
                      <a:pt x="100" y="159"/>
                    </a:moveTo>
                    <a:cubicBezTo>
                      <a:pt x="100" y="159"/>
                      <a:pt x="100" y="159"/>
                      <a:pt x="100" y="159"/>
                    </a:cubicBezTo>
                    <a:cubicBezTo>
                      <a:pt x="99" y="159"/>
                      <a:pt x="99" y="159"/>
                      <a:pt x="99" y="159"/>
                    </a:cubicBezTo>
                    <a:cubicBezTo>
                      <a:pt x="99" y="160"/>
                      <a:pt x="99" y="160"/>
                      <a:pt x="99" y="160"/>
                    </a:cubicBezTo>
                    <a:cubicBezTo>
                      <a:pt x="100" y="160"/>
                      <a:pt x="100" y="160"/>
                      <a:pt x="100" y="159"/>
                    </a:cubicBezTo>
                    <a:close/>
                    <a:moveTo>
                      <a:pt x="90" y="157"/>
                    </a:moveTo>
                    <a:cubicBezTo>
                      <a:pt x="90" y="157"/>
                      <a:pt x="90" y="157"/>
                      <a:pt x="90" y="157"/>
                    </a:cubicBezTo>
                    <a:cubicBezTo>
                      <a:pt x="90" y="157"/>
                      <a:pt x="90" y="157"/>
                      <a:pt x="90" y="157"/>
                    </a:cubicBezTo>
                    <a:cubicBezTo>
                      <a:pt x="90" y="157"/>
                      <a:pt x="90" y="157"/>
                      <a:pt x="90" y="157"/>
                    </a:cubicBezTo>
                    <a:cubicBezTo>
                      <a:pt x="90" y="157"/>
                      <a:pt x="89" y="157"/>
                      <a:pt x="89" y="157"/>
                    </a:cubicBezTo>
                    <a:cubicBezTo>
                      <a:pt x="90" y="158"/>
                      <a:pt x="91" y="158"/>
                      <a:pt x="91" y="157"/>
                    </a:cubicBezTo>
                    <a:cubicBezTo>
                      <a:pt x="91" y="157"/>
                      <a:pt x="91" y="157"/>
                      <a:pt x="91" y="157"/>
                    </a:cubicBezTo>
                    <a:cubicBezTo>
                      <a:pt x="91" y="157"/>
                      <a:pt x="90" y="157"/>
                      <a:pt x="90" y="157"/>
                    </a:cubicBezTo>
                    <a:close/>
                    <a:moveTo>
                      <a:pt x="71" y="13"/>
                    </a:moveTo>
                    <a:cubicBezTo>
                      <a:pt x="72" y="14"/>
                      <a:pt x="73" y="14"/>
                      <a:pt x="74" y="14"/>
                    </a:cubicBezTo>
                    <a:cubicBezTo>
                      <a:pt x="75" y="14"/>
                      <a:pt x="77" y="14"/>
                      <a:pt x="79" y="14"/>
                    </a:cubicBezTo>
                    <a:cubicBezTo>
                      <a:pt x="78" y="14"/>
                      <a:pt x="77" y="14"/>
                      <a:pt x="77" y="13"/>
                    </a:cubicBezTo>
                    <a:cubicBezTo>
                      <a:pt x="76" y="13"/>
                      <a:pt x="75" y="13"/>
                      <a:pt x="74" y="13"/>
                    </a:cubicBezTo>
                    <a:cubicBezTo>
                      <a:pt x="73" y="12"/>
                      <a:pt x="73" y="12"/>
                      <a:pt x="72" y="12"/>
                    </a:cubicBezTo>
                    <a:cubicBezTo>
                      <a:pt x="71" y="12"/>
                      <a:pt x="71" y="12"/>
                      <a:pt x="71" y="13"/>
                    </a:cubicBezTo>
                    <a:cubicBezTo>
                      <a:pt x="71" y="13"/>
                      <a:pt x="71" y="13"/>
                      <a:pt x="71" y="13"/>
                    </a:cubicBezTo>
                    <a:close/>
                    <a:moveTo>
                      <a:pt x="2" y="51"/>
                    </a:moveTo>
                    <a:cubicBezTo>
                      <a:pt x="3" y="52"/>
                      <a:pt x="3" y="52"/>
                      <a:pt x="4" y="52"/>
                    </a:cubicBezTo>
                    <a:cubicBezTo>
                      <a:pt x="4" y="52"/>
                      <a:pt x="4" y="52"/>
                      <a:pt x="4" y="52"/>
                    </a:cubicBezTo>
                    <a:cubicBezTo>
                      <a:pt x="4" y="52"/>
                      <a:pt x="4" y="52"/>
                      <a:pt x="5" y="52"/>
                    </a:cubicBezTo>
                    <a:cubicBezTo>
                      <a:pt x="5" y="52"/>
                      <a:pt x="6" y="52"/>
                      <a:pt x="7" y="52"/>
                    </a:cubicBezTo>
                    <a:cubicBezTo>
                      <a:pt x="6" y="52"/>
                      <a:pt x="4" y="51"/>
                      <a:pt x="3" y="51"/>
                    </a:cubicBezTo>
                    <a:cubicBezTo>
                      <a:pt x="3" y="51"/>
                      <a:pt x="3" y="51"/>
                      <a:pt x="2" y="51"/>
                    </a:cubicBezTo>
                    <a:close/>
                    <a:moveTo>
                      <a:pt x="100" y="14"/>
                    </a:moveTo>
                    <a:cubicBezTo>
                      <a:pt x="101" y="14"/>
                      <a:pt x="101" y="14"/>
                      <a:pt x="102" y="14"/>
                    </a:cubicBezTo>
                    <a:cubicBezTo>
                      <a:pt x="102" y="13"/>
                      <a:pt x="101" y="13"/>
                      <a:pt x="101" y="13"/>
                    </a:cubicBezTo>
                    <a:cubicBezTo>
                      <a:pt x="100" y="13"/>
                      <a:pt x="101" y="13"/>
                      <a:pt x="101" y="12"/>
                    </a:cubicBezTo>
                    <a:cubicBezTo>
                      <a:pt x="101" y="12"/>
                      <a:pt x="102" y="12"/>
                      <a:pt x="103" y="11"/>
                    </a:cubicBezTo>
                    <a:cubicBezTo>
                      <a:pt x="103" y="11"/>
                      <a:pt x="102" y="11"/>
                      <a:pt x="102" y="11"/>
                    </a:cubicBezTo>
                    <a:cubicBezTo>
                      <a:pt x="101" y="10"/>
                      <a:pt x="101" y="10"/>
                      <a:pt x="101" y="10"/>
                    </a:cubicBezTo>
                    <a:cubicBezTo>
                      <a:pt x="100" y="10"/>
                      <a:pt x="99" y="9"/>
                      <a:pt x="98" y="9"/>
                    </a:cubicBezTo>
                    <a:cubicBezTo>
                      <a:pt x="97" y="9"/>
                      <a:pt x="97" y="9"/>
                      <a:pt x="96" y="9"/>
                    </a:cubicBezTo>
                    <a:cubicBezTo>
                      <a:pt x="96" y="9"/>
                      <a:pt x="95" y="8"/>
                      <a:pt x="94" y="9"/>
                    </a:cubicBezTo>
                    <a:cubicBezTo>
                      <a:pt x="94" y="9"/>
                      <a:pt x="94" y="9"/>
                      <a:pt x="94" y="9"/>
                    </a:cubicBezTo>
                    <a:cubicBezTo>
                      <a:pt x="94" y="9"/>
                      <a:pt x="93" y="9"/>
                      <a:pt x="93" y="9"/>
                    </a:cubicBezTo>
                    <a:cubicBezTo>
                      <a:pt x="92" y="9"/>
                      <a:pt x="92" y="9"/>
                      <a:pt x="91" y="9"/>
                    </a:cubicBezTo>
                    <a:cubicBezTo>
                      <a:pt x="92" y="9"/>
                      <a:pt x="92" y="10"/>
                      <a:pt x="93" y="10"/>
                    </a:cubicBezTo>
                    <a:cubicBezTo>
                      <a:pt x="95" y="11"/>
                      <a:pt x="98" y="13"/>
                      <a:pt x="100" y="14"/>
                    </a:cubicBezTo>
                    <a:close/>
                    <a:moveTo>
                      <a:pt x="71" y="108"/>
                    </a:moveTo>
                    <a:cubicBezTo>
                      <a:pt x="72" y="107"/>
                      <a:pt x="73" y="107"/>
                      <a:pt x="75" y="107"/>
                    </a:cubicBezTo>
                    <a:cubicBezTo>
                      <a:pt x="75" y="106"/>
                      <a:pt x="76" y="106"/>
                      <a:pt x="76" y="106"/>
                    </a:cubicBezTo>
                    <a:cubicBezTo>
                      <a:pt x="76" y="105"/>
                      <a:pt x="76" y="105"/>
                      <a:pt x="76" y="105"/>
                    </a:cubicBezTo>
                    <a:cubicBezTo>
                      <a:pt x="76" y="105"/>
                      <a:pt x="76" y="105"/>
                      <a:pt x="76" y="104"/>
                    </a:cubicBezTo>
                    <a:cubicBezTo>
                      <a:pt x="75" y="104"/>
                      <a:pt x="74" y="104"/>
                      <a:pt x="73" y="104"/>
                    </a:cubicBezTo>
                    <a:cubicBezTo>
                      <a:pt x="73" y="103"/>
                      <a:pt x="73" y="103"/>
                      <a:pt x="72" y="102"/>
                    </a:cubicBezTo>
                    <a:cubicBezTo>
                      <a:pt x="71" y="101"/>
                      <a:pt x="69" y="101"/>
                      <a:pt x="68" y="101"/>
                    </a:cubicBezTo>
                    <a:cubicBezTo>
                      <a:pt x="67" y="101"/>
                      <a:pt x="66" y="101"/>
                      <a:pt x="66" y="102"/>
                    </a:cubicBezTo>
                    <a:cubicBezTo>
                      <a:pt x="66" y="103"/>
                      <a:pt x="66" y="103"/>
                      <a:pt x="67" y="103"/>
                    </a:cubicBezTo>
                    <a:cubicBezTo>
                      <a:pt x="67" y="103"/>
                      <a:pt x="67" y="103"/>
                      <a:pt x="68" y="104"/>
                    </a:cubicBezTo>
                    <a:cubicBezTo>
                      <a:pt x="67" y="104"/>
                      <a:pt x="65" y="103"/>
                      <a:pt x="66" y="104"/>
                    </a:cubicBezTo>
                    <a:cubicBezTo>
                      <a:pt x="66" y="104"/>
                      <a:pt x="66" y="104"/>
                      <a:pt x="66" y="105"/>
                    </a:cubicBezTo>
                    <a:cubicBezTo>
                      <a:pt x="67" y="105"/>
                      <a:pt x="67" y="105"/>
                      <a:pt x="67" y="105"/>
                    </a:cubicBezTo>
                    <a:cubicBezTo>
                      <a:pt x="67" y="105"/>
                      <a:pt x="64" y="104"/>
                      <a:pt x="65" y="105"/>
                    </a:cubicBezTo>
                    <a:cubicBezTo>
                      <a:pt x="66" y="105"/>
                      <a:pt x="67" y="106"/>
                      <a:pt x="67" y="106"/>
                    </a:cubicBezTo>
                    <a:cubicBezTo>
                      <a:pt x="68" y="106"/>
                      <a:pt x="68" y="106"/>
                      <a:pt x="69" y="106"/>
                    </a:cubicBezTo>
                    <a:cubicBezTo>
                      <a:pt x="68" y="106"/>
                      <a:pt x="69" y="106"/>
                      <a:pt x="69" y="106"/>
                    </a:cubicBezTo>
                    <a:cubicBezTo>
                      <a:pt x="69" y="106"/>
                      <a:pt x="69" y="106"/>
                      <a:pt x="69" y="106"/>
                    </a:cubicBezTo>
                    <a:cubicBezTo>
                      <a:pt x="70" y="107"/>
                      <a:pt x="70" y="106"/>
                      <a:pt x="71" y="107"/>
                    </a:cubicBezTo>
                    <a:cubicBezTo>
                      <a:pt x="70" y="107"/>
                      <a:pt x="69" y="107"/>
                      <a:pt x="69" y="107"/>
                    </a:cubicBezTo>
                    <a:cubicBezTo>
                      <a:pt x="68" y="107"/>
                      <a:pt x="67" y="107"/>
                      <a:pt x="68" y="107"/>
                    </a:cubicBezTo>
                    <a:cubicBezTo>
                      <a:pt x="68" y="107"/>
                      <a:pt x="68" y="107"/>
                      <a:pt x="69" y="107"/>
                    </a:cubicBezTo>
                    <a:cubicBezTo>
                      <a:pt x="69" y="107"/>
                      <a:pt x="69" y="108"/>
                      <a:pt x="69" y="108"/>
                    </a:cubicBezTo>
                    <a:cubicBezTo>
                      <a:pt x="70" y="108"/>
                      <a:pt x="70" y="108"/>
                      <a:pt x="71" y="108"/>
                    </a:cubicBezTo>
                    <a:close/>
                    <a:moveTo>
                      <a:pt x="107" y="161"/>
                    </a:moveTo>
                    <a:cubicBezTo>
                      <a:pt x="107" y="161"/>
                      <a:pt x="107" y="161"/>
                      <a:pt x="107" y="161"/>
                    </a:cubicBezTo>
                    <a:cubicBezTo>
                      <a:pt x="107" y="161"/>
                      <a:pt x="107" y="161"/>
                      <a:pt x="107" y="161"/>
                    </a:cubicBezTo>
                    <a:cubicBezTo>
                      <a:pt x="106" y="161"/>
                      <a:pt x="105" y="160"/>
                      <a:pt x="104" y="160"/>
                    </a:cubicBezTo>
                    <a:cubicBezTo>
                      <a:pt x="104" y="160"/>
                      <a:pt x="104" y="160"/>
                      <a:pt x="104" y="160"/>
                    </a:cubicBezTo>
                    <a:cubicBezTo>
                      <a:pt x="104" y="160"/>
                      <a:pt x="104" y="160"/>
                      <a:pt x="104" y="160"/>
                    </a:cubicBezTo>
                    <a:cubicBezTo>
                      <a:pt x="104" y="160"/>
                      <a:pt x="104" y="160"/>
                      <a:pt x="104" y="160"/>
                    </a:cubicBezTo>
                    <a:cubicBezTo>
                      <a:pt x="104" y="161"/>
                      <a:pt x="104" y="161"/>
                      <a:pt x="104" y="161"/>
                    </a:cubicBezTo>
                    <a:cubicBezTo>
                      <a:pt x="104" y="161"/>
                      <a:pt x="105" y="161"/>
                      <a:pt x="106" y="162"/>
                    </a:cubicBezTo>
                    <a:cubicBezTo>
                      <a:pt x="106" y="162"/>
                      <a:pt x="106" y="162"/>
                      <a:pt x="106" y="161"/>
                    </a:cubicBezTo>
                    <a:cubicBezTo>
                      <a:pt x="106" y="161"/>
                      <a:pt x="106" y="161"/>
                      <a:pt x="106" y="161"/>
                    </a:cubicBezTo>
                    <a:cubicBezTo>
                      <a:pt x="106" y="161"/>
                      <a:pt x="106" y="161"/>
                      <a:pt x="106" y="161"/>
                    </a:cubicBezTo>
                    <a:cubicBezTo>
                      <a:pt x="106"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ubicBezTo>
                      <a:pt x="107" y="161"/>
                      <a:pt x="107" y="161"/>
                      <a:pt x="107" y="161"/>
                    </a:cubicBezTo>
                    <a:close/>
                    <a:moveTo>
                      <a:pt x="128" y="129"/>
                    </a:moveTo>
                    <a:cubicBezTo>
                      <a:pt x="128" y="129"/>
                      <a:pt x="128" y="129"/>
                      <a:pt x="127" y="129"/>
                    </a:cubicBezTo>
                    <a:cubicBezTo>
                      <a:pt x="127" y="128"/>
                      <a:pt x="127" y="128"/>
                      <a:pt x="126" y="128"/>
                    </a:cubicBezTo>
                    <a:cubicBezTo>
                      <a:pt x="126" y="128"/>
                      <a:pt x="126" y="128"/>
                      <a:pt x="126" y="128"/>
                    </a:cubicBezTo>
                    <a:cubicBezTo>
                      <a:pt x="126" y="128"/>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29"/>
                      <a:pt x="126" y="129"/>
                      <a:pt x="126" y="129"/>
                    </a:cubicBezTo>
                    <a:cubicBezTo>
                      <a:pt x="126" y="130"/>
                      <a:pt x="126" y="130"/>
                      <a:pt x="126" y="130"/>
                    </a:cubicBezTo>
                    <a:cubicBezTo>
                      <a:pt x="126" y="130"/>
                      <a:pt x="127" y="130"/>
                      <a:pt x="127" y="130"/>
                    </a:cubicBezTo>
                    <a:cubicBezTo>
                      <a:pt x="127" y="130"/>
                      <a:pt x="127" y="130"/>
                      <a:pt x="127" y="130"/>
                    </a:cubicBezTo>
                    <a:cubicBezTo>
                      <a:pt x="127"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30"/>
                      <a:pt x="128" y="130"/>
                      <a:pt x="128" y="130"/>
                    </a:cubicBezTo>
                    <a:cubicBezTo>
                      <a:pt x="128" y="129"/>
                      <a:pt x="128" y="129"/>
                      <a:pt x="128" y="129"/>
                    </a:cubicBezTo>
                    <a:cubicBezTo>
                      <a:pt x="128" y="129"/>
                      <a:pt x="128" y="129"/>
                      <a:pt x="128" y="129"/>
                    </a:cubicBezTo>
                    <a:close/>
                    <a:moveTo>
                      <a:pt x="129" y="130"/>
                    </a:move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ubicBezTo>
                      <a:pt x="129" y="130"/>
                      <a:pt x="129" y="130"/>
                      <a:pt x="129" y="130"/>
                    </a:cubicBezTo>
                    <a:close/>
                    <a:moveTo>
                      <a:pt x="117" y="136"/>
                    </a:moveTo>
                    <a:cubicBezTo>
                      <a:pt x="117" y="137"/>
                      <a:pt x="118" y="137"/>
                      <a:pt x="118" y="137"/>
                    </a:cubicBezTo>
                    <a:cubicBezTo>
                      <a:pt x="118" y="136"/>
                      <a:pt x="118" y="136"/>
                      <a:pt x="117" y="136"/>
                    </a:cubicBezTo>
                    <a:cubicBezTo>
                      <a:pt x="117" y="136"/>
                      <a:pt x="117" y="136"/>
                      <a:pt x="117" y="136"/>
                    </a:cubicBezTo>
                    <a:cubicBezTo>
                      <a:pt x="117" y="136"/>
                      <a:pt x="117" y="136"/>
                      <a:pt x="117" y="136"/>
                    </a:cubicBezTo>
                    <a:cubicBezTo>
                      <a:pt x="117" y="136"/>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4"/>
                      <a:pt x="117" y="134"/>
                    </a:cubicBezTo>
                    <a:cubicBezTo>
                      <a:pt x="116" y="134"/>
                      <a:pt x="116" y="134"/>
                      <a:pt x="116" y="134"/>
                    </a:cubicBezTo>
                    <a:cubicBezTo>
                      <a:pt x="116" y="134"/>
                      <a:pt x="116" y="134"/>
                      <a:pt x="116" y="134"/>
                    </a:cubicBezTo>
                    <a:cubicBezTo>
                      <a:pt x="116" y="134"/>
                      <a:pt x="116" y="134"/>
                      <a:pt x="116" y="134"/>
                    </a:cubicBezTo>
                    <a:cubicBezTo>
                      <a:pt x="116" y="134"/>
                      <a:pt x="116" y="134"/>
                      <a:pt x="116" y="134"/>
                    </a:cubicBezTo>
                    <a:cubicBezTo>
                      <a:pt x="116" y="135"/>
                      <a:pt x="116" y="135"/>
                      <a:pt x="116" y="135"/>
                    </a:cubicBezTo>
                    <a:cubicBezTo>
                      <a:pt x="116" y="135"/>
                      <a:pt x="116" y="135"/>
                      <a:pt x="116" y="135"/>
                    </a:cubicBezTo>
                    <a:cubicBezTo>
                      <a:pt x="116" y="135"/>
                      <a:pt x="116" y="136"/>
                      <a:pt x="116" y="136"/>
                    </a:cubicBezTo>
                    <a:cubicBezTo>
                      <a:pt x="117" y="136"/>
                      <a:pt x="117" y="136"/>
                      <a:pt x="117" y="136"/>
                    </a:cubicBezTo>
                    <a:close/>
                    <a:moveTo>
                      <a:pt x="185" y="82"/>
                    </a:moveTo>
                    <a:cubicBezTo>
                      <a:pt x="185" y="82"/>
                      <a:pt x="185" y="82"/>
                      <a:pt x="186" y="82"/>
                    </a:cubicBezTo>
                    <a:cubicBezTo>
                      <a:pt x="185" y="82"/>
                      <a:pt x="185" y="82"/>
                      <a:pt x="185" y="82"/>
                    </a:cubicBezTo>
                    <a:close/>
                    <a:moveTo>
                      <a:pt x="111" y="146"/>
                    </a:moveTo>
                    <a:cubicBezTo>
                      <a:pt x="110" y="146"/>
                      <a:pt x="110" y="146"/>
                      <a:pt x="110" y="147"/>
                    </a:cubicBezTo>
                    <a:cubicBezTo>
                      <a:pt x="110" y="147"/>
                      <a:pt x="110" y="147"/>
                      <a:pt x="110" y="147"/>
                    </a:cubicBezTo>
                    <a:cubicBezTo>
                      <a:pt x="110" y="147"/>
                      <a:pt x="110" y="147"/>
                      <a:pt x="110" y="147"/>
                    </a:cubicBezTo>
                    <a:cubicBezTo>
                      <a:pt x="110" y="147"/>
                      <a:pt x="110" y="146"/>
                      <a:pt x="111" y="147"/>
                    </a:cubicBezTo>
                    <a:cubicBezTo>
                      <a:pt x="111" y="147"/>
                      <a:pt x="111" y="147"/>
                      <a:pt x="111" y="147"/>
                    </a:cubicBezTo>
                    <a:cubicBezTo>
                      <a:pt x="111" y="147"/>
                      <a:pt x="111" y="147"/>
                      <a:pt x="111" y="147"/>
                    </a:cubicBezTo>
                    <a:cubicBezTo>
                      <a:pt x="111" y="147"/>
                      <a:pt x="111" y="147"/>
                      <a:pt x="111" y="147"/>
                    </a:cubicBezTo>
                    <a:cubicBezTo>
                      <a:pt x="111" y="147"/>
                      <a:pt x="111" y="146"/>
                      <a:pt x="111" y="146"/>
                    </a:cubicBezTo>
                    <a:cubicBezTo>
                      <a:pt x="112" y="146"/>
                      <a:pt x="112" y="147"/>
                      <a:pt x="112" y="146"/>
                    </a:cubicBezTo>
                    <a:cubicBezTo>
                      <a:pt x="112" y="146"/>
                      <a:pt x="112" y="146"/>
                      <a:pt x="111" y="146"/>
                    </a:cubicBezTo>
                    <a:cubicBezTo>
                      <a:pt x="111" y="146"/>
                      <a:pt x="111" y="146"/>
                      <a:pt x="111" y="146"/>
                    </a:cubicBezTo>
                    <a:close/>
                    <a:moveTo>
                      <a:pt x="111" y="148"/>
                    </a:moveTo>
                    <a:cubicBezTo>
                      <a:pt x="111" y="148"/>
                      <a:pt x="111" y="147"/>
                      <a:pt x="110" y="147"/>
                    </a:cubicBezTo>
                    <a:cubicBezTo>
                      <a:pt x="111" y="147"/>
                      <a:pt x="111" y="148"/>
                      <a:pt x="111" y="148"/>
                    </a:cubicBezTo>
                    <a:close/>
                    <a:moveTo>
                      <a:pt x="193" y="58"/>
                    </a:moveTo>
                    <a:cubicBezTo>
                      <a:pt x="193" y="59"/>
                      <a:pt x="194" y="59"/>
                      <a:pt x="194" y="60"/>
                    </a:cubicBezTo>
                    <a:cubicBezTo>
                      <a:pt x="194" y="60"/>
                      <a:pt x="194" y="61"/>
                      <a:pt x="194" y="61"/>
                    </a:cubicBezTo>
                    <a:cubicBezTo>
                      <a:pt x="195" y="62"/>
                      <a:pt x="195" y="62"/>
                      <a:pt x="195" y="63"/>
                    </a:cubicBezTo>
                    <a:cubicBezTo>
                      <a:pt x="196" y="62"/>
                      <a:pt x="195" y="61"/>
                      <a:pt x="195" y="61"/>
                    </a:cubicBezTo>
                    <a:cubicBezTo>
                      <a:pt x="195" y="60"/>
                      <a:pt x="195" y="59"/>
                      <a:pt x="195" y="59"/>
                    </a:cubicBezTo>
                    <a:cubicBezTo>
                      <a:pt x="195" y="58"/>
                      <a:pt x="195" y="58"/>
                      <a:pt x="195" y="57"/>
                    </a:cubicBezTo>
                    <a:cubicBezTo>
                      <a:pt x="195" y="57"/>
                      <a:pt x="194" y="57"/>
                      <a:pt x="194" y="57"/>
                    </a:cubicBezTo>
                    <a:cubicBezTo>
                      <a:pt x="194" y="56"/>
                      <a:pt x="194" y="57"/>
                      <a:pt x="193" y="57"/>
                    </a:cubicBezTo>
                    <a:cubicBezTo>
                      <a:pt x="193" y="57"/>
                      <a:pt x="194" y="57"/>
                      <a:pt x="194" y="57"/>
                    </a:cubicBezTo>
                    <a:cubicBezTo>
                      <a:pt x="194" y="57"/>
                      <a:pt x="194" y="57"/>
                      <a:pt x="194" y="58"/>
                    </a:cubicBezTo>
                    <a:cubicBezTo>
                      <a:pt x="194" y="58"/>
                      <a:pt x="195" y="58"/>
                      <a:pt x="194" y="58"/>
                    </a:cubicBezTo>
                    <a:cubicBezTo>
                      <a:pt x="194" y="58"/>
                      <a:pt x="194" y="58"/>
                      <a:pt x="193" y="58"/>
                    </a:cubicBezTo>
                    <a:close/>
                    <a:moveTo>
                      <a:pt x="106" y="162"/>
                    </a:moveTo>
                    <a:cubicBezTo>
                      <a:pt x="106"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5" y="162"/>
                      <a:pt x="105" y="162"/>
                      <a:pt x="105" y="162"/>
                    </a:cubicBezTo>
                    <a:cubicBezTo>
                      <a:pt x="104" y="162"/>
                      <a:pt x="104" y="162"/>
                      <a:pt x="104" y="162"/>
                    </a:cubicBezTo>
                    <a:cubicBezTo>
                      <a:pt x="104" y="162"/>
                      <a:pt x="105" y="163"/>
                      <a:pt x="105" y="162"/>
                    </a:cubicBezTo>
                    <a:cubicBezTo>
                      <a:pt x="105" y="162"/>
                      <a:pt x="105" y="162"/>
                      <a:pt x="105" y="162"/>
                    </a:cubicBezTo>
                    <a:cubicBezTo>
                      <a:pt x="105" y="162"/>
                      <a:pt x="105" y="162"/>
                      <a:pt x="106" y="162"/>
                    </a:cubicBezTo>
                    <a:cubicBezTo>
                      <a:pt x="106" y="162"/>
                      <a:pt x="106" y="162"/>
                      <a:pt x="106" y="162"/>
                    </a:cubicBezTo>
                    <a:cubicBezTo>
                      <a:pt x="106" y="162"/>
                      <a:pt x="106" y="162"/>
                      <a:pt x="106" y="162"/>
                    </a:cubicBezTo>
                    <a:close/>
                    <a:moveTo>
                      <a:pt x="104" y="161"/>
                    </a:moveTo>
                    <a:cubicBezTo>
                      <a:pt x="104" y="161"/>
                      <a:pt x="104" y="161"/>
                      <a:pt x="104" y="161"/>
                    </a:cubicBezTo>
                    <a:cubicBezTo>
                      <a:pt x="104" y="161"/>
                      <a:pt x="104" y="161"/>
                      <a:pt x="104" y="161"/>
                    </a:cubicBezTo>
                    <a:cubicBezTo>
                      <a:pt x="104" y="161"/>
                      <a:pt x="104" y="161"/>
                      <a:pt x="104" y="161"/>
                    </a:cubicBezTo>
                    <a:cubicBezTo>
                      <a:pt x="104" y="161"/>
                      <a:pt x="104" y="161"/>
                      <a:pt x="104" y="161"/>
                    </a:cubicBezTo>
                    <a:cubicBezTo>
                      <a:pt x="103" y="161"/>
                      <a:pt x="103" y="162"/>
                      <a:pt x="103" y="162"/>
                    </a:cubicBezTo>
                    <a:cubicBezTo>
                      <a:pt x="103" y="162"/>
                      <a:pt x="103" y="162"/>
                      <a:pt x="104" y="162"/>
                    </a:cubicBezTo>
                    <a:cubicBezTo>
                      <a:pt x="104" y="162"/>
                      <a:pt x="104" y="162"/>
                      <a:pt x="104" y="161"/>
                    </a:cubicBezTo>
                    <a:cubicBezTo>
                      <a:pt x="104" y="161"/>
                      <a:pt x="104" y="161"/>
                      <a:pt x="104" y="1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9" name="Freeform 121"/>
              <p:cNvSpPr/>
              <p:nvPr/>
            </p:nvSpPr>
            <p:spPr bwMode="auto">
              <a:xfrm>
                <a:off x="1753" y="1813"/>
                <a:ext cx="10" cy="8"/>
              </a:xfrm>
              <a:custGeom>
                <a:avLst/>
                <a:gdLst>
                  <a:gd name="T0" fmla="*/ 2 w 4"/>
                  <a:gd name="T1" fmla="*/ 1 h 3"/>
                  <a:gd name="T2" fmla="*/ 2 w 4"/>
                  <a:gd name="T3" fmla="*/ 2 h 3"/>
                  <a:gd name="T4" fmla="*/ 2 w 4"/>
                  <a:gd name="T5" fmla="*/ 3 h 3"/>
                  <a:gd name="T6" fmla="*/ 3 w 4"/>
                  <a:gd name="T7" fmla="*/ 1 h 3"/>
                  <a:gd name="T8" fmla="*/ 4 w 4"/>
                  <a:gd name="T9" fmla="*/ 1 h 3"/>
                  <a:gd name="T10" fmla="*/ 2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2" y="1"/>
                    </a:moveTo>
                    <a:cubicBezTo>
                      <a:pt x="1" y="1"/>
                      <a:pt x="0" y="2"/>
                      <a:pt x="2" y="2"/>
                    </a:cubicBezTo>
                    <a:cubicBezTo>
                      <a:pt x="1" y="2"/>
                      <a:pt x="1" y="3"/>
                      <a:pt x="2" y="3"/>
                    </a:cubicBezTo>
                    <a:cubicBezTo>
                      <a:pt x="2" y="2"/>
                      <a:pt x="3" y="2"/>
                      <a:pt x="3" y="1"/>
                    </a:cubicBezTo>
                    <a:cubicBezTo>
                      <a:pt x="4" y="1"/>
                      <a:pt x="4" y="1"/>
                      <a:pt x="4" y="1"/>
                    </a:cubicBezTo>
                    <a:cubicBezTo>
                      <a:pt x="3" y="0"/>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0" name="Freeform 122"/>
              <p:cNvSpPr/>
              <p:nvPr/>
            </p:nvSpPr>
            <p:spPr bwMode="auto">
              <a:xfrm>
                <a:off x="1800" y="1832"/>
                <a:ext cx="3" cy="2"/>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0 w 1"/>
                  <a:gd name="T21" fmla="*/ 0 h 1"/>
                  <a:gd name="T22" fmla="*/ 0 w 1"/>
                  <a:gd name="T23" fmla="*/ 0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1" name="Freeform 123"/>
              <p:cNvSpPr/>
              <p:nvPr/>
            </p:nvSpPr>
            <p:spPr bwMode="auto">
              <a:xfrm>
                <a:off x="1874" y="18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2" name="Freeform 124"/>
              <p:cNvSpPr/>
              <p:nvPr/>
            </p:nvSpPr>
            <p:spPr bwMode="auto">
              <a:xfrm>
                <a:off x="1758" y="1797"/>
                <a:ext cx="5" cy="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3" name="Freeform 125"/>
              <p:cNvSpPr/>
              <p:nvPr/>
            </p:nvSpPr>
            <p:spPr bwMode="auto">
              <a:xfrm>
                <a:off x="1734" y="1821"/>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4" name="Freeform 126"/>
              <p:cNvSpPr/>
              <p:nvPr/>
            </p:nvSpPr>
            <p:spPr bwMode="auto">
              <a:xfrm>
                <a:off x="1750" y="1808"/>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5" name="Freeform 127"/>
              <p:cNvSpPr/>
              <p:nvPr/>
            </p:nvSpPr>
            <p:spPr bwMode="auto">
              <a:xfrm>
                <a:off x="1737" y="1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6" name="Rectangle 128"/>
              <p:cNvSpPr>
                <a:spLocks noChangeArrowheads="1"/>
              </p:cNvSpPr>
              <p:nvPr/>
            </p:nvSpPr>
            <p:spPr bwMode="auto">
              <a:xfrm>
                <a:off x="1966" y="18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7" name="Freeform 129"/>
              <p:cNvSpPr/>
              <p:nvPr/>
            </p:nvSpPr>
            <p:spPr bwMode="auto">
              <a:xfrm>
                <a:off x="1805" y="1832"/>
                <a:ext cx="16" cy="5"/>
              </a:xfrm>
              <a:custGeom>
                <a:avLst/>
                <a:gdLst>
                  <a:gd name="T0" fmla="*/ 6 w 6"/>
                  <a:gd name="T1" fmla="*/ 1 h 2"/>
                  <a:gd name="T2" fmla="*/ 6 w 6"/>
                  <a:gd name="T3" fmla="*/ 1 h 2"/>
                  <a:gd name="T4" fmla="*/ 5 w 6"/>
                  <a:gd name="T5" fmla="*/ 1 h 2"/>
                  <a:gd name="T6" fmla="*/ 5 w 6"/>
                  <a:gd name="T7" fmla="*/ 1 h 2"/>
                  <a:gd name="T8" fmla="*/ 5 w 6"/>
                  <a:gd name="T9" fmla="*/ 0 h 2"/>
                  <a:gd name="T10" fmla="*/ 5 w 6"/>
                  <a:gd name="T11" fmla="*/ 0 h 2"/>
                  <a:gd name="T12" fmla="*/ 4 w 6"/>
                  <a:gd name="T13" fmla="*/ 1 h 2"/>
                  <a:gd name="T14" fmla="*/ 4 w 6"/>
                  <a:gd name="T15" fmla="*/ 1 h 2"/>
                  <a:gd name="T16" fmla="*/ 3 w 6"/>
                  <a:gd name="T17" fmla="*/ 0 h 2"/>
                  <a:gd name="T18" fmla="*/ 3 w 6"/>
                  <a:gd name="T19" fmla="*/ 1 h 2"/>
                  <a:gd name="T20" fmla="*/ 2 w 6"/>
                  <a:gd name="T21" fmla="*/ 1 h 2"/>
                  <a:gd name="T22" fmla="*/ 2 w 6"/>
                  <a:gd name="T23" fmla="*/ 1 h 2"/>
                  <a:gd name="T24" fmla="*/ 2 w 6"/>
                  <a:gd name="T25" fmla="*/ 1 h 2"/>
                  <a:gd name="T26" fmla="*/ 2 w 6"/>
                  <a:gd name="T27" fmla="*/ 1 h 2"/>
                  <a:gd name="T28" fmla="*/ 2 w 6"/>
                  <a:gd name="T29" fmla="*/ 1 h 2"/>
                  <a:gd name="T30" fmla="*/ 2 w 6"/>
                  <a:gd name="T31" fmla="*/ 0 h 2"/>
                  <a:gd name="T32" fmla="*/ 1 w 6"/>
                  <a:gd name="T33" fmla="*/ 0 h 2"/>
                  <a:gd name="T34" fmla="*/ 0 w 6"/>
                  <a:gd name="T35" fmla="*/ 1 h 2"/>
                  <a:gd name="T36" fmla="*/ 0 w 6"/>
                  <a:gd name="T37" fmla="*/ 1 h 2"/>
                  <a:gd name="T38" fmla="*/ 0 w 6"/>
                  <a:gd name="T39" fmla="*/ 1 h 2"/>
                  <a:gd name="T40" fmla="*/ 0 w 6"/>
                  <a:gd name="T41" fmla="*/ 1 h 2"/>
                  <a:gd name="T42" fmla="*/ 0 w 6"/>
                  <a:gd name="T43" fmla="*/ 1 h 2"/>
                  <a:gd name="T44" fmla="*/ 1 w 6"/>
                  <a:gd name="T45" fmla="*/ 1 h 2"/>
                  <a:gd name="T46" fmla="*/ 3 w 6"/>
                  <a:gd name="T47" fmla="*/ 2 h 2"/>
                  <a:gd name="T48" fmla="*/ 4 w 6"/>
                  <a:gd name="T49" fmla="*/ 2 h 2"/>
                  <a:gd name="T50" fmla="*/ 5 w 6"/>
                  <a:gd name="T51" fmla="*/ 2 h 2"/>
                  <a:gd name="T52" fmla="*/ 5 w 6"/>
                  <a:gd name="T53" fmla="*/ 2 h 2"/>
                  <a:gd name="T54" fmla="*/ 5 w 6"/>
                  <a:gd name="T55" fmla="*/ 2 h 2"/>
                  <a:gd name="T56" fmla="*/ 5 w 6"/>
                  <a:gd name="T57" fmla="*/ 2 h 2"/>
                  <a:gd name="T58" fmla="*/ 5 w 6"/>
                  <a:gd name="T59" fmla="*/ 2 h 2"/>
                  <a:gd name="T60" fmla="*/ 5 w 6"/>
                  <a:gd name="T61" fmla="*/ 2 h 2"/>
                  <a:gd name="T62" fmla="*/ 5 w 6"/>
                  <a:gd name="T63" fmla="*/ 2 h 2"/>
                  <a:gd name="T64" fmla="*/ 6 w 6"/>
                  <a:gd name="T65" fmla="*/ 2 h 2"/>
                  <a:gd name="T66" fmla="*/ 6 w 6"/>
                  <a:gd name="T6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2">
                    <a:moveTo>
                      <a:pt x="6" y="1"/>
                    </a:moveTo>
                    <a:cubicBezTo>
                      <a:pt x="6" y="1"/>
                      <a:pt x="6" y="1"/>
                      <a:pt x="6" y="1"/>
                    </a:cubicBezTo>
                    <a:cubicBezTo>
                      <a:pt x="5" y="1"/>
                      <a:pt x="5" y="1"/>
                      <a:pt x="5" y="1"/>
                    </a:cubicBezTo>
                    <a:cubicBezTo>
                      <a:pt x="5" y="1"/>
                      <a:pt x="5" y="1"/>
                      <a:pt x="5" y="1"/>
                    </a:cubicBezTo>
                    <a:cubicBezTo>
                      <a:pt x="5" y="1"/>
                      <a:pt x="5" y="0"/>
                      <a:pt x="5" y="0"/>
                    </a:cubicBezTo>
                    <a:cubicBezTo>
                      <a:pt x="5" y="0"/>
                      <a:pt x="5" y="0"/>
                      <a:pt x="5" y="0"/>
                    </a:cubicBezTo>
                    <a:cubicBezTo>
                      <a:pt x="4" y="0"/>
                      <a:pt x="4" y="1"/>
                      <a:pt x="4" y="1"/>
                    </a:cubicBezTo>
                    <a:cubicBezTo>
                      <a:pt x="4" y="1"/>
                      <a:pt x="4" y="1"/>
                      <a:pt x="4" y="1"/>
                    </a:cubicBezTo>
                    <a:cubicBezTo>
                      <a:pt x="4" y="0"/>
                      <a:pt x="3" y="0"/>
                      <a:pt x="3" y="0"/>
                    </a:cubicBezTo>
                    <a:cubicBezTo>
                      <a:pt x="3" y="0"/>
                      <a:pt x="3" y="0"/>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0"/>
                    </a:cubicBezTo>
                    <a:cubicBezTo>
                      <a:pt x="2" y="0"/>
                      <a:pt x="1" y="0"/>
                      <a:pt x="1" y="0"/>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2" y="1"/>
                      <a:pt x="2" y="1"/>
                      <a:pt x="3" y="2"/>
                    </a:cubicBezTo>
                    <a:cubicBezTo>
                      <a:pt x="3" y="2"/>
                      <a:pt x="3" y="2"/>
                      <a:pt x="4" y="2"/>
                    </a:cubicBezTo>
                    <a:cubicBezTo>
                      <a:pt x="4" y="2"/>
                      <a:pt x="4"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6" y="2"/>
                    </a:cubicBezTo>
                    <a:cubicBezTo>
                      <a:pt x="6" y="2"/>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8" name="Freeform 130"/>
              <p:cNvSpPr/>
              <p:nvPr/>
            </p:nvSpPr>
            <p:spPr bwMode="auto">
              <a:xfrm>
                <a:off x="1797" y="1829"/>
                <a:ext cx="3" cy="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9" name="Freeform 131"/>
              <p:cNvSpPr/>
              <p:nvPr/>
            </p:nvSpPr>
            <p:spPr bwMode="auto">
              <a:xfrm>
                <a:off x="1803" y="1832"/>
                <a:ext cx="2" cy="2"/>
              </a:xfrm>
              <a:custGeom>
                <a:avLst/>
                <a:gdLst>
                  <a:gd name="T0" fmla="*/ 1 w 1"/>
                  <a:gd name="T1" fmla="*/ 0 h 1"/>
                  <a:gd name="T2" fmla="*/ 1 w 1"/>
                  <a:gd name="T3" fmla="*/ 0 h 1"/>
                  <a:gd name="T4" fmla="*/ 1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1" y="0"/>
                    </a:cubicBezTo>
                    <a:cubicBezTo>
                      <a:pt x="1" y="0"/>
                      <a:pt x="1" y="0"/>
                      <a:pt x="1" y="0"/>
                    </a:cubicBezTo>
                    <a:cubicBezTo>
                      <a:pt x="0" y="1"/>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0" name="Freeform 132"/>
              <p:cNvSpPr/>
              <p:nvPr/>
            </p:nvSpPr>
            <p:spPr bwMode="auto">
              <a:xfrm>
                <a:off x="1784" y="1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1" name="Freeform 133"/>
              <p:cNvSpPr/>
              <p:nvPr/>
            </p:nvSpPr>
            <p:spPr bwMode="auto">
              <a:xfrm>
                <a:off x="1811" y="1868"/>
                <a:ext cx="2" cy="3"/>
              </a:xfrm>
              <a:custGeom>
                <a:avLst/>
                <a:gdLst>
                  <a:gd name="T0" fmla="*/ 0 w 2"/>
                  <a:gd name="T1" fmla="*/ 3 h 3"/>
                  <a:gd name="T2" fmla="*/ 0 w 2"/>
                  <a:gd name="T3" fmla="*/ 3 h 3"/>
                  <a:gd name="T4" fmla="*/ 0 w 2"/>
                  <a:gd name="T5" fmla="*/ 3 h 3"/>
                  <a:gd name="T6" fmla="*/ 2 w 2"/>
                  <a:gd name="T7" fmla="*/ 3 h 3"/>
                  <a:gd name="T8" fmla="*/ 2 w 2"/>
                  <a:gd name="T9" fmla="*/ 3 h 3"/>
                  <a:gd name="T10" fmla="*/ 2 w 2"/>
                  <a:gd name="T11" fmla="*/ 3 h 3"/>
                  <a:gd name="T12" fmla="*/ 2 w 2"/>
                  <a:gd name="T13" fmla="*/ 3 h 3"/>
                  <a:gd name="T14" fmla="*/ 2 w 2"/>
                  <a:gd name="T15" fmla="*/ 0 h 3"/>
                  <a:gd name="T16" fmla="*/ 0 w 2"/>
                  <a:gd name="T17" fmla="*/ 3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lnTo>
                      <a:pt x="0" y="3"/>
                    </a:lnTo>
                    <a:lnTo>
                      <a:pt x="0" y="3"/>
                    </a:lnTo>
                    <a:lnTo>
                      <a:pt x="2" y="3"/>
                    </a:lnTo>
                    <a:lnTo>
                      <a:pt x="2" y="3"/>
                    </a:lnTo>
                    <a:lnTo>
                      <a:pt x="2" y="3"/>
                    </a:lnTo>
                    <a:lnTo>
                      <a:pt x="2" y="3"/>
                    </a:lnTo>
                    <a:lnTo>
                      <a:pt x="2"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2" name="Freeform 134"/>
              <p:cNvSpPr/>
              <p:nvPr/>
            </p:nvSpPr>
            <p:spPr bwMode="auto">
              <a:xfrm>
                <a:off x="1750" y="2123"/>
                <a:ext cx="11" cy="24"/>
              </a:xfrm>
              <a:custGeom>
                <a:avLst/>
                <a:gdLst>
                  <a:gd name="T0" fmla="*/ 2 w 4"/>
                  <a:gd name="T1" fmla="*/ 0 h 9"/>
                  <a:gd name="T2" fmla="*/ 2 w 4"/>
                  <a:gd name="T3" fmla="*/ 0 h 9"/>
                  <a:gd name="T4" fmla="*/ 2 w 4"/>
                  <a:gd name="T5" fmla="*/ 0 h 9"/>
                  <a:gd name="T6" fmla="*/ 2 w 4"/>
                  <a:gd name="T7" fmla="*/ 0 h 9"/>
                  <a:gd name="T8" fmla="*/ 2 w 4"/>
                  <a:gd name="T9" fmla="*/ 0 h 9"/>
                  <a:gd name="T10" fmla="*/ 2 w 4"/>
                  <a:gd name="T11" fmla="*/ 1 h 9"/>
                  <a:gd name="T12" fmla="*/ 2 w 4"/>
                  <a:gd name="T13" fmla="*/ 1 h 9"/>
                  <a:gd name="T14" fmla="*/ 2 w 4"/>
                  <a:gd name="T15" fmla="*/ 1 h 9"/>
                  <a:gd name="T16" fmla="*/ 2 w 4"/>
                  <a:gd name="T17" fmla="*/ 1 h 9"/>
                  <a:gd name="T18" fmla="*/ 2 w 4"/>
                  <a:gd name="T19" fmla="*/ 1 h 9"/>
                  <a:gd name="T20" fmla="*/ 2 w 4"/>
                  <a:gd name="T21" fmla="*/ 1 h 9"/>
                  <a:gd name="T22" fmla="*/ 1 w 4"/>
                  <a:gd name="T23" fmla="*/ 2 h 9"/>
                  <a:gd name="T24" fmla="*/ 1 w 4"/>
                  <a:gd name="T25" fmla="*/ 2 h 9"/>
                  <a:gd name="T26" fmla="*/ 1 w 4"/>
                  <a:gd name="T27" fmla="*/ 2 h 9"/>
                  <a:gd name="T28" fmla="*/ 1 w 4"/>
                  <a:gd name="T29" fmla="*/ 2 h 9"/>
                  <a:gd name="T30" fmla="*/ 1 w 4"/>
                  <a:gd name="T31" fmla="*/ 2 h 9"/>
                  <a:gd name="T32" fmla="*/ 1 w 4"/>
                  <a:gd name="T33" fmla="*/ 2 h 9"/>
                  <a:gd name="T34" fmla="*/ 1 w 4"/>
                  <a:gd name="T35" fmla="*/ 2 h 9"/>
                  <a:gd name="T36" fmla="*/ 0 w 4"/>
                  <a:gd name="T37" fmla="*/ 1 h 9"/>
                  <a:gd name="T38" fmla="*/ 0 w 4"/>
                  <a:gd name="T39" fmla="*/ 2 h 9"/>
                  <a:gd name="T40" fmla="*/ 0 w 4"/>
                  <a:gd name="T41" fmla="*/ 5 h 9"/>
                  <a:gd name="T42" fmla="*/ 0 w 4"/>
                  <a:gd name="T43" fmla="*/ 7 h 9"/>
                  <a:gd name="T44" fmla="*/ 0 w 4"/>
                  <a:gd name="T45" fmla="*/ 8 h 9"/>
                  <a:gd name="T46" fmla="*/ 0 w 4"/>
                  <a:gd name="T47" fmla="*/ 9 h 9"/>
                  <a:gd name="T48" fmla="*/ 0 w 4"/>
                  <a:gd name="T49" fmla="*/ 9 h 9"/>
                  <a:gd name="T50" fmla="*/ 1 w 4"/>
                  <a:gd name="T51" fmla="*/ 9 h 9"/>
                  <a:gd name="T52" fmla="*/ 1 w 4"/>
                  <a:gd name="T53" fmla="*/ 9 h 9"/>
                  <a:gd name="T54" fmla="*/ 2 w 4"/>
                  <a:gd name="T55" fmla="*/ 7 h 9"/>
                  <a:gd name="T56" fmla="*/ 3 w 4"/>
                  <a:gd name="T57" fmla="*/ 5 h 9"/>
                  <a:gd name="T58" fmla="*/ 3 w 4"/>
                  <a:gd name="T59" fmla="*/ 2 h 9"/>
                  <a:gd name="T60" fmla="*/ 3 w 4"/>
                  <a:gd name="T61" fmla="*/ 0 h 9"/>
                  <a:gd name="T62" fmla="*/ 2 w 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 h="9">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1"/>
                      <a:pt x="0" y="1"/>
                      <a:pt x="0" y="1"/>
                    </a:cubicBezTo>
                    <a:cubicBezTo>
                      <a:pt x="0" y="2"/>
                      <a:pt x="0" y="2"/>
                      <a:pt x="0" y="2"/>
                    </a:cubicBezTo>
                    <a:cubicBezTo>
                      <a:pt x="0" y="2"/>
                      <a:pt x="0" y="2"/>
                      <a:pt x="0" y="2"/>
                    </a:cubicBezTo>
                    <a:cubicBezTo>
                      <a:pt x="0" y="5"/>
                      <a:pt x="0" y="5"/>
                      <a:pt x="0" y="5"/>
                    </a:cubicBezTo>
                    <a:cubicBezTo>
                      <a:pt x="0" y="5"/>
                      <a:pt x="0" y="5"/>
                      <a:pt x="0" y="5"/>
                    </a:cubicBezTo>
                    <a:cubicBezTo>
                      <a:pt x="0" y="6"/>
                      <a:pt x="0" y="6"/>
                      <a:pt x="0" y="6"/>
                    </a:cubicBezTo>
                    <a:cubicBezTo>
                      <a:pt x="0" y="7"/>
                      <a:pt x="0" y="7"/>
                      <a:pt x="0" y="7"/>
                    </a:cubicBezTo>
                    <a:cubicBezTo>
                      <a:pt x="0" y="7"/>
                      <a:pt x="0" y="7"/>
                      <a:pt x="0" y="7"/>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8"/>
                      <a:pt x="2" y="8"/>
                      <a:pt x="2" y="7"/>
                    </a:cubicBezTo>
                    <a:cubicBezTo>
                      <a:pt x="2" y="7"/>
                      <a:pt x="3" y="7"/>
                      <a:pt x="3" y="6"/>
                    </a:cubicBezTo>
                    <a:cubicBezTo>
                      <a:pt x="3" y="6"/>
                      <a:pt x="3" y="5"/>
                      <a:pt x="3" y="5"/>
                    </a:cubicBezTo>
                    <a:cubicBezTo>
                      <a:pt x="3" y="5"/>
                      <a:pt x="3" y="5"/>
                      <a:pt x="3" y="4"/>
                    </a:cubicBezTo>
                    <a:cubicBezTo>
                      <a:pt x="3" y="4"/>
                      <a:pt x="3" y="3"/>
                      <a:pt x="3" y="2"/>
                    </a:cubicBezTo>
                    <a:cubicBezTo>
                      <a:pt x="3" y="2"/>
                      <a:pt x="4" y="1"/>
                      <a:pt x="4" y="0"/>
                    </a:cubicBezTo>
                    <a:cubicBezTo>
                      <a:pt x="3" y="0"/>
                      <a:pt x="3" y="0"/>
                      <a:pt x="3" y="0"/>
                    </a:cubicBezTo>
                    <a:cubicBezTo>
                      <a:pt x="3" y="0"/>
                      <a:pt x="3" y="0"/>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3" name="Freeform 135"/>
              <p:cNvSpPr/>
              <p:nvPr/>
            </p:nvSpPr>
            <p:spPr bwMode="auto">
              <a:xfrm>
                <a:off x="1803" y="2155"/>
                <a:ext cx="2" cy="2"/>
              </a:xfrm>
              <a:custGeom>
                <a:avLst/>
                <a:gdLst>
                  <a:gd name="T0" fmla="*/ 1 w 1"/>
                  <a:gd name="T1" fmla="*/ 0 h 1"/>
                  <a:gd name="T2" fmla="*/ 1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4" name="Oval 136"/>
              <p:cNvSpPr>
                <a:spLocks noChangeArrowheads="1"/>
              </p:cNvSpPr>
              <p:nvPr/>
            </p:nvSpPr>
            <p:spPr bwMode="auto">
              <a:xfrm>
                <a:off x="1792" y="219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5" name="Freeform 137"/>
              <p:cNvSpPr/>
              <p:nvPr/>
            </p:nvSpPr>
            <p:spPr bwMode="auto">
              <a:xfrm>
                <a:off x="1979" y="225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6" name="Freeform 138"/>
              <p:cNvSpPr/>
              <p:nvPr/>
            </p:nvSpPr>
            <p:spPr bwMode="auto">
              <a:xfrm>
                <a:off x="2000" y="2481"/>
                <a:ext cx="76" cy="81"/>
              </a:xfrm>
              <a:custGeom>
                <a:avLst/>
                <a:gdLst>
                  <a:gd name="T0" fmla="*/ 29 w 29"/>
                  <a:gd name="T1" fmla="*/ 20 h 31"/>
                  <a:gd name="T2" fmla="*/ 29 w 29"/>
                  <a:gd name="T3" fmla="*/ 19 h 31"/>
                  <a:gd name="T4" fmla="*/ 29 w 29"/>
                  <a:gd name="T5" fmla="*/ 18 h 31"/>
                  <a:gd name="T6" fmla="*/ 28 w 29"/>
                  <a:gd name="T7" fmla="*/ 17 h 31"/>
                  <a:gd name="T8" fmla="*/ 26 w 29"/>
                  <a:gd name="T9" fmla="*/ 18 h 31"/>
                  <a:gd name="T10" fmla="*/ 25 w 29"/>
                  <a:gd name="T11" fmla="*/ 16 h 31"/>
                  <a:gd name="T12" fmla="*/ 25 w 29"/>
                  <a:gd name="T13" fmla="*/ 14 h 31"/>
                  <a:gd name="T14" fmla="*/ 25 w 29"/>
                  <a:gd name="T15" fmla="*/ 13 h 31"/>
                  <a:gd name="T16" fmla="*/ 24 w 29"/>
                  <a:gd name="T17" fmla="*/ 11 h 31"/>
                  <a:gd name="T18" fmla="*/ 22 w 29"/>
                  <a:gd name="T19" fmla="*/ 11 h 31"/>
                  <a:gd name="T20" fmla="*/ 21 w 29"/>
                  <a:gd name="T21" fmla="*/ 11 h 31"/>
                  <a:gd name="T22" fmla="*/ 19 w 29"/>
                  <a:gd name="T23" fmla="*/ 11 h 31"/>
                  <a:gd name="T24" fmla="*/ 18 w 29"/>
                  <a:gd name="T25" fmla="*/ 11 h 31"/>
                  <a:gd name="T26" fmla="*/ 16 w 29"/>
                  <a:gd name="T27" fmla="*/ 11 h 31"/>
                  <a:gd name="T28" fmla="*/ 16 w 29"/>
                  <a:gd name="T29" fmla="*/ 9 h 31"/>
                  <a:gd name="T30" fmla="*/ 16 w 29"/>
                  <a:gd name="T31" fmla="*/ 8 h 31"/>
                  <a:gd name="T32" fmla="*/ 17 w 29"/>
                  <a:gd name="T33" fmla="*/ 6 h 31"/>
                  <a:gd name="T34" fmla="*/ 16 w 29"/>
                  <a:gd name="T35" fmla="*/ 5 h 31"/>
                  <a:gd name="T36" fmla="*/ 16 w 29"/>
                  <a:gd name="T37" fmla="*/ 4 h 31"/>
                  <a:gd name="T38" fmla="*/ 15 w 29"/>
                  <a:gd name="T39" fmla="*/ 2 h 31"/>
                  <a:gd name="T40" fmla="*/ 14 w 29"/>
                  <a:gd name="T41" fmla="*/ 1 h 31"/>
                  <a:gd name="T42" fmla="*/ 9 w 29"/>
                  <a:gd name="T43" fmla="*/ 0 h 31"/>
                  <a:gd name="T44" fmla="*/ 6 w 29"/>
                  <a:gd name="T45" fmla="*/ 1 h 31"/>
                  <a:gd name="T46" fmla="*/ 3 w 29"/>
                  <a:gd name="T47" fmla="*/ 2 h 31"/>
                  <a:gd name="T48" fmla="*/ 2 w 29"/>
                  <a:gd name="T49" fmla="*/ 4 h 31"/>
                  <a:gd name="T50" fmla="*/ 1 w 29"/>
                  <a:gd name="T51" fmla="*/ 8 h 31"/>
                  <a:gd name="T52" fmla="*/ 0 w 29"/>
                  <a:gd name="T53" fmla="*/ 11 h 31"/>
                  <a:gd name="T54" fmla="*/ 1 w 29"/>
                  <a:gd name="T55" fmla="*/ 12 h 31"/>
                  <a:gd name="T56" fmla="*/ 2 w 29"/>
                  <a:gd name="T57" fmla="*/ 13 h 31"/>
                  <a:gd name="T58" fmla="*/ 2 w 29"/>
                  <a:gd name="T59" fmla="*/ 14 h 31"/>
                  <a:gd name="T60" fmla="*/ 3 w 29"/>
                  <a:gd name="T61" fmla="*/ 15 h 31"/>
                  <a:gd name="T62" fmla="*/ 4 w 29"/>
                  <a:gd name="T63" fmla="*/ 15 h 31"/>
                  <a:gd name="T64" fmla="*/ 5 w 29"/>
                  <a:gd name="T65" fmla="*/ 16 h 31"/>
                  <a:gd name="T66" fmla="*/ 7 w 29"/>
                  <a:gd name="T67" fmla="*/ 17 h 31"/>
                  <a:gd name="T68" fmla="*/ 9 w 29"/>
                  <a:gd name="T69" fmla="*/ 17 h 31"/>
                  <a:gd name="T70" fmla="*/ 10 w 29"/>
                  <a:gd name="T71" fmla="*/ 18 h 31"/>
                  <a:gd name="T72" fmla="*/ 11 w 29"/>
                  <a:gd name="T73" fmla="*/ 19 h 31"/>
                  <a:gd name="T74" fmla="*/ 12 w 29"/>
                  <a:gd name="T75" fmla="*/ 19 h 31"/>
                  <a:gd name="T76" fmla="*/ 13 w 29"/>
                  <a:gd name="T77" fmla="*/ 20 h 31"/>
                  <a:gd name="T78" fmla="*/ 14 w 29"/>
                  <a:gd name="T79" fmla="*/ 20 h 31"/>
                  <a:gd name="T80" fmla="*/ 15 w 29"/>
                  <a:gd name="T81" fmla="*/ 21 h 31"/>
                  <a:gd name="T82" fmla="*/ 16 w 29"/>
                  <a:gd name="T83" fmla="*/ 21 h 31"/>
                  <a:gd name="T84" fmla="*/ 18 w 29"/>
                  <a:gd name="T85" fmla="*/ 22 h 31"/>
                  <a:gd name="T86" fmla="*/ 18 w 29"/>
                  <a:gd name="T87" fmla="*/ 24 h 31"/>
                  <a:gd name="T88" fmla="*/ 17 w 29"/>
                  <a:gd name="T89" fmla="*/ 25 h 31"/>
                  <a:gd name="T90" fmla="*/ 16 w 29"/>
                  <a:gd name="T91" fmla="*/ 26 h 31"/>
                  <a:gd name="T92" fmla="*/ 16 w 29"/>
                  <a:gd name="T93" fmla="*/ 28 h 31"/>
                  <a:gd name="T94" fmla="*/ 15 w 29"/>
                  <a:gd name="T95" fmla="*/ 29 h 31"/>
                  <a:gd name="T96" fmla="*/ 14 w 29"/>
                  <a:gd name="T97" fmla="*/ 30 h 31"/>
                  <a:gd name="T98" fmla="*/ 18 w 29"/>
                  <a:gd name="T99" fmla="*/ 30 h 31"/>
                  <a:gd name="T100" fmla="*/ 20 w 29"/>
                  <a:gd name="T101" fmla="*/ 31 h 31"/>
                  <a:gd name="T102" fmla="*/ 21 w 29"/>
                  <a:gd name="T103" fmla="*/ 31 h 31"/>
                  <a:gd name="T104" fmla="*/ 22 w 29"/>
                  <a:gd name="T105" fmla="*/ 31 h 31"/>
                  <a:gd name="T106" fmla="*/ 24 w 29"/>
                  <a:gd name="T107" fmla="*/ 30 h 31"/>
                  <a:gd name="T108" fmla="*/ 25 w 29"/>
                  <a:gd name="T109" fmla="*/ 30 h 31"/>
                  <a:gd name="T110" fmla="*/ 26 w 29"/>
                  <a:gd name="T111" fmla="*/ 28 h 31"/>
                  <a:gd name="T112" fmla="*/ 27 w 29"/>
                  <a:gd name="T113" fmla="*/ 28 h 31"/>
                  <a:gd name="T114" fmla="*/ 28 w 29"/>
                  <a:gd name="T115" fmla="*/ 26 h 31"/>
                  <a:gd name="T116" fmla="*/ 28 w 29"/>
                  <a:gd name="T117" fmla="*/ 24 h 31"/>
                  <a:gd name="T118" fmla="*/ 28 w 29"/>
                  <a:gd name="T11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31">
                    <a:moveTo>
                      <a:pt x="29" y="22"/>
                    </a:move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5"/>
                      <a:pt x="1" y="5"/>
                      <a:pt x="1" y="5"/>
                    </a:cubicBezTo>
                    <a:cubicBezTo>
                      <a:pt x="1" y="5"/>
                      <a:pt x="1" y="5"/>
                      <a:pt x="1" y="5"/>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9" y="22"/>
                      <a:pt x="29" y="22"/>
                      <a:pt x="29" y="22"/>
                    </a:cubicBezTo>
                    <a:cubicBezTo>
                      <a:pt x="29" y="22"/>
                      <a:pt x="29" y="22"/>
                      <a:pt x="29" y="22"/>
                    </a:cubicBezTo>
                    <a:cubicBezTo>
                      <a:pt x="29" y="22"/>
                      <a:pt x="29" y="22"/>
                      <a:pt x="29" y="22"/>
                    </a:cubicBezTo>
                    <a:cubicBezTo>
                      <a:pt x="29" y="22"/>
                      <a:pt x="29" y="22"/>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7" name="Freeform 139"/>
              <p:cNvSpPr/>
              <p:nvPr/>
            </p:nvSpPr>
            <p:spPr bwMode="auto">
              <a:xfrm>
                <a:off x="2039" y="2588"/>
                <a:ext cx="47" cy="53"/>
              </a:xfrm>
              <a:custGeom>
                <a:avLst/>
                <a:gdLst>
                  <a:gd name="T0" fmla="*/ 17 w 18"/>
                  <a:gd name="T1" fmla="*/ 14 h 20"/>
                  <a:gd name="T2" fmla="*/ 17 w 18"/>
                  <a:gd name="T3" fmla="*/ 12 h 20"/>
                  <a:gd name="T4" fmla="*/ 17 w 18"/>
                  <a:gd name="T5" fmla="*/ 11 h 20"/>
                  <a:gd name="T6" fmla="*/ 18 w 18"/>
                  <a:gd name="T7" fmla="*/ 11 h 20"/>
                  <a:gd name="T8" fmla="*/ 18 w 18"/>
                  <a:gd name="T9" fmla="*/ 11 h 20"/>
                  <a:gd name="T10" fmla="*/ 18 w 18"/>
                  <a:gd name="T11" fmla="*/ 10 h 20"/>
                  <a:gd name="T12" fmla="*/ 18 w 18"/>
                  <a:gd name="T13" fmla="*/ 10 h 20"/>
                  <a:gd name="T14" fmla="*/ 17 w 18"/>
                  <a:gd name="T15" fmla="*/ 10 h 20"/>
                  <a:gd name="T16" fmla="*/ 17 w 18"/>
                  <a:gd name="T17" fmla="*/ 9 h 20"/>
                  <a:gd name="T18" fmla="*/ 17 w 18"/>
                  <a:gd name="T19" fmla="*/ 8 h 20"/>
                  <a:gd name="T20" fmla="*/ 16 w 18"/>
                  <a:gd name="T21" fmla="*/ 8 h 20"/>
                  <a:gd name="T22" fmla="*/ 16 w 18"/>
                  <a:gd name="T23" fmla="*/ 8 h 20"/>
                  <a:gd name="T24" fmla="*/ 15 w 18"/>
                  <a:gd name="T25" fmla="*/ 7 h 20"/>
                  <a:gd name="T26" fmla="*/ 15 w 18"/>
                  <a:gd name="T27" fmla="*/ 7 h 20"/>
                  <a:gd name="T28" fmla="*/ 14 w 18"/>
                  <a:gd name="T29" fmla="*/ 6 h 20"/>
                  <a:gd name="T30" fmla="*/ 13 w 18"/>
                  <a:gd name="T31" fmla="*/ 5 h 20"/>
                  <a:gd name="T32" fmla="*/ 13 w 18"/>
                  <a:gd name="T33" fmla="*/ 5 h 20"/>
                  <a:gd name="T34" fmla="*/ 12 w 18"/>
                  <a:gd name="T35" fmla="*/ 5 h 20"/>
                  <a:gd name="T36" fmla="*/ 12 w 18"/>
                  <a:gd name="T37" fmla="*/ 5 h 20"/>
                  <a:gd name="T38" fmla="*/ 11 w 18"/>
                  <a:gd name="T39" fmla="*/ 5 h 20"/>
                  <a:gd name="T40" fmla="*/ 11 w 18"/>
                  <a:gd name="T41" fmla="*/ 4 h 20"/>
                  <a:gd name="T42" fmla="*/ 10 w 18"/>
                  <a:gd name="T43" fmla="*/ 4 h 20"/>
                  <a:gd name="T44" fmla="*/ 10 w 18"/>
                  <a:gd name="T45" fmla="*/ 3 h 20"/>
                  <a:gd name="T46" fmla="*/ 10 w 18"/>
                  <a:gd name="T47" fmla="*/ 4 h 20"/>
                  <a:gd name="T48" fmla="*/ 9 w 18"/>
                  <a:gd name="T49" fmla="*/ 4 h 20"/>
                  <a:gd name="T50" fmla="*/ 8 w 18"/>
                  <a:gd name="T51" fmla="*/ 3 h 20"/>
                  <a:gd name="T52" fmla="*/ 8 w 18"/>
                  <a:gd name="T53" fmla="*/ 3 h 20"/>
                  <a:gd name="T54" fmla="*/ 8 w 18"/>
                  <a:gd name="T55" fmla="*/ 2 h 20"/>
                  <a:gd name="T56" fmla="*/ 7 w 18"/>
                  <a:gd name="T57" fmla="*/ 2 h 20"/>
                  <a:gd name="T58" fmla="*/ 7 w 18"/>
                  <a:gd name="T59" fmla="*/ 2 h 20"/>
                  <a:gd name="T60" fmla="*/ 6 w 18"/>
                  <a:gd name="T61" fmla="*/ 1 h 20"/>
                  <a:gd name="T62" fmla="*/ 6 w 18"/>
                  <a:gd name="T63" fmla="*/ 1 h 20"/>
                  <a:gd name="T64" fmla="*/ 6 w 18"/>
                  <a:gd name="T65" fmla="*/ 1 h 20"/>
                  <a:gd name="T66" fmla="*/ 5 w 18"/>
                  <a:gd name="T67" fmla="*/ 0 h 20"/>
                  <a:gd name="T68" fmla="*/ 5 w 18"/>
                  <a:gd name="T69" fmla="*/ 0 h 20"/>
                  <a:gd name="T70" fmla="*/ 4 w 18"/>
                  <a:gd name="T71" fmla="*/ 1 h 20"/>
                  <a:gd name="T72" fmla="*/ 3 w 18"/>
                  <a:gd name="T73" fmla="*/ 1 h 20"/>
                  <a:gd name="T74" fmla="*/ 3 w 18"/>
                  <a:gd name="T75" fmla="*/ 1 h 20"/>
                  <a:gd name="T76" fmla="*/ 2 w 18"/>
                  <a:gd name="T77" fmla="*/ 1 h 20"/>
                  <a:gd name="T78" fmla="*/ 2 w 18"/>
                  <a:gd name="T79" fmla="*/ 2 h 20"/>
                  <a:gd name="T80" fmla="*/ 2 w 18"/>
                  <a:gd name="T81" fmla="*/ 3 h 20"/>
                  <a:gd name="T82" fmla="*/ 2 w 18"/>
                  <a:gd name="T83" fmla="*/ 4 h 20"/>
                  <a:gd name="T84" fmla="*/ 1 w 18"/>
                  <a:gd name="T85" fmla="*/ 5 h 20"/>
                  <a:gd name="T86" fmla="*/ 1 w 18"/>
                  <a:gd name="T87" fmla="*/ 5 h 20"/>
                  <a:gd name="T88" fmla="*/ 1 w 18"/>
                  <a:gd name="T89" fmla="*/ 6 h 20"/>
                  <a:gd name="T90" fmla="*/ 1 w 18"/>
                  <a:gd name="T91" fmla="*/ 7 h 20"/>
                  <a:gd name="T92" fmla="*/ 1 w 18"/>
                  <a:gd name="T93" fmla="*/ 8 h 20"/>
                  <a:gd name="T94" fmla="*/ 1 w 18"/>
                  <a:gd name="T95" fmla="*/ 9 h 20"/>
                  <a:gd name="T96" fmla="*/ 1 w 18"/>
                  <a:gd name="T97" fmla="*/ 10 h 20"/>
                  <a:gd name="T98" fmla="*/ 1 w 18"/>
                  <a:gd name="T99" fmla="*/ 12 h 20"/>
                  <a:gd name="T100" fmla="*/ 1 w 18"/>
                  <a:gd name="T101" fmla="*/ 12 h 20"/>
                  <a:gd name="T102" fmla="*/ 0 w 18"/>
                  <a:gd name="T103" fmla="*/ 12 h 20"/>
                  <a:gd name="T104" fmla="*/ 0 w 18"/>
                  <a:gd name="T105" fmla="*/ 15 h 20"/>
                  <a:gd name="T106" fmla="*/ 2 w 18"/>
                  <a:gd name="T107" fmla="*/ 17 h 20"/>
                  <a:gd name="T108" fmla="*/ 14 w 18"/>
                  <a:gd name="T109" fmla="*/ 19 h 20"/>
                  <a:gd name="T110" fmla="*/ 18 w 18"/>
                  <a:gd name="T11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 h="20">
                    <a:moveTo>
                      <a:pt x="17" y="15"/>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0" y="12"/>
                      <a:pt x="0" y="12"/>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1" y="16"/>
                      <a:pt x="1" y="16"/>
                      <a:pt x="1" y="16"/>
                    </a:cubicBezTo>
                    <a:cubicBezTo>
                      <a:pt x="1" y="17"/>
                      <a:pt x="1" y="17"/>
                      <a:pt x="2" y="17"/>
                    </a:cubicBezTo>
                    <a:cubicBezTo>
                      <a:pt x="2" y="18"/>
                      <a:pt x="3" y="17"/>
                      <a:pt x="3" y="17"/>
                    </a:cubicBezTo>
                    <a:cubicBezTo>
                      <a:pt x="4" y="17"/>
                      <a:pt x="4" y="17"/>
                      <a:pt x="5" y="18"/>
                    </a:cubicBezTo>
                    <a:cubicBezTo>
                      <a:pt x="6" y="18"/>
                      <a:pt x="7" y="19"/>
                      <a:pt x="8" y="19"/>
                    </a:cubicBezTo>
                    <a:cubicBezTo>
                      <a:pt x="8" y="19"/>
                      <a:pt x="9" y="19"/>
                      <a:pt x="9" y="19"/>
                    </a:cubicBezTo>
                    <a:cubicBezTo>
                      <a:pt x="10" y="19"/>
                      <a:pt x="10" y="19"/>
                      <a:pt x="11" y="19"/>
                    </a:cubicBezTo>
                    <a:cubicBezTo>
                      <a:pt x="11" y="19"/>
                      <a:pt x="12" y="20"/>
                      <a:pt x="12" y="19"/>
                    </a:cubicBezTo>
                    <a:cubicBezTo>
                      <a:pt x="13" y="19"/>
                      <a:pt x="13" y="19"/>
                      <a:pt x="14" y="19"/>
                    </a:cubicBezTo>
                    <a:cubicBezTo>
                      <a:pt x="14" y="19"/>
                      <a:pt x="14" y="18"/>
                      <a:pt x="15" y="18"/>
                    </a:cubicBezTo>
                    <a:cubicBezTo>
                      <a:pt x="15" y="18"/>
                      <a:pt x="14" y="18"/>
                      <a:pt x="14" y="18"/>
                    </a:cubicBezTo>
                    <a:cubicBezTo>
                      <a:pt x="14" y="18"/>
                      <a:pt x="15" y="18"/>
                      <a:pt x="15" y="18"/>
                    </a:cubicBezTo>
                    <a:cubicBezTo>
                      <a:pt x="15" y="18"/>
                      <a:pt x="16" y="17"/>
                      <a:pt x="16" y="17"/>
                    </a:cubicBezTo>
                    <a:cubicBezTo>
                      <a:pt x="16" y="17"/>
                      <a:pt x="16" y="17"/>
                      <a:pt x="16" y="17"/>
                    </a:cubicBezTo>
                    <a:cubicBezTo>
                      <a:pt x="17" y="16"/>
                      <a:pt x="17" y="16"/>
                      <a:pt x="17" y="16"/>
                    </a:cubicBezTo>
                    <a:cubicBezTo>
                      <a:pt x="17" y="15"/>
                      <a:pt x="18" y="15"/>
                      <a:pt x="18" y="15"/>
                    </a:cubicBezTo>
                    <a:cubicBezTo>
                      <a:pt x="18" y="15"/>
                      <a:pt x="18" y="15"/>
                      <a:pt x="18" y="15"/>
                    </a:cubicBezTo>
                    <a:lnTo>
                      <a:pt x="17"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8" name="Freeform 140"/>
              <p:cNvSpPr/>
              <p:nvPr/>
            </p:nvSpPr>
            <p:spPr bwMode="auto">
              <a:xfrm>
                <a:off x="2042" y="2486"/>
                <a:ext cx="0" cy="3"/>
              </a:xfrm>
              <a:custGeom>
                <a:avLst/>
                <a:gdLst>
                  <a:gd name="T0" fmla="*/ 0 h 1"/>
                  <a:gd name="T1" fmla="*/ 0 h 1"/>
                  <a:gd name="T2" fmla="*/ 0 h 1"/>
                  <a:gd name="T3" fmla="*/ 0 h 1"/>
                  <a:gd name="T4" fmla="*/ 1 h 1"/>
                  <a:gd name="T5" fmla="*/ 1 h 1"/>
                  <a:gd name="T6" fmla="*/ 1 h 1"/>
                  <a:gd name="T7" fmla="*/ 1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 name="T20" fmla="*/ 0 h 1"/>
                  <a:gd name="T21" fmla="*/ 0 h 1"/>
                  <a:gd name="T22" fmla="*/ 0 h 1"/>
                  <a:gd name="T23" fmla="*/ 0 h 1"/>
                  <a:gd name="T24" fmla="*/ 0 h 1"/>
                  <a:gd name="T25"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9" name="Freeform 141"/>
              <p:cNvSpPr/>
              <p:nvPr/>
            </p:nvSpPr>
            <p:spPr bwMode="auto">
              <a:xfrm>
                <a:off x="1934" y="2389"/>
                <a:ext cx="113" cy="126"/>
              </a:xfrm>
              <a:custGeom>
                <a:avLst/>
                <a:gdLst>
                  <a:gd name="T0" fmla="*/ 26 w 43"/>
                  <a:gd name="T1" fmla="*/ 39 h 48"/>
                  <a:gd name="T2" fmla="*/ 29 w 43"/>
                  <a:gd name="T3" fmla="*/ 36 h 48"/>
                  <a:gd name="T4" fmla="*/ 33 w 43"/>
                  <a:gd name="T5" fmla="*/ 35 h 48"/>
                  <a:gd name="T6" fmla="*/ 39 w 43"/>
                  <a:gd name="T7" fmla="*/ 36 h 48"/>
                  <a:gd name="T8" fmla="*/ 41 w 43"/>
                  <a:gd name="T9" fmla="*/ 36 h 48"/>
                  <a:gd name="T10" fmla="*/ 42 w 43"/>
                  <a:gd name="T11" fmla="*/ 34 h 48"/>
                  <a:gd name="T12" fmla="*/ 42 w 43"/>
                  <a:gd name="T13" fmla="*/ 32 h 48"/>
                  <a:gd name="T14" fmla="*/ 42 w 43"/>
                  <a:gd name="T15" fmla="*/ 30 h 48"/>
                  <a:gd name="T16" fmla="*/ 42 w 43"/>
                  <a:gd name="T17" fmla="*/ 28 h 48"/>
                  <a:gd name="T18" fmla="*/ 40 w 43"/>
                  <a:gd name="T19" fmla="*/ 28 h 48"/>
                  <a:gd name="T20" fmla="*/ 39 w 43"/>
                  <a:gd name="T21" fmla="*/ 24 h 48"/>
                  <a:gd name="T22" fmla="*/ 33 w 43"/>
                  <a:gd name="T23" fmla="*/ 21 h 48"/>
                  <a:gd name="T24" fmla="*/ 33 w 43"/>
                  <a:gd name="T25" fmla="*/ 18 h 48"/>
                  <a:gd name="T26" fmla="*/ 32 w 43"/>
                  <a:gd name="T27" fmla="*/ 16 h 48"/>
                  <a:gd name="T28" fmla="*/ 31 w 43"/>
                  <a:gd name="T29" fmla="*/ 15 h 48"/>
                  <a:gd name="T30" fmla="*/ 29 w 43"/>
                  <a:gd name="T31" fmla="*/ 14 h 48"/>
                  <a:gd name="T32" fmla="*/ 27 w 43"/>
                  <a:gd name="T33" fmla="*/ 14 h 48"/>
                  <a:gd name="T34" fmla="*/ 25 w 43"/>
                  <a:gd name="T35" fmla="*/ 12 h 48"/>
                  <a:gd name="T36" fmla="*/ 23 w 43"/>
                  <a:gd name="T37" fmla="*/ 12 h 48"/>
                  <a:gd name="T38" fmla="*/ 22 w 43"/>
                  <a:gd name="T39" fmla="*/ 11 h 48"/>
                  <a:gd name="T40" fmla="*/ 20 w 43"/>
                  <a:gd name="T41" fmla="*/ 10 h 48"/>
                  <a:gd name="T42" fmla="*/ 18 w 43"/>
                  <a:gd name="T43" fmla="*/ 10 h 48"/>
                  <a:gd name="T44" fmla="*/ 16 w 43"/>
                  <a:gd name="T45" fmla="*/ 9 h 48"/>
                  <a:gd name="T46" fmla="*/ 15 w 43"/>
                  <a:gd name="T47" fmla="*/ 6 h 48"/>
                  <a:gd name="T48" fmla="*/ 15 w 43"/>
                  <a:gd name="T49" fmla="*/ 4 h 48"/>
                  <a:gd name="T50" fmla="*/ 15 w 43"/>
                  <a:gd name="T51" fmla="*/ 2 h 48"/>
                  <a:gd name="T52" fmla="*/ 14 w 43"/>
                  <a:gd name="T53" fmla="*/ 1 h 48"/>
                  <a:gd name="T54" fmla="*/ 11 w 43"/>
                  <a:gd name="T55" fmla="*/ 1 h 48"/>
                  <a:gd name="T56" fmla="*/ 9 w 43"/>
                  <a:gd name="T57" fmla="*/ 2 h 48"/>
                  <a:gd name="T58" fmla="*/ 8 w 43"/>
                  <a:gd name="T59" fmla="*/ 3 h 48"/>
                  <a:gd name="T60" fmla="*/ 6 w 43"/>
                  <a:gd name="T61" fmla="*/ 4 h 48"/>
                  <a:gd name="T62" fmla="*/ 4 w 43"/>
                  <a:gd name="T63" fmla="*/ 5 h 48"/>
                  <a:gd name="T64" fmla="*/ 1 w 43"/>
                  <a:gd name="T65" fmla="*/ 5 h 48"/>
                  <a:gd name="T66" fmla="*/ 1 w 43"/>
                  <a:gd name="T67" fmla="*/ 6 h 48"/>
                  <a:gd name="T68" fmla="*/ 2 w 43"/>
                  <a:gd name="T69" fmla="*/ 8 h 48"/>
                  <a:gd name="T70" fmla="*/ 3 w 43"/>
                  <a:gd name="T71" fmla="*/ 10 h 48"/>
                  <a:gd name="T72" fmla="*/ 2 w 43"/>
                  <a:gd name="T73" fmla="*/ 11 h 48"/>
                  <a:gd name="T74" fmla="*/ 3 w 43"/>
                  <a:gd name="T75" fmla="*/ 16 h 48"/>
                  <a:gd name="T76" fmla="*/ 2 w 43"/>
                  <a:gd name="T77" fmla="*/ 17 h 48"/>
                  <a:gd name="T78" fmla="*/ 1 w 43"/>
                  <a:gd name="T79" fmla="*/ 19 h 48"/>
                  <a:gd name="T80" fmla="*/ 1 w 43"/>
                  <a:gd name="T81" fmla="*/ 20 h 48"/>
                  <a:gd name="T82" fmla="*/ 1 w 43"/>
                  <a:gd name="T83" fmla="*/ 22 h 48"/>
                  <a:gd name="T84" fmla="*/ 3 w 43"/>
                  <a:gd name="T85" fmla="*/ 24 h 48"/>
                  <a:gd name="T86" fmla="*/ 2 w 43"/>
                  <a:gd name="T87" fmla="*/ 26 h 48"/>
                  <a:gd name="T88" fmla="*/ 0 w 43"/>
                  <a:gd name="T89" fmla="*/ 27 h 48"/>
                  <a:gd name="T90" fmla="*/ 1 w 43"/>
                  <a:gd name="T91" fmla="*/ 30 h 48"/>
                  <a:gd name="T92" fmla="*/ 2 w 43"/>
                  <a:gd name="T93" fmla="*/ 33 h 48"/>
                  <a:gd name="T94" fmla="*/ 3 w 43"/>
                  <a:gd name="T95" fmla="*/ 35 h 48"/>
                  <a:gd name="T96" fmla="*/ 4 w 43"/>
                  <a:gd name="T97" fmla="*/ 36 h 48"/>
                  <a:gd name="T98" fmla="*/ 4 w 43"/>
                  <a:gd name="T99" fmla="*/ 38 h 48"/>
                  <a:gd name="T100" fmla="*/ 3 w 43"/>
                  <a:gd name="T101" fmla="*/ 39 h 48"/>
                  <a:gd name="T102" fmla="*/ 4 w 43"/>
                  <a:gd name="T103" fmla="*/ 41 h 48"/>
                  <a:gd name="T104" fmla="*/ 5 w 43"/>
                  <a:gd name="T105" fmla="*/ 44 h 48"/>
                  <a:gd name="T106" fmla="*/ 6 w 43"/>
                  <a:gd name="T107" fmla="*/ 46 h 48"/>
                  <a:gd name="T108" fmla="*/ 8 w 43"/>
                  <a:gd name="T109" fmla="*/ 48 h 48"/>
                  <a:gd name="T110" fmla="*/ 10 w 43"/>
                  <a:gd name="T111" fmla="*/ 47 h 48"/>
                  <a:gd name="T112" fmla="*/ 11 w 43"/>
                  <a:gd name="T113" fmla="*/ 45 h 48"/>
                  <a:gd name="T114" fmla="*/ 13 w 43"/>
                  <a:gd name="T115" fmla="*/ 45 h 48"/>
                  <a:gd name="T116" fmla="*/ 17 w 43"/>
                  <a:gd name="T117" fmla="*/ 45 h 48"/>
                  <a:gd name="T118" fmla="*/ 18 w 43"/>
                  <a:gd name="T119" fmla="*/ 47 h 48"/>
                  <a:gd name="T120" fmla="*/ 19 w 43"/>
                  <a:gd name="T121" fmla="*/ 47 h 48"/>
                  <a:gd name="T122" fmla="*/ 20 w 43"/>
                  <a:gd name="T123" fmla="*/ 45 h 48"/>
                  <a:gd name="T124" fmla="*/ 25 w 43"/>
                  <a:gd name="T12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8">
                    <a:moveTo>
                      <a:pt x="25" y="44"/>
                    </a:move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6"/>
                      <a:pt x="31" y="36"/>
                      <a:pt x="31" y="36"/>
                    </a:cubicBezTo>
                    <a:cubicBezTo>
                      <a:pt x="31" y="36"/>
                      <a:pt x="31" y="36"/>
                      <a:pt x="31" y="36"/>
                    </a:cubicBezTo>
                    <a:cubicBezTo>
                      <a:pt x="31" y="36"/>
                      <a:pt x="31" y="36"/>
                      <a:pt x="31" y="36"/>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7"/>
                      <a:pt x="40" y="37"/>
                      <a:pt x="40"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6"/>
                      <a:pt x="40" y="26"/>
                      <a:pt x="40" y="26"/>
                    </a:cubicBezTo>
                    <a:cubicBezTo>
                      <a:pt x="39" y="26"/>
                      <a:pt x="39" y="26"/>
                      <a:pt x="39" y="26"/>
                    </a:cubicBezTo>
                    <a:cubicBezTo>
                      <a:pt x="39" y="26"/>
                      <a:pt x="39" y="26"/>
                      <a:pt x="39" y="26"/>
                    </a:cubicBezTo>
                    <a:cubicBezTo>
                      <a:pt x="39" y="25"/>
                      <a:pt x="39" y="25"/>
                      <a:pt x="39" y="25"/>
                    </a:cubicBezTo>
                    <a:cubicBezTo>
                      <a:pt x="39" y="25"/>
                      <a:pt x="39" y="25"/>
                      <a:pt x="39"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5"/>
                      <a:pt x="40" y="25"/>
                      <a:pt x="40" y="25"/>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6" y="24"/>
                      <a:pt x="36" y="24"/>
                      <a:pt x="36" y="24"/>
                    </a:cubicBezTo>
                    <a:cubicBezTo>
                      <a:pt x="36" y="24"/>
                      <a:pt x="36" y="24"/>
                      <a:pt x="36" y="24"/>
                    </a:cubicBezTo>
                    <a:cubicBezTo>
                      <a:pt x="36" y="24"/>
                      <a:pt x="36" y="24"/>
                      <a:pt x="36"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4"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5"/>
                      <a:pt x="6" y="45"/>
                      <a:pt x="6" y="45"/>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2" y="45"/>
                      <a:pt x="12" y="45"/>
                      <a:pt x="12" y="45"/>
                    </a:cubicBezTo>
                    <a:cubicBezTo>
                      <a:pt x="12" y="45"/>
                      <a:pt x="12" y="45"/>
                      <a:pt x="12" y="45"/>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6" y="45"/>
                    </a:cubicBezTo>
                    <a:cubicBezTo>
                      <a:pt x="16" y="45"/>
                      <a:pt x="16" y="45"/>
                      <a:pt x="16" y="45"/>
                    </a:cubicBezTo>
                    <a:cubicBezTo>
                      <a:pt x="16" y="45"/>
                      <a:pt x="16" y="45"/>
                      <a:pt x="16"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6"/>
                      <a:pt x="17" y="46"/>
                      <a:pt x="17" y="46"/>
                    </a:cubicBezTo>
                    <a:cubicBezTo>
                      <a:pt x="17" y="45"/>
                      <a:pt x="17" y="45"/>
                      <a:pt x="17" y="45"/>
                    </a:cubicBezTo>
                    <a:cubicBezTo>
                      <a:pt x="17" y="45"/>
                      <a:pt x="17" y="45"/>
                      <a:pt x="17" y="45"/>
                    </a:cubicBezTo>
                    <a:cubicBezTo>
                      <a:pt x="18" y="45"/>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8" y="47"/>
                      <a:pt x="18" y="47"/>
                      <a:pt x="18" y="47"/>
                    </a:cubicBezTo>
                    <a:cubicBezTo>
                      <a:pt x="18" y="47"/>
                      <a:pt x="18" y="47"/>
                      <a:pt x="18" y="47"/>
                    </a:cubicBezTo>
                    <a:cubicBezTo>
                      <a:pt x="18" y="47"/>
                      <a:pt x="18" y="47"/>
                      <a:pt x="18" y="47"/>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0" y="45"/>
                      <a:pt x="20" y="45"/>
                      <a:pt x="20" y="45"/>
                    </a:cubicBezTo>
                    <a:cubicBezTo>
                      <a:pt x="21" y="45"/>
                      <a:pt x="21" y="45"/>
                      <a:pt x="21" y="45"/>
                    </a:cubicBezTo>
                    <a:cubicBezTo>
                      <a:pt x="21" y="45"/>
                      <a:pt x="21" y="45"/>
                      <a:pt x="21" y="45"/>
                    </a:cubicBezTo>
                    <a:cubicBezTo>
                      <a:pt x="21" y="45"/>
                      <a:pt x="21" y="45"/>
                      <a:pt x="21"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0" name="Freeform 142"/>
              <p:cNvSpPr/>
              <p:nvPr/>
            </p:nvSpPr>
            <p:spPr bwMode="auto">
              <a:xfrm>
                <a:off x="1824" y="2299"/>
                <a:ext cx="118" cy="174"/>
              </a:xfrm>
              <a:custGeom>
                <a:avLst/>
                <a:gdLst>
                  <a:gd name="T0" fmla="*/ 41 w 45"/>
                  <a:gd name="T1" fmla="*/ 64 h 66"/>
                  <a:gd name="T2" fmla="*/ 42 w 45"/>
                  <a:gd name="T3" fmla="*/ 61 h 66"/>
                  <a:gd name="T4" fmla="*/ 43 w 45"/>
                  <a:gd name="T5" fmla="*/ 60 h 66"/>
                  <a:gd name="T6" fmla="*/ 44 w 45"/>
                  <a:gd name="T7" fmla="*/ 58 h 66"/>
                  <a:gd name="T8" fmla="*/ 43 w 45"/>
                  <a:gd name="T9" fmla="*/ 56 h 66"/>
                  <a:gd name="T10" fmla="*/ 43 w 45"/>
                  <a:gd name="T11" fmla="*/ 54 h 66"/>
                  <a:gd name="T12" fmla="*/ 43 w 45"/>
                  <a:gd name="T13" fmla="*/ 52 h 66"/>
                  <a:gd name="T14" fmla="*/ 44 w 45"/>
                  <a:gd name="T15" fmla="*/ 50 h 66"/>
                  <a:gd name="T16" fmla="*/ 44 w 45"/>
                  <a:gd name="T17" fmla="*/ 45 h 66"/>
                  <a:gd name="T18" fmla="*/ 45 w 45"/>
                  <a:gd name="T19" fmla="*/ 43 h 66"/>
                  <a:gd name="T20" fmla="*/ 44 w 45"/>
                  <a:gd name="T21" fmla="*/ 42 h 66"/>
                  <a:gd name="T22" fmla="*/ 43 w 45"/>
                  <a:gd name="T23" fmla="*/ 40 h 66"/>
                  <a:gd name="T24" fmla="*/ 40 w 45"/>
                  <a:gd name="T25" fmla="*/ 39 h 66"/>
                  <a:gd name="T26" fmla="*/ 38 w 45"/>
                  <a:gd name="T27" fmla="*/ 34 h 66"/>
                  <a:gd name="T28" fmla="*/ 37 w 45"/>
                  <a:gd name="T29" fmla="*/ 34 h 66"/>
                  <a:gd name="T30" fmla="*/ 32 w 45"/>
                  <a:gd name="T31" fmla="*/ 35 h 66"/>
                  <a:gd name="T32" fmla="*/ 31 w 45"/>
                  <a:gd name="T33" fmla="*/ 33 h 66"/>
                  <a:gd name="T34" fmla="*/ 29 w 45"/>
                  <a:gd name="T35" fmla="*/ 32 h 66"/>
                  <a:gd name="T36" fmla="*/ 29 w 45"/>
                  <a:gd name="T37" fmla="*/ 31 h 66"/>
                  <a:gd name="T38" fmla="*/ 27 w 45"/>
                  <a:gd name="T39" fmla="*/ 28 h 66"/>
                  <a:gd name="T40" fmla="*/ 26 w 45"/>
                  <a:gd name="T41" fmla="*/ 27 h 66"/>
                  <a:gd name="T42" fmla="*/ 27 w 45"/>
                  <a:gd name="T43" fmla="*/ 25 h 66"/>
                  <a:gd name="T44" fmla="*/ 27 w 45"/>
                  <a:gd name="T45" fmla="*/ 23 h 66"/>
                  <a:gd name="T46" fmla="*/ 29 w 45"/>
                  <a:gd name="T47" fmla="*/ 22 h 66"/>
                  <a:gd name="T48" fmla="*/ 29 w 45"/>
                  <a:gd name="T49" fmla="*/ 20 h 66"/>
                  <a:gd name="T50" fmla="*/ 30 w 45"/>
                  <a:gd name="T51" fmla="*/ 18 h 66"/>
                  <a:gd name="T52" fmla="*/ 31 w 45"/>
                  <a:gd name="T53" fmla="*/ 17 h 66"/>
                  <a:gd name="T54" fmla="*/ 33 w 45"/>
                  <a:gd name="T55" fmla="*/ 16 h 66"/>
                  <a:gd name="T56" fmla="*/ 34 w 45"/>
                  <a:gd name="T57" fmla="*/ 15 h 66"/>
                  <a:gd name="T58" fmla="*/ 37 w 45"/>
                  <a:gd name="T59" fmla="*/ 15 h 66"/>
                  <a:gd name="T60" fmla="*/ 39 w 45"/>
                  <a:gd name="T61" fmla="*/ 14 h 66"/>
                  <a:gd name="T62" fmla="*/ 40 w 45"/>
                  <a:gd name="T63" fmla="*/ 14 h 66"/>
                  <a:gd name="T64" fmla="*/ 38 w 45"/>
                  <a:gd name="T65" fmla="*/ 13 h 66"/>
                  <a:gd name="T66" fmla="*/ 39 w 45"/>
                  <a:gd name="T67" fmla="*/ 11 h 66"/>
                  <a:gd name="T68" fmla="*/ 40 w 45"/>
                  <a:gd name="T69" fmla="*/ 9 h 66"/>
                  <a:gd name="T70" fmla="*/ 38 w 45"/>
                  <a:gd name="T71" fmla="*/ 8 h 66"/>
                  <a:gd name="T72" fmla="*/ 36 w 45"/>
                  <a:gd name="T73" fmla="*/ 8 h 66"/>
                  <a:gd name="T74" fmla="*/ 34 w 45"/>
                  <a:gd name="T75" fmla="*/ 7 h 66"/>
                  <a:gd name="T76" fmla="*/ 32 w 45"/>
                  <a:gd name="T77" fmla="*/ 8 h 66"/>
                  <a:gd name="T78" fmla="*/ 29 w 45"/>
                  <a:gd name="T79" fmla="*/ 8 h 66"/>
                  <a:gd name="T80" fmla="*/ 29 w 45"/>
                  <a:gd name="T81" fmla="*/ 6 h 66"/>
                  <a:gd name="T82" fmla="*/ 28 w 45"/>
                  <a:gd name="T83" fmla="*/ 5 h 66"/>
                  <a:gd name="T84" fmla="*/ 26 w 45"/>
                  <a:gd name="T85" fmla="*/ 3 h 66"/>
                  <a:gd name="T86" fmla="*/ 25 w 45"/>
                  <a:gd name="T87" fmla="*/ 2 h 66"/>
                  <a:gd name="T88" fmla="*/ 23 w 45"/>
                  <a:gd name="T89" fmla="*/ 0 h 66"/>
                  <a:gd name="T90" fmla="*/ 21 w 45"/>
                  <a:gd name="T91" fmla="*/ 0 h 66"/>
                  <a:gd name="T92" fmla="*/ 22 w 45"/>
                  <a:gd name="T93" fmla="*/ 2 h 66"/>
                  <a:gd name="T94" fmla="*/ 20 w 45"/>
                  <a:gd name="T95" fmla="*/ 5 h 66"/>
                  <a:gd name="T96" fmla="*/ 19 w 45"/>
                  <a:gd name="T97" fmla="*/ 7 h 66"/>
                  <a:gd name="T98" fmla="*/ 16 w 45"/>
                  <a:gd name="T99" fmla="*/ 9 h 66"/>
                  <a:gd name="T100" fmla="*/ 14 w 45"/>
                  <a:gd name="T101" fmla="*/ 10 h 66"/>
                  <a:gd name="T102" fmla="*/ 11 w 45"/>
                  <a:gd name="T103" fmla="*/ 11 h 66"/>
                  <a:gd name="T104" fmla="*/ 11 w 45"/>
                  <a:gd name="T105" fmla="*/ 13 h 66"/>
                  <a:gd name="T106" fmla="*/ 10 w 45"/>
                  <a:gd name="T107" fmla="*/ 15 h 66"/>
                  <a:gd name="T108" fmla="*/ 9 w 45"/>
                  <a:gd name="T109" fmla="*/ 17 h 66"/>
                  <a:gd name="T110" fmla="*/ 6 w 45"/>
                  <a:gd name="T111" fmla="*/ 16 h 66"/>
                  <a:gd name="T112" fmla="*/ 5 w 45"/>
                  <a:gd name="T113" fmla="*/ 15 h 66"/>
                  <a:gd name="T114" fmla="*/ 4 w 45"/>
                  <a:gd name="T115" fmla="*/ 15 h 66"/>
                  <a:gd name="T116" fmla="*/ 3 w 45"/>
                  <a:gd name="T117" fmla="*/ 13 h 66"/>
                  <a:gd name="T118" fmla="*/ 3 w 45"/>
                  <a:gd name="T119" fmla="*/ 11 h 66"/>
                  <a:gd name="T120" fmla="*/ 18 w 45"/>
                  <a:gd name="T121"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66">
                    <a:moveTo>
                      <a:pt x="39" y="66"/>
                    </a:moveTo>
                    <a:cubicBezTo>
                      <a:pt x="39" y="65"/>
                      <a:pt x="39" y="65"/>
                      <a:pt x="39" y="65"/>
                    </a:cubicBezTo>
                    <a:cubicBezTo>
                      <a:pt x="39" y="65"/>
                      <a:pt x="39" y="65"/>
                      <a:pt x="39" y="65"/>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4"/>
                      <a:pt x="41" y="64"/>
                      <a:pt x="41" y="64"/>
                    </a:cubicBezTo>
                    <a:cubicBezTo>
                      <a:pt x="41" y="63"/>
                      <a:pt x="41" y="63"/>
                      <a:pt x="41" y="63"/>
                    </a:cubicBezTo>
                    <a:cubicBezTo>
                      <a:pt x="41" y="63"/>
                      <a:pt x="41" y="63"/>
                      <a:pt x="41" y="63"/>
                    </a:cubicBezTo>
                    <a:cubicBezTo>
                      <a:pt x="41" y="63"/>
                      <a:pt x="41" y="63"/>
                      <a:pt x="41" y="63"/>
                    </a:cubicBezTo>
                    <a:cubicBezTo>
                      <a:pt x="41" y="63"/>
                      <a:pt x="41" y="63"/>
                      <a:pt x="41" y="63"/>
                    </a:cubicBezTo>
                    <a:cubicBezTo>
                      <a:pt x="41" y="63"/>
                      <a:pt x="41" y="63"/>
                      <a:pt x="41" y="63"/>
                    </a:cubicBezTo>
                    <a:cubicBezTo>
                      <a:pt x="42" y="63"/>
                      <a:pt x="42" y="63"/>
                      <a:pt x="42" y="63"/>
                    </a:cubicBezTo>
                    <a:cubicBezTo>
                      <a:pt x="42" y="63"/>
                      <a:pt x="42" y="63"/>
                      <a:pt x="42" y="63"/>
                    </a:cubicBezTo>
                    <a:cubicBezTo>
                      <a:pt x="42" y="63"/>
                      <a:pt x="42" y="63"/>
                      <a:pt x="42" y="63"/>
                    </a:cubicBezTo>
                    <a:cubicBezTo>
                      <a:pt x="42" y="63"/>
                      <a:pt x="42" y="63"/>
                      <a:pt x="42" y="63"/>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2" y="62"/>
                      <a:pt x="42" y="62"/>
                      <a:pt x="42" y="62"/>
                    </a:cubicBezTo>
                    <a:cubicBezTo>
                      <a:pt x="41" y="62"/>
                      <a:pt x="41" y="62"/>
                      <a:pt x="41" y="62"/>
                    </a:cubicBezTo>
                    <a:cubicBezTo>
                      <a:pt x="41" y="62"/>
                      <a:pt x="41" y="62"/>
                      <a:pt x="41" y="62"/>
                    </a:cubicBezTo>
                    <a:cubicBezTo>
                      <a:pt x="41" y="61"/>
                      <a:pt x="41" y="61"/>
                      <a:pt x="41"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1"/>
                      <a:pt x="42" y="61"/>
                      <a:pt x="42" y="61"/>
                    </a:cubicBezTo>
                    <a:cubicBezTo>
                      <a:pt x="42" y="60"/>
                      <a:pt x="42" y="60"/>
                      <a:pt x="42" y="60"/>
                    </a:cubicBezTo>
                    <a:cubicBezTo>
                      <a:pt x="42" y="60"/>
                      <a:pt x="42" y="60"/>
                      <a:pt x="42" y="60"/>
                    </a:cubicBezTo>
                    <a:cubicBezTo>
                      <a:pt x="42" y="60"/>
                      <a:pt x="42" y="60"/>
                      <a:pt x="42"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4" y="58"/>
                      <a:pt x="44" y="58"/>
                      <a:pt x="44"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8"/>
                      <a:pt x="43" y="58"/>
                      <a:pt x="43" y="58"/>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2" y="56"/>
                      <a:pt x="42" y="56"/>
                      <a:pt x="42" y="56"/>
                    </a:cubicBezTo>
                    <a:cubicBezTo>
                      <a:pt x="42" y="56"/>
                      <a:pt x="42" y="56"/>
                      <a:pt x="42" y="56"/>
                    </a:cubicBezTo>
                    <a:cubicBezTo>
                      <a:pt x="42" y="56"/>
                      <a:pt x="42" y="56"/>
                      <a:pt x="42" y="56"/>
                    </a:cubicBezTo>
                    <a:cubicBezTo>
                      <a:pt x="42" y="56"/>
                      <a:pt x="42" y="56"/>
                      <a:pt x="42" y="56"/>
                    </a:cubicBezTo>
                    <a:cubicBezTo>
                      <a:pt x="42" y="56"/>
                      <a:pt x="42" y="56"/>
                      <a:pt x="42" y="56"/>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3" y="55"/>
                      <a:pt x="43" y="55"/>
                      <a:pt x="43" y="55"/>
                    </a:cubicBezTo>
                    <a:cubicBezTo>
                      <a:pt x="43" y="55"/>
                      <a:pt x="43" y="55"/>
                      <a:pt x="43" y="55"/>
                    </a:cubicBezTo>
                    <a:cubicBezTo>
                      <a:pt x="43" y="55"/>
                      <a:pt x="43" y="55"/>
                      <a:pt x="43" y="55"/>
                    </a:cubicBezTo>
                    <a:cubicBezTo>
                      <a:pt x="43" y="55"/>
                      <a:pt x="43" y="55"/>
                      <a:pt x="43" y="55"/>
                    </a:cubicBezTo>
                    <a:cubicBezTo>
                      <a:pt x="43" y="55"/>
                      <a:pt x="43" y="55"/>
                      <a:pt x="43" y="55"/>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4"/>
                      <a:pt x="43" y="54"/>
                      <a:pt x="43" y="54"/>
                    </a:cubicBezTo>
                    <a:cubicBezTo>
                      <a:pt x="43" y="53"/>
                      <a:pt x="43" y="53"/>
                      <a:pt x="43" y="53"/>
                    </a:cubicBezTo>
                    <a:cubicBezTo>
                      <a:pt x="43" y="53"/>
                      <a:pt x="43" y="53"/>
                      <a:pt x="43" y="53"/>
                    </a:cubicBezTo>
                    <a:cubicBezTo>
                      <a:pt x="43" y="53"/>
                      <a:pt x="43" y="53"/>
                      <a:pt x="43"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2"/>
                      <a:pt x="42" y="52"/>
                      <a:pt x="42" y="52"/>
                    </a:cubicBezTo>
                    <a:cubicBezTo>
                      <a:pt x="42" y="52"/>
                      <a:pt x="42" y="52"/>
                      <a:pt x="42"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2"/>
                      <a:pt x="43" y="52"/>
                      <a:pt x="43" y="52"/>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3" y="51"/>
                      <a:pt x="43" y="51"/>
                      <a:pt x="43" y="51"/>
                    </a:cubicBezTo>
                    <a:cubicBezTo>
                      <a:pt x="44" y="51"/>
                      <a:pt x="44" y="51"/>
                      <a:pt x="44" y="51"/>
                    </a:cubicBezTo>
                    <a:cubicBezTo>
                      <a:pt x="44" y="51"/>
                      <a:pt x="44" y="51"/>
                      <a:pt x="44" y="51"/>
                    </a:cubicBezTo>
                    <a:cubicBezTo>
                      <a:pt x="44" y="51"/>
                      <a:pt x="44" y="51"/>
                      <a:pt x="44" y="51"/>
                    </a:cubicBezTo>
                    <a:cubicBezTo>
                      <a:pt x="44" y="51"/>
                      <a:pt x="44" y="51"/>
                      <a:pt x="44" y="51"/>
                    </a:cubicBezTo>
                    <a:cubicBezTo>
                      <a:pt x="44" y="51"/>
                      <a:pt x="44" y="51"/>
                      <a:pt x="44" y="51"/>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50"/>
                      <a:pt x="44" y="50"/>
                      <a:pt x="44" y="50"/>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3" y="49"/>
                      <a:pt x="43" y="49"/>
                      <a:pt x="43" y="49"/>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5" y="45"/>
                      <a:pt x="45" y="45"/>
                      <a:pt x="45" y="45"/>
                    </a:cubicBezTo>
                    <a:cubicBezTo>
                      <a:pt x="45" y="45"/>
                      <a:pt x="45" y="45"/>
                      <a:pt x="45" y="45"/>
                    </a:cubicBezTo>
                    <a:cubicBezTo>
                      <a:pt x="45" y="45"/>
                      <a:pt x="45" y="45"/>
                      <a:pt x="45" y="45"/>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4"/>
                      <a:pt x="45" y="44"/>
                      <a:pt x="45" y="44"/>
                    </a:cubicBezTo>
                    <a:cubicBezTo>
                      <a:pt x="45" y="43"/>
                      <a:pt x="45" y="43"/>
                      <a:pt x="45" y="43"/>
                    </a:cubicBezTo>
                    <a:cubicBezTo>
                      <a:pt x="45" y="43"/>
                      <a:pt x="45" y="43"/>
                      <a:pt x="45"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3" y="42"/>
                      <a:pt x="43" y="42"/>
                      <a:pt x="43" y="42"/>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1"/>
                      <a:pt x="43" y="41"/>
                      <a:pt x="43" y="41"/>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3" y="40"/>
                      <a:pt x="43" y="40"/>
                      <a:pt x="43" y="40"/>
                    </a:cubicBezTo>
                    <a:cubicBezTo>
                      <a:pt x="42" y="40"/>
                      <a:pt x="42" y="40"/>
                      <a:pt x="42" y="40"/>
                    </a:cubicBezTo>
                    <a:cubicBezTo>
                      <a:pt x="42" y="40"/>
                      <a:pt x="42" y="40"/>
                      <a:pt x="42" y="40"/>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2" y="39"/>
                      <a:pt x="42" y="39"/>
                      <a:pt x="42"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1" y="39"/>
                      <a:pt x="41" y="39"/>
                      <a:pt x="41"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9" y="39"/>
                      <a:pt x="39" y="39"/>
                      <a:pt x="39"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5"/>
                    </a:cubicBezTo>
                    <a:cubicBezTo>
                      <a:pt x="33" y="35"/>
                      <a:pt x="33" y="35"/>
                      <a:pt x="33" y="35"/>
                    </a:cubicBezTo>
                    <a:cubicBezTo>
                      <a:pt x="33" y="34"/>
                      <a:pt x="33" y="34"/>
                      <a:pt x="33"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1"/>
                      <a:pt x="38" y="11"/>
                      <a:pt x="38"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9"/>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1"/>
                      <a:pt x="3" y="11"/>
                      <a:pt x="3" y="11"/>
                    </a:cubicBezTo>
                    <a:cubicBezTo>
                      <a:pt x="3" y="11"/>
                      <a:pt x="3" y="11"/>
                      <a:pt x="3" y="11"/>
                    </a:cubicBezTo>
                    <a:cubicBezTo>
                      <a:pt x="3" y="12"/>
                      <a:pt x="3" y="12"/>
                      <a:pt x="2" y="12"/>
                    </a:cubicBezTo>
                    <a:cubicBezTo>
                      <a:pt x="2" y="13"/>
                      <a:pt x="1" y="13"/>
                      <a:pt x="1" y="14"/>
                    </a:cubicBezTo>
                    <a:cubicBezTo>
                      <a:pt x="0" y="15"/>
                      <a:pt x="0" y="15"/>
                      <a:pt x="0" y="16"/>
                    </a:cubicBezTo>
                    <a:cubicBezTo>
                      <a:pt x="0" y="17"/>
                      <a:pt x="1" y="19"/>
                      <a:pt x="1" y="20"/>
                    </a:cubicBezTo>
                    <a:cubicBezTo>
                      <a:pt x="1" y="20"/>
                      <a:pt x="1" y="20"/>
                      <a:pt x="1" y="20"/>
                    </a:cubicBezTo>
                    <a:cubicBezTo>
                      <a:pt x="1" y="20"/>
                      <a:pt x="1" y="21"/>
                      <a:pt x="0" y="21"/>
                    </a:cubicBezTo>
                    <a:cubicBezTo>
                      <a:pt x="1" y="21"/>
                      <a:pt x="1" y="22"/>
                      <a:pt x="2" y="22"/>
                    </a:cubicBezTo>
                    <a:cubicBezTo>
                      <a:pt x="3" y="22"/>
                      <a:pt x="5" y="23"/>
                      <a:pt x="5" y="24"/>
                    </a:cubicBezTo>
                    <a:cubicBezTo>
                      <a:pt x="6" y="25"/>
                      <a:pt x="7" y="27"/>
                      <a:pt x="7" y="28"/>
                    </a:cubicBezTo>
                    <a:cubicBezTo>
                      <a:pt x="8" y="28"/>
                      <a:pt x="8" y="29"/>
                      <a:pt x="9" y="29"/>
                    </a:cubicBezTo>
                    <a:cubicBezTo>
                      <a:pt x="9" y="30"/>
                      <a:pt x="9" y="31"/>
                      <a:pt x="9" y="31"/>
                    </a:cubicBezTo>
                    <a:cubicBezTo>
                      <a:pt x="10" y="32"/>
                      <a:pt x="10" y="33"/>
                      <a:pt x="11" y="34"/>
                    </a:cubicBezTo>
                    <a:cubicBezTo>
                      <a:pt x="11" y="35"/>
                      <a:pt x="12" y="36"/>
                      <a:pt x="12" y="37"/>
                    </a:cubicBezTo>
                    <a:cubicBezTo>
                      <a:pt x="12" y="38"/>
                      <a:pt x="13" y="38"/>
                      <a:pt x="13" y="38"/>
                    </a:cubicBezTo>
                    <a:cubicBezTo>
                      <a:pt x="13" y="39"/>
                      <a:pt x="13" y="39"/>
                      <a:pt x="13" y="40"/>
                    </a:cubicBezTo>
                    <a:cubicBezTo>
                      <a:pt x="13" y="40"/>
                      <a:pt x="14" y="40"/>
                      <a:pt x="14" y="41"/>
                    </a:cubicBezTo>
                    <a:cubicBezTo>
                      <a:pt x="15" y="41"/>
                      <a:pt x="15" y="41"/>
                      <a:pt x="15" y="42"/>
                    </a:cubicBezTo>
                    <a:cubicBezTo>
                      <a:pt x="15" y="43"/>
                      <a:pt x="16" y="43"/>
                      <a:pt x="16" y="44"/>
                    </a:cubicBezTo>
                    <a:cubicBezTo>
                      <a:pt x="17" y="45"/>
                      <a:pt x="17" y="46"/>
                      <a:pt x="18" y="47"/>
                    </a:cubicBezTo>
                    <a:cubicBezTo>
                      <a:pt x="18" y="47"/>
                      <a:pt x="18" y="48"/>
                      <a:pt x="18" y="48"/>
                    </a:cubicBezTo>
                    <a:cubicBezTo>
                      <a:pt x="18" y="48"/>
                      <a:pt x="18" y="49"/>
                      <a:pt x="18" y="49"/>
                    </a:cubicBezTo>
                    <a:cubicBezTo>
                      <a:pt x="18" y="49"/>
                      <a:pt x="18" y="50"/>
                      <a:pt x="18" y="50"/>
                    </a:cubicBezTo>
                    <a:cubicBezTo>
                      <a:pt x="18" y="50"/>
                      <a:pt x="18" y="50"/>
                      <a:pt x="18" y="50"/>
                    </a:cubicBezTo>
                    <a:cubicBezTo>
                      <a:pt x="18" y="50"/>
                      <a:pt x="19" y="51"/>
                      <a:pt x="19" y="51"/>
                    </a:cubicBezTo>
                    <a:cubicBezTo>
                      <a:pt x="19" y="51"/>
                      <a:pt x="19" y="52"/>
                      <a:pt x="19" y="52"/>
                    </a:cubicBezTo>
                    <a:cubicBezTo>
                      <a:pt x="19" y="52"/>
                      <a:pt x="20" y="53"/>
                      <a:pt x="20" y="53"/>
                    </a:cubicBezTo>
                    <a:cubicBezTo>
                      <a:pt x="21" y="53"/>
                      <a:pt x="22" y="54"/>
                      <a:pt x="22" y="55"/>
                    </a:cubicBezTo>
                    <a:cubicBezTo>
                      <a:pt x="22" y="55"/>
                      <a:pt x="23" y="55"/>
                      <a:pt x="24" y="56"/>
                    </a:cubicBezTo>
                    <a:cubicBezTo>
                      <a:pt x="25" y="56"/>
                      <a:pt x="27" y="58"/>
                      <a:pt x="29" y="58"/>
                    </a:cubicBezTo>
                    <a:cubicBezTo>
                      <a:pt x="30" y="59"/>
                      <a:pt x="32" y="60"/>
                      <a:pt x="33" y="61"/>
                    </a:cubicBezTo>
                    <a:cubicBezTo>
                      <a:pt x="34" y="61"/>
                      <a:pt x="34" y="61"/>
                      <a:pt x="35" y="62"/>
                    </a:cubicBezTo>
                    <a:cubicBezTo>
                      <a:pt x="35" y="62"/>
                      <a:pt x="35" y="62"/>
                      <a:pt x="35" y="63"/>
                    </a:cubicBezTo>
                    <a:cubicBezTo>
                      <a:pt x="36" y="63"/>
                      <a:pt x="37" y="64"/>
                      <a:pt x="37" y="64"/>
                    </a:cubicBezTo>
                    <a:cubicBezTo>
                      <a:pt x="37" y="64"/>
                      <a:pt x="38" y="64"/>
                      <a:pt x="38" y="65"/>
                    </a:cubicBezTo>
                    <a:cubicBezTo>
                      <a:pt x="38" y="65"/>
                      <a:pt x="38" y="66"/>
                      <a:pt x="39" y="66"/>
                    </a:cubicBezTo>
                    <a:cubicBezTo>
                      <a:pt x="39" y="66"/>
                      <a:pt x="39" y="66"/>
                      <a:pt x="39" y="66"/>
                    </a:cubicBezTo>
                    <a:cubicBezTo>
                      <a:pt x="39" y="66"/>
                      <a:pt x="39" y="66"/>
                      <a:pt x="39" y="66"/>
                    </a:cubicBezTo>
                    <a:cubicBezTo>
                      <a:pt x="39" y="66"/>
                      <a:pt x="39" y="66"/>
                      <a:pt x="39"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1" name="Freeform 143"/>
              <p:cNvSpPr/>
              <p:nvPr/>
            </p:nvSpPr>
            <p:spPr bwMode="auto">
              <a:xfrm>
                <a:off x="1522" y="202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2" name="Freeform 144"/>
              <p:cNvSpPr/>
              <p:nvPr/>
            </p:nvSpPr>
            <p:spPr bwMode="auto">
              <a:xfrm>
                <a:off x="1674" y="20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3" name="Freeform 145"/>
              <p:cNvSpPr/>
              <p:nvPr/>
            </p:nvSpPr>
            <p:spPr bwMode="auto">
              <a:xfrm>
                <a:off x="1742" y="2163"/>
                <a:ext cx="21" cy="10"/>
              </a:xfrm>
              <a:custGeom>
                <a:avLst/>
                <a:gdLst>
                  <a:gd name="T0" fmla="*/ 8 w 8"/>
                  <a:gd name="T1" fmla="*/ 3 h 4"/>
                  <a:gd name="T2" fmla="*/ 8 w 8"/>
                  <a:gd name="T3" fmla="*/ 3 h 4"/>
                  <a:gd name="T4" fmla="*/ 8 w 8"/>
                  <a:gd name="T5" fmla="*/ 2 h 4"/>
                  <a:gd name="T6" fmla="*/ 8 w 8"/>
                  <a:gd name="T7" fmla="*/ 2 h 4"/>
                  <a:gd name="T8" fmla="*/ 8 w 8"/>
                  <a:gd name="T9" fmla="*/ 2 h 4"/>
                  <a:gd name="T10" fmla="*/ 8 w 8"/>
                  <a:gd name="T11" fmla="*/ 2 h 4"/>
                  <a:gd name="T12" fmla="*/ 7 w 8"/>
                  <a:gd name="T13" fmla="*/ 1 h 4"/>
                  <a:gd name="T14" fmla="*/ 7 w 8"/>
                  <a:gd name="T15" fmla="*/ 2 h 4"/>
                  <a:gd name="T16" fmla="*/ 7 w 8"/>
                  <a:gd name="T17" fmla="*/ 1 h 4"/>
                  <a:gd name="T18" fmla="*/ 7 w 8"/>
                  <a:gd name="T19" fmla="*/ 1 h 4"/>
                  <a:gd name="T20" fmla="*/ 7 w 8"/>
                  <a:gd name="T21" fmla="*/ 1 h 4"/>
                  <a:gd name="T22" fmla="*/ 6 w 8"/>
                  <a:gd name="T23" fmla="*/ 1 h 4"/>
                  <a:gd name="T24" fmla="*/ 6 w 8"/>
                  <a:gd name="T25" fmla="*/ 1 h 4"/>
                  <a:gd name="T26" fmla="*/ 6 w 8"/>
                  <a:gd name="T27" fmla="*/ 2 h 4"/>
                  <a:gd name="T28" fmla="*/ 6 w 8"/>
                  <a:gd name="T29" fmla="*/ 2 h 4"/>
                  <a:gd name="T30" fmla="*/ 5 w 8"/>
                  <a:gd name="T31" fmla="*/ 2 h 4"/>
                  <a:gd name="T32" fmla="*/ 5 w 8"/>
                  <a:gd name="T33" fmla="*/ 1 h 4"/>
                  <a:gd name="T34" fmla="*/ 5 w 8"/>
                  <a:gd name="T35" fmla="*/ 1 h 4"/>
                  <a:gd name="T36" fmla="*/ 5 w 8"/>
                  <a:gd name="T37" fmla="*/ 1 h 4"/>
                  <a:gd name="T38" fmla="*/ 5 w 8"/>
                  <a:gd name="T39" fmla="*/ 1 h 4"/>
                  <a:gd name="T40" fmla="*/ 4 w 8"/>
                  <a:gd name="T41" fmla="*/ 1 h 4"/>
                  <a:gd name="T42" fmla="*/ 4 w 8"/>
                  <a:gd name="T43" fmla="*/ 1 h 4"/>
                  <a:gd name="T44" fmla="*/ 4 w 8"/>
                  <a:gd name="T45" fmla="*/ 1 h 4"/>
                  <a:gd name="T46" fmla="*/ 4 w 8"/>
                  <a:gd name="T47" fmla="*/ 0 h 4"/>
                  <a:gd name="T48" fmla="*/ 4 w 8"/>
                  <a:gd name="T49" fmla="*/ 0 h 4"/>
                  <a:gd name="T50" fmla="*/ 3 w 8"/>
                  <a:gd name="T51" fmla="*/ 0 h 4"/>
                  <a:gd name="T52" fmla="*/ 3 w 8"/>
                  <a:gd name="T53" fmla="*/ 0 h 4"/>
                  <a:gd name="T54" fmla="*/ 3 w 8"/>
                  <a:gd name="T55" fmla="*/ 0 h 4"/>
                  <a:gd name="T56" fmla="*/ 3 w 8"/>
                  <a:gd name="T57" fmla="*/ 0 h 4"/>
                  <a:gd name="T58" fmla="*/ 2 w 8"/>
                  <a:gd name="T59" fmla="*/ 0 h 4"/>
                  <a:gd name="T60" fmla="*/ 2 w 8"/>
                  <a:gd name="T61" fmla="*/ 0 h 4"/>
                  <a:gd name="T62" fmla="*/ 2 w 8"/>
                  <a:gd name="T63" fmla="*/ 0 h 4"/>
                  <a:gd name="T64" fmla="*/ 2 w 8"/>
                  <a:gd name="T65" fmla="*/ 0 h 4"/>
                  <a:gd name="T66" fmla="*/ 2 w 8"/>
                  <a:gd name="T67" fmla="*/ 0 h 4"/>
                  <a:gd name="T68" fmla="*/ 1 w 8"/>
                  <a:gd name="T69" fmla="*/ 0 h 4"/>
                  <a:gd name="T70" fmla="*/ 1 w 8"/>
                  <a:gd name="T71" fmla="*/ 1 h 4"/>
                  <a:gd name="T72" fmla="*/ 1 w 8"/>
                  <a:gd name="T73" fmla="*/ 1 h 4"/>
                  <a:gd name="T74" fmla="*/ 1 w 8"/>
                  <a:gd name="T75" fmla="*/ 1 h 4"/>
                  <a:gd name="T76" fmla="*/ 0 w 8"/>
                  <a:gd name="T77" fmla="*/ 1 h 4"/>
                  <a:gd name="T78" fmla="*/ 0 w 8"/>
                  <a:gd name="T79" fmla="*/ 1 h 4"/>
                  <a:gd name="T80" fmla="*/ 0 w 8"/>
                  <a:gd name="T81" fmla="*/ 1 h 4"/>
                  <a:gd name="T82" fmla="*/ 0 w 8"/>
                  <a:gd name="T83" fmla="*/ 2 h 4"/>
                  <a:gd name="T84" fmla="*/ 0 w 8"/>
                  <a:gd name="T85" fmla="*/ 2 h 4"/>
                  <a:gd name="T86" fmla="*/ 0 w 8"/>
                  <a:gd name="T87" fmla="*/ 2 h 4"/>
                  <a:gd name="T88" fmla="*/ 4 w 8"/>
                  <a:gd name="T89" fmla="*/ 4 h 4"/>
                  <a:gd name="T90" fmla="*/ 8 w 8"/>
                  <a:gd name="T9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4">
                    <a:moveTo>
                      <a:pt x="8" y="3"/>
                    </a:move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3"/>
                      <a:pt x="2" y="3"/>
                    </a:cubicBezTo>
                    <a:cubicBezTo>
                      <a:pt x="3" y="3"/>
                      <a:pt x="3" y="3"/>
                      <a:pt x="4" y="4"/>
                    </a:cubicBezTo>
                    <a:cubicBezTo>
                      <a:pt x="5" y="4"/>
                      <a:pt x="6" y="4"/>
                      <a:pt x="7" y="4"/>
                    </a:cubicBezTo>
                    <a:cubicBezTo>
                      <a:pt x="7" y="4"/>
                      <a:pt x="7" y="4"/>
                      <a:pt x="7" y="4"/>
                    </a:cubicBezTo>
                    <a:cubicBezTo>
                      <a:pt x="8" y="4"/>
                      <a:pt x="8" y="4"/>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4" name="Freeform 146"/>
              <p:cNvSpPr/>
              <p:nvPr/>
            </p:nvSpPr>
            <p:spPr bwMode="auto">
              <a:xfrm>
                <a:off x="1721" y="2128"/>
                <a:ext cx="37" cy="40"/>
              </a:xfrm>
              <a:custGeom>
                <a:avLst/>
                <a:gdLst>
                  <a:gd name="T0" fmla="*/ 8 w 14"/>
                  <a:gd name="T1" fmla="*/ 14 h 15"/>
                  <a:gd name="T2" fmla="*/ 8 w 14"/>
                  <a:gd name="T3" fmla="*/ 14 h 15"/>
                  <a:gd name="T4" fmla="*/ 8 w 14"/>
                  <a:gd name="T5" fmla="*/ 14 h 15"/>
                  <a:gd name="T6" fmla="*/ 9 w 14"/>
                  <a:gd name="T7" fmla="*/ 13 h 15"/>
                  <a:gd name="T8" fmla="*/ 9 w 14"/>
                  <a:gd name="T9" fmla="*/ 13 h 15"/>
                  <a:gd name="T10" fmla="*/ 9 w 14"/>
                  <a:gd name="T11" fmla="*/ 12 h 15"/>
                  <a:gd name="T12" fmla="*/ 10 w 14"/>
                  <a:gd name="T13" fmla="*/ 12 h 15"/>
                  <a:gd name="T14" fmla="*/ 10 w 14"/>
                  <a:gd name="T15" fmla="*/ 12 h 15"/>
                  <a:gd name="T16" fmla="*/ 11 w 14"/>
                  <a:gd name="T17" fmla="*/ 11 h 15"/>
                  <a:gd name="T18" fmla="*/ 11 w 14"/>
                  <a:gd name="T19" fmla="*/ 11 h 15"/>
                  <a:gd name="T20" fmla="*/ 11 w 14"/>
                  <a:gd name="T21" fmla="*/ 10 h 15"/>
                  <a:gd name="T22" fmla="*/ 11 w 14"/>
                  <a:gd name="T23" fmla="*/ 10 h 15"/>
                  <a:gd name="T24" fmla="*/ 12 w 14"/>
                  <a:gd name="T25" fmla="*/ 10 h 15"/>
                  <a:gd name="T26" fmla="*/ 12 w 14"/>
                  <a:gd name="T27" fmla="*/ 9 h 15"/>
                  <a:gd name="T28" fmla="*/ 12 w 14"/>
                  <a:gd name="T29" fmla="*/ 9 h 15"/>
                  <a:gd name="T30" fmla="*/ 13 w 14"/>
                  <a:gd name="T31" fmla="*/ 9 h 15"/>
                  <a:gd name="T32" fmla="*/ 13 w 14"/>
                  <a:gd name="T33" fmla="*/ 8 h 15"/>
                  <a:gd name="T34" fmla="*/ 13 w 14"/>
                  <a:gd name="T35" fmla="*/ 8 h 15"/>
                  <a:gd name="T36" fmla="*/ 14 w 14"/>
                  <a:gd name="T37" fmla="*/ 8 h 15"/>
                  <a:gd name="T38" fmla="*/ 14 w 14"/>
                  <a:gd name="T39" fmla="*/ 8 h 15"/>
                  <a:gd name="T40" fmla="*/ 13 w 14"/>
                  <a:gd name="T41" fmla="*/ 7 h 15"/>
                  <a:gd name="T42" fmla="*/ 12 w 14"/>
                  <a:gd name="T43" fmla="*/ 7 h 15"/>
                  <a:gd name="T44" fmla="*/ 11 w 14"/>
                  <a:gd name="T45" fmla="*/ 7 h 15"/>
                  <a:gd name="T46" fmla="*/ 11 w 14"/>
                  <a:gd name="T47" fmla="*/ 7 h 15"/>
                  <a:gd name="T48" fmla="*/ 11 w 14"/>
                  <a:gd name="T49" fmla="*/ 5 h 15"/>
                  <a:gd name="T50" fmla="*/ 11 w 14"/>
                  <a:gd name="T51" fmla="*/ 3 h 15"/>
                  <a:gd name="T52" fmla="*/ 4 w 14"/>
                  <a:gd name="T53" fmla="*/ 2 h 15"/>
                  <a:gd name="T54" fmla="*/ 4 w 14"/>
                  <a:gd name="T55" fmla="*/ 3 h 15"/>
                  <a:gd name="T56" fmla="*/ 4 w 14"/>
                  <a:gd name="T57" fmla="*/ 3 h 15"/>
                  <a:gd name="T58" fmla="*/ 4 w 14"/>
                  <a:gd name="T59" fmla="*/ 3 h 15"/>
                  <a:gd name="T60" fmla="*/ 5 w 14"/>
                  <a:gd name="T61" fmla="*/ 3 h 15"/>
                  <a:gd name="T62" fmla="*/ 5 w 14"/>
                  <a:gd name="T63" fmla="*/ 3 h 15"/>
                  <a:gd name="T64" fmla="*/ 5 w 14"/>
                  <a:gd name="T65" fmla="*/ 4 h 15"/>
                  <a:gd name="T66" fmla="*/ 6 w 14"/>
                  <a:gd name="T67" fmla="*/ 4 h 15"/>
                  <a:gd name="T68" fmla="*/ 6 w 14"/>
                  <a:gd name="T69" fmla="*/ 4 h 15"/>
                  <a:gd name="T70" fmla="*/ 6 w 14"/>
                  <a:gd name="T71" fmla="*/ 5 h 15"/>
                  <a:gd name="T72" fmla="*/ 7 w 14"/>
                  <a:gd name="T73" fmla="*/ 5 h 15"/>
                  <a:gd name="T74" fmla="*/ 7 w 14"/>
                  <a:gd name="T75" fmla="*/ 5 h 15"/>
                  <a:gd name="T76" fmla="*/ 7 w 14"/>
                  <a:gd name="T77" fmla="*/ 6 h 15"/>
                  <a:gd name="T78" fmla="*/ 7 w 14"/>
                  <a:gd name="T79" fmla="*/ 6 h 15"/>
                  <a:gd name="T80" fmla="*/ 7 w 14"/>
                  <a:gd name="T81" fmla="*/ 6 h 15"/>
                  <a:gd name="T82" fmla="*/ 2 w 14"/>
                  <a:gd name="T83" fmla="*/ 7 h 15"/>
                  <a:gd name="T84" fmla="*/ 2 w 14"/>
                  <a:gd name="T85" fmla="*/ 7 h 15"/>
                  <a:gd name="T86" fmla="*/ 1 w 14"/>
                  <a:gd name="T87" fmla="*/ 8 h 15"/>
                  <a:gd name="T88" fmla="*/ 1 w 14"/>
                  <a:gd name="T89" fmla="*/ 9 h 15"/>
                  <a:gd name="T90" fmla="*/ 0 w 14"/>
                  <a:gd name="T91" fmla="*/ 9 h 15"/>
                  <a:gd name="T92" fmla="*/ 1 w 14"/>
                  <a:gd name="T93" fmla="*/ 10 h 15"/>
                  <a:gd name="T94" fmla="*/ 1 w 14"/>
                  <a:gd name="T95" fmla="*/ 10 h 15"/>
                  <a:gd name="T96" fmla="*/ 0 w 14"/>
                  <a:gd name="T97" fmla="*/ 11 h 15"/>
                  <a:gd name="T98" fmla="*/ 0 w 14"/>
                  <a:gd name="T99" fmla="*/ 12 h 15"/>
                  <a:gd name="T100" fmla="*/ 0 w 14"/>
                  <a:gd name="T101" fmla="*/ 12 h 15"/>
                  <a:gd name="T102" fmla="*/ 6 w 14"/>
                  <a:gd name="T10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5">
                    <a:moveTo>
                      <a:pt x="7" y="15"/>
                    </a:move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3" y="7"/>
                      <a:pt x="13" y="7"/>
                    </a:cubicBezTo>
                    <a:cubicBezTo>
                      <a:pt x="13" y="7"/>
                      <a:pt x="13" y="7"/>
                      <a:pt x="13" y="7"/>
                    </a:cubicBezTo>
                    <a:cubicBezTo>
                      <a:pt x="13" y="7"/>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1" y="7"/>
                      <a:pt x="11" y="7"/>
                      <a:pt x="11" y="7"/>
                    </a:cubicBezTo>
                    <a:cubicBezTo>
                      <a:pt x="11" y="5"/>
                      <a:pt x="11" y="5"/>
                      <a:pt x="11" y="5"/>
                    </a:cubicBezTo>
                    <a:cubicBezTo>
                      <a:pt x="11" y="5"/>
                      <a:pt x="11" y="5"/>
                      <a:pt x="11" y="5"/>
                    </a:cubicBezTo>
                    <a:cubicBezTo>
                      <a:pt x="11" y="5"/>
                      <a:pt x="11" y="5"/>
                      <a:pt x="11" y="5"/>
                    </a:cubicBezTo>
                    <a:cubicBezTo>
                      <a:pt x="11" y="4"/>
                      <a:pt x="11" y="4"/>
                      <a:pt x="11" y="4"/>
                    </a:cubicBezTo>
                    <a:cubicBezTo>
                      <a:pt x="11" y="3"/>
                      <a:pt x="11" y="3"/>
                      <a:pt x="11" y="3"/>
                    </a:cubicBezTo>
                    <a:cubicBezTo>
                      <a:pt x="11" y="3"/>
                      <a:pt x="11" y="3"/>
                      <a:pt x="11" y="3"/>
                    </a:cubicBezTo>
                    <a:cubicBezTo>
                      <a:pt x="11" y="0"/>
                      <a:pt x="11" y="0"/>
                      <a:pt x="11" y="0"/>
                    </a:cubicBezTo>
                    <a:cubicBezTo>
                      <a:pt x="5" y="0"/>
                      <a:pt x="5" y="0"/>
                      <a:pt x="5" y="0"/>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2" y="13"/>
                    </a:cubicBezTo>
                    <a:cubicBezTo>
                      <a:pt x="3" y="14"/>
                      <a:pt x="3" y="14"/>
                      <a:pt x="4" y="14"/>
                    </a:cubicBezTo>
                    <a:cubicBezTo>
                      <a:pt x="5" y="14"/>
                      <a:pt x="5" y="14"/>
                      <a:pt x="6" y="14"/>
                    </a:cubicBezTo>
                    <a:cubicBezTo>
                      <a:pt x="6" y="14"/>
                      <a:pt x="7" y="14"/>
                      <a:pt x="7" y="15"/>
                    </a:cubicBezTo>
                    <a:cubicBezTo>
                      <a:pt x="7" y="15"/>
                      <a:pt x="7" y="15"/>
                      <a:pt x="7" y="15"/>
                    </a:cubicBezTo>
                    <a:cubicBezTo>
                      <a:pt x="7" y="1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5" name="Rectangle 147"/>
              <p:cNvSpPr>
                <a:spLocks noChangeArrowheads="1"/>
              </p:cNvSpPr>
              <p:nvPr/>
            </p:nvSpPr>
            <p:spPr bwMode="auto">
              <a:xfrm>
                <a:off x="1945" y="17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6" name="Freeform 148"/>
              <p:cNvSpPr/>
              <p:nvPr/>
            </p:nvSpPr>
            <p:spPr bwMode="auto">
              <a:xfrm>
                <a:off x="1750" y="2147"/>
                <a:ext cx="55" cy="26"/>
              </a:xfrm>
              <a:custGeom>
                <a:avLst/>
                <a:gdLst>
                  <a:gd name="T0" fmla="*/ 8 w 21"/>
                  <a:gd name="T1" fmla="*/ 10 h 10"/>
                  <a:gd name="T2" fmla="*/ 8 w 21"/>
                  <a:gd name="T3" fmla="*/ 10 h 10"/>
                  <a:gd name="T4" fmla="*/ 8 w 21"/>
                  <a:gd name="T5" fmla="*/ 9 h 10"/>
                  <a:gd name="T6" fmla="*/ 8 w 21"/>
                  <a:gd name="T7" fmla="*/ 9 h 10"/>
                  <a:gd name="T8" fmla="*/ 8 w 21"/>
                  <a:gd name="T9" fmla="*/ 9 h 10"/>
                  <a:gd name="T10" fmla="*/ 8 w 21"/>
                  <a:gd name="T11" fmla="*/ 8 h 10"/>
                  <a:gd name="T12" fmla="*/ 8 w 21"/>
                  <a:gd name="T13" fmla="*/ 8 h 10"/>
                  <a:gd name="T14" fmla="*/ 9 w 21"/>
                  <a:gd name="T15" fmla="*/ 7 h 10"/>
                  <a:gd name="T16" fmla="*/ 10 w 21"/>
                  <a:gd name="T17" fmla="*/ 8 h 10"/>
                  <a:gd name="T18" fmla="*/ 10 w 21"/>
                  <a:gd name="T19" fmla="*/ 7 h 10"/>
                  <a:gd name="T20" fmla="*/ 11 w 21"/>
                  <a:gd name="T21" fmla="*/ 7 h 10"/>
                  <a:gd name="T22" fmla="*/ 11 w 21"/>
                  <a:gd name="T23" fmla="*/ 6 h 10"/>
                  <a:gd name="T24" fmla="*/ 11 w 21"/>
                  <a:gd name="T25" fmla="*/ 7 h 10"/>
                  <a:gd name="T26" fmla="*/ 12 w 21"/>
                  <a:gd name="T27" fmla="*/ 7 h 10"/>
                  <a:gd name="T28" fmla="*/ 13 w 21"/>
                  <a:gd name="T29" fmla="*/ 7 h 10"/>
                  <a:gd name="T30" fmla="*/ 13 w 21"/>
                  <a:gd name="T31" fmla="*/ 6 h 10"/>
                  <a:gd name="T32" fmla="*/ 13 w 21"/>
                  <a:gd name="T33" fmla="*/ 6 h 10"/>
                  <a:gd name="T34" fmla="*/ 14 w 21"/>
                  <a:gd name="T35" fmla="*/ 6 h 10"/>
                  <a:gd name="T36" fmla="*/ 14 w 21"/>
                  <a:gd name="T37" fmla="*/ 5 h 10"/>
                  <a:gd name="T38" fmla="*/ 14 w 21"/>
                  <a:gd name="T39" fmla="*/ 5 h 10"/>
                  <a:gd name="T40" fmla="*/ 15 w 21"/>
                  <a:gd name="T41" fmla="*/ 4 h 10"/>
                  <a:gd name="T42" fmla="*/ 15 w 21"/>
                  <a:gd name="T43" fmla="*/ 4 h 10"/>
                  <a:gd name="T44" fmla="*/ 16 w 21"/>
                  <a:gd name="T45" fmla="*/ 4 h 10"/>
                  <a:gd name="T46" fmla="*/ 16 w 21"/>
                  <a:gd name="T47" fmla="*/ 4 h 10"/>
                  <a:gd name="T48" fmla="*/ 17 w 21"/>
                  <a:gd name="T49" fmla="*/ 4 h 10"/>
                  <a:gd name="T50" fmla="*/ 17 w 21"/>
                  <a:gd name="T51" fmla="*/ 4 h 10"/>
                  <a:gd name="T52" fmla="*/ 18 w 21"/>
                  <a:gd name="T53" fmla="*/ 4 h 10"/>
                  <a:gd name="T54" fmla="*/ 18 w 21"/>
                  <a:gd name="T55" fmla="*/ 4 h 10"/>
                  <a:gd name="T56" fmla="*/ 19 w 21"/>
                  <a:gd name="T57" fmla="*/ 4 h 10"/>
                  <a:gd name="T58" fmla="*/ 19 w 21"/>
                  <a:gd name="T59" fmla="*/ 4 h 10"/>
                  <a:gd name="T60" fmla="*/ 20 w 21"/>
                  <a:gd name="T61" fmla="*/ 3 h 10"/>
                  <a:gd name="T62" fmla="*/ 20 w 21"/>
                  <a:gd name="T63" fmla="*/ 3 h 10"/>
                  <a:gd name="T64" fmla="*/ 21 w 21"/>
                  <a:gd name="T65" fmla="*/ 3 h 10"/>
                  <a:gd name="T66" fmla="*/ 18 w 21"/>
                  <a:gd name="T67" fmla="*/ 1 h 10"/>
                  <a:gd name="T68" fmla="*/ 14 w 21"/>
                  <a:gd name="T69" fmla="*/ 0 h 10"/>
                  <a:gd name="T70" fmla="*/ 5 w 21"/>
                  <a:gd name="T71" fmla="*/ 0 h 10"/>
                  <a:gd name="T72" fmla="*/ 3 w 21"/>
                  <a:gd name="T73" fmla="*/ 1 h 10"/>
                  <a:gd name="T74" fmla="*/ 3 w 21"/>
                  <a:gd name="T75" fmla="*/ 1 h 10"/>
                  <a:gd name="T76" fmla="*/ 2 w 21"/>
                  <a:gd name="T77" fmla="*/ 2 h 10"/>
                  <a:gd name="T78" fmla="*/ 2 w 21"/>
                  <a:gd name="T79" fmla="*/ 2 h 10"/>
                  <a:gd name="T80" fmla="*/ 2 w 21"/>
                  <a:gd name="T81" fmla="*/ 2 h 10"/>
                  <a:gd name="T82" fmla="*/ 1 w 21"/>
                  <a:gd name="T83" fmla="*/ 3 h 10"/>
                  <a:gd name="T84" fmla="*/ 1 w 21"/>
                  <a:gd name="T85" fmla="*/ 3 h 10"/>
                  <a:gd name="T86" fmla="*/ 0 w 21"/>
                  <a:gd name="T87" fmla="*/ 3 h 10"/>
                  <a:gd name="T88" fmla="*/ 0 w 21"/>
                  <a:gd name="T89" fmla="*/ 4 h 10"/>
                  <a:gd name="T90" fmla="*/ 0 w 21"/>
                  <a:gd name="T91" fmla="*/ 4 h 10"/>
                  <a:gd name="T92" fmla="*/ 0 w 21"/>
                  <a:gd name="T93" fmla="*/ 5 h 10"/>
                  <a:gd name="T94" fmla="*/ 0 w 21"/>
                  <a:gd name="T95" fmla="*/ 5 h 10"/>
                  <a:gd name="T96" fmla="*/ 0 w 21"/>
                  <a:gd name="T97" fmla="*/ 6 h 10"/>
                  <a:gd name="T98" fmla="*/ 1 w 21"/>
                  <a:gd name="T99" fmla="*/ 6 h 10"/>
                  <a:gd name="T100" fmla="*/ 1 w 21"/>
                  <a:gd name="T101" fmla="*/ 6 h 10"/>
                  <a:gd name="T102" fmla="*/ 1 w 21"/>
                  <a:gd name="T103" fmla="*/ 6 h 10"/>
                  <a:gd name="T104" fmla="*/ 2 w 21"/>
                  <a:gd name="T105" fmla="*/ 7 h 10"/>
                  <a:gd name="T106" fmla="*/ 2 w 21"/>
                  <a:gd name="T107" fmla="*/ 7 h 10"/>
                  <a:gd name="T108" fmla="*/ 3 w 21"/>
                  <a:gd name="T109" fmla="*/ 7 h 10"/>
                  <a:gd name="T110" fmla="*/ 3 w 21"/>
                  <a:gd name="T111" fmla="*/ 7 h 10"/>
                  <a:gd name="T112" fmla="*/ 3 w 21"/>
                  <a:gd name="T113" fmla="*/ 7 h 10"/>
                  <a:gd name="T114" fmla="*/ 4 w 21"/>
                  <a:gd name="T115" fmla="*/ 7 h 10"/>
                  <a:gd name="T116" fmla="*/ 5 w 21"/>
                  <a:gd name="T117" fmla="*/ 7 h 10"/>
                  <a:gd name="T118" fmla="*/ 5 w 21"/>
                  <a:gd name="T119" fmla="*/ 7 h 10"/>
                  <a:gd name="T120" fmla="*/ 5 w 21"/>
                  <a:gd name="T121" fmla="*/ 8 h 10"/>
                  <a:gd name="T122" fmla="*/ 5 w 21"/>
                  <a:gd name="T123" fmla="*/ 9 h 10"/>
                  <a:gd name="T124" fmla="*/ 7 w 21"/>
                  <a:gd name="T1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0">
                    <a:moveTo>
                      <a:pt x="8" y="10"/>
                    </a:move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0" y="3"/>
                      <a:pt x="20" y="3"/>
                      <a:pt x="20" y="3"/>
                    </a:cubicBezTo>
                    <a:cubicBezTo>
                      <a:pt x="20" y="3"/>
                      <a:pt x="20" y="2"/>
                      <a:pt x="20" y="2"/>
                    </a:cubicBezTo>
                    <a:cubicBezTo>
                      <a:pt x="20" y="2"/>
                      <a:pt x="19" y="3"/>
                      <a:pt x="19" y="3"/>
                    </a:cubicBezTo>
                    <a:cubicBezTo>
                      <a:pt x="19" y="3"/>
                      <a:pt x="19" y="2"/>
                      <a:pt x="19" y="2"/>
                    </a:cubicBezTo>
                    <a:cubicBezTo>
                      <a:pt x="19" y="2"/>
                      <a:pt x="19" y="2"/>
                      <a:pt x="18" y="2"/>
                    </a:cubicBezTo>
                    <a:cubicBezTo>
                      <a:pt x="18" y="2"/>
                      <a:pt x="18" y="1"/>
                      <a:pt x="18" y="1"/>
                    </a:cubicBezTo>
                    <a:cubicBezTo>
                      <a:pt x="18" y="1"/>
                      <a:pt x="18" y="1"/>
                      <a:pt x="19" y="1"/>
                    </a:cubicBezTo>
                    <a:cubicBezTo>
                      <a:pt x="19" y="1"/>
                      <a:pt x="19" y="2"/>
                      <a:pt x="19" y="2"/>
                    </a:cubicBezTo>
                    <a:cubicBezTo>
                      <a:pt x="19" y="1"/>
                      <a:pt x="19" y="1"/>
                      <a:pt x="18" y="1"/>
                    </a:cubicBezTo>
                    <a:cubicBezTo>
                      <a:pt x="18" y="0"/>
                      <a:pt x="18" y="0"/>
                      <a:pt x="17" y="0"/>
                    </a:cubicBezTo>
                    <a:cubicBezTo>
                      <a:pt x="16" y="0"/>
                      <a:pt x="16" y="0"/>
                      <a:pt x="15" y="0"/>
                    </a:cubicBezTo>
                    <a:cubicBezTo>
                      <a:pt x="15" y="0"/>
                      <a:pt x="14" y="0"/>
                      <a:pt x="14" y="0"/>
                    </a:cubicBezTo>
                    <a:cubicBezTo>
                      <a:pt x="13" y="0"/>
                      <a:pt x="13" y="0"/>
                      <a:pt x="12" y="0"/>
                    </a:cubicBezTo>
                    <a:cubicBezTo>
                      <a:pt x="12" y="0"/>
                      <a:pt x="12" y="0"/>
                      <a:pt x="11" y="0"/>
                    </a:cubicBezTo>
                    <a:cubicBezTo>
                      <a:pt x="12" y="0"/>
                      <a:pt x="11" y="0"/>
                      <a:pt x="11" y="0"/>
                    </a:cubicBezTo>
                    <a:cubicBezTo>
                      <a:pt x="11" y="0"/>
                      <a:pt x="10" y="0"/>
                      <a:pt x="9" y="0"/>
                    </a:cubicBezTo>
                    <a:cubicBezTo>
                      <a:pt x="9" y="0"/>
                      <a:pt x="8" y="1"/>
                      <a:pt x="7" y="0"/>
                    </a:cubicBezTo>
                    <a:cubicBezTo>
                      <a:pt x="7" y="0"/>
                      <a:pt x="6" y="0"/>
                      <a:pt x="5" y="0"/>
                    </a:cubicBezTo>
                    <a:cubicBezTo>
                      <a:pt x="5" y="0"/>
                      <a:pt x="4" y="0"/>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10"/>
                      <a:pt x="6" y="10"/>
                      <a:pt x="7" y="10"/>
                    </a:cubicBezTo>
                    <a:cubicBezTo>
                      <a:pt x="7" y="10"/>
                      <a:pt x="7" y="10"/>
                      <a:pt x="7" y="10"/>
                    </a:cubicBezTo>
                    <a:cubicBezTo>
                      <a:pt x="7" y="10"/>
                      <a:pt x="7" y="10"/>
                      <a:pt x="7" y="10"/>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7" name="Rectangle 149"/>
              <p:cNvSpPr>
                <a:spLocks noChangeArrowheads="1"/>
              </p:cNvSpPr>
              <p:nvPr/>
            </p:nvSpPr>
            <p:spPr bwMode="auto">
              <a:xfrm>
                <a:off x="1805" y="215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8" name="Freeform 150"/>
              <p:cNvSpPr>
                <a:spLocks noEditPoints="1"/>
              </p:cNvSpPr>
              <p:nvPr/>
            </p:nvSpPr>
            <p:spPr bwMode="auto">
              <a:xfrm>
                <a:off x="1487" y="1979"/>
                <a:ext cx="287" cy="181"/>
              </a:xfrm>
              <a:custGeom>
                <a:avLst/>
                <a:gdLst>
                  <a:gd name="T0" fmla="*/ 105 w 109"/>
                  <a:gd name="T1" fmla="*/ 50 h 69"/>
                  <a:gd name="T2" fmla="*/ 94 w 109"/>
                  <a:gd name="T3" fmla="*/ 52 h 69"/>
                  <a:gd name="T4" fmla="*/ 78 w 109"/>
                  <a:gd name="T5" fmla="*/ 54 h 69"/>
                  <a:gd name="T6" fmla="*/ 69 w 109"/>
                  <a:gd name="T7" fmla="*/ 33 h 69"/>
                  <a:gd name="T8" fmla="*/ 71 w 109"/>
                  <a:gd name="T9" fmla="*/ 27 h 69"/>
                  <a:gd name="T10" fmla="*/ 69 w 109"/>
                  <a:gd name="T11" fmla="*/ 26 h 69"/>
                  <a:gd name="T12" fmla="*/ 67 w 109"/>
                  <a:gd name="T13" fmla="*/ 26 h 69"/>
                  <a:gd name="T14" fmla="*/ 66 w 109"/>
                  <a:gd name="T15" fmla="*/ 25 h 69"/>
                  <a:gd name="T16" fmla="*/ 64 w 109"/>
                  <a:gd name="T17" fmla="*/ 24 h 69"/>
                  <a:gd name="T18" fmla="*/ 63 w 109"/>
                  <a:gd name="T19" fmla="*/ 23 h 69"/>
                  <a:gd name="T20" fmla="*/ 63 w 109"/>
                  <a:gd name="T21" fmla="*/ 20 h 69"/>
                  <a:gd name="T22" fmla="*/ 61 w 109"/>
                  <a:gd name="T23" fmla="*/ 19 h 69"/>
                  <a:gd name="T24" fmla="*/ 60 w 109"/>
                  <a:gd name="T25" fmla="*/ 17 h 69"/>
                  <a:gd name="T26" fmla="*/ 59 w 109"/>
                  <a:gd name="T27" fmla="*/ 16 h 69"/>
                  <a:gd name="T28" fmla="*/ 58 w 109"/>
                  <a:gd name="T29" fmla="*/ 14 h 69"/>
                  <a:gd name="T30" fmla="*/ 57 w 109"/>
                  <a:gd name="T31" fmla="*/ 13 h 69"/>
                  <a:gd name="T32" fmla="*/ 55 w 109"/>
                  <a:gd name="T33" fmla="*/ 12 h 69"/>
                  <a:gd name="T34" fmla="*/ 52 w 109"/>
                  <a:gd name="T35" fmla="*/ 12 h 69"/>
                  <a:gd name="T36" fmla="*/ 51 w 109"/>
                  <a:gd name="T37" fmla="*/ 13 h 69"/>
                  <a:gd name="T38" fmla="*/ 50 w 109"/>
                  <a:gd name="T39" fmla="*/ 15 h 69"/>
                  <a:gd name="T40" fmla="*/ 48 w 109"/>
                  <a:gd name="T41" fmla="*/ 14 h 69"/>
                  <a:gd name="T42" fmla="*/ 46 w 109"/>
                  <a:gd name="T43" fmla="*/ 13 h 69"/>
                  <a:gd name="T44" fmla="*/ 45 w 109"/>
                  <a:gd name="T45" fmla="*/ 12 h 69"/>
                  <a:gd name="T46" fmla="*/ 44 w 109"/>
                  <a:gd name="T47" fmla="*/ 10 h 69"/>
                  <a:gd name="T48" fmla="*/ 43 w 109"/>
                  <a:gd name="T49" fmla="*/ 9 h 69"/>
                  <a:gd name="T50" fmla="*/ 42 w 109"/>
                  <a:gd name="T51" fmla="*/ 8 h 69"/>
                  <a:gd name="T52" fmla="*/ 41 w 109"/>
                  <a:gd name="T53" fmla="*/ 6 h 69"/>
                  <a:gd name="T54" fmla="*/ 40 w 109"/>
                  <a:gd name="T55" fmla="*/ 6 h 69"/>
                  <a:gd name="T56" fmla="*/ 38 w 109"/>
                  <a:gd name="T57" fmla="*/ 4 h 69"/>
                  <a:gd name="T58" fmla="*/ 21 w 109"/>
                  <a:gd name="T59" fmla="*/ 5 h 69"/>
                  <a:gd name="T60" fmla="*/ 19 w 109"/>
                  <a:gd name="T61" fmla="*/ 5 h 69"/>
                  <a:gd name="T62" fmla="*/ 16 w 109"/>
                  <a:gd name="T63" fmla="*/ 4 h 69"/>
                  <a:gd name="T64" fmla="*/ 14 w 109"/>
                  <a:gd name="T65" fmla="*/ 3 h 69"/>
                  <a:gd name="T66" fmla="*/ 12 w 109"/>
                  <a:gd name="T67" fmla="*/ 2 h 69"/>
                  <a:gd name="T68" fmla="*/ 10 w 109"/>
                  <a:gd name="T69" fmla="*/ 2 h 69"/>
                  <a:gd name="T70" fmla="*/ 8 w 109"/>
                  <a:gd name="T71" fmla="*/ 1 h 69"/>
                  <a:gd name="T72" fmla="*/ 3 w 109"/>
                  <a:gd name="T73" fmla="*/ 1 h 69"/>
                  <a:gd name="T74" fmla="*/ 10 w 109"/>
                  <a:gd name="T75" fmla="*/ 16 h 69"/>
                  <a:gd name="T76" fmla="*/ 13 w 109"/>
                  <a:gd name="T77" fmla="*/ 23 h 69"/>
                  <a:gd name="T78" fmla="*/ 26 w 109"/>
                  <a:gd name="T79" fmla="*/ 34 h 69"/>
                  <a:gd name="T80" fmla="*/ 15 w 109"/>
                  <a:gd name="T81" fmla="*/ 17 h 69"/>
                  <a:gd name="T82" fmla="*/ 15 w 109"/>
                  <a:gd name="T83" fmla="*/ 8 h 69"/>
                  <a:gd name="T84" fmla="*/ 28 w 109"/>
                  <a:gd name="T85" fmla="*/ 28 h 69"/>
                  <a:gd name="T86" fmla="*/ 42 w 109"/>
                  <a:gd name="T87" fmla="*/ 44 h 69"/>
                  <a:gd name="T88" fmla="*/ 69 w 109"/>
                  <a:gd name="T89" fmla="*/ 63 h 69"/>
                  <a:gd name="T90" fmla="*/ 89 w 109"/>
                  <a:gd name="T91" fmla="*/ 69 h 69"/>
                  <a:gd name="T92" fmla="*/ 89 w 109"/>
                  <a:gd name="T93" fmla="*/ 66 h 69"/>
                  <a:gd name="T94" fmla="*/ 90 w 109"/>
                  <a:gd name="T95" fmla="*/ 63 h 69"/>
                  <a:gd name="T96" fmla="*/ 95 w 109"/>
                  <a:gd name="T97" fmla="*/ 62 h 69"/>
                  <a:gd name="T98" fmla="*/ 94 w 109"/>
                  <a:gd name="T99" fmla="*/ 61 h 69"/>
                  <a:gd name="T100" fmla="*/ 93 w 109"/>
                  <a:gd name="T101" fmla="*/ 60 h 69"/>
                  <a:gd name="T102" fmla="*/ 92 w 109"/>
                  <a:gd name="T103" fmla="*/ 59 h 69"/>
                  <a:gd name="T104" fmla="*/ 101 w 109"/>
                  <a:gd name="T105" fmla="*/ 56 h 69"/>
                  <a:gd name="T106" fmla="*/ 102 w 109"/>
                  <a:gd name="T107" fmla="*/ 55 h 69"/>
                  <a:gd name="T108" fmla="*/ 104 w 109"/>
                  <a:gd name="T109" fmla="*/ 54 h 69"/>
                  <a:gd name="T110" fmla="*/ 13 w 109"/>
                  <a:gd name="T111" fmla="*/ 19 h 69"/>
                  <a:gd name="T112" fmla="*/ 31 w 109"/>
                  <a:gd name="T113" fmla="*/ 17 h 69"/>
                  <a:gd name="T114" fmla="*/ 36 w 109"/>
                  <a:gd name="T115" fmla="*/ 30 h 69"/>
                  <a:gd name="T116" fmla="*/ 41 w 109"/>
                  <a:gd name="T117" fmla="*/ 37 h 69"/>
                  <a:gd name="T118" fmla="*/ 44 w 109"/>
                  <a:gd name="T119" fmla="*/ 45 h 69"/>
                  <a:gd name="T120" fmla="*/ 47 w 109"/>
                  <a:gd name="T121" fmla="*/ 4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69">
                    <a:moveTo>
                      <a:pt x="108" y="47"/>
                    </a:moveTo>
                    <a:cubicBezTo>
                      <a:pt x="108" y="47"/>
                      <a:pt x="108" y="47"/>
                      <a:pt x="108" y="47"/>
                    </a:cubicBezTo>
                    <a:cubicBezTo>
                      <a:pt x="108" y="47"/>
                      <a:pt x="108" y="47"/>
                      <a:pt x="108" y="47"/>
                    </a:cubicBezTo>
                    <a:cubicBezTo>
                      <a:pt x="108" y="47"/>
                      <a:pt x="108" y="47"/>
                      <a:pt x="108" y="47"/>
                    </a:cubicBezTo>
                    <a:cubicBezTo>
                      <a:pt x="108" y="47"/>
                      <a:pt x="108" y="48"/>
                      <a:pt x="108" y="48"/>
                    </a:cubicBezTo>
                    <a:cubicBezTo>
                      <a:pt x="108" y="48"/>
                      <a:pt x="108" y="47"/>
                      <a:pt x="108" y="47"/>
                    </a:cubicBezTo>
                    <a:cubicBezTo>
                      <a:pt x="109" y="47"/>
                      <a:pt x="109" y="47"/>
                      <a:pt x="109" y="47"/>
                    </a:cubicBezTo>
                    <a:cubicBezTo>
                      <a:pt x="109" y="47"/>
                      <a:pt x="108" y="47"/>
                      <a:pt x="108" y="47"/>
                    </a:cubicBezTo>
                    <a:close/>
                    <a:moveTo>
                      <a:pt x="104" y="56"/>
                    </a:moveTo>
                    <a:cubicBezTo>
                      <a:pt x="104" y="56"/>
                      <a:pt x="104" y="56"/>
                      <a:pt x="104" y="57"/>
                    </a:cubicBezTo>
                    <a:cubicBezTo>
                      <a:pt x="104" y="57"/>
                      <a:pt x="104" y="57"/>
                      <a:pt x="104" y="57"/>
                    </a:cubicBezTo>
                    <a:cubicBezTo>
                      <a:pt x="104" y="57"/>
                      <a:pt x="104" y="56"/>
                      <a:pt x="104" y="56"/>
                    </a:cubicBezTo>
                    <a:cubicBezTo>
                      <a:pt x="104" y="56"/>
                      <a:pt x="104" y="56"/>
                      <a:pt x="104" y="56"/>
                    </a:cubicBezTo>
                    <a:cubicBezTo>
                      <a:pt x="105" y="56"/>
                      <a:pt x="105" y="56"/>
                      <a:pt x="105" y="56"/>
                    </a:cubicBezTo>
                    <a:cubicBezTo>
                      <a:pt x="105" y="56"/>
                      <a:pt x="105" y="56"/>
                      <a:pt x="105" y="56"/>
                    </a:cubicBezTo>
                    <a:cubicBezTo>
                      <a:pt x="105" y="56"/>
                      <a:pt x="105" y="56"/>
                      <a:pt x="105" y="56"/>
                    </a:cubicBezTo>
                    <a:lnTo>
                      <a:pt x="104" y="56"/>
                    </a:lnTo>
                    <a:close/>
                    <a:moveTo>
                      <a:pt x="106" y="51"/>
                    </a:moveTo>
                    <a:cubicBezTo>
                      <a:pt x="106" y="51"/>
                      <a:pt x="106" y="51"/>
                      <a:pt x="106" y="50"/>
                    </a:cubicBezTo>
                    <a:cubicBezTo>
                      <a:pt x="106" y="51"/>
                      <a:pt x="105" y="51"/>
                      <a:pt x="105" y="50"/>
                    </a:cubicBezTo>
                    <a:cubicBezTo>
                      <a:pt x="105" y="50"/>
                      <a:pt x="106" y="50"/>
                      <a:pt x="106" y="50"/>
                    </a:cubicBezTo>
                    <a:cubicBezTo>
                      <a:pt x="106" y="49"/>
                      <a:pt x="106" y="49"/>
                      <a:pt x="106" y="49"/>
                    </a:cubicBezTo>
                    <a:cubicBezTo>
                      <a:pt x="106" y="49"/>
                      <a:pt x="106" y="48"/>
                      <a:pt x="106" y="48"/>
                    </a:cubicBezTo>
                    <a:cubicBezTo>
                      <a:pt x="106" y="47"/>
                      <a:pt x="107" y="47"/>
                      <a:pt x="108" y="46"/>
                    </a:cubicBezTo>
                    <a:cubicBezTo>
                      <a:pt x="108" y="46"/>
                      <a:pt x="108" y="45"/>
                      <a:pt x="109" y="45"/>
                    </a:cubicBezTo>
                    <a:cubicBezTo>
                      <a:pt x="109" y="45"/>
                      <a:pt x="108" y="44"/>
                      <a:pt x="108" y="44"/>
                    </a:cubicBezTo>
                    <a:cubicBezTo>
                      <a:pt x="108" y="44"/>
                      <a:pt x="108" y="43"/>
                      <a:pt x="108" y="43"/>
                    </a:cubicBezTo>
                    <a:cubicBezTo>
                      <a:pt x="107" y="43"/>
                      <a:pt x="107" y="43"/>
                      <a:pt x="107" y="43"/>
                    </a:cubicBezTo>
                    <a:cubicBezTo>
                      <a:pt x="107" y="43"/>
                      <a:pt x="106" y="43"/>
                      <a:pt x="106" y="43"/>
                    </a:cubicBezTo>
                    <a:cubicBezTo>
                      <a:pt x="106" y="43"/>
                      <a:pt x="106" y="43"/>
                      <a:pt x="106" y="43"/>
                    </a:cubicBezTo>
                    <a:cubicBezTo>
                      <a:pt x="105" y="43"/>
                      <a:pt x="105" y="43"/>
                      <a:pt x="104" y="43"/>
                    </a:cubicBezTo>
                    <a:cubicBezTo>
                      <a:pt x="103" y="43"/>
                      <a:pt x="102" y="43"/>
                      <a:pt x="101" y="44"/>
                    </a:cubicBezTo>
                    <a:cubicBezTo>
                      <a:pt x="100" y="44"/>
                      <a:pt x="99" y="44"/>
                      <a:pt x="98" y="44"/>
                    </a:cubicBezTo>
                    <a:cubicBezTo>
                      <a:pt x="98" y="44"/>
                      <a:pt x="97" y="44"/>
                      <a:pt x="97" y="44"/>
                    </a:cubicBezTo>
                    <a:cubicBezTo>
                      <a:pt x="97" y="45"/>
                      <a:pt x="96" y="45"/>
                      <a:pt x="96" y="46"/>
                    </a:cubicBezTo>
                    <a:cubicBezTo>
                      <a:pt x="95" y="46"/>
                      <a:pt x="95" y="47"/>
                      <a:pt x="95" y="47"/>
                    </a:cubicBezTo>
                    <a:cubicBezTo>
                      <a:pt x="95" y="48"/>
                      <a:pt x="95" y="48"/>
                      <a:pt x="95" y="49"/>
                    </a:cubicBezTo>
                    <a:cubicBezTo>
                      <a:pt x="95" y="49"/>
                      <a:pt x="95" y="49"/>
                      <a:pt x="95" y="50"/>
                    </a:cubicBezTo>
                    <a:cubicBezTo>
                      <a:pt x="94" y="50"/>
                      <a:pt x="94" y="51"/>
                      <a:pt x="94" y="51"/>
                    </a:cubicBezTo>
                    <a:cubicBezTo>
                      <a:pt x="94" y="51"/>
                      <a:pt x="94" y="51"/>
                      <a:pt x="94" y="52"/>
                    </a:cubicBezTo>
                    <a:cubicBezTo>
                      <a:pt x="94" y="52"/>
                      <a:pt x="92" y="53"/>
                      <a:pt x="92" y="53"/>
                    </a:cubicBezTo>
                    <a:cubicBezTo>
                      <a:pt x="92" y="53"/>
                      <a:pt x="92" y="53"/>
                      <a:pt x="93" y="53"/>
                    </a:cubicBezTo>
                    <a:cubicBezTo>
                      <a:pt x="92" y="53"/>
                      <a:pt x="92" y="53"/>
                      <a:pt x="92" y="53"/>
                    </a:cubicBezTo>
                    <a:cubicBezTo>
                      <a:pt x="92" y="53"/>
                      <a:pt x="92" y="53"/>
                      <a:pt x="92" y="53"/>
                    </a:cubicBezTo>
                    <a:cubicBezTo>
                      <a:pt x="92" y="53"/>
                      <a:pt x="92" y="54"/>
                      <a:pt x="92" y="54"/>
                    </a:cubicBezTo>
                    <a:cubicBezTo>
                      <a:pt x="92" y="54"/>
                      <a:pt x="93" y="54"/>
                      <a:pt x="93" y="54"/>
                    </a:cubicBezTo>
                    <a:cubicBezTo>
                      <a:pt x="92" y="54"/>
                      <a:pt x="91" y="54"/>
                      <a:pt x="91" y="55"/>
                    </a:cubicBezTo>
                    <a:cubicBezTo>
                      <a:pt x="90" y="55"/>
                      <a:pt x="90" y="54"/>
                      <a:pt x="90" y="54"/>
                    </a:cubicBezTo>
                    <a:cubicBezTo>
                      <a:pt x="90" y="54"/>
                      <a:pt x="90" y="54"/>
                      <a:pt x="90" y="54"/>
                    </a:cubicBezTo>
                    <a:cubicBezTo>
                      <a:pt x="90" y="54"/>
                      <a:pt x="90" y="54"/>
                      <a:pt x="90" y="54"/>
                    </a:cubicBezTo>
                    <a:cubicBezTo>
                      <a:pt x="90" y="53"/>
                      <a:pt x="89" y="54"/>
                      <a:pt x="88" y="54"/>
                    </a:cubicBezTo>
                    <a:cubicBezTo>
                      <a:pt x="88" y="54"/>
                      <a:pt x="88" y="54"/>
                      <a:pt x="87" y="55"/>
                    </a:cubicBezTo>
                    <a:cubicBezTo>
                      <a:pt x="87" y="54"/>
                      <a:pt x="87" y="54"/>
                      <a:pt x="87" y="54"/>
                    </a:cubicBezTo>
                    <a:cubicBezTo>
                      <a:pt x="87" y="54"/>
                      <a:pt x="86" y="55"/>
                      <a:pt x="86" y="55"/>
                    </a:cubicBezTo>
                    <a:cubicBezTo>
                      <a:pt x="85" y="55"/>
                      <a:pt x="84" y="55"/>
                      <a:pt x="84" y="55"/>
                    </a:cubicBezTo>
                    <a:cubicBezTo>
                      <a:pt x="83" y="55"/>
                      <a:pt x="82" y="55"/>
                      <a:pt x="82" y="56"/>
                    </a:cubicBezTo>
                    <a:cubicBezTo>
                      <a:pt x="81" y="56"/>
                      <a:pt x="81" y="56"/>
                      <a:pt x="80" y="55"/>
                    </a:cubicBezTo>
                    <a:cubicBezTo>
                      <a:pt x="80" y="55"/>
                      <a:pt x="80" y="54"/>
                      <a:pt x="80" y="54"/>
                    </a:cubicBezTo>
                    <a:cubicBezTo>
                      <a:pt x="79" y="54"/>
                      <a:pt x="79" y="54"/>
                      <a:pt x="79" y="54"/>
                    </a:cubicBezTo>
                    <a:cubicBezTo>
                      <a:pt x="79" y="54"/>
                      <a:pt x="78" y="54"/>
                      <a:pt x="78" y="54"/>
                    </a:cubicBezTo>
                    <a:cubicBezTo>
                      <a:pt x="78" y="54"/>
                      <a:pt x="77" y="54"/>
                      <a:pt x="77" y="54"/>
                    </a:cubicBezTo>
                    <a:cubicBezTo>
                      <a:pt x="77" y="54"/>
                      <a:pt x="76" y="53"/>
                      <a:pt x="76" y="54"/>
                    </a:cubicBezTo>
                    <a:cubicBezTo>
                      <a:pt x="76" y="54"/>
                      <a:pt x="76" y="54"/>
                      <a:pt x="75" y="55"/>
                    </a:cubicBezTo>
                    <a:cubicBezTo>
                      <a:pt x="75" y="54"/>
                      <a:pt x="76" y="54"/>
                      <a:pt x="76" y="54"/>
                    </a:cubicBezTo>
                    <a:cubicBezTo>
                      <a:pt x="76" y="53"/>
                      <a:pt x="76" y="54"/>
                      <a:pt x="76" y="53"/>
                    </a:cubicBezTo>
                    <a:cubicBezTo>
                      <a:pt x="76" y="53"/>
                      <a:pt x="76" y="53"/>
                      <a:pt x="76" y="53"/>
                    </a:cubicBezTo>
                    <a:cubicBezTo>
                      <a:pt x="76" y="53"/>
                      <a:pt x="75" y="52"/>
                      <a:pt x="74" y="51"/>
                    </a:cubicBezTo>
                    <a:cubicBezTo>
                      <a:pt x="74" y="51"/>
                      <a:pt x="74" y="50"/>
                      <a:pt x="74" y="49"/>
                    </a:cubicBezTo>
                    <a:cubicBezTo>
                      <a:pt x="74" y="49"/>
                      <a:pt x="73" y="48"/>
                      <a:pt x="73" y="48"/>
                    </a:cubicBezTo>
                    <a:cubicBezTo>
                      <a:pt x="72" y="48"/>
                      <a:pt x="72" y="47"/>
                      <a:pt x="72" y="47"/>
                    </a:cubicBezTo>
                    <a:cubicBezTo>
                      <a:pt x="71" y="46"/>
                      <a:pt x="71" y="46"/>
                      <a:pt x="71" y="45"/>
                    </a:cubicBezTo>
                    <a:cubicBezTo>
                      <a:pt x="70" y="44"/>
                      <a:pt x="70" y="43"/>
                      <a:pt x="69" y="42"/>
                    </a:cubicBezTo>
                    <a:cubicBezTo>
                      <a:pt x="70" y="42"/>
                      <a:pt x="70" y="43"/>
                      <a:pt x="70" y="43"/>
                    </a:cubicBezTo>
                    <a:cubicBezTo>
                      <a:pt x="71" y="43"/>
                      <a:pt x="70" y="43"/>
                      <a:pt x="70" y="44"/>
                    </a:cubicBezTo>
                    <a:cubicBezTo>
                      <a:pt x="70" y="44"/>
                      <a:pt x="70" y="44"/>
                      <a:pt x="70" y="44"/>
                    </a:cubicBezTo>
                    <a:cubicBezTo>
                      <a:pt x="71" y="44"/>
                      <a:pt x="71" y="43"/>
                      <a:pt x="71" y="43"/>
                    </a:cubicBezTo>
                    <a:cubicBezTo>
                      <a:pt x="71" y="42"/>
                      <a:pt x="69" y="42"/>
                      <a:pt x="69" y="41"/>
                    </a:cubicBezTo>
                    <a:cubicBezTo>
                      <a:pt x="69" y="40"/>
                      <a:pt x="69" y="39"/>
                      <a:pt x="69" y="39"/>
                    </a:cubicBezTo>
                    <a:cubicBezTo>
                      <a:pt x="69" y="38"/>
                      <a:pt x="69" y="38"/>
                      <a:pt x="69" y="37"/>
                    </a:cubicBezTo>
                    <a:cubicBezTo>
                      <a:pt x="69" y="36"/>
                      <a:pt x="69" y="35"/>
                      <a:pt x="69" y="33"/>
                    </a:cubicBezTo>
                    <a:cubicBezTo>
                      <a:pt x="69" y="34"/>
                      <a:pt x="69" y="34"/>
                      <a:pt x="69" y="35"/>
                    </a:cubicBezTo>
                    <a:cubicBezTo>
                      <a:pt x="69" y="34"/>
                      <a:pt x="69" y="33"/>
                      <a:pt x="69" y="32"/>
                    </a:cubicBezTo>
                    <a:cubicBezTo>
                      <a:pt x="69" y="31"/>
                      <a:pt x="70" y="31"/>
                      <a:pt x="70" y="30"/>
                    </a:cubicBezTo>
                    <a:cubicBezTo>
                      <a:pt x="69" y="30"/>
                      <a:pt x="69" y="29"/>
                      <a:pt x="69" y="29"/>
                    </a:cubicBezTo>
                    <a:cubicBezTo>
                      <a:pt x="70" y="29"/>
                      <a:pt x="70" y="29"/>
                      <a:pt x="70" y="29"/>
                    </a:cubicBezTo>
                    <a:cubicBezTo>
                      <a:pt x="70" y="29"/>
                      <a:pt x="70" y="29"/>
                      <a:pt x="70" y="29"/>
                    </a:cubicBezTo>
                    <a:cubicBezTo>
                      <a:pt x="70" y="29"/>
                      <a:pt x="70" y="28"/>
                      <a:pt x="70" y="28"/>
                    </a:cubicBezTo>
                    <a:cubicBezTo>
                      <a:pt x="70" y="28"/>
                      <a:pt x="70" y="28"/>
                      <a:pt x="70" y="28"/>
                    </a:cubicBezTo>
                    <a:cubicBezTo>
                      <a:pt x="70" y="29"/>
                      <a:pt x="70" y="30"/>
                      <a:pt x="70" y="30"/>
                    </a:cubicBezTo>
                    <a:cubicBezTo>
                      <a:pt x="70" y="29"/>
                      <a:pt x="71" y="28"/>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1" y="27"/>
                      <a:pt x="71" y="27"/>
                      <a:pt x="71"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7"/>
                      <a:pt x="70" y="27"/>
                      <a:pt x="70" y="27"/>
                    </a:cubicBezTo>
                    <a:cubicBezTo>
                      <a:pt x="70" y="26"/>
                      <a:pt x="70" y="26"/>
                      <a:pt x="70" y="26"/>
                    </a:cubicBezTo>
                    <a:cubicBezTo>
                      <a:pt x="70" y="26"/>
                      <a:pt x="70" y="26"/>
                      <a:pt x="70" y="26"/>
                    </a:cubicBezTo>
                    <a:cubicBezTo>
                      <a:pt x="70" y="26"/>
                      <a:pt x="70" y="26"/>
                      <a:pt x="70" y="26"/>
                    </a:cubicBezTo>
                    <a:cubicBezTo>
                      <a:pt x="70" y="26"/>
                      <a:pt x="70" y="26"/>
                      <a:pt x="70"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8" y="26"/>
                      <a:pt x="68" y="26"/>
                      <a:pt x="68"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7" y="26"/>
                      <a:pt x="67" y="26"/>
                      <a:pt x="67" y="26"/>
                    </a:cubicBezTo>
                    <a:cubicBezTo>
                      <a:pt x="66" y="26"/>
                      <a:pt x="66" y="26"/>
                      <a:pt x="66" y="26"/>
                    </a:cubicBezTo>
                    <a:cubicBezTo>
                      <a:pt x="66" y="26"/>
                      <a:pt x="66" y="26"/>
                      <a:pt x="66" y="26"/>
                    </a:cubicBezTo>
                    <a:cubicBezTo>
                      <a:pt x="66" y="26"/>
                      <a:pt x="66" y="26"/>
                      <a:pt x="66" y="26"/>
                    </a:cubicBezTo>
                    <a:cubicBezTo>
                      <a:pt x="66" y="26"/>
                      <a:pt x="66" y="26"/>
                      <a:pt x="66" y="26"/>
                    </a:cubicBezTo>
                    <a:cubicBezTo>
                      <a:pt x="66" y="26"/>
                      <a:pt x="66" y="26"/>
                      <a:pt x="66" y="26"/>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5" y="25"/>
                      <a:pt x="65" y="25"/>
                      <a:pt x="65" y="25"/>
                    </a:cubicBezTo>
                    <a:cubicBezTo>
                      <a:pt x="64" y="25"/>
                      <a:pt x="64" y="25"/>
                      <a:pt x="64" y="25"/>
                    </a:cubicBezTo>
                    <a:cubicBezTo>
                      <a:pt x="64" y="25"/>
                      <a:pt x="64" y="25"/>
                      <a:pt x="64" y="25"/>
                    </a:cubicBezTo>
                    <a:cubicBezTo>
                      <a:pt x="64" y="25"/>
                      <a:pt x="64" y="25"/>
                      <a:pt x="64" y="25"/>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4"/>
                      <a:pt x="64" y="24"/>
                      <a:pt x="64" y="24"/>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7"/>
                      <a:pt x="60" y="17"/>
                      <a:pt x="60" y="17"/>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4"/>
                      <a:pt x="59" y="14"/>
                      <a:pt x="59" y="14"/>
                    </a:cubicBezTo>
                    <a:cubicBezTo>
                      <a:pt x="59" y="14"/>
                      <a:pt x="59" y="14"/>
                      <a:pt x="59" y="14"/>
                    </a:cubicBezTo>
                    <a:cubicBezTo>
                      <a:pt x="59" y="14"/>
                      <a:pt x="59" y="14"/>
                      <a:pt x="59" y="14"/>
                    </a:cubicBezTo>
                    <a:cubicBezTo>
                      <a:pt x="59" y="14"/>
                      <a:pt x="59" y="14"/>
                      <a:pt x="59"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4"/>
                    </a:cubicBezTo>
                    <a:cubicBezTo>
                      <a:pt x="58" y="14"/>
                      <a:pt x="58" y="14"/>
                      <a:pt x="58" y="13"/>
                    </a:cubicBezTo>
                    <a:cubicBezTo>
                      <a:pt x="58" y="13"/>
                      <a:pt x="58" y="13"/>
                      <a:pt x="58"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4"/>
                      <a:pt x="49" y="14"/>
                      <a:pt x="49" y="14"/>
                    </a:cubicBezTo>
                    <a:cubicBezTo>
                      <a:pt x="49" y="14"/>
                      <a:pt x="49" y="14"/>
                      <a:pt x="49" y="14"/>
                    </a:cubicBezTo>
                    <a:cubicBezTo>
                      <a:pt x="49" y="14"/>
                      <a:pt x="49" y="14"/>
                      <a:pt x="49"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2" y="4"/>
                      <a:pt x="32" y="4"/>
                      <a:pt x="32" y="4"/>
                    </a:cubicBezTo>
                    <a:cubicBezTo>
                      <a:pt x="32" y="6"/>
                      <a:pt x="32" y="6"/>
                      <a:pt x="32" y="6"/>
                    </a:cubicBezTo>
                    <a:cubicBezTo>
                      <a:pt x="32" y="6"/>
                      <a:pt x="32" y="6"/>
                      <a:pt x="32" y="6"/>
                    </a:cubicBezTo>
                    <a:cubicBezTo>
                      <a:pt x="32" y="6"/>
                      <a:pt x="32" y="6"/>
                      <a:pt x="3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2"/>
                      <a:pt x="1" y="3"/>
                      <a:pt x="2" y="4"/>
                    </a:cubicBezTo>
                    <a:cubicBezTo>
                      <a:pt x="2" y="5"/>
                      <a:pt x="2" y="6"/>
                      <a:pt x="3" y="7"/>
                    </a:cubicBezTo>
                    <a:cubicBezTo>
                      <a:pt x="3" y="7"/>
                      <a:pt x="4" y="7"/>
                      <a:pt x="4" y="8"/>
                    </a:cubicBezTo>
                    <a:cubicBezTo>
                      <a:pt x="4" y="8"/>
                      <a:pt x="4" y="8"/>
                      <a:pt x="4" y="9"/>
                    </a:cubicBezTo>
                    <a:cubicBezTo>
                      <a:pt x="4" y="9"/>
                      <a:pt x="4" y="9"/>
                      <a:pt x="4" y="9"/>
                    </a:cubicBezTo>
                    <a:cubicBezTo>
                      <a:pt x="4" y="9"/>
                      <a:pt x="5" y="10"/>
                      <a:pt x="5" y="10"/>
                    </a:cubicBezTo>
                    <a:cubicBezTo>
                      <a:pt x="5" y="10"/>
                      <a:pt x="5" y="11"/>
                      <a:pt x="5" y="11"/>
                    </a:cubicBezTo>
                    <a:cubicBezTo>
                      <a:pt x="5" y="12"/>
                      <a:pt x="6" y="12"/>
                      <a:pt x="7" y="13"/>
                    </a:cubicBezTo>
                    <a:cubicBezTo>
                      <a:pt x="7" y="13"/>
                      <a:pt x="7" y="13"/>
                      <a:pt x="7" y="13"/>
                    </a:cubicBezTo>
                    <a:cubicBezTo>
                      <a:pt x="8" y="13"/>
                      <a:pt x="8" y="13"/>
                      <a:pt x="8" y="13"/>
                    </a:cubicBezTo>
                    <a:cubicBezTo>
                      <a:pt x="8" y="14"/>
                      <a:pt x="9" y="15"/>
                      <a:pt x="10" y="15"/>
                    </a:cubicBezTo>
                    <a:cubicBezTo>
                      <a:pt x="10" y="15"/>
                      <a:pt x="10" y="16"/>
                      <a:pt x="10" y="16"/>
                    </a:cubicBezTo>
                    <a:cubicBezTo>
                      <a:pt x="11" y="17"/>
                      <a:pt x="11" y="18"/>
                      <a:pt x="11" y="18"/>
                    </a:cubicBezTo>
                    <a:cubicBezTo>
                      <a:pt x="11" y="19"/>
                      <a:pt x="11" y="19"/>
                      <a:pt x="11" y="19"/>
                    </a:cubicBezTo>
                    <a:cubicBezTo>
                      <a:pt x="11" y="19"/>
                      <a:pt x="10" y="19"/>
                      <a:pt x="10" y="19"/>
                    </a:cubicBezTo>
                    <a:cubicBezTo>
                      <a:pt x="10" y="19"/>
                      <a:pt x="11" y="19"/>
                      <a:pt x="11" y="19"/>
                    </a:cubicBezTo>
                    <a:cubicBezTo>
                      <a:pt x="11" y="19"/>
                      <a:pt x="11" y="19"/>
                      <a:pt x="11" y="20"/>
                    </a:cubicBezTo>
                    <a:cubicBezTo>
                      <a:pt x="11" y="20"/>
                      <a:pt x="11" y="20"/>
                      <a:pt x="11" y="19"/>
                    </a:cubicBezTo>
                    <a:cubicBezTo>
                      <a:pt x="11" y="19"/>
                      <a:pt x="11" y="19"/>
                      <a:pt x="11" y="20"/>
                    </a:cubicBezTo>
                    <a:cubicBezTo>
                      <a:pt x="11" y="19"/>
                      <a:pt x="11" y="19"/>
                      <a:pt x="11" y="19"/>
                    </a:cubicBezTo>
                    <a:cubicBezTo>
                      <a:pt x="11" y="19"/>
                      <a:pt x="11" y="19"/>
                      <a:pt x="11" y="19"/>
                    </a:cubicBezTo>
                    <a:cubicBezTo>
                      <a:pt x="12" y="20"/>
                      <a:pt x="12" y="20"/>
                      <a:pt x="12" y="21"/>
                    </a:cubicBezTo>
                    <a:cubicBezTo>
                      <a:pt x="12" y="21"/>
                      <a:pt x="12" y="20"/>
                      <a:pt x="11" y="20"/>
                    </a:cubicBezTo>
                    <a:cubicBezTo>
                      <a:pt x="11" y="20"/>
                      <a:pt x="11" y="20"/>
                      <a:pt x="11" y="20"/>
                    </a:cubicBezTo>
                    <a:cubicBezTo>
                      <a:pt x="10" y="20"/>
                      <a:pt x="10" y="20"/>
                      <a:pt x="10" y="20"/>
                    </a:cubicBezTo>
                    <a:cubicBezTo>
                      <a:pt x="10" y="19"/>
                      <a:pt x="10" y="19"/>
                      <a:pt x="10" y="19"/>
                    </a:cubicBezTo>
                    <a:cubicBezTo>
                      <a:pt x="9" y="20"/>
                      <a:pt x="8" y="19"/>
                      <a:pt x="8" y="19"/>
                    </a:cubicBezTo>
                    <a:cubicBezTo>
                      <a:pt x="7" y="19"/>
                      <a:pt x="7" y="19"/>
                      <a:pt x="8" y="20"/>
                    </a:cubicBezTo>
                    <a:cubicBezTo>
                      <a:pt x="8" y="20"/>
                      <a:pt x="9" y="21"/>
                      <a:pt x="9" y="21"/>
                    </a:cubicBezTo>
                    <a:cubicBezTo>
                      <a:pt x="10" y="22"/>
                      <a:pt x="10" y="22"/>
                      <a:pt x="11" y="23"/>
                    </a:cubicBezTo>
                    <a:cubicBezTo>
                      <a:pt x="11" y="23"/>
                      <a:pt x="12" y="23"/>
                      <a:pt x="12" y="23"/>
                    </a:cubicBezTo>
                    <a:cubicBezTo>
                      <a:pt x="13" y="23"/>
                      <a:pt x="13" y="23"/>
                      <a:pt x="13" y="23"/>
                    </a:cubicBezTo>
                    <a:cubicBezTo>
                      <a:pt x="13" y="23"/>
                      <a:pt x="13" y="23"/>
                      <a:pt x="13" y="23"/>
                    </a:cubicBezTo>
                    <a:cubicBezTo>
                      <a:pt x="14" y="23"/>
                      <a:pt x="14" y="23"/>
                      <a:pt x="14" y="23"/>
                    </a:cubicBezTo>
                    <a:cubicBezTo>
                      <a:pt x="14" y="23"/>
                      <a:pt x="14" y="23"/>
                      <a:pt x="14" y="22"/>
                    </a:cubicBezTo>
                    <a:cubicBezTo>
                      <a:pt x="14" y="23"/>
                      <a:pt x="14" y="23"/>
                      <a:pt x="14" y="23"/>
                    </a:cubicBezTo>
                    <a:cubicBezTo>
                      <a:pt x="15" y="24"/>
                      <a:pt x="15" y="24"/>
                      <a:pt x="16" y="25"/>
                    </a:cubicBezTo>
                    <a:cubicBezTo>
                      <a:pt x="17" y="25"/>
                      <a:pt x="18" y="26"/>
                      <a:pt x="18" y="27"/>
                    </a:cubicBezTo>
                    <a:cubicBezTo>
                      <a:pt x="18" y="27"/>
                      <a:pt x="18" y="28"/>
                      <a:pt x="18" y="29"/>
                    </a:cubicBezTo>
                    <a:cubicBezTo>
                      <a:pt x="18" y="29"/>
                      <a:pt x="18" y="29"/>
                      <a:pt x="18" y="29"/>
                    </a:cubicBezTo>
                    <a:cubicBezTo>
                      <a:pt x="18" y="30"/>
                      <a:pt x="18" y="30"/>
                      <a:pt x="18" y="31"/>
                    </a:cubicBezTo>
                    <a:cubicBezTo>
                      <a:pt x="18" y="30"/>
                      <a:pt x="18" y="30"/>
                      <a:pt x="18" y="30"/>
                    </a:cubicBezTo>
                    <a:cubicBezTo>
                      <a:pt x="18" y="30"/>
                      <a:pt x="18" y="31"/>
                      <a:pt x="18" y="31"/>
                    </a:cubicBezTo>
                    <a:cubicBezTo>
                      <a:pt x="19" y="31"/>
                      <a:pt x="19" y="32"/>
                      <a:pt x="20" y="32"/>
                    </a:cubicBezTo>
                    <a:cubicBezTo>
                      <a:pt x="21" y="33"/>
                      <a:pt x="22" y="34"/>
                      <a:pt x="23" y="34"/>
                    </a:cubicBezTo>
                    <a:cubicBezTo>
                      <a:pt x="23" y="35"/>
                      <a:pt x="24" y="35"/>
                      <a:pt x="24" y="36"/>
                    </a:cubicBezTo>
                    <a:cubicBezTo>
                      <a:pt x="25" y="36"/>
                      <a:pt x="25" y="37"/>
                      <a:pt x="26" y="38"/>
                    </a:cubicBezTo>
                    <a:cubicBezTo>
                      <a:pt x="26" y="38"/>
                      <a:pt x="26" y="38"/>
                      <a:pt x="27" y="37"/>
                    </a:cubicBezTo>
                    <a:cubicBezTo>
                      <a:pt x="27" y="37"/>
                      <a:pt x="27" y="37"/>
                      <a:pt x="27" y="37"/>
                    </a:cubicBezTo>
                    <a:cubicBezTo>
                      <a:pt x="28" y="37"/>
                      <a:pt x="28" y="36"/>
                      <a:pt x="28" y="36"/>
                    </a:cubicBezTo>
                    <a:cubicBezTo>
                      <a:pt x="27" y="35"/>
                      <a:pt x="27" y="35"/>
                      <a:pt x="27" y="35"/>
                    </a:cubicBezTo>
                    <a:cubicBezTo>
                      <a:pt x="26" y="35"/>
                      <a:pt x="26" y="34"/>
                      <a:pt x="26" y="34"/>
                    </a:cubicBezTo>
                    <a:cubicBezTo>
                      <a:pt x="26" y="34"/>
                      <a:pt x="26" y="34"/>
                      <a:pt x="26" y="34"/>
                    </a:cubicBezTo>
                    <a:cubicBezTo>
                      <a:pt x="25" y="34"/>
                      <a:pt x="25" y="33"/>
                      <a:pt x="25" y="33"/>
                    </a:cubicBezTo>
                    <a:cubicBezTo>
                      <a:pt x="24" y="33"/>
                      <a:pt x="24" y="33"/>
                      <a:pt x="24" y="33"/>
                    </a:cubicBezTo>
                    <a:cubicBezTo>
                      <a:pt x="24" y="33"/>
                      <a:pt x="24" y="33"/>
                      <a:pt x="23" y="33"/>
                    </a:cubicBezTo>
                    <a:cubicBezTo>
                      <a:pt x="23" y="33"/>
                      <a:pt x="23" y="32"/>
                      <a:pt x="23" y="31"/>
                    </a:cubicBezTo>
                    <a:cubicBezTo>
                      <a:pt x="23" y="30"/>
                      <a:pt x="23" y="30"/>
                      <a:pt x="22" y="29"/>
                    </a:cubicBezTo>
                    <a:cubicBezTo>
                      <a:pt x="22" y="28"/>
                      <a:pt x="22" y="28"/>
                      <a:pt x="21" y="27"/>
                    </a:cubicBezTo>
                    <a:cubicBezTo>
                      <a:pt x="21" y="27"/>
                      <a:pt x="21" y="27"/>
                      <a:pt x="21" y="27"/>
                    </a:cubicBezTo>
                    <a:cubicBezTo>
                      <a:pt x="21" y="26"/>
                      <a:pt x="21" y="26"/>
                      <a:pt x="21" y="26"/>
                    </a:cubicBezTo>
                    <a:cubicBezTo>
                      <a:pt x="20" y="25"/>
                      <a:pt x="20" y="25"/>
                      <a:pt x="20" y="24"/>
                    </a:cubicBezTo>
                    <a:cubicBezTo>
                      <a:pt x="20" y="24"/>
                      <a:pt x="20" y="23"/>
                      <a:pt x="19" y="23"/>
                    </a:cubicBezTo>
                    <a:cubicBezTo>
                      <a:pt x="19" y="23"/>
                      <a:pt x="19" y="24"/>
                      <a:pt x="19" y="24"/>
                    </a:cubicBezTo>
                    <a:cubicBezTo>
                      <a:pt x="19" y="24"/>
                      <a:pt x="19" y="23"/>
                      <a:pt x="18" y="22"/>
                    </a:cubicBezTo>
                    <a:cubicBezTo>
                      <a:pt x="18" y="22"/>
                      <a:pt x="18" y="22"/>
                      <a:pt x="18" y="22"/>
                    </a:cubicBezTo>
                    <a:cubicBezTo>
                      <a:pt x="17" y="22"/>
                      <a:pt x="17" y="21"/>
                      <a:pt x="17" y="20"/>
                    </a:cubicBezTo>
                    <a:cubicBezTo>
                      <a:pt x="17" y="20"/>
                      <a:pt x="16" y="19"/>
                      <a:pt x="16" y="19"/>
                    </a:cubicBezTo>
                    <a:cubicBezTo>
                      <a:pt x="15" y="19"/>
                      <a:pt x="15" y="19"/>
                      <a:pt x="15" y="19"/>
                    </a:cubicBezTo>
                    <a:cubicBezTo>
                      <a:pt x="15" y="19"/>
                      <a:pt x="16" y="19"/>
                      <a:pt x="16" y="19"/>
                    </a:cubicBezTo>
                    <a:cubicBezTo>
                      <a:pt x="16" y="18"/>
                      <a:pt x="15" y="18"/>
                      <a:pt x="15" y="17"/>
                    </a:cubicBezTo>
                    <a:cubicBezTo>
                      <a:pt x="15" y="17"/>
                      <a:pt x="15" y="17"/>
                      <a:pt x="15" y="17"/>
                    </a:cubicBezTo>
                    <a:cubicBezTo>
                      <a:pt x="15" y="17"/>
                      <a:pt x="15" y="17"/>
                      <a:pt x="15" y="17"/>
                    </a:cubicBezTo>
                    <a:cubicBezTo>
                      <a:pt x="14" y="16"/>
                      <a:pt x="14" y="15"/>
                      <a:pt x="13" y="15"/>
                    </a:cubicBezTo>
                    <a:cubicBezTo>
                      <a:pt x="13" y="16"/>
                      <a:pt x="12" y="14"/>
                      <a:pt x="12" y="14"/>
                    </a:cubicBezTo>
                    <a:cubicBezTo>
                      <a:pt x="12" y="13"/>
                      <a:pt x="11" y="13"/>
                      <a:pt x="11" y="12"/>
                    </a:cubicBezTo>
                    <a:cubicBezTo>
                      <a:pt x="11" y="12"/>
                      <a:pt x="10" y="12"/>
                      <a:pt x="10" y="12"/>
                    </a:cubicBezTo>
                    <a:cubicBezTo>
                      <a:pt x="10" y="12"/>
                      <a:pt x="10" y="11"/>
                      <a:pt x="9" y="11"/>
                    </a:cubicBezTo>
                    <a:cubicBezTo>
                      <a:pt x="9" y="10"/>
                      <a:pt x="9" y="10"/>
                      <a:pt x="9" y="9"/>
                    </a:cubicBezTo>
                    <a:cubicBezTo>
                      <a:pt x="9" y="8"/>
                      <a:pt x="8" y="7"/>
                      <a:pt x="8" y="6"/>
                    </a:cubicBezTo>
                    <a:cubicBezTo>
                      <a:pt x="8" y="6"/>
                      <a:pt x="8" y="5"/>
                      <a:pt x="8" y="5"/>
                    </a:cubicBezTo>
                    <a:cubicBezTo>
                      <a:pt x="8" y="4"/>
                      <a:pt x="8" y="4"/>
                      <a:pt x="8" y="4"/>
                    </a:cubicBezTo>
                    <a:cubicBezTo>
                      <a:pt x="8" y="3"/>
                      <a:pt x="8" y="3"/>
                      <a:pt x="8" y="3"/>
                    </a:cubicBezTo>
                    <a:cubicBezTo>
                      <a:pt x="8" y="3"/>
                      <a:pt x="8" y="3"/>
                      <a:pt x="8" y="4"/>
                    </a:cubicBezTo>
                    <a:cubicBezTo>
                      <a:pt x="9" y="4"/>
                      <a:pt x="10" y="4"/>
                      <a:pt x="10" y="5"/>
                    </a:cubicBezTo>
                    <a:cubicBezTo>
                      <a:pt x="11" y="5"/>
                      <a:pt x="11" y="5"/>
                      <a:pt x="11" y="5"/>
                    </a:cubicBezTo>
                    <a:cubicBezTo>
                      <a:pt x="11" y="5"/>
                      <a:pt x="11" y="5"/>
                      <a:pt x="11" y="4"/>
                    </a:cubicBezTo>
                    <a:cubicBezTo>
                      <a:pt x="11" y="4"/>
                      <a:pt x="11" y="4"/>
                      <a:pt x="11" y="4"/>
                    </a:cubicBezTo>
                    <a:cubicBezTo>
                      <a:pt x="11" y="4"/>
                      <a:pt x="12" y="5"/>
                      <a:pt x="13" y="5"/>
                    </a:cubicBezTo>
                    <a:cubicBezTo>
                      <a:pt x="13" y="5"/>
                      <a:pt x="14" y="6"/>
                      <a:pt x="14" y="6"/>
                    </a:cubicBezTo>
                    <a:cubicBezTo>
                      <a:pt x="15" y="7"/>
                      <a:pt x="15" y="7"/>
                      <a:pt x="15" y="7"/>
                    </a:cubicBezTo>
                    <a:cubicBezTo>
                      <a:pt x="14" y="8"/>
                      <a:pt x="14" y="8"/>
                      <a:pt x="15" y="8"/>
                    </a:cubicBezTo>
                    <a:cubicBezTo>
                      <a:pt x="15" y="9"/>
                      <a:pt x="16" y="10"/>
                      <a:pt x="16" y="11"/>
                    </a:cubicBezTo>
                    <a:cubicBezTo>
                      <a:pt x="16" y="12"/>
                      <a:pt x="16" y="12"/>
                      <a:pt x="17" y="13"/>
                    </a:cubicBezTo>
                    <a:cubicBezTo>
                      <a:pt x="17" y="13"/>
                      <a:pt x="17" y="13"/>
                      <a:pt x="17" y="13"/>
                    </a:cubicBezTo>
                    <a:cubicBezTo>
                      <a:pt x="17" y="14"/>
                      <a:pt x="18" y="14"/>
                      <a:pt x="18" y="14"/>
                    </a:cubicBezTo>
                    <a:cubicBezTo>
                      <a:pt x="18" y="14"/>
                      <a:pt x="18" y="15"/>
                      <a:pt x="18" y="15"/>
                    </a:cubicBezTo>
                    <a:cubicBezTo>
                      <a:pt x="19" y="16"/>
                      <a:pt x="19" y="17"/>
                      <a:pt x="20" y="17"/>
                    </a:cubicBezTo>
                    <a:cubicBezTo>
                      <a:pt x="21" y="18"/>
                      <a:pt x="22" y="19"/>
                      <a:pt x="22" y="19"/>
                    </a:cubicBezTo>
                    <a:cubicBezTo>
                      <a:pt x="23" y="19"/>
                      <a:pt x="23" y="19"/>
                      <a:pt x="23" y="19"/>
                    </a:cubicBezTo>
                    <a:cubicBezTo>
                      <a:pt x="24" y="19"/>
                      <a:pt x="23" y="19"/>
                      <a:pt x="23" y="19"/>
                    </a:cubicBezTo>
                    <a:cubicBezTo>
                      <a:pt x="23" y="19"/>
                      <a:pt x="23" y="20"/>
                      <a:pt x="23" y="20"/>
                    </a:cubicBezTo>
                    <a:cubicBezTo>
                      <a:pt x="23" y="20"/>
                      <a:pt x="24" y="22"/>
                      <a:pt x="25" y="22"/>
                    </a:cubicBezTo>
                    <a:cubicBezTo>
                      <a:pt x="25" y="22"/>
                      <a:pt x="25" y="22"/>
                      <a:pt x="26" y="22"/>
                    </a:cubicBezTo>
                    <a:cubicBezTo>
                      <a:pt x="26" y="22"/>
                      <a:pt x="26" y="23"/>
                      <a:pt x="26" y="23"/>
                    </a:cubicBezTo>
                    <a:cubicBezTo>
                      <a:pt x="26" y="23"/>
                      <a:pt x="27" y="23"/>
                      <a:pt x="27" y="23"/>
                    </a:cubicBezTo>
                    <a:cubicBezTo>
                      <a:pt x="28" y="24"/>
                      <a:pt x="29" y="25"/>
                      <a:pt x="29" y="25"/>
                    </a:cubicBezTo>
                    <a:cubicBezTo>
                      <a:pt x="29" y="25"/>
                      <a:pt x="29" y="25"/>
                      <a:pt x="29" y="25"/>
                    </a:cubicBezTo>
                    <a:cubicBezTo>
                      <a:pt x="28" y="25"/>
                      <a:pt x="28" y="25"/>
                      <a:pt x="28" y="26"/>
                    </a:cubicBezTo>
                    <a:cubicBezTo>
                      <a:pt x="28" y="26"/>
                      <a:pt x="28" y="26"/>
                      <a:pt x="28" y="27"/>
                    </a:cubicBezTo>
                    <a:cubicBezTo>
                      <a:pt x="28" y="27"/>
                      <a:pt x="28" y="27"/>
                      <a:pt x="28" y="27"/>
                    </a:cubicBezTo>
                    <a:cubicBezTo>
                      <a:pt x="28" y="27"/>
                      <a:pt x="28" y="27"/>
                      <a:pt x="28" y="28"/>
                    </a:cubicBezTo>
                    <a:cubicBezTo>
                      <a:pt x="28" y="28"/>
                      <a:pt x="28" y="28"/>
                      <a:pt x="28" y="28"/>
                    </a:cubicBezTo>
                    <a:cubicBezTo>
                      <a:pt x="28" y="28"/>
                      <a:pt x="28" y="28"/>
                      <a:pt x="28" y="28"/>
                    </a:cubicBezTo>
                    <a:cubicBezTo>
                      <a:pt x="28" y="27"/>
                      <a:pt x="28" y="27"/>
                      <a:pt x="28" y="28"/>
                    </a:cubicBezTo>
                    <a:cubicBezTo>
                      <a:pt x="28" y="28"/>
                      <a:pt x="29" y="28"/>
                      <a:pt x="29" y="28"/>
                    </a:cubicBezTo>
                    <a:cubicBezTo>
                      <a:pt x="29" y="28"/>
                      <a:pt x="29" y="28"/>
                      <a:pt x="29" y="28"/>
                    </a:cubicBezTo>
                    <a:cubicBezTo>
                      <a:pt x="29" y="28"/>
                      <a:pt x="29" y="28"/>
                      <a:pt x="29" y="28"/>
                    </a:cubicBezTo>
                    <a:cubicBezTo>
                      <a:pt x="30" y="28"/>
                      <a:pt x="31" y="29"/>
                      <a:pt x="32" y="29"/>
                    </a:cubicBezTo>
                    <a:cubicBezTo>
                      <a:pt x="32" y="30"/>
                      <a:pt x="32" y="30"/>
                      <a:pt x="33" y="30"/>
                    </a:cubicBezTo>
                    <a:cubicBezTo>
                      <a:pt x="33" y="30"/>
                      <a:pt x="33" y="31"/>
                      <a:pt x="33" y="31"/>
                    </a:cubicBezTo>
                    <a:cubicBezTo>
                      <a:pt x="33" y="31"/>
                      <a:pt x="33" y="32"/>
                      <a:pt x="33" y="32"/>
                    </a:cubicBezTo>
                    <a:cubicBezTo>
                      <a:pt x="33" y="32"/>
                      <a:pt x="33" y="32"/>
                      <a:pt x="33" y="32"/>
                    </a:cubicBezTo>
                    <a:cubicBezTo>
                      <a:pt x="33" y="32"/>
                      <a:pt x="33" y="32"/>
                      <a:pt x="34" y="32"/>
                    </a:cubicBezTo>
                    <a:cubicBezTo>
                      <a:pt x="34" y="32"/>
                      <a:pt x="34" y="32"/>
                      <a:pt x="34" y="32"/>
                    </a:cubicBezTo>
                    <a:cubicBezTo>
                      <a:pt x="34" y="32"/>
                      <a:pt x="34" y="32"/>
                      <a:pt x="34" y="32"/>
                    </a:cubicBezTo>
                    <a:cubicBezTo>
                      <a:pt x="35" y="32"/>
                      <a:pt x="34" y="32"/>
                      <a:pt x="34" y="32"/>
                    </a:cubicBezTo>
                    <a:cubicBezTo>
                      <a:pt x="35" y="33"/>
                      <a:pt x="36" y="34"/>
                      <a:pt x="37" y="35"/>
                    </a:cubicBezTo>
                    <a:cubicBezTo>
                      <a:pt x="38" y="37"/>
                      <a:pt x="39" y="38"/>
                      <a:pt x="40" y="39"/>
                    </a:cubicBezTo>
                    <a:cubicBezTo>
                      <a:pt x="41" y="40"/>
                      <a:pt x="41" y="40"/>
                      <a:pt x="41" y="41"/>
                    </a:cubicBezTo>
                    <a:cubicBezTo>
                      <a:pt x="41" y="42"/>
                      <a:pt x="42" y="43"/>
                      <a:pt x="42" y="43"/>
                    </a:cubicBezTo>
                    <a:cubicBezTo>
                      <a:pt x="42" y="44"/>
                      <a:pt x="43" y="44"/>
                      <a:pt x="42" y="44"/>
                    </a:cubicBezTo>
                    <a:cubicBezTo>
                      <a:pt x="42" y="44"/>
                      <a:pt x="42" y="45"/>
                      <a:pt x="42" y="45"/>
                    </a:cubicBezTo>
                    <a:cubicBezTo>
                      <a:pt x="42" y="46"/>
                      <a:pt x="42" y="46"/>
                      <a:pt x="41" y="46"/>
                    </a:cubicBezTo>
                    <a:cubicBezTo>
                      <a:pt x="42" y="46"/>
                      <a:pt x="42" y="46"/>
                      <a:pt x="42" y="46"/>
                    </a:cubicBezTo>
                    <a:cubicBezTo>
                      <a:pt x="42" y="46"/>
                      <a:pt x="42" y="46"/>
                      <a:pt x="43" y="46"/>
                    </a:cubicBezTo>
                    <a:cubicBezTo>
                      <a:pt x="42" y="46"/>
                      <a:pt x="42" y="46"/>
                      <a:pt x="42" y="46"/>
                    </a:cubicBezTo>
                    <a:cubicBezTo>
                      <a:pt x="42" y="46"/>
                      <a:pt x="43" y="47"/>
                      <a:pt x="42" y="47"/>
                    </a:cubicBezTo>
                    <a:cubicBezTo>
                      <a:pt x="42" y="47"/>
                      <a:pt x="41" y="47"/>
                      <a:pt x="41" y="47"/>
                    </a:cubicBezTo>
                    <a:cubicBezTo>
                      <a:pt x="41" y="48"/>
                      <a:pt x="42" y="49"/>
                      <a:pt x="42" y="50"/>
                    </a:cubicBezTo>
                    <a:cubicBezTo>
                      <a:pt x="43" y="51"/>
                      <a:pt x="44" y="51"/>
                      <a:pt x="45" y="52"/>
                    </a:cubicBezTo>
                    <a:cubicBezTo>
                      <a:pt x="45" y="52"/>
                      <a:pt x="46" y="53"/>
                      <a:pt x="47" y="53"/>
                    </a:cubicBezTo>
                    <a:cubicBezTo>
                      <a:pt x="48" y="54"/>
                      <a:pt x="48" y="54"/>
                      <a:pt x="49" y="55"/>
                    </a:cubicBezTo>
                    <a:cubicBezTo>
                      <a:pt x="49" y="55"/>
                      <a:pt x="49" y="55"/>
                      <a:pt x="50" y="55"/>
                    </a:cubicBezTo>
                    <a:cubicBezTo>
                      <a:pt x="51" y="56"/>
                      <a:pt x="52" y="56"/>
                      <a:pt x="53" y="56"/>
                    </a:cubicBezTo>
                    <a:cubicBezTo>
                      <a:pt x="54" y="57"/>
                      <a:pt x="54" y="56"/>
                      <a:pt x="54" y="56"/>
                    </a:cubicBezTo>
                    <a:cubicBezTo>
                      <a:pt x="55" y="57"/>
                      <a:pt x="56" y="58"/>
                      <a:pt x="57" y="58"/>
                    </a:cubicBezTo>
                    <a:cubicBezTo>
                      <a:pt x="58" y="59"/>
                      <a:pt x="60" y="60"/>
                      <a:pt x="62" y="61"/>
                    </a:cubicBezTo>
                    <a:cubicBezTo>
                      <a:pt x="63" y="61"/>
                      <a:pt x="64" y="61"/>
                      <a:pt x="65" y="62"/>
                    </a:cubicBezTo>
                    <a:cubicBezTo>
                      <a:pt x="66" y="62"/>
                      <a:pt x="66" y="62"/>
                      <a:pt x="66" y="62"/>
                    </a:cubicBezTo>
                    <a:cubicBezTo>
                      <a:pt x="66" y="63"/>
                      <a:pt x="67" y="63"/>
                      <a:pt x="67" y="63"/>
                    </a:cubicBezTo>
                    <a:cubicBezTo>
                      <a:pt x="68" y="63"/>
                      <a:pt x="68" y="63"/>
                      <a:pt x="69" y="63"/>
                    </a:cubicBezTo>
                    <a:cubicBezTo>
                      <a:pt x="69" y="64"/>
                      <a:pt x="69" y="64"/>
                      <a:pt x="70" y="64"/>
                    </a:cubicBezTo>
                    <a:cubicBezTo>
                      <a:pt x="70" y="64"/>
                      <a:pt x="71" y="64"/>
                      <a:pt x="71" y="64"/>
                    </a:cubicBezTo>
                    <a:cubicBezTo>
                      <a:pt x="72" y="64"/>
                      <a:pt x="72" y="64"/>
                      <a:pt x="72" y="65"/>
                    </a:cubicBezTo>
                    <a:cubicBezTo>
                      <a:pt x="73" y="65"/>
                      <a:pt x="74" y="65"/>
                      <a:pt x="75" y="65"/>
                    </a:cubicBezTo>
                    <a:cubicBezTo>
                      <a:pt x="76" y="64"/>
                      <a:pt x="76" y="64"/>
                      <a:pt x="77" y="64"/>
                    </a:cubicBezTo>
                    <a:cubicBezTo>
                      <a:pt x="78" y="64"/>
                      <a:pt x="78" y="63"/>
                      <a:pt x="78" y="63"/>
                    </a:cubicBezTo>
                    <a:cubicBezTo>
                      <a:pt x="79" y="63"/>
                      <a:pt x="79" y="63"/>
                      <a:pt x="79" y="63"/>
                    </a:cubicBezTo>
                    <a:cubicBezTo>
                      <a:pt x="79" y="63"/>
                      <a:pt x="79" y="63"/>
                      <a:pt x="80" y="63"/>
                    </a:cubicBezTo>
                    <a:cubicBezTo>
                      <a:pt x="79" y="63"/>
                      <a:pt x="79" y="63"/>
                      <a:pt x="79" y="63"/>
                    </a:cubicBezTo>
                    <a:cubicBezTo>
                      <a:pt x="79" y="62"/>
                      <a:pt x="79" y="62"/>
                      <a:pt x="80" y="62"/>
                    </a:cubicBezTo>
                    <a:cubicBezTo>
                      <a:pt x="80" y="63"/>
                      <a:pt x="80" y="63"/>
                      <a:pt x="80" y="62"/>
                    </a:cubicBezTo>
                    <a:cubicBezTo>
                      <a:pt x="80" y="63"/>
                      <a:pt x="80" y="63"/>
                      <a:pt x="80" y="63"/>
                    </a:cubicBezTo>
                    <a:cubicBezTo>
                      <a:pt x="80" y="63"/>
                      <a:pt x="81" y="63"/>
                      <a:pt x="81" y="63"/>
                    </a:cubicBezTo>
                    <a:cubicBezTo>
                      <a:pt x="82" y="63"/>
                      <a:pt x="82" y="63"/>
                      <a:pt x="82" y="63"/>
                    </a:cubicBezTo>
                    <a:cubicBezTo>
                      <a:pt x="82" y="63"/>
                      <a:pt x="82" y="63"/>
                      <a:pt x="81" y="63"/>
                    </a:cubicBezTo>
                    <a:cubicBezTo>
                      <a:pt x="81" y="62"/>
                      <a:pt x="83" y="63"/>
                      <a:pt x="83" y="64"/>
                    </a:cubicBezTo>
                    <a:cubicBezTo>
                      <a:pt x="84" y="64"/>
                      <a:pt x="85" y="65"/>
                      <a:pt x="85" y="65"/>
                    </a:cubicBezTo>
                    <a:cubicBezTo>
                      <a:pt x="86" y="66"/>
                      <a:pt x="86" y="66"/>
                      <a:pt x="86" y="66"/>
                    </a:cubicBezTo>
                    <a:cubicBezTo>
                      <a:pt x="87" y="66"/>
                      <a:pt x="87" y="66"/>
                      <a:pt x="87" y="67"/>
                    </a:cubicBezTo>
                    <a:cubicBezTo>
                      <a:pt x="88" y="68"/>
                      <a:pt x="88" y="68"/>
                      <a:pt x="89" y="69"/>
                    </a:cubicBezTo>
                    <a:cubicBezTo>
                      <a:pt x="89" y="69"/>
                      <a:pt x="89" y="69"/>
                      <a:pt x="89" y="69"/>
                    </a:cubicBezTo>
                    <a:cubicBezTo>
                      <a:pt x="89" y="69"/>
                      <a:pt x="89" y="69"/>
                      <a:pt x="89" y="69"/>
                    </a:cubicBezTo>
                    <a:cubicBezTo>
                      <a:pt x="89" y="69"/>
                      <a:pt x="89" y="69"/>
                      <a:pt x="89" y="69"/>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8"/>
                      <a:pt x="89" y="68"/>
                      <a:pt x="89" y="68"/>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7"/>
                      <a:pt x="89" y="67"/>
                      <a:pt x="89" y="67"/>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6"/>
                      <a:pt x="89" y="66"/>
                      <a:pt x="89" y="66"/>
                    </a:cubicBezTo>
                    <a:cubicBezTo>
                      <a:pt x="89" y="65"/>
                      <a:pt x="89" y="65"/>
                      <a:pt x="89" y="65"/>
                    </a:cubicBezTo>
                    <a:cubicBezTo>
                      <a:pt x="89" y="65"/>
                      <a:pt x="89" y="65"/>
                      <a:pt x="89"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5"/>
                      <a:pt x="90" y="65"/>
                      <a:pt x="90" y="65"/>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4"/>
                      <a:pt x="90" y="64"/>
                      <a:pt x="90" y="64"/>
                    </a:cubicBezTo>
                    <a:cubicBezTo>
                      <a:pt x="90" y="63"/>
                      <a:pt x="90" y="63"/>
                      <a:pt x="90" y="63"/>
                    </a:cubicBezTo>
                    <a:cubicBezTo>
                      <a:pt x="91" y="63"/>
                      <a:pt x="91" y="63"/>
                      <a:pt x="91" y="63"/>
                    </a:cubicBezTo>
                    <a:cubicBezTo>
                      <a:pt x="91" y="63"/>
                      <a:pt x="91" y="63"/>
                      <a:pt x="91" y="63"/>
                    </a:cubicBezTo>
                    <a:cubicBezTo>
                      <a:pt x="91" y="63"/>
                      <a:pt x="91" y="63"/>
                      <a:pt x="91"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3"/>
                      <a:pt x="95" y="63"/>
                      <a:pt x="95" y="63"/>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5" y="62"/>
                      <a:pt x="95" y="62"/>
                      <a:pt x="95" y="62"/>
                    </a:cubicBezTo>
                    <a:cubicBezTo>
                      <a:pt x="94" y="62"/>
                      <a:pt x="94" y="62"/>
                      <a:pt x="94" y="62"/>
                    </a:cubicBezTo>
                    <a:cubicBezTo>
                      <a:pt x="94" y="62"/>
                      <a:pt x="94" y="62"/>
                      <a:pt x="94" y="62"/>
                    </a:cubicBezTo>
                    <a:cubicBezTo>
                      <a:pt x="94" y="62"/>
                      <a:pt x="94" y="62"/>
                      <a:pt x="94" y="62"/>
                    </a:cubicBezTo>
                    <a:cubicBezTo>
                      <a:pt x="94" y="62"/>
                      <a:pt x="94" y="62"/>
                      <a:pt x="94" y="62"/>
                    </a:cubicBezTo>
                    <a:cubicBezTo>
                      <a:pt x="94" y="62"/>
                      <a:pt x="94" y="62"/>
                      <a:pt x="94" y="62"/>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4" y="61"/>
                      <a:pt x="94" y="61"/>
                      <a:pt x="94" y="61"/>
                    </a:cubicBezTo>
                    <a:cubicBezTo>
                      <a:pt x="93" y="61"/>
                      <a:pt x="93" y="61"/>
                      <a:pt x="93" y="61"/>
                    </a:cubicBezTo>
                    <a:cubicBezTo>
                      <a:pt x="93" y="61"/>
                      <a:pt x="93" y="61"/>
                      <a:pt x="93" y="61"/>
                    </a:cubicBezTo>
                    <a:cubicBezTo>
                      <a:pt x="93" y="61"/>
                      <a:pt x="93" y="61"/>
                      <a:pt x="93" y="61"/>
                    </a:cubicBezTo>
                    <a:cubicBezTo>
                      <a:pt x="93" y="61"/>
                      <a:pt x="93" y="61"/>
                      <a:pt x="93" y="61"/>
                    </a:cubicBezTo>
                    <a:cubicBezTo>
                      <a:pt x="93" y="61"/>
                      <a:pt x="93" y="61"/>
                      <a:pt x="93" y="61"/>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3" y="60"/>
                      <a:pt x="93" y="60"/>
                      <a:pt x="93"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60"/>
                      <a:pt x="92" y="60"/>
                      <a:pt x="92" y="60"/>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7"/>
                      <a:pt x="93" y="57"/>
                      <a:pt x="93" y="57"/>
                    </a:cubicBezTo>
                    <a:cubicBezTo>
                      <a:pt x="93" y="57"/>
                      <a:pt x="93" y="57"/>
                      <a:pt x="93" y="57"/>
                    </a:cubicBezTo>
                    <a:cubicBezTo>
                      <a:pt x="93" y="57"/>
                      <a:pt x="93" y="57"/>
                      <a:pt x="93" y="57"/>
                    </a:cubicBezTo>
                    <a:cubicBezTo>
                      <a:pt x="100" y="57"/>
                      <a:pt x="100" y="57"/>
                      <a:pt x="100" y="57"/>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0" y="56"/>
                      <a:pt x="100" y="56"/>
                      <a:pt x="100"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6"/>
                      <a:pt x="101" y="56"/>
                      <a:pt x="101" y="56"/>
                    </a:cubicBezTo>
                    <a:cubicBezTo>
                      <a:pt x="101" y="55"/>
                      <a:pt x="101" y="55"/>
                      <a:pt x="101"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5"/>
                      <a:pt x="102" y="55"/>
                      <a:pt x="102" y="55"/>
                    </a:cubicBezTo>
                    <a:cubicBezTo>
                      <a:pt x="102" y="54"/>
                      <a:pt x="102" y="54"/>
                      <a:pt x="102" y="54"/>
                    </a:cubicBezTo>
                    <a:cubicBezTo>
                      <a:pt x="102" y="54"/>
                      <a:pt x="102" y="54"/>
                      <a:pt x="102" y="54"/>
                    </a:cubicBezTo>
                    <a:cubicBezTo>
                      <a:pt x="102" y="54"/>
                      <a:pt x="102" y="54"/>
                      <a:pt x="102" y="54"/>
                    </a:cubicBezTo>
                    <a:cubicBezTo>
                      <a:pt x="103" y="54"/>
                      <a:pt x="103" y="54"/>
                      <a:pt x="103" y="54"/>
                    </a:cubicBezTo>
                    <a:cubicBezTo>
                      <a:pt x="103" y="54"/>
                      <a:pt x="103" y="54"/>
                      <a:pt x="103" y="54"/>
                    </a:cubicBezTo>
                    <a:cubicBezTo>
                      <a:pt x="103" y="54"/>
                      <a:pt x="104" y="54"/>
                      <a:pt x="103" y="54"/>
                    </a:cubicBezTo>
                    <a:cubicBezTo>
                      <a:pt x="104" y="54"/>
                      <a:pt x="104" y="53"/>
                      <a:pt x="104" y="53"/>
                    </a:cubicBezTo>
                    <a:cubicBezTo>
                      <a:pt x="104" y="54"/>
                      <a:pt x="104" y="54"/>
                      <a:pt x="104" y="54"/>
                    </a:cubicBezTo>
                    <a:cubicBezTo>
                      <a:pt x="104" y="54"/>
                      <a:pt x="104" y="54"/>
                      <a:pt x="104" y="54"/>
                    </a:cubicBezTo>
                    <a:cubicBezTo>
                      <a:pt x="104" y="54"/>
                      <a:pt x="104" y="54"/>
                      <a:pt x="104" y="54"/>
                    </a:cubicBezTo>
                    <a:cubicBezTo>
                      <a:pt x="104" y="55"/>
                      <a:pt x="104" y="55"/>
                      <a:pt x="104" y="55"/>
                    </a:cubicBezTo>
                    <a:cubicBezTo>
                      <a:pt x="104" y="55"/>
                      <a:pt x="104" y="55"/>
                      <a:pt x="104" y="55"/>
                    </a:cubicBezTo>
                    <a:cubicBezTo>
                      <a:pt x="104" y="55"/>
                      <a:pt x="104" y="55"/>
                      <a:pt x="104" y="55"/>
                    </a:cubicBezTo>
                    <a:cubicBezTo>
                      <a:pt x="104" y="55"/>
                      <a:pt x="104" y="55"/>
                      <a:pt x="104" y="55"/>
                    </a:cubicBezTo>
                    <a:cubicBezTo>
                      <a:pt x="105" y="55"/>
                      <a:pt x="105" y="55"/>
                      <a:pt x="105" y="55"/>
                    </a:cubicBezTo>
                    <a:cubicBezTo>
                      <a:pt x="105" y="55"/>
                      <a:pt x="105" y="55"/>
                      <a:pt x="105" y="55"/>
                    </a:cubicBezTo>
                    <a:cubicBezTo>
                      <a:pt x="105" y="54"/>
                      <a:pt x="105" y="53"/>
                      <a:pt x="106" y="51"/>
                    </a:cubicBezTo>
                    <a:cubicBezTo>
                      <a:pt x="105" y="51"/>
                      <a:pt x="106" y="52"/>
                      <a:pt x="105" y="52"/>
                    </a:cubicBezTo>
                    <a:cubicBezTo>
                      <a:pt x="105" y="52"/>
                      <a:pt x="106" y="51"/>
                      <a:pt x="106" y="51"/>
                    </a:cubicBezTo>
                    <a:cubicBezTo>
                      <a:pt x="106" y="51"/>
                      <a:pt x="106" y="51"/>
                      <a:pt x="106" y="51"/>
                    </a:cubicBezTo>
                    <a:close/>
                    <a:moveTo>
                      <a:pt x="8" y="2"/>
                    </a:moveTo>
                    <a:cubicBezTo>
                      <a:pt x="8" y="2"/>
                      <a:pt x="8" y="2"/>
                      <a:pt x="8" y="2"/>
                    </a:cubicBezTo>
                    <a:cubicBezTo>
                      <a:pt x="8" y="2"/>
                      <a:pt x="8" y="1"/>
                      <a:pt x="8" y="1"/>
                    </a:cubicBezTo>
                    <a:cubicBezTo>
                      <a:pt x="8" y="1"/>
                      <a:pt x="8" y="1"/>
                      <a:pt x="8" y="1"/>
                    </a:cubicBezTo>
                    <a:cubicBezTo>
                      <a:pt x="8" y="1"/>
                      <a:pt x="8" y="2"/>
                      <a:pt x="8" y="2"/>
                    </a:cubicBezTo>
                    <a:cubicBezTo>
                      <a:pt x="8" y="2"/>
                      <a:pt x="8" y="2"/>
                      <a:pt x="8" y="2"/>
                    </a:cubicBezTo>
                    <a:close/>
                    <a:moveTo>
                      <a:pt x="24" y="33"/>
                    </a:moveTo>
                    <a:cubicBezTo>
                      <a:pt x="24" y="33"/>
                      <a:pt x="24" y="33"/>
                      <a:pt x="24" y="33"/>
                    </a:cubicBezTo>
                    <a:cubicBezTo>
                      <a:pt x="24" y="33"/>
                      <a:pt x="24" y="33"/>
                      <a:pt x="24" y="33"/>
                    </a:cubicBezTo>
                    <a:close/>
                    <a:moveTo>
                      <a:pt x="13" y="19"/>
                    </a:moveTo>
                    <a:cubicBezTo>
                      <a:pt x="13" y="19"/>
                      <a:pt x="13" y="19"/>
                      <a:pt x="14" y="19"/>
                    </a:cubicBezTo>
                    <a:cubicBezTo>
                      <a:pt x="13" y="19"/>
                      <a:pt x="13" y="19"/>
                      <a:pt x="13" y="19"/>
                    </a:cubicBezTo>
                    <a:close/>
                    <a:moveTo>
                      <a:pt x="30" y="9"/>
                    </a:moveTo>
                    <a:cubicBezTo>
                      <a:pt x="30" y="9"/>
                      <a:pt x="30" y="9"/>
                      <a:pt x="30" y="9"/>
                    </a:cubicBezTo>
                    <a:cubicBezTo>
                      <a:pt x="30" y="9"/>
                      <a:pt x="30" y="9"/>
                      <a:pt x="30" y="8"/>
                    </a:cubicBezTo>
                    <a:cubicBezTo>
                      <a:pt x="30" y="9"/>
                      <a:pt x="30" y="9"/>
                      <a:pt x="30" y="9"/>
                    </a:cubicBezTo>
                    <a:close/>
                    <a:moveTo>
                      <a:pt x="29" y="6"/>
                    </a:moveTo>
                    <a:cubicBezTo>
                      <a:pt x="29" y="6"/>
                      <a:pt x="29" y="7"/>
                      <a:pt x="29" y="7"/>
                    </a:cubicBezTo>
                    <a:cubicBezTo>
                      <a:pt x="29" y="7"/>
                      <a:pt x="29" y="7"/>
                      <a:pt x="29" y="7"/>
                    </a:cubicBezTo>
                    <a:cubicBezTo>
                      <a:pt x="29" y="7"/>
                      <a:pt x="29" y="6"/>
                      <a:pt x="29" y="6"/>
                    </a:cubicBezTo>
                    <a:close/>
                    <a:moveTo>
                      <a:pt x="29" y="18"/>
                    </a:moveTo>
                    <a:cubicBezTo>
                      <a:pt x="29" y="18"/>
                      <a:pt x="29" y="18"/>
                      <a:pt x="29" y="18"/>
                    </a:cubicBezTo>
                    <a:cubicBezTo>
                      <a:pt x="29" y="17"/>
                      <a:pt x="30" y="18"/>
                      <a:pt x="30" y="18"/>
                    </a:cubicBezTo>
                    <a:cubicBezTo>
                      <a:pt x="29" y="18"/>
                      <a:pt x="29" y="18"/>
                      <a:pt x="29" y="18"/>
                    </a:cubicBezTo>
                    <a:close/>
                    <a:moveTo>
                      <a:pt x="30" y="22"/>
                    </a:moveTo>
                    <a:cubicBezTo>
                      <a:pt x="30" y="21"/>
                      <a:pt x="30" y="21"/>
                      <a:pt x="30" y="20"/>
                    </a:cubicBezTo>
                    <a:cubicBezTo>
                      <a:pt x="30" y="20"/>
                      <a:pt x="30" y="20"/>
                      <a:pt x="30" y="20"/>
                    </a:cubicBezTo>
                    <a:cubicBezTo>
                      <a:pt x="30" y="21"/>
                      <a:pt x="30" y="22"/>
                      <a:pt x="31" y="22"/>
                    </a:cubicBezTo>
                    <a:cubicBezTo>
                      <a:pt x="30" y="22"/>
                      <a:pt x="30" y="22"/>
                      <a:pt x="30" y="22"/>
                    </a:cubicBezTo>
                    <a:close/>
                    <a:moveTo>
                      <a:pt x="31" y="17"/>
                    </a:moveTo>
                    <a:cubicBezTo>
                      <a:pt x="31" y="16"/>
                      <a:pt x="31" y="15"/>
                      <a:pt x="31" y="14"/>
                    </a:cubicBezTo>
                    <a:cubicBezTo>
                      <a:pt x="31" y="14"/>
                      <a:pt x="31" y="17"/>
                      <a:pt x="31" y="17"/>
                    </a:cubicBezTo>
                    <a:cubicBezTo>
                      <a:pt x="31" y="17"/>
                      <a:pt x="31" y="17"/>
                      <a:pt x="31" y="17"/>
                    </a:cubicBezTo>
                    <a:cubicBezTo>
                      <a:pt x="31" y="17"/>
                      <a:pt x="31" y="17"/>
                      <a:pt x="31" y="17"/>
                    </a:cubicBezTo>
                    <a:close/>
                    <a:moveTo>
                      <a:pt x="31" y="22"/>
                    </a:moveTo>
                    <a:cubicBezTo>
                      <a:pt x="31" y="22"/>
                      <a:pt x="31" y="22"/>
                      <a:pt x="31" y="22"/>
                    </a:cubicBezTo>
                    <a:cubicBezTo>
                      <a:pt x="31" y="22"/>
                      <a:pt x="31" y="22"/>
                      <a:pt x="31" y="22"/>
                    </a:cubicBezTo>
                    <a:cubicBezTo>
                      <a:pt x="31" y="22"/>
                      <a:pt x="31" y="22"/>
                      <a:pt x="31" y="22"/>
                    </a:cubicBezTo>
                    <a:close/>
                    <a:moveTo>
                      <a:pt x="33" y="24"/>
                    </a:moveTo>
                    <a:cubicBezTo>
                      <a:pt x="33" y="24"/>
                      <a:pt x="33" y="24"/>
                      <a:pt x="33" y="24"/>
                    </a:cubicBezTo>
                    <a:cubicBezTo>
                      <a:pt x="33" y="24"/>
                      <a:pt x="33" y="25"/>
                      <a:pt x="33" y="25"/>
                    </a:cubicBezTo>
                    <a:cubicBezTo>
                      <a:pt x="33" y="25"/>
                      <a:pt x="33" y="24"/>
                      <a:pt x="33" y="24"/>
                    </a:cubicBezTo>
                    <a:close/>
                    <a:moveTo>
                      <a:pt x="35" y="26"/>
                    </a:moveTo>
                    <a:cubicBezTo>
                      <a:pt x="35" y="26"/>
                      <a:pt x="34" y="26"/>
                      <a:pt x="33" y="26"/>
                    </a:cubicBezTo>
                    <a:cubicBezTo>
                      <a:pt x="34" y="26"/>
                      <a:pt x="34" y="26"/>
                      <a:pt x="34" y="26"/>
                    </a:cubicBezTo>
                    <a:cubicBezTo>
                      <a:pt x="34" y="26"/>
                      <a:pt x="35" y="26"/>
                      <a:pt x="35" y="26"/>
                    </a:cubicBezTo>
                    <a:cubicBezTo>
                      <a:pt x="35" y="26"/>
                      <a:pt x="35" y="26"/>
                      <a:pt x="35" y="27"/>
                    </a:cubicBezTo>
                    <a:cubicBezTo>
                      <a:pt x="35" y="26"/>
                      <a:pt x="35" y="26"/>
                      <a:pt x="35" y="26"/>
                    </a:cubicBezTo>
                    <a:close/>
                    <a:moveTo>
                      <a:pt x="36" y="30"/>
                    </a:moveTo>
                    <a:cubicBezTo>
                      <a:pt x="36" y="30"/>
                      <a:pt x="36" y="30"/>
                      <a:pt x="36" y="30"/>
                    </a:cubicBezTo>
                    <a:cubicBezTo>
                      <a:pt x="36" y="30"/>
                      <a:pt x="36" y="30"/>
                      <a:pt x="36" y="31"/>
                    </a:cubicBezTo>
                    <a:cubicBezTo>
                      <a:pt x="36" y="31"/>
                      <a:pt x="36" y="30"/>
                      <a:pt x="36" y="30"/>
                    </a:cubicBezTo>
                    <a:close/>
                    <a:moveTo>
                      <a:pt x="37" y="31"/>
                    </a:moveTo>
                    <a:cubicBezTo>
                      <a:pt x="37" y="31"/>
                      <a:pt x="37" y="31"/>
                      <a:pt x="37" y="31"/>
                    </a:cubicBezTo>
                    <a:cubicBezTo>
                      <a:pt x="37" y="32"/>
                      <a:pt x="37" y="32"/>
                      <a:pt x="38" y="32"/>
                    </a:cubicBezTo>
                    <a:cubicBezTo>
                      <a:pt x="37" y="32"/>
                      <a:pt x="37" y="31"/>
                      <a:pt x="37" y="31"/>
                    </a:cubicBezTo>
                    <a:close/>
                    <a:moveTo>
                      <a:pt x="38" y="33"/>
                    </a:moveTo>
                    <a:cubicBezTo>
                      <a:pt x="38" y="33"/>
                      <a:pt x="38" y="33"/>
                      <a:pt x="38" y="33"/>
                    </a:cubicBezTo>
                    <a:cubicBezTo>
                      <a:pt x="38" y="33"/>
                      <a:pt x="38" y="33"/>
                      <a:pt x="39" y="32"/>
                    </a:cubicBezTo>
                    <a:cubicBezTo>
                      <a:pt x="39" y="32"/>
                      <a:pt x="39" y="32"/>
                      <a:pt x="39" y="32"/>
                    </a:cubicBezTo>
                    <a:cubicBezTo>
                      <a:pt x="39" y="32"/>
                      <a:pt x="39" y="33"/>
                      <a:pt x="38" y="33"/>
                    </a:cubicBezTo>
                    <a:close/>
                    <a:moveTo>
                      <a:pt x="40" y="33"/>
                    </a:moveTo>
                    <a:cubicBezTo>
                      <a:pt x="40" y="33"/>
                      <a:pt x="40" y="33"/>
                      <a:pt x="40" y="33"/>
                    </a:cubicBezTo>
                    <a:cubicBezTo>
                      <a:pt x="40" y="33"/>
                      <a:pt x="40" y="33"/>
                      <a:pt x="40" y="33"/>
                    </a:cubicBezTo>
                    <a:cubicBezTo>
                      <a:pt x="40" y="33"/>
                      <a:pt x="40" y="33"/>
                      <a:pt x="40" y="33"/>
                    </a:cubicBezTo>
                    <a:close/>
                    <a:moveTo>
                      <a:pt x="40" y="34"/>
                    </a:moveTo>
                    <a:cubicBezTo>
                      <a:pt x="40" y="33"/>
                      <a:pt x="40" y="33"/>
                      <a:pt x="40" y="33"/>
                    </a:cubicBezTo>
                    <a:cubicBezTo>
                      <a:pt x="40" y="34"/>
                      <a:pt x="40" y="34"/>
                      <a:pt x="40" y="35"/>
                    </a:cubicBezTo>
                    <a:cubicBezTo>
                      <a:pt x="40" y="34"/>
                      <a:pt x="40" y="34"/>
                      <a:pt x="40" y="34"/>
                    </a:cubicBezTo>
                    <a:close/>
                    <a:moveTo>
                      <a:pt x="41" y="37"/>
                    </a:moveTo>
                    <a:cubicBezTo>
                      <a:pt x="41" y="37"/>
                      <a:pt x="41" y="37"/>
                      <a:pt x="41" y="36"/>
                    </a:cubicBezTo>
                    <a:cubicBezTo>
                      <a:pt x="41" y="36"/>
                      <a:pt x="41" y="36"/>
                      <a:pt x="40" y="36"/>
                    </a:cubicBezTo>
                    <a:cubicBezTo>
                      <a:pt x="40" y="35"/>
                      <a:pt x="40" y="35"/>
                      <a:pt x="40" y="35"/>
                    </a:cubicBezTo>
                    <a:cubicBezTo>
                      <a:pt x="41" y="35"/>
                      <a:pt x="41" y="36"/>
                      <a:pt x="41" y="36"/>
                    </a:cubicBezTo>
                    <a:cubicBezTo>
                      <a:pt x="41" y="36"/>
                      <a:pt x="41" y="36"/>
                      <a:pt x="41" y="37"/>
                    </a:cubicBezTo>
                    <a:cubicBezTo>
                      <a:pt x="41" y="37"/>
                      <a:pt x="41" y="37"/>
                      <a:pt x="41" y="37"/>
                    </a:cubicBezTo>
                    <a:cubicBezTo>
                      <a:pt x="41" y="37"/>
                      <a:pt x="42" y="37"/>
                      <a:pt x="42" y="37"/>
                    </a:cubicBezTo>
                    <a:cubicBezTo>
                      <a:pt x="42" y="37"/>
                      <a:pt x="42" y="37"/>
                      <a:pt x="42" y="37"/>
                    </a:cubicBezTo>
                    <a:cubicBezTo>
                      <a:pt x="42" y="37"/>
                      <a:pt x="42" y="37"/>
                      <a:pt x="41" y="37"/>
                    </a:cubicBezTo>
                    <a:close/>
                    <a:moveTo>
                      <a:pt x="43" y="46"/>
                    </a:moveTo>
                    <a:cubicBezTo>
                      <a:pt x="43" y="46"/>
                      <a:pt x="43" y="46"/>
                      <a:pt x="43" y="46"/>
                    </a:cubicBezTo>
                    <a:cubicBezTo>
                      <a:pt x="43" y="46"/>
                      <a:pt x="43" y="46"/>
                      <a:pt x="43" y="46"/>
                    </a:cubicBezTo>
                    <a:cubicBezTo>
                      <a:pt x="43" y="46"/>
                      <a:pt x="43" y="46"/>
                      <a:pt x="43" y="46"/>
                    </a:cubicBezTo>
                    <a:close/>
                    <a:moveTo>
                      <a:pt x="44" y="39"/>
                    </a:moveTo>
                    <a:cubicBezTo>
                      <a:pt x="44" y="38"/>
                      <a:pt x="43" y="38"/>
                      <a:pt x="43" y="38"/>
                    </a:cubicBezTo>
                    <a:cubicBezTo>
                      <a:pt x="43" y="38"/>
                      <a:pt x="44" y="38"/>
                      <a:pt x="44" y="39"/>
                    </a:cubicBezTo>
                    <a:close/>
                    <a:moveTo>
                      <a:pt x="44" y="45"/>
                    </a:moveTo>
                    <a:cubicBezTo>
                      <a:pt x="44" y="45"/>
                      <a:pt x="44" y="45"/>
                      <a:pt x="44" y="45"/>
                    </a:cubicBezTo>
                    <a:cubicBezTo>
                      <a:pt x="44" y="45"/>
                      <a:pt x="44" y="45"/>
                      <a:pt x="43" y="45"/>
                    </a:cubicBezTo>
                    <a:cubicBezTo>
                      <a:pt x="44" y="45"/>
                      <a:pt x="44" y="45"/>
                      <a:pt x="44" y="45"/>
                    </a:cubicBezTo>
                    <a:cubicBezTo>
                      <a:pt x="44" y="45"/>
                      <a:pt x="44" y="45"/>
                      <a:pt x="44" y="45"/>
                    </a:cubicBezTo>
                    <a:close/>
                    <a:moveTo>
                      <a:pt x="45" y="40"/>
                    </a:moveTo>
                    <a:cubicBezTo>
                      <a:pt x="45" y="39"/>
                      <a:pt x="44" y="39"/>
                      <a:pt x="44" y="39"/>
                    </a:cubicBezTo>
                    <a:cubicBezTo>
                      <a:pt x="44" y="39"/>
                      <a:pt x="45" y="39"/>
                      <a:pt x="45" y="39"/>
                    </a:cubicBezTo>
                    <a:cubicBezTo>
                      <a:pt x="45" y="39"/>
                      <a:pt x="45" y="39"/>
                      <a:pt x="45" y="40"/>
                    </a:cubicBezTo>
                    <a:cubicBezTo>
                      <a:pt x="45" y="40"/>
                      <a:pt x="45" y="40"/>
                      <a:pt x="45" y="40"/>
                    </a:cubicBezTo>
                    <a:close/>
                    <a:moveTo>
                      <a:pt x="45" y="45"/>
                    </a:moveTo>
                    <a:cubicBezTo>
                      <a:pt x="45" y="45"/>
                      <a:pt x="45" y="45"/>
                      <a:pt x="45" y="45"/>
                    </a:cubicBezTo>
                    <a:cubicBezTo>
                      <a:pt x="45" y="46"/>
                      <a:pt x="45" y="46"/>
                      <a:pt x="46" y="46"/>
                    </a:cubicBezTo>
                    <a:cubicBezTo>
                      <a:pt x="45" y="46"/>
                      <a:pt x="45" y="46"/>
                      <a:pt x="45" y="45"/>
                    </a:cubicBezTo>
                    <a:close/>
                    <a:moveTo>
                      <a:pt x="46" y="40"/>
                    </a:moveTo>
                    <a:cubicBezTo>
                      <a:pt x="46" y="40"/>
                      <a:pt x="46" y="40"/>
                      <a:pt x="46" y="40"/>
                    </a:cubicBezTo>
                    <a:cubicBezTo>
                      <a:pt x="46" y="40"/>
                      <a:pt x="46" y="40"/>
                      <a:pt x="46" y="40"/>
                    </a:cubicBezTo>
                    <a:cubicBezTo>
                      <a:pt x="46" y="40"/>
                      <a:pt x="46" y="40"/>
                      <a:pt x="46" y="40"/>
                    </a:cubicBezTo>
                    <a:close/>
                    <a:moveTo>
                      <a:pt x="46" y="43"/>
                    </a:moveTo>
                    <a:cubicBezTo>
                      <a:pt x="46" y="43"/>
                      <a:pt x="46" y="43"/>
                      <a:pt x="46" y="42"/>
                    </a:cubicBezTo>
                    <a:cubicBezTo>
                      <a:pt x="47" y="42"/>
                      <a:pt x="46" y="42"/>
                      <a:pt x="46" y="41"/>
                    </a:cubicBezTo>
                    <a:cubicBezTo>
                      <a:pt x="46" y="42"/>
                      <a:pt x="47" y="42"/>
                      <a:pt x="47" y="42"/>
                    </a:cubicBezTo>
                    <a:cubicBezTo>
                      <a:pt x="47" y="42"/>
                      <a:pt x="46" y="43"/>
                      <a:pt x="46" y="43"/>
                    </a:cubicBezTo>
                    <a:close/>
                    <a:moveTo>
                      <a:pt x="47" y="44"/>
                    </a:moveTo>
                    <a:cubicBezTo>
                      <a:pt x="47" y="44"/>
                      <a:pt x="47" y="44"/>
                      <a:pt x="47" y="44"/>
                    </a:cubicBezTo>
                    <a:cubicBezTo>
                      <a:pt x="47" y="44"/>
                      <a:pt x="47" y="44"/>
                      <a:pt x="47" y="44"/>
                    </a:cubicBezTo>
                    <a:cubicBezTo>
                      <a:pt x="47" y="44"/>
                      <a:pt x="47" y="44"/>
                      <a:pt x="4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9" name="Freeform 151"/>
              <p:cNvSpPr>
                <a:spLocks noEditPoints="1"/>
              </p:cNvSpPr>
              <p:nvPr/>
            </p:nvSpPr>
            <p:spPr bwMode="auto">
              <a:xfrm>
                <a:off x="1009" y="1477"/>
                <a:ext cx="949" cy="581"/>
              </a:xfrm>
              <a:custGeom>
                <a:avLst/>
                <a:gdLst>
                  <a:gd name="T0" fmla="*/ 358 w 361"/>
                  <a:gd name="T1" fmla="*/ 136 h 221"/>
                  <a:gd name="T2" fmla="*/ 354 w 361"/>
                  <a:gd name="T3" fmla="*/ 129 h 221"/>
                  <a:gd name="T4" fmla="*/ 349 w 361"/>
                  <a:gd name="T5" fmla="*/ 137 h 221"/>
                  <a:gd name="T6" fmla="*/ 345 w 361"/>
                  <a:gd name="T7" fmla="*/ 139 h 221"/>
                  <a:gd name="T8" fmla="*/ 329 w 361"/>
                  <a:gd name="T9" fmla="*/ 143 h 221"/>
                  <a:gd name="T10" fmla="*/ 306 w 361"/>
                  <a:gd name="T11" fmla="*/ 149 h 221"/>
                  <a:gd name="T12" fmla="*/ 288 w 361"/>
                  <a:gd name="T13" fmla="*/ 143 h 221"/>
                  <a:gd name="T14" fmla="*/ 298 w 361"/>
                  <a:gd name="T15" fmla="*/ 134 h 221"/>
                  <a:gd name="T16" fmla="*/ 276 w 361"/>
                  <a:gd name="T17" fmla="*/ 126 h 221"/>
                  <a:gd name="T18" fmla="*/ 270 w 361"/>
                  <a:gd name="T19" fmla="*/ 125 h 221"/>
                  <a:gd name="T20" fmla="*/ 263 w 361"/>
                  <a:gd name="T21" fmla="*/ 123 h 221"/>
                  <a:gd name="T22" fmla="*/ 162 w 361"/>
                  <a:gd name="T23" fmla="*/ 129 h 221"/>
                  <a:gd name="T24" fmla="*/ 157 w 361"/>
                  <a:gd name="T25" fmla="*/ 158 h 221"/>
                  <a:gd name="T26" fmla="*/ 179 w 361"/>
                  <a:gd name="T27" fmla="*/ 187 h 221"/>
                  <a:gd name="T28" fmla="*/ 194 w 361"/>
                  <a:gd name="T29" fmla="*/ 193 h 221"/>
                  <a:gd name="T30" fmla="*/ 200 w 361"/>
                  <a:gd name="T31" fmla="*/ 195 h 221"/>
                  <a:gd name="T32" fmla="*/ 221 w 361"/>
                  <a:gd name="T33" fmla="*/ 196 h 221"/>
                  <a:gd name="T34" fmla="*/ 225 w 361"/>
                  <a:gd name="T35" fmla="*/ 199 h 221"/>
                  <a:gd name="T36" fmla="*/ 228 w 361"/>
                  <a:gd name="T37" fmla="*/ 204 h 221"/>
                  <a:gd name="T38" fmla="*/ 233 w 361"/>
                  <a:gd name="T39" fmla="*/ 204 h 221"/>
                  <a:gd name="T40" fmla="*/ 239 w 361"/>
                  <a:gd name="T41" fmla="*/ 203 h 221"/>
                  <a:gd name="T42" fmla="*/ 242 w 361"/>
                  <a:gd name="T43" fmla="*/ 208 h 221"/>
                  <a:gd name="T44" fmla="*/ 246 w 361"/>
                  <a:gd name="T45" fmla="*/ 213 h 221"/>
                  <a:gd name="T46" fmla="*/ 250 w 361"/>
                  <a:gd name="T47" fmla="*/ 217 h 221"/>
                  <a:gd name="T48" fmla="*/ 259 w 361"/>
                  <a:gd name="T49" fmla="*/ 206 h 221"/>
                  <a:gd name="T50" fmla="*/ 281 w 361"/>
                  <a:gd name="T51" fmla="*/ 204 h 221"/>
                  <a:gd name="T52" fmla="*/ 305 w 361"/>
                  <a:gd name="T53" fmla="*/ 207 h 221"/>
                  <a:gd name="T54" fmla="*/ 312 w 361"/>
                  <a:gd name="T55" fmla="*/ 193 h 221"/>
                  <a:gd name="T56" fmla="*/ 327 w 361"/>
                  <a:gd name="T57" fmla="*/ 177 h 221"/>
                  <a:gd name="T58" fmla="*/ 329 w 361"/>
                  <a:gd name="T59" fmla="*/ 164 h 221"/>
                  <a:gd name="T60" fmla="*/ 336 w 361"/>
                  <a:gd name="T61" fmla="*/ 158 h 221"/>
                  <a:gd name="T62" fmla="*/ 350 w 361"/>
                  <a:gd name="T63" fmla="*/ 145 h 221"/>
                  <a:gd name="T64" fmla="*/ 54 w 361"/>
                  <a:gd name="T65" fmla="*/ 78 h 221"/>
                  <a:gd name="T66" fmla="*/ 75 w 361"/>
                  <a:gd name="T67" fmla="*/ 65 h 221"/>
                  <a:gd name="T68" fmla="*/ 0 w 361"/>
                  <a:gd name="T69" fmla="*/ 35 h 221"/>
                  <a:gd name="T70" fmla="*/ 9 w 361"/>
                  <a:gd name="T71" fmla="*/ 97 h 221"/>
                  <a:gd name="T72" fmla="*/ 122 w 361"/>
                  <a:gd name="T73" fmla="*/ 86 h 221"/>
                  <a:gd name="T74" fmla="*/ 123 w 361"/>
                  <a:gd name="T75" fmla="*/ 87 h 221"/>
                  <a:gd name="T76" fmla="*/ 118 w 361"/>
                  <a:gd name="T77" fmla="*/ 77 h 221"/>
                  <a:gd name="T78" fmla="*/ 109 w 361"/>
                  <a:gd name="T79" fmla="*/ 73 h 221"/>
                  <a:gd name="T80" fmla="*/ 106 w 361"/>
                  <a:gd name="T81" fmla="*/ 69 h 221"/>
                  <a:gd name="T82" fmla="*/ 101 w 361"/>
                  <a:gd name="T83" fmla="*/ 66 h 221"/>
                  <a:gd name="T84" fmla="*/ 56 w 361"/>
                  <a:gd name="T85" fmla="*/ 4 h 221"/>
                  <a:gd name="T86" fmla="*/ 17 w 361"/>
                  <a:gd name="T87" fmla="*/ 13 h 221"/>
                  <a:gd name="T88" fmla="*/ 23 w 361"/>
                  <a:gd name="T89" fmla="*/ 33 h 221"/>
                  <a:gd name="T90" fmla="*/ 22 w 361"/>
                  <a:gd name="T91" fmla="*/ 41 h 221"/>
                  <a:gd name="T92" fmla="*/ 12 w 361"/>
                  <a:gd name="T93" fmla="*/ 61 h 221"/>
                  <a:gd name="T94" fmla="*/ 23 w 361"/>
                  <a:gd name="T95" fmla="*/ 70 h 221"/>
                  <a:gd name="T96" fmla="*/ 38 w 361"/>
                  <a:gd name="T97" fmla="*/ 80 h 221"/>
                  <a:gd name="T98" fmla="*/ 32 w 361"/>
                  <a:gd name="T99" fmla="*/ 89 h 221"/>
                  <a:gd name="T100" fmla="*/ 55 w 361"/>
                  <a:gd name="T101" fmla="*/ 67 h 221"/>
                  <a:gd name="T102" fmla="*/ 66 w 361"/>
                  <a:gd name="T103" fmla="*/ 68 h 221"/>
                  <a:gd name="T104" fmla="*/ 79 w 361"/>
                  <a:gd name="T105" fmla="*/ 65 h 221"/>
                  <a:gd name="T106" fmla="*/ 136 w 361"/>
                  <a:gd name="T107" fmla="*/ 88 h 221"/>
                  <a:gd name="T108" fmla="*/ 130 w 361"/>
                  <a:gd name="T109" fmla="*/ 85 h 221"/>
                  <a:gd name="T110" fmla="*/ 127 w 361"/>
                  <a:gd name="T111" fmla="*/ 81 h 221"/>
                  <a:gd name="T112" fmla="*/ 124 w 361"/>
                  <a:gd name="T113" fmla="*/ 76 h 221"/>
                  <a:gd name="T114" fmla="*/ 120 w 361"/>
                  <a:gd name="T115" fmla="*/ 72 h 221"/>
                  <a:gd name="T116" fmla="*/ 116 w 361"/>
                  <a:gd name="T117" fmla="*/ 69 h 221"/>
                  <a:gd name="T118" fmla="*/ 115 w 361"/>
                  <a:gd name="T119" fmla="*/ 73 h 221"/>
                  <a:gd name="T120" fmla="*/ 128 w 361"/>
                  <a:gd name="T121" fmla="*/ 84 h 221"/>
                  <a:gd name="T122" fmla="*/ 117 w 361"/>
                  <a:gd name="T123" fmla="*/ 82 h 221"/>
                  <a:gd name="T124" fmla="*/ 122 w 361"/>
                  <a:gd name="T125" fmla="*/ 7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221">
                    <a:moveTo>
                      <a:pt x="361" y="141"/>
                    </a:moveTo>
                    <a:cubicBezTo>
                      <a:pt x="361" y="140"/>
                      <a:pt x="361" y="140"/>
                      <a:pt x="361" y="140"/>
                    </a:cubicBezTo>
                    <a:cubicBezTo>
                      <a:pt x="361" y="140"/>
                      <a:pt x="361" y="140"/>
                      <a:pt x="361" y="140"/>
                    </a:cubicBezTo>
                    <a:cubicBezTo>
                      <a:pt x="361" y="140"/>
                      <a:pt x="361" y="140"/>
                      <a:pt x="361" y="140"/>
                    </a:cubicBezTo>
                    <a:cubicBezTo>
                      <a:pt x="361" y="140"/>
                      <a:pt x="360"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40"/>
                      <a:pt x="361" y="140"/>
                      <a:pt x="361" y="140"/>
                    </a:cubicBezTo>
                    <a:cubicBezTo>
                      <a:pt x="361" y="139"/>
                      <a:pt x="361" y="139"/>
                      <a:pt x="361" y="139"/>
                    </a:cubicBezTo>
                    <a:cubicBezTo>
                      <a:pt x="361" y="139"/>
                      <a:pt x="361" y="139"/>
                      <a:pt x="361"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60" y="139"/>
                      <a:pt x="360" y="139"/>
                      <a:pt x="360"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9"/>
                      <a:pt x="359" y="139"/>
                      <a:pt x="359" y="139"/>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8"/>
                      <a:pt x="359" y="138"/>
                      <a:pt x="359" y="138"/>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9" y="137"/>
                      <a:pt x="359" y="137"/>
                      <a:pt x="359"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7"/>
                      <a:pt x="358" y="137"/>
                      <a:pt x="358" y="137"/>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6"/>
                      <a:pt x="358" y="136"/>
                      <a:pt x="358" y="136"/>
                    </a:cubicBezTo>
                    <a:cubicBezTo>
                      <a:pt x="358" y="131"/>
                      <a:pt x="358" y="131"/>
                      <a:pt x="358" y="131"/>
                    </a:cubicBezTo>
                    <a:cubicBezTo>
                      <a:pt x="358" y="131"/>
                      <a:pt x="358" y="131"/>
                      <a:pt x="358" y="131"/>
                    </a:cubicBezTo>
                    <a:cubicBezTo>
                      <a:pt x="358" y="131"/>
                      <a:pt x="358" y="131"/>
                      <a:pt x="358" y="131"/>
                    </a:cubicBezTo>
                    <a:cubicBezTo>
                      <a:pt x="358" y="131"/>
                      <a:pt x="358" y="131"/>
                      <a:pt x="358" y="131"/>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8" y="130"/>
                      <a:pt x="358" y="130"/>
                      <a:pt x="358"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7" y="130"/>
                      <a:pt x="357" y="130"/>
                      <a:pt x="357" y="130"/>
                    </a:cubicBezTo>
                    <a:cubicBezTo>
                      <a:pt x="356" y="129"/>
                      <a:pt x="356" y="129"/>
                      <a:pt x="356" y="129"/>
                    </a:cubicBezTo>
                    <a:cubicBezTo>
                      <a:pt x="356" y="129"/>
                      <a:pt x="356" y="129"/>
                      <a:pt x="356" y="129"/>
                    </a:cubicBezTo>
                    <a:cubicBezTo>
                      <a:pt x="356" y="129"/>
                      <a:pt x="356" y="129"/>
                      <a:pt x="356" y="129"/>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6" y="130"/>
                      <a:pt x="356" y="130"/>
                      <a:pt x="356"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5" y="130"/>
                      <a:pt x="355" y="130"/>
                      <a:pt x="355"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30"/>
                      <a:pt x="354" y="130"/>
                      <a:pt x="354" y="130"/>
                    </a:cubicBezTo>
                    <a:cubicBezTo>
                      <a:pt x="354" y="129"/>
                      <a:pt x="354" y="129"/>
                      <a:pt x="354"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29"/>
                      <a:pt x="353" y="129"/>
                      <a:pt x="353" y="129"/>
                    </a:cubicBezTo>
                    <a:cubicBezTo>
                      <a:pt x="353" y="130"/>
                      <a:pt x="353" y="130"/>
                      <a:pt x="353" y="130"/>
                    </a:cubicBezTo>
                    <a:cubicBezTo>
                      <a:pt x="353" y="130"/>
                      <a:pt x="353" y="130"/>
                      <a:pt x="353" y="130"/>
                    </a:cubicBezTo>
                    <a:cubicBezTo>
                      <a:pt x="353" y="130"/>
                      <a:pt x="353" y="130"/>
                      <a:pt x="353" y="130"/>
                    </a:cubicBezTo>
                    <a:cubicBezTo>
                      <a:pt x="353" y="130"/>
                      <a:pt x="353" y="130"/>
                      <a:pt x="353" y="130"/>
                    </a:cubicBezTo>
                    <a:cubicBezTo>
                      <a:pt x="352" y="130"/>
                      <a:pt x="352" y="130"/>
                      <a:pt x="352" y="130"/>
                    </a:cubicBezTo>
                    <a:cubicBezTo>
                      <a:pt x="352" y="130"/>
                      <a:pt x="352" y="130"/>
                      <a:pt x="352" y="130"/>
                    </a:cubicBezTo>
                    <a:cubicBezTo>
                      <a:pt x="352" y="131"/>
                      <a:pt x="352" y="131"/>
                      <a:pt x="352" y="131"/>
                    </a:cubicBezTo>
                    <a:cubicBezTo>
                      <a:pt x="352" y="131"/>
                      <a:pt x="352" y="131"/>
                      <a:pt x="352" y="131"/>
                    </a:cubicBezTo>
                    <a:cubicBezTo>
                      <a:pt x="352" y="131"/>
                      <a:pt x="352" y="131"/>
                      <a:pt x="352" y="131"/>
                    </a:cubicBezTo>
                    <a:cubicBezTo>
                      <a:pt x="351" y="131"/>
                      <a:pt x="351" y="131"/>
                      <a:pt x="351" y="131"/>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1" y="132"/>
                      <a:pt x="351" y="132"/>
                      <a:pt x="351" y="132"/>
                    </a:cubicBezTo>
                    <a:cubicBezTo>
                      <a:pt x="350" y="133"/>
                      <a:pt x="350" y="133"/>
                      <a:pt x="350" y="133"/>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4"/>
                      <a:pt x="350" y="134"/>
                    </a:cubicBezTo>
                    <a:cubicBezTo>
                      <a:pt x="350" y="134"/>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5"/>
                      <a:pt x="350" y="135"/>
                      <a:pt x="350" y="135"/>
                    </a:cubicBezTo>
                    <a:cubicBezTo>
                      <a:pt x="350" y="136"/>
                      <a:pt x="350" y="136"/>
                      <a:pt x="350" y="136"/>
                    </a:cubicBezTo>
                    <a:cubicBezTo>
                      <a:pt x="350" y="136"/>
                      <a:pt x="350" y="136"/>
                      <a:pt x="350" y="136"/>
                    </a:cubicBezTo>
                    <a:cubicBezTo>
                      <a:pt x="350" y="136"/>
                      <a:pt x="350" y="136"/>
                      <a:pt x="350" y="136"/>
                    </a:cubicBezTo>
                    <a:cubicBezTo>
                      <a:pt x="350" y="136"/>
                      <a:pt x="350" y="136"/>
                      <a:pt x="350"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6"/>
                    </a:cubicBezTo>
                    <a:cubicBezTo>
                      <a:pt x="349" y="136"/>
                      <a:pt x="349" y="136"/>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9" y="137"/>
                      <a:pt x="349" y="137"/>
                      <a:pt x="349"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7"/>
                    </a:cubicBezTo>
                    <a:cubicBezTo>
                      <a:pt x="348" y="137"/>
                      <a:pt x="348" y="137"/>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8"/>
                      <a:pt x="348" y="138"/>
                      <a:pt x="348" y="138"/>
                    </a:cubicBezTo>
                    <a:cubicBezTo>
                      <a:pt x="348" y="139"/>
                      <a:pt x="348" y="139"/>
                      <a:pt x="348"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8"/>
                      <a:pt x="347" y="138"/>
                      <a:pt x="347" y="138"/>
                    </a:cubicBezTo>
                    <a:cubicBezTo>
                      <a:pt x="347" y="138"/>
                      <a:pt x="347" y="138"/>
                      <a:pt x="347" y="138"/>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7" y="139"/>
                      <a:pt x="347" y="139"/>
                      <a:pt x="347"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39"/>
                      <a:pt x="345" y="139"/>
                      <a:pt x="345" y="139"/>
                    </a:cubicBezTo>
                    <a:cubicBezTo>
                      <a:pt x="345" y="140"/>
                      <a:pt x="345" y="140"/>
                      <a:pt x="345" y="140"/>
                    </a:cubicBezTo>
                    <a:cubicBezTo>
                      <a:pt x="345" y="140"/>
                      <a:pt x="345" y="140"/>
                      <a:pt x="345" y="140"/>
                    </a:cubicBezTo>
                    <a:cubicBezTo>
                      <a:pt x="345" y="140"/>
                      <a:pt x="345" y="140"/>
                      <a:pt x="345" y="140"/>
                    </a:cubicBezTo>
                    <a:cubicBezTo>
                      <a:pt x="344" y="140"/>
                      <a:pt x="344" y="140"/>
                      <a:pt x="344" y="140"/>
                    </a:cubicBezTo>
                    <a:cubicBezTo>
                      <a:pt x="344" y="140"/>
                      <a:pt x="344" y="140"/>
                      <a:pt x="344" y="140"/>
                    </a:cubicBezTo>
                    <a:cubicBezTo>
                      <a:pt x="344" y="140"/>
                      <a:pt x="344" y="140"/>
                      <a:pt x="344" y="140"/>
                    </a:cubicBezTo>
                    <a:cubicBezTo>
                      <a:pt x="341" y="140"/>
                      <a:pt x="341" y="140"/>
                      <a:pt x="341" y="140"/>
                    </a:cubicBezTo>
                    <a:cubicBezTo>
                      <a:pt x="341" y="140"/>
                      <a:pt x="341" y="140"/>
                      <a:pt x="341" y="140"/>
                    </a:cubicBezTo>
                    <a:cubicBezTo>
                      <a:pt x="341" y="140"/>
                      <a:pt x="341" y="140"/>
                      <a:pt x="341" y="140"/>
                    </a:cubicBezTo>
                    <a:cubicBezTo>
                      <a:pt x="339" y="140"/>
                      <a:pt x="339" y="140"/>
                      <a:pt x="339" y="140"/>
                    </a:cubicBezTo>
                    <a:cubicBezTo>
                      <a:pt x="338" y="140"/>
                      <a:pt x="338" y="140"/>
                      <a:pt x="338" y="140"/>
                    </a:cubicBezTo>
                    <a:cubicBezTo>
                      <a:pt x="338" y="140"/>
                      <a:pt x="338" y="140"/>
                      <a:pt x="338"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3" y="140"/>
                      <a:pt x="333" y="140"/>
                      <a:pt x="333"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0"/>
                      <a:pt x="332" y="140"/>
                      <a:pt x="332" y="140"/>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2" y="141"/>
                      <a:pt x="332" y="141"/>
                      <a:pt x="332"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1" y="141"/>
                      <a:pt x="331" y="141"/>
                      <a:pt x="331" y="141"/>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2"/>
                      <a:pt x="330" y="142"/>
                      <a:pt x="330" y="142"/>
                    </a:cubicBezTo>
                    <a:cubicBezTo>
                      <a:pt x="330" y="143"/>
                      <a:pt x="330" y="143"/>
                      <a:pt x="330" y="143"/>
                    </a:cubicBezTo>
                    <a:cubicBezTo>
                      <a:pt x="330" y="143"/>
                      <a:pt x="330" y="143"/>
                      <a:pt x="330"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9" y="143"/>
                      <a:pt x="329" y="143"/>
                      <a:pt x="329" y="143"/>
                    </a:cubicBezTo>
                    <a:cubicBezTo>
                      <a:pt x="328" y="143"/>
                      <a:pt x="328" y="143"/>
                      <a:pt x="328" y="143"/>
                    </a:cubicBezTo>
                    <a:cubicBezTo>
                      <a:pt x="328" y="143"/>
                      <a:pt x="328" y="143"/>
                      <a:pt x="328" y="143"/>
                    </a:cubicBezTo>
                    <a:cubicBezTo>
                      <a:pt x="328" y="143"/>
                      <a:pt x="328" y="143"/>
                      <a:pt x="328" y="143"/>
                    </a:cubicBezTo>
                    <a:cubicBezTo>
                      <a:pt x="328" y="143"/>
                      <a:pt x="328" y="143"/>
                      <a:pt x="328" y="143"/>
                    </a:cubicBezTo>
                    <a:cubicBezTo>
                      <a:pt x="328" y="144"/>
                      <a:pt x="328" y="144"/>
                      <a:pt x="328" y="144"/>
                    </a:cubicBezTo>
                    <a:cubicBezTo>
                      <a:pt x="328" y="144"/>
                      <a:pt x="328" y="144"/>
                      <a:pt x="328" y="144"/>
                    </a:cubicBezTo>
                    <a:cubicBezTo>
                      <a:pt x="328" y="144"/>
                      <a:pt x="328" y="144"/>
                      <a:pt x="328" y="144"/>
                    </a:cubicBezTo>
                    <a:cubicBezTo>
                      <a:pt x="328" y="144"/>
                      <a:pt x="328" y="144"/>
                      <a:pt x="328" y="144"/>
                    </a:cubicBezTo>
                    <a:cubicBezTo>
                      <a:pt x="327" y="144"/>
                      <a:pt x="327" y="144"/>
                      <a:pt x="327" y="144"/>
                    </a:cubicBezTo>
                    <a:cubicBezTo>
                      <a:pt x="327" y="145"/>
                      <a:pt x="327" y="145"/>
                      <a:pt x="327" y="145"/>
                    </a:cubicBezTo>
                    <a:cubicBezTo>
                      <a:pt x="327" y="145"/>
                      <a:pt x="327" y="145"/>
                      <a:pt x="327" y="145"/>
                    </a:cubicBezTo>
                    <a:cubicBezTo>
                      <a:pt x="326" y="146"/>
                      <a:pt x="326" y="146"/>
                      <a:pt x="326" y="146"/>
                    </a:cubicBezTo>
                    <a:cubicBezTo>
                      <a:pt x="326" y="146"/>
                      <a:pt x="326" y="146"/>
                      <a:pt x="326" y="146"/>
                    </a:cubicBezTo>
                    <a:cubicBezTo>
                      <a:pt x="319" y="146"/>
                      <a:pt x="319" y="146"/>
                      <a:pt x="319" y="146"/>
                    </a:cubicBezTo>
                    <a:cubicBezTo>
                      <a:pt x="319" y="146"/>
                      <a:pt x="319" y="146"/>
                      <a:pt x="319" y="146"/>
                    </a:cubicBezTo>
                    <a:cubicBezTo>
                      <a:pt x="318" y="147"/>
                      <a:pt x="318" y="147"/>
                      <a:pt x="318" y="147"/>
                    </a:cubicBezTo>
                    <a:cubicBezTo>
                      <a:pt x="318" y="147"/>
                      <a:pt x="318" y="147"/>
                      <a:pt x="318" y="147"/>
                    </a:cubicBezTo>
                    <a:cubicBezTo>
                      <a:pt x="318" y="147"/>
                      <a:pt x="318" y="147"/>
                      <a:pt x="318" y="147"/>
                    </a:cubicBezTo>
                    <a:cubicBezTo>
                      <a:pt x="318" y="147"/>
                      <a:pt x="318" y="147"/>
                      <a:pt x="318" y="147"/>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8" y="148"/>
                      <a:pt x="318" y="148"/>
                      <a:pt x="318" y="148"/>
                    </a:cubicBezTo>
                    <a:cubicBezTo>
                      <a:pt x="319" y="148"/>
                      <a:pt x="319" y="148"/>
                      <a:pt x="319" y="148"/>
                    </a:cubicBezTo>
                    <a:cubicBezTo>
                      <a:pt x="319" y="148"/>
                      <a:pt x="319" y="148"/>
                      <a:pt x="319" y="148"/>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9" y="149"/>
                      <a:pt x="319" y="149"/>
                      <a:pt x="319" y="149"/>
                    </a:cubicBezTo>
                    <a:cubicBezTo>
                      <a:pt x="318" y="150"/>
                      <a:pt x="317" y="151"/>
                      <a:pt x="316" y="152"/>
                    </a:cubicBezTo>
                    <a:cubicBezTo>
                      <a:pt x="314" y="153"/>
                      <a:pt x="312" y="153"/>
                      <a:pt x="310" y="154"/>
                    </a:cubicBezTo>
                    <a:cubicBezTo>
                      <a:pt x="310" y="154"/>
                      <a:pt x="309" y="154"/>
                      <a:pt x="309" y="155"/>
                    </a:cubicBezTo>
                    <a:cubicBezTo>
                      <a:pt x="308" y="155"/>
                      <a:pt x="308" y="155"/>
                      <a:pt x="307" y="155"/>
                    </a:cubicBezTo>
                    <a:cubicBezTo>
                      <a:pt x="307" y="155"/>
                      <a:pt x="306" y="155"/>
                      <a:pt x="306" y="155"/>
                    </a:cubicBezTo>
                    <a:cubicBezTo>
                      <a:pt x="305" y="155"/>
                      <a:pt x="304" y="155"/>
                      <a:pt x="304" y="155"/>
                    </a:cubicBezTo>
                    <a:cubicBezTo>
                      <a:pt x="304" y="155"/>
                      <a:pt x="304" y="155"/>
                      <a:pt x="305" y="155"/>
                    </a:cubicBezTo>
                    <a:cubicBezTo>
                      <a:pt x="305" y="155"/>
                      <a:pt x="305" y="155"/>
                      <a:pt x="305" y="155"/>
                    </a:cubicBezTo>
                    <a:cubicBezTo>
                      <a:pt x="304" y="154"/>
                      <a:pt x="303" y="154"/>
                      <a:pt x="302" y="154"/>
                    </a:cubicBezTo>
                    <a:cubicBezTo>
                      <a:pt x="303" y="153"/>
                      <a:pt x="303" y="153"/>
                      <a:pt x="303" y="152"/>
                    </a:cubicBezTo>
                    <a:cubicBezTo>
                      <a:pt x="303" y="152"/>
                      <a:pt x="303" y="152"/>
                      <a:pt x="303" y="152"/>
                    </a:cubicBezTo>
                    <a:cubicBezTo>
                      <a:pt x="303" y="152"/>
                      <a:pt x="303" y="152"/>
                      <a:pt x="303" y="152"/>
                    </a:cubicBezTo>
                    <a:cubicBezTo>
                      <a:pt x="303" y="152"/>
                      <a:pt x="303" y="152"/>
                      <a:pt x="303" y="152"/>
                    </a:cubicBezTo>
                    <a:cubicBezTo>
                      <a:pt x="303" y="152"/>
                      <a:pt x="303" y="152"/>
                      <a:pt x="303" y="152"/>
                    </a:cubicBezTo>
                    <a:cubicBezTo>
                      <a:pt x="303" y="151"/>
                      <a:pt x="303" y="151"/>
                      <a:pt x="303" y="151"/>
                    </a:cubicBezTo>
                    <a:cubicBezTo>
                      <a:pt x="303" y="151"/>
                      <a:pt x="303" y="151"/>
                      <a:pt x="303"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1"/>
                    </a:cubicBezTo>
                    <a:cubicBezTo>
                      <a:pt x="304" y="151"/>
                      <a:pt x="304" y="151"/>
                      <a:pt x="304" y="150"/>
                    </a:cubicBezTo>
                    <a:cubicBezTo>
                      <a:pt x="305" y="150"/>
                      <a:pt x="305" y="150"/>
                      <a:pt x="305" y="150"/>
                    </a:cubicBezTo>
                    <a:cubicBezTo>
                      <a:pt x="305" y="150"/>
                      <a:pt x="305" y="150"/>
                      <a:pt x="305" y="150"/>
                    </a:cubicBezTo>
                    <a:cubicBezTo>
                      <a:pt x="305" y="150"/>
                      <a:pt x="306" y="150"/>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9"/>
                      <a:pt x="306" y="149"/>
                      <a:pt x="306" y="149"/>
                    </a:cubicBezTo>
                    <a:cubicBezTo>
                      <a:pt x="306" y="148"/>
                      <a:pt x="306" y="148"/>
                      <a:pt x="306" y="148"/>
                    </a:cubicBezTo>
                    <a:cubicBezTo>
                      <a:pt x="306" y="148"/>
                      <a:pt x="306" y="148"/>
                      <a:pt x="306" y="148"/>
                    </a:cubicBezTo>
                    <a:cubicBezTo>
                      <a:pt x="306" y="148"/>
                      <a:pt x="306" y="148"/>
                      <a:pt x="306" y="148"/>
                    </a:cubicBezTo>
                    <a:cubicBezTo>
                      <a:pt x="306" y="148"/>
                      <a:pt x="306" y="148"/>
                      <a:pt x="306" y="148"/>
                    </a:cubicBezTo>
                    <a:cubicBezTo>
                      <a:pt x="306" y="148"/>
                      <a:pt x="306" y="148"/>
                      <a:pt x="306" y="147"/>
                    </a:cubicBezTo>
                    <a:cubicBezTo>
                      <a:pt x="306" y="147"/>
                      <a:pt x="306" y="147"/>
                      <a:pt x="305" y="146"/>
                    </a:cubicBezTo>
                    <a:cubicBezTo>
                      <a:pt x="305" y="146"/>
                      <a:pt x="305" y="145"/>
                      <a:pt x="305" y="144"/>
                    </a:cubicBezTo>
                    <a:cubicBezTo>
                      <a:pt x="304" y="143"/>
                      <a:pt x="303" y="144"/>
                      <a:pt x="303" y="145"/>
                    </a:cubicBezTo>
                    <a:cubicBezTo>
                      <a:pt x="302" y="145"/>
                      <a:pt x="301" y="146"/>
                      <a:pt x="301" y="145"/>
                    </a:cubicBezTo>
                    <a:cubicBezTo>
                      <a:pt x="301" y="145"/>
                      <a:pt x="301" y="145"/>
                      <a:pt x="301" y="145"/>
                    </a:cubicBezTo>
                    <a:cubicBezTo>
                      <a:pt x="301" y="145"/>
                      <a:pt x="301" y="144"/>
                      <a:pt x="301" y="144"/>
                    </a:cubicBezTo>
                    <a:cubicBezTo>
                      <a:pt x="301" y="144"/>
                      <a:pt x="302" y="144"/>
                      <a:pt x="302" y="144"/>
                    </a:cubicBezTo>
                    <a:cubicBezTo>
                      <a:pt x="302" y="144"/>
                      <a:pt x="302" y="143"/>
                      <a:pt x="302" y="143"/>
                    </a:cubicBezTo>
                    <a:cubicBezTo>
                      <a:pt x="302" y="143"/>
                      <a:pt x="302" y="143"/>
                      <a:pt x="303" y="143"/>
                    </a:cubicBezTo>
                    <a:cubicBezTo>
                      <a:pt x="303" y="142"/>
                      <a:pt x="303" y="141"/>
                      <a:pt x="303" y="141"/>
                    </a:cubicBezTo>
                    <a:cubicBezTo>
                      <a:pt x="303" y="140"/>
                      <a:pt x="302" y="139"/>
                      <a:pt x="303" y="140"/>
                    </a:cubicBezTo>
                    <a:cubicBezTo>
                      <a:pt x="303" y="139"/>
                      <a:pt x="303" y="139"/>
                      <a:pt x="303" y="139"/>
                    </a:cubicBezTo>
                    <a:cubicBezTo>
                      <a:pt x="303" y="139"/>
                      <a:pt x="303" y="139"/>
                      <a:pt x="302" y="138"/>
                    </a:cubicBezTo>
                    <a:cubicBezTo>
                      <a:pt x="302" y="138"/>
                      <a:pt x="302" y="138"/>
                      <a:pt x="301" y="138"/>
                    </a:cubicBezTo>
                    <a:cubicBezTo>
                      <a:pt x="301" y="138"/>
                      <a:pt x="301" y="138"/>
                      <a:pt x="300" y="138"/>
                    </a:cubicBezTo>
                    <a:cubicBezTo>
                      <a:pt x="300" y="137"/>
                      <a:pt x="300" y="137"/>
                      <a:pt x="299" y="137"/>
                    </a:cubicBezTo>
                    <a:cubicBezTo>
                      <a:pt x="299" y="137"/>
                      <a:pt x="299" y="137"/>
                      <a:pt x="299" y="137"/>
                    </a:cubicBezTo>
                    <a:cubicBezTo>
                      <a:pt x="298" y="137"/>
                      <a:pt x="298" y="136"/>
                      <a:pt x="298" y="136"/>
                    </a:cubicBezTo>
                    <a:cubicBezTo>
                      <a:pt x="298" y="136"/>
                      <a:pt x="297" y="136"/>
                      <a:pt x="297" y="136"/>
                    </a:cubicBezTo>
                    <a:cubicBezTo>
                      <a:pt x="297" y="137"/>
                      <a:pt x="296" y="138"/>
                      <a:pt x="297" y="138"/>
                    </a:cubicBezTo>
                    <a:cubicBezTo>
                      <a:pt x="297" y="138"/>
                      <a:pt x="296" y="138"/>
                      <a:pt x="296" y="138"/>
                    </a:cubicBezTo>
                    <a:cubicBezTo>
                      <a:pt x="295" y="139"/>
                      <a:pt x="295" y="139"/>
                      <a:pt x="295" y="140"/>
                    </a:cubicBezTo>
                    <a:cubicBezTo>
                      <a:pt x="295" y="140"/>
                      <a:pt x="295" y="140"/>
                      <a:pt x="295" y="140"/>
                    </a:cubicBezTo>
                    <a:cubicBezTo>
                      <a:pt x="295" y="140"/>
                      <a:pt x="295" y="141"/>
                      <a:pt x="295" y="141"/>
                    </a:cubicBezTo>
                    <a:cubicBezTo>
                      <a:pt x="294" y="140"/>
                      <a:pt x="295" y="140"/>
                      <a:pt x="295" y="140"/>
                    </a:cubicBezTo>
                    <a:cubicBezTo>
                      <a:pt x="295" y="140"/>
                      <a:pt x="295" y="140"/>
                      <a:pt x="295" y="140"/>
                    </a:cubicBezTo>
                    <a:cubicBezTo>
                      <a:pt x="295" y="140"/>
                      <a:pt x="295" y="139"/>
                      <a:pt x="295" y="139"/>
                    </a:cubicBezTo>
                    <a:cubicBezTo>
                      <a:pt x="294" y="139"/>
                      <a:pt x="294" y="139"/>
                      <a:pt x="294" y="139"/>
                    </a:cubicBezTo>
                    <a:cubicBezTo>
                      <a:pt x="294" y="140"/>
                      <a:pt x="294" y="140"/>
                      <a:pt x="294" y="140"/>
                    </a:cubicBezTo>
                    <a:cubicBezTo>
                      <a:pt x="294" y="140"/>
                      <a:pt x="294" y="140"/>
                      <a:pt x="294" y="140"/>
                    </a:cubicBezTo>
                    <a:cubicBezTo>
                      <a:pt x="293" y="140"/>
                      <a:pt x="293" y="140"/>
                      <a:pt x="293" y="140"/>
                    </a:cubicBezTo>
                    <a:cubicBezTo>
                      <a:pt x="293" y="140"/>
                      <a:pt x="293" y="140"/>
                      <a:pt x="293" y="140"/>
                    </a:cubicBezTo>
                    <a:cubicBezTo>
                      <a:pt x="293" y="140"/>
                      <a:pt x="293" y="141"/>
                      <a:pt x="293" y="141"/>
                    </a:cubicBezTo>
                    <a:cubicBezTo>
                      <a:pt x="293" y="141"/>
                      <a:pt x="292" y="141"/>
                      <a:pt x="292" y="141"/>
                    </a:cubicBezTo>
                    <a:cubicBezTo>
                      <a:pt x="292" y="142"/>
                      <a:pt x="292" y="143"/>
                      <a:pt x="291" y="144"/>
                    </a:cubicBezTo>
                    <a:cubicBezTo>
                      <a:pt x="291" y="144"/>
                      <a:pt x="292" y="144"/>
                      <a:pt x="292" y="145"/>
                    </a:cubicBezTo>
                    <a:cubicBezTo>
                      <a:pt x="292" y="145"/>
                      <a:pt x="291" y="146"/>
                      <a:pt x="292" y="147"/>
                    </a:cubicBezTo>
                    <a:cubicBezTo>
                      <a:pt x="292" y="147"/>
                      <a:pt x="292" y="148"/>
                      <a:pt x="292" y="147"/>
                    </a:cubicBezTo>
                    <a:cubicBezTo>
                      <a:pt x="292" y="148"/>
                      <a:pt x="292" y="148"/>
                      <a:pt x="292" y="148"/>
                    </a:cubicBezTo>
                    <a:cubicBezTo>
                      <a:pt x="292" y="149"/>
                      <a:pt x="292" y="149"/>
                      <a:pt x="292" y="149"/>
                    </a:cubicBezTo>
                    <a:cubicBezTo>
                      <a:pt x="292" y="151"/>
                      <a:pt x="291" y="152"/>
                      <a:pt x="290" y="154"/>
                    </a:cubicBezTo>
                    <a:cubicBezTo>
                      <a:pt x="290" y="154"/>
                      <a:pt x="291" y="154"/>
                      <a:pt x="291" y="154"/>
                    </a:cubicBezTo>
                    <a:cubicBezTo>
                      <a:pt x="291" y="154"/>
                      <a:pt x="291" y="154"/>
                      <a:pt x="291" y="155"/>
                    </a:cubicBezTo>
                    <a:cubicBezTo>
                      <a:pt x="291" y="154"/>
                      <a:pt x="291" y="154"/>
                      <a:pt x="291" y="154"/>
                    </a:cubicBezTo>
                    <a:cubicBezTo>
                      <a:pt x="290" y="154"/>
                      <a:pt x="290" y="154"/>
                      <a:pt x="289" y="154"/>
                    </a:cubicBezTo>
                    <a:cubicBezTo>
                      <a:pt x="289" y="154"/>
                      <a:pt x="288" y="154"/>
                      <a:pt x="288" y="154"/>
                    </a:cubicBezTo>
                    <a:cubicBezTo>
                      <a:pt x="287" y="153"/>
                      <a:pt x="287" y="152"/>
                      <a:pt x="287" y="151"/>
                    </a:cubicBezTo>
                    <a:cubicBezTo>
                      <a:pt x="287" y="150"/>
                      <a:pt x="287" y="149"/>
                      <a:pt x="286" y="148"/>
                    </a:cubicBezTo>
                    <a:cubicBezTo>
                      <a:pt x="286" y="147"/>
                      <a:pt x="287" y="147"/>
                      <a:pt x="287" y="147"/>
                    </a:cubicBezTo>
                    <a:cubicBezTo>
                      <a:pt x="287" y="146"/>
                      <a:pt x="287" y="145"/>
                      <a:pt x="287" y="144"/>
                    </a:cubicBezTo>
                    <a:cubicBezTo>
                      <a:pt x="287" y="144"/>
                      <a:pt x="288" y="143"/>
                      <a:pt x="288" y="143"/>
                    </a:cubicBezTo>
                    <a:cubicBezTo>
                      <a:pt x="288" y="142"/>
                      <a:pt x="288" y="142"/>
                      <a:pt x="288" y="141"/>
                    </a:cubicBezTo>
                    <a:cubicBezTo>
                      <a:pt x="288" y="141"/>
                      <a:pt x="288" y="141"/>
                      <a:pt x="288" y="140"/>
                    </a:cubicBezTo>
                    <a:cubicBezTo>
                      <a:pt x="289" y="141"/>
                      <a:pt x="289" y="140"/>
                      <a:pt x="289" y="140"/>
                    </a:cubicBezTo>
                    <a:cubicBezTo>
                      <a:pt x="289" y="139"/>
                      <a:pt x="289" y="139"/>
                      <a:pt x="289" y="138"/>
                    </a:cubicBezTo>
                    <a:cubicBezTo>
                      <a:pt x="289" y="139"/>
                      <a:pt x="289" y="139"/>
                      <a:pt x="289" y="139"/>
                    </a:cubicBezTo>
                    <a:cubicBezTo>
                      <a:pt x="289" y="139"/>
                      <a:pt x="289" y="139"/>
                      <a:pt x="289" y="139"/>
                    </a:cubicBezTo>
                    <a:cubicBezTo>
                      <a:pt x="289" y="139"/>
                      <a:pt x="289" y="139"/>
                      <a:pt x="289" y="140"/>
                    </a:cubicBezTo>
                    <a:cubicBezTo>
                      <a:pt x="289" y="140"/>
                      <a:pt x="288" y="140"/>
                      <a:pt x="288" y="140"/>
                    </a:cubicBezTo>
                    <a:cubicBezTo>
                      <a:pt x="288" y="140"/>
                      <a:pt x="288" y="140"/>
                      <a:pt x="288" y="140"/>
                    </a:cubicBezTo>
                    <a:cubicBezTo>
                      <a:pt x="288" y="140"/>
                      <a:pt x="288" y="140"/>
                      <a:pt x="288" y="140"/>
                    </a:cubicBezTo>
                    <a:cubicBezTo>
                      <a:pt x="288" y="140"/>
                      <a:pt x="287" y="140"/>
                      <a:pt x="287" y="141"/>
                    </a:cubicBezTo>
                    <a:cubicBezTo>
                      <a:pt x="287" y="141"/>
                      <a:pt x="287" y="141"/>
                      <a:pt x="286" y="142"/>
                    </a:cubicBezTo>
                    <a:cubicBezTo>
                      <a:pt x="286" y="142"/>
                      <a:pt x="286" y="142"/>
                      <a:pt x="286" y="142"/>
                    </a:cubicBezTo>
                    <a:cubicBezTo>
                      <a:pt x="286" y="142"/>
                      <a:pt x="286" y="142"/>
                      <a:pt x="286" y="141"/>
                    </a:cubicBezTo>
                    <a:cubicBezTo>
                      <a:pt x="286" y="141"/>
                      <a:pt x="286" y="141"/>
                      <a:pt x="286" y="141"/>
                    </a:cubicBezTo>
                    <a:cubicBezTo>
                      <a:pt x="286" y="141"/>
                      <a:pt x="287" y="140"/>
                      <a:pt x="287" y="140"/>
                    </a:cubicBezTo>
                    <a:cubicBezTo>
                      <a:pt x="287" y="140"/>
                      <a:pt x="287" y="140"/>
                      <a:pt x="287" y="140"/>
                    </a:cubicBezTo>
                    <a:cubicBezTo>
                      <a:pt x="287" y="140"/>
                      <a:pt x="287" y="139"/>
                      <a:pt x="288" y="139"/>
                    </a:cubicBezTo>
                    <a:cubicBezTo>
                      <a:pt x="288" y="139"/>
                      <a:pt x="288" y="138"/>
                      <a:pt x="288" y="138"/>
                    </a:cubicBezTo>
                    <a:cubicBezTo>
                      <a:pt x="288" y="138"/>
                      <a:pt x="289" y="138"/>
                      <a:pt x="289" y="137"/>
                    </a:cubicBezTo>
                    <a:cubicBezTo>
                      <a:pt x="289" y="137"/>
                      <a:pt x="289" y="137"/>
                      <a:pt x="289" y="137"/>
                    </a:cubicBezTo>
                    <a:cubicBezTo>
                      <a:pt x="289" y="137"/>
                      <a:pt x="289" y="137"/>
                      <a:pt x="289" y="137"/>
                    </a:cubicBezTo>
                    <a:cubicBezTo>
                      <a:pt x="289" y="137"/>
                      <a:pt x="289" y="136"/>
                      <a:pt x="290" y="136"/>
                    </a:cubicBezTo>
                    <a:cubicBezTo>
                      <a:pt x="290" y="136"/>
                      <a:pt x="290" y="136"/>
                      <a:pt x="290" y="137"/>
                    </a:cubicBezTo>
                    <a:cubicBezTo>
                      <a:pt x="290" y="137"/>
                      <a:pt x="290" y="136"/>
                      <a:pt x="290" y="136"/>
                    </a:cubicBezTo>
                    <a:cubicBezTo>
                      <a:pt x="290" y="136"/>
                      <a:pt x="290" y="136"/>
                      <a:pt x="290" y="136"/>
                    </a:cubicBezTo>
                    <a:cubicBezTo>
                      <a:pt x="290" y="136"/>
                      <a:pt x="291" y="136"/>
                      <a:pt x="291" y="136"/>
                    </a:cubicBezTo>
                    <a:cubicBezTo>
                      <a:pt x="292" y="136"/>
                      <a:pt x="290" y="137"/>
                      <a:pt x="291" y="137"/>
                    </a:cubicBezTo>
                    <a:cubicBezTo>
                      <a:pt x="291" y="137"/>
                      <a:pt x="291" y="137"/>
                      <a:pt x="292" y="136"/>
                    </a:cubicBezTo>
                    <a:cubicBezTo>
                      <a:pt x="292" y="136"/>
                      <a:pt x="292" y="136"/>
                      <a:pt x="292" y="136"/>
                    </a:cubicBezTo>
                    <a:cubicBezTo>
                      <a:pt x="292" y="136"/>
                      <a:pt x="292" y="136"/>
                      <a:pt x="292" y="136"/>
                    </a:cubicBezTo>
                    <a:cubicBezTo>
                      <a:pt x="292" y="135"/>
                      <a:pt x="293" y="135"/>
                      <a:pt x="294" y="136"/>
                    </a:cubicBezTo>
                    <a:cubicBezTo>
                      <a:pt x="294" y="135"/>
                      <a:pt x="294" y="135"/>
                      <a:pt x="295" y="135"/>
                    </a:cubicBezTo>
                    <a:cubicBezTo>
                      <a:pt x="295" y="135"/>
                      <a:pt x="295" y="135"/>
                      <a:pt x="295" y="135"/>
                    </a:cubicBezTo>
                    <a:cubicBezTo>
                      <a:pt x="295" y="135"/>
                      <a:pt x="296" y="135"/>
                      <a:pt x="296" y="135"/>
                    </a:cubicBezTo>
                    <a:cubicBezTo>
                      <a:pt x="296" y="135"/>
                      <a:pt x="296" y="135"/>
                      <a:pt x="297" y="135"/>
                    </a:cubicBezTo>
                    <a:cubicBezTo>
                      <a:pt x="297" y="135"/>
                      <a:pt x="297" y="136"/>
                      <a:pt x="298" y="136"/>
                    </a:cubicBezTo>
                    <a:cubicBezTo>
                      <a:pt x="298" y="136"/>
                      <a:pt x="298" y="135"/>
                      <a:pt x="298" y="135"/>
                    </a:cubicBezTo>
                    <a:cubicBezTo>
                      <a:pt x="298" y="135"/>
                      <a:pt x="299" y="135"/>
                      <a:pt x="299" y="135"/>
                    </a:cubicBezTo>
                    <a:cubicBezTo>
                      <a:pt x="299" y="135"/>
                      <a:pt x="300" y="135"/>
                      <a:pt x="300" y="135"/>
                    </a:cubicBezTo>
                    <a:cubicBezTo>
                      <a:pt x="300" y="135"/>
                      <a:pt x="301" y="136"/>
                      <a:pt x="301" y="135"/>
                    </a:cubicBezTo>
                    <a:cubicBezTo>
                      <a:pt x="301" y="135"/>
                      <a:pt x="301" y="135"/>
                      <a:pt x="301" y="135"/>
                    </a:cubicBezTo>
                    <a:cubicBezTo>
                      <a:pt x="301" y="135"/>
                      <a:pt x="301" y="135"/>
                      <a:pt x="301" y="135"/>
                    </a:cubicBezTo>
                    <a:cubicBezTo>
                      <a:pt x="301" y="135"/>
                      <a:pt x="301" y="135"/>
                      <a:pt x="301" y="135"/>
                    </a:cubicBezTo>
                    <a:cubicBezTo>
                      <a:pt x="301"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5"/>
                      <a:pt x="300" y="135"/>
                      <a:pt x="300" y="135"/>
                    </a:cubicBezTo>
                    <a:cubicBezTo>
                      <a:pt x="300" y="134"/>
                      <a:pt x="300" y="134"/>
                      <a:pt x="300" y="134"/>
                    </a:cubicBezTo>
                    <a:cubicBezTo>
                      <a:pt x="300" y="134"/>
                      <a:pt x="300" y="134"/>
                      <a:pt x="300" y="134"/>
                    </a:cubicBezTo>
                    <a:cubicBezTo>
                      <a:pt x="300" y="134"/>
                      <a:pt x="300" y="134"/>
                      <a:pt x="300" y="134"/>
                    </a:cubicBezTo>
                    <a:cubicBezTo>
                      <a:pt x="300" y="134"/>
                      <a:pt x="300" y="134"/>
                      <a:pt x="299" y="133"/>
                    </a:cubicBezTo>
                    <a:cubicBezTo>
                      <a:pt x="299" y="133"/>
                      <a:pt x="299" y="133"/>
                      <a:pt x="299" y="133"/>
                    </a:cubicBezTo>
                    <a:cubicBezTo>
                      <a:pt x="299" y="133"/>
                      <a:pt x="299" y="133"/>
                      <a:pt x="299" y="133"/>
                    </a:cubicBezTo>
                    <a:cubicBezTo>
                      <a:pt x="299" y="133"/>
                      <a:pt x="299" y="133"/>
                      <a:pt x="299" y="133"/>
                    </a:cubicBezTo>
                    <a:cubicBezTo>
                      <a:pt x="299" y="133"/>
                      <a:pt x="299" y="134"/>
                      <a:pt x="299" y="134"/>
                    </a:cubicBezTo>
                    <a:cubicBezTo>
                      <a:pt x="298" y="134"/>
                      <a:pt x="298" y="134"/>
                      <a:pt x="298" y="134"/>
                    </a:cubicBezTo>
                    <a:cubicBezTo>
                      <a:pt x="298" y="133"/>
                      <a:pt x="298" y="133"/>
                      <a:pt x="298" y="133"/>
                    </a:cubicBezTo>
                    <a:cubicBezTo>
                      <a:pt x="298" y="133"/>
                      <a:pt x="298" y="133"/>
                      <a:pt x="298" y="133"/>
                    </a:cubicBezTo>
                    <a:cubicBezTo>
                      <a:pt x="297" y="133"/>
                      <a:pt x="297" y="133"/>
                      <a:pt x="297" y="133"/>
                    </a:cubicBezTo>
                    <a:cubicBezTo>
                      <a:pt x="297" y="133"/>
                      <a:pt x="297" y="132"/>
                      <a:pt x="297" y="132"/>
                    </a:cubicBezTo>
                    <a:cubicBezTo>
                      <a:pt x="296" y="132"/>
                      <a:pt x="296" y="132"/>
                      <a:pt x="295" y="132"/>
                    </a:cubicBezTo>
                    <a:cubicBezTo>
                      <a:pt x="294" y="132"/>
                      <a:pt x="293" y="132"/>
                      <a:pt x="293" y="132"/>
                    </a:cubicBezTo>
                    <a:cubicBezTo>
                      <a:pt x="292" y="132"/>
                      <a:pt x="292" y="133"/>
                      <a:pt x="292" y="133"/>
                    </a:cubicBezTo>
                    <a:cubicBezTo>
                      <a:pt x="291" y="133"/>
                      <a:pt x="291" y="133"/>
                      <a:pt x="291" y="133"/>
                    </a:cubicBezTo>
                    <a:cubicBezTo>
                      <a:pt x="291" y="133"/>
                      <a:pt x="290" y="133"/>
                      <a:pt x="290" y="133"/>
                    </a:cubicBezTo>
                    <a:cubicBezTo>
                      <a:pt x="289" y="133"/>
                      <a:pt x="289" y="133"/>
                      <a:pt x="288" y="133"/>
                    </a:cubicBezTo>
                    <a:cubicBezTo>
                      <a:pt x="288" y="133"/>
                      <a:pt x="288" y="132"/>
                      <a:pt x="288" y="132"/>
                    </a:cubicBezTo>
                    <a:cubicBezTo>
                      <a:pt x="287" y="131"/>
                      <a:pt x="286" y="131"/>
                      <a:pt x="285" y="131"/>
                    </a:cubicBezTo>
                    <a:cubicBezTo>
                      <a:pt x="285" y="131"/>
                      <a:pt x="286" y="131"/>
                      <a:pt x="286" y="131"/>
                    </a:cubicBezTo>
                    <a:cubicBezTo>
                      <a:pt x="285" y="131"/>
                      <a:pt x="285" y="131"/>
                      <a:pt x="284" y="132"/>
                    </a:cubicBezTo>
                    <a:cubicBezTo>
                      <a:pt x="284" y="132"/>
                      <a:pt x="285" y="131"/>
                      <a:pt x="285" y="131"/>
                    </a:cubicBezTo>
                    <a:cubicBezTo>
                      <a:pt x="284" y="131"/>
                      <a:pt x="284" y="130"/>
                      <a:pt x="284" y="130"/>
                    </a:cubicBezTo>
                    <a:cubicBezTo>
                      <a:pt x="284" y="130"/>
                      <a:pt x="284" y="130"/>
                      <a:pt x="284" y="130"/>
                    </a:cubicBezTo>
                    <a:cubicBezTo>
                      <a:pt x="284" y="130"/>
                      <a:pt x="284" y="130"/>
                      <a:pt x="284" y="130"/>
                    </a:cubicBezTo>
                    <a:cubicBezTo>
                      <a:pt x="284" y="130"/>
                      <a:pt x="283" y="130"/>
                      <a:pt x="283" y="130"/>
                    </a:cubicBezTo>
                    <a:cubicBezTo>
                      <a:pt x="282" y="131"/>
                      <a:pt x="281" y="131"/>
                      <a:pt x="280" y="132"/>
                    </a:cubicBezTo>
                    <a:cubicBezTo>
                      <a:pt x="280" y="132"/>
                      <a:pt x="280" y="132"/>
                      <a:pt x="279" y="132"/>
                    </a:cubicBezTo>
                    <a:cubicBezTo>
                      <a:pt x="279" y="132"/>
                      <a:pt x="279" y="132"/>
                      <a:pt x="279" y="132"/>
                    </a:cubicBezTo>
                    <a:cubicBezTo>
                      <a:pt x="279" y="132"/>
                      <a:pt x="278" y="132"/>
                      <a:pt x="278" y="133"/>
                    </a:cubicBezTo>
                    <a:cubicBezTo>
                      <a:pt x="277" y="133"/>
                      <a:pt x="276" y="132"/>
                      <a:pt x="276" y="132"/>
                    </a:cubicBezTo>
                    <a:cubicBezTo>
                      <a:pt x="276" y="132"/>
                      <a:pt x="276" y="132"/>
                      <a:pt x="276" y="131"/>
                    </a:cubicBezTo>
                    <a:cubicBezTo>
                      <a:pt x="276" y="131"/>
                      <a:pt x="274" y="132"/>
                      <a:pt x="274" y="132"/>
                    </a:cubicBezTo>
                    <a:cubicBezTo>
                      <a:pt x="274" y="132"/>
                      <a:pt x="273" y="132"/>
                      <a:pt x="273" y="132"/>
                    </a:cubicBezTo>
                    <a:cubicBezTo>
                      <a:pt x="272" y="132"/>
                      <a:pt x="272" y="132"/>
                      <a:pt x="271" y="132"/>
                    </a:cubicBezTo>
                    <a:cubicBezTo>
                      <a:pt x="273" y="131"/>
                      <a:pt x="274" y="130"/>
                      <a:pt x="275" y="129"/>
                    </a:cubicBezTo>
                    <a:cubicBezTo>
                      <a:pt x="276" y="128"/>
                      <a:pt x="276" y="128"/>
                      <a:pt x="277" y="128"/>
                    </a:cubicBezTo>
                    <a:cubicBezTo>
                      <a:pt x="278" y="127"/>
                      <a:pt x="279" y="127"/>
                      <a:pt x="280" y="126"/>
                    </a:cubicBezTo>
                    <a:cubicBezTo>
                      <a:pt x="280" y="126"/>
                      <a:pt x="280" y="126"/>
                      <a:pt x="280" y="126"/>
                    </a:cubicBezTo>
                    <a:cubicBezTo>
                      <a:pt x="280" y="126"/>
                      <a:pt x="280" y="126"/>
                      <a:pt x="280" y="126"/>
                    </a:cubicBezTo>
                    <a:cubicBezTo>
                      <a:pt x="280" y="126"/>
                      <a:pt x="280" y="126"/>
                      <a:pt x="280" y="126"/>
                    </a:cubicBezTo>
                    <a:cubicBezTo>
                      <a:pt x="280" y="126"/>
                      <a:pt x="280" y="126"/>
                      <a:pt x="280" y="126"/>
                    </a:cubicBezTo>
                    <a:cubicBezTo>
                      <a:pt x="280" y="127"/>
                      <a:pt x="280" y="127"/>
                      <a:pt x="280" y="127"/>
                    </a:cubicBezTo>
                    <a:cubicBezTo>
                      <a:pt x="280" y="127"/>
                      <a:pt x="280" y="127"/>
                      <a:pt x="280" y="127"/>
                    </a:cubicBezTo>
                    <a:cubicBezTo>
                      <a:pt x="280" y="127"/>
                      <a:pt x="280" y="127"/>
                      <a:pt x="280" y="127"/>
                    </a:cubicBezTo>
                    <a:cubicBezTo>
                      <a:pt x="279" y="127"/>
                      <a:pt x="279" y="127"/>
                      <a:pt x="279" y="127"/>
                    </a:cubicBezTo>
                    <a:cubicBezTo>
                      <a:pt x="279" y="127"/>
                      <a:pt x="279" y="127"/>
                      <a:pt x="279" y="127"/>
                    </a:cubicBezTo>
                    <a:cubicBezTo>
                      <a:pt x="279" y="127"/>
                      <a:pt x="279" y="127"/>
                      <a:pt x="279" y="127"/>
                    </a:cubicBezTo>
                    <a:cubicBezTo>
                      <a:pt x="279" y="127"/>
                      <a:pt x="279" y="127"/>
                      <a:pt x="279" y="127"/>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9" y="126"/>
                    </a:cubicBezTo>
                    <a:cubicBezTo>
                      <a:pt x="279" y="126"/>
                      <a:pt x="279" y="126"/>
                      <a:pt x="279" y="126"/>
                    </a:cubicBezTo>
                    <a:cubicBezTo>
                      <a:pt x="279" y="126"/>
                      <a:pt x="279" y="126"/>
                      <a:pt x="279" y="126"/>
                    </a:cubicBezTo>
                    <a:cubicBezTo>
                      <a:pt x="279" y="126"/>
                      <a:pt x="279" y="126"/>
                      <a:pt x="279" y="126"/>
                    </a:cubicBezTo>
                    <a:cubicBezTo>
                      <a:pt x="279" y="126"/>
                      <a:pt x="279" y="126"/>
                      <a:pt x="279" y="126"/>
                    </a:cubicBezTo>
                    <a:cubicBezTo>
                      <a:pt x="278" y="126"/>
                      <a:pt x="278" y="126"/>
                      <a:pt x="278" y="126"/>
                    </a:cubicBezTo>
                    <a:cubicBezTo>
                      <a:pt x="278" y="126"/>
                      <a:pt x="278" y="126"/>
                      <a:pt x="278" y="126"/>
                    </a:cubicBezTo>
                    <a:cubicBezTo>
                      <a:pt x="278" y="126"/>
                      <a:pt x="278" y="126"/>
                      <a:pt x="278" y="126"/>
                    </a:cubicBezTo>
                    <a:cubicBezTo>
                      <a:pt x="277" y="126"/>
                      <a:pt x="277" y="126"/>
                      <a:pt x="277" y="126"/>
                    </a:cubicBezTo>
                    <a:cubicBezTo>
                      <a:pt x="277" y="126"/>
                      <a:pt x="277" y="126"/>
                      <a:pt x="277" y="126"/>
                    </a:cubicBezTo>
                    <a:cubicBezTo>
                      <a:pt x="277" y="126"/>
                      <a:pt x="277" y="126"/>
                      <a:pt x="277"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6"/>
                      <a:pt x="276" y="126"/>
                      <a:pt x="276" y="126"/>
                    </a:cubicBezTo>
                    <a:cubicBezTo>
                      <a:pt x="276" y="125"/>
                      <a:pt x="276" y="125"/>
                      <a:pt x="276" y="125"/>
                    </a:cubicBezTo>
                    <a:cubicBezTo>
                      <a:pt x="276" y="125"/>
                      <a:pt x="276" y="125"/>
                      <a:pt x="276" y="125"/>
                    </a:cubicBezTo>
                    <a:cubicBezTo>
                      <a:pt x="276" y="125"/>
                      <a:pt x="276" y="125"/>
                      <a:pt x="276" y="125"/>
                    </a:cubicBezTo>
                    <a:cubicBezTo>
                      <a:pt x="276" y="126"/>
                      <a:pt x="276" y="126"/>
                      <a:pt x="276"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5" y="126"/>
                      <a:pt x="275" y="126"/>
                      <a:pt x="275" y="126"/>
                    </a:cubicBezTo>
                    <a:cubicBezTo>
                      <a:pt x="274" y="126"/>
                      <a:pt x="274" y="126"/>
                      <a:pt x="274" y="126"/>
                    </a:cubicBezTo>
                    <a:cubicBezTo>
                      <a:pt x="274" y="126"/>
                      <a:pt x="274" y="126"/>
                      <a:pt x="274" y="126"/>
                    </a:cubicBezTo>
                    <a:cubicBezTo>
                      <a:pt x="274" y="126"/>
                      <a:pt x="274" y="126"/>
                      <a:pt x="274"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3" y="126"/>
                      <a:pt x="273" y="126"/>
                      <a:pt x="273" y="126"/>
                    </a:cubicBezTo>
                    <a:cubicBezTo>
                      <a:pt x="272" y="126"/>
                      <a:pt x="272" y="126"/>
                      <a:pt x="272" y="126"/>
                    </a:cubicBezTo>
                    <a:cubicBezTo>
                      <a:pt x="272" y="126"/>
                      <a:pt x="272" y="126"/>
                      <a:pt x="272" y="126"/>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2" y="125"/>
                      <a:pt x="272" y="125"/>
                      <a:pt x="272"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1" y="125"/>
                      <a:pt x="271" y="125"/>
                      <a:pt x="271"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70" y="125"/>
                      <a:pt x="270" y="125"/>
                      <a:pt x="270" y="125"/>
                    </a:cubicBezTo>
                    <a:cubicBezTo>
                      <a:pt x="269" y="125"/>
                      <a:pt x="269" y="125"/>
                      <a:pt x="269" y="125"/>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9" y="124"/>
                      <a:pt x="269" y="124"/>
                      <a:pt x="269"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8" y="124"/>
                      <a:pt x="268" y="124"/>
                      <a:pt x="268"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7" y="124"/>
                      <a:pt x="267" y="124"/>
                      <a:pt x="267" y="124"/>
                    </a:cubicBezTo>
                    <a:cubicBezTo>
                      <a:pt x="266" y="124"/>
                      <a:pt x="266" y="124"/>
                      <a:pt x="266" y="124"/>
                    </a:cubicBezTo>
                    <a:cubicBezTo>
                      <a:pt x="266" y="124"/>
                      <a:pt x="266" y="124"/>
                      <a:pt x="266" y="124"/>
                    </a:cubicBezTo>
                    <a:cubicBezTo>
                      <a:pt x="266" y="124"/>
                      <a:pt x="266" y="124"/>
                      <a:pt x="266" y="124"/>
                    </a:cubicBezTo>
                    <a:cubicBezTo>
                      <a:pt x="266" y="124"/>
                      <a:pt x="266" y="124"/>
                      <a:pt x="266"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5" y="124"/>
                      <a:pt x="265" y="124"/>
                      <a:pt x="265" y="124"/>
                    </a:cubicBezTo>
                    <a:cubicBezTo>
                      <a:pt x="264" y="124"/>
                      <a:pt x="264" y="124"/>
                      <a:pt x="264" y="124"/>
                    </a:cubicBezTo>
                    <a:cubicBezTo>
                      <a:pt x="264" y="124"/>
                      <a:pt x="264" y="124"/>
                      <a:pt x="264" y="124"/>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4" y="123"/>
                      <a:pt x="264" y="123"/>
                      <a:pt x="264"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3" y="123"/>
                      <a:pt x="263" y="123"/>
                      <a:pt x="263"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3"/>
                      <a:pt x="262" y="123"/>
                      <a:pt x="262" y="123"/>
                    </a:cubicBezTo>
                    <a:cubicBezTo>
                      <a:pt x="262" y="122"/>
                      <a:pt x="262" y="122"/>
                      <a:pt x="262" y="122"/>
                    </a:cubicBezTo>
                    <a:cubicBezTo>
                      <a:pt x="262" y="122"/>
                      <a:pt x="262" y="122"/>
                      <a:pt x="262" y="122"/>
                    </a:cubicBezTo>
                    <a:cubicBezTo>
                      <a:pt x="262" y="122"/>
                      <a:pt x="262" y="122"/>
                      <a:pt x="262" y="122"/>
                    </a:cubicBezTo>
                    <a:cubicBezTo>
                      <a:pt x="262" y="122"/>
                      <a:pt x="262" y="122"/>
                      <a:pt x="262" y="122"/>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1"/>
                      <a:pt x="262" y="121"/>
                      <a:pt x="262" y="121"/>
                    </a:cubicBezTo>
                    <a:cubicBezTo>
                      <a:pt x="262" y="120"/>
                      <a:pt x="262" y="120"/>
                      <a:pt x="262" y="120"/>
                    </a:cubicBezTo>
                    <a:cubicBezTo>
                      <a:pt x="261" y="120"/>
                      <a:pt x="261" y="120"/>
                      <a:pt x="261" y="120"/>
                    </a:cubicBezTo>
                    <a:cubicBezTo>
                      <a:pt x="261" y="120"/>
                      <a:pt x="261" y="120"/>
                      <a:pt x="261" y="120"/>
                    </a:cubicBezTo>
                    <a:cubicBezTo>
                      <a:pt x="261" y="120"/>
                      <a:pt x="261" y="120"/>
                      <a:pt x="261" y="120"/>
                    </a:cubicBezTo>
                    <a:cubicBezTo>
                      <a:pt x="261" y="122"/>
                      <a:pt x="261" y="122"/>
                      <a:pt x="261" y="122"/>
                    </a:cubicBezTo>
                    <a:cubicBezTo>
                      <a:pt x="261" y="122"/>
                      <a:pt x="261" y="122"/>
                      <a:pt x="261" y="122"/>
                    </a:cubicBezTo>
                    <a:cubicBezTo>
                      <a:pt x="261" y="122"/>
                      <a:pt x="261" y="122"/>
                      <a:pt x="261" y="122"/>
                    </a:cubicBezTo>
                    <a:cubicBezTo>
                      <a:pt x="162" y="122"/>
                      <a:pt x="162" y="122"/>
                      <a:pt x="162" y="122"/>
                    </a:cubicBezTo>
                    <a:cubicBezTo>
                      <a:pt x="162" y="122"/>
                      <a:pt x="162" y="122"/>
                      <a:pt x="162" y="122"/>
                    </a:cubicBezTo>
                    <a:cubicBezTo>
                      <a:pt x="162" y="122"/>
                      <a:pt x="162" y="123"/>
                      <a:pt x="162" y="123"/>
                    </a:cubicBezTo>
                    <a:cubicBezTo>
                      <a:pt x="162" y="123"/>
                      <a:pt x="162" y="123"/>
                      <a:pt x="163" y="123"/>
                    </a:cubicBezTo>
                    <a:cubicBezTo>
                      <a:pt x="163" y="123"/>
                      <a:pt x="163" y="123"/>
                      <a:pt x="163" y="124"/>
                    </a:cubicBezTo>
                    <a:cubicBezTo>
                      <a:pt x="163" y="124"/>
                      <a:pt x="163" y="124"/>
                      <a:pt x="163" y="124"/>
                    </a:cubicBezTo>
                    <a:cubicBezTo>
                      <a:pt x="163" y="124"/>
                      <a:pt x="163" y="124"/>
                      <a:pt x="163" y="124"/>
                    </a:cubicBezTo>
                    <a:cubicBezTo>
                      <a:pt x="163" y="124"/>
                      <a:pt x="163" y="124"/>
                      <a:pt x="162" y="124"/>
                    </a:cubicBezTo>
                    <a:cubicBezTo>
                      <a:pt x="163" y="124"/>
                      <a:pt x="163" y="125"/>
                      <a:pt x="163" y="125"/>
                    </a:cubicBezTo>
                    <a:cubicBezTo>
                      <a:pt x="163" y="125"/>
                      <a:pt x="163" y="126"/>
                      <a:pt x="164" y="126"/>
                    </a:cubicBezTo>
                    <a:cubicBezTo>
                      <a:pt x="164" y="126"/>
                      <a:pt x="164" y="126"/>
                      <a:pt x="164" y="126"/>
                    </a:cubicBezTo>
                    <a:cubicBezTo>
                      <a:pt x="164" y="126"/>
                      <a:pt x="164" y="126"/>
                      <a:pt x="164" y="127"/>
                    </a:cubicBezTo>
                    <a:cubicBezTo>
                      <a:pt x="164" y="127"/>
                      <a:pt x="163" y="127"/>
                      <a:pt x="163" y="127"/>
                    </a:cubicBezTo>
                    <a:cubicBezTo>
                      <a:pt x="163" y="127"/>
                      <a:pt x="163" y="127"/>
                      <a:pt x="163" y="127"/>
                    </a:cubicBezTo>
                    <a:cubicBezTo>
                      <a:pt x="163" y="127"/>
                      <a:pt x="163" y="127"/>
                      <a:pt x="163" y="127"/>
                    </a:cubicBezTo>
                    <a:cubicBezTo>
                      <a:pt x="163" y="127"/>
                      <a:pt x="163" y="128"/>
                      <a:pt x="163" y="128"/>
                    </a:cubicBezTo>
                    <a:cubicBezTo>
                      <a:pt x="163" y="128"/>
                      <a:pt x="163" y="128"/>
                      <a:pt x="163" y="128"/>
                    </a:cubicBezTo>
                    <a:cubicBezTo>
                      <a:pt x="163" y="128"/>
                      <a:pt x="163" y="128"/>
                      <a:pt x="163" y="128"/>
                    </a:cubicBezTo>
                    <a:cubicBezTo>
                      <a:pt x="163" y="128"/>
                      <a:pt x="163" y="128"/>
                      <a:pt x="163" y="128"/>
                    </a:cubicBezTo>
                    <a:cubicBezTo>
                      <a:pt x="163" y="128"/>
                      <a:pt x="163" y="129"/>
                      <a:pt x="163" y="129"/>
                    </a:cubicBezTo>
                    <a:cubicBezTo>
                      <a:pt x="163" y="129"/>
                      <a:pt x="163" y="129"/>
                      <a:pt x="163" y="129"/>
                    </a:cubicBezTo>
                    <a:cubicBezTo>
                      <a:pt x="163" y="129"/>
                      <a:pt x="163" y="129"/>
                      <a:pt x="163" y="129"/>
                    </a:cubicBezTo>
                    <a:cubicBezTo>
                      <a:pt x="163" y="130"/>
                      <a:pt x="163" y="130"/>
                      <a:pt x="163" y="130"/>
                    </a:cubicBezTo>
                    <a:cubicBezTo>
                      <a:pt x="162" y="130"/>
                      <a:pt x="162" y="130"/>
                      <a:pt x="161" y="130"/>
                    </a:cubicBezTo>
                    <a:cubicBezTo>
                      <a:pt x="161" y="130"/>
                      <a:pt x="161" y="130"/>
                      <a:pt x="161" y="131"/>
                    </a:cubicBezTo>
                    <a:cubicBezTo>
                      <a:pt x="161" y="130"/>
                      <a:pt x="161" y="130"/>
                      <a:pt x="161" y="130"/>
                    </a:cubicBezTo>
                    <a:cubicBezTo>
                      <a:pt x="161" y="130"/>
                      <a:pt x="161" y="130"/>
                      <a:pt x="161" y="130"/>
                    </a:cubicBezTo>
                    <a:cubicBezTo>
                      <a:pt x="161" y="130"/>
                      <a:pt x="161" y="130"/>
                      <a:pt x="161" y="130"/>
                    </a:cubicBezTo>
                    <a:cubicBezTo>
                      <a:pt x="161" y="130"/>
                      <a:pt x="161" y="130"/>
                      <a:pt x="161" y="130"/>
                    </a:cubicBezTo>
                    <a:cubicBezTo>
                      <a:pt x="162" y="129"/>
                      <a:pt x="162" y="129"/>
                      <a:pt x="162" y="129"/>
                    </a:cubicBezTo>
                    <a:cubicBezTo>
                      <a:pt x="162" y="129"/>
                      <a:pt x="162" y="130"/>
                      <a:pt x="162" y="130"/>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2" y="129"/>
                      <a:pt x="162" y="129"/>
                      <a:pt x="162" y="129"/>
                    </a:cubicBezTo>
                    <a:cubicBezTo>
                      <a:pt x="163" y="129"/>
                      <a:pt x="163" y="128"/>
                      <a:pt x="162" y="127"/>
                    </a:cubicBezTo>
                    <a:cubicBezTo>
                      <a:pt x="162" y="128"/>
                      <a:pt x="163" y="127"/>
                      <a:pt x="163" y="127"/>
                    </a:cubicBezTo>
                    <a:cubicBezTo>
                      <a:pt x="163" y="127"/>
                      <a:pt x="163" y="127"/>
                      <a:pt x="163" y="127"/>
                    </a:cubicBezTo>
                    <a:cubicBezTo>
                      <a:pt x="163" y="127"/>
                      <a:pt x="162" y="127"/>
                      <a:pt x="162" y="128"/>
                    </a:cubicBezTo>
                    <a:cubicBezTo>
                      <a:pt x="162" y="128"/>
                      <a:pt x="162" y="128"/>
                      <a:pt x="161" y="128"/>
                    </a:cubicBezTo>
                    <a:cubicBezTo>
                      <a:pt x="161" y="128"/>
                      <a:pt x="161" y="129"/>
                      <a:pt x="161" y="129"/>
                    </a:cubicBezTo>
                    <a:cubicBezTo>
                      <a:pt x="161" y="129"/>
                      <a:pt x="161" y="129"/>
                      <a:pt x="161" y="129"/>
                    </a:cubicBezTo>
                    <a:cubicBezTo>
                      <a:pt x="161" y="129"/>
                      <a:pt x="161" y="129"/>
                      <a:pt x="162" y="129"/>
                    </a:cubicBezTo>
                    <a:cubicBezTo>
                      <a:pt x="162" y="129"/>
                      <a:pt x="161" y="129"/>
                      <a:pt x="161" y="129"/>
                    </a:cubicBezTo>
                    <a:cubicBezTo>
                      <a:pt x="161" y="129"/>
                      <a:pt x="161" y="128"/>
                      <a:pt x="161" y="128"/>
                    </a:cubicBezTo>
                    <a:cubicBezTo>
                      <a:pt x="161" y="128"/>
                      <a:pt x="161" y="128"/>
                      <a:pt x="162" y="128"/>
                    </a:cubicBezTo>
                    <a:cubicBezTo>
                      <a:pt x="162" y="127"/>
                      <a:pt x="162" y="127"/>
                      <a:pt x="162" y="127"/>
                    </a:cubicBezTo>
                    <a:cubicBezTo>
                      <a:pt x="162" y="127"/>
                      <a:pt x="162" y="127"/>
                      <a:pt x="162" y="128"/>
                    </a:cubicBezTo>
                    <a:cubicBezTo>
                      <a:pt x="162" y="127"/>
                      <a:pt x="162" y="127"/>
                      <a:pt x="162" y="127"/>
                    </a:cubicBezTo>
                    <a:cubicBezTo>
                      <a:pt x="162" y="127"/>
                      <a:pt x="163" y="127"/>
                      <a:pt x="162" y="127"/>
                    </a:cubicBezTo>
                    <a:cubicBezTo>
                      <a:pt x="162" y="126"/>
                      <a:pt x="162" y="126"/>
                      <a:pt x="162" y="126"/>
                    </a:cubicBezTo>
                    <a:cubicBezTo>
                      <a:pt x="162" y="126"/>
                      <a:pt x="162" y="126"/>
                      <a:pt x="162" y="126"/>
                    </a:cubicBezTo>
                    <a:cubicBezTo>
                      <a:pt x="161" y="126"/>
                      <a:pt x="161" y="126"/>
                      <a:pt x="161" y="125"/>
                    </a:cubicBezTo>
                    <a:cubicBezTo>
                      <a:pt x="160" y="125"/>
                      <a:pt x="159" y="126"/>
                      <a:pt x="158" y="126"/>
                    </a:cubicBezTo>
                    <a:cubicBezTo>
                      <a:pt x="157" y="125"/>
                      <a:pt x="156" y="125"/>
                      <a:pt x="155" y="124"/>
                    </a:cubicBezTo>
                    <a:cubicBezTo>
                      <a:pt x="155" y="125"/>
                      <a:pt x="155" y="126"/>
                      <a:pt x="155" y="126"/>
                    </a:cubicBezTo>
                    <a:cubicBezTo>
                      <a:pt x="155" y="127"/>
                      <a:pt x="156" y="128"/>
                      <a:pt x="156" y="129"/>
                    </a:cubicBezTo>
                    <a:cubicBezTo>
                      <a:pt x="156" y="129"/>
                      <a:pt x="156" y="129"/>
                      <a:pt x="156" y="129"/>
                    </a:cubicBezTo>
                    <a:cubicBezTo>
                      <a:pt x="157" y="129"/>
                      <a:pt x="157" y="130"/>
                      <a:pt x="157" y="130"/>
                    </a:cubicBezTo>
                    <a:cubicBezTo>
                      <a:pt x="157" y="130"/>
                      <a:pt x="157" y="131"/>
                      <a:pt x="157" y="131"/>
                    </a:cubicBezTo>
                    <a:cubicBezTo>
                      <a:pt x="157" y="130"/>
                      <a:pt x="158" y="131"/>
                      <a:pt x="158" y="131"/>
                    </a:cubicBezTo>
                    <a:cubicBezTo>
                      <a:pt x="158" y="131"/>
                      <a:pt x="157" y="131"/>
                      <a:pt x="157" y="131"/>
                    </a:cubicBezTo>
                    <a:cubicBezTo>
                      <a:pt x="157" y="131"/>
                      <a:pt x="157" y="131"/>
                      <a:pt x="157" y="131"/>
                    </a:cubicBezTo>
                    <a:cubicBezTo>
                      <a:pt x="157" y="131"/>
                      <a:pt x="157" y="132"/>
                      <a:pt x="157" y="132"/>
                    </a:cubicBezTo>
                    <a:cubicBezTo>
                      <a:pt x="157" y="132"/>
                      <a:pt x="158" y="132"/>
                      <a:pt x="158" y="132"/>
                    </a:cubicBezTo>
                    <a:cubicBezTo>
                      <a:pt x="158" y="132"/>
                      <a:pt x="158" y="132"/>
                      <a:pt x="158" y="133"/>
                    </a:cubicBezTo>
                    <a:cubicBezTo>
                      <a:pt x="158" y="132"/>
                      <a:pt x="158" y="132"/>
                      <a:pt x="158" y="132"/>
                    </a:cubicBezTo>
                    <a:cubicBezTo>
                      <a:pt x="158" y="133"/>
                      <a:pt x="158" y="133"/>
                      <a:pt x="158" y="133"/>
                    </a:cubicBezTo>
                    <a:cubicBezTo>
                      <a:pt x="158" y="133"/>
                      <a:pt x="158" y="133"/>
                      <a:pt x="158" y="133"/>
                    </a:cubicBezTo>
                    <a:cubicBezTo>
                      <a:pt x="157" y="134"/>
                      <a:pt x="158" y="133"/>
                      <a:pt x="157" y="132"/>
                    </a:cubicBezTo>
                    <a:cubicBezTo>
                      <a:pt x="157" y="133"/>
                      <a:pt x="157" y="134"/>
                      <a:pt x="157" y="134"/>
                    </a:cubicBezTo>
                    <a:cubicBezTo>
                      <a:pt x="158" y="134"/>
                      <a:pt x="159" y="134"/>
                      <a:pt x="160" y="134"/>
                    </a:cubicBezTo>
                    <a:cubicBezTo>
                      <a:pt x="160" y="135"/>
                      <a:pt x="159" y="135"/>
                      <a:pt x="159" y="135"/>
                    </a:cubicBezTo>
                    <a:cubicBezTo>
                      <a:pt x="158" y="135"/>
                      <a:pt x="158" y="134"/>
                      <a:pt x="158" y="134"/>
                    </a:cubicBezTo>
                    <a:cubicBezTo>
                      <a:pt x="158" y="135"/>
                      <a:pt x="158" y="135"/>
                      <a:pt x="158" y="136"/>
                    </a:cubicBezTo>
                    <a:cubicBezTo>
                      <a:pt x="158" y="136"/>
                      <a:pt x="158" y="137"/>
                      <a:pt x="158" y="137"/>
                    </a:cubicBezTo>
                    <a:cubicBezTo>
                      <a:pt x="158" y="137"/>
                      <a:pt x="158" y="137"/>
                      <a:pt x="158" y="138"/>
                    </a:cubicBezTo>
                    <a:cubicBezTo>
                      <a:pt x="158" y="138"/>
                      <a:pt x="158" y="138"/>
                      <a:pt x="158" y="138"/>
                    </a:cubicBezTo>
                    <a:cubicBezTo>
                      <a:pt x="158" y="139"/>
                      <a:pt x="158" y="140"/>
                      <a:pt x="157" y="140"/>
                    </a:cubicBezTo>
                    <a:cubicBezTo>
                      <a:pt x="157" y="141"/>
                      <a:pt x="157" y="142"/>
                      <a:pt x="157" y="142"/>
                    </a:cubicBezTo>
                    <a:cubicBezTo>
                      <a:pt x="157" y="143"/>
                      <a:pt x="157" y="143"/>
                      <a:pt x="157" y="144"/>
                    </a:cubicBezTo>
                    <a:cubicBezTo>
                      <a:pt x="157" y="144"/>
                      <a:pt x="157" y="145"/>
                      <a:pt x="157" y="145"/>
                    </a:cubicBezTo>
                    <a:cubicBezTo>
                      <a:pt x="157" y="145"/>
                      <a:pt x="157" y="145"/>
                      <a:pt x="157" y="145"/>
                    </a:cubicBezTo>
                    <a:cubicBezTo>
                      <a:pt x="157" y="146"/>
                      <a:pt x="157" y="146"/>
                      <a:pt x="156" y="147"/>
                    </a:cubicBezTo>
                    <a:cubicBezTo>
                      <a:pt x="157" y="147"/>
                      <a:pt x="157" y="147"/>
                      <a:pt x="157" y="146"/>
                    </a:cubicBezTo>
                    <a:cubicBezTo>
                      <a:pt x="157" y="147"/>
                      <a:pt x="157" y="147"/>
                      <a:pt x="157" y="147"/>
                    </a:cubicBezTo>
                    <a:cubicBezTo>
                      <a:pt x="157" y="147"/>
                      <a:pt x="157" y="147"/>
                      <a:pt x="157" y="147"/>
                    </a:cubicBezTo>
                    <a:cubicBezTo>
                      <a:pt x="156" y="147"/>
                      <a:pt x="156" y="149"/>
                      <a:pt x="156" y="149"/>
                    </a:cubicBezTo>
                    <a:cubicBezTo>
                      <a:pt x="156" y="149"/>
                      <a:pt x="156" y="150"/>
                      <a:pt x="156" y="150"/>
                    </a:cubicBezTo>
                    <a:cubicBezTo>
                      <a:pt x="156" y="150"/>
                      <a:pt x="156" y="150"/>
                      <a:pt x="156" y="150"/>
                    </a:cubicBezTo>
                    <a:cubicBezTo>
                      <a:pt x="156" y="151"/>
                      <a:pt x="156" y="151"/>
                      <a:pt x="156" y="151"/>
                    </a:cubicBezTo>
                    <a:cubicBezTo>
                      <a:pt x="156" y="152"/>
                      <a:pt x="156" y="152"/>
                      <a:pt x="157" y="153"/>
                    </a:cubicBezTo>
                    <a:cubicBezTo>
                      <a:pt x="157" y="153"/>
                      <a:pt x="157" y="154"/>
                      <a:pt x="157" y="154"/>
                    </a:cubicBezTo>
                    <a:cubicBezTo>
                      <a:pt x="157" y="155"/>
                      <a:pt x="157" y="155"/>
                      <a:pt x="157" y="156"/>
                    </a:cubicBezTo>
                    <a:cubicBezTo>
                      <a:pt x="157" y="156"/>
                      <a:pt x="157" y="158"/>
                      <a:pt x="157" y="158"/>
                    </a:cubicBezTo>
                    <a:cubicBezTo>
                      <a:pt x="157" y="158"/>
                      <a:pt x="157" y="158"/>
                      <a:pt x="157" y="158"/>
                    </a:cubicBezTo>
                    <a:cubicBezTo>
                      <a:pt x="157" y="158"/>
                      <a:pt x="157" y="158"/>
                      <a:pt x="157" y="158"/>
                    </a:cubicBezTo>
                    <a:cubicBezTo>
                      <a:pt x="156" y="159"/>
                      <a:pt x="156" y="159"/>
                      <a:pt x="156" y="160"/>
                    </a:cubicBezTo>
                    <a:cubicBezTo>
                      <a:pt x="156" y="160"/>
                      <a:pt x="157" y="161"/>
                      <a:pt x="158" y="161"/>
                    </a:cubicBezTo>
                    <a:cubicBezTo>
                      <a:pt x="158" y="161"/>
                      <a:pt x="158" y="161"/>
                      <a:pt x="158" y="161"/>
                    </a:cubicBezTo>
                    <a:cubicBezTo>
                      <a:pt x="158" y="162"/>
                      <a:pt x="158" y="163"/>
                      <a:pt x="158" y="163"/>
                    </a:cubicBezTo>
                    <a:cubicBezTo>
                      <a:pt x="158" y="163"/>
                      <a:pt x="158" y="163"/>
                      <a:pt x="158" y="164"/>
                    </a:cubicBezTo>
                    <a:cubicBezTo>
                      <a:pt x="158" y="164"/>
                      <a:pt x="158" y="164"/>
                      <a:pt x="159" y="165"/>
                    </a:cubicBezTo>
                    <a:cubicBezTo>
                      <a:pt x="159" y="165"/>
                      <a:pt x="158" y="166"/>
                      <a:pt x="159" y="166"/>
                    </a:cubicBezTo>
                    <a:cubicBezTo>
                      <a:pt x="160" y="167"/>
                      <a:pt x="160" y="168"/>
                      <a:pt x="161" y="169"/>
                    </a:cubicBezTo>
                    <a:cubicBezTo>
                      <a:pt x="161" y="169"/>
                      <a:pt x="161" y="169"/>
                      <a:pt x="161" y="170"/>
                    </a:cubicBezTo>
                    <a:cubicBezTo>
                      <a:pt x="161" y="169"/>
                      <a:pt x="162" y="170"/>
                      <a:pt x="162" y="170"/>
                    </a:cubicBezTo>
                    <a:cubicBezTo>
                      <a:pt x="162" y="170"/>
                      <a:pt x="162" y="170"/>
                      <a:pt x="162" y="170"/>
                    </a:cubicBezTo>
                    <a:cubicBezTo>
                      <a:pt x="162" y="170"/>
                      <a:pt x="163" y="171"/>
                      <a:pt x="163" y="170"/>
                    </a:cubicBezTo>
                    <a:cubicBezTo>
                      <a:pt x="163" y="170"/>
                      <a:pt x="163" y="170"/>
                      <a:pt x="163" y="170"/>
                    </a:cubicBezTo>
                    <a:cubicBezTo>
                      <a:pt x="163" y="170"/>
                      <a:pt x="163" y="170"/>
                      <a:pt x="163" y="170"/>
                    </a:cubicBezTo>
                    <a:cubicBezTo>
                      <a:pt x="163" y="170"/>
                      <a:pt x="163" y="169"/>
                      <a:pt x="163" y="169"/>
                    </a:cubicBezTo>
                    <a:cubicBezTo>
                      <a:pt x="163" y="169"/>
                      <a:pt x="163" y="169"/>
                      <a:pt x="163" y="169"/>
                    </a:cubicBezTo>
                    <a:cubicBezTo>
                      <a:pt x="163" y="169"/>
                      <a:pt x="164" y="169"/>
                      <a:pt x="164" y="169"/>
                    </a:cubicBezTo>
                    <a:cubicBezTo>
                      <a:pt x="164" y="169"/>
                      <a:pt x="164" y="169"/>
                      <a:pt x="164" y="169"/>
                    </a:cubicBezTo>
                    <a:cubicBezTo>
                      <a:pt x="165" y="169"/>
                      <a:pt x="165" y="169"/>
                      <a:pt x="165" y="169"/>
                    </a:cubicBezTo>
                    <a:cubicBezTo>
                      <a:pt x="165" y="169"/>
                      <a:pt x="165" y="169"/>
                      <a:pt x="165" y="169"/>
                    </a:cubicBezTo>
                    <a:cubicBezTo>
                      <a:pt x="165" y="169"/>
                      <a:pt x="166" y="169"/>
                      <a:pt x="166" y="169"/>
                    </a:cubicBezTo>
                    <a:cubicBezTo>
                      <a:pt x="166" y="169"/>
                      <a:pt x="166" y="169"/>
                      <a:pt x="165" y="169"/>
                    </a:cubicBezTo>
                    <a:cubicBezTo>
                      <a:pt x="166" y="169"/>
                      <a:pt x="166" y="169"/>
                      <a:pt x="167" y="170"/>
                    </a:cubicBezTo>
                    <a:cubicBezTo>
                      <a:pt x="166" y="169"/>
                      <a:pt x="166" y="169"/>
                      <a:pt x="166" y="169"/>
                    </a:cubicBezTo>
                    <a:cubicBezTo>
                      <a:pt x="166" y="169"/>
                      <a:pt x="166" y="169"/>
                      <a:pt x="166" y="169"/>
                    </a:cubicBezTo>
                    <a:cubicBezTo>
                      <a:pt x="166" y="169"/>
                      <a:pt x="166" y="170"/>
                      <a:pt x="165" y="170"/>
                    </a:cubicBezTo>
                    <a:cubicBezTo>
                      <a:pt x="165" y="169"/>
                      <a:pt x="165" y="169"/>
                      <a:pt x="165" y="169"/>
                    </a:cubicBezTo>
                    <a:cubicBezTo>
                      <a:pt x="165" y="169"/>
                      <a:pt x="164" y="169"/>
                      <a:pt x="164" y="169"/>
                    </a:cubicBezTo>
                    <a:cubicBezTo>
                      <a:pt x="164" y="169"/>
                      <a:pt x="164" y="169"/>
                      <a:pt x="163" y="170"/>
                    </a:cubicBezTo>
                    <a:cubicBezTo>
                      <a:pt x="163" y="170"/>
                      <a:pt x="164" y="171"/>
                      <a:pt x="164" y="172"/>
                    </a:cubicBezTo>
                    <a:cubicBezTo>
                      <a:pt x="164" y="172"/>
                      <a:pt x="164" y="172"/>
                      <a:pt x="164" y="171"/>
                    </a:cubicBezTo>
                    <a:cubicBezTo>
                      <a:pt x="164" y="171"/>
                      <a:pt x="163" y="171"/>
                      <a:pt x="163" y="171"/>
                    </a:cubicBezTo>
                    <a:cubicBezTo>
                      <a:pt x="163" y="171"/>
                      <a:pt x="163" y="171"/>
                      <a:pt x="163" y="170"/>
                    </a:cubicBezTo>
                    <a:cubicBezTo>
                      <a:pt x="163" y="170"/>
                      <a:pt x="163" y="171"/>
                      <a:pt x="163" y="172"/>
                    </a:cubicBezTo>
                    <a:cubicBezTo>
                      <a:pt x="163" y="172"/>
                      <a:pt x="163" y="172"/>
                      <a:pt x="163" y="173"/>
                    </a:cubicBezTo>
                    <a:cubicBezTo>
                      <a:pt x="163" y="173"/>
                      <a:pt x="163" y="173"/>
                      <a:pt x="164" y="173"/>
                    </a:cubicBezTo>
                    <a:cubicBezTo>
                      <a:pt x="164" y="174"/>
                      <a:pt x="165" y="174"/>
                      <a:pt x="165" y="174"/>
                    </a:cubicBezTo>
                    <a:cubicBezTo>
                      <a:pt x="165" y="174"/>
                      <a:pt x="165" y="174"/>
                      <a:pt x="165" y="174"/>
                    </a:cubicBezTo>
                    <a:cubicBezTo>
                      <a:pt x="165" y="174"/>
                      <a:pt x="166" y="175"/>
                      <a:pt x="165" y="175"/>
                    </a:cubicBezTo>
                    <a:cubicBezTo>
                      <a:pt x="165" y="175"/>
                      <a:pt x="165" y="175"/>
                      <a:pt x="165" y="175"/>
                    </a:cubicBezTo>
                    <a:cubicBezTo>
                      <a:pt x="165" y="175"/>
                      <a:pt x="165" y="176"/>
                      <a:pt x="165" y="176"/>
                    </a:cubicBezTo>
                    <a:cubicBezTo>
                      <a:pt x="165" y="176"/>
                      <a:pt x="165" y="176"/>
                      <a:pt x="165" y="176"/>
                    </a:cubicBezTo>
                    <a:cubicBezTo>
                      <a:pt x="165" y="177"/>
                      <a:pt x="166" y="178"/>
                      <a:pt x="167" y="178"/>
                    </a:cubicBezTo>
                    <a:cubicBezTo>
                      <a:pt x="167" y="179"/>
                      <a:pt x="168" y="180"/>
                      <a:pt x="168" y="180"/>
                    </a:cubicBezTo>
                    <a:cubicBezTo>
                      <a:pt x="169" y="180"/>
                      <a:pt x="169" y="181"/>
                      <a:pt x="169" y="181"/>
                    </a:cubicBezTo>
                    <a:cubicBezTo>
                      <a:pt x="169" y="181"/>
                      <a:pt x="169" y="181"/>
                      <a:pt x="169" y="181"/>
                    </a:cubicBezTo>
                    <a:cubicBezTo>
                      <a:pt x="169" y="181"/>
                      <a:pt x="169" y="182"/>
                      <a:pt x="170" y="182"/>
                    </a:cubicBezTo>
                    <a:cubicBezTo>
                      <a:pt x="170" y="182"/>
                      <a:pt x="169" y="182"/>
                      <a:pt x="169" y="182"/>
                    </a:cubicBezTo>
                    <a:cubicBezTo>
                      <a:pt x="170" y="182"/>
                      <a:pt x="170" y="183"/>
                      <a:pt x="170" y="183"/>
                    </a:cubicBezTo>
                    <a:cubicBezTo>
                      <a:pt x="170" y="183"/>
                      <a:pt x="170" y="183"/>
                      <a:pt x="170" y="183"/>
                    </a:cubicBezTo>
                    <a:cubicBezTo>
                      <a:pt x="170" y="183"/>
                      <a:pt x="169" y="184"/>
                      <a:pt x="170" y="184"/>
                    </a:cubicBezTo>
                    <a:cubicBezTo>
                      <a:pt x="170" y="184"/>
                      <a:pt x="171" y="184"/>
                      <a:pt x="171" y="184"/>
                    </a:cubicBezTo>
                    <a:cubicBezTo>
                      <a:pt x="171" y="184"/>
                      <a:pt x="172" y="184"/>
                      <a:pt x="172" y="184"/>
                    </a:cubicBezTo>
                    <a:cubicBezTo>
                      <a:pt x="173" y="184"/>
                      <a:pt x="173" y="184"/>
                      <a:pt x="174" y="184"/>
                    </a:cubicBezTo>
                    <a:cubicBezTo>
                      <a:pt x="174" y="185"/>
                      <a:pt x="175" y="185"/>
                      <a:pt x="175" y="185"/>
                    </a:cubicBezTo>
                    <a:cubicBezTo>
                      <a:pt x="175" y="186"/>
                      <a:pt x="176" y="186"/>
                      <a:pt x="176" y="186"/>
                    </a:cubicBezTo>
                    <a:cubicBezTo>
                      <a:pt x="176" y="186"/>
                      <a:pt x="176" y="186"/>
                      <a:pt x="176" y="186"/>
                    </a:cubicBezTo>
                    <a:cubicBezTo>
                      <a:pt x="176" y="186"/>
                      <a:pt x="177" y="186"/>
                      <a:pt x="177" y="186"/>
                    </a:cubicBezTo>
                    <a:cubicBezTo>
                      <a:pt x="177" y="186"/>
                      <a:pt x="177" y="187"/>
                      <a:pt x="177" y="187"/>
                    </a:cubicBezTo>
                    <a:cubicBezTo>
                      <a:pt x="178" y="187"/>
                      <a:pt x="178" y="187"/>
                      <a:pt x="178" y="187"/>
                    </a:cubicBezTo>
                    <a:cubicBezTo>
                      <a:pt x="179" y="187"/>
                      <a:pt x="179" y="187"/>
                      <a:pt x="179" y="187"/>
                    </a:cubicBezTo>
                    <a:cubicBezTo>
                      <a:pt x="179" y="188"/>
                      <a:pt x="180" y="188"/>
                      <a:pt x="180" y="188"/>
                    </a:cubicBezTo>
                    <a:cubicBezTo>
                      <a:pt x="181" y="189"/>
                      <a:pt x="181" y="189"/>
                      <a:pt x="181" y="189"/>
                    </a:cubicBezTo>
                    <a:cubicBezTo>
                      <a:pt x="181" y="190"/>
                      <a:pt x="182" y="191"/>
                      <a:pt x="182" y="191"/>
                    </a:cubicBezTo>
                    <a:cubicBezTo>
                      <a:pt x="182" y="191"/>
                      <a:pt x="182" y="191"/>
                      <a:pt x="182" y="192"/>
                    </a:cubicBezTo>
                    <a:cubicBezTo>
                      <a:pt x="182" y="192"/>
                      <a:pt x="182" y="192"/>
                      <a:pt x="182" y="192"/>
                    </a:cubicBezTo>
                    <a:cubicBezTo>
                      <a:pt x="183" y="192"/>
                      <a:pt x="183" y="192"/>
                      <a:pt x="183" y="192"/>
                    </a:cubicBezTo>
                    <a:cubicBezTo>
                      <a:pt x="183" y="192"/>
                      <a:pt x="183" y="192"/>
                      <a:pt x="183" y="192"/>
                    </a:cubicBezTo>
                    <a:cubicBezTo>
                      <a:pt x="183" y="191"/>
                      <a:pt x="183" y="191"/>
                      <a:pt x="183" y="191"/>
                    </a:cubicBezTo>
                    <a:cubicBezTo>
                      <a:pt x="184" y="191"/>
                      <a:pt x="184" y="191"/>
                      <a:pt x="184" y="191"/>
                    </a:cubicBezTo>
                    <a:cubicBezTo>
                      <a:pt x="184" y="191"/>
                      <a:pt x="184" y="191"/>
                      <a:pt x="184" y="191"/>
                    </a:cubicBezTo>
                    <a:cubicBezTo>
                      <a:pt x="184" y="191"/>
                      <a:pt x="184" y="191"/>
                      <a:pt x="184" y="191"/>
                    </a:cubicBezTo>
                    <a:cubicBezTo>
                      <a:pt x="186" y="191"/>
                      <a:pt x="186" y="191"/>
                      <a:pt x="186" y="191"/>
                    </a:cubicBezTo>
                    <a:cubicBezTo>
                      <a:pt x="186" y="191"/>
                      <a:pt x="186" y="191"/>
                      <a:pt x="186" y="191"/>
                    </a:cubicBezTo>
                    <a:cubicBezTo>
                      <a:pt x="186" y="191"/>
                      <a:pt x="186" y="191"/>
                      <a:pt x="186" y="191"/>
                    </a:cubicBezTo>
                    <a:cubicBezTo>
                      <a:pt x="187" y="191"/>
                      <a:pt x="187" y="191"/>
                      <a:pt x="187" y="191"/>
                    </a:cubicBezTo>
                    <a:cubicBezTo>
                      <a:pt x="187" y="191"/>
                      <a:pt x="187" y="191"/>
                      <a:pt x="187" y="191"/>
                    </a:cubicBezTo>
                    <a:cubicBezTo>
                      <a:pt x="187" y="191"/>
                      <a:pt x="187" y="191"/>
                      <a:pt x="187" y="191"/>
                    </a:cubicBezTo>
                    <a:cubicBezTo>
                      <a:pt x="188" y="191"/>
                      <a:pt x="188" y="191"/>
                      <a:pt x="188" y="191"/>
                    </a:cubicBezTo>
                    <a:cubicBezTo>
                      <a:pt x="188" y="191"/>
                      <a:pt x="188" y="191"/>
                      <a:pt x="188" y="191"/>
                    </a:cubicBezTo>
                    <a:cubicBezTo>
                      <a:pt x="188" y="191"/>
                      <a:pt x="188" y="191"/>
                      <a:pt x="188"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0" y="191"/>
                      <a:pt x="190" y="191"/>
                      <a:pt x="190"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1"/>
                      <a:pt x="191" y="191"/>
                      <a:pt x="191" y="191"/>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1" y="192"/>
                      <a:pt x="191" y="192"/>
                      <a:pt x="191"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2" y="192"/>
                      <a:pt x="192" y="192"/>
                      <a:pt x="192" y="192"/>
                    </a:cubicBezTo>
                    <a:cubicBezTo>
                      <a:pt x="193" y="192"/>
                      <a:pt x="193" y="192"/>
                      <a:pt x="193" y="192"/>
                    </a:cubicBezTo>
                    <a:cubicBezTo>
                      <a:pt x="193" y="192"/>
                      <a:pt x="193" y="192"/>
                      <a:pt x="193" y="192"/>
                    </a:cubicBezTo>
                    <a:cubicBezTo>
                      <a:pt x="193" y="192"/>
                      <a:pt x="193" y="192"/>
                      <a:pt x="193" y="192"/>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3" y="193"/>
                      <a:pt x="193" y="193"/>
                      <a:pt x="193"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4" y="193"/>
                      <a:pt x="194" y="193"/>
                      <a:pt x="194"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5" y="193"/>
                      <a:pt x="195" y="193"/>
                      <a:pt x="195" y="193"/>
                    </a:cubicBezTo>
                    <a:cubicBezTo>
                      <a:pt x="196" y="193"/>
                      <a:pt x="196" y="193"/>
                      <a:pt x="196" y="193"/>
                    </a:cubicBezTo>
                    <a:cubicBezTo>
                      <a:pt x="196" y="193"/>
                      <a:pt x="196" y="193"/>
                      <a:pt x="196" y="193"/>
                    </a:cubicBezTo>
                    <a:cubicBezTo>
                      <a:pt x="196" y="193"/>
                      <a:pt x="196" y="193"/>
                      <a:pt x="196" y="193"/>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6" y="194"/>
                      <a:pt x="196" y="194"/>
                      <a:pt x="196"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7" y="194"/>
                      <a:pt x="197" y="194"/>
                      <a:pt x="197"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8" y="194"/>
                      <a:pt x="198" y="194"/>
                      <a:pt x="198" y="194"/>
                    </a:cubicBezTo>
                    <a:cubicBezTo>
                      <a:pt x="199" y="194"/>
                      <a:pt x="199" y="194"/>
                      <a:pt x="199" y="194"/>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199" y="195"/>
                      <a:pt x="199" y="195"/>
                      <a:pt x="199"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0" y="195"/>
                      <a:pt x="200" y="195"/>
                      <a:pt x="200"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1" y="195"/>
                      <a:pt x="201" y="195"/>
                      <a:pt x="201" y="195"/>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2" y="196"/>
                      <a:pt x="202" y="196"/>
                      <a:pt x="202"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3" y="196"/>
                      <a:pt x="203" y="196"/>
                      <a:pt x="203" y="196"/>
                    </a:cubicBezTo>
                    <a:cubicBezTo>
                      <a:pt x="204" y="196"/>
                      <a:pt x="204" y="196"/>
                      <a:pt x="204" y="196"/>
                    </a:cubicBezTo>
                    <a:cubicBezTo>
                      <a:pt x="204" y="196"/>
                      <a:pt x="204" y="196"/>
                      <a:pt x="204" y="196"/>
                    </a:cubicBezTo>
                    <a:cubicBezTo>
                      <a:pt x="204" y="196"/>
                      <a:pt x="204" y="196"/>
                      <a:pt x="204" y="196"/>
                    </a:cubicBezTo>
                    <a:cubicBezTo>
                      <a:pt x="214" y="196"/>
                      <a:pt x="214" y="196"/>
                      <a:pt x="214" y="196"/>
                    </a:cubicBezTo>
                    <a:cubicBezTo>
                      <a:pt x="214" y="195"/>
                      <a:pt x="214" y="195"/>
                      <a:pt x="214" y="195"/>
                    </a:cubicBezTo>
                    <a:cubicBezTo>
                      <a:pt x="214" y="195"/>
                      <a:pt x="214" y="195"/>
                      <a:pt x="214" y="195"/>
                    </a:cubicBezTo>
                    <a:cubicBezTo>
                      <a:pt x="214" y="195"/>
                      <a:pt x="214" y="195"/>
                      <a:pt x="214" y="195"/>
                    </a:cubicBezTo>
                    <a:cubicBezTo>
                      <a:pt x="220" y="195"/>
                      <a:pt x="220" y="195"/>
                      <a:pt x="220" y="195"/>
                    </a:cubicBezTo>
                    <a:cubicBezTo>
                      <a:pt x="220" y="195"/>
                      <a:pt x="220" y="195"/>
                      <a:pt x="220" y="195"/>
                    </a:cubicBezTo>
                    <a:cubicBezTo>
                      <a:pt x="220" y="195"/>
                      <a:pt x="220" y="195"/>
                      <a:pt x="220"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5"/>
                      <a:pt x="221" y="195"/>
                      <a:pt x="221" y="195"/>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1" y="196"/>
                      <a:pt x="221" y="196"/>
                      <a:pt x="221"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6"/>
                      <a:pt x="222" y="196"/>
                      <a:pt x="222" y="196"/>
                    </a:cubicBezTo>
                    <a:cubicBezTo>
                      <a:pt x="222" y="197"/>
                      <a:pt x="222" y="197"/>
                      <a:pt x="222" y="197"/>
                    </a:cubicBezTo>
                    <a:cubicBezTo>
                      <a:pt x="222" y="197"/>
                      <a:pt x="222" y="197"/>
                      <a:pt x="222" y="197"/>
                    </a:cubicBezTo>
                    <a:cubicBezTo>
                      <a:pt x="222" y="197"/>
                      <a:pt x="222" y="197"/>
                      <a:pt x="222"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3" y="197"/>
                      <a:pt x="223" y="197"/>
                      <a:pt x="223" y="197"/>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4" y="198"/>
                      <a:pt x="224" y="198"/>
                      <a:pt x="224" y="198"/>
                    </a:cubicBezTo>
                    <a:cubicBezTo>
                      <a:pt x="225" y="198"/>
                      <a:pt x="225" y="198"/>
                      <a:pt x="225" y="198"/>
                    </a:cubicBezTo>
                    <a:cubicBezTo>
                      <a:pt x="225" y="198"/>
                      <a:pt x="225" y="198"/>
                      <a:pt x="225" y="198"/>
                    </a:cubicBezTo>
                    <a:cubicBezTo>
                      <a:pt x="225" y="198"/>
                      <a:pt x="225" y="198"/>
                      <a:pt x="225" y="198"/>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5" y="199"/>
                      <a:pt x="225" y="199"/>
                      <a:pt x="225"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199"/>
                      <a:pt x="226" y="199"/>
                      <a:pt x="226" y="199"/>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0"/>
                      <a:pt x="226" y="200"/>
                      <a:pt x="226" y="200"/>
                    </a:cubicBezTo>
                    <a:cubicBezTo>
                      <a:pt x="226" y="201"/>
                      <a:pt x="226" y="201"/>
                      <a:pt x="226" y="201"/>
                    </a:cubicBezTo>
                    <a:cubicBezTo>
                      <a:pt x="226" y="201"/>
                      <a:pt x="226" y="201"/>
                      <a:pt x="226" y="201"/>
                    </a:cubicBezTo>
                    <a:cubicBezTo>
                      <a:pt x="226" y="201"/>
                      <a:pt x="226" y="201"/>
                      <a:pt x="226"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1"/>
                      <a:pt x="227" y="201"/>
                      <a:pt x="227" y="201"/>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2"/>
                      <a:pt x="227" y="202"/>
                      <a:pt x="227" y="202"/>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7" y="203"/>
                      <a:pt x="227" y="203"/>
                      <a:pt x="227"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3"/>
                      <a:pt x="228" y="203"/>
                      <a:pt x="228" y="203"/>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8" y="204"/>
                      <a:pt x="228" y="204"/>
                      <a:pt x="228"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29" y="204"/>
                      <a:pt x="229" y="204"/>
                      <a:pt x="229" y="204"/>
                    </a:cubicBezTo>
                    <a:cubicBezTo>
                      <a:pt x="230" y="204"/>
                      <a:pt x="230" y="204"/>
                      <a:pt x="230" y="204"/>
                    </a:cubicBezTo>
                    <a:cubicBezTo>
                      <a:pt x="230" y="204"/>
                      <a:pt x="230" y="204"/>
                      <a:pt x="230" y="204"/>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0" y="205"/>
                      <a:pt x="230" y="205"/>
                      <a:pt x="230"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1" y="205"/>
                      <a:pt x="231" y="205"/>
                      <a:pt x="231" y="205"/>
                    </a:cubicBezTo>
                    <a:cubicBezTo>
                      <a:pt x="232" y="205"/>
                      <a:pt x="232" y="205"/>
                      <a:pt x="232" y="205"/>
                    </a:cubicBezTo>
                    <a:cubicBezTo>
                      <a:pt x="232" y="205"/>
                      <a:pt x="232" y="205"/>
                      <a:pt x="232" y="205"/>
                    </a:cubicBezTo>
                    <a:cubicBezTo>
                      <a:pt x="232" y="206"/>
                      <a:pt x="232" y="206"/>
                      <a:pt x="232" y="206"/>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2" y="205"/>
                      <a:pt x="232" y="205"/>
                      <a:pt x="232" y="205"/>
                    </a:cubicBezTo>
                    <a:cubicBezTo>
                      <a:pt x="233" y="205"/>
                      <a:pt x="233" y="205"/>
                      <a:pt x="233" y="205"/>
                    </a:cubicBezTo>
                    <a:cubicBezTo>
                      <a:pt x="233" y="205"/>
                      <a:pt x="233" y="205"/>
                      <a:pt x="233" y="205"/>
                    </a:cubicBezTo>
                    <a:cubicBezTo>
                      <a:pt x="233" y="205"/>
                      <a:pt x="233" y="205"/>
                      <a:pt x="233" y="205"/>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4"/>
                      <a:pt x="233" y="204"/>
                      <a:pt x="233" y="204"/>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3" y="203"/>
                      <a:pt x="233" y="203"/>
                    </a:cubicBezTo>
                    <a:cubicBezTo>
                      <a:pt x="233" y="203"/>
                      <a:pt x="234" y="203"/>
                      <a:pt x="234" y="203"/>
                    </a:cubicBezTo>
                    <a:cubicBezTo>
                      <a:pt x="234" y="203"/>
                      <a:pt x="234" y="203"/>
                      <a:pt x="234" y="203"/>
                    </a:cubicBezTo>
                    <a:cubicBezTo>
                      <a:pt x="234" y="203"/>
                      <a:pt x="234" y="203"/>
                      <a:pt x="234" y="203"/>
                    </a:cubicBezTo>
                    <a:cubicBezTo>
                      <a:pt x="234" y="202"/>
                      <a:pt x="234" y="202"/>
                      <a:pt x="234" y="202"/>
                    </a:cubicBezTo>
                    <a:cubicBezTo>
                      <a:pt x="234" y="202"/>
                      <a:pt x="234" y="202"/>
                      <a:pt x="234"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5" y="202"/>
                      <a:pt x="235" y="202"/>
                    </a:cubicBezTo>
                    <a:cubicBezTo>
                      <a:pt x="235"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6" y="202"/>
                      <a:pt x="236" y="202"/>
                      <a:pt x="236" y="202"/>
                    </a:cubicBezTo>
                    <a:cubicBezTo>
                      <a:pt x="237" y="202"/>
                      <a:pt x="237" y="202"/>
                      <a:pt x="237" y="202"/>
                    </a:cubicBezTo>
                    <a:cubicBezTo>
                      <a:pt x="237" y="202"/>
                      <a:pt x="237" y="202"/>
                      <a:pt x="237"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2"/>
                      <a:pt x="238" y="202"/>
                      <a:pt x="238" y="202"/>
                    </a:cubicBezTo>
                    <a:cubicBezTo>
                      <a:pt x="238" y="203"/>
                      <a:pt x="238" y="203"/>
                      <a:pt x="238" y="203"/>
                    </a:cubicBezTo>
                    <a:cubicBezTo>
                      <a:pt x="238" y="203"/>
                      <a:pt x="238" y="203"/>
                      <a:pt x="238" y="203"/>
                    </a:cubicBezTo>
                    <a:cubicBezTo>
                      <a:pt x="238" y="203"/>
                      <a:pt x="238" y="203"/>
                      <a:pt x="238"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3"/>
                      <a:pt x="239" y="203"/>
                      <a:pt x="239" y="203"/>
                    </a:cubicBezTo>
                    <a:cubicBezTo>
                      <a:pt x="239" y="204"/>
                      <a:pt x="239" y="204"/>
                      <a:pt x="239" y="204"/>
                    </a:cubicBezTo>
                    <a:cubicBezTo>
                      <a:pt x="239" y="204"/>
                      <a:pt x="239" y="204"/>
                      <a:pt x="239" y="204"/>
                    </a:cubicBezTo>
                    <a:cubicBezTo>
                      <a:pt x="239" y="204"/>
                      <a:pt x="239" y="204"/>
                      <a:pt x="239" y="204"/>
                    </a:cubicBezTo>
                    <a:cubicBezTo>
                      <a:pt x="239" y="204"/>
                      <a:pt x="239" y="204"/>
                      <a:pt x="239"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0" y="204"/>
                      <a:pt x="240" y="204"/>
                      <a:pt x="240" y="204"/>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5"/>
                      <a:pt x="241" y="205"/>
                      <a:pt x="241" y="205"/>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1" y="206"/>
                      <a:pt x="241" y="206"/>
                      <a:pt x="241" y="206"/>
                    </a:cubicBezTo>
                    <a:cubicBezTo>
                      <a:pt x="242" y="206"/>
                      <a:pt x="242" y="206"/>
                      <a:pt x="242" y="206"/>
                    </a:cubicBezTo>
                    <a:cubicBezTo>
                      <a:pt x="242" y="206"/>
                      <a:pt x="242" y="206"/>
                      <a:pt x="242" y="206"/>
                    </a:cubicBezTo>
                    <a:cubicBezTo>
                      <a:pt x="242" y="206"/>
                      <a:pt x="242" y="206"/>
                      <a:pt x="242" y="206"/>
                    </a:cubicBezTo>
                    <a:cubicBezTo>
                      <a:pt x="242" y="206"/>
                      <a:pt x="242" y="206"/>
                      <a:pt x="242" y="206"/>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7"/>
                      <a:pt x="242" y="207"/>
                      <a:pt x="242" y="207"/>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2" y="208"/>
                      <a:pt x="242" y="208"/>
                      <a:pt x="242" y="208"/>
                    </a:cubicBezTo>
                    <a:cubicBezTo>
                      <a:pt x="243" y="208"/>
                      <a:pt x="243" y="208"/>
                      <a:pt x="243" y="208"/>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3" y="209"/>
                      <a:pt x="243" y="209"/>
                      <a:pt x="243" y="209"/>
                    </a:cubicBezTo>
                    <a:cubicBezTo>
                      <a:pt x="244" y="209"/>
                      <a:pt x="244" y="209"/>
                      <a:pt x="244" y="209"/>
                    </a:cubicBezTo>
                    <a:cubicBezTo>
                      <a:pt x="244" y="209"/>
                      <a:pt x="244" y="209"/>
                      <a:pt x="244" y="209"/>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0"/>
                      <a:pt x="244" y="210"/>
                      <a:pt x="244" y="210"/>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4" y="211"/>
                      <a:pt x="244" y="211"/>
                      <a:pt x="244"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1"/>
                      <a:pt x="245" y="211"/>
                      <a:pt x="245" y="211"/>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2"/>
                      <a:pt x="245" y="212"/>
                      <a:pt x="245" y="212"/>
                    </a:cubicBezTo>
                    <a:cubicBezTo>
                      <a:pt x="245" y="213"/>
                      <a:pt x="245" y="213"/>
                      <a:pt x="245" y="213"/>
                    </a:cubicBezTo>
                    <a:cubicBezTo>
                      <a:pt x="245" y="213"/>
                      <a:pt x="245" y="213"/>
                      <a:pt x="245" y="213"/>
                    </a:cubicBezTo>
                    <a:cubicBezTo>
                      <a:pt x="246" y="213"/>
                      <a:pt x="246" y="213"/>
                      <a:pt x="246" y="213"/>
                    </a:cubicBezTo>
                    <a:cubicBezTo>
                      <a:pt x="246" y="213"/>
                      <a:pt x="246" y="213"/>
                      <a:pt x="246" y="213"/>
                    </a:cubicBezTo>
                    <a:cubicBezTo>
                      <a:pt x="246" y="213"/>
                      <a:pt x="246" y="213"/>
                      <a:pt x="246" y="213"/>
                    </a:cubicBezTo>
                    <a:cubicBezTo>
                      <a:pt x="246" y="213"/>
                      <a:pt x="246" y="213"/>
                      <a:pt x="246" y="213"/>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4"/>
                      <a:pt x="246" y="214"/>
                      <a:pt x="246" y="214"/>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6" y="215"/>
                      <a:pt x="246" y="215"/>
                      <a:pt x="246" y="215"/>
                    </a:cubicBezTo>
                    <a:cubicBezTo>
                      <a:pt x="247" y="215"/>
                      <a:pt x="247" y="215"/>
                      <a:pt x="247" y="215"/>
                    </a:cubicBezTo>
                    <a:cubicBezTo>
                      <a:pt x="247" y="215"/>
                      <a:pt x="247" y="215"/>
                      <a:pt x="247" y="215"/>
                    </a:cubicBezTo>
                    <a:cubicBezTo>
                      <a:pt x="247" y="216"/>
                      <a:pt x="247" y="216"/>
                      <a:pt x="247" y="216"/>
                    </a:cubicBezTo>
                    <a:cubicBezTo>
                      <a:pt x="247" y="216"/>
                      <a:pt x="247" y="216"/>
                      <a:pt x="247" y="216"/>
                    </a:cubicBezTo>
                    <a:cubicBezTo>
                      <a:pt x="247" y="216"/>
                      <a:pt x="247" y="216"/>
                      <a:pt x="247" y="216"/>
                    </a:cubicBezTo>
                    <a:cubicBezTo>
                      <a:pt x="247" y="216"/>
                      <a:pt x="247" y="216"/>
                      <a:pt x="247"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8" y="216"/>
                      <a:pt x="248" y="216"/>
                      <a:pt x="248"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6"/>
                      <a:pt x="249" y="216"/>
                      <a:pt x="249" y="216"/>
                    </a:cubicBezTo>
                    <a:cubicBezTo>
                      <a:pt x="249" y="217"/>
                      <a:pt x="249" y="217"/>
                      <a:pt x="249" y="217"/>
                    </a:cubicBezTo>
                    <a:cubicBezTo>
                      <a:pt x="249" y="217"/>
                      <a:pt x="249" y="217"/>
                      <a:pt x="249" y="217"/>
                    </a:cubicBezTo>
                    <a:cubicBezTo>
                      <a:pt x="249" y="217"/>
                      <a:pt x="249" y="217"/>
                      <a:pt x="249"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0" y="217"/>
                      <a:pt x="250" y="217"/>
                      <a:pt x="250" y="217"/>
                    </a:cubicBezTo>
                    <a:cubicBezTo>
                      <a:pt x="251" y="217"/>
                      <a:pt x="251" y="217"/>
                      <a:pt x="251" y="217"/>
                    </a:cubicBezTo>
                    <a:cubicBezTo>
                      <a:pt x="251" y="217"/>
                      <a:pt x="251" y="217"/>
                      <a:pt x="251" y="217"/>
                    </a:cubicBezTo>
                    <a:cubicBezTo>
                      <a:pt x="251" y="217"/>
                      <a:pt x="251" y="217"/>
                      <a:pt x="251" y="217"/>
                    </a:cubicBezTo>
                    <a:cubicBezTo>
                      <a:pt x="251" y="217"/>
                      <a:pt x="251" y="217"/>
                      <a:pt x="251"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7"/>
                      <a:pt x="252" y="217"/>
                      <a:pt x="252" y="217"/>
                    </a:cubicBezTo>
                    <a:cubicBezTo>
                      <a:pt x="252" y="218"/>
                      <a:pt x="252" y="218"/>
                      <a:pt x="252" y="218"/>
                    </a:cubicBezTo>
                    <a:cubicBezTo>
                      <a:pt x="252" y="218"/>
                      <a:pt x="252" y="218"/>
                      <a:pt x="252" y="218"/>
                    </a:cubicBezTo>
                    <a:cubicBezTo>
                      <a:pt x="253" y="218"/>
                      <a:pt x="253" y="218"/>
                      <a:pt x="253"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6"/>
                    </a:cubicBezTo>
                    <a:cubicBezTo>
                      <a:pt x="252" y="216"/>
                      <a:pt x="252" y="215"/>
                      <a:pt x="252" y="214"/>
                    </a:cubicBezTo>
                    <a:cubicBezTo>
                      <a:pt x="252" y="214"/>
                      <a:pt x="252" y="214"/>
                      <a:pt x="252" y="213"/>
                    </a:cubicBezTo>
                    <a:cubicBezTo>
                      <a:pt x="252" y="213"/>
                      <a:pt x="252" y="213"/>
                      <a:pt x="252" y="213"/>
                    </a:cubicBezTo>
                    <a:cubicBezTo>
                      <a:pt x="252" y="213"/>
                      <a:pt x="252" y="213"/>
                      <a:pt x="252" y="212"/>
                    </a:cubicBezTo>
                    <a:cubicBezTo>
                      <a:pt x="252" y="213"/>
                      <a:pt x="252" y="212"/>
                      <a:pt x="251" y="212"/>
                    </a:cubicBezTo>
                    <a:cubicBezTo>
                      <a:pt x="251" y="212"/>
                      <a:pt x="251" y="212"/>
                      <a:pt x="251" y="212"/>
                    </a:cubicBezTo>
                    <a:cubicBezTo>
                      <a:pt x="251" y="212"/>
                      <a:pt x="252" y="212"/>
                      <a:pt x="252" y="212"/>
                    </a:cubicBezTo>
                    <a:cubicBezTo>
                      <a:pt x="252" y="212"/>
                      <a:pt x="252" y="212"/>
                      <a:pt x="252" y="212"/>
                    </a:cubicBezTo>
                    <a:cubicBezTo>
                      <a:pt x="252" y="212"/>
                      <a:pt x="252" y="212"/>
                      <a:pt x="252" y="212"/>
                    </a:cubicBezTo>
                    <a:cubicBezTo>
                      <a:pt x="253" y="212"/>
                      <a:pt x="253" y="212"/>
                      <a:pt x="253" y="211"/>
                    </a:cubicBezTo>
                    <a:cubicBezTo>
                      <a:pt x="253" y="211"/>
                      <a:pt x="253" y="211"/>
                      <a:pt x="253" y="211"/>
                    </a:cubicBezTo>
                    <a:cubicBezTo>
                      <a:pt x="253" y="211"/>
                      <a:pt x="253" y="211"/>
                      <a:pt x="253" y="211"/>
                    </a:cubicBezTo>
                    <a:cubicBezTo>
                      <a:pt x="252" y="210"/>
                      <a:pt x="253" y="210"/>
                      <a:pt x="252" y="210"/>
                    </a:cubicBezTo>
                    <a:cubicBezTo>
                      <a:pt x="252" y="210"/>
                      <a:pt x="253" y="210"/>
                      <a:pt x="253" y="210"/>
                    </a:cubicBezTo>
                    <a:cubicBezTo>
                      <a:pt x="253" y="210"/>
                      <a:pt x="253" y="210"/>
                      <a:pt x="253" y="210"/>
                    </a:cubicBezTo>
                    <a:cubicBezTo>
                      <a:pt x="254" y="210"/>
                      <a:pt x="254" y="209"/>
                      <a:pt x="254" y="209"/>
                    </a:cubicBezTo>
                    <a:cubicBezTo>
                      <a:pt x="254" y="209"/>
                      <a:pt x="254" y="209"/>
                      <a:pt x="253" y="209"/>
                    </a:cubicBezTo>
                    <a:cubicBezTo>
                      <a:pt x="254" y="209"/>
                      <a:pt x="254" y="209"/>
                      <a:pt x="254" y="209"/>
                    </a:cubicBezTo>
                    <a:cubicBezTo>
                      <a:pt x="254" y="209"/>
                      <a:pt x="254" y="209"/>
                      <a:pt x="254" y="209"/>
                    </a:cubicBezTo>
                    <a:cubicBezTo>
                      <a:pt x="254" y="209"/>
                      <a:pt x="254" y="209"/>
                      <a:pt x="254" y="209"/>
                    </a:cubicBezTo>
                    <a:cubicBezTo>
                      <a:pt x="254" y="209"/>
                      <a:pt x="254" y="209"/>
                      <a:pt x="254" y="209"/>
                    </a:cubicBezTo>
                    <a:cubicBezTo>
                      <a:pt x="254" y="209"/>
                      <a:pt x="254" y="208"/>
                      <a:pt x="255" y="208"/>
                    </a:cubicBezTo>
                    <a:cubicBezTo>
                      <a:pt x="255" y="208"/>
                      <a:pt x="255" y="208"/>
                      <a:pt x="255" y="208"/>
                    </a:cubicBezTo>
                    <a:cubicBezTo>
                      <a:pt x="255" y="208"/>
                      <a:pt x="255" y="208"/>
                      <a:pt x="255" y="208"/>
                    </a:cubicBezTo>
                    <a:cubicBezTo>
                      <a:pt x="256" y="208"/>
                      <a:pt x="256" y="208"/>
                      <a:pt x="256" y="208"/>
                    </a:cubicBezTo>
                    <a:cubicBezTo>
                      <a:pt x="256" y="208"/>
                      <a:pt x="255" y="207"/>
                      <a:pt x="255" y="207"/>
                    </a:cubicBezTo>
                    <a:cubicBezTo>
                      <a:pt x="256" y="207"/>
                      <a:pt x="255" y="207"/>
                      <a:pt x="256" y="207"/>
                    </a:cubicBezTo>
                    <a:cubicBezTo>
                      <a:pt x="256" y="207"/>
                      <a:pt x="256" y="207"/>
                      <a:pt x="256" y="207"/>
                    </a:cubicBezTo>
                    <a:cubicBezTo>
                      <a:pt x="256" y="207"/>
                      <a:pt x="256" y="207"/>
                      <a:pt x="256" y="207"/>
                    </a:cubicBezTo>
                    <a:cubicBezTo>
                      <a:pt x="256" y="207"/>
                      <a:pt x="257" y="207"/>
                      <a:pt x="257" y="207"/>
                    </a:cubicBezTo>
                    <a:cubicBezTo>
                      <a:pt x="257" y="208"/>
                      <a:pt x="257" y="207"/>
                      <a:pt x="258" y="207"/>
                    </a:cubicBezTo>
                    <a:cubicBezTo>
                      <a:pt x="257" y="207"/>
                      <a:pt x="257" y="207"/>
                      <a:pt x="257" y="208"/>
                    </a:cubicBezTo>
                    <a:cubicBezTo>
                      <a:pt x="257" y="207"/>
                      <a:pt x="258" y="207"/>
                      <a:pt x="259" y="207"/>
                    </a:cubicBezTo>
                    <a:cubicBezTo>
                      <a:pt x="258" y="207"/>
                      <a:pt x="258" y="207"/>
                      <a:pt x="258" y="207"/>
                    </a:cubicBezTo>
                    <a:cubicBezTo>
                      <a:pt x="258" y="207"/>
                      <a:pt x="259" y="207"/>
                      <a:pt x="259" y="206"/>
                    </a:cubicBezTo>
                    <a:cubicBezTo>
                      <a:pt x="260" y="206"/>
                      <a:pt x="260" y="206"/>
                      <a:pt x="260" y="205"/>
                    </a:cubicBezTo>
                    <a:cubicBezTo>
                      <a:pt x="261" y="205"/>
                      <a:pt x="261" y="205"/>
                      <a:pt x="261" y="205"/>
                    </a:cubicBezTo>
                    <a:cubicBezTo>
                      <a:pt x="261" y="205"/>
                      <a:pt x="261" y="205"/>
                      <a:pt x="262" y="204"/>
                    </a:cubicBezTo>
                    <a:cubicBezTo>
                      <a:pt x="262" y="204"/>
                      <a:pt x="262" y="204"/>
                      <a:pt x="261" y="204"/>
                    </a:cubicBezTo>
                    <a:cubicBezTo>
                      <a:pt x="261" y="204"/>
                      <a:pt x="261" y="204"/>
                      <a:pt x="261" y="204"/>
                    </a:cubicBezTo>
                    <a:cubicBezTo>
                      <a:pt x="261" y="204"/>
                      <a:pt x="261" y="204"/>
                      <a:pt x="261" y="204"/>
                    </a:cubicBezTo>
                    <a:cubicBezTo>
                      <a:pt x="261" y="204"/>
                      <a:pt x="261" y="204"/>
                      <a:pt x="261" y="204"/>
                    </a:cubicBezTo>
                    <a:cubicBezTo>
                      <a:pt x="261" y="204"/>
                      <a:pt x="261" y="203"/>
                      <a:pt x="261" y="203"/>
                    </a:cubicBezTo>
                    <a:cubicBezTo>
                      <a:pt x="261" y="203"/>
                      <a:pt x="261" y="203"/>
                      <a:pt x="261" y="203"/>
                    </a:cubicBezTo>
                    <a:cubicBezTo>
                      <a:pt x="261" y="203"/>
                      <a:pt x="261" y="203"/>
                      <a:pt x="261" y="203"/>
                    </a:cubicBezTo>
                    <a:cubicBezTo>
                      <a:pt x="262" y="203"/>
                      <a:pt x="262" y="203"/>
                      <a:pt x="262" y="203"/>
                    </a:cubicBezTo>
                    <a:cubicBezTo>
                      <a:pt x="262" y="203"/>
                      <a:pt x="262" y="203"/>
                      <a:pt x="262" y="203"/>
                    </a:cubicBezTo>
                    <a:cubicBezTo>
                      <a:pt x="262" y="204"/>
                      <a:pt x="262" y="204"/>
                      <a:pt x="262" y="204"/>
                    </a:cubicBezTo>
                    <a:cubicBezTo>
                      <a:pt x="262" y="204"/>
                      <a:pt x="263" y="203"/>
                      <a:pt x="263" y="204"/>
                    </a:cubicBezTo>
                    <a:cubicBezTo>
                      <a:pt x="263" y="204"/>
                      <a:pt x="262" y="204"/>
                      <a:pt x="262" y="204"/>
                    </a:cubicBezTo>
                    <a:cubicBezTo>
                      <a:pt x="262" y="204"/>
                      <a:pt x="262" y="204"/>
                      <a:pt x="262" y="204"/>
                    </a:cubicBezTo>
                    <a:cubicBezTo>
                      <a:pt x="262" y="204"/>
                      <a:pt x="263" y="204"/>
                      <a:pt x="263" y="204"/>
                    </a:cubicBezTo>
                    <a:cubicBezTo>
                      <a:pt x="263" y="204"/>
                      <a:pt x="264" y="203"/>
                      <a:pt x="264" y="203"/>
                    </a:cubicBezTo>
                    <a:cubicBezTo>
                      <a:pt x="264" y="203"/>
                      <a:pt x="265" y="203"/>
                      <a:pt x="265" y="203"/>
                    </a:cubicBezTo>
                    <a:cubicBezTo>
                      <a:pt x="265" y="203"/>
                      <a:pt x="265" y="202"/>
                      <a:pt x="265" y="202"/>
                    </a:cubicBezTo>
                    <a:cubicBezTo>
                      <a:pt x="265" y="202"/>
                      <a:pt x="265" y="203"/>
                      <a:pt x="265" y="203"/>
                    </a:cubicBezTo>
                    <a:cubicBezTo>
                      <a:pt x="266" y="203"/>
                      <a:pt x="266" y="203"/>
                      <a:pt x="267" y="203"/>
                    </a:cubicBezTo>
                    <a:cubicBezTo>
                      <a:pt x="267" y="203"/>
                      <a:pt x="267" y="202"/>
                      <a:pt x="267" y="202"/>
                    </a:cubicBezTo>
                    <a:cubicBezTo>
                      <a:pt x="267" y="202"/>
                      <a:pt x="267" y="202"/>
                      <a:pt x="267" y="202"/>
                    </a:cubicBezTo>
                    <a:cubicBezTo>
                      <a:pt x="267" y="202"/>
                      <a:pt x="267" y="202"/>
                      <a:pt x="267" y="202"/>
                    </a:cubicBezTo>
                    <a:cubicBezTo>
                      <a:pt x="267" y="202"/>
                      <a:pt x="267" y="202"/>
                      <a:pt x="267" y="202"/>
                    </a:cubicBezTo>
                    <a:cubicBezTo>
                      <a:pt x="267" y="202"/>
                      <a:pt x="267" y="202"/>
                      <a:pt x="267" y="201"/>
                    </a:cubicBezTo>
                    <a:cubicBezTo>
                      <a:pt x="267" y="202"/>
                      <a:pt x="267" y="202"/>
                      <a:pt x="267" y="202"/>
                    </a:cubicBezTo>
                    <a:cubicBezTo>
                      <a:pt x="268" y="202"/>
                      <a:pt x="269" y="203"/>
                      <a:pt x="269" y="203"/>
                    </a:cubicBezTo>
                    <a:cubicBezTo>
                      <a:pt x="270" y="203"/>
                      <a:pt x="270" y="204"/>
                      <a:pt x="271" y="204"/>
                    </a:cubicBezTo>
                    <a:cubicBezTo>
                      <a:pt x="271" y="204"/>
                      <a:pt x="271" y="203"/>
                      <a:pt x="272" y="203"/>
                    </a:cubicBezTo>
                    <a:cubicBezTo>
                      <a:pt x="272" y="203"/>
                      <a:pt x="271" y="203"/>
                      <a:pt x="271" y="203"/>
                    </a:cubicBezTo>
                    <a:cubicBezTo>
                      <a:pt x="271" y="203"/>
                      <a:pt x="271" y="203"/>
                      <a:pt x="271" y="203"/>
                    </a:cubicBezTo>
                    <a:cubicBezTo>
                      <a:pt x="272" y="203"/>
                      <a:pt x="272" y="202"/>
                      <a:pt x="272" y="202"/>
                    </a:cubicBezTo>
                    <a:cubicBezTo>
                      <a:pt x="272" y="203"/>
                      <a:pt x="273" y="203"/>
                      <a:pt x="273" y="203"/>
                    </a:cubicBezTo>
                    <a:cubicBezTo>
                      <a:pt x="273" y="203"/>
                      <a:pt x="273" y="203"/>
                      <a:pt x="273" y="203"/>
                    </a:cubicBezTo>
                    <a:cubicBezTo>
                      <a:pt x="273" y="203"/>
                      <a:pt x="274" y="204"/>
                      <a:pt x="274" y="204"/>
                    </a:cubicBezTo>
                    <a:cubicBezTo>
                      <a:pt x="274" y="204"/>
                      <a:pt x="274" y="203"/>
                      <a:pt x="275" y="203"/>
                    </a:cubicBezTo>
                    <a:cubicBezTo>
                      <a:pt x="275" y="204"/>
                      <a:pt x="274" y="204"/>
                      <a:pt x="274" y="204"/>
                    </a:cubicBezTo>
                    <a:cubicBezTo>
                      <a:pt x="274" y="204"/>
                      <a:pt x="275" y="204"/>
                      <a:pt x="275" y="204"/>
                    </a:cubicBezTo>
                    <a:cubicBezTo>
                      <a:pt x="275" y="205"/>
                      <a:pt x="276" y="205"/>
                      <a:pt x="277" y="205"/>
                    </a:cubicBezTo>
                    <a:cubicBezTo>
                      <a:pt x="277" y="205"/>
                      <a:pt x="277" y="205"/>
                      <a:pt x="277" y="205"/>
                    </a:cubicBezTo>
                    <a:cubicBezTo>
                      <a:pt x="277" y="204"/>
                      <a:pt x="278" y="204"/>
                      <a:pt x="278" y="205"/>
                    </a:cubicBezTo>
                    <a:cubicBezTo>
                      <a:pt x="278" y="205"/>
                      <a:pt x="278" y="205"/>
                      <a:pt x="278" y="205"/>
                    </a:cubicBezTo>
                    <a:cubicBezTo>
                      <a:pt x="279" y="205"/>
                      <a:pt x="278" y="205"/>
                      <a:pt x="279" y="205"/>
                    </a:cubicBezTo>
                    <a:cubicBezTo>
                      <a:pt x="279" y="204"/>
                      <a:pt x="279" y="204"/>
                      <a:pt x="279" y="204"/>
                    </a:cubicBezTo>
                    <a:cubicBezTo>
                      <a:pt x="279" y="204"/>
                      <a:pt x="279" y="204"/>
                      <a:pt x="279" y="204"/>
                    </a:cubicBezTo>
                    <a:cubicBezTo>
                      <a:pt x="279" y="204"/>
                      <a:pt x="278" y="204"/>
                      <a:pt x="278" y="203"/>
                    </a:cubicBezTo>
                    <a:cubicBezTo>
                      <a:pt x="279" y="204"/>
                      <a:pt x="280" y="204"/>
                      <a:pt x="280" y="204"/>
                    </a:cubicBezTo>
                    <a:cubicBezTo>
                      <a:pt x="280" y="204"/>
                      <a:pt x="280" y="204"/>
                      <a:pt x="281" y="205"/>
                    </a:cubicBezTo>
                    <a:cubicBezTo>
                      <a:pt x="281" y="205"/>
                      <a:pt x="281" y="205"/>
                      <a:pt x="281" y="205"/>
                    </a:cubicBezTo>
                    <a:cubicBezTo>
                      <a:pt x="281" y="205"/>
                      <a:pt x="282" y="205"/>
                      <a:pt x="282" y="205"/>
                    </a:cubicBezTo>
                    <a:cubicBezTo>
                      <a:pt x="282" y="205"/>
                      <a:pt x="281" y="206"/>
                      <a:pt x="281" y="206"/>
                    </a:cubicBezTo>
                    <a:cubicBezTo>
                      <a:pt x="281" y="206"/>
                      <a:pt x="282" y="206"/>
                      <a:pt x="282" y="206"/>
                    </a:cubicBezTo>
                    <a:cubicBezTo>
                      <a:pt x="282" y="205"/>
                      <a:pt x="283" y="205"/>
                      <a:pt x="282" y="205"/>
                    </a:cubicBezTo>
                    <a:cubicBezTo>
                      <a:pt x="282" y="205"/>
                      <a:pt x="282" y="205"/>
                      <a:pt x="282" y="205"/>
                    </a:cubicBezTo>
                    <a:cubicBezTo>
                      <a:pt x="282" y="205"/>
                      <a:pt x="282" y="205"/>
                      <a:pt x="282" y="205"/>
                    </a:cubicBezTo>
                    <a:cubicBezTo>
                      <a:pt x="282" y="205"/>
                      <a:pt x="281" y="204"/>
                      <a:pt x="281" y="204"/>
                    </a:cubicBezTo>
                    <a:cubicBezTo>
                      <a:pt x="281" y="204"/>
                      <a:pt x="281" y="204"/>
                      <a:pt x="281" y="204"/>
                    </a:cubicBezTo>
                    <a:cubicBezTo>
                      <a:pt x="281" y="204"/>
                      <a:pt x="281" y="204"/>
                      <a:pt x="281" y="204"/>
                    </a:cubicBezTo>
                    <a:cubicBezTo>
                      <a:pt x="281" y="204"/>
                      <a:pt x="281" y="204"/>
                      <a:pt x="281" y="204"/>
                    </a:cubicBezTo>
                    <a:cubicBezTo>
                      <a:pt x="281" y="204"/>
                      <a:pt x="281" y="204"/>
                      <a:pt x="281" y="204"/>
                    </a:cubicBezTo>
                    <a:cubicBezTo>
                      <a:pt x="280" y="204"/>
                      <a:pt x="280" y="204"/>
                      <a:pt x="280" y="203"/>
                    </a:cubicBezTo>
                    <a:cubicBezTo>
                      <a:pt x="280" y="203"/>
                      <a:pt x="280" y="203"/>
                      <a:pt x="281" y="203"/>
                    </a:cubicBezTo>
                    <a:cubicBezTo>
                      <a:pt x="281" y="203"/>
                      <a:pt x="281" y="203"/>
                      <a:pt x="281" y="203"/>
                    </a:cubicBezTo>
                    <a:cubicBezTo>
                      <a:pt x="281" y="203"/>
                      <a:pt x="281" y="203"/>
                      <a:pt x="281" y="203"/>
                    </a:cubicBezTo>
                    <a:cubicBezTo>
                      <a:pt x="281" y="203"/>
                      <a:pt x="280" y="203"/>
                      <a:pt x="280" y="203"/>
                    </a:cubicBezTo>
                    <a:cubicBezTo>
                      <a:pt x="280" y="203"/>
                      <a:pt x="281" y="203"/>
                      <a:pt x="281" y="203"/>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1" y="202"/>
                    </a:cubicBezTo>
                    <a:cubicBezTo>
                      <a:pt x="281" y="202"/>
                      <a:pt x="281" y="202"/>
                      <a:pt x="280" y="202"/>
                    </a:cubicBezTo>
                    <a:cubicBezTo>
                      <a:pt x="280" y="202"/>
                      <a:pt x="280" y="202"/>
                      <a:pt x="280" y="202"/>
                    </a:cubicBezTo>
                    <a:cubicBezTo>
                      <a:pt x="280" y="202"/>
                      <a:pt x="280" y="202"/>
                      <a:pt x="280" y="202"/>
                    </a:cubicBezTo>
                    <a:cubicBezTo>
                      <a:pt x="280" y="202"/>
                      <a:pt x="280" y="202"/>
                      <a:pt x="280" y="201"/>
                    </a:cubicBezTo>
                    <a:cubicBezTo>
                      <a:pt x="280" y="201"/>
                      <a:pt x="277" y="202"/>
                      <a:pt x="277" y="201"/>
                    </a:cubicBezTo>
                    <a:cubicBezTo>
                      <a:pt x="277" y="201"/>
                      <a:pt x="279" y="201"/>
                      <a:pt x="279" y="201"/>
                    </a:cubicBezTo>
                    <a:cubicBezTo>
                      <a:pt x="280" y="201"/>
                      <a:pt x="280" y="201"/>
                      <a:pt x="281" y="201"/>
                    </a:cubicBezTo>
                    <a:cubicBezTo>
                      <a:pt x="281" y="201"/>
                      <a:pt x="281" y="200"/>
                      <a:pt x="282" y="200"/>
                    </a:cubicBezTo>
                    <a:cubicBezTo>
                      <a:pt x="282" y="200"/>
                      <a:pt x="283" y="200"/>
                      <a:pt x="283" y="200"/>
                    </a:cubicBezTo>
                    <a:cubicBezTo>
                      <a:pt x="284" y="200"/>
                      <a:pt x="285" y="200"/>
                      <a:pt x="285" y="200"/>
                    </a:cubicBezTo>
                    <a:cubicBezTo>
                      <a:pt x="286" y="201"/>
                      <a:pt x="286" y="199"/>
                      <a:pt x="286" y="199"/>
                    </a:cubicBezTo>
                    <a:cubicBezTo>
                      <a:pt x="286" y="199"/>
                      <a:pt x="286" y="199"/>
                      <a:pt x="286" y="199"/>
                    </a:cubicBezTo>
                    <a:cubicBezTo>
                      <a:pt x="286" y="199"/>
                      <a:pt x="286" y="199"/>
                      <a:pt x="286" y="199"/>
                    </a:cubicBezTo>
                    <a:cubicBezTo>
                      <a:pt x="286" y="200"/>
                      <a:pt x="286" y="200"/>
                      <a:pt x="286" y="200"/>
                    </a:cubicBezTo>
                    <a:cubicBezTo>
                      <a:pt x="286" y="200"/>
                      <a:pt x="287" y="200"/>
                      <a:pt x="287" y="200"/>
                    </a:cubicBezTo>
                    <a:cubicBezTo>
                      <a:pt x="287" y="200"/>
                      <a:pt x="287" y="201"/>
                      <a:pt x="287" y="201"/>
                    </a:cubicBezTo>
                    <a:cubicBezTo>
                      <a:pt x="287" y="201"/>
                      <a:pt x="288" y="201"/>
                      <a:pt x="288" y="201"/>
                    </a:cubicBezTo>
                    <a:cubicBezTo>
                      <a:pt x="288" y="201"/>
                      <a:pt x="288" y="201"/>
                      <a:pt x="288" y="201"/>
                    </a:cubicBezTo>
                    <a:cubicBezTo>
                      <a:pt x="288" y="201"/>
                      <a:pt x="288" y="200"/>
                      <a:pt x="288" y="200"/>
                    </a:cubicBezTo>
                    <a:cubicBezTo>
                      <a:pt x="288" y="200"/>
                      <a:pt x="288" y="200"/>
                      <a:pt x="288" y="201"/>
                    </a:cubicBezTo>
                    <a:cubicBezTo>
                      <a:pt x="288" y="201"/>
                      <a:pt x="289" y="200"/>
                      <a:pt x="289" y="200"/>
                    </a:cubicBezTo>
                    <a:cubicBezTo>
                      <a:pt x="289" y="200"/>
                      <a:pt x="289" y="200"/>
                      <a:pt x="289" y="200"/>
                    </a:cubicBezTo>
                    <a:cubicBezTo>
                      <a:pt x="289" y="200"/>
                      <a:pt x="289" y="200"/>
                      <a:pt x="289" y="200"/>
                    </a:cubicBezTo>
                    <a:cubicBezTo>
                      <a:pt x="290" y="199"/>
                      <a:pt x="290" y="200"/>
                      <a:pt x="290" y="200"/>
                    </a:cubicBezTo>
                    <a:cubicBezTo>
                      <a:pt x="290" y="200"/>
                      <a:pt x="289" y="200"/>
                      <a:pt x="289" y="200"/>
                    </a:cubicBezTo>
                    <a:cubicBezTo>
                      <a:pt x="290" y="200"/>
                      <a:pt x="292" y="200"/>
                      <a:pt x="293" y="200"/>
                    </a:cubicBezTo>
                    <a:cubicBezTo>
                      <a:pt x="293" y="200"/>
                      <a:pt x="293" y="200"/>
                      <a:pt x="293" y="200"/>
                    </a:cubicBezTo>
                    <a:cubicBezTo>
                      <a:pt x="293" y="200"/>
                      <a:pt x="292" y="200"/>
                      <a:pt x="292" y="200"/>
                    </a:cubicBezTo>
                    <a:cubicBezTo>
                      <a:pt x="292" y="200"/>
                      <a:pt x="292" y="200"/>
                      <a:pt x="292" y="200"/>
                    </a:cubicBezTo>
                    <a:cubicBezTo>
                      <a:pt x="292" y="200"/>
                      <a:pt x="292" y="200"/>
                      <a:pt x="293" y="201"/>
                    </a:cubicBezTo>
                    <a:cubicBezTo>
                      <a:pt x="293" y="201"/>
                      <a:pt x="294" y="201"/>
                      <a:pt x="294" y="201"/>
                    </a:cubicBezTo>
                    <a:cubicBezTo>
                      <a:pt x="294" y="201"/>
                      <a:pt x="294" y="201"/>
                      <a:pt x="294" y="201"/>
                    </a:cubicBezTo>
                    <a:cubicBezTo>
                      <a:pt x="294" y="201"/>
                      <a:pt x="295" y="201"/>
                      <a:pt x="295" y="201"/>
                    </a:cubicBezTo>
                    <a:cubicBezTo>
                      <a:pt x="295" y="201"/>
                      <a:pt x="294" y="201"/>
                      <a:pt x="294" y="201"/>
                    </a:cubicBezTo>
                    <a:cubicBezTo>
                      <a:pt x="294" y="201"/>
                      <a:pt x="295" y="202"/>
                      <a:pt x="295" y="202"/>
                    </a:cubicBezTo>
                    <a:cubicBezTo>
                      <a:pt x="295" y="202"/>
                      <a:pt x="294" y="201"/>
                      <a:pt x="294" y="201"/>
                    </a:cubicBezTo>
                    <a:cubicBezTo>
                      <a:pt x="295" y="202"/>
                      <a:pt x="295" y="202"/>
                      <a:pt x="295" y="202"/>
                    </a:cubicBezTo>
                    <a:cubicBezTo>
                      <a:pt x="295" y="202"/>
                      <a:pt x="295" y="202"/>
                      <a:pt x="295" y="202"/>
                    </a:cubicBezTo>
                    <a:cubicBezTo>
                      <a:pt x="295" y="202"/>
                      <a:pt x="295" y="202"/>
                      <a:pt x="295" y="202"/>
                    </a:cubicBezTo>
                    <a:cubicBezTo>
                      <a:pt x="296" y="202"/>
                      <a:pt x="296" y="202"/>
                      <a:pt x="296" y="202"/>
                    </a:cubicBezTo>
                    <a:cubicBezTo>
                      <a:pt x="296" y="203"/>
                      <a:pt x="296" y="203"/>
                      <a:pt x="296" y="203"/>
                    </a:cubicBezTo>
                    <a:cubicBezTo>
                      <a:pt x="296" y="203"/>
                      <a:pt x="296" y="203"/>
                      <a:pt x="296" y="203"/>
                    </a:cubicBezTo>
                    <a:cubicBezTo>
                      <a:pt x="297" y="203"/>
                      <a:pt x="298" y="202"/>
                      <a:pt x="299" y="202"/>
                    </a:cubicBezTo>
                    <a:cubicBezTo>
                      <a:pt x="300" y="202"/>
                      <a:pt x="300" y="201"/>
                      <a:pt x="301" y="202"/>
                    </a:cubicBezTo>
                    <a:cubicBezTo>
                      <a:pt x="301" y="202"/>
                      <a:pt x="301" y="202"/>
                      <a:pt x="302" y="202"/>
                    </a:cubicBezTo>
                    <a:cubicBezTo>
                      <a:pt x="302" y="203"/>
                      <a:pt x="302" y="203"/>
                      <a:pt x="302" y="203"/>
                    </a:cubicBezTo>
                    <a:cubicBezTo>
                      <a:pt x="302" y="203"/>
                      <a:pt x="302" y="203"/>
                      <a:pt x="303" y="203"/>
                    </a:cubicBezTo>
                    <a:cubicBezTo>
                      <a:pt x="303" y="204"/>
                      <a:pt x="303" y="204"/>
                      <a:pt x="303" y="204"/>
                    </a:cubicBezTo>
                    <a:cubicBezTo>
                      <a:pt x="303" y="204"/>
                      <a:pt x="304" y="204"/>
                      <a:pt x="305" y="205"/>
                    </a:cubicBezTo>
                    <a:cubicBezTo>
                      <a:pt x="305" y="205"/>
                      <a:pt x="305" y="206"/>
                      <a:pt x="305" y="206"/>
                    </a:cubicBezTo>
                    <a:cubicBezTo>
                      <a:pt x="305" y="206"/>
                      <a:pt x="305" y="207"/>
                      <a:pt x="305" y="207"/>
                    </a:cubicBezTo>
                    <a:cubicBezTo>
                      <a:pt x="305" y="207"/>
                      <a:pt x="305" y="207"/>
                      <a:pt x="305" y="207"/>
                    </a:cubicBezTo>
                    <a:cubicBezTo>
                      <a:pt x="305" y="207"/>
                      <a:pt x="305" y="208"/>
                      <a:pt x="305" y="208"/>
                    </a:cubicBezTo>
                    <a:cubicBezTo>
                      <a:pt x="305" y="208"/>
                      <a:pt x="305" y="209"/>
                      <a:pt x="305" y="209"/>
                    </a:cubicBezTo>
                    <a:cubicBezTo>
                      <a:pt x="305" y="209"/>
                      <a:pt x="305" y="209"/>
                      <a:pt x="305" y="210"/>
                    </a:cubicBezTo>
                    <a:cubicBezTo>
                      <a:pt x="305" y="210"/>
                      <a:pt x="305" y="210"/>
                      <a:pt x="305" y="210"/>
                    </a:cubicBezTo>
                    <a:cubicBezTo>
                      <a:pt x="304" y="210"/>
                      <a:pt x="305" y="211"/>
                      <a:pt x="305" y="211"/>
                    </a:cubicBezTo>
                    <a:cubicBezTo>
                      <a:pt x="305" y="211"/>
                      <a:pt x="305" y="211"/>
                      <a:pt x="305" y="211"/>
                    </a:cubicBezTo>
                    <a:cubicBezTo>
                      <a:pt x="305" y="211"/>
                      <a:pt x="305" y="211"/>
                      <a:pt x="305" y="211"/>
                    </a:cubicBezTo>
                    <a:cubicBezTo>
                      <a:pt x="305" y="210"/>
                      <a:pt x="305" y="210"/>
                      <a:pt x="305" y="210"/>
                    </a:cubicBezTo>
                    <a:cubicBezTo>
                      <a:pt x="306" y="210"/>
                      <a:pt x="306" y="211"/>
                      <a:pt x="306" y="210"/>
                    </a:cubicBezTo>
                    <a:cubicBezTo>
                      <a:pt x="306" y="211"/>
                      <a:pt x="305" y="211"/>
                      <a:pt x="305" y="212"/>
                    </a:cubicBezTo>
                    <a:cubicBezTo>
                      <a:pt x="305" y="211"/>
                      <a:pt x="305" y="211"/>
                      <a:pt x="305" y="211"/>
                    </a:cubicBezTo>
                    <a:cubicBezTo>
                      <a:pt x="305" y="212"/>
                      <a:pt x="305" y="212"/>
                      <a:pt x="306" y="212"/>
                    </a:cubicBezTo>
                    <a:cubicBezTo>
                      <a:pt x="306" y="213"/>
                      <a:pt x="306" y="214"/>
                      <a:pt x="307" y="214"/>
                    </a:cubicBezTo>
                    <a:cubicBezTo>
                      <a:pt x="307" y="214"/>
                      <a:pt x="307" y="214"/>
                      <a:pt x="307" y="214"/>
                    </a:cubicBezTo>
                    <a:cubicBezTo>
                      <a:pt x="307" y="214"/>
                      <a:pt x="307" y="214"/>
                      <a:pt x="308" y="213"/>
                    </a:cubicBezTo>
                    <a:cubicBezTo>
                      <a:pt x="308" y="213"/>
                      <a:pt x="307" y="214"/>
                      <a:pt x="307" y="214"/>
                    </a:cubicBezTo>
                    <a:cubicBezTo>
                      <a:pt x="307" y="214"/>
                      <a:pt x="307" y="214"/>
                      <a:pt x="307" y="214"/>
                    </a:cubicBezTo>
                    <a:cubicBezTo>
                      <a:pt x="307" y="214"/>
                      <a:pt x="307" y="214"/>
                      <a:pt x="307" y="214"/>
                    </a:cubicBezTo>
                    <a:cubicBezTo>
                      <a:pt x="307" y="214"/>
                      <a:pt x="307" y="215"/>
                      <a:pt x="307" y="215"/>
                    </a:cubicBezTo>
                    <a:cubicBezTo>
                      <a:pt x="308" y="215"/>
                      <a:pt x="308" y="215"/>
                      <a:pt x="308" y="215"/>
                    </a:cubicBezTo>
                    <a:cubicBezTo>
                      <a:pt x="308" y="215"/>
                      <a:pt x="308" y="215"/>
                      <a:pt x="308" y="215"/>
                    </a:cubicBezTo>
                    <a:cubicBezTo>
                      <a:pt x="308" y="215"/>
                      <a:pt x="308" y="217"/>
                      <a:pt x="309" y="218"/>
                    </a:cubicBezTo>
                    <a:cubicBezTo>
                      <a:pt x="309" y="218"/>
                      <a:pt x="309" y="218"/>
                      <a:pt x="309" y="218"/>
                    </a:cubicBezTo>
                    <a:cubicBezTo>
                      <a:pt x="309" y="218"/>
                      <a:pt x="310" y="219"/>
                      <a:pt x="310" y="219"/>
                    </a:cubicBezTo>
                    <a:cubicBezTo>
                      <a:pt x="310" y="219"/>
                      <a:pt x="312" y="220"/>
                      <a:pt x="311" y="220"/>
                    </a:cubicBezTo>
                    <a:cubicBezTo>
                      <a:pt x="311" y="220"/>
                      <a:pt x="311" y="220"/>
                      <a:pt x="311" y="220"/>
                    </a:cubicBezTo>
                    <a:cubicBezTo>
                      <a:pt x="311" y="220"/>
                      <a:pt x="311" y="220"/>
                      <a:pt x="311" y="221"/>
                    </a:cubicBezTo>
                    <a:cubicBezTo>
                      <a:pt x="311" y="221"/>
                      <a:pt x="311" y="221"/>
                      <a:pt x="311" y="221"/>
                    </a:cubicBezTo>
                    <a:cubicBezTo>
                      <a:pt x="311" y="221"/>
                      <a:pt x="311" y="220"/>
                      <a:pt x="312" y="220"/>
                    </a:cubicBezTo>
                    <a:cubicBezTo>
                      <a:pt x="312" y="220"/>
                      <a:pt x="312" y="220"/>
                      <a:pt x="312" y="221"/>
                    </a:cubicBezTo>
                    <a:cubicBezTo>
                      <a:pt x="312" y="221"/>
                      <a:pt x="312" y="220"/>
                      <a:pt x="312" y="220"/>
                    </a:cubicBezTo>
                    <a:cubicBezTo>
                      <a:pt x="313" y="220"/>
                      <a:pt x="313" y="220"/>
                      <a:pt x="313" y="220"/>
                    </a:cubicBezTo>
                    <a:cubicBezTo>
                      <a:pt x="313" y="220"/>
                      <a:pt x="313" y="220"/>
                      <a:pt x="313" y="220"/>
                    </a:cubicBezTo>
                    <a:cubicBezTo>
                      <a:pt x="313" y="220"/>
                      <a:pt x="313" y="220"/>
                      <a:pt x="313" y="220"/>
                    </a:cubicBezTo>
                    <a:cubicBezTo>
                      <a:pt x="313" y="220"/>
                      <a:pt x="313" y="220"/>
                      <a:pt x="313" y="220"/>
                    </a:cubicBezTo>
                    <a:cubicBezTo>
                      <a:pt x="313" y="220"/>
                      <a:pt x="314" y="219"/>
                      <a:pt x="314" y="219"/>
                    </a:cubicBezTo>
                    <a:cubicBezTo>
                      <a:pt x="314" y="218"/>
                      <a:pt x="314" y="216"/>
                      <a:pt x="314" y="215"/>
                    </a:cubicBezTo>
                    <a:cubicBezTo>
                      <a:pt x="315" y="214"/>
                      <a:pt x="314" y="213"/>
                      <a:pt x="314" y="213"/>
                    </a:cubicBezTo>
                    <a:cubicBezTo>
                      <a:pt x="314" y="213"/>
                      <a:pt x="314" y="213"/>
                      <a:pt x="314" y="213"/>
                    </a:cubicBezTo>
                    <a:cubicBezTo>
                      <a:pt x="314" y="212"/>
                      <a:pt x="314" y="211"/>
                      <a:pt x="313" y="211"/>
                    </a:cubicBezTo>
                    <a:cubicBezTo>
                      <a:pt x="313" y="210"/>
                      <a:pt x="313" y="210"/>
                      <a:pt x="312" y="209"/>
                    </a:cubicBezTo>
                    <a:cubicBezTo>
                      <a:pt x="312" y="208"/>
                      <a:pt x="312" y="207"/>
                      <a:pt x="312" y="207"/>
                    </a:cubicBezTo>
                    <a:cubicBezTo>
                      <a:pt x="312" y="207"/>
                      <a:pt x="312" y="208"/>
                      <a:pt x="312" y="207"/>
                    </a:cubicBezTo>
                    <a:cubicBezTo>
                      <a:pt x="312" y="208"/>
                      <a:pt x="312" y="208"/>
                      <a:pt x="312" y="209"/>
                    </a:cubicBezTo>
                    <a:cubicBezTo>
                      <a:pt x="313" y="208"/>
                      <a:pt x="313" y="207"/>
                      <a:pt x="312" y="206"/>
                    </a:cubicBezTo>
                    <a:cubicBezTo>
                      <a:pt x="312" y="206"/>
                      <a:pt x="311" y="205"/>
                      <a:pt x="311" y="205"/>
                    </a:cubicBezTo>
                    <a:cubicBezTo>
                      <a:pt x="311" y="204"/>
                      <a:pt x="311" y="204"/>
                      <a:pt x="311" y="204"/>
                    </a:cubicBezTo>
                    <a:cubicBezTo>
                      <a:pt x="310" y="203"/>
                      <a:pt x="310" y="202"/>
                      <a:pt x="310" y="201"/>
                    </a:cubicBezTo>
                    <a:cubicBezTo>
                      <a:pt x="310" y="201"/>
                      <a:pt x="309" y="200"/>
                      <a:pt x="309" y="199"/>
                    </a:cubicBezTo>
                    <a:cubicBezTo>
                      <a:pt x="309" y="199"/>
                      <a:pt x="309" y="198"/>
                      <a:pt x="309" y="197"/>
                    </a:cubicBezTo>
                    <a:cubicBezTo>
                      <a:pt x="309" y="197"/>
                      <a:pt x="310" y="197"/>
                      <a:pt x="310" y="197"/>
                    </a:cubicBezTo>
                    <a:cubicBezTo>
                      <a:pt x="311" y="197"/>
                      <a:pt x="310" y="197"/>
                      <a:pt x="309" y="196"/>
                    </a:cubicBezTo>
                    <a:cubicBezTo>
                      <a:pt x="309" y="196"/>
                      <a:pt x="310" y="197"/>
                      <a:pt x="310" y="197"/>
                    </a:cubicBezTo>
                    <a:cubicBezTo>
                      <a:pt x="310" y="196"/>
                      <a:pt x="310" y="196"/>
                      <a:pt x="310" y="196"/>
                    </a:cubicBezTo>
                    <a:cubicBezTo>
                      <a:pt x="310" y="196"/>
                      <a:pt x="310" y="196"/>
                      <a:pt x="310" y="196"/>
                    </a:cubicBezTo>
                    <a:cubicBezTo>
                      <a:pt x="310" y="196"/>
                      <a:pt x="310" y="196"/>
                      <a:pt x="310" y="196"/>
                    </a:cubicBezTo>
                    <a:cubicBezTo>
                      <a:pt x="310" y="196"/>
                      <a:pt x="310" y="195"/>
                      <a:pt x="310" y="195"/>
                    </a:cubicBezTo>
                    <a:cubicBezTo>
                      <a:pt x="310" y="195"/>
                      <a:pt x="310" y="195"/>
                      <a:pt x="311" y="195"/>
                    </a:cubicBezTo>
                    <a:cubicBezTo>
                      <a:pt x="311" y="195"/>
                      <a:pt x="311" y="194"/>
                      <a:pt x="311" y="194"/>
                    </a:cubicBezTo>
                    <a:cubicBezTo>
                      <a:pt x="311" y="194"/>
                      <a:pt x="312" y="193"/>
                      <a:pt x="312" y="193"/>
                    </a:cubicBezTo>
                    <a:cubicBezTo>
                      <a:pt x="312" y="193"/>
                      <a:pt x="312" y="193"/>
                      <a:pt x="312" y="193"/>
                    </a:cubicBezTo>
                    <a:cubicBezTo>
                      <a:pt x="312" y="193"/>
                      <a:pt x="312" y="192"/>
                      <a:pt x="312" y="192"/>
                    </a:cubicBezTo>
                    <a:cubicBezTo>
                      <a:pt x="312" y="192"/>
                      <a:pt x="312" y="192"/>
                      <a:pt x="312" y="192"/>
                    </a:cubicBezTo>
                    <a:cubicBezTo>
                      <a:pt x="312" y="193"/>
                      <a:pt x="313" y="192"/>
                      <a:pt x="312" y="192"/>
                    </a:cubicBezTo>
                    <a:cubicBezTo>
                      <a:pt x="312" y="192"/>
                      <a:pt x="312" y="192"/>
                      <a:pt x="312" y="192"/>
                    </a:cubicBezTo>
                    <a:cubicBezTo>
                      <a:pt x="312" y="192"/>
                      <a:pt x="312" y="193"/>
                      <a:pt x="312" y="193"/>
                    </a:cubicBezTo>
                    <a:cubicBezTo>
                      <a:pt x="313" y="193"/>
                      <a:pt x="313" y="193"/>
                      <a:pt x="313" y="192"/>
                    </a:cubicBezTo>
                    <a:cubicBezTo>
                      <a:pt x="313" y="192"/>
                      <a:pt x="313" y="192"/>
                      <a:pt x="313" y="192"/>
                    </a:cubicBezTo>
                    <a:cubicBezTo>
                      <a:pt x="313" y="192"/>
                      <a:pt x="313" y="192"/>
                      <a:pt x="312" y="192"/>
                    </a:cubicBezTo>
                    <a:cubicBezTo>
                      <a:pt x="312" y="192"/>
                      <a:pt x="313" y="192"/>
                      <a:pt x="313" y="192"/>
                    </a:cubicBezTo>
                    <a:cubicBezTo>
                      <a:pt x="313" y="192"/>
                      <a:pt x="313" y="192"/>
                      <a:pt x="313" y="192"/>
                    </a:cubicBezTo>
                    <a:cubicBezTo>
                      <a:pt x="313" y="192"/>
                      <a:pt x="314" y="192"/>
                      <a:pt x="314" y="191"/>
                    </a:cubicBezTo>
                    <a:cubicBezTo>
                      <a:pt x="314" y="191"/>
                      <a:pt x="314" y="191"/>
                      <a:pt x="314" y="191"/>
                    </a:cubicBezTo>
                    <a:cubicBezTo>
                      <a:pt x="315" y="191"/>
                      <a:pt x="315" y="191"/>
                      <a:pt x="315" y="191"/>
                    </a:cubicBezTo>
                    <a:cubicBezTo>
                      <a:pt x="315" y="191"/>
                      <a:pt x="315" y="191"/>
                      <a:pt x="315" y="191"/>
                    </a:cubicBezTo>
                    <a:cubicBezTo>
                      <a:pt x="315" y="191"/>
                      <a:pt x="315" y="191"/>
                      <a:pt x="315" y="191"/>
                    </a:cubicBezTo>
                    <a:cubicBezTo>
                      <a:pt x="315" y="191"/>
                      <a:pt x="315" y="191"/>
                      <a:pt x="315" y="191"/>
                    </a:cubicBezTo>
                    <a:cubicBezTo>
                      <a:pt x="316" y="191"/>
                      <a:pt x="316" y="190"/>
                      <a:pt x="317" y="190"/>
                    </a:cubicBezTo>
                    <a:cubicBezTo>
                      <a:pt x="317" y="190"/>
                      <a:pt x="318" y="190"/>
                      <a:pt x="317" y="189"/>
                    </a:cubicBezTo>
                    <a:cubicBezTo>
                      <a:pt x="317" y="189"/>
                      <a:pt x="317" y="189"/>
                      <a:pt x="317" y="189"/>
                    </a:cubicBezTo>
                    <a:cubicBezTo>
                      <a:pt x="317" y="189"/>
                      <a:pt x="318" y="189"/>
                      <a:pt x="318" y="189"/>
                    </a:cubicBezTo>
                    <a:cubicBezTo>
                      <a:pt x="318" y="188"/>
                      <a:pt x="318" y="188"/>
                      <a:pt x="318" y="188"/>
                    </a:cubicBezTo>
                    <a:cubicBezTo>
                      <a:pt x="319" y="187"/>
                      <a:pt x="319" y="187"/>
                      <a:pt x="320" y="186"/>
                    </a:cubicBezTo>
                    <a:cubicBezTo>
                      <a:pt x="320" y="186"/>
                      <a:pt x="321" y="186"/>
                      <a:pt x="321" y="186"/>
                    </a:cubicBezTo>
                    <a:cubicBezTo>
                      <a:pt x="322" y="186"/>
                      <a:pt x="322" y="186"/>
                      <a:pt x="322" y="185"/>
                    </a:cubicBezTo>
                    <a:cubicBezTo>
                      <a:pt x="322" y="186"/>
                      <a:pt x="322" y="186"/>
                      <a:pt x="322" y="186"/>
                    </a:cubicBezTo>
                    <a:cubicBezTo>
                      <a:pt x="322" y="186"/>
                      <a:pt x="322" y="186"/>
                      <a:pt x="322" y="186"/>
                    </a:cubicBezTo>
                    <a:cubicBezTo>
                      <a:pt x="322" y="185"/>
                      <a:pt x="323" y="185"/>
                      <a:pt x="324" y="184"/>
                    </a:cubicBezTo>
                    <a:cubicBezTo>
                      <a:pt x="324" y="184"/>
                      <a:pt x="323" y="184"/>
                      <a:pt x="323" y="184"/>
                    </a:cubicBezTo>
                    <a:cubicBezTo>
                      <a:pt x="323" y="184"/>
                      <a:pt x="324" y="184"/>
                      <a:pt x="324" y="184"/>
                    </a:cubicBezTo>
                    <a:cubicBezTo>
                      <a:pt x="324" y="183"/>
                      <a:pt x="324" y="183"/>
                      <a:pt x="324" y="183"/>
                    </a:cubicBezTo>
                    <a:cubicBezTo>
                      <a:pt x="324" y="183"/>
                      <a:pt x="324" y="183"/>
                      <a:pt x="324" y="183"/>
                    </a:cubicBezTo>
                    <a:cubicBezTo>
                      <a:pt x="324" y="183"/>
                      <a:pt x="325" y="183"/>
                      <a:pt x="325" y="183"/>
                    </a:cubicBezTo>
                    <a:cubicBezTo>
                      <a:pt x="325" y="183"/>
                      <a:pt x="325" y="183"/>
                      <a:pt x="325" y="183"/>
                    </a:cubicBezTo>
                    <a:cubicBezTo>
                      <a:pt x="326" y="183"/>
                      <a:pt x="326" y="183"/>
                      <a:pt x="326" y="183"/>
                    </a:cubicBezTo>
                    <a:cubicBezTo>
                      <a:pt x="327" y="183"/>
                      <a:pt x="328" y="183"/>
                      <a:pt x="328" y="182"/>
                    </a:cubicBezTo>
                    <a:cubicBezTo>
                      <a:pt x="328" y="182"/>
                      <a:pt x="328" y="182"/>
                      <a:pt x="327" y="182"/>
                    </a:cubicBezTo>
                    <a:cubicBezTo>
                      <a:pt x="328" y="182"/>
                      <a:pt x="327" y="182"/>
                      <a:pt x="327" y="182"/>
                    </a:cubicBezTo>
                    <a:cubicBezTo>
                      <a:pt x="327" y="182"/>
                      <a:pt x="327" y="182"/>
                      <a:pt x="327" y="182"/>
                    </a:cubicBezTo>
                    <a:cubicBezTo>
                      <a:pt x="327" y="182"/>
                      <a:pt x="326" y="182"/>
                      <a:pt x="326" y="182"/>
                    </a:cubicBezTo>
                    <a:cubicBezTo>
                      <a:pt x="326" y="182"/>
                      <a:pt x="325" y="182"/>
                      <a:pt x="325" y="181"/>
                    </a:cubicBezTo>
                    <a:cubicBezTo>
                      <a:pt x="325" y="182"/>
                      <a:pt x="326" y="182"/>
                      <a:pt x="326" y="182"/>
                    </a:cubicBezTo>
                    <a:cubicBezTo>
                      <a:pt x="327" y="182"/>
                      <a:pt x="328" y="181"/>
                      <a:pt x="327" y="181"/>
                    </a:cubicBezTo>
                    <a:cubicBezTo>
                      <a:pt x="326" y="180"/>
                      <a:pt x="326" y="180"/>
                      <a:pt x="325" y="180"/>
                    </a:cubicBezTo>
                    <a:cubicBezTo>
                      <a:pt x="326" y="180"/>
                      <a:pt x="326" y="180"/>
                      <a:pt x="327" y="180"/>
                    </a:cubicBezTo>
                    <a:cubicBezTo>
                      <a:pt x="327" y="180"/>
                      <a:pt x="327" y="180"/>
                      <a:pt x="327" y="180"/>
                    </a:cubicBezTo>
                    <a:cubicBezTo>
                      <a:pt x="327" y="180"/>
                      <a:pt x="327" y="180"/>
                      <a:pt x="327" y="180"/>
                    </a:cubicBezTo>
                    <a:cubicBezTo>
                      <a:pt x="327" y="180"/>
                      <a:pt x="327" y="180"/>
                      <a:pt x="327" y="180"/>
                    </a:cubicBezTo>
                    <a:cubicBezTo>
                      <a:pt x="327" y="180"/>
                      <a:pt x="328" y="180"/>
                      <a:pt x="328" y="180"/>
                    </a:cubicBezTo>
                    <a:cubicBezTo>
                      <a:pt x="328" y="180"/>
                      <a:pt x="330" y="180"/>
                      <a:pt x="330" y="179"/>
                    </a:cubicBezTo>
                    <a:cubicBezTo>
                      <a:pt x="330" y="178"/>
                      <a:pt x="330" y="178"/>
                      <a:pt x="329" y="178"/>
                    </a:cubicBezTo>
                    <a:cubicBezTo>
                      <a:pt x="329" y="178"/>
                      <a:pt x="329" y="179"/>
                      <a:pt x="329" y="179"/>
                    </a:cubicBezTo>
                    <a:cubicBezTo>
                      <a:pt x="329" y="179"/>
                      <a:pt x="329" y="178"/>
                      <a:pt x="329" y="178"/>
                    </a:cubicBezTo>
                    <a:cubicBezTo>
                      <a:pt x="329" y="178"/>
                      <a:pt x="329" y="178"/>
                      <a:pt x="329" y="178"/>
                    </a:cubicBezTo>
                    <a:cubicBezTo>
                      <a:pt x="329" y="178"/>
                      <a:pt x="329" y="178"/>
                      <a:pt x="328" y="178"/>
                    </a:cubicBezTo>
                    <a:cubicBezTo>
                      <a:pt x="328" y="178"/>
                      <a:pt x="328" y="178"/>
                      <a:pt x="328" y="178"/>
                    </a:cubicBezTo>
                    <a:cubicBezTo>
                      <a:pt x="328" y="178"/>
                      <a:pt x="328" y="178"/>
                      <a:pt x="328" y="178"/>
                    </a:cubicBezTo>
                    <a:cubicBezTo>
                      <a:pt x="328" y="178"/>
                      <a:pt x="327" y="178"/>
                      <a:pt x="326" y="178"/>
                    </a:cubicBezTo>
                    <a:cubicBezTo>
                      <a:pt x="327" y="178"/>
                      <a:pt x="326" y="178"/>
                      <a:pt x="326" y="177"/>
                    </a:cubicBezTo>
                    <a:cubicBezTo>
                      <a:pt x="326" y="177"/>
                      <a:pt x="326" y="176"/>
                      <a:pt x="327" y="177"/>
                    </a:cubicBezTo>
                    <a:cubicBezTo>
                      <a:pt x="327" y="177"/>
                      <a:pt x="326" y="177"/>
                      <a:pt x="326" y="177"/>
                    </a:cubicBezTo>
                    <a:cubicBezTo>
                      <a:pt x="326" y="178"/>
                      <a:pt x="327" y="178"/>
                      <a:pt x="328" y="177"/>
                    </a:cubicBezTo>
                    <a:cubicBezTo>
                      <a:pt x="328" y="177"/>
                      <a:pt x="327" y="177"/>
                      <a:pt x="327" y="177"/>
                    </a:cubicBezTo>
                    <a:cubicBezTo>
                      <a:pt x="328" y="177"/>
                      <a:pt x="328" y="177"/>
                      <a:pt x="328" y="177"/>
                    </a:cubicBezTo>
                    <a:cubicBezTo>
                      <a:pt x="328" y="177"/>
                      <a:pt x="328" y="177"/>
                      <a:pt x="328" y="177"/>
                    </a:cubicBezTo>
                    <a:cubicBezTo>
                      <a:pt x="328" y="177"/>
                      <a:pt x="328" y="177"/>
                      <a:pt x="329" y="177"/>
                    </a:cubicBezTo>
                    <a:cubicBezTo>
                      <a:pt x="329" y="177"/>
                      <a:pt x="328" y="177"/>
                      <a:pt x="328" y="177"/>
                    </a:cubicBezTo>
                    <a:cubicBezTo>
                      <a:pt x="328" y="177"/>
                      <a:pt x="329" y="177"/>
                      <a:pt x="329" y="177"/>
                    </a:cubicBezTo>
                    <a:cubicBezTo>
                      <a:pt x="329" y="177"/>
                      <a:pt x="329" y="177"/>
                      <a:pt x="329" y="177"/>
                    </a:cubicBezTo>
                    <a:cubicBezTo>
                      <a:pt x="329" y="177"/>
                      <a:pt x="329" y="177"/>
                      <a:pt x="330" y="178"/>
                    </a:cubicBezTo>
                    <a:cubicBezTo>
                      <a:pt x="329" y="177"/>
                      <a:pt x="329" y="176"/>
                      <a:pt x="329" y="176"/>
                    </a:cubicBezTo>
                    <a:cubicBezTo>
                      <a:pt x="329" y="176"/>
                      <a:pt x="329" y="175"/>
                      <a:pt x="329" y="175"/>
                    </a:cubicBezTo>
                    <a:cubicBezTo>
                      <a:pt x="329" y="175"/>
                      <a:pt x="329" y="176"/>
                      <a:pt x="330" y="176"/>
                    </a:cubicBezTo>
                    <a:cubicBezTo>
                      <a:pt x="330" y="176"/>
                      <a:pt x="329" y="174"/>
                      <a:pt x="329" y="174"/>
                    </a:cubicBezTo>
                    <a:cubicBezTo>
                      <a:pt x="329" y="174"/>
                      <a:pt x="328" y="174"/>
                      <a:pt x="328" y="174"/>
                    </a:cubicBezTo>
                    <a:cubicBezTo>
                      <a:pt x="328" y="174"/>
                      <a:pt x="328" y="174"/>
                      <a:pt x="328" y="174"/>
                    </a:cubicBezTo>
                    <a:cubicBezTo>
                      <a:pt x="328" y="174"/>
                      <a:pt x="328" y="174"/>
                      <a:pt x="328" y="174"/>
                    </a:cubicBezTo>
                    <a:cubicBezTo>
                      <a:pt x="328" y="174"/>
                      <a:pt x="327" y="174"/>
                      <a:pt x="327" y="174"/>
                    </a:cubicBezTo>
                    <a:cubicBezTo>
                      <a:pt x="327" y="174"/>
                      <a:pt x="327" y="173"/>
                      <a:pt x="327" y="173"/>
                    </a:cubicBezTo>
                    <a:cubicBezTo>
                      <a:pt x="327" y="173"/>
                      <a:pt x="327" y="173"/>
                      <a:pt x="327" y="173"/>
                    </a:cubicBezTo>
                    <a:cubicBezTo>
                      <a:pt x="327" y="174"/>
                      <a:pt x="327" y="174"/>
                      <a:pt x="328" y="174"/>
                    </a:cubicBezTo>
                    <a:cubicBezTo>
                      <a:pt x="328" y="173"/>
                      <a:pt x="328" y="173"/>
                      <a:pt x="327" y="173"/>
                    </a:cubicBezTo>
                    <a:cubicBezTo>
                      <a:pt x="327" y="173"/>
                      <a:pt x="327" y="173"/>
                      <a:pt x="327" y="173"/>
                    </a:cubicBezTo>
                    <a:cubicBezTo>
                      <a:pt x="327" y="173"/>
                      <a:pt x="327" y="173"/>
                      <a:pt x="327" y="173"/>
                    </a:cubicBezTo>
                    <a:cubicBezTo>
                      <a:pt x="327" y="173"/>
                      <a:pt x="327" y="173"/>
                      <a:pt x="327" y="173"/>
                    </a:cubicBezTo>
                    <a:cubicBezTo>
                      <a:pt x="327" y="173"/>
                      <a:pt x="327" y="173"/>
                      <a:pt x="327" y="173"/>
                    </a:cubicBezTo>
                    <a:cubicBezTo>
                      <a:pt x="327" y="173"/>
                      <a:pt x="328" y="173"/>
                      <a:pt x="328" y="173"/>
                    </a:cubicBezTo>
                    <a:cubicBezTo>
                      <a:pt x="328" y="173"/>
                      <a:pt x="328" y="173"/>
                      <a:pt x="328" y="172"/>
                    </a:cubicBezTo>
                    <a:cubicBezTo>
                      <a:pt x="328" y="172"/>
                      <a:pt x="328" y="171"/>
                      <a:pt x="327" y="171"/>
                    </a:cubicBezTo>
                    <a:cubicBezTo>
                      <a:pt x="327" y="171"/>
                      <a:pt x="327" y="171"/>
                      <a:pt x="327" y="171"/>
                    </a:cubicBezTo>
                    <a:cubicBezTo>
                      <a:pt x="327" y="171"/>
                      <a:pt x="327" y="171"/>
                      <a:pt x="327" y="171"/>
                    </a:cubicBezTo>
                    <a:cubicBezTo>
                      <a:pt x="327" y="171"/>
                      <a:pt x="328" y="171"/>
                      <a:pt x="328" y="171"/>
                    </a:cubicBezTo>
                    <a:cubicBezTo>
                      <a:pt x="328" y="171"/>
                      <a:pt x="328" y="171"/>
                      <a:pt x="328" y="170"/>
                    </a:cubicBezTo>
                    <a:cubicBezTo>
                      <a:pt x="328" y="170"/>
                      <a:pt x="328" y="170"/>
                      <a:pt x="328" y="170"/>
                    </a:cubicBezTo>
                    <a:cubicBezTo>
                      <a:pt x="328" y="170"/>
                      <a:pt x="327" y="169"/>
                      <a:pt x="326" y="169"/>
                    </a:cubicBezTo>
                    <a:cubicBezTo>
                      <a:pt x="326" y="169"/>
                      <a:pt x="326" y="169"/>
                      <a:pt x="326" y="169"/>
                    </a:cubicBezTo>
                    <a:cubicBezTo>
                      <a:pt x="325" y="169"/>
                      <a:pt x="325" y="168"/>
                      <a:pt x="325" y="168"/>
                    </a:cubicBezTo>
                    <a:cubicBezTo>
                      <a:pt x="325" y="168"/>
                      <a:pt x="325" y="168"/>
                      <a:pt x="325" y="168"/>
                    </a:cubicBezTo>
                    <a:cubicBezTo>
                      <a:pt x="325" y="168"/>
                      <a:pt x="325" y="168"/>
                      <a:pt x="324" y="168"/>
                    </a:cubicBezTo>
                    <a:cubicBezTo>
                      <a:pt x="324" y="168"/>
                      <a:pt x="324" y="168"/>
                      <a:pt x="324" y="168"/>
                    </a:cubicBezTo>
                    <a:cubicBezTo>
                      <a:pt x="325" y="167"/>
                      <a:pt x="325" y="167"/>
                      <a:pt x="325" y="166"/>
                    </a:cubicBezTo>
                    <a:cubicBezTo>
                      <a:pt x="325" y="167"/>
                      <a:pt x="325" y="167"/>
                      <a:pt x="325" y="168"/>
                    </a:cubicBezTo>
                    <a:cubicBezTo>
                      <a:pt x="325" y="168"/>
                      <a:pt x="324" y="168"/>
                      <a:pt x="325" y="168"/>
                    </a:cubicBezTo>
                    <a:cubicBezTo>
                      <a:pt x="325" y="168"/>
                      <a:pt x="325" y="168"/>
                      <a:pt x="325" y="168"/>
                    </a:cubicBezTo>
                    <a:cubicBezTo>
                      <a:pt x="325" y="168"/>
                      <a:pt x="325" y="168"/>
                      <a:pt x="325" y="168"/>
                    </a:cubicBezTo>
                    <a:cubicBezTo>
                      <a:pt x="325" y="168"/>
                      <a:pt x="325" y="168"/>
                      <a:pt x="326" y="168"/>
                    </a:cubicBezTo>
                    <a:cubicBezTo>
                      <a:pt x="326" y="168"/>
                      <a:pt x="326" y="168"/>
                      <a:pt x="326" y="168"/>
                    </a:cubicBezTo>
                    <a:cubicBezTo>
                      <a:pt x="326" y="168"/>
                      <a:pt x="326" y="168"/>
                      <a:pt x="327" y="169"/>
                    </a:cubicBezTo>
                    <a:cubicBezTo>
                      <a:pt x="327" y="169"/>
                      <a:pt x="327" y="169"/>
                      <a:pt x="328" y="169"/>
                    </a:cubicBezTo>
                    <a:cubicBezTo>
                      <a:pt x="328" y="169"/>
                      <a:pt x="328" y="169"/>
                      <a:pt x="328" y="169"/>
                    </a:cubicBezTo>
                    <a:cubicBezTo>
                      <a:pt x="328" y="169"/>
                      <a:pt x="328" y="168"/>
                      <a:pt x="328" y="168"/>
                    </a:cubicBezTo>
                    <a:cubicBezTo>
                      <a:pt x="328" y="168"/>
                      <a:pt x="327" y="168"/>
                      <a:pt x="327" y="168"/>
                    </a:cubicBezTo>
                    <a:cubicBezTo>
                      <a:pt x="327" y="168"/>
                      <a:pt x="327" y="168"/>
                      <a:pt x="327" y="167"/>
                    </a:cubicBezTo>
                    <a:cubicBezTo>
                      <a:pt x="327" y="168"/>
                      <a:pt x="327" y="168"/>
                      <a:pt x="328" y="168"/>
                    </a:cubicBezTo>
                    <a:cubicBezTo>
                      <a:pt x="327" y="168"/>
                      <a:pt x="327" y="168"/>
                      <a:pt x="327" y="167"/>
                    </a:cubicBezTo>
                    <a:cubicBezTo>
                      <a:pt x="327" y="167"/>
                      <a:pt x="327" y="167"/>
                      <a:pt x="327" y="167"/>
                    </a:cubicBezTo>
                    <a:cubicBezTo>
                      <a:pt x="327" y="166"/>
                      <a:pt x="327" y="166"/>
                      <a:pt x="327" y="165"/>
                    </a:cubicBezTo>
                    <a:cubicBezTo>
                      <a:pt x="327" y="165"/>
                      <a:pt x="327" y="165"/>
                      <a:pt x="327" y="165"/>
                    </a:cubicBezTo>
                    <a:cubicBezTo>
                      <a:pt x="327" y="165"/>
                      <a:pt x="327" y="165"/>
                      <a:pt x="327" y="164"/>
                    </a:cubicBezTo>
                    <a:cubicBezTo>
                      <a:pt x="327" y="164"/>
                      <a:pt x="327" y="164"/>
                      <a:pt x="328" y="164"/>
                    </a:cubicBezTo>
                    <a:cubicBezTo>
                      <a:pt x="328" y="164"/>
                      <a:pt x="328" y="164"/>
                      <a:pt x="328" y="164"/>
                    </a:cubicBezTo>
                    <a:cubicBezTo>
                      <a:pt x="328" y="163"/>
                      <a:pt x="328" y="164"/>
                      <a:pt x="328" y="164"/>
                    </a:cubicBezTo>
                    <a:cubicBezTo>
                      <a:pt x="329" y="163"/>
                      <a:pt x="329" y="163"/>
                      <a:pt x="329" y="163"/>
                    </a:cubicBezTo>
                    <a:cubicBezTo>
                      <a:pt x="330" y="163"/>
                      <a:pt x="329" y="163"/>
                      <a:pt x="329" y="163"/>
                    </a:cubicBezTo>
                    <a:cubicBezTo>
                      <a:pt x="329" y="163"/>
                      <a:pt x="329" y="164"/>
                      <a:pt x="329" y="164"/>
                    </a:cubicBezTo>
                    <a:cubicBezTo>
                      <a:pt x="329" y="164"/>
                      <a:pt x="329" y="164"/>
                      <a:pt x="330" y="164"/>
                    </a:cubicBezTo>
                    <a:cubicBezTo>
                      <a:pt x="329" y="164"/>
                      <a:pt x="329" y="164"/>
                      <a:pt x="328" y="164"/>
                    </a:cubicBezTo>
                    <a:cubicBezTo>
                      <a:pt x="328" y="164"/>
                      <a:pt x="328" y="165"/>
                      <a:pt x="328" y="165"/>
                    </a:cubicBezTo>
                    <a:cubicBezTo>
                      <a:pt x="328" y="165"/>
                      <a:pt x="328" y="165"/>
                      <a:pt x="329" y="165"/>
                    </a:cubicBezTo>
                    <a:cubicBezTo>
                      <a:pt x="329" y="165"/>
                      <a:pt x="328" y="165"/>
                      <a:pt x="328" y="165"/>
                    </a:cubicBezTo>
                    <a:cubicBezTo>
                      <a:pt x="328" y="166"/>
                      <a:pt x="328" y="165"/>
                      <a:pt x="328" y="165"/>
                    </a:cubicBezTo>
                    <a:cubicBezTo>
                      <a:pt x="328" y="166"/>
                      <a:pt x="328" y="166"/>
                      <a:pt x="328" y="166"/>
                    </a:cubicBezTo>
                    <a:cubicBezTo>
                      <a:pt x="328" y="166"/>
                      <a:pt x="328" y="166"/>
                      <a:pt x="328" y="166"/>
                    </a:cubicBezTo>
                    <a:cubicBezTo>
                      <a:pt x="328" y="166"/>
                      <a:pt x="329" y="166"/>
                      <a:pt x="329" y="166"/>
                    </a:cubicBezTo>
                    <a:cubicBezTo>
                      <a:pt x="329" y="167"/>
                      <a:pt x="328" y="167"/>
                      <a:pt x="328" y="167"/>
                    </a:cubicBezTo>
                    <a:cubicBezTo>
                      <a:pt x="328" y="167"/>
                      <a:pt x="329" y="167"/>
                      <a:pt x="329" y="167"/>
                    </a:cubicBezTo>
                    <a:cubicBezTo>
                      <a:pt x="329" y="167"/>
                      <a:pt x="329" y="167"/>
                      <a:pt x="329" y="167"/>
                    </a:cubicBezTo>
                    <a:cubicBezTo>
                      <a:pt x="328" y="167"/>
                      <a:pt x="328" y="167"/>
                      <a:pt x="328" y="167"/>
                    </a:cubicBezTo>
                    <a:cubicBezTo>
                      <a:pt x="328" y="167"/>
                      <a:pt x="328" y="167"/>
                      <a:pt x="328" y="167"/>
                    </a:cubicBezTo>
                    <a:cubicBezTo>
                      <a:pt x="328" y="167"/>
                      <a:pt x="328" y="168"/>
                      <a:pt x="328" y="168"/>
                    </a:cubicBezTo>
                    <a:cubicBezTo>
                      <a:pt x="328" y="168"/>
                      <a:pt x="328" y="168"/>
                      <a:pt x="328" y="168"/>
                    </a:cubicBezTo>
                    <a:cubicBezTo>
                      <a:pt x="328" y="168"/>
                      <a:pt x="328" y="168"/>
                      <a:pt x="328" y="168"/>
                    </a:cubicBezTo>
                    <a:cubicBezTo>
                      <a:pt x="328" y="168"/>
                      <a:pt x="329" y="169"/>
                      <a:pt x="329" y="168"/>
                    </a:cubicBezTo>
                    <a:cubicBezTo>
                      <a:pt x="329" y="168"/>
                      <a:pt x="329" y="168"/>
                      <a:pt x="329" y="169"/>
                    </a:cubicBezTo>
                    <a:cubicBezTo>
                      <a:pt x="329" y="168"/>
                      <a:pt x="329" y="168"/>
                      <a:pt x="330" y="168"/>
                    </a:cubicBezTo>
                    <a:cubicBezTo>
                      <a:pt x="329" y="168"/>
                      <a:pt x="330" y="168"/>
                      <a:pt x="330" y="169"/>
                    </a:cubicBezTo>
                    <a:cubicBezTo>
                      <a:pt x="330" y="169"/>
                      <a:pt x="329" y="169"/>
                      <a:pt x="329" y="169"/>
                    </a:cubicBezTo>
                    <a:cubicBezTo>
                      <a:pt x="329" y="169"/>
                      <a:pt x="330" y="169"/>
                      <a:pt x="330" y="169"/>
                    </a:cubicBezTo>
                    <a:cubicBezTo>
                      <a:pt x="330" y="169"/>
                      <a:pt x="329" y="170"/>
                      <a:pt x="329" y="170"/>
                    </a:cubicBezTo>
                    <a:cubicBezTo>
                      <a:pt x="329" y="170"/>
                      <a:pt x="330" y="170"/>
                      <a:pt x="330" y="170"/>
                    </a:cubicBezTo>
                    <a:cubicBezTo>
                      <a:pt x="330" y="171"/>
                      <a:pt x="329" y="171"/>
                      <a:pt x="329" y="172"/>
                    </a:cubicBezTo>
                    <a:cubicBezTo>
                      <a:pt x="329" y="173"/>
                      <a:pt x="329" y="173"/>
                      <a:pt x="329" y="173"/>
                    </a:cubicBezTo>
                    <a:cubicBezTo>
                      <a:pt x="330" y="173"/>
                      <a:pt x="329" y="172"/>
                      <a:pt x="330" y="172"/>
                    </a:cubicBezTo>
                    <a:cubicBezTo>
                      <a:pt x="330" y="172"/>
                      <a:pt x="330" y="172"/>
                      <a:pt x="330" y="172"/>
                    </a:cubicBezTo>
                    <a:cubicBezTo>
                      <a:pt x="330" y="171"/>
                      <a:pt x="330" y="171"/>
                      <a:pt x="330" y="171"/>
                    </a:cubicBezTo>
                    <a:cubicBezTo>
                      <a:pt x="331" y="171"/>
                      <a:pt x="331" y="171"/>
                      <a:pt x="331" y="170"/>
                    </a:cubicBezTo>
                    <a:cubicBezTo>
                      <a:pt x="331" y="170"/>
                      <a:pt x="331" y="170"/>
                      <a:pt x="331" y="169"/>
                    </a:cubicBezTo>
                    <a:cubicBezTo>
                      <a:pt x="332" y="169"/>
                      <a:pt x="332" y="168"/>
                      <a:pt x="332" y="168"/>
                    </a:cubicBezTo>
                    <a:cubicBezTo>
                      <a:pt x="332" y="168"/>
                      <a:pt x="332" y="168"/>
                      <a:pt x="332" y="168"/>
                    </a:cubicBezTo>
                    <a:cubicBezTo>
                      <a:pt x="332" y="168"/>
                      <a:pt x="332" y="167"/>
                      <a:pt x="332" y="167"/>
                    </a:cubicBezTo>
                    <a:cubicBezTo>
                      <a:pt x="332" y="167"/>
                      <a:pt x="332" y="167"/>
                      <a:pt x="332" y="167"/>
                    </a:cubicBezTo>
                    <a:cubicBezTo>
                      <a:pt x="332" y="167"/>
                      <a:pt x="332" y="167"/>
                      <a:pt x="332" y="166"/>
                    </a:cubicBezTo>
                    <a:cubicBezTo>
                      <a:pt x="331" y="166"/>
                      <a:pt x="331" y="165"/>
                      <a:pt x="331" y="164"/>
                    </a:cubicBezTo>
                    <a:cubicBezTo>
                      <a:pt x="331" y="164"/>
                      <a:pt x="330" y="163"/>
                      <a:pt x="330" y="163"/>
                    </a:cubicBezTo>
                    <a:cubicBezTo>
                      <a:pt x="331" y="162"/>
                      <a:pt x="332" y="162"/>
                      <a:pt x="332" y="161"/>
                    </a:cubicBezTo>
                    <a:cubicBezTo>
                      <a:pt x="332" y="161"/>
                      <a:pt x="332" y="161"/>
                      <a:pt x="332" y="161"/>
                    </a:cubicBezTo>
                    <a:cubicBezTo>
                      <a:pt x="332" y="161"/>
                      <a:pt x="332" y="161"/>
                      <a:pt x="332" y="161"/>
                    </a:cubicBezTo>
                    <a:cubicBezTo>
                      <a:pt x="332" y="162"/>
                      <a:pt x="331" y="162"/>
                      <a:pt x="331" y="163"/>
                    </a:cubicBezTo>
                    <a:cubicBezTo>
                      <a:pt x="330" y="164"/>
                      <a:pt x="331" y="164"/>
                      <a:pt x="332" y="164"/>
                    </a:cubicBezTo>
                    <a:cubicBezTo>
                      <a:pt x="332" y="165"/>
                      <a:pt x="333" y="165"/>
                      <a:pt x="333" y="165"/>
                    </a:cubicBezTo>
                    <a:cubicBezTo>
                      <a:pt x="333" y="165"/>
                      <a:pt x="333" y="166"/>
                      <a:pt x="333" y="166"/>
                    </a:cubicBezTo>
                    <a:cubicBezTo>
                      <a:pt x="333" y="166"/>
                      <a:pt x="334" y="165"/>
                      <a:pt x="333" y="165"/>
                    </a:cubicBezTo>
                    <a:cubicBezTo>
                      <a:pt x="334" y="165"/>
                      <a:pt x="334" y="165"/>
                      <a:pt x="334" y="164"/>
                    </a:cubicBezTo>
                    <a:cubicBezTo>
                      <a:pt x="334" y="164"/>
                      <a:pt x="334" y="164"/>
                      <a:pt x="334" y="164"/>
                    </a:cubicBezTo>
                    <a:cubicBezTo>
                      <a:pt x="334" y="164"/>
                      <a:pt x="335" y="164"/>
                      <a:pt x="334" y="164"/>
                    </a:cubicBezTo>
                    <a:cubicBezTo>
                      <a:pt x="335" y="164"/>
                      <a:pt x="335" y="164"/>
                      <a:pt x="335" y="163"/>
                    </a:cubicBezTo>
                    <a:cubicBezTo>
                      <a:pt x="335" y="163"/>
                      <a:pt x="335" y="163"/>
                      <a:pt x="335" y="163"/>
                    </a:cubicBezTo>
                    <a:cubicBezTo>
                      <a:pt x="336" y="162"/>
                      <a:pt x="335" y="163"/>
                      <a:pt x="335" y="162"/>
                    </a:cubicBezTo>
                    <a:cubicBezTo>
                      <a:pt x="336" y="162"/>
                      <a:pt x="336" y="162"/>
                      <a:pt x="336" y="162"/>
                    </a:cubicBezTo>
                    <a:cubicBezTo>
                      <a:pt x="336" y="162"/>
                      <a:pt x="336" y="161"/>
                      <a:pt x="336" y="161"/>
                    </a:cubicBezTo>
                    <a:cubicBezTo>
                      <a:pt x="336" y="161"/>
                      <a:pt x="336" y="162"/>
                      <a:pt x="336" y="162"/>
                    </a:cubicBezTo>
                    <a:cubicBezTo>
                      <a:pt x="336" y="162"/>
                      <a:pt x="336" y="161"/>
                      <a:pt x="336" y="160"/>
                    </a:cubicBezTo>
                    <a:cubicBezTo>
                      <a:pt x="336" y="160"/>
                      <a:pt x="336" y="160"/>
                      <a:pt x="336" y="160"/>
                    </a:cubicBezTo>
                    <a:cubicBezTo>
                      <a:pt x="336" y="159"/>
                      <a:pt x="335" y="160"/>
                      <a:pt x="335" y="159"/>
                    </a:cubicBezTo>
                    <a:cubicBezTo>
                      <a:pt x="335" y="159"/>
                      <a:pt x="336" y="158"/>
                      <a:pt x="336" y="158"/>
                    </a:cubicBezTo>
                    <a:cubicBezTo>
                      <a:pt x="336" y="158"/>
                      <a:pt x="336" y="158"/>
                      <a:pt x="336" y="158"/>
                    </a:cubicBezTo>
                    <a:cubicBezTo>
                      <a:pt x="336" y="158"/>
                      <a:pt x="336" y="158"/>
                      <a:pt x="336" y="158"/>
                    </a:cubicBezTo>
                    <a:cubicBezTo>
                      <a:pt x="336" y="157"/>
                      <a:pt x="336" y="157"/>
                      <a:pt x="336" y="156"/>
                    </a:cubicBezTo>
                    <a:cubicBezTo>
                      <a:pt x="336" y="156"/>
                      <a:pt x="336" y="156"/>
                      <a:pt x="336" y="156"/>
                    </a:cubicBezTo>
                    <a:cubicBezTo>
                      <a:pt x="336" y="156"/>
                      <a:pt x="336" y="156"/>
                      <a:pt x="336" y="156"/>
                    </a:cubicBezTo>
                    <a:cubicBezTo>
                      <a:pt x="336" y="156"/>
                      <a:pt x="336" y="156"/>
                      <a:pt x="336" y="156"/>
                    </a:cubicBezTo>
                    <a:cubicBezTo>
                      <a:pt x="336" y="156"/>
                      <a:pt x="336" y="156"/>
                      <a:pt x="336" y="156"/>
                    </a:cubicBezTo>
                    <a:cubicBezTo>
                      <a:pt x="336" y="156"/>
                      <a:pt x="336" y="156"/>
                      <a:pt x="336" y="157"/>
                    </a:cubicBezTo>
                    <a:cubicBezTo>
                      <a:pt x="336" y="157"/>
                      <a:pt x="336" y="158"/>
                      <a:pt x="336" y="158"/>
                    </a:cubicBezTo>
                    <a:cubicBezTo>
                      <a:pt x="336" y="158"/>
                      <a:pt x="336" y="159"/>
                      <a:pt x="336" y="159"/>
                    </a:cubicBezTo>
                    <a:cubicBezTo>
                      <a:pt x="336" y="159"/>
                      <a:pt x="336" y="159"/>
                      <a:pt x="337" y="159"/>
                    </a:cubicBezTo>
                    <a:cubicBezTo>
                      <a:pt x="337" y="159"/>
                      <a:pt x="337" y="159"/>
                      <a:pt x="337" y="159"/>
                    </a:cubicBezTo>
                    <a:cubicBezTo>
                      <a:pt x="337" y="159"/>
                      <a:pt x="338" y="159"/>
                      <a:pt x="338" y="158"/>
                    </a:cubicBezTo>
                    <a:cubicBezTo>
                      <a:pt x="338" y="158"/>
                      <a:pt x="339" y="158"/>
                      <a:pt x="339" y="158"/>
                    </a:cubicBezTo>
                    <a:cubicBezTo>
                      <a:pt x="339" y="158"/>
                      <a:pt x="339" y="158"/>
                      <a:pt x="339" y="158"/>
                    </a:cubicBezTo>
                    <a:cubicBezTo>
                      <a:pt x="339" y="158"/>
                      <a:pt x="340" y="158"/>
                      <a:pt x="340" y="158"/>
                    </a:cubicBezTo>
                    <a:cubicBezTo>
                      <a:pt x="340" y="158"/>
                      <a:pt x="341" y="158"/>
                      <a:pt x="341" y="158"/>
                    </a:cubicBezTo>
                    <a:cubicBezTo>
                      <a:pt x="341" y="158"/>
                      <a:pt x="341" y="158"/>
                      <a:pt x="341" y="158"/>
                    </a:cubicBezTo>
                    <a:cubicBezTo>
                      <a:pt x="341" y="158"/>
                      <a:pt x="341" y="158"/>
                      <a:pt x="341" y="158"/>
                    </a:cubicBezTo>
                    <a:cubicBezTo>
                      <a:pt x="341" y="158"/>
                      <a:pt x="341" y="158"/>
                      <a:pt x="342" y="158"/>
                    </a:cubicBezTo>
                    <a:cubicBezTo>
                      <a:pt x="342" y="158"/>
                      <a:pt x="342" y="158"/>
                      <a:pt x="342" y="158"/>
                    </a:cubicBezTo>
                    <a:cubicBezTo>
                      <a:pt x="342" y="158"/>
                      <a:pt x="342" y="158"/>
                      <a:pt x="342" y="158"/>
                    </a:cubicBezTo>
                    <a:cubicBezTo>
                      <a:pt x="342" y="158"/>
                      <a:pt x="342" y="157"/>
                      <a:pt x="342" y="157"/>
                    </a:cubicBezTo>
                    <a:cubicBezTo>
                      <a:pt x="343" y="157"/>
                      <a:pt x="343" y="157"/>
                      <a:pt x="344" y="157"/>
                    </a:cubicBezTo>
                    <a:cubicBezTo>
                      <a:pt x="343" y="157"/>
                      <a:pt x="342" y="157"/>
                      <a:pt x="342" y="157"/>
                    </a:cubicBezTo>
                    <a:cubicBezTo>
                      <a:pt x="342" y="157"/>
                      <a:pt x="342" y="157"/>
                      <a:pt x="342" y="156"/>
                    </a:cubicBezTo>
                    <a:cubicBezTo>
                      <a:pt x="342" y="157"/>
                      <a:pt x="341" y="157"/>
                      <a:pt x="340" y="157"/>
                    </a:cubicBezTo>
                    <a:cubicBezTo>
                      <a:pt x="340" y="157"/>
                      <a:pt x="339" y="157"/>
                      <a:pt x="339" y="157"/>
                    </a:cubicBezTo>
                    <a:cubicBezTo>
                      <a:pt x="338" y="157"/>
                      <a:pt x="337" y="157"/>
                      <a:pt x="337" y="158"/>
                    </a:cubicBezTo>
                    <a:cubicBezTo>
                      <a:pt x="337" y="158"/>
                      <a:pt x="337" y="158"/>
                      <a:pt x="337" y="158"/>
                    </a:cubicBezTo>
                    <a:cubicBezTo>
                      <a:pt x="337" y="158"/>
                      <a:pt x="337" y="158"/>
                      <a:pt x="337" y="158"/>
                    </a:cubicBezTo>
                    <a:cubicBezTo>
                      <a:pt x="337" y="158"/>
                      <a:pt x="337" y="158"/>
                      <a:pt x="337" y="158"/>
                    </a:cubicBezTo>
                    <a:cubicBezTo>
                      <a:pt x="337" y="158"/>
                      <a:pt x="337" y="158"/>
                      <a:pt x="337" y="158"/>
                    </a:cubicBezTo>
                    <a:cubicBezTo>
                      <a:pt x="337" y="158"/>
                      <a:pt x="337" y="158"/>
                      <a:pt x="336" y="158"/>
                    </a:cubicBezTo>
                    <a:cubicBezTo>
                      <a:pt x="336" y="158"/>
                      <a:pt x="336" y="158"/>
                      <a:pt x="336" y="158"/>
                    </a:cubicBezTo>
                    <a:cubicBezTo>
                      <a:pt x="336" y="158"/>
                      <a:pt x="336" y="158"/>
                      <a:pt x="336" y="158"/>
                    </a:cubicBezTo>
                    <a:cubicBezTo>
                      <a:pt x="336" y="158"/>
                      <a:pt x="337" y="158"/>
                      <a:pt x="337" y="158"/>
                    </a:cubicBezTo>
                    <a:cubicBezTo>
                      <a:pt x="337" y="158"/>
                      <a:pt x="337" y="158"/>
                      <a:pt x="337" y="158"/>
                    </a:cubicBezTo>
                    <a:cubicBezTo>
                      <a:pt x="337" y="157"/>
                      <a:pt x="337" y="157"/>
                      <a:pt x="338" y="157"/>
                    </a:cubicBezTo>
                    <a:cubicBezTo>
                      <a:pt x="338" y="157"/>
                      <a:pt x="339" y="156"/>
                      <a:pt x="340" y="156"/>
                    </a:cubicBezTo>
                    <a:cubicBezTo>
                      <a:pt x="340" y="156"/>
                      <a:pt x="342" y="156"/>
                      <a:pt x="342" y="156"/>
                    </a:cubicBezTo>
                    <a:cubicBezTo>
                      <a:pt x="343" y="156"/>
                      <a:pt x="344" y="156"/>
                      <a:pt x="345" y="156"/>
                    </a:cubicBezTo>
                    <a:cubicBezTo>
                      <a:pt x="345" y="155"/>
                      <a:pt x="345" y="154"/>
                      <a:pt x="345" y="154"/>
                    </a:cubicBezTo>
                    <a:cubicBezTo>
                      <a:pt x="346" y="154"/>
                      <a:pt x="346" y="154"/>
                      <a:pt x="346" y="154"/>
                    </a:cubicBezTo>
                    <a:cubicBezTo>
                      <a:pt x="346" y="154"/>
                      <a:pt x="346" y="154"/>
                      <a:pt x="346" y="155"/>
                    </a:cubicBezTo>
                    <a:cubicBezTo>
                      <a:pt x="347" y="155"/>
                      <a:pt x="347" y="154"/>
                      <a:pt x="348" y="154"/>
                    </a:cubicBezTo>
                    <a:cubicBezTo>
                      <a:pt x="348" y="154"/>
                      <a:pt x="348" y="154"/>
                      <a:pt x="348" y="154"/>
                    </a:cubicBezTo>
                    <a:cubicBezTo>
                      <a:pt x="349" y="154"/>
                      <a:pt x="350" y="154"/>
                      <a:pt x="351" y="154"/>
                    </a:cubicBezTo>
                    <a:cubicBezTo>
                      <a:pt x="351" y="154"/>
                      <a:pt x="351" y="153"/>
                      <a:pt x="351" y="153"/>
                    </a:cubicBezTo>
                    <a:cubicBezTo>
                      <a:pt x="351" y="153"/>
                      <a:pt x="350" y="153"/>
                      <a:pt x="350" y="153"/>
                    </a:cubicBezTo>
                    <a:cubicBezTo>
                      <a:pt x="350" y="153"/>
                      <a:pt x="349" y="152"/>
                      <a:pt x="350" y="153"/>
                    </a:cubicBezTo>
                    <a:cubicBezTo>
                      <a:pt x="350" y="153"/>
                      <a:pt x="350" y="152"/>
                      <a:pt x="350" y="153"/>
                    </a:cubicBezTo>
                    <a:cubicBezTo>
                      <a:pt x="350" y="153"/>
                      <a:pt x="350" y="153"/>
                      <a:pt x="350" y="153"/>
                    </a:cubicBezTo>
                    <a:cubicBezTo>
                      <a:pt x="350" y="154"/>
                      <a:pt x="350" y="154"/>
                      <a:pt x="350" y="154"/>
                    </a:cubicBezTo>
                    <a:cubicBezTo>
                      <a:pt x="349" y="154"/>
                      <a:pt x="349" y="154"/>
                      <a:pt x="349" y="154"/>
                    </a:cubicBezTo>
                    <a:cubicBezTo>
                      <a:pt x="348" y="154"/>
                      <a:pt x="348" y="153"/>
                      <a:pt x="348" y="153"/>
                    </a:cubicBezTo>
                    <a:cubicBezTo>
                      <a:pt x="348" y="152"/>
                      <a:pt x="348" y="152"/>
                      <a:pt x="348" y="152"/>
                    </a:cubicBezTo>
                    <a:cubicBezTo>
                      <a:pt x="347" y="151"/>
                      <a:pt x="347" y="152"/>
                      <a:pt x="347" y="151"/>
                    </a:cubicBezTo>
                    <a:cubicBezTo>
                      <a:pt x="347" y="151"/>
                      <a:pt x="347" y="151"/>
                      <a:pt x="347" y="150"/>
                    </a:cubicBezTo>
                    <a:cubicBezTo>
                      <a:pt x="348" y="150"/>
                      <a:pt x="349" y="150"/>
                      <a:pt x="348" y="150"/>
                    </a:cubicBezTo>
                    <a:cubicBezTo>
                      <a:pt x="348" y="150"/>
                      <a:pt x="348" y="150"/>
                      <a:pt x="348" y="150"/>
                    </a:cubicBezTo>
                    <a:cubicBezTo>
                      <a:pt x="347" y="149"/>
                      <a:pt x="348" y="148"/>
                      <a:pt x="348" y="148"/>
                    </a:cubicBezTo>
                    <a:cubicBezTo>
                      <a:pt x="349" y="147"/>
                      <a:pt x="349" y="147"/>
                      <a:pt x="350" y="146"/>
                    </a:cubicBezTo>
                    <a:cubicBezTo>
                      <a:pt x="350" y="145"/>
                      <a:pt x="350" y="145"/>
                      <a:pt x="350" y="145"/>
                    </a:cubicBezTo>
                    <a:cubicBezTo>
                      <a:pt x="350" y="145"/>
                      <a:pt x="350" y="145"/>
                      <a:pt x="350" y="145"/>
                    </a:cubicBezTo>
                    <a:cubicBezTo>
                      <a:pt x="351" y="145"/>
                      <a:pt x="351" y="145"/>
                      <a:pt x="351" y="145"/>
                    </a:cubicBezTo>
                    <a:cubicBezTo>
                      <a:pt x="351" y="145"/>
                      <a:pt x="351" y="145"/>
                      <a:pt x="351" y="144"/>
                    </a:cubicBezTo>
                    <a:cubicBezTo>
                      <a:pt x="351" y="144"/>
                      <a:pt x="351" y="144"/>
                      <a:pt x="351" y="144"/>
                    </a:cubicBezTo>
                    <a:cubicBezTo>
                      <a:pt x="351" y="144"/>
                      <a:pt x="351" y="144"/>
                      <a:pt x="351" y="144"/>
                    </a:cubicBezTo>
                    <a:cubicBezTo>
                      <a:pt x="351" y="144"/>
                      <a:pt x="351" y="145"/>
                      <a:pt x="351" y="145"/>
                    </a:cubicBezTo>
                    <a:cubicBezTo>
                      <a:pt x="351" y="145"/>
                      <a:pt x="352" y="144"/>
                      <a:pt x="352" y="144"/>
                    </a:cubicBezTo>
                    <a:cubicBezTo>
                      <a:pt x="352" y="144"/>
                      <a:pt x="352" y="144"/>
                      <a:pt x="352" y="144"/>
                    </a:cubicBezTo>
                    <a:cubicBezTo>
                      <a:pt x="352" y="144"/>
                      <a:pt x="352" y="145"/>
                      <a:pt x="352" y="145"/>
                    </a:cubicBezTo>
                    <a:cubicBezTo>
                      <a:pt x="352" y="145"/>
                      <a:pt x="352" y="145"/>
                      <a:pt x="352" y="144"/>
                    </a:cubicBezTo>
                    <a:cubicBezTo>
                      <a:pt x="352" y="144"/>
                      <a:pt x="352" y="144"/>
                      <a:pt x="352" y="144"/>
                    </a:cubicBezTo>
                    <a:cubicBezTo>
                      <a:pt x="352" y="144"/>
                      <a:pt x="352" y="144"/>
                      <a:pt x="352" y="144"/>
                    </a:cubicBezTo>
                    <a:cubicBezTo>
                      <a:pt x="352" y="144"/>
                      <a:pt x="352" y="144"/>
                      <a:pt x="352" y="144"/>
                    </a:cubicBezTo>
                    <a:cubicBezTo>
                      <a:pt x="352" y="144"/>
                      <a:pt x="352" y="144"/>
                      <a:pt x="353" y="144"/>
                    </a:cubicBezTo>
                    <a:cubicBezTo>
                      <a:pt x="353" y="144"/>
                      <a:pt x="353" y="144"/>
                      <a:pt x="353" y="144"/>
                    </a:cubicBezTo>
                    <a:cubicBezTo>
                      <a:pt x="353" y="144"/>
                      <a:pt x="354" y="144"/>
                      <a:pt x="354" y="144"/>
                    </a:cubicBezTo>
                    <a:cubicBezTo>
                      <a:pt x="353" y="144"/>
                      <a:pt x="354" y="143"/>
                      <a:pt x="354" y="142"/>
                    </a:cubicBezTo>
                    <a:cubicBezTo>
                      <a:pt x="354" y="142"/>
                      <a:pt x="355" y="141"/>
                      <a:pt x="355" y="142"/>
                    </a:cubicBezTo>
                    <a:cubicBezTo>
                      <a:pt x="355" y="142"/>
                      <a:pt x="355" y="142"/>
                      <a:pt x="355" y="142"/>
                    </a:cubicBezTo>
                    <a:cubicBezTo>
                      <a:pt x="355" y="142"/>
                      <a:pt x="355" y="142"/>
                      <a:pt x="355" y="142"/>
                    </a:cubicBezTo>
                    <a:cubicBezTo>
                      <a:pt x="355" y="142"/>
                      <a:pt x="355" y="142"/>
                      <a:pt x="355" y="143"/>
                    </a:cubicBezTo>
                    <a:cubicBezTo>
                      <a:pt x="355" y="142"/>
                      <a:pt x="355" y="143"/>
                      <a:pt x="356" y="143"/>
                    </a:cubicBezTo>
                    <a:cubicBezTo>
                      <a:pt x="356" y="143"/>
                      <a:pt x="356" y="142"/>
                      <a:pt x="356" y="142"/>
                    </a:cubicBezTo>
                    <a:cubicBezTo>
                      <a:pt x="356" y="142"/>
                      <a:pt x="357" y="142"/>
                      <a:pt x="357" y="142"/>
                    </a:cubicBezTo>
                    <a:cubicBezTo>
                      <a:pt x="357" y="142"/>
                      <a:pt x="357" y="142"/>
                      <a:pt x="357" y="143"/>
                    </a:cubicBezTo>
                    <a:cubicBezTo>
                      <a:pt x="358" y="142"/>
                      <a:pt x="358" y="142"/>
                      <a:pt x="358" y="142"/>
                    </a:cubicBezTo>
                    <a:cubicBezTo>
                      <a:pt x="358" y="142"/>
                      <a:pt x="358" y="142"/>
                      <a:pt x="358" y="142"/>
                    </a:cubicBezTo>
                    <a:cubicBezTo>
                      <a:pt x="358" y="142"/>
                      <a:pt x="358" y="142"/>
                      <a:pt x="358" y="141"/>
                    </a:cubicBezTo>
                    <a:cubicBezTo>
                      <a:pt x="359" y="142"/>
                      <a:pt x="359" y="141"/>
                      <a:pt x="360" y="141"/>
                    </a:cubicBezTo>
                    <a:cubicBezTo>
                      <a:pt x="360" y="141"/>
                      <a:pt x="360" y="141"/>
                      <a:pt x="360" y="141"/>
                    </a:cubicBezTo>
                    <a:cubicBezTo>
                      <a:pt x="361" y="141"/>
                      <a:pt x="361" y="141"/>
                      <a:pt x="361" y="141"/>
                    </a:cubicBezTo>
                    <a:close/>
                    <a:moveTo>
                      <a:pt x="327" y="171"/>
                    </a:moveTo>
                    <a:cubicBezTo>
                      <a:pt x="327" y="171"/>
                      <a:pt x="327" y="171"/>
                      <a:pt x="327" y="171"/>
                    </a:cubicBezTo>
                    <a:cubicBezTo>
                      <a:pt x="327" y="171"/>
                      <a:pt x="327" y="171"/>
                      <a:pt x="327" y="171"/>
                    </a:cubicBezTo>
                    <a:cubicBezTo>
                      <a:pt x="327" y="171"/>
                      <a:pt x="327" y="171"/>
                      <a:pt x="327" y="171"/>
                    </a:cubicBezTo>
                    <a:close/>
                    <a:moveTo>
                      <a:pt x="351" y="144"/>
                    </a:moveTo>
                    <a:cubicBezTo>
                      <a:pt x="351" y="144"/>
                      <a:pt x="351" y="144"/>
                      <a:pt x="351" y="144"/>
                    </a:cubicBezTo>
                    <a:cubicBezTo>
                      <a:pt x="351" y="144"/>
                      <a:pt x="351" y="144"/>
                      <a:pt x="351" y="144"/>
                    </a:cubicBezTo>
                    <a:cubicBezTo>
                      <a:pt x="351" y="144"/>
                      <a:pt x="351" y="144"/>
                      <a:pt x="351" y="144"/>
                    </a:cubicBezTo>
                    <a:cubicBezTo>
                      <a:pt x="351" y="144"/>
                      <a:pt x="351" y="144"/>
                      <a:pt x="351" y="144"/>
                    </a:cubicBezTo>
                    <a:cubicBezTo>
                      <a:pt x="351" y="144"/>
                      <a:pt x="351" y="144"/>
                      <a:pt x="351" y="144"/>
                    </a:cubicBezTo>
                    <a:close/>
                    <a:moveTo>
                      <a:pt x="55" y="75"/>
                    </a:moveTo>
                    <a:cubicBezTo>
                      <a:pt x="56" y="75"/>
                      <a:pt x="56" y="75"/>
                      <a:pt x="56" y="75"/>
                    </a:cubicBezTo>
                    <a:cubicBezTo>
                      <a:pt x="56" y="75"/>
                      <a:pt x="56" y="75"/>
                      <a:pt x="55" y="75"/>
                    </a:cubicBezTo>
                    <a:close/>
                    <a:moveTo>
                      <a:pt x="28" y="92"/>
                    </a:moveTo>
                    <a:cubicBezTo>
                      <a:pt x="28" y="93"/>
                      <a:pt x="28" y="93"/>
                      <a:pt x="28" y="93"/>
                    </a:cubicBezTo>
                    <a:cubicBezTo>
                      <a:pt x="28" y="93"/>
                      <a:pt x="28" y="93"/>
                      <a:pt x="28" y="94"/>
                    </a:cubicBezTo>
                    <a:cubicBezTo>
                      <a:pt x="28" y="93"/>
                      <a:pt x="29" y="93"/>
                      <a:pt x="29" y="93"/>
                    </a:cubicBezTo>
                    <a:cubicBezTo>
                      <a:pt x="29" y="93"/>
                      <a:pt x="29" y="93"/>
                      <a:pt x="29" y="93"/>
                    </a:cubicBezTo>
                    <a:cubicBezTo>
                      <a:pt x="29" y="92"/>
                      <a:pt x="29" y="92"/>
                      <a:pt x="29" y="93"/>
                    </a:cubicBezTo>
                    <a:cubicBezTo>
                      <a:pt x="29" y="92"/>
                      <a:pt x="29" y="92"/>
                      <a:pt x="29" y="92"/>
                    </a:cubicBezTo>
                    <a:cubicBezTo>
                      <a:pt x="29" y="92"/>
                      <a:pt x="29" y="92"/>
                      <a:pt x="29" y="92"/>
                    </a:cubicBezTo>
                    <a:cubicBezTo>
                      <a:pt x="29" y="92"/>
                      <a:pt x="28" y="92"/>
                      <a:pt x="28" y="92"/>
                    </a:cubicBezTo>
                    <a:close/>
                    <a:moveTo>
                      <a:pt x="56" y="80"/>
                    </a:moveTo>
                    <a:cubicBezTo>
                      <a:pt x="56" y="80"/>
                      <a:pt x="56" y="80"/>
                      <a:pt x="56" y="80"/>
                    </a:cubicBezTo>
                    <a:cubicBezTo>
                      <a:pt x="56" y="80"/>
                      <a:pt x="56" y="80"/>
                      <a:pt x="56" y="79"/>
                    </a:cubicBezTo>
                    <a:cubicBezTo>
                      <a:pt x="56" y="79"/>
                      <a:pt x="56" y="80"/>
                      <a:pt x="56" y="80"/>
                    </a:cubicBezTo>
                    <a:cubicBezTo>
                      <a:pt x="56" y="79"/>
                      <a:pt x="56" y="79"/>
                      <a:pt x="56" y="79"/>
                    </a:cubicBezTo>
                    <a:cubicBezTo>
                      <a:pt x="56" y="79"/>
                      <a:pt x="56" y="79"/>
                      <a:pt x="56" y="79"/>
                    </a:cubicBezTo>
                    <a:cubicBezTo>
                      <a:pt x="56" y="78"/>
                      <a:pt x="55" y="78"/>
                      <a:pt x="55" y="79"/>
                    </a:cubicBezTo>
                    <a:cubicBezTo>
                      <a:pt x="55" y="78"/>
                      <a:pt x="55" y="79"/>
                      <a:pt x="55" y="79"/>
                    </a:cubicBezTo>
                    <a:cubicBezTo>
                      <a:pt x="54" y="78"/>
                      <a:pt x="55" y="78"/>
                      <a:pt x="54" y="78"/>
                    </a:cubicBezTo>
                    <a:cubicBezTo>
                      <a:pt x="54" y="78"/>
                      <a:pt x="54" y="78"/>
                      <a:pt x="54" y="78"/>
                    </a:cubicBezTo>
                    <a:cubicBezTo>
                      <a:pt x="54" y="78"/>
                      <a:pt x="53" y="78"/>
                      <a:pt x="53" y="78"/>
                    </a:cubicBezTo>
                    <a:cubicBezTo>
                      <a:pt x="53" y="78"/>
                      <a:pt x="54" y="79"/>
                      <a:pt x="54" y="79"/>
                    </a:cubicBezTo>
                    <a:cubicBezTo>
                      <a:pt x="53" y="79"/>
                      <a:pt x="53" y="78"/>
                      <a:pt x="53" y="78"/>
                    </a:cubicBezTo>
                    <a:cubicBezTo>
                      <a:pt x="53" y="79"/>
                      <a:pt x="53" y="79"/>
                      <a:pt x="53" y="79"/>
                    </a:cubicBezTo>
                    <a:cubicBezTo>
                      <a:pt x="53" y="79"/>
                      <a:pt x="53" y="79"/>
                      <a:pt x="53" y="79"/>
                    </a:cubicBezTo>
                    <a:cubicBezTo>
                      <a:pt x="52" y="78"/>
                      <a:pt x="53" y="79"/>
                      <a:pt x="53" y="79"/>
                    </a:cubicBezTo>
                    <a:cubicBezTo>
                      <a:pt x="53" y="79"/>
                      <a:pt x="52" y="79"/>
                      <a:pt x="52" y="79"/>
                    </a:cubicBezTo>
                    <a:cubicBezTo>
                      <a:pt x="52" y="79"/>
                      <a:pt x="52" y="79"/>
                      <a:pt x="52" y="79"/>
                    </a:cubicBezTo>
                    <a:cubicBezTo>
                      <a:pt x="52" y="80"/>
                      <a:pt x="52" y="79"/>
                      <a:pt x="52" y="79"/>
                    </a:cubicBezTo>
                    <a:cubicBezTo>
                      <a:pt x="52" y="78"/>
                      <a:pt x="51" y="78"/>
                      <a:pt x="51" y="79"/>
                    </a:cubicBezTo>
                    <a:cubicBezTo>
                      <a:pt x="50" y="80"/>
                      <a:pt x="52" y="79"/>
                      <a:pt x="52" y="80"/>
                    </a:cubicBezTo>
                    <a:cubicBezTo>
                      <a:pt x="52" y="80"/>
                      <a:pt x="51" y="79"/>
                      <a:pt x="51" y="80"/>
                    </a:cubicBezTo>
                    <a:cubicBezTo>
                      <a:pt x="51" y="80"/>
                      <a:pt x="51" y="80"/>
                      <a:pt x="51" y="80"/>
                    </a:cubicBezTo>
                    <a:cubicBezTo>
                      <a:pt x="51" y="80"/>
                      <a:pt x="51" y="80"/>
                      <a:pt x="51" y="80"/>
                    </a:cubicBezTo>
                    <a:cubicBezTo>
                      <a:pt x="51" y="80"/>
                      <a:pt x="51" y="80"/>
                      <a:pt x="51" y="80"/>
                    </a:cubicBezTo>
                    <a:cubicBezTo>
                      <a:pt x="51" y="80"/>
                      <a:pt x="50" y="80"/>
                      <a:pt x="50" y="80"/>
                    </a:cubicBezTo>
                    <a:cubicBezTo>
                      <a:pt x="51" y="80"/>
                      <a:pt x="50" y="79"/>
                      <a:pt x="49" y="80"/>
                    </a:cubicBezTo>
                    <a:cubicBezTo>
                      <a:pt x="49" y="80"/>
                      <a:pt x="49" y="80"/>
                      <a:pt x="49" y="80"/>
                    </a:cubicBezTo>
                    <a:cubicBezTo>
                      <a:pt x="49" y="80"/>
                      <a:pt x="49" y="80"/>
                      <a:pt x="49" y="80"/>
                    </a:cubicBezTo>
                    <a:cubicBezTo>
                      <a:pt x="49" y="80"/>
                      <a:pt x="48" y="80"/>
                      <a:pt x="48" y="80"/>
                    </a:cubicBezTo>
                    <a:cubicBezTo>
                      <a:pt x="48" y="80"/>
                      <a:pt x="48" y="81"/>
                      <a:pt x="48" y="81"/>
                    </a:cubicBezTo>
                    <a:cubicBezTo>
                      <a:pt x="48" y="81"/>
                      <a:pt x="47" y="81"/>
                      <a:pt x="47" y="81"/>
                    </a:cubicBezTo>
                    <a:cubicBezTo>
                      <a:pt x="47" y="82"/>
                      <a:pt x="48" y="81"/>
                      <a:pt x="48" y="82"/>
                    </a:cubicBezTo>
                    <a:cubicBezTo>
                      <a:pt x="48" y="82"/>
                      <a:pt x="48" y="82"/>
                      <a:pt x="48" y="82"/>
                    </a:cubicBezTo>
                    <a:cubicBezTo>
                      <a:pt x="48" y="83"/>
                      <a:pt x="48" y="83"/>
                      <a:pt x="49" y="83"/>
                    </a:cubicBezTo>
                    <a:cubicBezTo>
                      <a:pt x="49" y="83"/>
                      <a:pt x="49" y="83"/>
                      <a:pt x="49" y="84"/>
                    </a:cubicBezTo>
                    <a:cubicBezTo>
                      <a:pt x="49" y="83"/>
                      <a:pt x="50" y="84"/>
                      <a:pt x="49" y="83"/>
                    </a:cubicBezTo>
                    <a:cubicBezTo>
                      <a:pt x="50" y="83"/>
                      <a:pt x="50" y="83"/>
                      <a:pt x="50" y="83"/>
                    </a:cubicBezTo>
                    <a:cubicBezTo>
                      <a:pt x="50" y="83"/>
                      <a:pt x="49" y="83"/>
                      <a:pt x="49" y="82"/>
                    </a:cubicBezTo>
                    <a:cubicBezTo>
                      <a:pt x="49" y="82"/>
                      <a:pt x="49" y="82"/>
                      <a:pt x="49" y="82"/>
                    </a:cubicBezTo>
                    <a:cubicBezTo>
                      <a:pt x="50" y="82"/>
                      <a:pt x="50" y="82"/>
                      <a:pt x="50" y="82"/>
                    </a:cubicBezTo>
                    <a:cubicBezTo>
                      <a:pt x="50" y="82"/>
                      <a:pt x="50" y="83"/>
                      <a:pt x="50" y="83"/>
                    </a:cubicBezTo>
                    <a:cubicBezTo>
                      <a:pt x="50" y="83"/>
                      <a:pt x="51" y="82"/>
                      <a:pt x="51" y="82"/>
                    </a:cubicBezTo>
                    <a:cubicBezTo>
                      <a:pt x="51" y="83"/>
                      <a:pt x="50" y="83"/>
                      <a:pt x="50" y="84"/>
                    </a:cubicBezTo>
                    <a:cubicBezTo>
                      <a:pt x="50" y="84"/>
                      <a:pt x="50" y="84"/>
                      <a:pt x="51" y="84"/>
                    </a:cubicBezTo>
                    <a:cubicBezTo>
                      <a:pt x="51" y="84"/>
                      <a:pt x="51" y="84"/>
                      <a:pt x="51" y="84"/>
                    </a:cubicBezTo>
                    <a:cubicBezTo>
                      <a:pt x="51" y="84"/>
                      <a:pt x="51" y="83"/>
                      <a:pt x="51" y="83"/>
                    </a:cubicBezTo>
                    <a:cubicBezTo>
                      <a:pt x="52" y="83"/>
                      <a:pt x="52" y="83"/>
                      <a:pt x="51" y="83"/>
                    </a:cubicBezTo>
                    <a:cubicBezTo>
                      <a:pt x="51" y="83"/>
                      <a:pt x="52" y="83"/>
                      <a:pt x="52" y="83"/>
                    </a:cubicBezTo>
                    <a:cubicBezTo>
                      <a:pt x="52" y="82"/>
                      <a:pt x="52" y="82"/>
                      <a:pt x="52" y="82"/>
                    </a:cubicBezTo>
                    <a:cubicBezTo>
                      <a:pt x="53" y="82"/>
                      <a:pt x="53" y="82"/>
                      <a:pt x="53" y="82"/>
                    </a:cubicBezTo>
                    <a:cubicBezTo>
                      <a:pt x="53" y="82"/>
                      <a:pt x="54" y="82"/>
                      <a:pt x="54" y="82"/>
                    </a:cubicBezTo>
                    <a:cubicBezTo>
                      <a:pt x="54" y="81"/>
                      <a:pt x="54" y="81"/>
                      <a:pt x="53" y="81"/>
                    </a:cubicBezTo>
                    <a:cubicBezTo>
                      <a:pt x="53" y="81"/>
                      <a:pt x="53" y="81"/>
                      <a:pt x="53" y="81"/>
                    </a:cubicBezTo>
                    <a:cubicBezTo>
                      <a:pt x="53" y="81"/>
                      <a:pt x="53" y="81"/>
                      <a:pt x="53" y="81"/>
                    </a:cubicBezTo>
                    <a:cubicBezTo>
                      <a:pt x="54" y="81"/>
                      <a:pt x="56" y="82"/>
                      <a:pt x="55" y="81"/>
                    </a:cubicBezTo>
                    <a:cubicBezTo>
                      <a:pt x="55" y="81"/>
                      <a:pt x="54" y="81"/>
                      <a:pt x="54" y="80"/>
                    </a:cubicBezTo>
                    <a:cubicBezTo>
                      <a:pt x="55" y="80"/>
                      <a:pt x="56" y="81"/>
                      <a:pt x="56" y="81"/>
                    </a:cubicBezTo>
                    <a:cubicBezTo>
                      <a:pt x="56" y="80"/>
                      <a:pt x="57" y="80"/>
                      <a:pt x="57" y="80"/>
                    </a:cubicBezTo>
                    <a:cubicBezTo>
                      <a:pt x="57" y="80"/>
                      <a:pt x="57" y="80"/>
                      <a:pt x="56" y="80"/>
                    </a:cubicBezTo>
                    <a:close/>
                    <a:moveTo>
                      <a:pt x="30" y="92"/>
                    </a:moveTo>
                    <a:cubicBezTo>
                      <a:pt x="30" y="92"/>
                      <a:pt x="30" y="92"/>
                      <a:pt x="30" y="92"/>
                    </a:cubicBezTo>
                    <a:cubicBezTo>
                      <a:pt x="30" y="93"/>
                      <a:pt x="30" y="93"/>
                      <a:pt x="30" y="93"/>
                    </a:cubicBezTo>
                    <a:cubicBezTo>
                      <a:pt x="31" y="93"/>
                      <a:pt x="31" y="92"/>
                      <a:pt x="31" y="92"/>
                    </a:cubicBezTo>
                    <a:cubicBezTo>
                      <a:pt x="30" y="92"/>
                      <a:pt x="30" y="92"/>
                      <a:pt x="30" y="92"/>
                    </a:cubicBezTo>
                    <a:close/>
                    <a:moveTo>
                      <a:pt x="53" y="82"/>
                    </a:moveTo>
                    <a:cubicBezTo>
                      <a:pt x="53" y="82"/>
                      <a:pt x="53" y="82"/>
                      <a:pt x="53" y="82"/>
                    </a:cubicBezTo>
                    <a:cubicBezTo>
                      <a:pt x="53" y="82"/>
                      <a:pt x="53" y="82"/>
                      <a:pt x="52" y="83"/>
                    </a:cubicBezTo>
                    <a:cubicBezTo>
                      <a:pt x="53" y="83"/>
                      <a:pt x="54" y="82"/>
                      <a:pt x="54" y="82"/>
                    </a:cubicBezTo>
                    <a:cubicBezTo>
                      <a:pt x="54" y="82"/>
                      <a:pt x="53" y="82"/>
                      <a:pt x="53" y="82"/>
                    </a:cubicBezTo>
                    <a:close/>
                    <a:moveTo>
                      <a:pt x="75" y="65"/>
                    </a:moveTo>
                    <a:cubicBezTo>
                      <a:pt x="74" y="65"/>
                      <a:pt x="74" y="66"/>
                      <a:pt x="74" y="66"/>
                    </a:cubicBezTo>
                    <a:cubicBezTo>
                      <a:pt x="74" y="67"/>
                      <a:pt x="74" y="67"/>
                      <a:pt x="73" y="67"/>
                    </a:cubicBezTo>
                    <a:cubicBezTo>
                      <a:pt x="73" y="67"/>
                      <a:pt x="72" y="68"/>
                      <a:pt x="72" y="68"/>
                    </a:cubicBezTo>
                    <a:cubicBezTo>
                      <a:pt x="73" y="68"/>
                      <a:pt x="73" y="68"/>
                      <a:pt x="74" y="67"/>
                    </a:cubicBezTo>
                    <a:cubicBezTo>
                      <a:pt x="74" y="67"/>
                      <a:pt x="75" y="67"/>
                      <a:pt x="75" y="66"/>
                    </a:cubicBezTo>
                    <a:cubicBezTo>
                      <a:pt x="75" y="66"/>
                      <a:pt x="76" y="66"/>
                      <a:pt x="76" y="66"/>
                    </a:cubicBezTo>
                    <a:cubicBezTo>
                      <a:pt x="76" y="65"/>
                      <a:pt x="75" y="66"/>
                      <a:pt x="75" y="65"/>
                    </a:cubicBezTo>
                    <a:close/>
                    <a:moveTo>
                      <a:pt x="57" y="76"/>
                    </a:moveTo>
                    <a:cubicBezTo>
                      <a:pt x="57" y="76"/>
                      <a:pt x="57" y="76"/>
                      <a:pt x="57" y="76"/>
                    </a:cubicBezTo>
                    <a:cubicBezTo>
                      <a:pt x="57" y="76"/>
                      <a:pt x="57" y="76"/>
                      <a:pt x="57" y="76"/>
                    </a:cubicBezTo>
                    <a:cubicBezTo>
                      <a:pt x="56" y="75"/>
                      <a:pt x="56" y="76"/>
                      <a:pt x="56" y="76"/>
                    </a:cubicBezTo>
                    <a:cubicBezTo>
                      <a:pt x="56" y="76"/>
                      <a:pt x="56" y="75"/>
                      <a:pt x="55" y="75"/>
                    </a:cubicBezTo>
                    <a:cubicBezTo>
                      <a:pt x="55" y="75"/>
                      <a:pt x="55" y="76"/>
                      <a:pt x="54" y="76"/>
                    </a:cubicBezTo>
                    <a:cubicBezTo>
                      <a:pt x="54" y="76"/>
                      <a:pt x="55" y="76"/>
                      <a:pt x="55" y="76"/>
                    </a:cubicBezTo>
                    <a:cubicBezTo>
                      <a:pt x="55" y="76"/>
                      <a:pt x="55" y="76"/>
                      <a:pt x="55" y="76"/>
                    </a:cubicBezTo>
                    <a:cubicBezTo>
                      <a:pt x="55" y="76"/>
                      <a:pt x="54" y="76"/>
                      <a:pt x="54" y="76"/>
                    </a:cubicBezTo>
                    <a:cubicBezTo>
                      <a:pt x="53" y="76"/>
                      <a:pt x="54" y="77"/>
                      <a:pt x="54" y="77"/>
                    </a:cubicBezTo>
                    <a:cubicBezTo>
                      <a:pt x="54" y="77"/>
                      <a:pt x="53" y="77"/>
                      <a:pt x="53" y="77"/>
                    </a:cubicBezTo>
                    <a:cubicBezTo>
                      <a:pt x="53" y="77"/>
                      <a:pt x="54" y="77"/>
                      <a:pt x="54" y="77"/>
                    </a:cubicBezTo>
                    <a:cubicBezTo>
                      <a:pt x="54" y="77"/>
                      <a:pt x="54" y="77"/>
                      <a:pt x="54" y="78"/>
                    </a:cubicBezTo>
                    <a:cubicBezTo>
                      <a:pt x="54" y="78"/>
                      <a:pt x="54" y="78"/>
                      <a:pt x="54" y="78"/>
                    </a:cubicBezTo>
                    <a:cubicBezTo>
                      <a:pt x="55" y="77"/>
                      <a:pt x="55" y="77"/>
                      <a:pt x="55" y="77"/>
                    </a:cubicBezTo>
                    <a:cubicBezTo>
                      <a:pt x="56" y="77"/>
                      <a:pt x="56" y="77"/>
                      <a:pt x="56" y="77"/>
                    </a:cubicBezTo>
                    <a:cubicBezTo>
                      <a:pt x="57" y="77"/>
                      <a:pt x="56" y="77"/>
                      <a:pt x="57" y="76"/>
                    </a:cubicBezTo>
                    <a:cubicBezTo>
                      <a:pt x="57" y="77"/>
                      <a:pt x="57" y="77"/>
                      <a:pt x="57" y="77"/>
                    </a:cubicBezTo>
                    <a:cubicBezTo>
                      <a:pt x="58" y="76"/>
                      <a:pt x="57" y="76"/>
                      <a:pt x="57" y="76"/>
                    </a:cubicBezTo>
                    <a:close/>
                    <a:moveTo>
                      <a:pt x="53" y="79"/>
                    </a:moveTo>
                    <a:cubicBezTo>
                      <a:pt x="53" y="78"/>
                      <a:pt x="53" y="78"/>
                      <a:pt x="52" y="78"/>
                    </a:cubicBezTo>
                    <a:cubicBezTo>
                      <a:pt x="52" y="78"/>
                      <a:pt x="53" y="79"/>
                      <a:pt x="53" y="79"/>
                    </a:cubicBezTo>
                    <a:close/>
                    <a:moveTo>
                      <a:pt x="10" y="97"/>
                    </a:moveTo>
                    <a:cubicBezTo>
                      <a:pt x="11" y="97"/>
                      <a:pt x="11" y="97"/>
                      <a:pt x="11" y="97"/>
                    </a:cubicBezTo>
                    <a:cubicBezTo>
                      <a:pt x="11" y="97"/>
                      <a:pt x="10" y="97"/>
                      <a:pt x="10" y="97"/>
                    </a:cubicBezTo>
                    <a:close/>
                    <a:moveTo>
                      <a:pt x="26" y="91"/>
                    </a:moveTo>
                    <a:cubicBezTo>
                      <a:pt x="25" y="91"/>
                      <a:pt x="26" y="92"/>
                      <a:pt x="26" y="92"/>
                    </a:cubicBezTo>
                    <a:cubicBezTo>
                      <a:pt x="26" y="92"/>
                      <a:pt x="27" y="92"/>
                      <a:pt x="27" y="92"/>
                    </a:cubicBezTo>
                    <a:cubicBezTo>
                      <a:pt x="27" y="92"/>
                      <a:pt x="27" y="92"/>
                      <a:pt x="27" y="92"/>
                    </a:cubicBezTo>
                    <a:cubicBezTo>
                      <a:pt x="27" y="92"/>
                      <a:pt x="27" y="91"/>
                      <a:pt x="26" y="91"/>
                    </a:cubicBezTo>
                    <a:close/>
                    <a:moveTo>
                      <a:pt x="7" y="68"/>
                    </a:moveTo>
                    <a:cubicBezTo>
                      <a:pt x="7" y="68"/>
                      <a:pt x="7" y="68"/>
                      <a:pt x="7" y="68"/>
                    </a:cubicBezTo>
                    <a:cubicBezTo>
                      <a:pt x="8" y="68"/>
                      <a:pt x="8" y="68"/>
                      <a:pt x="8" y="68"/>
                    </a:cubicBezTo>
                    <a:cubicBezTo>
                      <a:pt x="8" y="68"/>
                      <a:pt x="8" y="68"/>
                      <a:pt x="8" y="68"/>
                    </a:cubicBezTo>
                    <a:cubicBezTo>
                      <a:pt x="8" y="68"/>
                      <a:pt x="8" y="68"/>
                      <a:pt x="8" y="68"/>
                    </a:cubicBezTo>
                    <a:cubicBezTo>
                      <a:pt x="9" y="68"/>
                      <a:pt x="9" y="68"/>
                      <a:pt x="9" y="68"/>
                    </a:cubicBezTo>
                    <a:cubicBezTo>
                      <a:pt x="9" y="67"/>
                      <a:pt x="9" y="67"/>
                      <a:pt x="8" y="67"/>
                    </a:cubicBezTo>
                    <a:cubicBezTo>
                      <a:pt x="9" y="67"/>
                      <a:pt x="9" y="67"/>
                      <a:pt x="9" y="67"/>
                    </a:cubicBezTo>
                    <a:cubicBezTo>
                      <a:pt x="9" y="66"/>
                      <a:pt x="8" y="66"/>
                      <a:pt x="8" y="66"/>
                    </a:cubicBezTo>
                    <a:cubicBezTo>
                      <a:pt x="8" y="66"/>
                      <a:pt x="9" y="66"/>
                      <a:pt x="9" y="66"/>
                    </a:cubicBezTo>
                    <a:cubicBezTo>
                      <a:pt x="9" y="66"/>
                      <a:pt x="8" y="65"/>
                      <a:pt x="8" y="66"/>
                    </a:cubicBezTo>
                    <a:cubicBezTo>
                      <a:pt x="8" y="66"/>
                      <a:pt x="7" y="66"/>
                      <a:pt x="7" y="65"/>
                    </a:cubicBezTo>
                    <a:cubicBezTo>
                      <a:pt x="7" y="65"/>
                      <a:pt x="7" y="65"/>
                      <a:pt x="7" y="65"/>
                    </a:cubicBezTo>
                    <a:cubicBezTo>
                      <a:pt x="7" y="65"/>
                      <a:pt x="6" y="65"/>
                      <a:pt x="6" y="65"/>
                    </a:cubicBezTo>
                    <a:cubicBezTo>
                      <a:pt x="6" y="65"/>
                      <a:pt x="5" y="65"/>
                      <a:pt x="5" y="66"/>
                    </a:cubicBezTo>
                    <a:cubicBezTo>
                      <a:pt x="5" y="66"/>
                      <a:pt x="5" y="66"/>
                      <a:pt x="5" y="66"/>
                    </a:cubicBezTo>
                    <a:cubicBezTo>
                      <a:pt x="4" y="66"/>
                      <a:pt x="4" y="66"/>
                      <a:pt x="4" y="66"/>
                    </a:cubicBezTo>
                    <a:cubicBezTo>
                      <a:pt x="4" y="66"/>
                      <a:pt x="3" y="66"/>
                      <a:pt x="3" y="66"/>
                    </a:cubicBezTo>
                    <a:cubicBezTo>
                      <a:pt x="3" y="66"/>
                      <a:pt x="3" y="66"/>
                      <a:pt x="2" y="66"/>
                    </a:cubicBezTo>
                    <a:cubicBezTo>
                      <a:pt x="4" y="67"/>
                      <a:pt x="5" y="68"/>
                      <a:pt x="7" y="69"/>
                    </a:cubicBezTo>
                    <a:cubicBezTo>
                      <a:pt x="7" y="68"/>
                      <a:pt x="6" y="68"/>
                      <a:pt x="7" y="68"/>
                    </a:cubicBezTo>
                    <a:close/>
                    <a:moveTo>
                      <a:pt x="0" y="35"/>
                    </a:moveTo>
                    <a:cubicBezTo>
                      <a:pt x="0" y="35"/>
                      <a:pt x="0" y="35"/>
                      <a:pt x="0" y="35"/>
                    </a:cubicBezTo>
                    <a:cubicBezTo>
                      <a:pt x="0" y="35"/>
                      <a:pt x="1" y="35"/>
                      <a:pt x="1" y="35"/>
                    </a:cubicBezTo>
                    <a:cubicBezTo>
                      <a:pt x="1" y="35"/>
                      <a:pt x="0" y="35"/>
                      <a:pt x="0" y="35"/>
                    </a:cubicBezTo>
                    <a:close/>
                    <a:moveTo>
                      <a:pt x="103" y="12"/>
                    </a:moveTo>
                    <a:cubicBezTo>
                      <a:pt x="103" y="12"/>
                      <a:pt x="103" y="12"/>
                      <a:pt x="103" y="12"/>
                    </a:cubicBezTo>
                    <a:cubicBezTo>
                      <a:pt x="103" y="12"/>
                      <a:pt x="103" y="12"/>
                      <a:pt x="103" y="12"/>
                    </a:cubicBezTo>
                    <a:cubicBezTo>
                      <a:pt x="104" y="12"/>
                      <a:pt x="104" y="12"/>
                      <a:pt x="104" y="12"/>
                    </a:cubicBezTo>
                    <a:cubicBezTo>
                      <a:pt x="104" y="12"/>
                      <a:pt x="104" y="12"/>
                      <a:pt x="104" y="12"/>
                    </a:cubicBezTo>
                    <a:cubicBezTo>
                      <a:pt x="104" y="12"/>
                      <a:pt x="104" y="12"/>
                      <a:pt x="104" y="12"/>
                    </a:cubicBezTo>
                    <a:cubicBezTo>
                      <a:pt x="104" y="11"/>
                      <a:pt x="103" y="11"/>
                      <a:pt x="103" y="12"/>
                    </a:cubicBezTo>
                    <a:cubicBezTo>
                      <a:pt x="103" y="12"/>
                      <a:pt x="103" y="12"/>
                      <a:pt x="103" y="12"/>
                    </a:cubicBezTo>
                    <a:cubicBezTo>
                      <a:pt x="103" y="12"/>
                      <a:pt x="103" y="12"/>
                      <a:pt x="103" y="12"/>
                    </a:cubicBezTo>
                    <a:close/>
                    <a:moveTo>
                      <a:pt x="136" y="88"/>
                    </a:move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lose/>
                    <a:moveTo>
                      <a:pt x="8" y="97"/>
                    </a:moveTo>
                    <a:cubicBezTo>
                      <a:pt x="8" y="97"/>
                      <a:pt x="8" y="97"/>
                      <a:pt x="8" y="97"/>
                    </a:cubicBezTo>
                    <a:cubicBezTo>
                      <a:pt x="8" y="97"/>
                      <a:pt x="7" y="97"/>
                      <a:pt x="7" y="97"/>
                    </a:cubicBezTo>
                    <a:cubicBezTo>
                      <a:pt x="7" y="97"/>
                      <a:pt x="7" y="98"/>
                      <a:pt x="8" y="98"/>
                    </a:cubicBezTo>
                    <a:cubicBezTo>
                      <a:pt x="8" y="98"/>
                      <a:pt x="9" y="98"/>
                      <a:pt x="9" y="97"/>
                    </a:cubicBezTo>
                    <a:cubicBezTo>
                      <a:pt x="9" y="97"/>
                      <a:pt x="8" y="97"/>
                      <a:pt x="8" y="97"/>
                    </a:cubicBezTo>
                    <a:close/>
                    <a:moveTo>
                      <a:pt x="6" y="98"/>
                    </a:moveTo>
                    <a:cubicBezTo>
                      <a:pt x="6" y="98"/>
                      <a:pt x="5" y="98"/>
                      <a:pt x="5" y="98"/>
                    </a:cubicBezTo>
                    <a:cubicBezTo>
                      <a:pt x="5" y="98"/>
                      <a:pt x="5" y="98"/>
                      <a:pt x="5" y="98"/>
                    </a:cubicBezTo>
                    <a:cubicBezTo>
                      <a:pt x="5" y="98"/>
                      <a:pt x="4" y="98"/>
                      <a:pt x="4" y="98"/>
                    </a:cubicBezTo>
                    <a:cubicBezTo>
                      <a:pt x="4" y="98"/>
                      <a:pt x="4" y="98"/>
                      <a:pt x="4" y="99"/>
                    </a:cubicBezTo>
                    <a:cubicBezTo>
                      <a:pt x="4" y="99"/>
                      <a:pt x="4" y="99"/>
                      <a:pt x="4" y="99"/>
                    </a:cubicBezTo>
                    <a:cubicBezTo>
                      <a:pt x="4" y="99"/>
                      <a:pt x="5" y="99"/>
                      <a:pt x="5" y="99"/>
                    </a:cubicBezTo>
                    <a:cubicBezTo>
                      <a:pt x="4" y="100"/>
                      <a:pt x="4" y="99"/>
                      <a:pt x="4" y="100"/>
                    </a:cubicBezTo>
                    <a:cubicBezTo>
                      <a:pt x="4" y="100"/>
                      <a:pt x="4" y="100"/>
                      <a:pt x="4" y="100"/>
                    </a:cubicBezTo>
                    <a:cubicBezTo>
                      <a:pt x="3" y="101"/>
                      <a:pt x="2" y="101"/>
                      <a:pt x="1" y="101"/>
                    </a:cubicBezTo>
                    <a:cubicBezTo>
                      <a:pt x="1" y="101"/>
                      <a:pt x="1" y="102"/>
                      <a:pt x="2" y="102"/>
                    </a:cubicBezTo>
                    <a:cubicBezTo>
                      <a:pt x="2" y="102"/>
                      <a:pt x="2" y="102"/>
                      <a:pt x="2" y="102"/>
                    </a:cubicBezTo>
                    <a:cubicBezTo>
                      <a:pt x="2" y="102"/>
                      <a:pt x="2" y="101"/>
                      <a:pt x="2" y="101"/>
                    </a:cubicBezTo>
                    <a:cubicBezTo>
                      <a:pt x="2" y="101"/>
                      <a:pt x="3" y="101"/>
                      <a:pt x="3" y="101"/>
                    </a:cubicBezTo>
                    <a:cubicBezTo>
                      <a:pt x="3" y="101"/>
                      <a:pt x="4" y="101"/>
                      <a:pt x="4" y="101"/>
                    </a:cubicBezTo>
                    <a:cubicBezTo>
                      <a:pt x="4" y="101"/>
                      <a:pt x="4" y="101"/>
                      <a:pt x="4" y="101"/>
                    </a:cubicBezTo>
                    <a:cubicBezTo>
                      <a:pt x="4" y="101"/>
                      <a:pt x="4" y="101"/>
                      <a:pt x="4" y="101"/>
                    </a:cubicBezTo>
                    <a:cubicBezTo>
                      <a:pt x="4" y="100"/>
                      <a:pt x="4" y="101"/>
                      <a:pt x="4" y="101"/>
                    </a:cubicBezTo>
                    <a:cubicBezTo>
                      <a:pt x="5" y="101"/>
                      <a:pt x="5" y="101"/>
                      <a:pt x="5" y="100"/>
                    </a:cubicBezTo>
                    <a:cubicBezTo>
                      <a:pt x="5" y="101"/>
                      <a:pt x="5" y="101"/>
                      <a:pt x="5" y="100"/>
                    </a:cubicBezTo>
                    <a:cubicBezTo>
                      <a:pt x="5" y="100"/>
                      <a:pt x="5" y="100"/>
                      <a:pt x="5" y="100"/>
                    </a:cubicBezTo>
                    <a:cubicBezTo>
                      <a:pt x="5" y="100"/>
                      <a:pt x="5" y="100"/>
                      <a:pt x="6" y="100"/>
                    </a:cubicBezTo>
                    <a:cubicBezTo>
                      <a:pt x="6" y="100"/>
                      <a:pt x="6" y="100"/>
                      <a:pt x="6" y="100"/>
                    </a:cubicBezTo>
                    <a:cubicBezTo>
                      <a:pt x="6" y="100"/>
                      <a:pt x="7" y="100"/>
                      <a:pt x="6" y="99"/>
                    </a:cubicBezTo>
                    <a:cubicBezTo>
                      <a:pt x="6" y="99"/>
                      <a:pt x="6" y="99"/>
                      <a:pt x="5" y="99"/>
                    </a:cubicBezTo>
                    <a:cubicBezTo>
                      <a:pt x="6" y="99"/>
                      <a:pt x="6" y="99"/>
                      <a:pt x="6" y="99"/>
                    </a:cubicBezTo>
                    <a:cubicBezTo>
                      <a:pt x="6" y="99"/>
                      <a:pt x="6" y="99"/>
                      <a:pt x="6" y="99"/>
                    </a:cubicBezTo>
                    <a:cubicBezTo>
                      <a:pt x="6" y="99"/>
                      <a:pt x="6" y="99"/>
                      <a:pt x="6" y="99"/>
                    </a:cubicBezTo>
                    <a:cubicBezTo>
                      <a:pt x="6" y="99"/>
                      <a:pt x="7" y="99"/>
                      <a:pt x="7" y="98"/>
                    </a:cubicBezTo>
                    <a:cubicBezTo>
                      <a:pt x="7" y="98"/>
                      <a:pt x="6" y="98"/>
                      <a:pt x="6" y="98"/>
                    </a:cubicBezTo>
                    <a:close/>
                    <a:moveTo>
                      <a:pt x="20" y="96"/>
                    </a:moveTo>
                    <a:cubicBezTo>
                      <a:pt x="20" y="96"/>
                      <a:pt x="19" y="96"/>
                      <a:pt x="19" y="96"/>
                    </a:cubicBezTo>
                    <a:cubicBezTo>
                      <a:pt x="19" y="96"/>
                      <a:pt x="19" y="96"/>
                      <a:pt x="20" y="96"/>
                    </a:cubicBezTo>
                    <a:close/>
                    <a:moveTo>
                      <a:pt x="20" y="93"/>
                    </a:moveTo>
                    <a:cubicBezTo>
                      <a:pt x="20" y="94"/>
                      <a:pt x="21" y="93"/>
                      <a:pt x="21" y="93"/>
                    </a:cubicBezTo>
                    <a:cubicBezTo>
                      <a:pt x="21" y="93"/>
                      <a:pt x="20" y="93"/>
                      <a:pt x="20" y="93"/>
                    </a:cubicBezTo>
                    <a:close/>
                    <a:moveTo>
                      <a:pt x="9" y="97"/>
                    </a:moveTo>
                    <a:cubicBezTo>
                      <a:pt x="8" y="96"/>
                      <a:pt x="9" y="97"/>
                      <a:pt x="9" y="97"/>
                    </a:cubicBezTo>
                    <a:cubicBezTo>
                      <a:pt x="9" y="97"/>
                      <a:pt x="9" y="97"/>
                      <a:pt x="10" y="97"/>
                    </a:cubicBezTo>
                    <a:cubicBezTo>
                      <a:pt x="9" y="97"/>
                      <a:pt x="9" y="97"/>
                      <a:pt x="9" y="97"/>
                    </a:cubicBezTo>
                    <a:close/>
                    <a:moveTo>
                      <a:pt x="9" y="98"/>
                    </a:moveTo>
                    <a:cubicBezTo>
                      <a:pt x="10" y="98"/>
                      <a:pt x="10" y="98"/>
                      <a:pt x="10" y="98"/>
                    </a:cubicBezTo>
                    <a:cubicBezTo>
                      <a:pt x="10" y="98"/>
                      <a:pt x="10" y="97"/>
                      <a:pt x="9" y="98"/>
                    </a:cubicBezTo>
                    <a:close/>
                    <a:moveTo>
                      <a:pt x="18" y="94"/>
                    </a:moveTo>
                    <a:cubicBezTo>
                      <a:pt x="17" y="94"/>
                      <a:pt x="17" y="94"/>
                      <a:pt x="17" y="94"/>
                    </a:cubicBezTo>
                    <a:cubicBezTo>
                      <a:pt x="17" y="93"/>
                      <a:pt x="16" y="93"/>
                      <a:pt x="16" y="93"/>
                    </a:cubicBezTo>
                    <a:cubicBezTo>
                      <a:pt x="16" y="92"/>
                      <a:pt x="15" y="93"/>
                      <a:pt x="15" y="93"/>
                    </a:cubicBezTo>
                    <a:cubicBezTo>
                      <a:pt x="14" y="93"/>
                      <a:pt x="13" y="93"/>
                      <a:pt x="13" y="94"/>
                    </a:cubicBezTo>
                    <a:cubicBezTo>
                      <a:pt x="12" y="94"/>
                      <a:pt x="12" y="95"/>
                      <a:pt x="11" y="95"/>
                    </a:cubicBezTo>
                    <a:cubicBezTo>
                      <a:pt x="12" y="96"/>
                      <a:pt x="12" y="96"/>
                      <a:pt x="12" y="96"/>
                    </a:cubicBezTo>
                    <a:cubicBezTo>
                      <a:pt x="13" y="96"/>
                      <a:pt x="13" y="96"/>
                      <a:pt x="13" y="96"/>
                    </a:cubicBezTo>
                    <a:cubicBezTo>
                      <a:pt x="13" y="95"/>
                      <a:pt x="13" y="95"/>
                      <a:pt x="13" y="95"/>
                    </a:cubicBezTo>
                    <a:cubicBezTo>
                      <a:pt x="14" y="95"/>
                      <a:pt x="14" y="95"/>
                      <a:pt x="14" y="95"/>
                    </a:cubicBezTo>
                    <a:cubicBezTo>
                      <a:pt x="15" y="95"/>
                      <a:pt x="15" y="95"/>
                      <a:pt x="16" y="95"/>
                    </a:cubicBezTo>
                    <a:cubicBezTo>
                      <a:pt x="16" y="95"/>
                      <a:pt x="16" y="95"/>
                      <a:pt x="17" y="95"/>
                    </a:cubicBezTo>
                    <a:cubicBezTo>
                      <a:pt x="17" y="94"/>
                      <a:pt x="18" y="95"/>
                      <a:pt x="18" y="95"/>
                    </a:cubicBezTo>
                    <a:cubicBezTo>
                      <a:pt x="18" y="95"/>
                      <a:pt x="18" y="94"/>
                      <a:pt x="18" y="94"/>
                    </a:cubicBezTo>
                    <a:close/>
                    <a:moveTo>
                      <a:pt x="126" y="86"/>
                    </a:moveTo>
                    <a:cubicBezTo>
                      <a:pt x="126" y="86"/>
                      <a:pt x="126" y="86"/>
                      <a:pt x="125" y="86"/>
                    </a:cubicBezTo>
                    <a:cubicBezTo>
                      <a:pt x="125" y="86"/>
                      <a:pt x="125" y="86"/>
                      <a:pt x="125" y="86"/>
                    </a:cubicBezTo>
                    <a:cubicBezTo>
                      <a:pt x="126" y="87"/>
                      <a:pt x="126" y="87"/>
                      <a:pt x="126" y="87"/>
                    </a:cubicBezTo>
                    <a:cubicBezTo>
                      <a:pt x="127" y="87"/>
                      <a:pt x="126" y="86"/>
                      <a:pt x="126" y="86"/>
                    </a:cubicBezTo>
                    <a:close/>
                    <a:moveTo>
                      <a:pt x="124" y="92"/>
                    </a:moveTo>
                    <a:cubicBezTo>
                      <a:pt x="124" y="92"/>
                      <a:pt x="124" y="92"/>
                      <a:pt x="124" y="92"/>
                    </a:cubicBezTo>
                    <a:cubicBezTo>
                      <a:pt x="125" y="92"/>
                      <a:pt x="124" y="92"/>
                      <a:pt x="124" y="91"/>
                    </a:cubicBezTo>
                    <a:cubicBezTo>
                      <a:pt x="124" y="91"/>
                      <a:pt x="124" y="91"/>
                      <a:pt x="124" y="92"/>
                    </a:cubicBezTo>
                    <a:close/>
                    <a:moveTo>
                      <a:pt x="124" y="87"/>
                    </a:moveTo>
                    <a:cubicBezTo>
                      <a:pt x="124" y="87"/>
                      <a:pt x="123" y="88"/>
                      <a:pt x="123" y="88"/>
                    </a:cubicBezTo>
                    <a:cubicBezTo>
                      <a:pt x="123" y="88"/>
                      <a:pt x="123" y="88"/>
                      <a:pt x="124" y="88"/>
                    </a:cubicBezTo>
                    <a:cubicBezTo>
                      <a:pt x="124" y="88"/>
                      <a:pt x="124" y="88"/>
                      <a:pt x="124" y="87"/>
                    </a:cubicBezTo>
                    <a:close/>
                    <a:moveTo>
                      <a:pt x="135" y="93"/>
                    </a:move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4"/>
                    </a:cubicBezTo>
                    <a:cubicBezTo>
                      <a:pt x="135" y="94"/>
                      <a:pt x="135" y="94"/>
                      <a:pt x="135" y="93"/>
                    </a:cubicBezTo>
                    <a:cubicBezTo>
                      <a:pt x="135" y="93"/>
                      <a:pt x="135" y="93"/>
                      <a:pt x="135" y="93"/>
                    </a:cubicBezTo>
                    <a:close/>
                    <a:moveTo>
                      <a:pt x="123" y="85"/>
                    </a:moveTo>
                    <a:cubicBezTo>
                      <a:pt x="123" y="85"/>
                      <a:pt x="123" y="84"/>
                      <a:pt x="123" y="84"/>
                    </a:cubicBezTo>
                    <a:cubicBezTo>
                      <a:pt x="123" y="84"/>
                      <a:pt x="122" y="84"/>
                      <a:pt x="122" y="84"/>
                    </a:cubicBezTo>
                    <a:cubicBezTo>
                      <a:pt x="122" y="84"/>
                      <a:pt x="122" y="84"/>
                      <a:pt x="122" y="84"/>
                    </a:cubicBezTo>
                    <a:cubicBezTo>
                      <a:pt x="122" y="84"/>
                      <a:pt x="122" y="83"/>
                      <a:pt x="121" y="83"/>
                    </a:cubicBezTo>
                    <a:cubicBezTo>
                      <a:pt x="121" y="83"/>
                      <a:pt x="121" y="84"/>
                      <a:pt x="121" y="84"/>
                    </a:cubicBezTo>
                    <a:cubicBezTo>
                      <a:pt x="121" y="84"/>
                      <a:pt x="121" y="83"/>
                      <a:pt x="120" y="84"/>
                    </a:cubicBezTo>
                    <a:cubicBezTo>
                      <a:pt x="120" y="84"/>
                      <a:pt x="120" y="84"/>
                      <a:pt x="120" y="84"/>
                    </a:cubicBezTo>
                    <a:cubicBezTo>
                      <a:pt x="121" y="85"/>
                      <a:pt x="121" y="84"/>
                      <a:pt x="121" y="85"/>
                    </a:cubicBezTo>
                    <a:cubicBezTo>
                      <a:pt x="121" y="85"/>
                      <a:pt x="121" y="85"/>
                      <a:pt x="121" y="85"/>
                    </a:cubicBezTo>
                    <a:cubicBezTo>
                      <a:pt x="121" y="85"/>
                      <a:pt x="121" y="85"/>
                      <a:pt x="121" y="85"/>
                    </a:cubicBezTo>
                    <a:cubicBezTo>
                      <a:pt x="121" y="85"/>
                      <a:pt x="121" y="85"/>
                      <a:pt x="121" y="85"/>
                    </a:cubicBezTo>
                    <a:cubicBezTo>
                      <a:pt x="121" y="85"/>
                      <a:pt x="122" y="85"/>
                      <a:pt x="122" y="86"/>
                    </a:cubicBezTo>
                    <a:cubicBezTo>
                      <a:pt x="121" y="86"/>
                      <a:pt x="122" y="86"/>
                      <a:pt x="122" y="86"/>
                    </a:cubicBezTo>
                    <a:cubicBezTo>
                      <a:pt x="121" y="86"/>
                      <a:pt x="121" y="86"/>
                      <a:pt x="121" y="87"/>
                    </a:cubicBezTo>
                    <a:cubicBezTo>
                      <a:pt x="121" y="86"/>
                      <a:pt x="121" y="86"/>
                      <a:pt x="121" y="86"/>
                    </a:cubicBezTo>
                    <a:cubicBezTo>
                      <a:pt x="121" y="87"/>
                      <a:pt x="121" y="87"/>
                      <a:pt x="121" y="87"/>
                    </a:cubicBezTo>
                    <a:cubicBezTo>
                      <a:pt x="121" y="87"/>
                      <a:pt x="121" y="87"/>
                      <a:pt x="121" y="87"/>
                    </a:cubicBezTo>
                    <a:cubicBezTo>
                      <a:pt x="121" y="87"/>
                      <a:pt x="121" y="87"/>
                      <a:pt x="121" y="87"/>
                    </a:cubicBezTo>
                    <a:cubicBezTo>
                      <a:pt x="121" y="88"/>
                      <a:pt x="121" y="88"/>
                      <a:pt x="121" y="88"/>
                    </a:cubicBezTo>
                    <a:cubicBezTo>
                      <a:pt x="121" y="87"/>
                      <a:pt x="121" y="87"/>
                      <a:pt x="122" y="86"/>
                    </a:cubicBezTo>
                    <a:cubicBezTo>
                      <a:pt x="122" y="87"/>
                      <a:pt x="121" y="87"/>
                      <a:pt x="122" y="87"/>
                    </a:cubicBezTo>
                    <a:cubicBezTo>
                      <a:pt x="122" y="87"/>
                      <a:pt x="122" y="86"/>
                      <a:pt x="122" y="86"/>
                    </a:cubicBezTo>
                    <a:cubicBezTo>
                      <a:pt x="123" y="87"/>
                      <a:pt x="122" y="85"/>
                      <a:pt x="122" y="85"/>
                    </a:cubicBezTo>
                    <a:cubicBezTo>
                      <a:pt x="122" y="85"/>
                      <a:pt x="123" y="85"/>
                      <a:pt x="123" y="85"/>
                    </a:cubicBezTo>
                    <a:close/>
                    <a:moveTo>
                      <a:pt x="125" y="93"/>
                    </a:moveTo>
                    <a:cubicBezTo>
                      <a:pt x="125" y="93"/>
                      <a:pt x="125" y="93"/>
                      <a:pt x="125" y="93"/>
                    </a:cubicBezTo>
                    <a:cubicBezTo>
                      <a:pt x="125" y="93"/>
                      <a:pt x="125" y="93"/>
                      <a:pt x="125" y="93"/>
                    </a:cubicBezTo>
                    <a:cubicBezTo>
                      <a:pt x="125" y="94"/>
                      <a:pt x="125" y="94"/>
                      <a:pt x="126" y="94"/>
                    </a:cubicBezTo>
                    <a:cubicBezTo>
                      <a:pt x="125" y="94"/>
                      <a:pt x="126" y="94"/>
                      <a:pt x="126" y="94"/>
                    </a:cubicBezTo>
                    <a:cubicBezTo>
                      <a:pt x="126" y="95"/>
                      <a:pt x="126" y="95"/>
                      <a:pt x="126" y="95"/>
                    </a:cubicBezTo>
                    <a:cubicBezTo>
                      <a:pt x="126" y="94"/>
                      <a:pt x="125" y="93"/>
                      <a:pt x="125" y="92"/>
                    </a:cubicBezTo>
                    <a:cubicBezTo>
                      <a:pt x="125" y="92"/>
                      <a:pt x="125" y="92"/>
                      <a:pt x="125" y="93"/>
                    </a:cubicBezTo>
                    <a:close/>
                    <a:moveTo>
                      <a:pt x="126" y="84"/>
                    </a:moveTo>
                    <a:cubicBezTo>
                      <a:pt x="125" y="84"/>
                      <a:pt x="126" y="84"/>
                      <a:pt x="126" y="85"/>
                    </a:cubicBezTo>
                    <a:cubicBezTo>
                      <a:pt x="126" y="85"/>
                      <a:pt x="125" y="85"/>
                      <a:pt x="126" y="85"/>
                    </a:cubicBezTo>
                    <a:cubicBezTo>
                      <a:pt x="126" y="86"/>
                      <a:pt x="126" y="85"/>
                      <a:pt x="127" y="85"/>
                    </a:cubicBezTo>
                    <a:cubicBezTo>
                      <a:pt x="127" y="85"/>
                      <a:pt x="127" y="85"/>
                      <a:pt x="127" y="85"/>
                    </a:cubicBezTo>
                    <a:cubicBezTo>
                      <a:pt x="127" y="85"/>
                      <a:pt x="126" y="84"/>
                      <a:pt x="126" y="84"/>
                    </a:cubicBezTo>
                    <a:close/>
                    <a:moveTo>
                      <a:pt x="132" y="93"/>
                    </a:moveTo>
                    <a:cubicBezTo>
                      <a:pt x="132" y="93"/>
                      <a:pt x="131" y="93"/>
                      <a:pt x="131" y="93"/>
                    </a:cubicBezTo>
                    <a:cubicBezTo>
                      <a:pt x="131" y="93"/>
                      <a:pt x="131" y="94"/>
                      <a:pt x="132" y="93"/>
                    </a:cubicBezTo>
                    <a:close/>
                    <a:moveTo>
                      <a:pt x="132" y="89"/>
                    </a:moveTo>
                    <a:cubicBezTo>
                      <a:pt x="132" y="89"/>
                      <a:pt x="132" y="88"/>
                      <a:pt x="131" y="88"/>
                    </a:cubicBezTo>
                    <a:cubicBezTo>
                      <a:pt x="131" y="88"/>
                      <a:pt x="131" y="88"/>
                      <a:pt x="131" y="88"/>
                    </a:cubicBezTo>
                    <a:cubicBezTo>
                      <a:pt x="130" y="89"/>
                      <a:pt x="131" y="89"/>
                      <a:pt x="131" y="89"/>
                    </a:cubicBezTo>
                    <a:cubicBezTo>
                      <a:pt x="131" y="89"/>
                      <a:pt x="130" y="89"/>
                      <a:pt x="130" y="89"/>
                    </a:cubicBezTo>
                    <a:cubicBezTo>
                      <a:pt x="130" y="89"/>
                      <a:pt x="131" y="89"/>
                      <a:pt x="131" y="89"/>
                    </a:cubicBezTo>
                    <a:cubicBezTo>
                      <a:pt x="131" y="89"/>
                      <a:pt x="130" y="89"/>
                      <a:pt x="130" y="89"/>
                    </a:cubicBezTo>
                    <a:cubicBezTo>
                      <a:pt x="130" y="90"/>
                      <a:pt x="130" y="89"/>
                      <a:pt x="131" y="89"/>
                    </a:cubicBezTo>
                    <a:cubicBezTo>
                      <a:pt x="130" y="89"/>
                      <a:pt x="130" y="90"/>
                      <a:pt x="130" y="90"/>
                    </a:cubicBezTo>
                    <a:cubicBezTo>
                      <a:pt x="130" y="90"/>
                      <a:pt x="130" y="90"/>
                      <a:pt x="130" y="90"/>
                    </a:cubicBezTo>
                    <a:cubicBezTo>
                      <a:pt x="130" y="90"/>
                      <a:pt x="130" y="90"/>
                      <a:pt x="130" y="91"/>
                    </a:cubicBezTo>
                    <a:cubicBezTo>
                      <a:pt x="130" y="91"/>
                      <a:pt x="130" y="91"/>
                      <a:pt x="130" y="91"/>
                    </a:cubicBezTo>
                    <a:cubicBezTo>
                      <a:pt x="131" y="91"/>
                      <a:pt x="131" y="91"/>
                      <a:pt x="131" y="90"/>
                    </a:cubicBezTo>
                    <a:cubicBezTo>
                      <a:pt x="131" y="91"/>
                      <a:pt x="131" y="91"/>
                      <a:pt x="131" y="91"/>
                    </a:cubicBezTo>
                    <a:cubicBezTo>
                      <a:pt x="131" y="91"/>
                      <a:pt x="131" y="90"/>
                      <a:pt x="131" y="90"/>
                    </a:cubicBezTo>
                    <a:cubicBezTo>
                      <a:pt x="131" y="90"/>
                      <a:pt x="132" y="91"/>
                      <a:pt x="131" y="91"/>
                    </a:cubicBezTo>
                    <a:cubicBezTo>
                      <a:pt x="131" y="91"/>
                      <a:pt x="131" y="91"/>
                      <a:pt x="131" y="92"/>
                    </a:cubicBezTo>
                    <a:cubicBezTo>
                      <a:pt x="131" y="92"/>
                      <a:pt x="132" y="91"/>
                      <a:pt x="132" y="91"/>
                    </a:cubicBezTo>
                    <a:cubicBezTo>
                      <a:pt x="132" y="91"/>
                      <a:pt x="132" y="92"/>
                      <a:pt x="132" y="92"/>
                    </a:cubicBezTo>
                    <a:cubicBezTo>
                      <a:pt x="133" y="91"/>
                      <a:pt x="133" y="90"/>
                      <a:pt x="132" y="89"/>
                    </a:cubicBezTo>
                    <a:close/>
                    <a:moveTo>
                      <a:pt x="129" y="93"/>
                    </a:moveTo>
                    <a:cubicBezTo>
                      <a:pt x="129" y="93"/>
                      <a:pt x="129" y="93"/>
                      <a:pt x="128" y="93"/>
                    </a:cubicBezTo>
                    <a:cubicBezTo>
                      <a:pt x="128" y="93"/>
                      <a:pt x="129" y="93"/>
                      <a:pt x="129" y="92"/>
                    </a:cubicBezTo>
                    <a:cubicBezTo>
                      <a:pt x="129" y="92"/>
                      <a:pt x="129" y="91"/>
                      <a:pt x="129" y="92"/>
                    </a:cubicBezTo>
                    <a:cubicBezTo>
                      <a:pt x="129" y="92"/>
                      <a:pt x="128" y="91"/>
                      <a:pt x="128" y="91"/>
                    </a:cubicBezTo>
                    <a:cubicBezTo>
                      <a:pt x="128" y="91"/>
                      <a:pt x="128" y="91"/>
                      <a:pt x="128" y="91"/>
                    </a:cubicBezTo>
                    <a:cubicBezTo>
                      <a:pt x="128" y="91"/>
                      <a:pt x="127" y="91"/>
                      <a:pt x="127" y="91"/>
                    </a:cubicBezTo>
                    <a:cubicBezTo>
                      <a:pt x="127" y="91"/>
                      <a:pt x="128" y="91"/>
                      <a:pt x="128" y="91"/>
                    </a:cubicBezTo>
                    <a:cubicBezTo>
                      <a:pt x="128" y="91"/>
                      <a:pt x="128" y="91"/>
                      <a:pt x="127" y="91"/>
                    </a:cubicBezTo>
                    <a:cubicBezTo>
                      <a:pt x="127" y="91"/>
                      <a:pt x="127" y="91"/>
                      <a:pt x="127" y="91"/>
                    </a:cubicBezTo>
                    <a:cubicBezTo>
                      <a:pt x="127" y="91"/>
                      <a:pt x="127" y="90"/>
                      <a:pt x="127" y="90"/>
                    </a:cubicBezTo>
                    <a:cubicBezTo>
                      <a:pt x="127" y="90"/>
                      <a:pt x="127" y="90"/>
                      <a:pt x="127" y="90"/>
                    </a:cubicBezTo>
                    <a:cubicBezTo>
                      <a:pt x="128" y="90"/>
                      <a:pt x="128" y="91"/>
                      <a:pt x="128" y="91"/>
                    </a:cubicBezTo>
                    <a:cubicBezTo>
                      <a:pt x="128" y="90"/>
                      <a:pt x="128" y="90"/>
                      <a:pt x="128" y="90"/>
                    </a:cubicBezTo>
                    <a:cubicBezTo>
                      <a:pt x="128" y="90"/>
                      <a:pt x="128" y="90"/>
                      <a:pt x="127" y="89"/>
                    </a:cubicBezTo>
                    <a:cubicBezTo>
                      <a:pt x="127" y="89"/>
                      <a:pt x="127" y="88"/>
                      <a:pt x="126" y="88"/>
                    </a:cubicBezTo>
                    <a:cubicBezTo>
                      <a:pt x="126" y="88"/>
                      <a:pt x="126" y="88"/>
                      <a:pt x="125" y="88"/>
                    </a:cubicBezTo>
                    <a:cubicBezTo>
                      <a:pt x="125" y="87"/>
                      <a:pt x="125" y="87"/>
                      <a:pt x="125" y="86"/>
                    </a:cubicBezTo>
                    <a:cubicBezTo>
                      <a:pt x="125" y="86"/>
                      <a:pt x="124" y="86"/>
                      <a:pt x="124" y="86"/>
                    </a:cubicBezTo>
                    <a:cubicBezTo>
                      <a:pt x="124" y="86"/>
                      <a:pt x="123" y="86"/>
                      <a:pt x="123" y="86"/>
                    </a:cubicBezTo>
                    <a:cubicBezTo>
                      <a:pt x="123" y="86"/>
                      <a:pt x="123" y="87"/>
                      <a:pt x="123" y="87"/>
                    </a:cubicBezTo>
                    <a:cubicBezTo>
                      <a:pt x="123" y="87"/>
                      <a:pt x="124" y="87"/>
                      <a:pt x="124" y="87"/>
                    </a:cubicBezTo>
                    <a:cubicBezTo>
                      <a:pt x="124" y="87"/>
                      <a:pt x="124" y="88"/>
                      <a:pt x="124" y="88"/>
                    </a:cubicBezTo>
                    <a:cubicBezTo>
                      <a:pt x="124" y="88"/>
                      <a:pt x="124" y="88"/>
                      <a:pt x="124" y="88"/>
                    </a:cubicBezTo>
                    <a:cubicBezTo>
                      <a:pt x="125" y="89"/>
                      <a:pt x="125" y="89"/>
                      <a:pt x="125" y="89"/>
                    </a:cubicBezTo>
                    <a:cubicBezTo>
                      <a:pt x="125" y="89"/>
                      <a:pt x="124" y="89"/>
                      <a:pt x="124" y="90"/>
                    </a:cubicBezTo>
                    <a:cubicBezTo>
                      <a:pt x="124" y="90"/>
                      <a:pt x="125" y="90"/>
                      <a:pt x="125" y="90"/>
                    </a:cubicBezTo>
                    <a:cubicBezTo>
                      <a:pt x="125" y="90"/>
                      <a:pt x="125" y="90"/>
                      <a:pt x="125" y="90"/>
                    </a:cubicBezTo>
                    <a:cubicBezTo>
                      <a:pt x="125" y="90"/>
                      <a:pt x="125" y="91"/>
                      <a:pt x="125" y="91"/>
                    </a:cubicBezTo>
                    <a:cubicBezTo>
                      <a:pt x="125" y="91"/>
                      <a:pt x="125" y="91"/>
                      <a:pt x="125" y="91"/>
                    </a:cubicBezTo>
                    <a:cubicBezTo>
                      <a:pt x="125" y="91"/>
                      <a:pt x="126" y="91"/>
                      <a:pt x="126" y="91"/>
                    </a:cubicBezTo>
                    <a:cubicBezTo>
                      <a:pt x="125" y="91"/>
                      <a:pt x="125" y="91"/>
                      <a:pt x="124" y="91"/>
                    </a:cubicBezTo>
                    <a:cubicBezTo>
                      <a:pt x="125" y="92"/>
                      <a:pt x="125" y="92"/>
                      <a:pt x="125" y="92"/>
                    </a:cubicBezTo>
                    <a:cubicBezTo>
                      <a:pt x="125" y="92"/>
                      <a:pt x="125" y="92"/>
                      <a:pt x="125" y="92"/>
                    </a:cubicBezTo>
                    <a:cubicBezTo>
                      <a:pt x="126" y="92"/>
                      <a:pt x="126" y="92"/>
                      <a:pt x="126" y="92"/>
                    </a:cubicBezTo>
                    <a:cubicBezTo>
                      <a:pt x="126" y="92"/>
                      <a:pt x="126" y="92"/>
                      <a:pt x="126" y="92"/>
                    </a:cubicBezTo>
                    <a:cubicBezTo>
                      <a:pt x="126" y="92"/>
                      <a:pt x="126" y="92"/>
                      <a:pt x="127" y="92"/>
                    </a:cubicBezTo>
                    <a:cubicBezTo>
                      <a:pt x="127" y="92"/>
                      <a:pt x="127" y="92"/>
                      <a:pt x="127" y="93"/>
                    </a:cubicBezTo>
                    <a:cubicBezTo>
                      <a:pt x="127" y="93"/>
                      <a:pt x="127" y="93"/>
                      <a:pt x="127" y="92"/>
                    </a:cubicBezTo>
                    <a:cubicBezTo>
                      <a:pt x="127" y="93"/>
                      <a:pt x="127" y="93"/>
                      <a:pt x="127" y="93"/>
                    </a:cubicBezTo>
                    <a:cubicBezTo>
                      <a:pt x="127" y="93"/>
                      <a:pt x="127" y="93"/>
                      <a:pt x="127" y="93"/>
                    </a:cubicBezTo>
                    <a:cubicBezTo>
                      <a:pt x="128" y="94"/>
                      <a:pt x="128" y="94"/>
                      <a:pt x="128" y="94"/>
                    </a:cubicBezTo>
                    <a:cubicBezTo>
                      <a:pt x="129" y="94"/>
                      <a:pt x="129" y="95"/>
                      <a:pt x="129" y="94"/>
                    </a:cubicBezTo>
                    <a:cubicBezTo>
                      <a:pt x="129" y="94"/>
                      <a:pt x="129" y="93"/>
                      <a:pt x="129" y="93"/>
                    </a:cubicBezTo>
                    <a:close/>
                    <a:moveTo>
                      <a:pt x="131" y="92"/>
                    </a:moveTo>
                    <a:cubicBezTo>
                      <a:pt x="130" y="91"/>
                      <a:pt x="131" y="92"/>
                      <a:pt x="131" y="92"/>
                    </a:cubicBezTo>
                    <a:cubicBezTo>
                      <a:pt x="130" y="92"/>
                      <a:pt x="130" y="93"/>
                      <a:pt x="130" y="93"/>
                    </a:cubicBezTo>
                    <a:cubicBezTo>
                      <a:pt x="130" y="93"/>
                      <a:pt x="131" y="93"/>
                      <a:pt x="131" y="93"/>
                    </a:cubicBezTo>
                    <a:cubicBezTo>
                      <a:pt x="131" y="93"/>
                      <a:pt x="131" y="92"/>
                      <a:pt x="131" y="92"/>
                    </a:cubicBezTo>
                    <a:close/>
                    <a:moveTo>
                      <a:pt x="130" y="91"/>
                    </a:moveTo>
                    <a:cubicBezTo>
                      <a:pt x="129" y="91"/>
                      <a:pt x="129" y="92"/>
                      <a:pt x="130" y="92"/>
                    </a:cubicBezTo>
                    <a:cubicBezTo>
                      <a:pt x="130" y="92"/>
                      <a:pt x="130" y="92"/>
                      <a:pt x="130" y="92"/>
                    </a:cubicBezTo>
                    <a:cubicBezTo>
                      <a:pt x="130" y="92"/>
                      <a:pt x="130" y="92"/>
                      <a:pt x="130" y="92"/>
                    </a:cubicBezTo>
                    <a:cubicBezTo>
                      <a:pt x="130" y="91"/>
                      <a:pt x="130" y="91"/>
                      <a:pt x="130" y="91"/>
                    </a:cubicBezTo>
                    <a:close/>
                    <a:moveTo>
                      <a:pt x="129" y="87"/>
                    </a:moveTo>
                    <a:cubicBezTo>
                      <a:pt x="129" y="87"/>
                      <a:pt x="129" y="87"/>
                      <a:pt x="129" y="87"/>
                    </a:cubicBezTo>
                    <a:cubicBezTo>
                      <a:pt x="129" y="87"/>
                      <a:pt x="129" y="87"/>
                      <a:pt x="129" y="87"/>
                    </a:cubicBezTo>
                    <a:cubicBezTo>
                      <a:pt x="129" y="87"/>
                      <a:pt x="128" y="86"/>
                      <a:pt x="128" y="86"/>
                    </a:cubicBezTo>
                    <a:cubicBezTo>
                      <a:pt x="128" y="86"/>
                      <a:pt x="128" y="87"/>
                      <a:pt x="128" y="87"/>
                    </a:cubicBezTo>
                    <a:cubicBezTo>
                      <a:pt x="128" y="87"/>
                      <a:pt x="128" y="87"/>
                      <a:pt x="129" y="87"/>
                    </a:cubicBezTo>
                    <a:close/>
                    <a:moveTo>
                      <a:pt x="115" y="82"/>
                    </a:moveTo>
                    <a:cubicBezTo>
                      <a:pt x="115" y="82"/>
                      <a:pt x="115" y="82"/>
                      <a:pt x="115" y="82"/>
                    </a:cubicBezTo>
                    <a:cubicBezTo>
                      <a:pt x="116" y="82"/>
                      <a:pt x="115" y="82"/>
                      <a:pt x="115" y="83"/>
                    </a:cubicBezTo>
                    <a:cubicBezTo>
                      <a:pt x="115" y="83"/>
                      <a:pt x="116" y="83"/>
                      <a:pt x="116" y="83"/>
                    </a:cubicBezTo>
                    <a:cubicBezTo>
                      <a:pt x="116" y="83"/>
                      <a:pt x="116" y="82"/>
                      <a:pt x="116" y="81"/>
                    </a:cubicBezTo>
                    <a:cubicBezTo>
                      <a:pt x="115" y="81"/>
                      <a:pt x="115" y="81"/>
                      <a:pt x="115" y="82"/>
                    </a:cubicBezTo>
                    <a:close/>
                    <a:moveTo>
                      <a:pt x="113" y="77"/>
                    </a:moveTo>
                    <a:cubicBezTo>
                      <a:pt x="113" y="78"/>
                      <a:pt x="113" y="78"/>
                      <a:pt x="113" y="78"/>
                    </a:cubicBezTo>
                    <a:cubicBezTo>
                      <a:pt x="113" y="78"/>
                      <a:pt x="113" y="78"/>
                      <a:pt x="113" y="79"/>
                    </a:cubicBezTo>
                    <a:cubicBezTo>
                      <a:pt x="113" y="78"/>
                      <a:pt x="113" y="78"/>
                      <a:pt x="113" y="77"/>
                    </a:cubicBezTo>
                    <a:close/>
                    <a:moveTo>
                      <a:pt x="116" y="80"/>
                    </a:moveTo>
                    <a:cubicBezTo>
                      <a:pt x="116" y="80"/>
                      <a:pt x="116" y="80"/>
                      <a:pt x="115" y="79"/>
                    </a:cubicBezTo>
                    <a:cubicBezTo>
                      <a:pt x="116" y="79"/>
                      <a:pt x="116" y="79"/>
                      <a:pt x="117" y="80"/>
                    </a:cubicBezTo>
                    <a:cubicBezTo>
                      <a:pt x="117" y="80"/>
                      <a:pt x="118" y="80"/>
                      <a:pt x="119" y="80"/>
                    </a:cubicBezTo>
                    <a:cubicBezTo>
                      <a:pt x="119" y="80"/>
                      <a:pt x="119" y="79"/>
                      <a:pt x="118" y="79"/>
                    </a:cubicBezTo>
                    <a:cubicBezTo>
                      <a:pt x="118" y="79"/>
                      <a:pt x="118" y="79"/>
                      <a:pt x="117" y="79"/>
                    </a:cubicBezTo>
                    <a:cubicBezTo>
                      <a:pt x="117" y="79"/>
                      <a:pt x="117" y="79"/>
                      <a:pt x="116" y="79"/>
                    </a:cubicBezTo>
                    <a:cubicBezTo>
                      <a:pt x="116" y="78"/>
                      <a:pt x="115" y="78"/>
                      <a:pt x="115" y="78"/>
                    </a:cubicBezTo>
                    <a:cubicBezTo>
                      <a:pt x="116" y="78"/>
                      <a:pt x="116" y="78"/>
                      <a:pt x="116" y="78"/>
                    </a:cubicBezTo>
                    <a:cubicBezTo>
                      <a:pt x="117" y="79"/>
                      <a:pt x="118" y="79"/>
                      <a:pt x="118" y="79"/>
                    </a:cubicBezTo>
                    <a:cubicBezTo>
                      <a:pt x="118" y="79"/>
                      <a:pt x="118" y="78"/>
                      <a:pt x="118" y="78"/>
                    </a:cubicBezTo>
                    <a:cubicBezTo>
                      <a:pt x="118" y="78"/>
                      <a:pt x="118" y="78"/>
                      <a:pt x="118" y="79"/>
                    </a:cubicBezTo>
                    <a:cubicBezTo>
                      <a:pt x="118" y="78"/>
                      <a:pt x="119" y="78"/>
                      <a:pt x="118" y="77"/>
                    </a:cubicBezTo>
                    <a:cubicBezTo>
                      <a:pt x="118" y="77"/>
                      <a:pt x="118" y="77"/>
                      <a:pt x="117" y="77"/>
                    </a:cubicBezTo>
                    <a:cubicBezTo>
                      <a:pt x="117" y="77"/>
                      <a:pt x="117" y="77"/>
                      <a:pt x="117" y="77"/>
                    </a:cubicBezTo>
                    <a:cubicBezTo>
                      <a:pt x="117" y="77"/>
                      <a:pt x="116" y="78"/>
                      <a:pt x="116" y="78"/>
                    </a:cubicBezTo>
                    <a:cubicBezTo>
                      <a:pt x="116" y="78"/>
                      <a:pt x="116" y="78"/>
                      <a:pt x="115" y="78"/>
                    </a:cubicBezTo>
                    <a:cubicBezTo>
                      <a:pt x="116" y="78"/>
                      <a:pt x="116" y="78"/>
                      <a:pt x="116" y="78"/>
                    </a:cubicBezTo>
                    <a:cubicBezTo>
                      <a:pt x="116" y="78"/>
                      <a:pt x="116" y="78"/>
                      <a:pt x="115" y="78"/>
                    </a:cubicBezTo>
                    <a:cubicBezTo>
                      <a:pt x="116" y="78"/>
                      <a:pt x="117" y="77"/>
                      <a:pt x="116" y="77"/>
                    </a:cubicBezTo>
                    <a:cubicBezTo>
                      <a:pt x="116" y="77"/>
                      <a:pt x="115" y="76"/>
                      <a:pt x="115" y="76"/>
                    </a:cubicBezTo>
                    <a:cubicBezTo>
                      <a:pt x="115" y="76"/>
                      <a:pt x="115" y="77"/>
                      <a:pt x="115" y="77"/>
                    </a:cubicBezTo>
                    <a:cubicBezTo>
                      <a:pt x="114" y="77"/>
                      <a:pt x="114" y="76"/>
                      <a:pt x="114" y="77"/>
                    </a:cubicBezTo>
                    <a:cubicBezTo>
                      <a:pt x="114" y="77"/>
                      <a:pt x="114" y="77"/>
                      <a:pt x="113" y="77"/>
                    </a:cubicBezTo>
                    <a:cubicBezTo>
                      <a:pt x="114" y="77"/>
                      <a:pt x="114" y="77"/>
                      <a:pt x="113" y="77"/>
                    </a:cubicBezTo>
                    <a:cubicBezTo>
                      <a:pt x="113" y="78"/>
                      <a:pt x="114" y="78"/>
                      <a:pt x="114" y="79"/>
                    </a:cubicBezTo>
                    <a:cubicBezTo>
                      <a:pt x="114" y="78"/>
                      <a:pt x="114" y="78"/>
                      <a:pt x="113" y="78"/>
                    </a:cubicBezTo>
                    <a:cubicBezTo>
                      <a:pt x="113" y="78"/>
                      <a:pt x="113" y="78"/>
                      <a:pt x="113" y="79"/>
                    </a:cubicBezTo>
                    <a:cubicBezTo>
                      <a:pt x="113" y="79"/>
                      <a:pt x="114" y="79"/>
                      <a:pt x="114" y="79"/>
                    </a:cubicBezTo>
                    <a:cubicBezTo>
                      <a:pt x="114" y="79"/>
                      <a:pt x="114" y="80"/>
                      <a:pt x="114" y="80"/>
                    </a:cubicBezTo>
                    <a:cubicBezTo>
                      <a:pt x="114" y="80"/>
                      <a:pt x="114" y="80"/>
                      <a:pt x="114" y="80"/>
                    </a:cubicBezTo>
                    <a:cubicBezTo>
                      <a:pt x="114" y="80"/>
                      <a:pt x="114" y="80"/>
                      <a:pt x="114" y="80"/>
                    </a:cubicBezTo>
                    <a:cubicBezTo>
                      <a:pt x="115" y="80"/>
                      <a:pt x="115" y="80"/>
                      <a:pt x="115" y="80"/>
                    </a:cubicBezTo>
                    <a:cubicBezTo>
                      <a:pt x="115" y="80"/>
                      <a:pt x="116" y="81"/>
                      <a:pt x="116" y="80"/>
                    </a:cubicBezTo>
                    <a:close/>
                    <a:moveTo>
                      <a:pt x="26" y="74"/>
                    </a:moveTo>
                    <a:cubicBezTo>
                      <a:pt x="26" y="74"/>
                      <a:pt x="25" y="74"/>
                      <a:pt x="25" y="74"/>
                    </a:cubicBezTo>
                    <a:cubicBezTo>
                      <a:pt x="25" y="76"/>
                      <a:pt x="26" y="74"/>
                      <a:pt x="26" y="74"/>
                    </a:cubicBezTo>
                    <a:close/>
                    <a:moveTo>
                      <a:pt x="113" y="76"/>
                    </a:moveTo>
                    <a:cubicBezTo>
                      <a:pt x="114" y="76"/>
                      <a:pt x="113" y="76"/>
                      <a:pt x="113" y="76"/>
                    </a:cubicBezTo>
                    <a:cubicBezTo>
                      <a:pt x="113" y="76"/>
                      <a:pt x="114" y="76"/>
                      <a:pt x="114" y="76"/>
                    </a:cubicBezTo>
                    <a:cubicBezTo>
                      <a:pt x="114" y="75"/>
                      <a:pt x="114" y="75"/>
                      <a:pt x="114" y="75"/>
                    </a:cubicBezTo>
                    <a:cubicBezTo>
                      <a:pt x="114" y="74"/>
                      <a:pt x="113" y="75"/>
                      <a:pt x="113" y="75"/>
                    </a:cubicBezTo>
                    <a:cubicBezTo>
                      <a:pt x="113" y="75"/>
                      <a:pt x="113" y="74"/>
                      <a:pt x="113" y="74"/>
                    </a:cubicBezTo>
                    <a:cubicBezTo>
                      <a:pt x="113" y="74"/>
                      <a:pt x="113" y="74"/>
                      <a:pt x="112" y="74"/>
                    </a:cubicBezTo>
                    <a:cubicBezTo>
                      <a:pt x="113" y="74"/>
                      <a:pt x="113" y="74"/>
                      <a:pt x="113" y="74"/>
                    </a:cubicBezTo>
                    <a:cubicBezTo>
                      <a:pt x="113" y="73"/>
                      <a:pt x="112" y="73"/>
                      <a:pt x="111" y="73"/>
                    </a:cubicBezTo>
                    <a:cubicBezTo>
                      <a:pt x="111" y="73"/>
                      <a:pt x="111" y="73"/>
                      <a:pt x="111" y="74"/>
                    </a:cubicBezTo>
                    <a:cubicBezTo>
                      <a:pt x="111" y="73"/>
                      <a:pt x="112" y="73"/>
                      <a:pt x="111" y="73"/>
                    </a:cubicBezTo>
                    <a:cubicBezTo>
                      <a:pt x="111" y="73"/>
                      <a:pt x="111" y="73"/>
                      <a:pt x="111" y="72"/>
                    </a:cubicBezTo>
                    <a:cubicBezTo>
                      <a:pt x="111" y="72"/>
                      <a:pt x="111" y="72"/>
                      <a:pt x="111" y="72"/>
                    </a:cubicBezTo>
                    <a:cubicBezTo>
                      <a:pt x="111" y="72"/>
                      <a:pt x="111" y="72"/>
                      <a:pt x="111" y="72"/>
                    </a:cubicBezTo>
                    <a:cubicBezTo>
                      <a:pt x="111" y="73"/>
                      <a:pt x="111" y="73"/>
                      <a:pt x="111" y="73"/>
                    </a:cubicBezTo>
                    <a:cubicBezTo>
                      <a:pt x="111" y="73"/>
                      <a:pt x="111" y="73"/>
                      <a:pt x="111" y="73"/>
                    </a:cubicBezTo>
                    <a:cubicBezTo>
                      <a:pt x="111" y="73"/>
                      <a:pt x="111" y="73"/>
                      <a:pt x="111" y="73"/>
                    </a:cubicBezTo>
                    <a:cubicBezTo>
                      <a:pt x="111" y="73"/>
                      <a:pt x="111" y="73"/>
                      <a:pt x="111"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3"/>
                      <a:pt x="109" y="73"/>
                      <a:pt x="109" y="73"/>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2"/>
                      <a:pt x="109" y="72"/>
                      <a:pt x="109" y="72"/>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9" y="71"/>
                      <a:pt x="109" y="71"/>
                      <a:pt x="109"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1"/>
                      <a:pt x="108" y="71"/>
                      <a:pt x="108" y="71"/>
                    </a:cubicBezTo>
                    <a:cubicBezTo>
                      <a:pt x="108" y="70"/>
                      <a:pt x="108" y="70"/>
                      <a:pt x="108"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7" y="70"/>
                      <a:pt x="107" y="70"/>
                      <a:pt x="107" y="70"/>
                    </a:cubicBezTo>
                    <a:cubicBezTo>
                      <a:pt x="106" y="70"/>
                      <a:pt x="106" y="70"/>
                      <a:pt x="106" y="70"/>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6" y="69"/>
                      <a:pt x="106" y="69"/>
                      <a:pt x="106"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5" y="68"/>
                      <a:pt x="105" y="68"/>
                      <a:pt x="105"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3" y="66"/>
                      <a:pt x="103" y="66"/>
                      <a:pt x="103"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7"/>
                      <a:pt x="101" y="67"/>
                    </a:cubicBezTo>
                    <a:cubicBezTo>
                      <a:pt x="101" y="67"/>
                      <a:pt x="100" y="67"/>
                      <a:pt x="100" y="67"/>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9" y="66"/>
                      <a:pt x="99" y="66"/>
                      <a:pt x="99"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8" y="66"/>
                      <a:pt x="98" y="66"/>
                      <a:pt x="98"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66"/>
                      <a:pt x="97" y="66"/>
                      <a:pt x="97" y="66"/>
                    </a:cubicBezTo>
                    <a:cubicBezTo>
                      <a:pt x="97" y="11"/>
                      <a:pt x="97" y="11"/>
                      <a:pt x="97" y="11"/>
                    </a:cubicBezTo>
                    <a:cubicBezTo>
                      <a:pt x="96" y="11"/>
                      <a:pt x="96" y="11"/>
                      <a:pt x="95" y="11"/>
                    </a:cubicBezTo>
                    <a:cubicBezTo>
                      <a:pt x="92" y="9"/>
                      <a:pt x="92" y="9"/>
                      <a:pt x="92" y="9"/>
                    </a:cubicBezTo>
                    <a:cubicBezTo>
                      <a:pt x="91" y="9"/>
                      <a:pt x="90" y="9"/>
                      <a:pt x="89" y="9"/>
                    </a:cubicBezTo>
                    <a:cubicBezTo>
                      <a:pt x="88" y="9"/>
                      <a:pt x="87" y="9"/>
                      <a:pt x="86" y="9"/>
                    </a:cubicBezTo>
                    <a:cubicBezTo>
                      <a:pt x="86" y="9"/>
                      <a:pt x="86" y="9"/>
                      <a:pt x="85" y="9"/>
                    </a:cubicBezTo>
                    <a:cubicBezTo>
                      <a:pt x="85" y="9"/>
                      <a:pt x="85" y="9"/>
                      <a:pt x="84" y="9"/>
                    </a:cubicBezTo>
                    <a:cubicBezTo>
                      <a:pt x="84" y="9"/>
                      <a:pt x="84" y="9"/>
                      <a:pt x="83" y="9"/>
                    </a:cubicBezTo>
                    <a:cubicBezTo>
                      <a:pt x="83" y="9"/>
                      <a:pt x="82" y="9"/>
                      <a:pt x="81" y="9"/>
                    </a:cubicBezTo>
                    <a:cubicBezTo>
                      <a:pt x="80" y="9"/>
                      <a:pt x="80" y="8"/>
                      <a:pt x="79" y="8"/>
                    </a:cubicBezTo>
                    <a:cubicBezTo>
                      <a:pt x="78" y="8"/>
                      <a:pt x="77" y="8"/>
                      <a:pt x="76" y="8"/>
                    </a:cubicBezTo>
                    <a:cubicBezTo>
                      <a:pt x="75" y="8"/>
                      <a:pt x="75" y="8"/>
                      <a:pt x="74" y="8"/>
                    </a:cubicBezTo>
                    <a:cubicBezTo>
                      <a:pt x="72" y="8"/>
                      <a:pt x="70" y="7"/>
                      <a:pt x="68" y="7"/>
                    </a:cubicBezTo>
                    <a:cubicBezTo>
                      <a:pt x="66" y="7"/>
                      <a:pt x="65" y="6"/>
                      <a:pt x="63" y="6"/>
                    </a:cubicBezTo>
                    <a:cubicBezTo>
                      <a:pt x="63" y="6"/>
                      <a:pt x="60" y="6"/>
                      <a:pt x="60" y="7"/>
                    </a:cubicBezTo>
                    <a:cubicBezTo>
                      <a:pt x="60" y="7"/>
                      <a:pt x="60" y="7"/>
                      <a:pt x="59" y="6"/>
                    </a:cubicBezTo>
                    <a:cubicBezTo>
                      <a:pt x="59" y="6"/>
                      <a:pt x="59" y="6"/>
                      <a:pt x="58" y="6"/>
                    </a:cubicBezTo>
                    <a:cubicBezTo>
                      <a:pt x="58" y="6"/>
                      <a:pt x="58" y="6"/>
                      <a:pt x="58" y="6"/>
                    </a:cubicBezTo>
                    <a:cubicBezTo>
                      <a:pt x="57" y="5"/>
                      <a:pt x="56" y="6"/>
                      <a:pt x="56" y="6"/>
                    </a:cubicBezTo>
                    <a:cubicBezTo>
                      <a:pt x="56" y="5"/>
                      <a:pt x="56" y="5"/>
                      <a:pt x="57" y="5"/>
                    </a:cubicBezTo>
                    <a:cubicBezTo>
                      <a:pt x="57" y="5"/>
                      <a:pt x="57" y="5"/>
                      <a:pt x="57" y="5"/>
                    </a:cubicBezTo>
                    <a:cubicBezTo>
                      <a:pt x="57" y="5"/>
                      <a:pt x="56" y="5"/>
                      <a:pt x="56" y="5"/>
                    </a:cubicBezTo>
                    <a:cubicBezTo>
                      <a:pt x="56" y="5"/>
                      <a:pt x="56" y="4"/>
                      <a:pt x="57" y="4"/>
                    </a:cubicBezTo>
                    <a:cubicBezTo>
                      <a:pt x="57" y="4"/>
                      <a:pt x="57" y="4"/>
                      <a:pt x="56" y="4"/>
                    </a:cubicBezTo>
                    <a:cubicBezTo>
                      <a:pt x="56" y="4"/>
                      <a:pt x="55" y="4"/>
                      <a:pt x="55" y="4"/>
                    </a:cubicBezTo>
                    <a:cubicBezTo>
                      <a:pt x="54" y="3"/>
                      <a:pt x="53" y="3"/>
                      <a:pt x="52" y="3"/>
                    </a:cubicBezTo>
                    <a:cubicBezTo>
                      <a:pt x="52" y="3"/>
                      <a:pt x="51" y="3"/>
                      <a:pt x="51" y="3"/>
                    </a:cubicBezTo>
                    <a:cubicBezTo>
                      <a:pt x="51" y="3"/>
                      <a:pt x="50" y="4"/>
                      <a:pt x="50" y="4"/>
                    </a:cubicBezTo>
                    <a:cubicBezTo>
                      <a:pt x="49" y="4"/>
                      <a:pt x="49" y="4"/>
                      <a:pt x="48" y="4"/>
                    </a:cubicBezTo>
                    <a:cubicBezTo>
                      <a:pt x="48" y="3"/>
                      <a:pt x="48" y="3"/>
                      <a:pt x="48" y="2"/>
                    </a:cubicBezTo>
                    <a:cubicBezTo>
                      <a:pt x="48" y="2"/>
                      <a:pt x="47" y="3"/>
                      <a:pt x="47" y="2"/>
                    </a:cubicBezTo>
                    <a:cubicBezTo>
                      <a:pt x="46" y="2"/>
                      <a:pt x="47" y="2"/>
                      <a:pt x="47" y="2"/>
                    </a:cubicBezTo>
                    <a:cubicBezTo>
                      <a:pt x="46" y="2"/>
                      <a:pt x="46" y="2"/>
                      <a:pt x="46" y="2"/>
                    </a:cubicBezTo>
                    <a:cubicBezTo>
                      <a:pt x="46" y="2"/>
                      <a:pt x="46" y="2"/>
                      <a:pt x="46" y="2"/>
                    </a:cubicBezTo>
                    <a:cubicBezTo>
                      <a:pt x="46" y="3"/>
                      <a:pt x="46" y="2"/>
                      <a:pt x="45" y="3"/>
                    </a:cubicBezTo>
                    <a:cubicBezTo>
                      <a:pt x="45" y="3"/>
                      <a:pt x="45" y="3"/>
                      <a:pt x="45" y="3"/>
                    </a:cubicBezTo>
                    <a:cubicBezTo>
                      <a:pt x="45" y="3"/>
                      <a:pt x="45" y="3"/>
                      <a:pt x="45" y="3"/>
                    </a:cubicBezTo>
                    <a:cubicBezTo>
                      <a:pt x="45" y="4"/>
                      <a:pt x="44" y="4"/>
                      <a:pt x="44" y="4"/>
                    </a:cubicBezTo>
                    <a:cubicBezTo>
                      <a:pt x="44" y="4"/>
                      <a:pt x="44" y="4"/>
                      <a:pt x="43" y="4"/>
                    </a:cubicBezTo>
                    <a:cubicBezTo>
                      <a:pt x="43" y="4"/>
                      <a:pt x="44" y="4"/>
                      <a:pt x="43" y="4"/>
                    </a:cubicBezTo>
                    <a:cubicBezTo>
                      <a:pt x="43" y="4"/>
                      <a:pt x="43" y="3"/>
                      <a:pt x="43" y="3"/>
                    </a:cubicBezTo>
                    <a:cubicBezTo>
                      <a:pt x="43" y="3"/>
                      <a:pt x="44" y="3"/>
                      <a:pt x="44" y="3"/>
                    </a:cubicBezTo>
                    <a:cubicBezTo>
                      <a:pt x="44" y="3"/>
                      <a:pt x="45" y="2"/>
                      <a:pt x="45" y="2"/>
                    </a:cubicBezTo>
                    <a:cubicBezTo>
                      <a:pt x="45" y="2"/>
                      <a:pt x="45" y="2"/>
                      <a:pt x="44" y="2"/>
                    </a:cubicBezTo>
                    <a:cubicBezTo>
                      <a:pt x="44" y="2"/>
                      <a:pt x="43" y="2"/>
                      <a:pt x="43" y="1"/>
                    </a:cubicBezTo>
                    <a:cubicBezTo>
                      <a:pt x="42" y="1"/>
                      <a:pt x="41" y="1"/>
                      <a:pt x="41" y="0"/>
                    </a:cubicBezTo>
                    <a:cubicBezTo>
                      <a:pt x="41" y="0"/>
                      <a:pt x="42" y="0"/>
                      <a:pt x="42" y="0"/>
                    </a:cubicBezTo>
                    <a:cubicBezTo>
                      <a:pt x="41" y="0"/>
                      <a:pt x="41" y="0"/>
                      <a:pt x="41" y="0"/>
                    </a:cubicBezTo>
                    <a:cubicBezTo>
                      <a:pt x="40" y="1"/>
                      <a:pt x="40" y="1"/>
                      <a:pt x="39" y="2"/>
                    </a:cubicBezTo>
                    <a:cubicBezTo>
                      <a:pt x="38" y="2"/>
                      <a:pt x="38" y="3"/>
                      <a:pt x="37" y="3"/>
                    </a:cubicBezTo>
                    <a:cubicBezTo>
                      <a:pt x="36" y="4"/>
                      <a:pt x="35" y="4"/>
                      <a:pt x="34" y="4"/>
                    </a:cubicBezTo>
                    <a:cubicBezTo>
                      <a:pt x="34" y="4"/>
                      <a:pt x="35" y="4"/>
                      <a:pt x="35" y="4"/>
                    </a:cubicBezTo>
                    <a:cubicBezTo>
                      <a:pt x="34" y="4"/>
                      <a:pt x="33" y="4"/>
                      <a:pt x="33" y="4"/>
                    </a:cubicBezTo>
                    <a:cubicBezTo>
                      <a:pt x="32" y="4"/>
                      <a:pt x="32" y="4"/>
                      <a:pt x="31" y="4"/>
                    </a:cubicBezTo>
                    <a:cubicBezTo>
                      <a:pt x="31" y="4"/>
                      <a:pt x="31" y="4"/>
                      <a:pt x="31" y="4"/>
                    </a:cubicBezTo>
                    <a:cubicBezTo>
                      <a:pt x="31" y="4"/>
                      <a:pt x="32" y="4"/>
                      <a:pt x="32" y="4"/>
                    </a:cubicBezTo>
                    <a:cubicBezTo>
                      <a:pt x="32" y="4"/>
                      <a:pt x="31" y="4"/>
                      <a:pt x="31" y="4"/>
                    </a:cubicBezTo>
                    <a:cubicBezTo>
                      <a:pt x="31" y="4"/>
                      <a:pt x="31" y="4"/>
                      <a:pt x="32" y="3"/>
                    </a:cubicBezTo>
                    <a:cubicBezTo>
                      <a:pt x="31" y="4"/>
                      <a:pt x="30" y="4"/>
                      <a:pt x="30" y="4"/>
                    </a:cubicBezTo>
                    <a:cubicBezTo>
                      <a:pt x="29" y="5"/>
                      <a:pt x="29" y="5"/>
                      <a:pt x="29" y="5"/>
                    </a:cubicBezTo>
                    <a:cubicBezTo>
                      <a:pt x="29" y="5"/>
                      <a:pt x="29" y="5"/>
                      <a:pt x="29" y="5"/>
                    </a:cubicBezTo>
                    <a:cubicBezTo>
                      <a:pt x="29" y="5"/>
                      <a:pt x="29" y="6"/>
                      <a:pt x="30" y="6"/>
                    </a:cubicBezTo>
                    <a:cubicBezTo>
                      <a:pt x="30" y="6"/>
                      <a:pt x="30" y="6"/>
                      <a:pt x="31" y="6"/>
                    </a:cubicBezTo>
                    <a:cubicBezTo>
                      <a:pt x="31" y="6"/>
                      <a:pt x="30" y="6"/>
                      <a:pt x="30" y="6"/>
                    </a:cubicBezTo>
                    <a:cubicBezTo>
                      <a:pt x="29" y="6"/>
                      <a:pt x="29" y="7"/>
                      <a:pt x="29" y="7"/>
                    </a:cubicBezTo>
                    <a:cubicBezTo>
                      <a:pt x="30" y="7"/>
                      <a:pt x="30" y="7"/>
                      <a:pt x="30" y="8"/>
                    </a:cubicBezTo>
                    <a:cubicBezTo>
                      <a:pt x="30" y="8"/>
                      <a:pt x="29" y="7"/>
                      <a:pt x="29" y="7"/>
                    </a:cubicBezTo>
                    <a:cubicBezTo>
                      <a:pt x="29" y="7"/>
                      <a:pt x="29" y="7"/>
                      <a:pt x="29" y="7"/>
                    </a:cubicBezTo>
                    <a:cubicBezTo>
                      <a:pt x="29" y="7"/>
                      <a:pt x="29" y="7"/>
                      <a:pt x="28" y="7"/>
                    </a:cubicBezTo>
                    <a:cubicBezTo>
                      <a:pt x="29" y="7"/>
                      <a:pt x="29" y="6"/>
                      <a:pt x="29" y="6"/>
                    </a:cubicBezTo>
                    <a:cubicBezTo>
                      <a:pt x="29" y="6"/>
                      <a:pt x="29" y="6"/>
                      <a:pt x="28" y="6"/>
                    </a:cubicBezTo>
                    <a:cubicBezTo>
                      <a:pt x="28" y="6"/>
                      <a:pt x="29" y="6"/>
                      <a:pt x="29" y="5"/>
                    </a:cubicBezTo>
                    <a:cubicBezTo>
                      <a:pt x="29" y="5"/>
                      <a:pt x="28" y="6"/>
                      <a:pt x="28" y="5"/>
                    </a:cubicBezTo>
                    <a:cubicBezTo>
                      <a:pt x="28" y="6"/>
                      <a:pt x="27" y="6"/>
                      <a:pt x="26" y="7"/>
                    </a:cubicBezTo>
                    <a:cubicBezTo>
                      <a:pt x="26" y="6"/>
                      <a:pt x="26" y="6"/>
                      <a:pt x="26" y="6"/>
                    </a:cubicBezTo>
                    <a:cubicBezTo>
                      <a:pt x="26" y="7"/>
                      <a:pt x="25" y="7"/>
                      <a:pt x="24" y="7"/>
                    </a:cubicBezTo>
                    <a:cubicBezTo>
                      <a:pt x="24" y="7"/>
                      <a:pt x="23" y="7"/>
                      <a:pt x="23" y="7"/>
                    </a:cubicBezTo>
                    <a:cubicBezTo>
                      <a:pt x="23" y="7"/>
                      <a:pt x="23" y="8"/>
                      <a:pt x="23" y="8"/>
                    </a:cubicBezTo>
                    <a:cubicBezTo>
                      <a:pt x="22" y="8"/>
                      <a:pt x="22" y="8"/>
                      <a:pt x="21" y="8"/>
                    </a:cubicBezTo>
                    <a:cubicBezTo>
                      <a:pt x="22" y="8"/>
                      <a:pt x="22" y="8"/>
                      <a:pt x="23" y="8"/>
                    </a:cubicBezTo>
                    <a:cubicBezTo>
                      <a:pt x="22" y="8"/>
                      <a:pt x="22" y="7"/>
                      <a:pt x="22" y="7"/>
                    </a:cubicBezTo>
                    <a:cubicBezTo>
                      <a:pt x="22" y="7"/>
                      <a:pt x="23" y="7"/>
                      <a:pt x="23" y="7"/>
                    </a:cubicBezTo>
                    <a:cubicBezTo>
                      <a:pt x="22" y="7"/>
                      <a:pt x="22" y="7"/>
                      <a:pt x="22" y="7"/>
                    </a:cubicBezTo>
                    <a:cubicBezTo>
                      <a:pt x="22" y="7"/>
                      <a:pt x="21" y="8"/>
                      <a:pt x="21" y="8"/>
                    </a:cubicBezTo>
                    <a:cubicBezTo>
                      <a:pt x="20" y="9"/>
                      <a:pt x="19" y="10"/>
                      <a:pt x="19" y="10"/>
                    </a:cubicBezTo>
                    <a:cubicBezTo>
                      <a:pt x="18" y="11"/>
                      <a:pt x="18" y="12"/>
                      <a:pt x="17" y="13"/>
                    </a:cubicBezTo>
                    <a:cubicBezTo>
                      <a:pt x="17" y="13"/>
                      <a:pt x="17" y="14"/>
                      <a:pt x="16" y="14"/>
                    </a:cubicBezTo>
                    <a:cubicBezTo>
                      <a:pt x="15" y="15"/>
                      <a:pt x="14" y="16"/>
                      <a:pt x="12" y="16"/>
                    </a:cubicBezTo>
                    <a:cubicBezTo>
                      <a:pt x="12" y="16"/>
                      <a:pt x="11" y="16"/>
                      <a:pt x="10" y="16"/>
                    </a:cubicBezTo>
                    <a:cubicBezTo>
                      <a:pt x="9" y="16"/>
                      <a:pt x="8" y="16"/>
                      <a:pt x="7" y="16"/>
                    </a:cubicBezTo>
                    <a:cubicBezTo>
                      <a:pt x="7" y="16"/>
                      <a:pt x="7" y="16"/>
                      <a:pt x="7" y="17"/>
                    </a:cubicBezTo>
                    <a:cubicBezTo>
                      <a:pt x="7" y="17"/>
                      <a:pt x="7" y="17"/>
                      <a:pt x="7" y="18"/>
                    </a:cubicBezTo>
                    <a:cubicBezTo>
                      <a:pt x="7" y="18"/>
                      <a:pt x="7" y="18"/>
                      <a:pt x="6" y="19"/>
                    </a:cubicBezTo>
                    <a:cubicBezTo>
                      <a:pt x="6" y="19"/>
                      <a:pt x="6" y="19"/>
                      <a:pt x="6" y="19"/>
                    </a:cubicBezTo>
                    <a:cubicBezTo>
                      <a:pt x="6" y="19"/>
                      <a:pt x="6" y="19"/>
                      <a:pt x="6" y="19"/>
                    </a:cubicBezTo>
                    <a:cubicBezTo>
                      <a:pt x="6" y="19"/>
                      <a:pt x="5" y="19"/>
                      <a:pt x="5" y="19"/>
                    </a:cubicBezTo>
                    <a:cubicBezTo>
                      <a:pt x="5" y="19"/>
                      <a:pt x="5" y="19"/>
                      <a:pt x="5" y="19"/>
                    </a:cubicBezTo>
                    <a:cubicBezTo>
                      <a:pt x="5" y="19"/>
                      <a:pt x="5" y="19"/>
                      <a:pt x="5" y="19"/>
                    </a:cubicBezTo>
                    <a:cubicBezTo>
                      <a:pt x="5" y="20"/>
                      <a:pt x="6" y="20"/>
                      <a:pt x="7" y="20"/>
                    </a:cubicBezTo>
                    <a:cubicBezTo>
                      <a:pt x="7" y="20"/>
                      <a:pt x="7" y="21"/>
                      <a:pt x="8" y="21"/>
                    </a:cubicBezTo>
                    <a:cubicBezTo>
                      <a:pt x="8" y="21"/>
                      <a:pt x="8" y="21"/>
                      <a:pt x="9" y="21"/>
                    </a:cubicBezTo>
                    <a:cubicBezTo>
                      <a:pt x="10" y="21"/>
                      <a:pt x="11" y="22"/>
                      <a:pt x="12" y="23"/>
                    </a:cubicBezTo>
                    <a:cubicBezTo>
                      <a:pt x="12" y="22"/>
                      <a:pt x="12" y="23"/>
                      <a:pt x="13" y="23"/>
                    </a:cubicBezTo>
                    <a:cubicBezTo>
                      <a:pt x="13" y="23"/>
                      <a:pt x="13" y="23"/>
                      <a:pt x="13" y="24"/>
                    </a:cubicBezTo>
                    <a:cubicBezTo>
                      <a:pt x="14" y="24"/>
                      <a:pt x="14" y="24"/>
                      <a:pt x="15" y="25"/>
                    </a:cubicBezTo>
                    <a:cubicBezTo>
                      <a:pt x="15" y="25"/>
                      <a:pt x="15" y="25"/>
                      <a:pt x="15" y="26"/>
                    </a:cubicBezTo>
                    <a:cubicBezTo>
                      <a:pt x="15" y="26"/>
                      <a:pt x="15" y="27"/>
                      <a:pt x="15" y="27"/>
                    </a:cubicBezTo>
                    <a:cubicBezTo>
                      <a:pt x="16" y="27"/>
                      <a:pt x="17" y="27"/>
                      <a:pt x="18" y="27"/>
                    </a:cubicBezTo>
                    <a:cubicBezTo>
                      <a:pt x="18" y="27"/>
                      <a:pt x="18" y="28"/>
                      <a:pt x="19" y="28"/>
                    </a:cubicBezTo>
                    <a:cubicBezTo>
                      <a:pt x="19" y="28"/>
                      <a:pt x="19" y="27"/>
                      <a:pt x="19" y="27"/>
                    </a:cubicBezTo>
                    <a:cubicBezTo>
                      <a:pt x="19" y="27"/>
                      <a:pt x="19" y="28"/>
                      <a:pt x="20" y="28"/>
                    </a:cubicBezTo>
                    <a:cubicBezTo>
                      <a:pt x="20" y="28"/>
                      <a:pt x="20" y="27"/>
                      <a:pt x="20" y="27"/>
                    </a:cubicBezTo>
                    <a:cubicBezTo>
                      <a:pt x="20" y="27"/>
                      <a:pt x="20" y="27"/>
                      <a:pt x="20" y="27"/>
                    </a:cubicBezTo>
                    <a:cubicBezTo>
                      <a:pt x="20" y="27"/>
                      <a:pt x="20" y="28"/>
                      <a:pt x="20" y="28"/>
                    </a:cubicBezTo>
                    <a:cubicBezTo>
                      <a:pt x="21" y="28"/>
                      <a:pt x="21" y="28"/>
                      <a:pt x="21" y="28"/>
                    </a:cubicBezTo>
                    <a:cubicBezTo>
                      <a:pt x="21" y="28"/>
                      <a:pt x="21" y="27"/>
                      <a:pt x="21" y="27"/>
                    </a:cubicBezTo>
                    <a:cubicBezTo>
                      <a:pt x="21" y="27"/>
                      <a:pt x="21" y="28"/>
                      <a:pt x="21" y="28"/>
                    </a:cubicBezTo>
                    <a:cubicBezTo>
                      <a:pt x="21" y="28"/>
                      <a:pt x="21" y="27"/>
                      <a:pt x="22" y="27"/>
                    </a:cubicBezTo>
                    <a:cubicBezTo>
                      <a:pt x="22" y="27"/>
                      <a:pt x="23" y="28"/>
                      <a:pt x="23" y="28"/>
                    </a:cubicBezTo>
                    <a:cubicBezTo>
                      <a:pt x="23" y="28"/>
                      <a:pt x="22" y="29"/>
                      <a:pt x="22" y="29"/>
                    </a:cubicBezTo>
                    <a:cubicBezTo>
                      <a:pt x="23" y="30"/>
                      <a:pt x="23" y="30"/>
                      <a:pt x="23" y="30"/>
                    </a:cubicBezTo>
                    <a:cubicBezTo>
                      <a:pt x="24" y="30"/>
                      <a:pt x="24" y="30"/>
                      <a:pt x="24" y="30"/>
                    </a:cubicBezTo>
                    <a:cubicBezTo>
                      <a:pt x="25" y="30"/>
                      <a:pt x="25" y="30"/>
                      <a:pt x="25" y="30"/>
                    </a:cubicBezTo>
                    <a:cubicBezTo>
                      <a:pt x="25" y="30"/>
                      <a:pt x="26" y="30"/>
                      <a:pt x="26" y="30"/>
                    </a:cubicBezTo>
                    <a:cubicBezTo>
                      <a:pt x="26" y="30"/>
                      <a:pt x="26" y="30"/>
                      <a:pt x="27" y="30"/>
                    </a:cubicBezTo>
                    <a:cubicBezTo>
                      <a:pt x="27" y="30"/>
                      <a:pt x="27" y="30"/>
                      <a:pt x="28" y="30"/>
                    </a:cubicBezTo>
                    <a:cubicBezTo>
                      <a:pt x="28" y="29"/>
                      <a:pt x="28" y="30"/>
                      <a:pt x="28" y="31"/>
                    </a:cubicBezTo>
                    <a:cubicBezTo>
                      <a:pt x="28" y="31"/>
                      <a:pt x="28" y="31"/>
                      <a:pt x="28" y="31"/>
                    </a:cubicBezTo>
                    <a:cubicBezTo>
                      <a:pt x="28" y="32"/>
                      <a:pt x="27" y="31"/>
                      <a:pt x="26" y="31"/>
                    </a:cubicBezTo>
                    <a:cubicBezTo>
                      <a:pt x="26" y="31"/>
                      <a:pt x="25" y="30"/>
                      <a:pt x="24" y="30"/>
                    </a:cubicBezTo>
                    <a:cubicBezTo>
                      <a:pt x="24" y="30"/>
                      <a:pt x="24" y="30"/>
                      <a:pt x="24" y="30"/>
                    </a:cubicBezTo>
                    <a:cubicBezTo>
                      <a:pt x="24" y="31"/>
                      <a:pt x="24" y="31"/>
                      <a:pt x="23" y="30"/>
                    </a:cubicBezTo>
                    <a:cubicBezTo>
                      <a:pt x="23" y="30"/>
                      <a:pt x="23" y="30"/>
                      <a:pt x="23" y="30"/>
                    </a:cubicBezTo>
                    <a:cubicBezTo>
                      <a:pt x="23" y="30"/>
                      <a:pt x="22" y="30"/>
                      <a:pt x="22" y="30"/>
                    </a:cubicBezTo>
                    <a:cubicBezTo>
                      <a:pt x="21" y="29"/>
                      <a:pt x="22" y="29"/>
                      <a:pt x="22" y="29"/>
                    </a:cubicBezTo>
                    <a:cubicBezTo>
                      <a:pt x="22" y="29"/>
                      <a:pt x="21" y="29"/>
                      <a:pt x="21" y="28"/>
                    </a:cubicBezTo>
                    <a:cubicBezTo>
                      <a:pt x="21" y="28"/>
                      <a:pt x="20" y="28"/>
                      <a:pt x="20" y="28"/>
                    </a:cubicBezTo>
                    <a:cubicBezTo>
                      <a:pt x="20" y="29"/>
                      <a:pt x="20" y="29"/>
                      <a:pt x="20" y="29"/>
                    </a:cubicBezTo>
                    <a:cubicBezTo>
                      <a:pt x="20" y="29"/>
                      <a:pt x="21" y="29"/>
                      <a:pt x="21" y="30"/>
                    </a:cubicBezTo>
                    <a:cubicBezTo>
                      <a:pt x="21" y="30"/>
                      <a:pt x="21" y="30"/>
                      <a:pt x="22" y="30"/>
                    </a:cubicBezTo>
                    <a:cubicBezTo>
                      <a:pt x="22" y="30"/>
                      <a:pt x="22" y="31"/>
                      <a:pt x="22" y="31"/>
                    </a:cubicBezTo>
                    <a:cubicBezTo>
                      <a:pt x="22" y="31"/>
                      <a:pt x="22" y="31"/>
                      <a:pt x="22" y="32"/>
                    </a:cubicBezTo>
                    <a:cubicBezTo>
                      <a:pt x="22" y="32"/>
                      <a:pt x="22" y="31"/>
                      <a:pt x="22" y="31"/>
                    </a:cubicBezTo>
                    <a:cubicBezTo>
                      <a:pt x="23" y="31"/>
                      <a:pt x="24" y="31"/>
                      <a:pt x="25" y="32"/>
                    </a:cubicBezTo>
                    <a:cubicBezTo>
                      <a:pt x="25" y="32"/>
                      <a:pt x="25" y="32"/>
                      <a:pt x="25" y="32"/>
                    </a:cubicBezTo>
                    <a:cubicBezTo>
                      <a:pt x="25" y="33"/>
                      <a:pt x="25" y="33"/>
                      <a:pt x="25" y="33"/>
                    </a:cubicBezTo>
                    <a:cubicBezTo>
                      <a:pt x="25" y="32"/>
                      <a:pt x="25" y="32"/>
                      <a:pt x="25" y="32"/>
                    </a:cubicBezTo>
                    <a:cubicBezTo>
                      <a:pt x="24" y="32"/>
                      <a:pt x="24" y="32"/>
                      <a:pt x="23" y="33"/>
                    </a:cubicBezTo>
                    <a:cubicBezTo>
                      <a:pt x="23" y="33"/>
                      <a:pt x="23" y="33"/>
                      <a:pt x="23" y="33"/>
                    </a:cubicBezTo>
                    <a:cubicBezTo>
                      <a:pt x="23" y="33"/>
                      <a:pt x="23" y="33"/>
                      <a:pt x="23" y="33"/>
                    </a:cubicBezTo>
                    <a:cubicBezTo>
                      <a:pt x="22" y="33"/>
                      <a:pt x="22" y="34"/>
                      <a:pt x="22" y="34"/>
                    </a:cubicBezTo>
                    <a:cubicBezTo>
                      <a:pt x="22" y="34"/>
                      <a:pt x="19" y="33"/>
                      <a:pt x="19" y="34"/>
                    </a:cubicBezTo>
                    <a:cubicBezTo>
                      <a:pt x="19" y="33"/>
                      <a:pt x="18" y="33"/>
                      <a:pt x="17" y="33"/>
                    </a:cubicBezTo>
                    <a:cubicBezTo>
                      <a:pt x="16" y="33"/>
                      <a:pt x="16" y="33"/>
                      <a:pt x="16" y="33"/>
                    </a:cubicBezTo>
                    <a:cubicBezTo>
                      <a:pt x="15" y="33"/>
                      <a:pt x="14" y="33"/>
                      <a:pt x="14" y="32"/>
                    </a:cubicBezTo>
                    <a:cubicBezTo>
                      <a:pt x="15" y="32"/>
                      <a:pt x="15" y="31"/>
                      <a:pt x="15" y="31"/>
                    </a:cubicBezTo>
                    <a:cubicBezTo>
                      <a:pt x="15" y="31"/>
                      <a:pt x="16" y="31"/>
                      <a:pt x="15" y="30"/>
                    </a:cubicBezTo>
                    <a:cubicBezTo>
                      <a:pt x="15" y="30"/>
                      <a:pt x="14" y="30"/>
                      <a:pt x="14" y="30"/>
                    </a:cubicBezTo>
                    <a:cubicBezTo>
                      <a:pt x="12" y="30"/>
                      <a:pt x="12" y="30"/>
                      <a:pt x="12" y="30"/>
                    </a:cubicBezTo>
                    <a:cubicBezTo>
                      <a:pt x="12" y="30"/>
                      <a:pt x="11" y="31"/>
                      <a:pt x="11" y="31"/>
                    </a:cubicBezTo>
                    <a:cubicBezTo>
                      <a:pt x="11" y="31"/>
                      <a:pt x="11" y="31"/>
                      <a:pt x="10" y="31"/>
                    </a:cubicBezTo>
                    <a:cubicBezTo>
                      <a:pt x="10" y="31"/>
                      <a:pt x="9" y="31"/>
                      <a:pt x="8" y="32"/>
                    </a:cubicBezTo>
                    <a:cubicBezTo>
                      <a:pt x="8" y="32"/>
                      <a:pt x="8" y="32"/>
                      <a:pt x="8" y="32"/>
                    </a:cubicBezTo>
                    <a:cubicBezTo>
                      <a:pt x="9" y="32"/>
                      <a:pt x="9" y="33"/>
                      <a:pt x="9" y="33"/>
                    </a:cubicBezTo>
                    <a:cubicBezTo>
                      <a:pt x="9" y="33"/>
                      <a:pt x="8" y="33"/>
                      <a:pt x="7" y="33"/>
                    </a:cubicBezTo>
                    <a:cubicBezTo>
                      <a:pt x="7" y="33"/>
                      <a:pt x="7" y="33"/>
                      <a:pt x="7" y="33"/>
                    </a:cubicBezTo>
                    <a:cubicBezTo>
                      <a:pt x="6" y="33"/>
                      <a:pt x="6" y="33"/>
                      <a:pt x="6" y="33"/>
                    </a:cubicBezTo>
                    <a:cubicBezTo>
                      <a:pt x="6" y="33"/>
                      <a:pt x="5" y="33"/>
                      <a:pt x="5" y="33"/>
                    </a:cubicBezTo>
                    <a:cubicBezTo>
                      <a:pt x="5" y="33"/>
                      <a:pt x="5" y="34"/>
                      <a:pt x="4" y="34"/>
                    </a:cubicBezTo>
                    <a:cubicBezTo>
                      <a:pt x="4" y="34"/>
                      <a:pt x="4" y="34"/>
                      <a:pt x="4" y="34"/>
                    </a:cubicBezTo>
                    <a:cubicBezTo>
                      <a:pt x="4" y="34"/>
                      <a:pt x="4" y="34"/>
                      <a:pt x="4" y="34"/>
                    </a:cubicBezTo>
                    <a:cubicBezTo>
                      <a:pt x="3" y="35"/>
                      <a:pt x="3" y="34"/>
                      <a:pt x="3" y="34"/>
                    </a:cubicBezTo>
                    <a:cubicBezTo>
                      <a:pt x="3" y="34"/>
                      <a:pt x="2" y="35"/>
                      <a:pt x="2" y="35"/>
                    </a:cubicBezTo>
                    <a:cubicBezTo>
                      <a:pt x="2" y="35"/>
                      <a:pt x="2" y="35"/>
                      <a:pt x="2" y="35"/>
                    </a:cubicBezTo>
                    <a:cubicBezTo>
                      <a:pt x="2" y="35"/>
                      <a:pt x="1" y="35"/>
                      <a:pt x="1" y="35"/>
                    </a:cubicBezTo>
                    <a:cubicBezTo>
                      <a:pt x="1" y="35"/>
                      <a:pt x="1" y="36"/>
                      <a:pt x="0" y="36"/>
                    </a:cubicBezTo>
                    <a:cubicBezTo>
                      <a:pt x="0" y="36"/>
                      <a:pt x="2" y="37"/>
                      <a:pt x="3" y="37"/>
                    </a:cubicBezTo>
                    <a:cubicBezTo>
                      <a:pt x="4" y="37"/>
                      <a:pt x="4" y="37"/>
                      <a:pt x="5" y="37"/>
                    </a:cubicBezTo>
                    <a:cubicBezTo>
                      <a:pt x="5" y="37"/>
                      <a:pt x="4" y="37"/>
                      <a:pt x="4" y="37"/>
                    </a:cubicBezTo>
                    <a:cubicBezTo>
                      <a:pt x="5" y="37"/>
                      <a:pt x="5" y="37"/>
                      <a:pt x="6" y="38"/>
                    </a:cubicBezTo>
                    <a:cubicBezTo>
                      <a:pt x="6" y="38"/>
                      <a:pt x="7" y="38"/>
                      <a:pt x="7" y="38"/>
                    </a:cubicBezTo>
                    <a:cubicBezTo>
                      <a:pt x="7" y="38"/>
                      <a:pt x="7" y="38"/>
                      <a:pt x="6" y="38"/>
                    </a:cubicBezTo>
                    <a:cubicBezTo>
                      <a:pt x="6" y="38"/>
                      <a:pt x="6" y="38"/>
                      <a:pt x="6" y="38"/>
                    </a:cubicBezTo>
                    <a:cubicBezTo>
                      <a:pt x="6" y="38"/>
                      <a:pt x="6" y="38"/>
                      <a:pt x="6" y="38"/>
                    </a:cubicBezTo>
                    <a:cubicBezTo>
                      <a:pt x="5" y="39"/>
                      <a:pt x="5" y="39"/>
                      <a:pt x="4" y="39"/>
                    </a:cubicBezTo>
                    <a:cubicBezTo>
                      <a:pt x="5" y="39"/>
                      <a:pt x="5" y="40"/>
                      <a:pt x="6" y="40"/>
                    </a:cubicBezTo>
                    <a:cubicBezTo>
                      <a:pt x="6" y="40"/>
                      <a:pt x="6" y="40"/>
                      <a:pt x="6" y="40"/>
                    </a:cubicBezTo>
                    <a:cubicBezTo>
                      <a:pt x="6" y="40"/>
                      <a:pt x="6" y="40"/>
                      <a:pt x="6" y="41"/>
                    </a:cubicBezTo>
                    <a:cubicBezTo>
                      <a:pt x="6" y="41"/>
                      <a:pt x="6" y="41"/>
                      <a:pt x="7" y="42"/>
                    </a:cubicBezTo>
                    <a:cubicBezTo>
                      <a:pt x="7" y="42"/>
                      <a:pt x="8" y="42"/>
                      <a:pt x="8" y="42"/>
                    </a:cubicBezTo>
                    <a:cubicBezTo>
                      <a:pt x="9" y="42"/>
                      <a:pt x="11" y="43"/>
                      <a:pt x="12" y="43"/>
                    </a:cubicBezTo>
                    <a:cubicBezTo>
                      <a:pt x="11" y="43"/>
                      <a:pt x="11" y="43"/>
                      <a:pt x="11" y="42"/>
                    </a:cubicBezTo>
                    <a:cubicBezTo>
                      <a:pt x="12" y="42"/>
                      <a:pt x="12" y="42"/>
                      <a:pt x="12" y="42"/>
                    </a:cubicBezTo>
                    <a:cubicBezTo>
                      <a:pt x="13" y="42"/>
                      <a:pt x="13" y="42"/>
                      <a:pt x="14" y="42"/>
                    </a:cubicBezTo>
                    <a:cubicBezTo>
                      <a:pt x="14" y="42"/>
                      <a:pt x="13" y="42"/>
                      <a:pt x="13" y="42"/>
                    </a:cubicBezTo>
                    <a:cubicBezTo>
                      <a:pt x="14" y="42"/>
                      <a:pt x="14" y="42"/>
                      <a:pt x="14" y="42"/>
                    </a:cubicBezTo>
                    <a:cubicBezTo>
                      <a:pt x="15" y="42"/>
                      <a:pt x="15" y="42"/>
                      <a:pt x="15" y="42"/>
                    </a:cubicBezTo>
                    <a:cubicBezTo>
                      <a:pt x="16" y="42"/>
                      <a:pt x="16" y="42"/>
                      <a:pt x="17" y="42"/>
                    </a:cubicBezTo>
                    <a:cubicBezTo>
                      <a:pt x="17" y="42"/>
                      <a:pt x="17" y="42"/>
                      <a:pt x="17" y="43"/>
                    </a:cubicBezTo>
                    <a:cubicBezTo>
                      <a:pt x="18" y="43"/>
                      <a:pt x="18" y="43"/>
                      <a:pt x="18" y="43"/>
                    </a:cubicBezTo>
                    <a:cubicBezTo>
                      <a:pt x="18" y="42"/>
                      <a:pt x="18" y="42"/>
                      <a:pt x="18" y="42"/>
                    </a:cubicBezTo>
                    <a:cubicBezTo>
                      <a:pt x="18" y="42"/>
                      <a:pt x="18" y="42"/>
                      <a:pt x="17" y="42"/>
                    </a:cubicBezTo>
                    <a:cubicBezTo>
                      <a:pt x="17" y="42"/>
                      <a:pt x="17" y="42"/>
                      <a:pt x="17" y="42"/>
                    </a:cubicBezTo>
                    <a:cubicBezTo>
                      <a:pt x="17" y="41"/>
                      <a:pt x="18" y="42"/>
                      <a:pt x="18" y="42"/>
                    </a:cubicBezTo>
                    <a:cubicBezTo>
                      <a:pt x="18" y="42"/>
                      <a:pt x="19" y="42"/>
                      <a:pt x="19" y="43"/>
                    </a:cubicBezTo>
                    <a:cubicBezTo>
                      <a:pt x="19" y="43"/>
                      <a:pt x="19" y="43"/>
                      <a:pt x="19" y="43"/>
                    </a:cubicBezTo>
                    <a:cubicBezTo>
                      <a:pt x="20" y="43"/>
                      <a:pt x="19" y="43"/>
                      <a:pt x="20" y="43"/>
                    </a:cubicBezTo>
                    <a:cubicBezTo>
                      <a:pt x="20" y="42"/>
                      <a:pt x="20" y="42"/>
                      <a:pt x="21" y="42"/>
                    </a:cubicBezTo>
                    <a:cubicBezTo>
                      <a:pt x="21" y="41"/>
                      <a:pt x="21" y="41"/>
                      <a:pt x="21" y="41"/>
                    </a:cubicBezTo>
                    <a:cubicBezTo>
                      <a:pt x="22" y="41"/>
                      <a:pt x="22" y="41"/>
                      <a:pt x="22" y="41"/>
                    </a:cubicBezTo>
                    <a:cubicBezTo>
                      <a:pt x="22" y="41"/>
                      <a:pt x="23" y="40"/>
                      <a:pt x="23" y="41"/>
                    </a:cubicBezTo>
                    <a:cubicBezTo>
                      <a:pt x="23" y="41"/>
                      <a:pt x="24" y="41"/>
                      <a:pt x="24" y="41"/>
                    </a:cubicBezTo>
                    <a:cubicBezTo>
                      <a:pt x="24" y="41"/>
                      <a:pt x="24" y="40"/>
                      <a:pt x="25" y="40"/>
                    </a:cubicBezTo>
                    <a:cubicBezTo>
                      <a:pt x="25" y="40"/>
                      <a:pt x="25" y="40"/>
                      <a:pt x="25" y="40"/>
                    </a:cubicBezTo>
                    <a:cubicBezTo>
                      <a:pt x="25" y="40"/>
                      <a:pt x="26" y="40"/>
                      <a:pt x="26" y="41"/>
                    </a:cubicBezTo>
                    <a:cubicBezTo>
                      <a:pt x="26" y="41"/>
                      <a:pt x="26" y="41"/>
                      <a:pt x="26" y="41"/>
                    </a:cubicBezTo>
                    <a:cubicBezTo>
                      <a:pt x="25" y="42"/>
                      <a:pt x="25" y="42"/>
                      <a:pt x="24" y="42"/>
                    </a:cubicBezTo>
                    <a:cubicBezTo>
                      <a:pt x="24" y="42"/>
                      <a:pt x="24" y="42"/>
                      <a:pt x="24" y="42"/>
                    </a:cubicBezTo>
                    <a:cubicBezTo>
                      <a:pt x="24" y="42"/>
                      <a:pt x="24" y="43"/>
                      <a:pt x="24" y="43"/>
                    </a:cubicBezTo>
                    <a:cubicBezTo>
                      <a:pt x="24" y="43"/>
                      <a:pt x="24" y="43"/>
                      <a:pt x="25" y="43"/>
                    </a:cubicBezTo>
                    <a:cubicBezTo>
                      <a:pt x="25" y="43"/>
                      <a:pt x="25" y="43"/>
                      <a:pt x="25" y="43"/>
                    </a:cubicBezTo>
                    <a:cubicBezTo>
                      <a:pt x="25" y="44"/>
                      <a:pt x="25" y="44"/>
                      <a:pt x="26" y="44"/>
                    </a:cubicBezTo>
                    <a:cubicBezTo>
                      <a:pt x="26" y="44"/>
                      <a:pt x="25" y="45"/>
                      <a:pt x="26" y="45"/>
                    </a:cubicBezTo>
                    <a:cubicBezTo>
                      <a:pt x="26" y="45"/>
                      <a:pt x="26" y="45"/>
                      <a:pt x="26" y="46"/>
                    </a:cubicBezTo>
                    <a:cubicBezTo>
                      <a:pt x="26" y="46"/>
                      <a:pt x="26" y="47"/>
                      <a:pt x="26" y="47"/>
                    </a:cubicBezTo>
                    <a:cubicBezTo>
                      <a:pt x="25" y="47"/>
                      <a:pt x="25" y="48"/>
                      <a:pt x="25" y="48"/>
                    </a:cubicBezTo>
                    <a:cubicBezTo>
                      <a:pt x="24" y="48"/>
                      <a:pt x="23" y="48"/>
                      <a:pt x="22" y="48"/>
                    </a:cubicBezTo>
                    <a:cubicBezTo>
                      <a:pt x="22" y="48"/>
                      <a:pt x="22" y="48"/>
                      <a:pt x="21" y="48"/>
                    </a:cubicBezTo>
                    <a:cubicBezTo>
                      <a:pt x="21" y="48"/>
                      <a:pt x="21" y="48"/>
                      <a:pt x="21" y="48"/>
                    </a:cubicBezTo>
                    <a:cubicBezTo>
                      <a:pt x="20" y="48"/>
                      <a:pt x="20" y="49"/>
                      <a:pt x="20" y="49"/>
                    </a:cubicBezTo>
                    <a:cubicBezTo>
                      <a:pt x="20" y="49"/>
                      <a:pt x="20" y="49"/>
                      <a:pt x="19" y="49"/>
                    </a:cubicBezTo>
                    <a:cubicBezTo>
                      <a:pt x="19" y="50"/>
                      <a:pt x="19" y="50"/>
                      <a:pt x="19" y="50"/>
                    </a:cubicBezTo>
                    <a:cubicBezTo>
                      <a:pt x="19" y="50"/>
                      <a:pt x="19" y="50"/>
                      <a:pt x="19" y="50"/>
                    </a:cubicBezTo>
                    <a:cubicBezTo>
                      <a:pt x="18" y="51"/>
                      <a:pt x="17" y="51"/>
                      <a:pt x="16" y="50"/>
                    </a:cubicBezTo>
                    <a:cubicBezTo>
                      <a:pt x="16" y="50"/>
                      <a:pt x="15" y="50"/>
                      <a:pt x="15" y="50"/>
                    </a:cubicBezTo>
                    <a:cubicBezTo>
                      <a:pt x="14" y="49"/>
                      <a:pt x="13" y="50"/>
                      <a:pt x="12" y="50"/>
                    </a:cubicBezTo>
                    <a:cubicBezTo>
                      <a:pt x="13" y="50"/>
                      <a:pt x="13" y="50"/>
                      <a:pt x="13" y="51"/>
                    </a:cubicBezTo>
                    <a:cubicBezTo>
                      <a:pt x="13" y="51"/>
                      <a:pt x="12" y="50"/>
                      <a:pt x="12" y="51"/>
                    </a:cubicBezTo>
                    <a:cubicBezTo>
                      <a:pt x="12" y="52"/>
                      <a:pt x="11" y="52"/>
                      <a:pt x="11" y="52"/>
                    </a:cubicBezTo>
                    <a:cubicBezTo>
                      <a:pt x="12" y="54"/>
                      <a:pt x="12" y="52"/>
                      <a:pt x="13" y="52"/>
                    </a:cubicBezTo>
                    <a:cubicBezTo>
                      <a:pt x="13" y="53"/>
                      <a:pt x="12" y="53"/>
                      <a:pt x="12" y="54"/>
                    </a:cubicBezTo>
                    <a:cubicBezTo>
                      <a:pt x="12" y="54"/>
                      <a:pt x="12" y="54"/>
                      <a:pt x="12" y="54"/>
                    </a:cubicBezTo>
                    <a:cubicBezTo>
                      <a:pt x="11" y="53"/>
                      <a:pt x="11" y="53"/>
                      <a:pt x="10" y="54"/>
                    </a:cubicBezTo>
                    <a:cubicBezTo>
                      <a:pt x="10" y="54"/>
                      <a:pt x="9" y="55"/>
                      <a:pt x="9" y="56"/>
                    </a:cubicBezTo>
                    <a:cubicBezTo>
                      <a:pt x="8" y="56"/>
                      <a:pt x="8" y="56"/>
                      <a:pt x="9" y="57"/>
                    </a:cubicBezTo>
                    <a:cubicBezTo>
                      <a:pt x="9" y="57"/>
                      <a:pt x="7" y="57"/>
                      <a:pt x="7" y="57"/>
                    </a:cubicBezTo>
                    <a:cubicBezTo>
                      <a:pt x="7" y="58"/>
                      <a:pt x="8" y="58"/>
                      <a:pt x="8" y="58"/>
                    </a:cubicBezTo>
                    <a:cubicBezTo>
                      <a:pt x="8" y="58"/>
                      <a:pt x="7" y="59"/>
                      <a:pt x="7" y="58"/>
                    </a:cubicBezTo>
                    <a:cubicBezTo>
                      <a:pt x="7" y="59"/>
                      <a:pt x="7" y="59"/>
                      <a:pt x="8" y="59"/>
                    </a:cubicBezTo>
                    <a:cubicBezTo>
                      <a:pt x="8" y="59"/>
                      <a:pt x="8" y="59"/>
                      <a:pt x="8" y="59"/>
                    </a:cubicBezTo>
                    <a:cubicBezTo>
                      <a:pt x="8" y="59"/>
                      <a:pt x="8" y="59"/>
                      <a:pt x="8" y="60"/>
                    </a:cubicBezTo>
                    <a:cubicBezTo>
                      <a:pt x="8" y="60"/>
                      <a:pt x="9" y="60"/>
                      <a:pt x="9" y="60"/>
                    </a:cubicBezTo>
                    <a:cubicBezTo>
                      <a:pt x="9" y="61"/>
                      <a:pt x="9" y="61"/>
                      <a:pt x="9" y="61"/>
                    </a:cubicBezTo>
                    <a:cubicBezTo>
                      <a:pt x="9" y="61"/>
                      <a:pt x="9" y="61"/>
                      <a:pt x="10" y="61"/>
                    </a:cubicBezTo>
                    <a:cubicBezTo>
                      <a:pt x="10" y="61"/>
                      <a:pt x="10" y="61"/>
                      <a:pt x="10" y="61"/>
                    </a:cubicBezTo>
                    <a:cubicBezTo>
                      <a:pt x="10" y="60"/>
                      <a:pt x="10" y="61"/>
                      <a:pt x="10" y="60"/>
                    </a:cubicBezTo>
                    <a:cubicBezTo>
                      <a:pt x="10" y="60"/>
                      <a:pt x="10" y="60"/>
                      <a:pt x="10" y="60"/>
                    </a:cubicBezTo>
                    <a:cubicBezTo>
                      <a:pt x="10" y="60"/>
                      <a:pt x="10" y="60"/>
                      <a:pt x="10" y="60"/>
                    </a:cubicBezTo>
                    <a:cubicBezTo>
                      <a:pt x="10" y="60"/>
                      <a:pt x="11" y="60"/>
                      <a:pt x="11" y="59"/>
                    </a:cubicBezTo>
                    <a:cubicBezTo>
                      <a:pt x="11" y="59"/>
                      <a:pt x="11" y="59"/>
                      <a:pt x="11" y="59"/>
                    </a:cubicBezTo>
                    <a:cubicBezTo>
                      <a:pt x="11" y="59"/>
                      <a:pt x="12" y="59"/>
                      <a:pt x="12" y="59"/>
                    </a:cubicBezTo>
                    <a:cubicBezTo>
                      <a:pt x="12" y="59"/>
                      <a:pt x="12" y="59"/>
                      <a:pt x="12" y="59"/>
                    </a:cubicBezTo>
                    <a:cubicBezTo>
                      <a:pt x="11" y="59"/>
                      <a:pt x="11" y="59"/>
                      <a:pt x="11" y="59"/>
                    </a:cubicBezTo>
                    <a:cubicBezTo>
                      <a:pt x="11" y="59"/>
                      <a:pt x="11" y="60"/>
                      <a:pt x="11" y="60"/>
                    </a:cubicBezTo>
                    <a:cubicBezTo>
                      <a:pt x="11" y="60"/>
                      <a:pt x="11" y="60"/>
                      <a:pt x="11" y="60"/>
                    </a:cubicBezTo>
                    <a:cubicBezTo>
                      <a:pt x="10" y="60"/>
                      <a:pt x="10" y="60"/>
                      <a:pt x="10" y="60"/>
                    </a:cubicBezTo>
                    <a:cubicBezTo>
                      <a:pt x="10" y="60"/>
                      <a:pt x="10" y="60"/>
                      <a:pt x="10" y="60"/>
                    </a:cubicBezTo>
                    <a:cubicBezTo>
                      <a:pt x="10" y="61"/>
                      <a:pt x="10" y="61"/>
                      <a:pt x="10" y="61"/>
                    </a:cubicBezTo>
                    <a:cubicBezTo>
                      <a:pt x="10" y="61"/>
                      <a:pt x="10" y="61"/>
                      <a:pt x="11" y="61"/>
                    </a:cubicBezTo>
                    <a:cubicBezTo>
                      <a:pt x="11" y="61"/>
                      <a:pt x="11" y="61"/>
                      <a:pt x="11" y="61"/>
                    </a:cubicBezTo>
                    <a:cubicBezTo>
                      <a:pt x="11" y="61"/>
                      <a:pt x="11" y="61"/>
                      <a:pt x="10" y="61"/>
                    </a:cubicBezTo>
                    <a:cubicBezTo>
                      <a:pt x="11" y="61"/>
                      <a:pt x="11" y="61"/>
                      <a:pt x="12" y="61"/>
                    </a:cubicBezTo>
                    <a:cubicBezTo>
                      <a:pt x="12" y="62"/>
                      <a:pt x="11" y="61"/>
                      <a:pt x="11" y="62"/>
                    </a:cubicBezTo>
                    <a:cubicBezTo>
                      <a:pt x="11" y="62"/>
                      <a:pt x="11" y="62"/>
                      <a:pt x="10" y="62"/>
                    </a:cubicBezTo>
                    <a:cubicBezTo>
                      <a:pt x="11" y="62"/>
                      <a:pt x="11" y="62"/>
                      <a:pt x="11" y="62"/>
                    </a:cubicBezTo>
                    <a:cubicBezTo>
                      <a:pt x="12" y="62"/>
                      <a:pt x="12" y="62"/>
                      <a:pt x="12" y="62"/>
                    </a:cubicBezTo>
                    <a:cubicBezTo>
                      <a:pt x="12" y="62"/>
                      <a:pt x="12" y="62"/>
                      <a:pt x="12" y="62"/>
                    </a:cubicBezTo>
                    <a:cubicBezTo>
                      <a:pt x="13" y="62"/>
                      <a:pt x="13" y="63"/>
                      <a:pt x="13" y="63"/>
                    </a:cubicBezTo>
                    <a:cubicBezTo>
                      <a:pt x="13" y="63"/>
                      <a:pt x="14" y="63"/>
                      <a:pt x="14" y="63"/>
                    </a:cubicBezTo>
                    <a:cubicBezTo>
                      <a:pt x="14" y="63"/>
                      <a:pt x="14" y="63"/>
                      <a:pt x="15" y="63"/>
                    </a:cubicBezTo>
                    <a:cubicBezTo>
                      <a:pt x="15" y="63"/>
                      <a:pt x="15" y="63"/>
                      <a:pt x="15" y="62"/>
                    </a:cubicBezTo>
                    <a:cubicBezTo>
                      <a:pt x="15" y="62"/>
                      <a:pt x="15" y="62"/>
                      <a:pt x="15" y="62"/>
                    </a:cubicBezTo>
                    <a:cubicBezTo>
                      <a:pt x="16" y="62"/>
                      <a:pt x="16" y="62"/>
                      <a:pt x="16" y="62"/>
                    </a:cubicBezTo>
                    <a:cubicBezTo>
                      <a:pt x="16" y="62"/>
                      <a:pt x="16" y="62"/>
                      <a:pt x="16" y="62"/>
                    </a:cubicBezTo>
                    <a:cubicBezTo>
                      <a:pt x="16" y="63"/>
                      <a:pt x="15" y="62"/>
                      <a:pt x="15" y="63"/>
                    </a:cubicBezTo>
                    <a:cubicBezTo>
                      <a:pt x="15" y="63"/>
                      <a:pt x="16" y="63"/>
                      <a:pt x="17" y="63"/>
                    </a:cubicBezTo>
                    <a:cubicBezTo>
                      <a:pt x="17" y="64"/>
                      <a:pt x="16" y="64"/>
                      <a:pt x="15" y="64"/>
                    </a:cubicBezTo>
                    <a:cubicBezTo>
                      <a:pt x="15" y="64"/>
                      <a:pt x="15" y="63"/>
                      <a:pt x="15" y="63"/>
                    </a:cubicBezTo>
                    <a:cubicBezTo>
                      <a:pt x="14" y="63"/>
                      <a:pt x="14" y="64"/>
                      <a:pt x="14" y="64"/>
                    </a:cubicBezTo>
                    <a:cubicBezTo>
                      <a:pt x="14" y="64"/>
                      <a:pt x="14" y="64"/>
                      <a:pt x="14" y="64"/>
                    </a:cubicBezTo>
                    <a:cubicBezTo>
                      <a:pt x="13" y="64"/>
                      <a:pt x="13" y="64"/>
                      <a:pt x="13" y="64"/>
                    </a:cubicBezTo>
                    <a:cubicBezTo>
                      <a:pt x="13" y="64"/>
                      <a:pt x="13" y="64"/>
                      <a:pt x="13" y="64"/>
                    </a:cubicBezTo>
                    <a:cubicBezTo>
                      <a:pt x="13" y="64"/>
                      <a:pt x="14" y="64"/>
                      <a:pt x="14" y="64"/>
                    </a:cubicBezTo>
                    <a:cubicBezTo>
                      <a:pt x="14" y="63"/>
                      <a:pt x="14" y="63"/>
                      <a:pt x="13" y="63"/>
                    </a:cubicBezTo>
                    <a:cubicBezTo>
                      <a:pt x="13" y="63"/>
                      <a:pt x="12" y="63"/>
                      <a:pt x="12" y="63"/>
                    </a:cubicBezTo>
                    <a:cubicBezTo>
                      <a:pt x="12" y="63"/>
                      <a:pt x="12" y="63"/>
                      <a:pt x="12" y="62"/>
                    </a:cubicBezTo>
                    <a:cubicBezTo>
                      <a:pt x="12" y="62"/>
                      <a:pt x="12" y="63"/>
                      <a:pt x="12" y="63"/>
                    </a:cubicBezTo>
                    <a:cubicBezTo>
                      <a:pt x="11" y="63"/>
                      <a:pt x="11" y="62"/>
                      <a:pt x="11" y="62"/>
                    </a:cubicBezTo>
                    <a:cubicBezTo>
                      <a:pt x="11" y="62"/>
                      <a:pt x="11" y="63"/>
                      <a:pt x="11" y="63"/>
                    </a:cubicBezTo>
                    <a:cubicBezTo>
                      <a:pt x="11" y="63"/>
                      <a:pt x="11" y="63"/>
                      <a:pt x="11" y="63"/>
                    </a:cubicBezTo>
                    <a:cubicBezTo>
                      <a:pt x="11" y="63"/>
                      <a:pt x="11" y="63"/>
                      <a:pt x="11" y="64"/>
                    </a:cubicBezTo>
                    <a:cubicBezTo>
                      <a:pt x="11" y="64"/>
                      <a:pt x="10" y="64"/>
                      <a:pt x="10" y="64"/>
                    </a:cubicBezTo>
                    <a:cubicBezTo>
                      <a:pt x="10" y="64"/>
                      <a:pt x="10" y="65"/>
                      <a:pt x="11" y="64"/>
                    </a:cubicBezTo>
                    <a:cubicBezTo>
                      <a:pt x="11" y="64"/>
                      <a:pt x="11" y="64"/>
                      <a:pt x="11" y="64"/>
                    </a:cubicBezTo>
                    <a:cubicBezTo>
                      <a:pt x="11" y="65"/>
                      <a:pt x="11" y="65"/>
                      <a:pt x="11" y="65"/>
                    </a:cubicBezTo>
                    <a:cubicBezTo>
                      <a:pt x="11" y="65"/>
                      <a:pt x="11" y="65"/>
                      <a:pt x="11" y="65"/>
                    </a:cubicBezTo>
                    <a:cubicBezTo>
                      <a:pt x="11" y="65"/>
                      <a:pt x="12" y="66"/>
                      <a:pt x="12" y="66"/>
                    </a:cubicBezTo>
                    <a:cubicBezTo>
                      <a:pt x="12" y="66"/>
                      <a:pt x="12" y="65"/>
                      <a:pt x="12" y="66"/>
                    </a:cubicBezTo>
                    <a:cubicBezTo>
                      <a:pt x="13" y="66"/>
                      <a:pt x="13" y="67"/>
                      <a:pt x="14" y="68"/>
                    </a:cubicBezTo>
                    <a:cubicBezTo>
                      <a:pt x="14" y="68"/>
                      <a:pt x="15" y="68"/>
                      <a:pt x="16" y="68"/>
                    </a:cubicBezTo>
                    <a:cubicBezTo>
                      <a:pt x="16" y="68"/>
                      <a:pt x="19" y="68"/>
                      <a:pt x="19" y="67"/>
                    </a:cubicBezTo>
                    <a:cubicBezTo>
                      <a:pt x="20" y="68"/>
                      <a:pt x="20" y="67"/>
                      <a:pt x="20" y="67"/>
                    </a:cubicBezTo>
                    <a:cubicBezTo>
                      <a:pt x="20" y="67"/>
                      <a:pt x="20" y="66"/>
                      <a:pt x="20" y="66"/>
                    </a:cubicBezTo>
                    <a:cubicBezTo>
                      <a:pt x="20" y="66"/>
                      <a:pt x="20" y="66"/>
                      <a:pt x="19" y="66"/>
                    </a:cubicBezTo>
                    <a:cubicBezTo>
                      <a:pt x="20" y="66"/>
                      <a:pt x="20" y="66"/>
                      <a:pt x="20" y="66"/>
                    </a:cubicBezTo>
                    <a:cubicBezTo>
                      <a:pt x="20" y="66"/>
                      <a:pt x="20" y="66"/>
                      <a:pt x="20" y="65"/>
                    </a:cubicBezTo>
                    <a:cubicBezTo>
                      <a:pt x="20" y="65"/>
                      <a:pt x="20" y="65"/>
                      <a:pt x="20" y="65"/>
                    </a:cubicBezTo>
                    <a:cubicBezTo>
                      <a:pt x="20" y="65"/>
                      <a:pt x="20" y="65"/>
                      <a:pt x="20" y="65"/>
                    </a:cubicBezTo>
                    <a:cubicBezTo>
                      <a:pt x="20" y="65"/>
                      <a:pt x="20" y="65"/>
                      <a:pt x="20" y="65"/>
                    </a:cubicBezTo>
                    <a:cubicBezTo>
                      <a:pt x="20" y="65"/>
                      <a:pt x="20" y="65"/>
                      <a:pt x="20" y="65"/>
                    </a:cubicBezTo>
                    <a:cubicBezTo>
                      <a:pt x="20" y="65"/>
                      <a:pt x="21" y="64"/>
                      <a:pt x="21" y="64"/>
                    </a:cubicBezTo>
                    <a:cubicBezTo>
                      <a:pt x="21" y="64"/>
                      <a:pt x="21" y="64"/>
                      <a:pt x="21" y="63"/>
                    </a:cubicBezTo>
                    <a:cubicBezTo>
                      <a:pt x="22" y="64"/>
                      <a:pt x="22" y="64"/>
                      <a:pt x="22" y="64"/>
                    </a:cubicBezTo>
                    <a:cubicBezTo>
                      <a:pt x="22" y="64"/>
                      <a:pt x="21" y="64"/>
                      <a:pt x="21" y="64"/>
                    </a:cubicBezTo>
                    <a:cubicBezTo>
                      <a:pt x="21" y="64"/>
                      <a:pt x="21" y="65"/>
                      <a:pt x="21" y="65"/>
                    </a:cubicBezTo>
                    <a:cubicBezTo>
                      <a:pt x="21" y="65"/>
                      <a:pt x="20" y="66"/>
                      <a:pt x="20" y="66"/>
                    </a:cubicBezTo>
                    <a:cubicBezTo>
                      <a:pt x="20" y="66"/>
                      <a:pt x="21" y="66"/>
                      <a:pt x="21" y="66"/>
                    </a:cubicBezTo>
                    <a:cubicBezTo>
                      <a:pt x="21" y="67"/>
                      <a:pt x="21" y="66"/>
                      <a:pt x="21" y="66"/>
                    </a:cubicBezTo>
                    <a:cubicBezTo>
                      <a:pt x="21" y="66"/>
                      <a:pt x="21" y="66"/>
                      <a:pt x="21" y="66"/>
                    </a:cubicBezTo>
                    <a:cubicBezTo>
                      <a:pt x="21" y="66"/>
                      <a:pt x="21" y="67"/>
                      <a:pt x="21" y="67"/>
                    </a:cubicBezTo>
                    <a:cubicBezTo>
                      <a:pt x="21" y="67"/>
                      <a:pt x="21" y="68"/>
                      <a:pt x="21" y="68"/>
                    </a:cubicBezTo>
                    <a:cubicBezTo>
                      <a:pt x="21" y="68"/>
                      <a:pt x="22" y="68"/>
                      <a:pt x="22" y="68"/>
                    </a:cubicBezTo>
                    <a:cubicBezTo>
                      <a:pt x="22" y="69"/>
                      <a:pt x="22" y="69"/>
                      <a:pt x="22" y="69"/>
                    </a:cubicBezTo>
                    <a:cubicBezTo>
                      <a:pt x="22" y="69"/>
                      <a:pt x="23" y="70"/>
                      <a:pt x="23" y="70"/>
                    </a:cubicBezTo>
                    <a:cubicBezTo>
                      <a:pt x="23" y="70"/>
                      <a:pt x="22" y="70"/>
                      <a:pt x="22" y="71"/>
                    </a:cubicBezTo>
                    <a:cubicBezTo>
                      <a:pt x="22" y="71"/>
                      <a:pt x="22" y="71"/>
                      <a:pt x="22" y="72"/>
                    </a:cubicBezTo>
                    <a:cubicBezTo>
                      <a:pt x="22" y="73"/>
                      <a:pt x="23" y="72"/>
                      <a:pt x="23" y="72"/>
                    </a:cubicBezTo>
                    <a:cubicBezTo>
                      <a:pt x="23" y="72"/>
                      <a:pt x="22" y="72"/>
                      <a:pt x="22" y="72"/>
                    </a:cubicBezTo>
                    <a:cubicBezTo>
                      <a:pt x="22" y="72"/>
                      <a:pt x="22" y="73"/>
                      <a:pt x="22" y="73"/>
                    </a:cubicBezTo>
                    <a:cubicBezTo>
                      <a:pt x="23" y="73"/>
                      <a:pt x="23" y="74"/>
                      <a:pt x="23" y="74"/>
                    </a:cubicBezTo>
                    <a:cubicBezTo>
                      <a:pt x="23" y="73"/>
                      <a:pt x="23" y="74"/>
                      <a:pt x="23" y="74"/>
                    </a:cubicBezTo>
                    <a:cubicBezTo>
                      <a:pt x="22" y="74"/>
                      <a:pt x="22" y="74"/>
                      <a:pt x="21" y="74"/>
                    </a:cubicBezTo>
                    <a:cubicBezTo>
                      <a:pt x="22" y="75"/>
                      <a:pt x="22" y="74"/>
                      <a:pt x="23" y="75"/>
                    </a:cubicBezTo>
                    <a:cubicBezTo>
                      <a:pt x="23" y="75"/>
                      <a:pt x="23" y="75"/>
                      <a:pt x="23" y="74"/>
                    </a:cubicBezTo>
                    <a:cubicBezTo>
                      <a:pt x="23" y="75"/>
                      <a:pt x="23" y="75"/>
                      <a:pt x="23" y="75"/>
                    </a:cubicBezTo>
                    <a:cubicBezTo>
                      <a:pt x="23" y="75"/>
                      <a:pt x="23" y="75"/>
                      <a:pt x="24" y="74"/>
                    </a:cubicBezTo>
                    <a:cubicBezTo>
                      <a:pt x="24" y="74"/>
                      <a:pt x="24" y="74"/>
                      <a:pt x="24" y="74"/>
                    </a:cubicBezTo>
                    <a:cubicBezTo>
                      <a:pt x="24" y="74"/>
                      <a:pt x="24" y="74"/>
                      <a:pt x="24" y="74"/>
                    </a:cubicBezTo>
                    <a:cubicBezTo>
                      <a:pt x="24" y="74"/>
                      <a:pt x="24" y="74"/>
                      <a:pt x="24" y="74"/>
                    </a:cubicBezTo>
                    <a:cubicBezTo>
                      <a:pt x="25" y="74"/>
                      <a:pt x="26" y="73"/>
                      <a:pt x="26" y="73"/>
                    </a:cubicBezTo>
                    <a:cubicBezTo>
                      <a:pt x="26" y="73"/>
                      <a:pt x="26" y="73"/>
                      <a:pt x="26" y="73"/>
                    </a:cubicBezTo>
                    <a:cubicBezTo>
                      <a:pt x="27" y="73"/>
                      <a:pt x="27" y="72"/>
                      <a:pt x="28" y="72"/>
                    </a:cubicBezTo>
                    <a:cubicBezTo>
                      <a:pt x="28" y="72"/>
                      <a:pt x="28" y="73"/>
                      <a:pt x="28" y="73"/>
                    </a:cubicBezTo>
                    <a:cubicBezTo>
                      <a:pt x="28" y="73"/>
                      <a:pt x="28" y="73"/>
                      <a:pt x="28" y="73"/>
                    </a:cubicBezTo>
                    <a:cubicBezTo>
                      <a:pt x="28" y="73"/>
                      <a:pt x="28" y="73"/>
                      <a:pt x="29" y="73"/>
                    </a:cubicBezTo>
                    <a:cubicBezTo>
                      <a:pt x="29" y="73"/>
                      <a:pt x="29" y="73"/>
                      <a:pt x="29" y="73"/>
                    </a:cubicBezTo>
                    <a:cubicBezTo>
                      <a:pt x="29" y="73"/>
                      <a:pt x="29" y="74"/>
                      <a:pt x="29" y="74"/>
                    </a:cubicBezTo>
                    <a:cubicBezTo>
                      <a:pt x="29" y="74"/>
                      <a:pt x="29" y="74"/>
                      <a:pt x="30" y="73"/>
                    </a:cubicBezTo>
                    <a:cubicBezTo>
                      <a:pt x="30" y="73"/>
                      <a:pt x="30" y="73"/>
                      <a:pt x="30" y="73"/>
                    </a:cubicBezTo>
                    <a:cubicBezTo>
                      <a:pt x="30" y="73"/>
                      <a:pt x="30" y="73"/>
                      <a:pt x="30" y="73"/>
                    </a:cubicBezTo>
                    <a:cubicBezTo>
                      <a:pt x="30" y="73"/>
                      <a:pt x="31" y="73"/>
                      <a:pt x="31" y="74"/>
                    </a:cubicBezTo>
                    <a:cubicBezTo>
                      <a:pt x="31" y="74"/>
                      <a:pt x="32" y="75"/>
                      <a:pt x="33" y="76"/>
                    </a:cubicBezTo>
                    <a:cubicBezTo>
                      <a:pt x="33" y="76"/>
                      <a:pt x="33" y="76"/>
                      <a:pt x="33" y="75"/>
                    </a:cubicBezTo>
                    <a:cubicBezTo>
                      <a:pt x="34" y="75"/>
                      <a:pt x="33" y="75"/>
                      <a:pt x="33" y="75"/>
                    </a:cubicBezTo>
                    <a:cubicBezTo>
                      <a:pt x="33" y="74"/>
                      <a:pt x="33" y="74"/>
                      <a:pt x="33" y="74"/>
                    </a:cubicBezTo>
                    <a:cubicBezTo>
                      <a:pt x="33" y="73"/>
                      <a:pt x="34" y="73"/>
                      <a:pt x="33" y="73"/>
                    </a:cubicBezTo>
                    <a:cubicBezTo>
                      <a:pt x="34" y="73"/>
                      <a:pt x="33" y="73"/>
                      <a:pt x="34" y="73"/>
                    </a:cubicBezTo>
                    <a:cubicBezTo>
                      <a:pt x="34" y="73"/>
                      <a:pt x="34" y="73"/>
                      <a:pt x="34" y="73"/>
                    </a:cubicBezTo>
                    <a:cubicBezTo>
                      <a:pt x="34" y="73"/>
                      <a:pt x="34" y="72"/>
                      <a:pt x="34" y="72"/>
                    </a:cubicBezTo>
                    <a:cubicBezTo>
                      <a:pt x="34" y="72"/>
                      <a:pt x="34" y="72"/>
                      <a:pt x="34" y="72"/>
                    </a:cubicBezTo>
                    <a:cubicBezTo>
                      <a:pt x="34" y="72"/>
                      <a:pt x="34" y="72"/>
                      <a:pt x="34" y="72"/>
                    </a:cubicBezTo>
                    <a:cubicBezTo>
                      <a:pt x="34" y="72"/>
                      <a:pt x="35" y="72"/>
                      <a:pt x="35" y="72"/>
                    </a:cubicBezTo>
                    <a:cubicBezTo>
                      <a:pt x="36" y="72"/>
                      <a:pt x="36" y="73"/>
                      <a:pt x="36" y="73"/>
                    </a:cubicBezTo>
                    <a:cubicBezTo>
                      <a:pt x="36" y="73"/>
                      <a:pt x="35" y="72"/>
                      <a:pt x="35" y="72"/>
                    </a:cubicBezTo>
                    <a:cubicBezTo>
                      <a:pt x="35" y="72"/>
                      <a:pt x="34" y="72"/>
                      <a:pt x="34" y="73"/>
                    </a:cubicBezTo>
                    <a:cubicBezTo>
                      <a:pt x="34" y="73"/>
                      <a:pt x="34" y="73"/>
                      <a:pt x="34" y="74"/>
                    </a:cubicBezTo>
                    <a:cubicBezTo>
                      <a:pt x="34" y="74"/>
                      <a:pt x="34" y="74"/>
                      <a:pt x="34" y="74"/>
                    </a:cubicBezTo>
                    <a:cubicBezTo>
                      <a:pt x="34" y="74"/>
                      <a:pt x="35" y="74"/>
                      <a:pt x="35" y="74"/>
                    </a:cubicBezTo>
                    <a:cubicBezTo>
                      <a:pt x="35" y="74"/>
                      <a:pt x="35" y="74"/>
                      <a:pt x="35" y="74"/>
                    </a:cubicBezTo>
                    <a:cubicBezTo>
                      <a:pt x="35" y="74"/>
                      <a:pt x="35" y="75"/>
                      <a:pt x="35" y="75"/>
                    </a:cubicBezTo>
                    <a:cubicBezTo>
                      <a:pt x="36" y="75"/>
                      <a:pt x="37" y="74"/>
                      <a:pt x="37" y="74"/>
                    </a:cubicBezTo>
                    <a:cubicBezTo>
                      <a:pt x="38" y="74"/>
                      <a:pt x="38" y="74"/>
                      <a:pt x="39" y="73"/>
                    </a:cubicBezTo>
                    <a:cubicBezTo>
                      <a:pt x="39" y="73"/>
                      <a:pt x="39" y="73"/>
                      <a:pt x="40" y="73"/>
                    </a:cubicBezTo>
                    <a:cubicBezTo>
                      <a:pt x="40" y="73"/>
                      <a:pt x="40" y="72"/>
                      <a:pt x="40" y="72"/>
                    </a:cubicBezTo>
                    <a:cubicBezTo>
                      <a:pt x="40" y="72"/>
                      <a:pt x="40" y="72"/>
                      <a:pt x="40" y="72"/>
                    </a:cubicBezTo>
                    <a:cubicBezTo>
                      <a:pt x="40" y="72"/>
                      <a:pt x="40" y="72"/>
                      <a:pt x="40" y="72"/>
                    </a:cubicBezTo>
                    <a:cubicBezTo>
                      <a:pt x="40" y="73"/>
                      <a:pt x="40" y="73"/>
                      <a:pt x="40" y="73"/>
                    </a:cubicBezTo>
                    <a:cubicBezTo>
                      <a:pt x="40" y="73"/>
                      <a:pt x="39" y="74"/>
                      <a:pt x="40" y="74"/>
                    </a:cubicBezTo>
                    <a:cubicBezTo>
                      <a:pt x="39" y="75"/>
                      <a:pt x="38" y="75"/>
                      <a:pt x="38" y="76"/>
                    </a:cubicBezTo>
                    <a:cubicBezTo>
                      <a:pt x="38" y="76"/>
                      <a:pt x="38" y="76"/>
                      <a:pt x="38" y="77"/>
                    </a:cubicBezTo>
                    <a:cubicBezTo>
                      <a:pt x="38" y="77"/>
                      <a:pt x="39" y="76"/>
                      <a:pt x="39" y="77"/>
                    </a:cubicBezTo>
                    <a:cubicBezTo>
                      <a:pt x="38" y="77"/>
                      <a:pt x="38" y="77"/>
                      <a:pt x="37" y="78"/>
                    </a:cubicBezTo>
                    <a:cubicBezTo>
                      <a:pt x="37" y="78"/>
                      <a:pt x="37" y="78"/>
                      <a:pt x="37" y="79"/>
                    </a:cubicBezTo>
                    <a:cubicBezTo>
                      <a:pt x="37" y="79"/>
                      <a:pt x="37" y="79"/>
                      <a:pt x="37" y="79"/>
                    </a:cubicBezTo>
                    <a:cubicBezTo>
                      <a:pt x="37" y="80"/>
                      <a:pt x="37" y="80"/>
                      <a:pt x="37" y="80"/>
                    </a:cubicBezTo>
                    <a:cubicBezTo>
                      <a:pt x="37" y="80"/>
                      <a:pt x="38" y="80"/>
                      <a:pt x="38" y="80"/>
                    </a:cubicBezTo>
                    <a:cubicBezTo>
                      <a:pt x="37" y="80"/>
                      <a:pt x="37" y="80"/>
                      <a:pt x="37" y="80"/>
                    </a:cubicBezTo>
                    <a:cubicBezTo>
                      <a:pt x="36" y="80"/>
                      <a:pt x="36" y="81"/>
                      <a:pt x="35" y="81"/>
                    </a:cubicBezTo>
                    <a:cubicBezTo>
                      <a:pt x="35" y="82"/>
                      <a:pt x="34" y="82"/>
                      <a:pt x="34" y="83"/>
                    </a:cubicBezTo>
                    <a:cubicBezTo>
                      <a:pt x="33" y="83"/>
                      <a:pt x="34" y="84"/>
                      <a:pt x="34" y="84"/>
                    </a:cubicBezTo>
                    <a:cubicBezTo>
                      <a:pt x="33" y="84"/>
                      <a:pt x="33" y="84"/>
                      <a:pt x="33" y="84"/>
                    </a:cubicBezTo>
                    <a:cubicBezTo>
                      <a:pt x="33" y="84"/>
                      <a:pt x="33" y="84"/>
                      <a:pt x="33" y="83"/>
                    </a:cubicBezTo>
                    <a:cubicBezTo>
                      <a:pt x="32" y="84"/>
                      <a:pt x="30" y="85"/>
                      <a:pt x="29" y="86"/>
                    </a:cubicBezTo>
                    <a:cubicBezTo>
                      <a:pt x="29" y="86"/>
                      <a:pt x="28" y="86"/>
                      <a:pt x="27" y="87"/>
                    </a:cubicBezTo>
                    <a:cubicBezTo>
                      <a:pt x="27" y="87"/>
                      <a:pt x="27" y="88"/>
                      <a:pt x="27" y="88"/>
                    </a:cubicBezTo>
                    <a:cubicBezTo>
                      <a:pt x="27" y="88"/>
                      <a:pt x="27" y="88"/>
                      <a:pt x="27" y="88"/>
                    </a:cubicBezTo>
                    <a:cubicBezTo>
                      <a:pt x="27" y="88"/>
                      <a:pt x="27" y="88"/>
                      <a:pt x="27" y="88"/>
                    </a:cubicBezTo>
                    <a:cubicBezTo>
                      <a:pt x="27" y="88"/>
                      <a:pt x="28" y="89"/>
                      <a:pt x="28" y="89"/>
                    </a:cubicBezTo>
                    <a:cubicBezTo>
                      <a:pt x="28" y="89"/>
                      <a:pt x="28" y="89"/>
                      <a:pt x="28" y="89"/>
                    </a:cubicBezTo>
                    <a:cubicBezTo>
                      <a:pt x="27" y="89"/>
                      <a:pt x="27" y="89"/>
                      <a:pt x="26" y="89"/>
                    </a:cubicBezTo>
                    <a:cubicBezTo>
                      <a:pt x="26" y="89"/>
                      <a:pt x="27" y="89"/>
                      <a:pt x="26" y="90"/>
                    </a:cubicBezTo>
                    <a:cubicBezTo>
                      <a:pt x="26" y="89"/>
                      <a:pt x="26" y="89"/>
                      <a:pt x="26" y="89"/>
                    </a:cubicBezTo>
                    <a:cubicBezTo>
                      <a:pt x="26" y="89"/>
                      <a:pt x="25" y="89"/>
                      <a:pt x="25" y="89"/>
                    </a:cubicBezTo>
                    <a:cubicBezTo>
                      <a:pt x="25" y="89"/>
                      <a:pt x="25" y="89"/>
                      <a:pt x="25" y="88"/>
                    </a:cubicBezTo>
                    <a:cubicBezTo>
                      <a:pt x="25" y="88"/>
                      <a:pt x="26" y="88"/>
                      <a:pt x="26" y="88"/>
                    </a:cubicBezTo>
                    <a:cubicBezTo>
                      <a:pt x="26" y="88"/>
                      <a:pt x="25" y="88"/>
                      <a:pt x="25" y="88"/>
                    </a:cubicBezTo>
                    <a:cubicBezTo>
                      <a:pt x="25" y="88"/>
                      <a:pt x="25" y="88"/>
                      <a:pt x="25" y="88"/>
                    </a:cubicBezTo>
                    <a:cubicBezTo>
                      <a:pt x="23" y="89"/>
                      <a:pt x="22" y="89"/>
                      <a:pt x="21" y="90"/>
                    </a:cubicBezTo>
                    <a:cubicBezTo>
                      <a:pt x="20" y="91"/>
                      <a:pt x="19" y="91"/>
                      <a:pt x="18" y="92"/>
                    </a:cubicBezTo>
                    <a:cubicBezTo>
                      <a:pt x="18" y="92"/>
                      <a:pt x="18" y="92"/>
                      <a:pt x="18" y="92"/>
                    </a:cubicBezTo>
                    <a:cubicBezTo>
                      <a:pt x="18" y="92"/>
                      <a:pt x="18" y="92"/>
                      <a:pt x="17" y="92"/>
                    </a:cubicBezTo>
                    <a:cubicBezTo>
                      <a:pt x="17" y="92"/>
                      <a:pt x="17" y="92"/>
                      <a:pt x="17" y="93"/>
                    </a:cubicBezTo>
                    <a:cubicBezTo>
                      <a:pt x="17" y="93"/>
                      <a:pt x="17" y="93"/>
                      <a:pt x="17" y="93"/>
                    </a:cubicBezTo>
                    <a:cubicBezTo>
                      <a:pt x="17" y="93"/>
                      <a:pt x="17" y="94"/>
                      <a:pt x="17" y="94"/>
                    </a:cubicBezTo>
                    <a:cubicBezTo>
                      <a:pt x="17" y="94"/>
                      <a:pt x="17" y="93"/>
                      <a:pt x="18" y="93"/>
                    </a:cubicBezTo>
                    <a:cubicBezTo>
                      <a:pt x="17" y="93"/>
                      <a:pt x="17" y="93"/>
                      <a:pt x="17" y="92"/>
                    </a:cubicBezTo>
                    <a:cubicBezTo>
                      <a:pt x="18" y="92"/>
                      <a:pt x="18" y="93"/>
                      <a:pt x="18" y="93"/>
                    </a:cubicBezTo>
                    <a:cubicBezTo>
                      <a:pt x="18" y="93"/>
                      <a:pt x="20" y="93"/>
                      <a:pt x="20" y="93"/>
                    </a:cubicBezTo>
                    <a:cubicBezTo>
                      <a:pt x="20" y="93"/>
                      <a:pt x="20" y="93"/>
                      <a:pt x="20" y="93"/>
                    </a:cubicBezTo>
                    <a:cubicBezTo>
                      <a:pt x="20" y="93"/>
                      <a:pt x="19" y="92"/>
                      <a:pt x="20" y="92"/>
                    </a:cubicBezTo>
                    <a:cubicBezTo>
                      <a:pt x="20" y="92"/>
                      <a:pt x="20" y="92"/>
                      <a:pt x="20" y="92"/>
                    </a:cubicBezTo>
                    <a:cubicBezTo>
                      <a:pt x="20" y="92"/>
                      <a:pt x="19" y="92"/>
                      <a:pt x="19" y="92"/>
                    </a:cubicBezTo>
                    <a:cubicBezTo>
                      <a:pt x="19" y="92"/>
                      <a:pt x="19" y="92"/>
                      <a:pt x="19" y="92"/>
                    </a:cubicBezTo>
                    <a:cubicBezTo>
                      <a:pt x="19" y="91"/>
                      <a:pt x="20" y="92"/>
                      <a:pt x="20" y="93"/>
                    </a:cubicBezTo>
                    <a:cubicBezTo>
                      <a:pt x="20" y="93"/>
                      <a:pt x="20" y="93"/>
                      <a:pt x="20" y="93"/>
                    </a:cubicBezTo>
                    <a:cubicBezTo>
                      <a:pt x="20" y="93"/>
                      <a:pt x="21" y="93"/>
                      <a:pt x="21" y="93"/>
                    </a:cubicBezTo>
                    <a:cubicBezTo>
                      <a:pt x="21" y="93"/>
                      <a:pt x="21" y="93"/>
                      <a:pt x="21" y="92"/>
                    </a:cubicBezTo>
                    <a:cubicBezTo>
                      <a:pt x="21" y="92"/>
                      <a:pt x="21" y="93"/>
                      <a:pt x="22" y="93"/>
                    </a:cubicBezTo>
                    <a:cubicBezTo>
                      <a:pt x="22" y="93"/>
                      <a:pt x="22" y="92"/>
                      <a:pt x="22" y="92"/>
                    </a:cubicBezTo>
                    <a:cubicBezTo>
                      <a:pt x="22" y="92"/>
                      <a:pt x="22" y="92"/>
                      <a:pt x="22" y="92"/>
                    </a:cubicBezTo>
                    <a:cubicBezTo>
                      <a:pt x="22" y="91"/>
                      <a:pt x="23" y="91"/>
                      <a:pt x="23" y="91"/>
                    </a:cubicBezTo>
                    <a:cubicBezTo>
                      <a:pt x="23" y="91"/>
                      <a:pt x="23" y="91"/>
                      <a:pt x="23" y="90"/>
                    </a:cubicBezTo>
                    <a:cubicBezTo>
                      <a:pt x="23" y="90"/>
                      <a:pt x="24" y="90"/>
                      <a:pt x="24" y="90"/>
                    </a:cubicBezTo>
                    <a:cubicBezTo>
                      <a:pt x="24" y="90"/>
                      <a:pt x="25" y="90"/>
                      <a:pt x="25" y="90"/>
                    </a:cubicBezTo>
                    <a:cubicBezTo>
                      <a:pt x="24" y="90"/>
                      <a:pt x="24" y="90"/>
                      <a:pt x="24" y="91"/>
                    </a:cubicBezTo>
                    <a:cubicBezTo>
                      <a:pt x="24" y="91"/>
                      <a:pt x="23" y="91"/>
                      <a:pt x="23" y="91"/>
                    </a:cubicBezTo>
                    <a:cubicBezTo>
                      <a:pt x="24" y="91"/>
                      <a:pt x="24" y="91"/>
                      <a:pt x="24" y="91"/>
                    </a:cubicBezTo>
                    <a:cubicBezTo>
                      <a:pt x="24" y="91"/>
                      <a:pt x="25" y="91"/>
                      <a:pt x="25" y="91"/>
                    </a:cubicBezTo>
                    <a:cubicBezTo>
                      <a:pt x="25" y="91"/>
                      <a:pt x="26" y="91"/>
                      <a:pt x="26" y="91"/>
                    </a:cubicBezTo>
                    <a:cubicBezTo>
                      <a:pt x="26" y="91"/>
                      <a:pt x="26" y="90"/>
                      <a:pt x="26" y="90"/>
                    </a:cubicBezTo>
                    <a:cubicBezTo>
                      <a:pt x="27" y="90"/>
                      <a:pt x="27" y="91"/>
                      <a:pt x="27" y="91"/>
                    </a:cubicBezTo>
                    <a:cubicBezTo>
                      <a:pt x="27" y="91"/>
                      <a:pt x="27" y="90"/>
                      <a:pt x="27" y="90"/>
                    </a:cubicBezTo>
                    <a:cubicBezTo>
                      <a:pt x="28" y="89"/>
                      <a:pt x="29" y="89"/>
                      <a:pt x="30" y="89"/>
                    </a:cubicBezTo>
                    <a:cubicBezTo>
                      <a:pt x="30" y="89"/>
                      <a:pt x="30" y="90"/>
                      <a:pt x="30" y="90"/>
                    </a:cubicBezTo>
                    <a:cubicBezTo>
                      <a:pt x="30" y="90"/>
                      <a:pt x="30" y="90"/>
                      <a:pt x="30" y="90"/>
                    </a:cubicBezTo>
                    <a:cubicBezTo>
                      <a:pt x="30" y="90"/>
                      <a:pt x="31" y="89"/>
                      <a:pt x="30" y="89"/>
                    </a:cubicBezTo>
                    <a:cubicBezTo>
                      <a:pt x="31" y="89"/>
                      <a:pt x="31" y="89"/>
                      <a:pt x="31" y="89"/>
                    </a:cubicBezTo>
                    <a:cubicBezTo>
                      <a:pt x="31" y="89"/>
                      <a:pt x="32" y="89"/>
                      <a:pt x="32" y="89"/>
                    </a:cubicBezTo>
                    <a:cubicBezTo>
                      <a:pt x="32" y="88"/>
                      <a:pt x="33" y="88"/>
                      <a:pt x="33" y="88"/>
                    </a:cubicBezTo>
                    <a:cubicBezTo>
                      <a:pt x="33" y="88"/>
                      <a:pt x="33" y="88"/>
                      <a:pt x="33" y="88"/>
                    </a:cubicBezTo>
                    <a:cubicBezTo>
                      <a:pt x="33" y="88"/>
                      <a:pt x="33" y="88"/>
                      <a:pt x="34" y="88"/>
                    </a:cubicBezTo>
                    <a:cubicBezTo>
                      <a:pt x="34" y="88"/>
                      <a:pt x="34" y="88"/>
                      <a:pt x="34" y="88"/>
                    </a:cubicBezTo>
                    <a:cubicBezTo>
                      <a:pt x="34" y="87"/>
                      <a:pt x="34" y="87"/>
                      <a:pt x="34" y="87"/>
                    </a:cubicBezTo>
                    <a:cubicBezTo>
                      <a:pt x="34" y="87"/>
                      <a:pt x="34" y="88"/>
                      <a:pt x="34" y="88"/>
                    </a:cubicBezTo>
                    <a:cubicBezTo>
                      <a:pt x="34" y="88"/>
                      <a:pt x="34" y="88"/>
                      <a:pt x="34" y="88"/>
                    </a:cubicBezTo>
                    <a:cubicBezTo>
                      <a:pt x="34" y="88"/>
                      <a:pt x="34" y="88"/>
                      <a:pt x="34" y="87"/>
                    </a:cubicBezTo>
                    <a:cubicBezTo>
                      <a:pt x="34" y="87"/>
                      <a:pt x="35" y="87"/>
                      <a:pt x="35" y="87"/>
                    </a:cubicBezTo>
                    <a:cubicBezTo>
                      <a:pt x="35" y="87"/>
                      <a:pt x="35" y="87"/>
                      <a:pt x="35" y="87"/>
                    </a:cubicBezTo>
                    <a:cubicBezTo>
                      <a:pt x="35" y="87"/>
                      <a:pt x="35" y="86"/>
                      <a:pt x="35" y="87"/>
                    </a:cubicBezTo>
                    <a:cubicBezTo>
                      <a:pt x="34" y="86"/>
                      <a:pt x="34" y="86"/>
                      <a:pt x="34" y="86"/>
                    </a:cubicBezTo>
                    <a:cubicBezTo>
                      <a:pt x="34" y="86"/>
                      <a:pt x="34" y="87"/>
                      <a:pt x="34" y="87"/>
                    </a:cubicBezTo>
                    <a:cubicBezTo>
                      <a:pt x="34" y="87"/>
                      <a:pt x="34" y="86"/>
                      <a:pt x="34" y="86"/>
                    </a:cubicBezTo>
                    <a:cubicBezTo>
                      <a:pt x="35" y="86"/>
                      <a:pt x="36" y="85"/>
                      <a:pt x="36" y="85"/>
                    </a:cubicBezTo>
                    <a:cubicBezTo>
                      <a:pt x="37" y="84"/>
                      <a:pt x="37" y="85"/>
                      <a:pt x="38" y="85"/>
                    </a:cubicBezTo>
                    <a:cubicBezTo>
                      <a:pt x="38" y="85"/>
                      <a:pt x="38" y="84"/>
                      <a:pt x="37" y="84"/>
                    </a:cubicBezTo>
                    <a:cubicBezTo>
                      <a:pt x="38" y="84"/>
                      <a:pt x="38" y="84"/>
                      <a:pt x="39" y="84"/>
                    </a:cubicBezTo>
                    <a:cubicBezTo>
                      <a:pt x="39" y="84"/>
                      <a:pt x="40" y="84"/>
                      <a:pt x="40" y="83"/>
                    </a:cubicBezTo>
                    <a:cubicBezTo>
                      <a:pt x="40" y="83"/>
                      <a:pt x="40" y="83"/>
                      <a:pt x="40" y="83"/>
                    </a:cubicBezTo>
                    <a:cubicBezTo>
                      <a:pt x="40" y="83"/>
                      <a:pt x="41" y="83"/>
                      <a:pt x="41" y="83"/>
                    </a:cubicBezTo>
                    <a:cubicBezTo>
                      <a:pt x="41" y="83"/>
                      <a:pt x="41" y="83"/>
                      <a:pt x="41" y="82"/>
                    </a:cubicBezTo>
                    <a:cubicBezTo>
                      <a:pt x="41" y="82"/>
                      <a:pt x="42" y="82"/>
                      <a:pt x="42" y="81"/>
                    </a:cubicBezTo>
                    <a:cubicBezTo>
                      <a:pt x="42" y="81"/>
                      <a:pt x="41" y="81"/>
                      <a:pt x="41" y="82"/>
                    </a:cubicBezTo>
                    <a:cubicBezTo>
                      <a:pt x="41" y="81"/>
                      <a:pt x="43" y="81"/>
                      <a:pt x="43" y="80"/>
                    </a:cubicBezTo>
                    <a:cubicBezTo>
                      <a:pt x="44" y="80"/>
                      <a:pt x="44" y="80"/>
                      <a:pt x="44" y="79"/>
                    </a:cubicBezTo>
                    <a:cubicBezTo>
                      <a:pt x="45" y="79"/>
                      <a:pt x="44" y="79"/>
                      <a:pt x="45" y="79"/>
                    </a:cubicBezTo>
                    <a:cubicBezTo>
                      <a:pt x="45" y="79"/>
                      <a:pt x="45" y="79"/>
                      <a:pt x="45" y="79"/>
                    </a:cubicBezTo>
                    <a:cubicBezTo>
                      <a:pt x="45" y="79"/>
                      <a:pt x="46" y="79"/>
                      <a:pt x="46" y="78"/>
                    </a:cubicBezTo>
                    <a:cubicBezTo>
                      <a:pt x="46" y="78"/>
                      <a:pt x="46" y="78"/>
                      <a:pt x="46" y="78"/>
                    </a:cubicBezTo>
                    <a:cubicBezTo>
                      <a:pt x="46" y="78"/>
                      <a:pt x="47" y="78"/>
                      <a:pt x="47" y="78"/>
                    </a:cubicBezTo>
                    <a:cubicBezTo>
                      <a:pt x="47" y="78"/>
                      <a:pt x="49" y="77"/>
                      <a:pt x="49" y="77"/>
                    </a:cubicBezTo>
                    <a:cubicBezTo>
                      <a:pt x="49" y="77"/>
                      <a:pt x="49" y="77"/>
                      <a:pt x="49" y="77"/>
                    </a:cubicBezTo>
                    <a:cubicBezTo>
                      <a:pt x="49" y="77"/>
                      <a:pt x="49" y="77"/>
                      <a:pt x="50" y="77"/>
                    </a:cubicBezTo>
                    <a:cubicBezTo>
                      <a:pt x="50" y="77"/>
                      <a:pt x="50" y="77"/>
                      <a:pt x="49" y="76"/>
                    </a:cubicBezTo>
                    <a:cubicBezTo>
                      <a:pt x="50" y="76"/>
                      <a:pt x="50" y="76"/>
                      <a:pt x="50" y="76"/>
                    </a:cubicBezTo>
                    <a:cubicBezTo>
                      <a:pt x="50" y="76"/>
                      <a:pt x="49" y="76"/>
                      <a:pt x="49" y="76"/>
                    </a:cubicBezTo>
                    <a:cubicBezTo>
                      <a:pt x="50" y="76"/>
                      <a:pt x="50" y="76"/>
                      <a:pt x="50" y="76"/>
                    </a:cubicBezTo>
                    <a:cubicBezTo>
                      <a:pt x="50" y="76"/>
                      <a:pt x="50" y="76"/>
                      <a:pt x="50" y="75"/>
                    </a:cubicBezTo>
                    <a:cubicBezTo>
                      <a:pt x="50" y="75"/>
                      <a:pt x="50" y="75"/>
                      <a:pt x="50" y="75"/>
                    </a:cubicBezTo>
                    <a:cubicBezTo>
                      <a:pt x="51" y="75"/>
                      <a:pt x="51" y="75"/>
                      <a:pt x="51" y="75"/>
                    </a:cubicBezTo>
                    <a:cubicBezTo>
                      <a:pt x="51" y="74"/>
                      <a:pt x="52" y="74"/>
                      <a:pt x="52" y="74"/>
                    </a:cubicBezTo>
                    <a:cubicBezTo>
                      <a:pt x="53" y="74"/>
                      <a:pt x="52" y="73"/>
                      <a:pt x="53" y="73"/>
                    </a:cubicBezTo>
                    <a:cubicBezTo>
                      <a:pt x="53" y="73"/>
                      <a:pt x="53" y="73"/>
                      <a:pt x="53" y="73"/>
                    </a:cubicBezTo>
                    <a:cubicBezTo>
                      <a:pt x="53" y="73"/>
                      <a:pt x="52" y="73"/>
                      <a:pt x="52" y="73"/>
                    </a:cubicBezTo>
                    <a:cubicBezTo>
                      <a:pt x="52" y="72"/>
                      <a:pt x="52" y="72"/>
                      <a:pt x="51" y="72"/>
                    </a:cubicBezTo>
                    <a:cubicBezTo>
                      <a:pt x="51" y="72"/>
                      <a:pt x="51" y="72"/>
                      <a:pt x="51" y="72"/>
                    </a:cubicBezTo>
                    <a:cubicBezTo>
                      <a:pt x="50" y="72"/>
                      <a:pt x="50" y="72"/>
                      <a:pt x="50" y="72"/>
                    </a:cubicBezTo>
                    <a:cubicBezTo>
                      <a:pt x="50" y="72"/>
                      <a:pt x="49" y="72"/>
                      <a:pt x="49" y="72"/>
                    </a:cubicBezTo>
                    <a:cubicBezTo>
                      <a:pt x="49" y="72"/>
                      <a:pt x="50" y="72"/>
                      <a:pt x="50" y="71"/>
                    </a:cubicBezTo>
                    <a:cubicBezTo>
                      <a:pt x="50" y="71"/>
                      <a:pt x="50" y="71"/>
                      <a:pt x="50" y="71"/>
                    </a:cubicBezTo>
                    <a:cubicBezTo>
                      <a:pt x="50" y="71"/>
                      <a:pt x="50" y="71"/>
                      <a:pt x="50" y="71"/>
                    </a:cubicBezTo>
                    <a:cubicBezTo>
                      <a:pt x="50" y="70"/>
                      <a:pt x="51" y="70"/>
                      <a:pt x="51" y="70"/>
                    </a:cubicBezTo>
                    <a:cubicBezTo>
                      <a:pt x="51" y="70"/>
                      <a:pt x="51" y="70"/>
                      <a:pt x="51" y="70"/>
                    </a:cubicBezTo>
                    <a:cubicBezTo>
                      <a:pt x="51" y="70"/>
                      <a:pt x="51" y="69"/>
                      <a:pt x="52" y="69"/>
                    </a:cubicBezTo>
                    <a:cubicBezTo>
                      <a:pt x="52" y="69"/>
                      <a:pt x="51" y="69"/>
                      <a:pt x="51" y="69"/>
                    </a:cubicBezTo>
                    <a:cubicBezTo>
                      <a:pt x="52" y="69"/>
                      <a:pt x="52" y="69"/>
                      <a:pt x="52" y="68"/>
                    </a:cubicBezTo>
                    <a:cubicBezTo>
                      <a:pt x="52" y="69"/>
                      <a:pt x="53" y="69"/>
                      <a:pt x="52" y="69"/>
                    </a:cubicBezTo>
                    <a:cubicBezTo>
                      <a:pt x="53" y="69"/>
                      <a:pt x="54" y="69"/>
                      <a:pt x="54" y="68"/>
                    </a:cubicBezTo>
                    <a:cubicBezTo>
                      <a:pt x="54" y="68"/>
                      <a:pt x="53" y="68"/>
                      <a:pt x="53" y="68"/>
                    </a:cubicBezTo>
                    <a:cubicBezTo>
                      <a:pt x="53" y="68"/>
                      <a:pt x="55" y="68"/>
                      <a:pt x="55" y="67"/>
                    </a:cubicBezTo>
                    <a:cubicBezTo>
                      <a:pt x="56" y="67"/>
                      <a:pt x="55" y="67"/>
                      <a:pt x="55" y="67"/>
                    </a:cubicBezTo>
                    <a:cubicBezTo>
                      <a:pt x="55" y="66"/>
                      <a:pt x="54" y="66"/>
                      <a:pt x="54" y="66"/>
                    </a:cubicBezTo>
                    <a:cubicBezTo>
                      <a:pt x="54" y="65"/>
                      <a:pt x="56" y="66"/>
                      <a:pt x="57" y="65"/>
                    </a:cubicBezTo>
                    <a:cubicBezTo>
                      <a:pt x="56" y="65"/>
                      <a:pt x="57" y="64"/>
                      <a:pt x="57" y="64"/>
                    </a:cubicBezTo>
                    <a:cubicBezTo>
                      <a:pt x="57" y="64"/>
                      <a:pt x="57" y="64"/>
                      <a:pt x="58" y="63"/>
                    </a:cubicBezTo>
                    <a:cubicBezTo>
                      <a:pt x="58" y="63"/>
                      <a:pt x="58" y="63"/>
                      <a:pt x="58" y="63"/>
                    </a:cubicBezTo>
                    <a:cubicBezTo>
                      <a:pt x="58" y="63"/>
                      <a:pt x="58" y="63"/>
                      <a:pt x="58" y="63"/>
                    </a:cubicBezTo>
                    <a:cubicBezTo>
                      <a:pt x="58" y="62"/>
                      <a:pt x="59" y="62"/>
                      <a:pt x="60" y="62"/>
                    </a:cubicBezTo>
                    <a:cubicBezTo>
                      <a:pt x="60" y="62"/>
                      <a:pt x="60" y="62"/>
                      <a:pt x="61" y="61"/>
                    </a:cubicBezTo>
                    <a:cubicBezTo>
                      <a:pt x="61" y="61"/>
                      <a:pt x="61" y="61"/>
                      <a:pt x="61" y="61"/>
                    </a:cubicBezTo>
                    <a:cubicBezTo>
                      <a:pt x="61" y="61"/>
                      <a:pt x="62" y="61"/>
                      <a:pt x="62" y="60"/>
                    </a:cubicBezTo>
                    <a:cubicBezTo>
                      <a:pt x="62" y="60"/>
                      <a:pt x="62" y="60"/>
                      <a:pt x="63" y="60"/>
                    </a:cubicBezTo>
                    <a:cubicBezTo>
                      <a:pt x="63" y="60"/>
                      <a:pt x="64" y="60"/>
                      <a:pt x="64" y="60"/>
                    </a:cubicBezTo>
                    <a:cubicBezTo>
                      <a:pt x="64" y="60"/>
                      <a:pt x="65" y="60"/>
                      <a:pt x="65" y="60"/>
                    </a:cubicBezTo>
                    <a:cubicBezTo>
                      <a:pt x="66" y="59"/>
                      <a:pt x="66" y="59"/>
                      <a:pt x="67" y="59"/>
                    </a:cubicBezTo>
                    <a:cubicBezTo>
                      <a:pt x="67" y="59"/>
                      <a:pt x="66" y="60"/>
                      <a:pt x="66" y="60"/>
                    </a:cubicBezTo>
                    <a:cubicBezTo>
                      <a:pt x="66" y="60"/>
                      <a:pt x="66" y="60"/>
                      <a:pt x="66" y="60"/>
                    </a:cubicBezTo>
                    <a:cubicBezTo>
                      <a:pt x="65" y="60"/>
                      <a:pt x="65" y="61"/>
                      <a:pt x="65" y="61"/>
                    </a:cubicBezTo>
                    <a:cubicBezTo>
                      <a:pt x="65" y="61"/>
                      <a:pt x="64" y="61"/>
                      <a:pt x="65" y="61"/>
                    </a:cubicBezTo>
                    <a:cubicBezTo>
                      <a:pt x="65" y="61"/>
                      <a:pt x="65" y="61"/>
                      <a:pt x="65" y="62"/>
                    </a:cubicBezTo>
                    <a:cubicBezTo>
                      <a:pt x="66" y="62"/>
                      <a:pt x="67" y="62"/>
                      <a:pt x="68" y="63"/>
                    </a:cubicBezTo>
                    <a:cubicBezTo>
                      <a:pt x="67" y="62"/>
                      <a:pt x="66" y="62"/>
                      <a:pt x="66" y="62"/>
                    </a:cubicBezTo>
                    <a:cubicBezTo>
                      <a:pt x="65" y="62"/>
                      <a:pt x="65" y="62"/>
                      <a:pt x="64" y="62"/>
                    </a:cubicBezTo>
                    <a:cubicBezTo>
                      <a:pt x="64" y="62"/>
                      <a:pt x="63" y="62"/>
                      <a:pt x="63" y="62"/>
                    </a:cubicBezTo>
                    <a:cubicBezTo>
                      <a:pt x="62" y="62"/>
                      <a:pt x="62" y="62"/>
                      <a:pt x="62" y="62"/>
                    </a:cubicBezTo>
                    <a:cubicBezTo>
                      <a:pt x="62" y="63"/>
                      <a:pt x="61" y="63"/>
                      <a:pt x="61" y="63"/>
                    </a:cubicBezTo>
                    <a:cubicBezTo>
                      <a:pt x="60" y="63"/>
                      <a:pt x="60" y="63"/>
                      <a:pt x="60" y="63"/>
                    </a:cubicBezTo>
                    <a:cubicBezTo>
                      <a:pt x="60" y="64"/>
                      <a:pt x="60" y="64"/>
                      <a:pt x="60" y="64"/>
                    </a:cubicBezTo>
                    <a:cubicBezTo>
                      <a:pt x="60" y="64"/>
                      <a:pt x="60" y="64"/>
                      <a:pt x="60" y="65"/>
                    </a:cubicBezTo>
                    <a:cubicBezTo>
                      <a:pt x="60" y="65"/>
                      <a:pt x="60" y="65"/>
                      <a:pt x="60" y="65"/>
                    </a:cubicBezTo>
                    <a:cubicBezTo>
                      <a:pt x="60" y="65"/>
                      <a:pt x="60" y="65"/>
                      <a:pt x="60" y="65"/>
                    </a:cubicBezTo>
                    <a:cubicBezTo>
                      <a:pt x="59" y="66"/>
                      <a:pt x="60" y="66"/>
                      <a:pt x="59" y="67"/>
                    </a:cubicBezTo>
                    <a:cubicBezTo>
                      <a:pt x="59" y="67"/>
                      <a:pt x="58" y="67"/>
                      <a:pt x="58" y="68"/>
                    </a:cubicBezTo>
                    <a:cubicBezTo>
                      <a:pt x="58" y="68"/>
                      <a:pt x="58" y="69"/>
                      <a:pt x="58" y="69"/>
                    </a:cubicBezTo>
                    <a:cubicBezTo>
                      <a:pt x="59" y="69"/>
                      <a:pt x="59" y="69"/>
                      <a:pt x="59" y="69"/>
                    </a:cubicBezTo>
                    <a:cubicBezTo>
                      <a:pt x="60" y="69"/>
                      <a:pt x="60" y="69"/>
                      <a:pt x="60" y="69"/>
                    </a:cubicBezTo>
                    <a:cubicBezTo>
                      <a:pt x="60" y="69"/>
                      <a:pt x="61" y="69"/>
                      <a:pt x="61" y="68"/>
                    </a:cubicBezTo>
                    <a:cubicBezTo>
                      <a:pt x="61" y="69"/>
                      <a:pt x="61" y="69"/>
                      <a:pt x="60" y="69"/>
                    </a:cubicBezTo>
                    <a:cubicBezTo>
                      <a:pt x="60" y="69"/>
                      <a:pt x="60" y="69"/>
                      <a:pt x="60" y="69"/>
                    </a:cubicBezTo>
                    <a:cubicBezTo>
                      <a:pt x="60" y="70"/>
                      <a:pt x="60" y="70"/>
                      <a:pt x="60" y="70"/>
                    </a:cubicBezTo>
                    <a:cubicBezTo>
                      <a:pt x="59" y="70"/>
                      <a:pt x="60" y="70"/>
                      <a:pt x="60" y="70"/>
                    </a:cubicBezTo>
                    <a:cubicBezTo>
                      <a:pt x="60" y="70"/>
                      <a:pt x="60" y="70"/>
                      <a:pt x="59" y="70"/>
                    </a:cubicBezTo>
                    <a:cubicBezTo>
                      <a:pt x="59" y="70"/>
                      <a:pt x="59" y="70"/>
                      <a:pt x="58" y="70"/>
                    </a:cubicBezTo>
                    <a:cubicBezTo>
                      <a:pt x="58" y="70"/>
                      <a:pt x="57" y="70"/>
                      <a:pt x="58" y="71"/>
                    </a:cubicBezTo>
                    <a:cubicBezTo>
                      <a:pt x="58" y="71"/>
                      <a:pt x="57" y="71"/>
                      <a:pt x="58" y="71"/>
                    </a:cubicBezTo>
                    <a:cubicBezTo>
                      <a:pt x="58" y="71"/>
                      <a:pt x="58" y="72"/>
                      <a:pt x="58" y="72"/>
                    </a:cubicBezTo>
                    <a:cubicBezTo>
                      <a:pt x="59" y="72"/>
                      <a:pt x="60" y="71"/>
                      <a:pt x="61" y="71"/>
                    </a:cubicBezTo>
                    <a:cubicBezTo>
                      <a:pt x="62" y="71"/>
                      <a:pt x="62" y="70"/>
                      <a:pt x="62" y="70"/>
                    </a:cubicBezTo>
                    <a:cubicBezTo>
                      <a:pt x="62" y="70"/>
                      <a:pt x="62" y="70"/>
                      <a:pt x="62" y="70"/>
                    </a:cubicBezTo>
                    <a:cubicBezTo>
                      <a:pt x="63" y="70"/>
                      <a:pt x="62" y="70"/>
                      <a:pt x="62" y="70"/>
                    </a:cubicBezTo>
                    <a:cubicBezTo>
                      <a:pt x="62" y="70"/>
                      <a:pt x="63" y="70"/>
                      <a:pt x="63" y="69"/>
                    </a:cubicBezTo>
                    <a:cubicBezTo>
                      <a:pt x="63" y="70"/>
                      <a:pt x="63" y="70"/>
                      <a:pt x="63" y="70"/>
                    </a:cubicBezTo>
                    <a:cubicBezTo>
                      <a:pt x="63" y="70"/>
                      <a:pt x="63" y="69"/>
                      <a:pt x="64" y="69"/>
                    </a:cubicBezTo>
                    <a:cubicBezTo>
                      <a:pt x="64" y="69"/>
                      <a:pt x="64" y="69"/>
                      <a:pt x="63" y="70"/>
                    </a:cubicBezTo>
                    <a:cubicBezTo>
                      <a:pt x="63" y="70"/>
                      <a:pt x="63" y="70"/>
                      <a:pt x="63" y="70"/>
                    </a:cubicBezTo>
                    <a:cubicBezTo>
                      <a:pt x="64" y="70"/>
                      <a:pt x="65" y="69"/>
                      <a:pt x="64" y="69"/>
                    </a:cubicBezTo>
                    <a:cubicBezTo>
                      <a:pt x="64" y="69"/>
                      <a:pt x="65" y="69"/>
                      <a:pt x="65" y="69"/>
                    </a:cubicBezTo>
                    <a:cubicBezTo>
                      <a:pt x="65" y="69"/>
                      <a:pt x="65" y="69"/>
                      <a:pt x="64" y="68"/>
                    </a:cubicBezTo>
                    <a:cubicBezTo>
                      <a:pt x="65" y="69"/>
                      <a:pt x="65" y="69"/>
                      <a:pt x="65" y="69"/>
                    </a:cubicBezTo>
                    <a:cubicBezTo>
                      <a:pt x="65" y="69"/>
                      <a:pt x="65" y="69"/>
                      <a:pt x="65" y="68"/>
                    </a:cubicBezTo>
                    <a:cubicBezTo>
                      <a:pt x="65" y="68"/>
                      <a:pt x="65" y="68"/>
                      <a:pt x="65" y="68"/>
                    </a:cubicBezTo>
                    <a:cubicBezTo>
                      <a:pt x="65" y="68"/>
                      <a:pt x="65" y="68"/>
                      <a:pt x="66" y="68"/>
                    </a:cubicBezTo>
                    <a:cubicBezTo>
                      <a:pt x="66" y="68"/>
                      <a:pt x="66" y="68"/>
                      <a:pt x="66" y="68"/>
                    </a:cubicBezTo>
                    <a:cubicBezTo>
                      <a:pt x="66" y="68"/>
                      <a:pt x="66" y="69"/>
                      <a:pt x="66" y="69"/>
                    </a:cubicBezTo>
                    <a:cubicBezTo>
                      <a:pt x="66" y="69"/>
                      <a:pt x="66" y="69"/>
                      <a:pt x="66" y="69"/>
                    </a:cubicBezTo>
                    <a:cubicBezTo>
                      <a:pt x="66" y="68"/>
                      <a:pt x="66" y="68"/>
                      <a:pt x="66" y="68"/>
                    </a:cubicBezTo>
                    <a:cubicBezTo>
                      <a:pt x="66" y="68"/>
                      <a:pt x="66" y="68"/>
                      <a:pt x="67" y="68"/>
                    </a:cubicBezTo>
                    <a:cubicBezTo>
                      <a:pt x="67" y="67"/>
                      <a:pt x="66" y="67"/>
                      <a:pt x="67" y="67"/>
                    </a:cubicBezTo>
                    <a:cubicBezTo>
                      <a:pt x="67" y="67"/>
                      <a:pt x="67" y="67"/>
                      <a:pt x="67" y="68"/>
                    </a:cubicBezTo>
                    <a:cubicBezTo>
                      <a:pt x="67" y="68"/>
                      <a:pt x="67" y="67"/>
                      <a:pt x="68" y="67"/>
                    </a:cubicBezTo>
                    <a:cubicBezTo>
                      <a:pt x="68" y="67"/>
                      <a:pt x="68" y="68"/>
                      <a:pt x="69" y="68"/>
                    </a:cubicBezTo>
                    <a:cubicBezTo>
                      <a:pt x="69" y="68"/>
                      <a:pt x="69" y="68"/>
                      <a:pt x="70" y="67"/>
                    </a:cubicBezTo>
                    <a:cubicBezTo>
                      <a:pt x="70" y="67"/>
                      <a:pt x="70" y="67"/>
                      <a:pt x="70" y="67"/>
                    </a:cubicBezTo>
                    <a:cubicBezTo>
                      <a:pt x="71" y="67"/>
                      <a:pt x="70" y="67"/>
                      <a:pt x="71" y="66"/>
                    </a:cubicBezTo>
                    <a:cubicBezTo>
                      <a:pt x="71" y="66"/>
                      <a:pt x="72" y="66"/>
                      <a:pt x="71" y="66"/>
                    </a:cubicBezTo>
                    <a:cubicBezTo>
                      <a:pt x="71" y="66"/>
                      <a:pt x="71" y="66"/>
                      <a:pt x="71" y="66"/>
                    </a:cubicBezTo>
                    <a:cubicBezTo>
                      <a:pt x="71" y="66"/>
                      <a:pt x="70" y="66"/>
                      <a:pt x="70" y="66"/>
                    </a:cubicBezTo>
                    <a:cubicBezTo>
                      <a:pt x="70" y="66"/>
                      <a:pt x="71" y="66"/>
                      <a:pt x="71" y="65"/>
                    </a:cubicBezTo>
                    <a:cubicBezTo>
                      <a:pt x="71" y="65"/>
                      <a:pt x="71" y="65"/>
                      <a:pt x="71" y="65"/>
                    </a:cubicBezTo>
                    <a:cubicBezTo>
                      <a:pt x="71" y="65"/>
                      <a:pt x="71" y="65"/>
                      <a:pt x="71" y="65"/>
                    </a:cubicBezTo>
                    <a:cubicBezTo>
                      <a:pt x="71" y="65"/>
                      <a:pt x="72" y="65"/>
                      <a:pt x="72" y="65"/>
                    </a:cubicBezTo>
                    <a:cubicBezTo>
                      <a:pt x="72" y="65"/>
                      <a:pt x="72" y="64"/>
                      <a:pt x="71" y="64"/>
                    </a:cubicBezTo>
                    <a:cubicBezTo>
                      <a:pt x="71" y="64"/>
                      <a:pt x="71" y="65"/>
                      <a:pt x="71" y="65"/>
                    </a:cubicBezTo>
                    <a:cubicBezTo>
                      <a:pt x="70" y="65"/>
                      <a:pt x="70" y="64"/>
                      <a:pt x="69" y="65"/>
                    </a:cubicBezTo>
                    <a:cubicBezTo>
                      <a:pt x="70" y="65"/>
                      <a:pt x="70" y="64"/>
                      <a:pt x="70" y="64"/>
                    </a:cubicBezTo>
                    <a:cubicBezTo>
                      <a:pt x="70" y="64"/>
                      <a:pt x="71" y="64"/>
                      <a:pt x="71" y="64"/>
                    </a:cubicBezTo>
                    <a:cubicBezTo>
                      <a:pt x="71" y="64"/>
                      <a:pt x="71" y="64"/>
                      <a:pt x="71" y="63"/>
                    </a:cubicBezTo>
                    <a:cubicBezTo>
                      <a:pt x="71" y="63"/>
                      <a:pt x="71" y="64"/>
                      <a:pt x="70" y="64"/>
                    </a:cubicBezTo>
                    <a:cubicBezTo>
                      <a:pt x="70" y="64"/>
                      <a:pt x="71" y="63"/>
                      <a:pt x="70" y="63"/>
                    </a:cubicBezTo>
                    <a:cubicBezTo>
                      <a:pt x="70" y="63"/>
                      <a:pt x="70" y="64"/>
                      <a:pt x="69" y="64"/>
                    </a:cubicBezTo>
                    <a:cubicBezTo>
                      <a:pt x="69" y="63"/>
                      <a:pt x="70" y="63"/>
                      <a:pt x="70" y="63"/>
                    </a:cubicBezTo>
                    <a:cubicBezTo>
                      <a:pt x="70" y="63"/>
                      <a:pt x="70" y="63"/>
                      <a:pt x="69" y="63"/>
                    </a:cubicBezTo>
                    <a:cubicBezTo>
                      <a:pt x="70" y="63"/>
                      <a:pt x="71" y="63"/>
                      <a:pt x="71" y="62"/>
                    </a:cubicBezTo>
                    <a:cubicBezTo>
                      <a:pt x="71" y="62"/>
                      <a:pt x="71" y="62"/>
                      <a:pt x="71" y="62"/>
                    </a:cubicBezTo>
                    <a:cubicBezTo>
                      <a:pt x="71" y="61"/>
                      <a:pt x="71" y="62"/>
                      <a:pt x="70" y="62"/>
                    </a:cubicBezTo>
                    <a:cubicBezTo>
                      <a:pt x="70" y="61"/>
                      <a:pt x="71" y="61"/>
                      <a:pt x="72" y="61"/>
                    </a:cubicBezTo>
                    <a:cubicBezTo>
                      <a:pt x="72" y="61"/>
                      <a:pt x="72" y="61"/>
                      <a:pt x="73" y="60"/>
                    </a:cubicBezTo>
                    <a:cubicBezTo>
                      <a:pt x="73" y="61"/>
                      <a:pt x="72" y="62"/>
                      <a:pt x="72" y="62"/>
                    </a:cubicBezTo>
                    <a:cubicBezTo>
                      <a:pt x="72" y="62"/>
                      <a:pt x="72" y="62"/>
                      <a:pt x="72" y="62"/>
                    </a:cubicBezTo>
                    <a:cubicBezTo>
                      <a:pt x="72" y="62"/>
                      <a:pt x="72" y="63"/>
                      <a:pt x="72" y="63"/>
                    </a:cubicBezTo>
                    <a:cubicBezTo>
                      <a:pt x="72" y="63"/>
                      <a:pt x="72" y="62"/>
                      <a:pt x="73" y="62"/>
                    </a:cubicBezTo>
                    <a:cubicBezTo>
                      <a:pt x="73" y="62"/>
                      <a:pt x="73" y="62"/>
                      <a:pt x="73" y="62"/>
                    </a:cubicBezTo>
                    <a:cubicBezTo>
                      <a:pt x="73" y="62"/>
                      <a:pt x="73" y="62"/>
                      <a:pt x="73" y="62"/>
                    </a:cubicBezTo>
                    <a:cubicBezTo>
                      <a:pt x="73" y="62"/>
                      <a:pt x="73" y="62"/>
                      <a:pt x="73" y="61"/>
                    </a:cubicBezTo>
                    <a:cubicBezTo>
                      <a:pt x="73" y="61"/>
                      <a:pt x="73" y="61"/>
                      <a:pt x="73" y="61"/>
                    </a:cubicBezTo>
                    <a:cubicBezTo>
                      <a:pt x="74" y="62"/>
                      <a:pt x="73" y="62"/>
                      <a:pt x="73" y="62"/>
                    </a:cubicBezTo>
                    <a:cubicBezTo>
                      <a:pt x="74" y="62"/>
                      <a:pt x="74" y="62"/>
                      <a:pt x="74" y="62"/>
                    </a:cubicBezTo>
                    <a:cubicBezTo>
                      <a:pt x="74" y="63"/>
                      <a:pt x="74" y="62"/>
                      <a:pt x="75" y="62"/>
                    </a:cubicBezTo>
                    <a:cubicBezTo>
                      <a:pt x="75" y="62"/>
                      <a:pt x="75" y="62"/>
                      <a:pt x="76" y="62"/>
                    </a:cubicBezTo>
                    <a:cubicBezTo>
                      <a:pt x="76" y="62"/>
                      <a:pt x="76" y="61"/>
                      <a:pt x="77" y="61"/>
                    </a:cubicBezTo>
                    <a:cubicBezTo>
                      <a:pt x="77" y="61"/>
                      <a:pt x="77" y="61"/>
                      <a:pt x="78" y="61"/>
                    </a:cubicBezTo>
                    <a:cubicBezTo>
                      <a:pt x="77" y="61"/>
                      <a:pt x="76" y="61"/>
                      <a:pt x="77" y="62"/>
                    </a:cubicBezTo>
                    <a:cubicBezTo>
                      <a:pt x="76" y="62"/>
                      <a:pt x="76" y="62"/>
                      <a:pt x="77" y="62"/>
                    </a:cubicBezTo>
                    <a:cubicBezTo>
                      <a:pt x="76" y="62"/>
                      <a:pt x="76" y="62"/>
                      <a:pt x="76" y="62"/>
                    </a:cubicBezTo>
                    <a:cubicBezTo>
                      <a:pt x="76" y="62"/>
                      <a:pt x="76" y="63"/>
                      <a:pt x="77" y="63"/>
                    </a:cubicBezTo>
                    <a:cubicBezTo>
                      <a:pt x="77" y="63"/>
                      <a:pt x="78" y="63"/>
                      <a:pt x="78" y="63"/>
                    </a:cubicBezTo>
                    <a:cubicBezTo>
                      <a:pt x="78" y="63"/>
                      <a:pt x="78" y="63"/>
                      <a:pt x="77" y="63"/>
                    </a:cubicBezTo>
                    <a:cubicBezTo>
                      <a:pt x="77" y="63"/>
                      <a:pt x="77" y="63"/>
                      <a:pt x="77" y="63"/>
                    </a:cubicBezTo>
                    <a:cubicBezTo>
                      <a:pt x="77" y="63"/>
                      <a:pt x="77" y="63"/>
                      <a:pt x="76" y="63"/>
                    </a:cubicBezTo>
                    <a:cubicBezTo>
                      <a:pt x="77" y="64"/>
                      <a:pt x="77" y="63"/>
                      <a:pt x="78" y="63"/>
                    </a:cubicBezTo>
                    <a:cubicBezTo>
                      <a:pt x="78" y="63"/>
                      <a:pt x="79" y="63"/>
                      <a:pt x="79" y="63"/>
                    </a:cubicBezTo>
                    <a:cubicBezTo>
                      <a:pt x="79" y="63"/>
                      <a:pt x="78" y="64"/>
                      <a:pt x="78" y="64"/>
                    </a:cubicBezTo>
                    <a:cubicBezTo>
                      <a:pt x="78" y="64"/>
                      <a:pt x="79" y="64"/>
                      <a:pt x="79" y="64"/>
                    </a:cubicBezTo>
                    <a:cubicBezTo>
                      <a:pt x="79" y="63"/>
                      <a:pt x="80" y="64"/>
                      <a:pt x="80" y="64"/>
                    </a:cubicBezTo>
                    <a:cubicBezTo>
                      <a:pt x="80" y="64"/>
                      <a:pt x="80" y="65"/>
                      <a:pt x="79" y="65"/>
                    </a:cubicBezTo>
                    <a:cubicBezTo>
                      <a:pt x="80" y="65"/>
                      <a:pt x="81" y="65"/>
                      <a:pt x="82" y="65"/>
                    </a:cubicBezTo>
                    <a:cubicBezTo>
                      <a:pt x="82" y="65"/>
                      <a:pt x="82" y="65"/>
                      <a:pt x="83" y="64"/>
                    </a:cubicBezTo>
                    <a:cubicBezTo>
                      <a:pt x="83" y="64"/>
                      <a:pt x="83" y="64"/>
                      <a:pt x="83" y="64"/>
                    </a:cubicBezTo>
                    <a:cubicBezTo>
                      <a:pt x="83" y="64"/>
                      <a:pt x="83" y="64"/>
                      <a:pt x="84" y="63"/>
                    </a:cubicBezTo>
                    <a:cubicBezTo>
                      <a:pt x="83" y="64"/>
                      <a:pt x="83" y="64"/>
                      <a:pt x="83" y="64"/>
                    </a:cubicBezTo>
                    <a:cubicBezTo>
                      <a:pt x="83" y="65"/>
                      <a:pt x="83" y="65"/>
                      <a:pt x="83" y="65"/>
                    </a:cubicBezTo>
                    <a:cubicBezTo>
                      <a:pt x="83" y="65"/>
                      <a:pt x="83" y="65"/>
                      <a:pt x="83" y="65"/>
                    </a:cubicBezTo>
                    <a:cubicBezTo>
                      <a:pt x="83" y="66"/>
                      <a:pt x="83" y="66"/>
                      <a:pt x="83" y="66"/>
                    </a:cubicBezTo>
                    <a:cubicBezTo>
                      <a:pt x="84" y="66"/>
                      <a:pt x="84" y="66"/>
                      <a:pt x="85" y="67"/>
                    </a:cubicBezTo>
                    <a:cubicBezTo>
                      <a:pt x="85" y="67"/>
                      <a:pt x="86" y="67"/>
                      <a:pt x="86" y="67"/>
                    </a:cubicBezTo>
                    <a:cubicBezTo>
                      <a:pt x="87" y="67"/>
                      <a:pt x="88" y="67"/>
                      <a:pt x="89" y="67"/>
                    </a:cubicBezTo>
                    <a:cubicBezTo>
                      <a:pt x="90" y="67"/>
                      <a:pt x="91" y="67"/>
                      <a:pt x="92" y="67"/>
                    </a:cubicBezTo>
                    <a:cubicBezTo>
                      <a:pt x="92" y="67"/>
                      <a:pt x="93" y="67"/>
                      <a:pt x="94" y="67"/>
                    </a:cubicBezTo>
                    <a:cubicBezTo>
                      <a:pt x="94" y="67"/>
                      <a:pt x="94" y="68"/>
                      <a:pt x="95" y="67"/>
                    </a:cubicBezTo>
                    <a:cubicBezTo>
                      <a:pt x="95" y="67"/>
                      <a:pt x="95" y="67"/>
                      <a:pt x="95" y="67"/>
                    </a:cubicBezTo>
                    <a:cubicBezTo>
                      <a:pt x="95" y="67"/>
                      <a:pt x="95" y="67"/>
                      <a:pt x="95" y="67"/>
                    </a:cubicBezTo>
                    <a:cubicBezTo>
                      <a:pt x="95" y="66"/>
                      <a:pt x="96" y="67"/>
                      <a:pt x="96" y="68"/>
                    </a:cubicBezTo>
                    <a:cubicBezTo>
                      <a:pt x="96" y="68"/>
                      <a:pt x="95" y="68"/>
                      <a:pt x="95" y="68"/>
                    </a:cubicBezTo>
                    <a:cubicBezTo>
                      <a:pt x="96" y="68"/>
                      <a:pt x="98" y="69"/>
                      <a:pt x="99" y="69"/>
                    </a:cubicBezTo>
                    <a:cubicBezTo>
                      <a:pt x="100" y="69"/>
                      <a:pt x="100" y="69"/>
                      <a:pt x="101" y="68"/>
                    </a:cubicBezTo>
                    <a:cubicBezTo>
                      <a:pt x="101" y="68"/>
                      <a:pt x="101" y="68"/>
                      <a:pt x="101" y="68"/>
                    </a:cubicBezTo>
                    <a:cubicBezTo>
                      <a:pt x="101" y="68"/>
                      <a:pt x="102" y="68"/>
                      <a:pt x="102" y="68"/>
                    </a:cubicBezTo>
                    <a:cubicBezTo>
                      <a:pt x="102" y="67"/>
                      <a:pt x="102" y="67"/>
                      <a:pt x="102" y="67"/>
                    </a:cubicBezTo>
                    <a:cubicBezTo>
                      <a:pt x="103" y="67"/>
                      <a:pt x="104" y="68"/>
                      <a:pt x="104" y="68"/>
                    </a:cubicBezTo>
                    <a:cubicBezTo>
                      <a:pt x="104" y="68"/>
                      <a:pt x="103" y="68"/>
                      <a:pt x="103" y="68"/>
                    </a:cubicBezTo>
                    <a:cubicBezTo>
                      <a:pt x="103" y="68"/>
                      <a:pt x="103" y="69"/>
                      <a:pt x="103" y="69"/>
                    </a:cubicBezTo>
                    <a:cubicBezTo>
                      <a:pt x="103" y="69"/>
                      <a:pt x="103" y="70"/>
                      <a:pt x="103" y="69"/>
                    </a:cubicBezTo>
                    <a:cubicBezTo>
                      <a:pt x="103" y="69"/>
                      <a:pt x="103" y="69"/>
                      <a:pt x="103" y="68"/>
                    </a:cubicBezTo>
                    <a:cubicBezTo>
                      <a:pt x="103" y="68"/>
                      <a:pt x="103" y="68"/>
                      <a:pt x="103" y="68"/>
                    </a:cubicBezTo>
                    <a:cubicBezTo>
                      <a:pt x="103" y="68"/>
                      <a:pt x="103" y="68"/>
                      <a:pt x="102" y="68"/>
                    </a:cubicBezTo>
                    <a:cubicBezTo>
                      <a:pt x="102" y="67"/>
                      <a:pt x="102" y="68"/>
                      <a:pt x="102" y="68"/>
                    </a:cubicBezTo>
                    <a:cubicBezTo>
                      <a:pt x="102" y="68"/>
                      <a:pt x="102" y="68"/>
                      <a:pt x="102" y="69"/>
                    </a:cubicBezTo>
                    <a:cubicBezTo>
                      <a:pt x="102" y="69"/>
                      <a:pt x="102" y="69"/>
                      <a:pt x="102" y="69"/>
                    </a:cubicBezTo>
                    <a:cubicBezTo>
                      <a:pt x="102" y="69"/>
                      <a:pt x="102" y="69"/>
                      <a:pt x="102" y="69"/>
                    </a:cubicBezTo>
                    <a:cubicBezTo>
                      <a:pt x="102" y="70"/>
                      <a:pt x="101" y="70"/>
                      <a:pt x="101" y="70"/>
                    </a:cubicBezTo>
                    <a:cubicBezTo>
                      <a:pt x="101" y="70"/>
                      <a:pt x="101" y="70"/>
                      <a:pt x="101" y="70"/>
                    </a:cubicBezTo>
                    <a:cubicBezTo>
                      <a:pt x="101" y="70"/>
                      <a:pt x="102" y="70"/>
                      <a:pt x="102" y="70"/>
                    </a:cubicBezTo>
                    <a:cubicBezTo>
                      <a:pt x="103" y="71"/>
                      <a:pt x="104" y="71"/>
                      <a:pt x="105" y="72"/>
                    </a:cubicBezTo>
                    <a:cubicBezTo>
                      <a:pt x="105" y="72"/>
                      <a:pt x="106" y="72"/>
                      <a:pt x="106" y="72"/>
                    </a:cubicBezTo>
                    <a:cubicBezTo>
                      <a:pt x="106" y="72"/>
                      <a:pt x="106" y="72"/>
                      <a:pt x="105" y="72"/>
                    </a:cubicBezTo>
                    <a:cubicBezTo>
                      <a:pt x="106" y="73"/>
                      <a:pt x="107" y="73"/>
                      <a:pt x="108" y="74"/>
                    </a:cubicBezTo>
                    <a:cubicBezTo>
                      <a:pt x="110" y="75"/>
                      <a:pt x="111" y="76"/>
                      <a:pt x="112" y="77"/>
                    </a:cubicBezTo>
                    <a:cubicBezTo>
                      <a:pt x="112" y="77"/>
                      <a:pt x="112" y="76"/>
                      <a:pt x="112" y="76"/>
                    </a:cubicBezTo>
                    <a:cubicBezTo>
                      <a:pt x="113" y="76"/>
                      <a:pt x="113" y="76"/>
                      <a:pt x="113" y="76"/>
                    </a:cubicBezTo>
                    <a:close/>
                    <a:moveTo>
                      <a:pt x="136" y="91"/>
                    </a:moveTo>
                    <a:cubicBezTo>
                      <a:pt x="136" y="91"/>
                      <a:pt x="136" y="91"/>
                      <a:pt x="136" y="91"/>
                    </a:cubicBezTo>
                    <a:cubicBezTo>
                      <a:pt x="136" y="91"/>
                      <a:pt x="136" y="91"/>
                      <a:pt x="136" y="91"/>
                    </a:cubicBezTo>
                    <a:cubicBezTo>
                      <a:pt x="136" y="91"/>
                      <a:pt x="136" y="91"/>
                      <a:pt x="136" y="91"/>
                    </a:cubicBezTo>
                    <a:cubicBezTo>
                      <a:pt x="136" y="91"/>
                      <a:pt x="136" y="91"/>
                      <a:pt x="136" y="91"/>
                    </a:cubicBezTo>
                    <a:cubicBezTo>
                      <a:pt x="136" y="91"/>
                      <a:pt x="136" y="91"/>
                      <a:pt x="136" y="91"/>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90"/>
                      <a:pt x="135" y="90"/>
                      <a:pt x="135" y="90"/>
                    </a:cubicBezTo>
                    <a:cubicBezTo>
                      <a:pt x="135" y="89"/>
                      <a:pt x="135" y="89"/>
                      <a:pt x="135" y="89"/>
                    </a:cubicBezTo>
                    <a:cubicBezTo>
                      <a:pt x="135" y="89"/>
                      <a:pt x="135" y="89"/>
                      <a:pt x="135" y="89"/>
                    </a:cubicBezTo>
                    <a:cubicBezTo>
                      <a:pt x="135" y="89"/>
                      <a:pt x="135" y="89"/>
                      <a:pt x="135" y="89"/>
                    </a:cubicBezTo>
                    <a:cubicBezTo>
                      <a:pt x="136" y="89"/>
                      <a:pt x="136" y="89"/>
                      <a:pt x="136" y="89"/>
                    </a:cubicBezTo>
                    <a:cubicBezTo>
                      <a:pt x="136" y="89"/>
                      <a:pt x="136" y="89"/>
                      <a:pt x="136" y="89"/>
                    </a:cubicBezTo>
                    <a:cubicBezTo>
                      <a:pt x="136" y="89"/>
                      <a:pt x="136" y="89"/>
                      <a:pt x="136" y="89"/>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6" y="88"/>
                      <a:pt x="136" y="88"/>
                      <a:pt x="136"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5" y="88"/>
                      <a:pt x="135" y="88"/>
                      <a:pt x="135" y="88"/>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4" y="87"/>
                      <a:pt x="134" y="87"/>
                      <a:pt x="134" y="87"/>
                    </a:cubicBezTo>
                    <a:cubicBezTo>
                      <a:pt x="133" y="87"/>
                      <a:pt x="133" y="87"/>
                      <a:pt x="133" y="87"/>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3" y="86"/>
                      <a:pt x="133" y="86"/>
                      <a:pt x="133"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2" y="86"/>
                      <a:pt x="132" y="86"/>
                      <a:pt x="132"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6"/>
                      <a:pt x="131" y="86"/>
                      <a:pt x="131" y="86"/>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1" y="85"/>
                      <a:pt x="131" y="85"/>
                      <a:pt x="131"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30" y="85"/>
                      <a:pt x="130" y="85"/>
                      <a:pt x="130"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5"/>
                      <a:pt x="129" y="85"/>
                      <a:pt x="129" y="85"/>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9" y="84"/>
                      <a:pt x="129" y="84"/>
                      <a:pt x="129" y="84"/>
                    </a:cubicBezTo>
                    <a:cubicBezTo>
                      <a:pt x="128" y="84"/>
                      <a:pt x="128" y="84"/>
                      <a:pt x="128" y="84"/>
                    </a:cubicBezTo>
                    <a:cubicBezTo>
                      <a:pt x="128" y="83"/>
                      <a:pt x="128" y="83"/>
                      <a:pt x="128" y="83"/>
                    </a:cubicBezTo>
                    <a:cubicBezTo>
                      <a:pt x="129" y="83"/>
                      <a:pt x="129" y="83"/>
                      <a:pt x="129" y="83"/>
                    </a:cubicBezTo>
                    <a:cubicBezTo>
                      <a:pt x="129" y="83"/>
                      <a:pt x="129" y="83"/>
                      <a:pt x="129" y="83"/>
                    </a:cubicBezTo>
                    <a:cubicBezTo>
                      <a:pt x="129" y="83"/>
                      <a:pt x="129" y="83"/>
                      <a:pt x="129" y="83"/>
                    </a:cubicBezTo>
                    <a:cubicBezTo>
                      <a:pt x="129" y="83"/>
                      <a:pt x="129" y="83"/>
                      <a:pt x="129"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3"/>
                      <a:pt x="128" y="83"/>
                      <a:pt x="128" y="83"/>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2"/>
                      <a:pt x="128" y="82"/>
                      <a:pt x="128" y="82"/>
                    </a:cubicBezTo>
                    <a:cubicBezTo>
                      <a:pt x="128" y="81"/>
                      <a:pt x="128" y="81"/>
                      <a:pt x="128" y="81"/>
                    </a:cubicBezTo>
                    <a:cubicBezTo>
                      <a:pt x="128" y="81"/>
                      <a:pt x="128" y="81"/>
                      <a:pt x="128" y="81"/>
                    </a:cubicBezTo>
                    <a:cubicBezTo>
                      <a:pt x="128" y="81"/>
                      <a:pt x="128" y="81"/>
                      <a:pt x="128"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1"/>
                      <a:pt x="127" y="81"/>
                      <a:pt x="127" y="81"/>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7" y="80"/>
                      <a:pt x="127" y="80"/>
                      <a:pt x="127"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80"/>
                      <a:pt x="126" y="80"/>
                      <a:pt x="126" y="80"/>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5" y="77"/>
                      <a:pt x="125" y="77"/>
                      <a:pt x="125"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7"/>
                      <a:pt x="124" y="77"/>
                      <a:pt x="124" y="77"/>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6"/>
                      <a:pt x="124" y="76"/>
                      <a:pt x="124" y="76"/>
                    </a:cubicBezTo>
                    <a:cubicBezTo>
                      <a:pt x="124" y="75"/>
                      <a:pt x="124" y="75"/>
                      <a:pt x="124" y="75"/>
                    </a:cubicBezTo>
                    <a:cubicBezTo>
                      <a:pt x="124" y="75"/>
                      <a:pt x="124" y="75"/>
                      <a:pt x="124"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4"/>
                      <a:pt x="121" y="74"/>
                      <a:pt x="121" y="74"/>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1" y="73"/>
                      <a:pt x="121" y="73"/>
                      <a:pt x="121"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3"/>
                      <a:pt x="120" y="73"/>
                      <a:pt x="120" y="73"/>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20" y="72"/>
                      <a:pt x="120" y="72"/>
                      <a:pt x="120" y="72"/>
                    </a:cubicBezTo>
                    <a:cubicBezTo>
                      <a:pt x="119" y="72"/>
                      <a:pt x="119" y="72"/>
                      <a:pt x="119" y="72"/>
                    </a:cubicBezTo>
                    <a:cubicBezTo>
                      <a:pt x="119" y="72"/>
                      <a:pt x="119" y="72"/>
                      <a:pt x="119" y="72"/>
                    </a:cubicBezTo>
                    <a:cubicBezTo>
                      <a:pt x="119" y="72"/>
                      <a:pt x="119" y="72"/>
                      <a:pt x="119" y="72"/>
                    </a:cubicBezTo>
                    <a:cubicBezTo>
                      <a:pt x="119" y="72"/>
                      <a:pt x="119" y="72"/>
                      <a:pt x="119" y="72"/>
                    </a:cubicBezTo>
                    <a:cubicBezTo>
                      <a:pt x="119" y="71"/>
                      <a:pt x="119" y="71"/>
                      <a:pt x="119" y="71"/>
                    </a:cubicBezTo>
                    <a:cubicBezTo>
                      <a:pt x="119" y="71"/>
                      <a:pt x="119" y="71"/>
                      <a:pt x="119" y="71"/>
                    </a:cubicBezTo>
                    <a:cubicBezTo>
                      <a:pt x="119" y="71"/>
                      <a:pt x="119" y="71"/>
                      <a:pt x="119" y="71"/>
                    </a:cubicBezTo>
                    <a:cubicBezTo>
                      <a:pt x="119" y="71"/>
                      <a:pt x="119" y="71"/>
                      <a:pt x="119"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1"/>
                      <a:pt x="118" y="71"/>
                      <a:pt x="118" y="71"/>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70"/>
                      <a:pt x="118" y="70"/>
                      <a:pt x="118" y="70"/>
                    </a:cubicBezTo>
                    <a:cubicBezTo>
                      <a:pt x="118" y="69"/>
                      <a:pt x="118" y="69"/>
                      <a:pt x="118" y="69"/>
                    </a:cubicBezTo>
                    <a:cubicBezTo>
                      <a:pt x="118" y="69"/>
                      <a:pt x="118"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7" y="69"/>
                      <a:pt x="117" y="69"/>
                      <a:pt x="117"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6" y="69"/>
                      <a:pt x="116" y="69"/>
                      <a:pt x="116"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5" y="69"/>
                      <a:pt x="115" y="69"/>
                      <a:pt x="115" y="69"/>
                    </a:cubicBezTo>
                    <a:cubicBezTo>
                      <a:pt x="114" y="69"/>
                      <a:pt x="114" y="69"/>
                      <a:pt x="114" y="69"/>
                    </a:cubicBezTo>
                    <a:cubicBezTo>
                      <a:pt x="114" y="69"/>
                      <a:pt x="114" y="69"/>
                      <a:pt x="114" y="69"/>
                    </a:cubicBezTo>
                    <a:cubicBezTo>
                      <a:pt x="114" y="69"/>
                      <a:pt x="114" y="69"/>
                      <a:pt x="114" y="69"/>
                    </a:cubicBezTo>
                    <a:cubicBezTo>
                      <a:pt x="114" y="69"/>
                      <a:pt x="114" y="69"/>
                      <a:pt x="114" y="69"/>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4" y="70"/>
                    </a:cubicBezTo>
                    <a:cubicBezTo>
                      <a:pt x="114" y="70"/>
                      <a:pt x="114" y="70"/>
                      <a:pt x="113" y="70"/>
                    </a:cubicBezTo>
                    <a:cubicBezTo>
                      <a:pt x="113" y="70"/>
                      <a:pt x="113" y="70"/>
                      <a:pt x="113" y="70"/>
                    </a:cubicBezTo>
                    <a:cubicBezTo>
                      <a:pt x="113" y="70"/>
                      <a:pt x="113" y="70"/>
                      <a:pt x="113" y="70"/>
                    </a:cubicBezTo>
                    <a:cubicBezTo>
                      <a:pt x="113" y="70"/>
                      <a:pt x="113" y="70"/>
                      <a:pt x="113" y="70"/>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3" y="72"/>
                      <a:pt x="113" y="72"/>
                      <a:pt x="113"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2" y="72"/>
                      <a:pt x="112" y="72"/>
                      <a:pt x="112"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1" y="72"/>
                      <a:pt x="111" y="72"/>
                      <a:pt x="111" y="72"/>
                    </a:cubicBezTo>
                    <a:cubicBezTo>
                      <a:pt x="112" y="73"/>
                      <a:pt x="112" y="73"/>
                      <a:pt x="112" y="73"/>
                    </a:cubicBezTo>
                    <a:cubicBezTo>
                      <a:pt x="112" y="73"/>
                      <a:pt x="112" y="73"/>
                      <a:pt x="112" y="72"/>
                    </a:cubicBezTo>
                    <a:cubicBezTo>
                      <a:pt x="112" y="73"/>
                      <a:pt x="113" y="73"/>
                      <a:pt x="113" y="73"/>
                    </a:cubicBezTo>
                    <a:cubicBezTo>
                      <a:pt x="113" y="73"/>
                      <a:pt x="113" y="73"/>
                      <a:pt x="113" y="73"/>
                    </a:cubicBezTo>
                    <a:cubicBezTo>
                      <a:pt x="113" y="74"/>
                      <a:pt x="114" y="74"/>
                      <a:pt x="114" y="73"/>
                    </a:cubicBezTo>
                    <a:cubicBezTo>
                      <a:pt x="114" y="73"/>
                      <a:pt x="114" y="73"/>
                      <a:pt x="114" y="72"/>
                    </a:cubicBezTo>
                    <a:cubicBezTo>
                      <a:pt x="114" y="73"/>
                      <a:pt x="114" y="73"/>
                      <a:pt x="115" y="73"/>
                    </a:cubicBezTo>
                    <a:cubicBezTo>
                      <a:pt x="115" y="73"/>
                      <a:pt x="115" y="73"/>
                      <a:pt x="115" y="73"/>
                    </a:cubicBezTo>
                    <a:cubicBezTo>
                      <a:pt x="115" y="73"/>
                      <a:pt x="115" y="73"/>
                      <a:pt x="114" y="73"/>
                    </a:cubicBezTo>
                    <a:cubicBezTo>
                      <a:pt x="114" y="74"/>
                      <a:pt x="115" y="74"/>
                      <a:pt x="115" y="74"/>
                    </a:cubicBezTo>
                    <a:cubicBezTo>
                      <a:pt x="115" y="74"/>
                      <a:pt x="115" y="75"/>
                      <a:pt x="115" y="75"/>
                    </a:cubicBezTo>
                    <a:cubicBezTo>
                      <a:pt x="115" y="75"/>
                      <a:pt x="115" y="76"/>
                      <a:pt x="115" y="76"/>
                    </a:cubicBezTo>
                    <a:cubicBezTo>
                      <a:pt x="115" y="76"/>
                      <a:pt x="116" y="76"/>
                      <a:pt x="116" y="76"/>
                    </a:cubicBezTo>
                    <a:cubicBezTo>
                      <a:pt x="116" y="76"/>
                      <a:pt x="116" y="76"/>
                      <a:pt x="117" y="76"/>
                    </a:cubicBezTo>
                    <a:cubicBezTo>
                      <a:pt x="117" y="76"/>
                      <a:pt x="116" y="76"/>
                      <a:pt x="116" y="76"/>
                    </a:cubicBezTo>
                    <a:cubicBezTo>
                      <a:pt x="116" y="76"/>
                      <a:pt x="116" y="75"/>
                      <a:pt x="116" y="75"/>
                    </a:cubicBezTo>
                    <a:cubicBezTo>
                      <a:pt x="117" y="76"/>
                      <a:pt x="117" y="76"/>
                      <a:pt x="117" y="76"/>
                    </a:cubicBezTo>
                    <a:cubicBezTo>
                      <a:pt x="117" y="77"/>
                      <a:pt x="117" y="77"/>
                      <a:pt x="118" y="76"/>
                    </a:cubicBezTo>
                    <a:cubicBezTo>
                      <a:pt x="118" y="76"/>
                      <a:pt x="118" y="76"/>
                      <a:pt x="118" y="75"/>
                    </a:cubicBezTo>
                    <a:cubicBezTo>
                      <a:pt x="118" y="75"/>
                      <a:pt x="117" y="74"/>
                      <a:pt x="118" y="75"/>
                    </a:cubicBezTo>
                    <a:cubicBezTo>
                      <a:pt x="117" y="74"/>
                      <a:pt x="117" y="74"/>
                      <a:pt x="117" y="74"/>
                    </a:cubicBezTo>
                    <a:cubicBezTo>
                      <a:pt x="117" y="73"/>
                      <a:pt x="117" y="73"/>
                      <a:pt x="117" y="73"/>
                    </a:cubicBezTo>
                    <a:cubicBezTo>
                      <a:pt x="117" y="73"/>
                      <a:pt x="117" y="72"/>
                      <a:pt x="117" y="72"/>
                    </a:cubicBezTo>
                    <a:cubicBezTo>
                      <a:pt x="117" y="72"/>
                      <a:pt x="117" y="72"/>
                      <a:pt x="117" y="72"/>
                    </a:cubicBezTo>
                    <a:cubicBezTo>
                      <a:pt x="117" y="72"/>
                      <a:pt x="116" y="71"/>
                      <a:pt x="116" y="71"/>
                    </a:cubicBezTo>
                    <a:cubicBezTo>
                      <a:pt x="116" y="71"/>
                      <a:pt x="117" y="72"/>
                      <a:pt x="117" y="72"/>
                    </a:cubicBezTo>
                    <a:cubicBezTo>
                      <a:pt x="117" y="71"/>
                      <a:pt x="117" y="71"/>
                      <a:pt x="116" y="71"/>
                    </a:cubicBezTo>
                    <a:cubicBezTo>
                      <a:pt x="117" y="71"/>
                      <a:pt x="117" y="71"/>
                      <a:pt x="117" y="70"/>
                    </a:cubicBezTo>
                    <a:cubicBezTo>
                      <a:pt x="117" y="70"/>
                      <a:pt x="117" y="71"/>
                      <a:pt x="117" y="71"/>
                    </a:cubicBezTo>
                    <a:cubicBezTo>
                      <a:pt x="117" y="71"/>
                      <a:pt x="117" y="71"/>
                      <a:pt x="117" y="72"/>
                    </a:cubicBezTo>
                    <a:cubicBezTo>
                      <a:pt x="117" y="72"/>
                      <a:pt x="117" y="72"/>
                      <a:pt x="118" y="73"/>
                    </a:cubicBezTo>
                    <a:cubicBezTo>
                      <a:pt x="118" y="73"/>
                      <a:pt x="118" y="73"/>
                      <a:pt x="118" y="74"/>
                    </a:cubicBezTo>
                    <a:cubicBezTo>
                      <a:pt x="118" y="74"/>
                      <a:pt x="118" y="74"/>
                      <a:pt x="118" y="74"/>
                    </a:cubicBezTo>
                    <a:cubicBezTo>
                      <a:pt x="118" y="74"/>
                      <a:pt x="118" y="74"/>
                      <a:pt x="118" y="74"/>
                    </a:cubicBezTo>
                    <a:cubicBezTo>
                      <a:pt x="119" y="74"/>
                      <a:pt x="119" y="75"/>
                      <a:pt x="118" y="74"/>
                    </a:cubicBezTo>
                    <a:cubicBezTo>
                      <a:pt x="118" y="75"/>
                      <a:pt x="119" y="75"/>
                      <a:pt x="119" y="75"/>
                    </a:cubicBezTo>
                    <a:cubicBezTo>
                      <a:pt x="119" y="75"/>
                      <a:pt x="119" y="75"/>
                      <a:pt x="119" y="76"/>
                    </a:cubicBezTo>
                    <a:cubicBezTo>
                      <a:pt x="119" y="76"/>
                      <a:pt x="121" y="77"/>
                      <a:pt x="121" y="77"/>
                    </a:cubicBezTo>
                    <a:cubicBezTo>
                      <a:pt x="121" y="76"/>
                      <a:pt x="121" y="76"/>
                      <a:pt x="121" y="76"/>
                    </a:cubicBezTo>
                    <a:cubicBezTo>
                      <a:pt x="121" y="76"/>
                      <a:pt x="121" y="76"/>
                      <a:pt x="121" y="76"/>
                    </a:cubicBezTo>
                    <a:cubicBezTo>
                      <a:pt x="122" y="76"/>
                      <a:pt x="122" y="76"/>
                      <a:pt x="122" y="76"/>
                    </a:cubicBezTo>
                    <a:cubicBezTo>
                      <a:pt x="122" y="76"/>
                      <a:pt x="122" y="75"/>
                      <a:pt x="122" y="75"/>
                    </a:cubicBezTo>
                    <a:cubicBezTo>
                      <a:pt x="122" y="75"/>
                      <a:pt x="122" y="75"/>
                      <a:pt x="123" y="75"/>
                    </a:cubicBezTo>
                    <a:cubicBezTo>
                      <a:pt x="122" y="75"/>
                      <a:pt x="122" y="75"/>
                      <a:pt x="122" y="76"/>
                    </a:cubicBezTo>
                    <a:cubicBezTo>
                      <a:pt x="122" y="76"/>
                      <a:pt x="122" y="76"/>
                      <a:pt x="122" y="76"/>
                    </a:cubicBezTo>
                    <a:cubicBezTo>
                      <a:pt x="122" y="76"/>
                      <a:pt x="122" y="76"/>
                      <a:pt x="122" y="76"/>
                    </a:cubicBezTo>
                    <a:cubicBezTo>
                      <a:pt x="122" y="76"/>
                      <a:pt x="122" y="77"/>
                      <a:pt x="122" y="77"/>
                    </a:cubicBezTo>
                    <a:cubicBezTo>
                      <a:pt x="121" y="77"/>
                      <a:pt x="121" y="77"/>
                      <a:pt x="122" y="78"/>
                    </a:cubicBezTo>
                    <a:cubicBezTo>
                      <a:pt x="123" y="78"/>
                      <a:pt x="123" y="77"/>
                      <a:pt x="123" y="77"/>
                    </a:cubicBezTo>
                    <a:cubicBezTo>
                      <a:pt x="123" y="77"/>
                      <a:pt x="122" y="77"/>
                      <a:pt x="123" y="78"/>
                    </a:cubicBezTo>
                    <a:cubicBezTo>
                      <a:pt x="123" y="78"/>
                      <a:pt x="123" y="78"/>
                      <a:pt x="123" y="78"/>
                    </a:cubicBezTo>
                    <a:cubicBezTo>
                      <a:pt x="122" y="78"/>
                      <a:pt x="122" y="78"/>
                      <a:pt x="122" y="78"/>
                    </a:cubicBezTo>
                    <a:cubicBezTo>
                      <a:pt x="123" y="79"/>
                      <a:pt x="123" y="79"/>
                      <a:pt x="123" y="79"/>
                    </a:cubicBezTo>
                    <a:cubicBezTo>
                      <a:pt x="123" y="79"/>
                      <a:pt x="123" y="78"/>
                      <a:pt x="123" y="78"/>
                    </a:cubicBezTo>
                    <a:cubicBezTo>
                      <a:pt x="124" y="78"/>
                      <a:pt x="124" y="78"/>
                      <a:pt x="124" y="78"/>
                    </a:cubicBezTo>
                    <a:cubicBezTo>
                      <a:pt x="124" y="78"/>
                      <a:pt x="124" y="78"/>
                      <a:pt x="123" y="78"/>
                    </a:cubicBezTo>
                    <a:cubicBezTo>
                      <a:pt x="123" y="79"/>
                      <a:pt x="124" y="79"/>
                      <a:pt x="124" y="80"/>
                    </a:cubicBezTo>
                    <a:cubicBezTo>
                      <a:pt x="124" y="80"/>
                      <a:pt x="123" y="79"/>
                      <a:pt x="123" y="79"/>
                    </a:cubicBezTo>
                    <a:cubicBezTo>
                      <a:pt x="123" y="80"/>
                      <a:pt x="124" y="80"/>
                      <a:pt x="124" y="80"/>
                    </a:cubicBezTo>
                    <a:cubicBezTo>
                      <a:pt x="124" y="80"/>
                      <a:pt x="123" y="80"/>
                      <a:pt x="124" y="81"/>
                    </a:cubicBezTo>
                    <a:cubicBezTo>
                      <a:pt x="124" y="81"/>
                      <a:pt x="124" y="81"/>
                      <a:pt x="125" y="81"/>
                    </a:cubicBezTo>
                    <a:cubicBezTo>
                      <a:pt x="125" y="81"/>
                      <a:pt x="125" y="81"/>
                      <a:pt x="125" y="81"/>
                    </a:cubicBezTo>
                    <a:cubicBezTo>
                      <a:pt x="125" y="81"/>
                      <a:pt x="125" y="81"/>
                      <a:pt x="125" y="81"/>
                    </a:cubicBezTo>
                    <a:cubicBezTo>
                      <a:pt x="125" y="82"/>
                      <a:pt x="124" y="81"/>
                      <a:pt x="124" y="82"/>
                    </a:cubicBezTo>
                    <a:cubicBezTo>
                      <a:pt x="123" y="82"/>
                      <a:pt x="124" y="82"/>
                      <a:pt x="123" y="82"/>
                    </a:cubicBezTo>
                    <a:cubicBezTo>
                      <a:pt x="124" y="82"/>
                      <a:pt x="124" y="82"/>
                      <a:pt x="125" y="82"/>
                    </a:cubicBezTo>
                    <a:cubicBezTo>
                      <a:pt x="125" y="82"/>
                      <a:pt x="126" y="83"/>
                      <a:pt x="126" y="83"/>
                    </a:cubicBezTo>
                    <a:cubicBezTo>
                      <a:pt x="126" y="83"/>
                      <a:pt x="126" y="83"/>
                      <a:pt x="126" y="83"/>
                    </a:cubicBezTo>
                    <a:cubicBezTo>
                      <a:pt x="126" y="83"/>
                      <a:pt x="126" y="84"/>
                      <a:pt x="126" y="84"/>
                    </a:cubicBezTo>
                    <a:cubicBezTo>
                      <a:pt x="127" y="84"/>
                      <a:pt x="127" y="84"/>
                      <a:pt x="128" y="84"/>
                    </a:cubicBezTo>
                    <a:cubicBezTo>
                      <a:pt x="127" y="84"/>
                      <a:pt x="127" y="84"/>
                      <a:pt x="127" y="85"/>
                    </a:cubicBezTo>
                    <a:cubicBezTo>
                      <a:pt x="127" y="85"/>
                      <a:pt x="127" y="85"/>
                      <a:pt x="127" y="85"/>
                    </a:cubicBezTo>
                    <a:cubicBezTo>
                      <a:pt x="127" y="85"/>
                      <a:pt x="127" y="85"/>
                      <a:pt x="127" y="85"/>
                    </a:cubicBezTo>
                    <a:cubicBezTo>
                      <a:pt x="128" y="85"/>
                      <a:pt x="128" y="86"/>
                      <a:pt x="128" y="86"/>
                    </a:cubicBezTo>
                    <a:cubicBezTo>
                      <a:pt x="128" y="86"/>
                      <a:pt x="128" y="86"/>
                      <a:pt x="128" y="86"/>
                    </a:cubicBezTo>
                    <a:cubicBezTo>
                      <a:pt x="129" y="86"/>
                      <a:pt x="129" y="86"/>
                      <a:pt x="129" y="87"/>
                    </a:cubicBezTo>
                    <a:cubicBezTo>
                      <a:pt x="129" y="87"/>
                      <a:pt x="129" y="87"/>
                      <a:pt x="130" y="87"/>
                    </a:cubicBezTo>
                    <a:cubicBezTo>
                      <a:pt x="129" y="87"/>
                      <a:pt x="129" y="88"/>
                      <a:pt x="129" y="88"/>
                    </a:cubicBezTo>
                    <a:cubicBezTo>
                      <a:pt x="129" y="88"/>
                      <a:pt x="129" y="88"/>
                      <a:pt x="129" y="88"/>
                    </a:cubicBezTo>
                    <a:cubicBezTo>
                      <a:pt x="129" y="88"/>
                      <a:pt x="129" y="89"/>
                      <a:pt x="129" y="89"/>
                    </a:cubicBezTo>
                    <a:cubicBezTo>
                      <a:pt x="128" y="89"/>
                      <a:pt x="128" y="89"/>
                      <a:pt x="128" y="89"/>
                    </a:cubicBezTo>
                    <a:cubicBezTo>
                      <a:pt x="128" y="89"/>
                      <a:pt x="128" y="90"/>
                      <a:pt x="128" y="90"/>
                    </a:cubicBezTo>
                    <a:cubicBezTo>
                      <a:pt x="128" y="90"/>
                      <a:pt x="129" y="91"/>
                      <a:pt x="129" y="90"/>
                    </a:cubicBezTo>
                    <a:cubicBezTo>
                      <a:pt x="129" y="90"/>
                      <a:pt x="129" y="90"/>
                      <a:pt x="129" y="90"/>
                    </a:cubicBezTo>
                    <a:cubicBezTo>
                      <a:pt x="129" y="90"/>
                      <a:pt x="130" y="89"/>
                      <a:pt x="130" y="89"/>
                    </a:cubicBezTo>
                    <a:cubicBezTo>
                      <a:pt x="130" y="89"/>
                      <a:pt x="129" y="89"/>
                      <a:pt x="129" y="89"/>
                    </a:cubicBezTo>
                    <a:cubicBezTo>
                      <a:pt x="130" y="89"/>
                      <a:pt x="130" y="88"/>
                      <a:pt x="131" y="88"/>
                    </a:cubicBezTo>
                    <a:cubicBezTo>
                      <a:pt x="131" y="88"/>
                      <a:pt x="132" y="88"/>
                      <a:pt x="132" y="88"/>
                    </a:cubicBezTo>
                    <a:cubicBezTo>
                      <a:pt x="132" y="88"/>
                      <a:pt x="132" y="88"/>
                      <a:pt x="132" y="88"/>
                    </a:cubicBezTo>
                    <a:cubicBezTo>
                      <a:pt x="132" y="88"/>
                      <a:pt x="132" y="89"/>
                      <a:pt x="132" y="89"/>
                    </a:cubicBezTo>
                    <a:cubicBezTo>
                      <a:pt x="133" y="89"/>
                      <a:pt x="133" y="89"/>
                      <a:pt x="133" y="90"/>
                    </a:cubicBezTo>
                    <a:cubicBezTo>
                      <a:pt x="133" y="90"/>
                      <a:pt x="133" y="90"/>
                      <a:pt x="133" y="91"/>
                    </a:cubicBezTo>
                    <a:cubicBezTo>
                      <a:pt x="133" y="92"/>
                      <a:pt x="133" y="91"/>
                      <a:pt x="134" y="92"/>
                    </a:cubicBezTo>
                    <a:cubicBezTo>
                      <a:pt x="133" y="92"/>
                      <a:pt x="133" y="91"/>
                      <a:pt x="132" y="92"/>
                    </a:cubicBezTo>
                    <a:cubicBezTo>
                      <a:pt x="132" y="93"/>
                      <a:pt x="133" y="93"/>
                      <a:pt x="133" y="93"/>
                    </a:cubicBezTo>
                    <a:cubicBezTo>
                      <a:pt x="133" y="93"/>
                      <a:pt x="132" y="93"/>
                      <a:pt x="132" y="93"/>
                    </a:cubicBezTo>
                    <a:cubicBezTo>
                      <a:pt x="132" y="93"/>
                      <a:pt x="133" y="93"/>
                      <a:pt x="133" y="93"/>
                    </a:cubicBezTo>
                    <a:cubicBezTo>
                      <a:pt x="133" y="94"/>
                      <a:pt x="133"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4"/>
                      <a:pt x="134" y="94"/>
                      <a:pt x="134" y="94"/>
                    </a:cubicBezTo>
                    <a:cubicBezTo>
                      <a:pt x="134" y="93"/>
                      <a:pt x="134" y="93"/>
                      <a:pt x="134" y="93"/>
                    </a:cubicBezTo>
                    <a:cubicBezTo>
                      <a:pt x="135" y="93"/>
                      <a:pt x="135" y="93"/>
                      <a:pt x="135" y="93"/>
                    </a:cubicBezTo>
                    <a:cubicBezTo>
                      <a:pt x="135" y="93"/>
                      <a:pt x="135" y="93"/>
                      <a:pt x="135" y="93"/>
                    </a:cubicBezTo>
                    <a:cubicBezTo>
                      <a:pt x="135" y="93"/>
                      <a:pt x="135" y="93"/>
                      <a:pt x="135" y="93"/>
                    </a:cubicBezTo>
                    <a:cubicBezTo>
                      <a:pt x="135" y="93"/>
                      <a:pt x="135" y="93"/>
                      <a:pt x="135" y="93"/>
                    </a:cubicBezTo>
                    <a:cubicBezTo>
                      <a:pt x="135" y="92"/>
                      <a:pt x="135" y="92"/>
                      <a:pt x="135" y="92"/>
                    </a:cubicBezTo>
                    <a:cubicBezTo>
                      <a:pt x="135" y="92"/>
                      <a:pt x="135" y="92"/>
                      <a:pt x="135" y="92"/>
                    </a:cubicBezTo>
                    <a:cubicBezTo>
                      <a:pt x="135" y="92"/>
                      <a:pt x="135" y="92"/>
                      <a:pt x="135" y="92"/>
                    </a:cubicBezTo>
                    <a:cubicBezTo>
                      <a:pt x="135" y="92"/>
                      <a:pt x="135" y="92"/>
                      <a:pt x="135" y="92"/>
                    </a:cubicBezTo>
                    <a:cubicBezTo>
                      <a:pt x="136" y="92"/>
                      <a:pt x="136" y="92"/>
                      <a:pt x="136" y="92"/>
                    </a:cubicBezTo>
                    <a:cubicBezTo>
                      <a:pt x="136" y="92"/>
                      <a:pt x="136" y="92"/>
                      <a:pt x="136" y="92"/>
                    </a:cubicBezTo>
                    <a:cubicBezTo>
                      <a:pt x="136" y="92"/>
                      <a:pt x="136" y="92"/>
                      <a:pt x="136" y="92"/>
                    </a:cubicBezTo>
                    <a:cubicBezTo>
                      <a:pt x="136" y="91"/>
                      <a:pt x="136" y="91"/>
                      <a:pt x="136" y="91"/>
                    </a:cubicBezTo>
                    <a:close/>
                    <a:moveTo>
                      <a:pt x="120" y="86"/>
                    </a:moveTo>
                    <a:cubicBezTo>
                      <a:pt x="120" y="86"/>
                      <a:pt x="119" y="86"/>
                      <a:pt x="119" y="85"/>
                    </a:cubicBezTo>
                    <a:cubicBezTo>
                      <a:pt x="120" y="85"/>
                      <a:pt x="120" y="84"/>
                      <a:pt x="119" y="84"/>
                    </a:cubicBezTo>
                    <a:cubicBezTo>
                      <a:pt x="119" y="83"/>
                      <a:pt x="119" y="82"/>
                      <a:pt x="118" y="81"/>
                    </a:cubicBezTo>
                    <a:cubicBezTo>
                      <a:pt x="118" y="81"/>
                      <a:pt x="117" y="80"/>
                      <a:pt x="117" y="81"/>
                    </a:cubicBezTo>
                    <a:cubicBezTo>
                      <a:pt x="117" y="80"/>
                      <a:pt x="117" y="80"/>
                      <a:pt x="116" y="80"/>
                    </a:cubicBezTo>
                    <a:cubicBezTo>
                      <a:pt x="116" y="80"/>
                      <a:pt x="116" y="80"/>
                      <a:pt x="116" y="81"/>
                    </a:cubicBezTo>
                    <a:cubicBezTo>
                      <a:pt x="116" y="81"/>
                      <a:pt x="116" y="81"/>
                      <a:pt x="117" y="81"/>
                    </a:cubicBezTo>
                    <a:cubicBezTo>
                      <a:pt x="116" y="81"/>
                      <a:pt x="116" y="81"/>
                      <a:pt x="116" y="81"/>
                    </a:cubicBezTo>
                    <a:cubicBezTo>
                      <a:pt x="116" y="81"/>
                      <a:pt x="116" y="82"/>
                      <a:pt x="116" y="82"/>
                    </a:cubicBezTo>
                    <a:cubicBezTo>
                      <a:pt x="117" y="82"/>
                      <a:pt x="117" y="82"/>
                      <a:pt x="117" y="82"/>
                    </a:cubicBezTo>
                    <a:cubicBezTo>
                      <a:pt x="117" y="82"/>
                      <a:pt x="117" y="82"/>
                      <a:pt x="117" y="82"/>
                    </a:cubicBezTo>
                    <a:cubicBezTo>
                      <a:pt x="117" y="82"/>
                      <a:pt x="117" y="83"/>
                      <a:pt x="117" y="83"/>
                    </a:cubicBezTo>
                    <a:cubicBezTo>
                      <a:pt x="118" y="83"/>
                      <a:pt x="118" y="83"/>
                      <a:pt x="117" y="83"/>
                    </a:cubicBezTo>
                    <a:cubicBezTo>
                      <a:pt x="117" y="83"/>
                      <a:pt x="117" y="83"/>
                      <a:pt x="117" y="83"/>
                    </a:cubicBezTo>
                    <a:cubicBezTo>
                      <a:pt x="117" y="83"/>
                      <a:pt x="117" y="83"/>
                      <a:pt x="117" y="83"/>
                    </a:cubicBezTo>
                    <a:cubicBezTo>
                      <a:pt x="117" y="84"/>
                      <a:pt x="117" y="84"/>
                      <a:pt x="117" y="84"/>
                    </a:cubicBezTo>
                    <a:cubicBezTo>
                      <a:pt x="117" y="84"/>
                      <a:pt x="117" y="84"/>
                      <a:pt x="118" y="84"/>
                    </a:cubicBezTo>
                    <a:cubicBezTo>
                      <a:pt x="118" y="84"/>
                      <a:pt x="118" y="84"/>
                      <a:pt x="118" y="84"/>
                    </a:cubicBezTo>
                    <a:cubicBezTo>
                      <a:pt x="117" y="85"/>
                      <a:pt x="118" y="84"/>
                      <a:pt x="118" y="84"/>
                    </a:cubicBezTo>
                    <a:cubicBezTo>
                      <a:pt x="118" y="84"/>
                      <a:pt x="118" y="85"/>
                      <a:pt x="118" y="85"/>
                    </a:cubicBezTo>
                    <a:cubicBezTo>
                      <a:pt x="118" y="85"/>
                      <a:pt x="118" y="85"/>
                      <a:pt x="119" y="85"/>
                    </a:cubicBezTo>
                    <a:cubicBezTo>
                      <a:pt x="118" y="85"/>
                      <a:pt x="119" y="87"/>
                      <a:pt x="119" y="87"/>
                    </a:cubicBezTo>
                    <a:cubicBezTo>
                      <a:pt x="119" y="87"/>
                      <a:pt x="120" y="87"/>
                      <a:pt x="120" y="87"/>
                    </a:cubicBezTo>
                    <a:cubicBezTo>
                      <a:pt x="119" y="87"/>
                      <a:pt x="120" y="86"/>
                      <a:pt x="120" y="86"/>
                    </a:cubicBezTo>
                    <a:cubicBezTo>
                      <a:pt x="120" y="86"/>
                      <a:pt x="120" y="86"/>
                      <a:pt x="120" y="86"/>
                    </a:cubicBezTo>
                    <a:close/>
                    <a:moveTo>
                      <a:pt x="122" y="83"/>
                    </a:moveTo>
                    <a:cubicBezTo>
                      <a:pt x="122" y="83"/>
                      <a:pt x="122" y="83"/>
                      <a:pt x="123" y="84"/>
                    </a:cubicBezTo>
                    <a:cubicBezTo>
                      <a:pt x="123" y="84"/>
                      <a:pt x="122" y="83"/>
                      <a:pt x="122" y="84"/>
                    </a:cubicBezTo>
                    <a:cubicBezTo>
                      <a:pt x="122" y="84"/>
                      <a:pt x="122" y="84"/>
                      <a:pt x="123" y="84"/>
                    </a:cubicBezTo>
                    <a:cubicBezTo>
                      <a:pt x="123" y="84"/>
                      <a:pt x="123" y="84"/>
                      <a:pt x="123" y="84"/>
                    </a:cubicBezTo>
                    <a:cubicBezTo>
                      <a:pt x="123" y="85"/>
                      <a:pt x="123" y="85"/>
                      <a:pt x="123" y="85"/>
                    </a:cubicBezTo>
                    <a:cubicBezTo>
                      <a:pt x="123" y="85"/>
                      <a:pt x="123" y="86"/>
                      <a:pt x="123" y="86"/>
                    </a:cubicBezTo>
                    <a:cubicBezTo>
                      <a:pt x="124" y="86"/>
                      <a:pt x="125" y="86"/>
                      <a:pt x="125" y="85"/>
                    </a:cubicBezTo>
                    <a:cubicBezTo>
                      <a:pt x="125" y="85"/>
                      <a:pt x="125" y="85"/>
                      <a:pt x="125" y="85"/>
                    </a:cubicBezTo>
                    <a:cubicBezTo>
                      <a:pt x="125" y="84"/>
                      <a:pt x="124" y="84"/>
                      <a:pt x="124" y="84"/>
                    </a:cubicBezTo>
                    <a:cubicBezTo>
                      <a:pt x="124" y="84"/>
                      <a:pt x="124" y="84"/>
                      <a:pt x="125" y="84"/>
                    </a:cubicBezTo>
                    <a:cubicBezTo>
                      <a:pt x="125" y="84"/>
                      <a:pt x="125" y="84"/>
                      <a:pt x="125" y="84"/>
                    </a:cubicBezTo>
                    <a:cubicBezTo>
                      <a:pt x="125" y="85"/>
                      <a:pt x="125" y="85"/>
                      <a:pt x="125" y="85"/>
                    </a:cubicBezTo>
                    <a:cubicBezTo>
                      <a:pt x="126" y="85"/>
                      <a:pt x="126" y="85"/>
                      <a:pt x="126" y="84"/>
                    </a:cubicBezTo>
                    <a:cubicBezTo>
                      <a:pt x="125" y="84"/>
                      <a:pt x="125" y="83"/>
                      <a:pt x="124" y="83"/>
                    </a:cubicBezTo>
                    <a:cubicBezTo>
                      <a:pt x="124" y="83"/>
                      <a:pt x="124" y="83"/>
                      <a:pt x="124" y="83"/>
                    </a:cubicBezTo>
                    <a:cubicBezTo>
                      <a:pt x="124" y="83"/>
                      <a:pt x="123" y="83"/>
                      <a:pt x="123" y="83"/>
                    </a:cubicBezTo>
                    <a:cubicBezTo>
                      <a:pt x="122" y="83"/>
                      <a:pt x="122" y="82"/>
                      <a:pt x="122" y="83"/>
                    </a:cubicBezTo>
                    <a:close/>
                    <a:moveTo>
                      <a:pt x="127" y="87"/>
                    </a:moveTo>
                    <a:cubicBezTo>
                      <a:pt x="127" y="87"/>
                      <a:pt x="126" y="87"/>
                      <a:pt x="126" y="87"/>
                    </a:cubicBezTo>
                    <a:cubicBezTo>
                      <a:pt x="126" y="87"/>
                      <a:pt x="126" y="87"/>
                      <a:pt x="127" y="88"/>
                    </a:cubicBezTo>
                    <a:cubicBezTo>
                      <a:pt x="127" y="88"/>
                      <a:pt x="127" y="88"/>
                      <a:pt x="127" y="88"/>
                    </a:cubicBezTo>
                    <a:cubicBezTo>
                      <a:pt x="127" y="88"/>
                      <a:pt x="127" y="88"/>
                      <a:pt x="127" y="88"/>
                    </a:cubicBezTo>
                    <a:cubicBezTo>
                      <a:pt x="127" y="88"/>
                      <a:pt x="127" y="88"/>
                      <a:pt x="128" y="88"/>
                    </a:cubicBezTo>
                    <a:cubicBezTo>
                      <a:pt x="128" y="88"/>
                      <a:pt x="127" y="88"/>
                      <a:pt x="128" y="88"/>
                    </a:cubicBezTo>
                    <a:cubicBezTo>
                      <a:pt x="128" y="88"/>
                      <a:pt x="128" y="88"/>
                      <a:pt x="128" y="88"/>
                    </a:cubicBezTo>
                    <a:cubicBezTo>
                      <a:pt x="128" y="88"/>
                      <a:pt x="128" y="88"/>
                      <a:pt x="128" y="88"/>
                    </a:cubicBezTo>
                    <a:cubicBezTo>
                      <a:pt x="128" y="88"/>
                      <a:pt x="129" y="88"/>
                      <a:pt x="129" y="88"/>
                    </a:cubicBezTo>
                    <a:cubicBezTo>
                      <a:pt x="128" y="87"/>
                      <a:pt x="128" y="87"/>
                      <a:pt x="127" y="87"/>
                    </a:cubicBezTo>
                    <a:cubicBezTo>
                      <a:pt x="127" y="87"/>
                      <a:pt x="127" y="87"/>
                      <a:pt x="128" y="86"/>
                    </a:cubicBezTo>
                    <a:cubicBezTo>
                      <a:pt x="127" y="86"/>
                      <a:pt x="127" y="86"/>
                      <a:pt x="127" y="87"/>
                    </a:cubicBezTo>
                    <a:close/>
                    <a:moveTo>
                      <a:pt x="120" y="81"/>
                    </a:moveTo>
                    <a:cubicBezTo>
                      <a:pt x="120" y="81"/>
                      <a:pt x="120" y="81"/>
                      <a:pt x="120" y="81"/>
                    </a:cubicBezTo>
                    <a:cubicBezTo>
                      <a:pt x="120" y="81"/>
                      <a:pt x="120" y="82"/>
                      <a:pt x="120" y="82"/>
                    </a:cubicBezTo>
                    <a:cubicBezTo>
                      <a:pt x="120" y="82"/>
                      <a:pt x="120" y="82"/>
                      <a:pt x="120" y="83"/>
                    </a:cubicBezTo>
                    <a:cubicBezTo>
                      <a:pt x="120" y="83"/>
                      <a:pt x="120" y="83"/>
                      <a:pt x="120" y="83"/>
                    </a:cubicBezTo>
                    <a:cubicBezTo>
                      <a:pt x="120" y="82"/>
                      <a:pt x="122" y="82"/>
                      <a:pt x="121" y="81"/>
                    </a:cubicBezTo>
                    <a:cubicBezTo>
                      <a:pt x="122" y="81"/>
                      <a:pt x="122" y="81"/>
                      <a:pt x="122" y="81"/>
                    </a:cubicBezTo>
                    <a:cubicBezTo>
                      <a:pt x="122" y="81"/>
                      <a:pt x="122" y="81"/>
                      <a:pt x="122" y="80"/>
                    </a:cubicBezTo>
                    <a:cubicBezTo>
                      <a:pt x="122" y="80"/>
                      <a:pt x="122" y="80"/>
                      <a:pt x="122" y="80"/>
                    </a:cubicBezTo>
                    <a:cubicBezTo>
                      <a:pt x="122" y="80"/>
                      <a:pt x="121" y="79"/>
                      <a:pt x="121" y="79"/>
                    </a:cubicBezTo>
                    <a:cubicBezTo>
                      <a:pt x="121" y="79"/>
                      <a:pt x="121" y="78"/>
                      <a:pt x="121" y="79"/>
                    </a:cubicBezTo>
                    <a:cubicBezTo>
                      <a:pt x="121" y="78"/>
                      <a:pt x="121" y="78"/>
                      <a:pt x="121" y="77"/>
                    </a:cubicBezTo>
                    <a:cubicBezTo>
                      <a:pt x="121" y="77"/>
                      <a:pt x="121" y="78"/>
                      <a:pt x="121" y="78"/>
                    </a:cubicBezTo>
                    <a:cubicBezTo>
                      <a:pt x="122" y="79"/>
                      <a:pt x="122" y="79"/>
                      <a:pt x="122" y="79"/>
                    </a:cubicBezTo>
                    <a:cubicBezTo>
                      <a:pt x="122" y="79"/>
                      <a:pt x="122" y="80"/>
                      <a:pt x="122" y="80"/>
                    </a:cubicBezTo>
                    <a:cubicBezTo>
                      <a:pt x="122" y="80"/>
                      <a:pt x="122" y="79"/>
                      <a:pt x="122" y="79"/>
                    </a:cubicBezTo>
                    <a:cubicBezTo>
                      <a:pt x="122" y="79"/>
                      <a:pt x="122" y="79"/>
                      <a:pt x="122" y="78"/>
                    </a:cubicBezTo>
                    <a:cubicBezTo>
                      <a:pt x="122" y="78"/>
                      <a:pt x="121" y="77"/>
                      <a:pt x="121" y="77"/>
                    </a:cubicBezTo>
                    <a:cubicBezTo>
                      <a:pt x="121" y="77"/>
                      <a:pt x="120" y="77"/>
                      <a:pt x="120" y="77"/>
                    </a:cubicBezTo>
                    <a:cubicBezTo>
                      <a:pt x="120" y="77"/>
                      <a:pt x="120" y="77"/>
                      <a:pt x="120" y="77"/>
                    </a:cubicBezTo>
                    <a:cubicBezTo>
                      <a:pt x="119" y="77"/>
                      <a:pt x="119" y="77"/>
                      <a:pt x="119" y="76"/>
                    </a:cubicBezTo>
                    <a:cubicBezTo>
                      <a:pt x="119" y="76"/>
                      <a:pt x="119" y="76"/>
                      <a:pt x="118" y="76"/>
                    </a:cubicBezTo>
                    <a:cubicBezTo>
                      <a:pt x="118" y="76"/>
                      <a:pt x="118" y="76"/>
                      <a:pt x="119" y="76"/>
                    </a:cubicBezTo>
                    <a:cubicBezTo>
                      <a:pt x="118" y="77"/>
                      <a:pt x="119" y="77"/>
                      <a:pt x="119" y="77"/>
                    </a:cubicBezTo>
                    <a:cubicBezTo>
                      <a:pt x="119" y="77"/>
                      <a:pt x="119" y="77"/>
                      <a:pt x="119" y="78"/>
                    </a:cubicBezTo>
                    <a:cubicBezTo>
                      <a:pt x="119" y="78"/>
                      <a:pt x="119" y="78"/>
                      <a:pt x="119" y="78"/>
                    </a:cubicBezTo>
                    <a:cubicBezTo>
                      <a:pt x="119" y="79"/>
                      <a:pt x="119" y="80"/>
                      <a:pt x="120" y="80"/>
                    </a:cubicBezTo>
                    <a:cubicBezTo>
                      <a:pt x="120" y="80"/>
                      <a:pt x="120" y="80"/>
                      <a:pt x="120" y="80"/>
                    </a:cubicBezTo>
                    <a:cubicBezTo>
                      <a:pt x="120" y="80"/>
                      <a:pt x="121" y="81"/>
                      <a:pt x="121" y="81"/>
                    </a:cubicBezTo>
                    <a:cubicBezTo>
                      <a:pt x="121" y="81"/>
                      <a:pt x="121" y="81"/>
                      <a:pt x="12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0" name="Rectangle 152"/>
              <p:cNvSpPr>
                <a:spLocks noChangeArrowheads="1"/>
              </p:cNvSpPr>
              <p:nvPr/>
            </p:nvSpPr>
            <p:spPr bwMode="auto">
              <a:xfrm>
                <a:off x="178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1" name="Freeform 153"/>
              <p:cNvSpPr>
                <a:spLocks noEditPoints="1"/>
              </p:cNvSpPr>
              <p:nvPr/>
            </p:nvSpPr>
            <p:spPr bwMode="auto">
              <a:xfrm>
                <a:off x="1763" y="2155"/>
                <a:ext cx="42" cy="42"/>
              </a:xfrm>
              <a:custGeom>
                <a:avLst/>
                <a:gdLst>
                  <a:gd name="T0" fmla="*/ 16 w 16"/>
                  <a:gd name="T1" fmla="*/ 1 h 16"/>
                  <a:gd name="T2" fmla="*/ 15 w 16"/>
                  <a:gd name="T3" fmla="*/ 1 h 16"/>
                  <a:gd name="T4" fmla="*/ 15 w 16"/>
                  <a:gd name="T5" fmla="*/ 1 h 16"/>
                  <a:gd name="T6" fmla="*/ 14 w 16"/>
                  <a:gd name="T7" fmla="*/ 1 h 16"/>
                  <a:gd name="T8" fmla="*/ 13 w 16"/>
                  <a:gd name="T9" fmla="*/ 1 h 16"/>
                  <a:gd name="T10" fmla="*/ 13 w 16"/>
                  <a:gd name="T11" fmla="*/ 2 h 16"/>
                  <a:gd name="T12" fmla="*/ 12 w 16"/>
                  <a:gd name="T13" fmla="*/ 2 h 16"/>
                  <a:gd name="T14" fmla="*/ 11 w 16"/>
                  <a:gd name="T15" fmla="*/ 2 h 16"/>
                  <a:gd name="T16" fmla="*/ 11 w 16"/>
                  <a:gd name="T17" fmla="*/ 1 h 16"/>
                  <a:gd name="T18" fmla="*/ 10 w 16"/>
                  <a:gd name="T19" fmla="*/ 1 h 16"/>
                  <a:gd name="T20" fmla="*/ 10 w 16"/>
                  <a:gd name="T21" fmla="*/ 1 h 16"/>
                  <a:gd name="T22" fmla="*/ 10 w 16"/>
                  <a:gd name="T23" fmla="*/ 2 h 16"/>
                  <a:gd name="T24" fmla="*/ 9 w 16"/>
                  <a:gd name="T25" fmla="*/ 2 h 16"/>
                  <a:gd name="T26" fmla="*/ 9 w 16"/>
                  <a:gd name="T27" fmla="*/ 3 h 16"/>
                  <a:gd name="T28" fmla="*/ 9 w 16"/>
                  <a:gd name="T29" fmla="*/ 3 h 16"/>
                  <a:gd name="T30" fmla="*/ 9 w 16"/>
                  <a:gd name="T31" fmla="*/ 3 h 16"/>
                  <a:gd name="T32" fmla="*/ 9 w 16"/>
                  <a:gd name="T33" fmla="*/ 3 h 16"/>
                  <a:gd name="T34" fmla="*/ 8 w 16"/>
                  <a:gd name="T35" fmla="*/ 4 h 16"/>
                  <a:gd name="T36" fmla="*/ 8 w 16"/>
                  <a:gd name="T37" fmla="*/ 4 h 16"/>
                  <a:gd name="T38" fmla="*/ 7 w 16"/>
                  <a:gd name="T39" fmla="*/ 4 h 16"/>
                  <a:gd name="T40" fmla="*/ 7 w 16"/>
                  <a:gd name="T41" fmla="*/ 5 h 16"/>
                  <a:gd name="T42" fmla="*/ 6 w 16"/>
                  <a:gd name="T43" fmla="*/ 4 h 16"/>
                  <a:gd name="T44" fmla="*/ 6 w 16"/>
                  <a:gd name="T45" fmla="*/ 4 h 16"/>
                  <a:gd name="T46" fmla="*/ 6 w 16"/>
                  <a:gd name="T47" fmla="*/ 4 h 16"/>
                  <a:gd name="T48" fmla="*/ 6 w 16"/>
                  <a:gd name="T49" fmla="*/ 4 h 16"/>
                  <a:gd name="T50" fmla="*/ 6 w 16"/>
                  <a:gd name="T51" fmla="*/ 5 h 16"/>
                  <a:gd name="T52" fmla="*/ 5 w 16"/>
                  <a:gd name="T53" fmla="*/ 5 h 16"/>
                  <a:gd name="T54" fmla="*/ 5 w 16"/>
                  <a:gd name="T55" fmla="*/ 5 h 16"/>
                  <a:gd name="T56" fmla="*/ 4 w 16"/>
                  <a:gd name="T57" fmla="*/ 5 h 16"/>
                  <a:gd name="T58" fmla="*/ 4 w 16"/>
                  <a:gd name="T59" fmla="*/ 5 h 16"/>
                  <a:gd name="T60" fmla="*/ 4 w 16"/>
                  <a:gd name="T61" fmla="*/ 6 h 16"/>
                  <a:gd name="T62" fmla="*/ 4 w 16"/>
                  <a:gd name="T63" fmla="*/ 7 h 16"/>
                  <a:gd name="T64" fmla="*/ 3 w 16"/>
                  <a:gd name="T65" fmla="*/ 7 h 16"/>
                  <a:gd name="T66" fmla="*/ 3 w 16"/>
                  <a:gd name="T67" fmla="*/ 7 h 16"/>
                  <a:gd name="T68" fmla="*/ 3 w 16"/>
                  <a:gd name="T69" fmla="*/ 7 h 16"/>
                  <a:gd name="T70" fmla="*/ 3 w 16"/>
                  <a:gd name="T71" fmla="*/ 8 h 16"/>
                  <a:gd name="T72" fmla="*/ 2 w 16"/>
                  <a:gd name="T73" fmla="*/ 8 h 16"/>
                  <a:gd name="T74" fmla="*/ 2 w 16"/>
                  <a:gd name="T75" fmla="*/ 10 h 16"/>
                  <a:gd name="T76" fmla="*/ 7 w 16"/>
                  <a:gd name="T77" fmla="*/ 14 h 16"/>
                  <a:gd name="T78" fmla="*/ 8 w 16"/>
                  <a:gd name="T79" fmla="*/ 14 h 16"/>
                  <a:gd name="T80" fmla="*/ 8 w 16"/>
                  <a:gd name="T81" fmla="*/ 14 h 16"/>
                  <a:gd name="T82" fmla="*/ 11 w 16"/>
                  <a:gd name="T83" fmla="*/ 15 h 16"/>
                  <a:gd name="T84" fmla="*/ 11 w 16"/>
                  <a:gd name="T85" fmla="*/ 14 h 16"/>
                  <a:gd name="T86" fmla="*/ 12 w 16"/>
                  <a:gd name="T87" fmla="*/ 15 h 16"/>
                  <a:gd name="T88" fmla="*/ 12 w 16"/>
                  <a:gd name="T89" fmla="*/ 15 h 16"/>
                  <a:gd name="T90" fmla="*/ 13 w 16"/>
                  <a:gd name="T91" fmla="*/ 15 h 16"/>
                  <a:gd name="T92" fmla="*/ 13 w 16"/>
                  <a:gd name="T93" fmla="*/ 15 h 16"/>
                  <a:gd name="T94" fmla="*/ 13 w 16"/>
                  <a:gd name="T95" fmla="*/ 15 h 16"/>
                  <a:gd name="T96" fmla="*/ 14 w 16"/>
                  <a:gd name="T97" fmla="*/ 16 h 16"/>
                  <a:gd name="T98" fmla="*/ 14 w 16"/>
                  <a:gd name="T99" fmla="*/ 15 h 16"/>
                  <a:gd name="T100" fmla="*/ 14 w 16"/>
                  <a:gd name="T101" fmla="*/ 15 h 16"/>
                  <a:gd name="T102" fmla="*/ 15 w 16"/>
                  <a:gd name="T103" fmla="*/ 13 h 16"/>
                  <a:gd name="T104" fmla="*/ 15 w 16"/>
                  <a:gd name="T105" fmla="*/ 9 h 16"/>
                  <a:gd name="T106" fmla="*/ 16 w 16"/>
                  <a:gd name="T107" fmla="*/ 3 h 16"/>
                  <a:gd name="T108" fmla="*/ 10 w 16"/>
                  <a:gd name="T109" fmla="*/ 15 h 16"/>
                  <a:gd name="T110" fmla="*/ 10 w 16"/>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 h="16">
                    <a:moveTo>
                      <a:pt x="7" y="13"/>
                    </a:moveTo>
                    <a:cubicBezTo>
                      <a:pt x="8" y="13"/>
                      <a:pt x="9" y="14"/>
                      <a:pt x="7" y="13"/>
                    </a:cubicBezTo>
                    <a:close/>
                    <a:moveTo>
                      <a:pt x="15" y="1"/>
                    </a:moveTo>
                    <a:cubicBezTo>
                      <a:pt x="16" y="1"/>
                      <a:pt x="16" y="1"/>
                      <a:pt x="16" y="1"/>
                    </a:cubicBezTo>
                    <a:cubicBezTo>
                      <a:pt x="16" y="1"/>
                      <a:pt x="16" y="1"/>
                      <a:pt x="16" y="1"/>
                    </a:cubicBezTo>
                    <a:cubicBezTo>
                      <a:pt x="16" y="0"/>
                      <a:pt x="16" y="0"/>
                      <a:pt x="16" y="0"/>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7"/>
                    </a:cubicBezTo>
                    <a:cubicBezTo>
                      <a:pt x="0" y="8"/>
                      <a:pt x="0" y="8"/>
                      <a:pt x="0" y="8"/>
                    </a:cubicBezTo>
                    <a:cubicBezTo>
                      <a:pt x="1" y="9"/>
                      <a:pt x="2" y="9"/>
                      <a:pt x="2" y="10"/>
                    </a:cubicBezTo>
                    <a:cubicBezTo>
                      <a:pt x="3" y="10"/>
                      <a:pt x="3" y="10"/>
                      <a:pt x="3" y="10"/>
                    </a:cubicBezTo>
                    <a:cubicBezTo>
                      <a:pt x="4" y="11"/>
                      <a:pt x="4" y="11"/>
                      <a:pt x="4" y="11"/>
                    </a:cubicBezTo>
                    <a:cubicBezTo>
                      <a:pt x="5" y="12"/>
                      <a:pt x="6" y="13"/>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7" y="14"/>
                      <a:pt x="7" y="13"/>
                    </a:cubicBezTo>
                    <a:cubicBezTo>
                      <a:pt x="7" y="13"/>
                      <a:pt x="7" y="12"/>
                      <a:pt x="7" y="12"/>
                    </a:cubicBezTo>
                    <a:cubicBezTo>
                      <a:pt x="6" y="11"/>
                      <a:pt x="7" y="11"/>
                      <a:pt x="7" y="11"/>
                    </a:cubicBezTo>
                    <a:cubicBezTo>
                      <a:pt x="8" y="11"/>
                      <a:pt x="11" y="14"/>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4"/>
                      <a:pt x="14" y="14"/>
                    </a:cubicBezTo>
                    <a:cubicBezTo>
                      <a:pt x="14" y="13"/>
                      <a:pt x="14" y="13"/>
                      <a:pt x="15" y="13"/>
                    </a:cubicBezTo>
                    <a:cubicBezTo>
                      <a:pt x="14" y="12"/>
                      <a:pt x="14" y="12"/>
                      <a:pt x="14" y="11"/>
                    </a:cubicBezTo>
                    <a:cubicBezTo>
                      <a:pt x="14" y="11"/>
                      <a:pt x="14" y="11"/>
                      <a:pt x="15" y="11"/>
                    </a:cubicBezTo>
                    <a:cubicBezTo>
                      <a:pt x="15" y="11"/>
                      <a:pt x="15" y="10"/>
                      <a:pt x="14" y="10"/>
                    </a:cubicBezTo>
                    <a:cubicBezTo>
                      <a:pt x="14" y="9"/>
                      <a:pt x="14" y="9"/>
                      <a:pt x="14" y="9"/>
                    </a:cubicBezTo>
                    <a:cubicBezTo>
                      <a:pt x="14" y="9"/>
                      <a:pt x="15" y="9"/>
                      <a:pt x="15" y="9"/>
                    </a:cubicBezTo>
                    <a:cubicBezTo>
                      <a:pt x="15" y="9"/>
                      <a:pt x="15" y="9"/>
                      <a:pt x="15" y="10"/>
                    </a:cubicBezTo>
                    <a:cubicBezTo>
                      <a:pt x="15" y="10"/>
                      <a:pt x="15" y="10"/>
                      <a:pt x="15" y="10"/>
                    </a:cubicBezTo>
                    <a:cubicBezTo>
                      <a:pt x="15" y="10"/>
                      <a:pt x="15" y="9"/>
                      <a:pt x="15" y="9"/>
                    </a:cubicBezTo>
                    <a:cubicBezTo>
                      <a:pt x="15" y="7"/>
                      <a:pt x="15" y="7"/>
                      <a:pt x="15" y="5"/>
                    </a:cubicBezTo>
                    <a:cubicBezTo>
                      <a:pt x="16" y="5"/>
                      <a:pt x="16" y="4"/>
                      <a:pt x="16" y="3"/>
                    </a:cubicBezTo>
                    <a:cubicBezTo>
                      <a:pt x="16" y="3"/>
                      <a:pt x="16" y="3"/>
                      <a:pt x="16" y="3"/>
                    </a:cubicBezTo>
                    <a:cubicBezTo>
                      <a:pt x="16" y="3"/>
                      <a:pt x="16" y="1"/>
                      <a:pt x="15" y="1"/>
                    </a:cubicBezTo>
                    <a:close/>
                    <a:moveTo>
                      <a:pt x="9" y="14"/>
                    </a:move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2" name="Freeform 154"/>
              <p:cNvSpPr/>
              <p:nvPr/>
            </p:nvSpPr>
            <p:spPr bwMode="auto">
              <a:xfrm>
                <a:off x="1782" y="216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3" name="Freeform 155"/>
              <p:cNvSpPr/>
              <p:nvPr/>
            </p:nvSpPr>
            <p:spPr bwMode="auto">
              <a:xfrm>
                <a:off x="1779" y="2192"/>
                <a:ext cx="32" cy="26"/>
              </a:xfrm>
              <a:custGeom>
                <a:avLst/>
                <a:gdLst>
                  <a:gd name="T0" fmla="*/ 11 w 12"/>
                  <a:gd name="T1" fmla="*/ 10 h 10"/>
                  <a:gd name="T2" fmla="*/ 11 w 12"/>
                  <a:gd name="T3" fmla="*/ 10 h 10"/>
                  <a:gd name="T4" fmla="*/ 11 w 12"/>
                  <a:gd name="T5" fmla="*/ 10 h 10"/>
                  <a:gd name="T6" fmla="*/ 11 w 12"/>
                  <a:gd name="T7" fmla="*/ 10 h 10"/>
                  <a:gd name="T8" fmla="*/ 11 w 12"/>
                  <a:gd name="T9" fmla="*/ 9 h 10"/>
                  <a:gd name="T10" fmla="*/ 11 w 12"/>
                  <a:gd name="T11" fmla="*/ 9 h 10"/>
                  <a:gd name="T12" fmla="*/ 11 w 12"/>
                  <a:gd name="T13" fmla="*/ 9 h 10"/>
                  <a:gd name="T14" fmla="*/ 11 w 12"/>
                  <a:gd name="T15" fmla="*/ 9 h 10"/>
                  <a:gd name="T16" fmla="*/ 11 w 12"/>
                  <a:gd name="T17" fmla="*/ 8 h 10"/>
                  <a:gd name="T18" fmla="*/ 12 w 12"/>
                  <a:gd name="T19" fmla="*/ 8 h 10"/>
                  <a:gd name="T20" fmla="*/ 12 w 12"/>
                  <a:gd name="T21" fmla="*/ 8 h 10"/>
                  <a:gd name="T22" fmla="*/ 11 w 12"/>
                  <a:gd name="T23" fmla="*/ 8 h 10"/>
                  <a:gd name="T24" fmla="*/ 11 w 12"/>
                  <a:gd name="T25" fmla="*/ 8 h 10"/>
                  <a:gd name="T26" fmla="*/ 11 w 12"/>
                  <a:gd name="T27" fmla="*/ 8 h 10"/>
                  <a:gd name="T28" fmla="*/ 11 w 12"/>
                  <a:gd name="T29" fmla="*/ 6 h 10"/>
                  <a:gd name="T30" fmla="*/ 11 w 12"/>
                  <a:gd name="T31" fmla="*/ 6 h 10"/>
                  <a:gd name="T32" fmla="*/ 11 w 12"/>
                  <a:gd name="T33" fmla="*/ 6 h 10"/>
                  <a:gd name="T34" fmla="*/ 12 w 12"/>
                  <a:gd name="T35" fmla="*/ 6 h 10"/>
                  <a:gd name="T36" fmla="*/ 12 w 12"/>
                  <a:gd name="T37" fmla="*/ 6 h 10"/>
                  <a:gd name="T38" fmla="*/ 12 w 12"/>
                  <a:gd name="T39" fmla="*/ 6 h 10"/>
                  <a:gd name="T40" fmla="*/ 10 w 12"/>
                  <a:gd name="T41" fmla="*/ 4 h 10"/>
                  <a:gd name="T42" fmla="*/ 9 w 12"/>
                  <a:gd name="T43" fmla="*/ 2 h 10"/>
                  <a:gd name="T44" fmla="*/ 8 w 12"/>
                  <a:gd name="T45" fmla="*/ 2 h 10"/>
                  <a:gd name="T46" fmla="*/ 8 w 12"/>
                  <a:gd name="T47" fmla="*/ 2 h 10"/>
                  <a:gd name="T48" fmla="*/ 8 w 12"/>
                  <a:gd name="T49" fmla="*/ 2 h 10"/>
                  <a:gd name="T50" fmla="*/ 8 w 12"/>
                  <a:gd name="T51" fmla="*/ 2 h 10"/>
                  <a:gd name="T52" fmla="*/ 7 w 12"/>
                  <a:gd name="T53" fmla="*/ 2 h 10"/>
                  <a:gd name="T54" fmla="*/ 7 w 12"/>
                  <a:gd name="T55" fmla="*/ 2 h 10"/>
                  <a:gd name="T56" fmla="*/ 7 w 12"/>
                  <a:gd name="T57" fmla="*/ 2 h 10"/>
                  <a:gd name="T58" fmla="*/ 6 w 12"/>
                  <a:gd name="T59" fmla="*/ 2 h 10"/>
                  <a:gd name="T60" fmla="*/ 6 w 12"/>
                  <a:gd name="T61" fmla="*/ 1 h 10"/>
                  <a:gd name="T62" fmla="*/ 6 w 12"/>
                  <a:gd name="T63" fmla="*/ 1 h 10"/>
                  <a:gd name="T64" fmla="*/ 6 w 12"/>
                  <a:gd name="T65" fmla="*/ 1 h 10"/>
                  <a:gd name="T66" fmla="*/ 6 w 12"/>
                  <a:gd name="T67" fmla="*/ 1 h 10"/>
                  <a:gd name="T68" fmla="*/ 5 w 12"/>
                  <a:gd name="T69" fmla="*/ 1 h 10"/>
                  <a:gd name="T70" fmla="*/ 5 w 12"/>
                  <a:gd name="T71" fmla="*/ 1 h 10"/>
                  <a:gd name="T72" fmla="*/ 4 w 12"/>
                  <a:gd name="T73" fmla="*/ 1 h 10"/>
                  <a:gd name="T74" fmla="*/ 4 w 12"/>
                  <a:gd name="T75" fmla="*/ 1 h 10"/>
                  <a:gd name="T76" fmla="*/ 3 w 12"/>
                  <a:gd name="T77" fmla="*/ 1 h 10"/>
                  <a:gd name="T78" fmla="*/ 3 w 12"/>
                  <a:gd name="T79" fmla="*/ 1 h 10"/>
                  <a:gd name="T80" fmla="*/ 3 w 12"/>
                  <a:gd name="T81" fmla="*/ 1 h 10"/>
                  <a:gd name="T82" fmla="*/ 2 w 12"/>
                  <a:gd name="T83" fmla="*/ 0 h 10"/>
                  <a:gd name="T84" fmla="*/ 2 w 12"/>
                  <a:gd name="T85" fmla="*/ 0 h 10"/>
                  <a:gd name="T86" fmla="*/ 1 w 12"/>
                  <a:gd name="T87" fmla="*/ 1 h 10"/>
                  <a:gd name="T88" fmla="*/ 1 w 12"/>
                  <a:gd name="T89" fmla="*/ 1 h 10"/>
                  <a:gd name="T90" fmla="*/ 2 w 12"/>
                  <a:gd name="T91" fmla="*/ 2 h 10"/>
                  <a:gd name="T92" fmla="*/ 2 w 12"/>
                  <a:gd name="T93" fmla="*/ 5 h 10"/>
                  <a:gd name="T94" fmla="*/ 3 w 12"/>
                  <a:gd name="T95" fmla="*/ 6 h 10"/>
                  <a:gd name="T96" fmla="*/ 3 w 12"/>
                  <a:gd name="T97" fmla="*/ 4 h 10"/>
                  <a:gd name="T98" fmla="*/ 5 w 12"/>
                  <a:gd name="T99" fmla="*/ 5 h 10"/>
                  <a:gd name="T100" fmla="*/ 7 w 12"/>
                  <a:gd name="T101" fmla="*/ 6 h 10"/>
                  <a:gd name="T102" fmla="*/ 8 w 12"/>
                  <a:gd name="T103" fmla="*/ 8 h 10"/>
                  <a:gd name="T104" fmla="*/ 10 w 12"/>
                  <a:gd name="T105" fmla="*/ 10 h 10"/>
                  <a:gd name="T106" fmla="*/ 11 w 12"/>
                  <a:gd name="T10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10">
                    <a:moveTo>
                      <a:pt x="11" y="10"/>
                    </a:move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5"/>
                      <a:pt x="11" y="5"/>
                      <a:pt x="10" y="4"/>
                    </a:cubicBezTo>
                    <a:cubicBezTo>
                      <a:pt x="10" y="3"/>
                      <a:pt x="9" y="2"/>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0" y="1"/>
                    </a:cubicBezTo>
                    <a:cubicBezTo>
                      <a:pt x="1" y="1"/>
                      <a:pt x="1" y="1"/>
                      <a:pt x="1" y="2"/>
                    </a:cubicBezTo>
                    <a:cubicBezTo>
                      <a:pt x="1" y="2"/>
                      <a:pt x="2" y="2"/>
                      <a:pt x="2" y="2"/>
                    </a:cubicBezTo>
                    <a:cubicBezTo>
                      <a:pt x="1" y="2"/>
                      <a:pt x="1" y="3"/>
                      <a:pt x="1" y="3"/>
                    </a:cubicBezTo>
                    <a:cubicBezTo>
                      <a:pt x="1" y="3"/>
                      <a:pt x="1" y="4"/>
                      <a:pt x="1" y="4"/>
                    </a:cubicBezTo>
                    <a:cubicBezTo>
                      <a:pt x="1" y="5"/>
                      <a:pt x="2" y="5"/>
                      <a:pt x="2" y="5"/>
                    </a:cubicBezTo>
                    <a:cubicBezTo>
                      <a:pt x="3" y="5"/>
                      <a:pt x="3" y="5"/>
                      <a:pt x="3" y="6"/>
                    </a:cubicBezTo>
                    <a:cubicBezTo>
                      <a:pt x="3" y="6"/>
                      <a:pt x="3" y="6"/>
                      <a:pt x="3" y="6"/>
                    </a:cubicBezTo>
                    <a:cubicBezTo>
                      <a:pt x="3" y="6"/>
                      <a:pt x="3" y="6"/>
                      <a:pt x="3" y="6"/>
                    </a:cubicBezTo>
                    <a:cubicBezTo>
                      <a:pt x="3" y="6"/>
                      <a:pt x="4" y="6"/>
                      <a:pt x="4" y="5"/>
                    </a:cubicBezTo>
                    <a:cubicBezTo>
                      <a:pt x="4" y="5"/>
                      <a:pt x="4" y="5"/>
                      <a:pt x="4" y="5"/>
                    </a:cubicBezTo>
                    <a:cubicBezTo>
                      <a:pt x="4" y="5"/>
                      <a:pt x="4" y="5"/>
                      <a:pt x="3" y="4"/>
                    </a:cubicBezTo>
                    <a:cubicBezTo>
                      <a:pt x="3" y="4"/>
                      <a:pt x="3" y="4"/>
                      <a:pt x="3" y="3"/>
                    </a:cubicBezTo>
                    <a:cubicBezTo>
                      <a:pt x="3" y="4"/>
                      <a:pt x="3" y="4"/>
                      <a:pt x="4" y="4"/>
                    </a:cubicBezTo>
                    <a:cubicBezTo>
                      <a:pt x="4" y="4"/>
                      <a:pt x="4" y="4"/>
                      <a:pt x="5" y="5"/>
                    </a:cubicBezTo>
                    <a:cubicBezTo>
                      <a:pt x="5" y="5"/>
                      <a:pt x="5" y="5"/>
                      <a:pt x="5" y="6"/>
                    </a:cubicBezTo>
                    <a:cubicBezTo>
                      <a:pt x="5" y="6"/>
                      <a:pt x="6" y="6"/>
                      <a:pt x="6" y="6"/>
                    </a:cubicBezTo>
                    <a:cubicBezTo>
                      <a:pt x="6" y="6"/>
                      <a:pt x="6" y="6"/>
                      <a:pt x="7" y="6"/>
                    </a:cubicBezTo>
                    <a:cubicBezTo>
                      <a:pt x="7" y="6"/>
                      <a:pt x="7" y="6"/>
                      <a:pt x="7" y="6"/>
                    </a:cubicBezTo>
                    <a:cubicBezTo>
                      <a:pt x="7" y="7"/>
                      <a:pt x="7" y="7"/>
                      <a:pt x="8" y="7"/>
                    </a:cubicBezTo>
                    <a:cubicBezTo>
                      <a:pt x="8" y="7"/>
                      <a:pt x="8" y="7"/>
                      <a:pt x="8" y="8"/>
                    </a:cubicBezTo>
                    <a:cubicBezTo>
                      <a:pt x="9" y="8"/>
                      <a:pt x="9" y="8"/>
                      <a:pt x="9" y="8"/>
                    </a:cubicBezTo>
                    <a:cubicBezTo>
                      <a:pt x="9" y="9"/>
                      <a:pt x="8" y="9"/>
                      <a:pt x="9" y="10"/>
                    </a:cubicBezTo>
                    <a:cubicBezTo>
                      <a:pt x="9" y="10"/>
                      <a:pt x="10" y="10"/>
                      <a:pt x="10" y="10"/>
                    </a:cubicBezTo>
                    <a:cubicBezTo>
                      <a:pt x="10" y="10"/>
                      <a:pt x="9" y="10"/>
                      <a:pt x="9" y="9"/>
                    </a:cubicBezTo>
                    <a:cubicBezTo>
                      <a:pt x="10" y="9"/>
                      <a:pt x="11" y="9"/>
                      <a:pt x="10" y="10"/>
                    </a:cubicBezTo>
                    <a:cubicBezTo>
                      <a:pt x="10" y="10"/>
                      <a:pt x="10" y="10"/>
                      <a:pt x="11" y="10"/>
                    </a:cubicBezTo>
                    <a:cubicBezTo>
                      <a:pt x="11" y="10"/>
                      <a:pt x="11" y="10"/>
                      <a:pt x="1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4" name="Freeform 156"/>
              <p:cNvSpPr>
                <a:spLocks noEditPoints="1"/>
              </p:cNvSpPr>
              <p:nvPr/>
            </p:nvSpPr>
            <p:spPr bwMode="auto">
              <a:xfrm>
                <a:off x="1826" y="2284"/>
                <a:ext cx="56" cy="60"/>
              </a:xfrm>
              <a:custGeom>
                <a:avLst/>
                <a:gdLst>
                  <a:gd name="T0" fmla="*/ 20 w 21"/>
                  <a:gd name="T1" fmla="*/ 7 h 23"/>
                  <a:gd name="T2" fmla="*/ 20 w 21"/>
                  <a:gd name="T3" fmla="*/ 7 h 23"/>
                  <a:gd name="T4" fmla="*/ 20 w 21"/>
                  <a:gd name="T5" fmla="*/ 6 h 23"/>
                  <a:gd name="T6" fmla="*/ 19 w 21"/>
                  <a:gd name="T7" fmla="*/ 6 h 23"/>
                  <a:gd name="T8" fmla="*/ 19 w 21"/>
                  <a:gd name="T9" fmla="*/ 5 h 23"/>
                  <a:gd name="T10" fmla="*/ 18 w 21"/>
                  <a:gd name="T11" fmla="*/ 5 h 23"/>
                  <a:gd name="T12" fmla="*/ 18 w 21"/>
                  <a:gd name="T13" fmla="*/ 4 h 23"/>
                  <a:gd name="T14" fmla="*/ 17 w 21"/>
                  <a:gd name="T15" fmla="*/ 4 h 23"/>
                  <a:gd name="T16" fmla="*/ 16 w 21"/>
                  <a:gd name="T17" fmla="*/ 5 h 23"/>
                  <a:gd name="T18" fmla="*/ 16 w 21"/>
                  <a:gd name="T19" fmla="*/ 4 h 23"/>
                  <a:gd name="T20" fmla="*/ 15 w 21"/>
                  <a:gd name="T21" fmla="*/ 4 h 23"/>
                  <a:gd name="T22" fmla="*/ 14 w 21"/>
                  <a:gd name="T23" fmla="*/ 4 h 23"/>
                  <a:gd name="T24" fmla="*/ 13 w 21"/>
                  <a:gd name="T25" fmla="*/ 4 h 23"/>
                  <a:gd name="T26" fmla="*/ 12 w 21"/>
                  <a:gd name="T27" fmla="*/ 3 h 23"/>
                  <a:gd name="T28" fmla="*/ 12 w 21"/>
                  <a:gd name="T29" fmla="*/ 2 h 23"/>
                  <a:gd name="T30" fmla="*/ 11 w 21"/>
                  <a:gd name="T31" fmla="*/ 2 h 23"/>
                  <a:gd name="T32" fmla="*/ 10 w 21"/>
                  <a:gd name="T33" fmla="*/ 2 h 23"/>
                  <a:gd name="T34" fmla="*/ 10 w 21"/>
                  <a:gd name="T35" fmla="*/ 1 h 23"/>
                  <a:gd name="T36" fmla="*/ 9 w 21"/>
                  <a:gd name="T37" fmla="*/ 1 h 23"/>
                  <a:gd name="T38" fmla="*/ 8 w 21"/>
                  <a:gd name="T39" fmla="*/ 1 h 23"/>
                  <a:gd name="T40" fmla="*/ 8 w 21"/>
                  <a:gd name="T41" fmla="*/ 0 h 23"/>
                  <a:gd name="T42" fmla="*/ 4 w 21"/>
                  <a:gd name="T43" fmla="*/ 4 h 23"/>
                  <a:gd name="T44" fmla="*/ 0 w 21"/>
                  <a:gd name="T45" fmla="*/ 13 h 23"/>
                  <a:gd name="T46" fmla="*/ 4 w 21"/>
                  <a:gd name="T47" fmla="*/ 13 h 23"/>
                  <a:gd name="T48" fmla="*/ 3 w 21"/>
                  <a:gd name="T49" fmla="*/ 17 h 23"/>
                  <a:gd name="T50" fmla="*/ 3 w 21"/>
                  <a:gd name="T51" fmla="*/ 18 h 23"/>
                  <a:gd name="T52" fmla="*/ 3 w 21"/>
                  <a:gd name="T53" fmla="*/ 19 h 23"/>
                  <a:gd name="T54" fmla="*/ 3 w 21"/>
                  <a:gd name="T55" fmla="*/ 19 h 23"/>
                  <a:gd name="T56" fmla="*/ 2 w 21"/>
                  <a:gd name="T57" fmla="*/ 20 h 23"/>
                  <a:gd name="T58" fmla="*/ 2 w 21"/>
                  <a:gd name="T59" fmla="*/ 20 h 23"/>
                  <a:gd name="T60" fmla="*/ 3 w 21"/>
                  <a:gd name="T61" fmla="*/ 21 h 23"/>
                  <a:gd name="T62" fmla="*/ 2 w 21"/>
                  <a:gd name="T63" fmla="*/ 21 h 23"/>
                  <a:gd name="T64" fmla="*/ 3 w 21"/>
                  <a:gd name="T65" fmla="*/ 21 h 23"/>
                  <a:gd name="T66" fmla="*/ 4 w 21"/>
                  <a:gd name="T67" fmla="*/ 20 h 23"/>
                  <a:gd name="T68" fmla="*/ 4 w 21"/>
                  <a:gd name="T69" fmla="*/ 21 h 23"/>
                  <a:gd name="T70" fmla="*/ 5 w 21"/>
                  <a:gd name="T71" fmla="*/ 21 h 23"/>
                  <a:gd name="T72" fmla="*/ 5 w 21"/>
                  <a:gd name="T73" fmla="*/ 21 h 23"/>
                  <a:gd name="T74" fmla="*/ 6 w 21"/>
                  <a:gd name="T75" fmla="*/ 22 h 23"/>
                  <a:gd name="T76" fmla="*/ 6 w 21"/>
                  <a:gd name="T77" fmla="*/ 23 h 23"/>
                  <a:gd name="T78" fmla="*/ 7 w 21"/>
                  <a:gd name="T79" fmla="*/ 23 h 23"/>
                  <a:gd name="T80" fmla="*/ 8 w 21"/>
                  <a:gd name="T81" fmla="*/ 22 h 23"/>
                  <a:gd name="T82" fmla="*/ 8 w 21"/>
                  <a:gd name="T83" fmla="*/ 22 h 23"/>
                  <a:gd name="T84" fmla="*/ 8 w 21"/>
                  <a:gd name="T85" fmla="*/ 21 h 23"/>
                  <a:gd name="T86" fmla="*/ 9 w 21"/>
                  <a:gd name="T87" fmla="*/ 20 h 23"/>
                  <a:gd name="T88" fmla="*/ 9 w 21"/>
                  <a:gd name="T89" fmla="*/ 19 h 23"/>
                  <a:gd name="T90" fmla="*/ 9 w 21"/>
                  <a:gd name="T91" fmla="*/ 18 h 23"/>
                  <a:gd name="T92" fmla="*/ 9 w 21"/>
                  <a:gd name="T93" fmla="*/ 17 h 23"/>
                  <a:gd name="T94" fmla="*/ 10 w 21"/>
                  <a:gd name="T95" fmla="*/ 17 h 23"/>
                  <a:gd name="T96" fmla="*/ 11 w 21"/>
                  <a:gd name="T97" fmla="*/ 16 h 23"/>
                  <a:gd name="T98" fmla="*/ 12 w 21"/>
                  <a:gd name="T99" fmla="*/ 16 h 23"/>
                  <a:gd name="T100" fmla="*/ 13 w 21"/>
                  <a:gd name="T101" fmla="*/ 15 h 23"/>
                  <a:gd name="T102" fmla="*/ 13 w 21"/>
                  <a:gd name="T103" fmla="*/ 15 h 23"/>
                  <a:gd name="T104" fmla="*/ 14 w 21"/>
                  <a:gd name="T105" fmla="*/ 15 h 23"/>
                  <a:gd name="T106" fmla="*/ 15 w 21"/>
                  <a:gd name="T107" fmla="*/ 14 h 23"/>
                  <a:gd name="T108" fmla="*/ 16 w 21"/>
                  <a:gd name="T109" fmla="*/ 14 h 23"/>
                  <a:gd name="T110" fmla="*/ 17 w 21"/>
                  <a:gd name="T111" fmla="*/ 13 h 23"/>
                  <a:gd name="T112" fmla="*/ 17 w 21"/>
                  <a:gd name="T113" fmla="*/ 13 h 23"/>
                  <a:gd name="T114" fmla="*/ 18 w 21"/>
                  <a:gd name="T115" fmla="*/ 12 h 23"/>
                  <a:gd name="T116" fmla="*/ 19 w 21"/>
                  <a:gd name="T117" fmla="*/ 11 h 23"/>
                  <a:gd name="T118" fmla="*/ 19 w 21"/>
                  <a:gd name="T119" fmla="*/ 11 h 23"/>
                  <a:gd name="T120" fmla="*/ 20 w 21"/>
                  <a:gd name="T121" fmla="*/ 10 h 23"/>
                  <a:gd name="T122" fmla="*/ 20 w 21"/>
                  <a:gd name="T123" fmla="*/ 8 h 23"/>
                  <a:gd name="T124" fmla="*/ 20 w 21"/>
                  <a:gd name="T1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4" y="15"/>
                    </a:moveTo>
                    <a:cubicBezTo>
                      <a:pt x="3" y="15"/>
                      <a:pt x="3" y="15"/>
                      <a:pt x="3" y="15"/>
                    </a:cubicBezTo>
                    <a:cubicBezTo>
                      <a:pt x="2" y="17"/>
                      <a:pt x="4" y="15"/>
                      <a:pt x="4" y="15"/>
                    </a:cubicBezTo>
                    <a:close/>
                    <a:moveTo>
                      <a:pt x="20" y="8"/>
                    </a:move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3"/>
                      <a:pt x="12" y="3"/>
                      <a:pt x="12"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7" y="1"/>
                      <a:pt x="7" y="1"/>
                    </a:cubicBezTo>
                    <a:cubicBezTo>
                      <a:pt x="7" y="1"/>
                      <a:pt x="7" y="1"/>
                      <a:pt x="7" y="1"/>
                    </a:cubicBezTo>
                    <a:cubicBezTo>
                      <a:pt x="7" y="1"/>
                      <a:pt x="7" y="1"/>
                      <a:pt x="6" y="1"/>
                    </a:cubicBezTo>
                    <a:cubicBezTo>
                      <a:pt x="6" y="2"/>
                      <a:pt x="5" y="2"/>
                      <a:pt x="5" y="2"/>
                    </a:cubicBezTo>
                    <a:cubicBezTo>
                      <a:pt x="5" y="2"/>
                      <a:pt x="3" y="2"/>
                      <a:pt x="3" y="3"/>
                    </a:cubicBezTo>
                    <a:cubicBezTo>
                      <a:pt x="3" y="3"/>
                      <a:pt x="4" y="3"/>
                      <a:pt x="4" y="3"/>
                    </a:cubicBezTo>
                    <a:cubicBezTo>
                      <a:pt x="4" y="3"/>
                      <a:pt x="3" y="3"/>
                      <a:pt x="4" y="3"/>
                    </a:cubicBezTo>
                    <a:cubicBezTo>
                      <a:pt x="4" y="4"/>
                      <a:pt x="4" y="4"/>
                      <a:pt x="4" y="4"/>
                    </a:cubicBezTo>
                    <a:cubicBezTo>
                      <a:pt x="4" y="4"/>
                      <a:pt x="3" y="5"/>
                      <a:pt x="3" y="5"/>
                    </a:cubicBezTo>
                    <a:cubicBezTo>
                      <a:pt x="3" y="6"/>
                      <a:pt x="2" y="6"/>
                      <a:pt x="2" y="7"/>
                    </a:cubicBezTo>
                    <a:cubicBezTo>
                      <a:pt x="2" y="7"/>
                      <a:pt x="2" y="8"/>
                      <a:pt x="3" y="7"/>
                    </a:cubicBezTo>
                    <a:cubicBezTo>
                      <a:pt x="2" y="7"/>
                      <a:pt x="2" y="8"/>
                      <a:pt x="2" y="8"/>
                    </a:cubicBezTo>
                    <a:cubicBezTo>
                      <a:pt x="2" y="8"/>
                      <a:pt x="2" y="8"/>
                      <a:pt x="1" y="9"/>
                    </a:cubicBezTo>
                    <a:cubicBezTo>
                      <a:pt x="1" y="9"/>
                      <a:pt x="0" y="9"/>
                      <a:pt x="1" y="9"/>
                    </a:cubicBezTo>
                    <a:cubicBezTo>
                      <a:pt x="1" y="10"/>
                      <a:pt x="1" y="10"/>
                      <a:pt x="1" y="11"/>
                    </a:cubicBezTo>
                    <a:cubicBezTo>
                      <a:pt x="1" y="11"/>
                      <a:pt x="1" y="13"/>
                      <a:pt x="0" y="13"/>
                    </a:cubicBezTo>
                    <a:cubicBezTo>
                      <a:pt x="0" y="14"/>
                      <a:pt x="1" y="14"/>
                      <a:pt x="1" y="14"/>
                    </a:cubicBezTo>
                    <a:cubicBezTo>
                      <a:pt x="2" y="14"/>
                      <a:pt x="2" y="15"/>
                      <a:pt x="2" y="15"/>
                    </a:cubicBezTo>
                    <a:cubicBezTo>
                      <a:pt x="3" y="15"/>
                      <a:pt x="3" y="15"/>
                      <a:pt x="3" y="15"/>
                    </a:cubicBezTo>
                    <a:cubicBezTo>
                      <a:pt x="3" y="15"/>
                      <a:pt x="3" y="15"/>
                      <a:pt x="3" y="15"/>
                    </a:cubicBezTo>
                    <a:cubicBezTo>
                      <a:pt x="3" y="15"/>
                      <a:pt x="3" y="15"/>
                      <a:pt x="3" y="15"/>
                    </a:cubicBezTo>
                    <a:cubicBezTo>
                      <a:pt x="3" y="14"/>
                      <a:pt x="3" y="14"/>
                      <a:pt x="4" y="14"/>
                    </a:cubicBezTo>
                    <a:cubicBezTo>
                      <a:pt x="4" y="14"/>
                      <a:pt x="4" y="14"/>
                      <a:pt x="4" y="15"/>
                    </a:cubicBezTo>
                    <a:cubicBezTo>
                      <a:pt x="4" y="15"/>
                      <a:pt x="4" y="14"/>
                      <a:pt x="4" y="13"/>
                    </a:cubicBezTo>
                    <a:cubicBezTo>
                      <a:pt x="4" y="13"/>
                      <a:pt x="4" y="13"/>
                      <a:pt x="4" y="13"/>
                    </a:cubicBezTo>
                    <a:cubicBezTo>
                      <a:pt x="4" y="13"/>
                      <a:pt x="4" y="13"/>
                      <a:pt x="4" y="13"/>
                    </a:cubicBezTo>
                    <a:cubicBezTo>
                      <a:pt x="4" y="14"/>
                      <a:pt x="4" y="14"/>
                      <a:pt x="5" y="14"/>
                    </a:cubicBezTo>
                    <a:cubicBezTo>
                      <a:pt x="5" y="15"/>
                      <a:pt x="5" y="14"/>
                      <a:pt x="4" y="15"/>
                    </a:cubicBezTo>
                    <a:cubicBezTo>
                      <a:pt x="4" y="15"/>
                      <a:pt x="4" y="16"/>
                      <a:pt x="4" y="16"/>
                    </a:cubicBezTo>
                    <a:cubicBezTo>
                      <a:pt x="4"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1" y="8"/>
                      <a:pt x="21" y="8"/>
                      <a:pt x="21" y="8"/>
                    </a:cubicBezTo>
                    <a:lnTo>
                      <a:pt x="2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5" name="Freeform 157"/>
              <p:cNvSpPr/>
              <p:nvPr/>
            </p:nvSpPr>
            <p:spPr bwMode="auto">
              <a:xfrm>
                <a:off x="1845" y="2178"/>
                <a:ext cx="113" cy="158"/>
              </a:xfrm>
              <a:custGeom>
                <a:avLst/>
                <a:gdLst>
                  <a:gd name="T0" fmla="*/ 3 w 43"/>
                  <a:gd name="T1" fmla="*/ 41 h 60"/>
                  <a:gd name="T2" fmla="*/ 4 w 43"/>
                  <a:gd name="T3" fmla="*/ 42 h 60"/>
                  <a:gd name="T4" fmla="*/ 6 w 43"/>
                  <a:gd name="T5" fmla="*/ 43 h 60"/>
                  <a:gd name="T6" fmla="*/ 8 w 43"/>
                  <a:gd name="T7" fmla="*/ 44 h 60"/>
                  <a:gd name="T8" fmla="*/ 10 w 43"/>
                  <a:gd name="T9" fmla="*/ 44 h 60"/>
                  <a:gd name="T10" fmla="*/ 12 w 43"/>
                  <a:gd name="T11" fmla="*/ 45 h 60"/>
                  <a:gd name="T12" fmla="*/ 14 w 43"/>
                  <a:gd name="T13" fmla="*/ 45 h 60"/>
                  <a:gd name="T14" fmla="*/ 16 w 43"/>
                  <a:gd name="T15" fmla="*/ 46 h 60"/>
                  <a:gd name="T16" fmla="*/ 17 w 43"/>
                  <a:gd name="T17" fmla="*/ 48 h 60"/>
                  <a:gd name="T18" fmla="*/ 18 w 43"/>
                  <a:gd name="T19" fmla="*/ 49 h 60"/>
                  <a:gd name="T20" fmla="*/ 20 w 43"/>
                  <a:gd name="T21" fmla="*/ 50 h 60"/>
                  <a:gd name="T22" fmla="*/ 21 w 43"/>
                  <a:gd name="T23" fmla="*/ 51 h 60"/>
                  <a:gd name="T24" fmla="*/ 21 w 43"/>
                  <a:gd name="T25" fmla="*/ 53 h 60"/>
                  <a:gd name="T26" fmla="*/ 23 w 43"/>
                  <a:gd name="T27" fmla="*/ 54 h 60"/>
                  <a:gd name="T28" fmla="*/ 25 w 43"/>
                  <a:gd name="T29" fmla="*/ 53 h 60"/>
                  <a:gd name="T30" fmla="*/ 27 w 43"/>
                  <a:gd name="T31" fmla="*/ 53 h 60"/>
                  <a:gd name="T32" fmla="*/ 29 w 43"/>
                  <a:gd name="T33" fmla="*/ 53 h 60"/>
                  <a:gd name="T34" fmla="*/ 31 w 43"/>
                  <a:gd name="T35" fmla="*/ 54 h 60"/>
                  <a:gd name="T36" fmla="*/ 32 w 43"/>
                  <a:gd name="T37" fmla="*/ 56 h 60"/>
                  <a:gd name="T38" fmla="*/ 31 w 43"/>
                  <a:gd name="T39" fmla="*/ 58 h 60"/>
                  <a:gd name="T40" fmla="*/ 31 w 43"/>
                  <a:gd name="T41" fmla="*/ 59 h 60"/>
                  <a:gd name="T42" fmla="*/ 33 w 43"/>
                  <a:gd name="T43" fmla="*/ 59 h 60"/>
                  <a:gd name="T44" fmla="*/ 33 w 43"/>
                  <a:gd name="T45" fmla="*/ 54 h 60"/>
                  <a:gd name="T46" fmla="*/ 34 w 43"/>
                  <a:gd name="T47" fmla="*/ 50 h 60"/>
                  <a:gd name="T48" fmla="*/ 34 w 43"/>
                  <a:gd name="T49" fmla="*/ 48 h 60"/>
                  <a:gd name="T50" fmla="*/ 33 w 43"/>
                  <a:gd name="T51" fmla="*/ 47 h 60"/>
                  <a:gd name="T52" fmla="*/ 33 w 43"/>
                  <a:gd name="T53" fmla="*/ 43 h 60"/>
                  <a:gd name="T54" fmla="*/ 35 w 43"/>
                  <a:gd name="T55" fmla="*/ 43 h 60"/>
                  <a:gd name="T56" fmla="*/ 35 w 43"/>
                  <a:gd name="T57" fmla="*/ 42 h 60"/>
                  <a:gd name="T58" fmla="*/ 34 w 43"/>
                  <a:gd name="T59" fmla="*/ 39 h 60"/>
                  <a:gd name="T60" fmla="*/ 39 w 43"/>
                  <a:gd name="T61" fmla="*/ 38 h 60"/>
                  <a:gd name="T62" fmla="*/ 40 w 43"/>
                  <a:gd name="T63" fmla="*/ 38 h 60"/>
                  <a:gd name="T64" fmla="*/ 42 w 43"/>
                  <a:gd name="T65" fmla="*/ 38 h 60"/>
                  <a:gd name="T66" fmla="*/ 42 w 43"/>
                  <a:gd name="T67" fmla="*/ 38 h 60"/>
                  <a:gd name="T68" fmla="*/ 42 w 43"/>
                  <a:gd name="T69" fmla="*/ 36 h 60"/>
                  <a:gd name="T70" fmla="*/ 40 w 43"/>
                  <a:gd name="T71" fmla="*/ 35 h 60"/>
                  <a:gd name="T72" fmla="*/ 41 w 43"/>
                  <a:gd name="T73" fmla="*/ 33 h 60"/>
                  <a:gd name="T74" fmla="*/ 41 w 43"/>
                  <a:gd name="T75" fmla="*/ 32 h 60"/>
                  <a:gd name="T76" fmla="*/ 40 w 43"/>
                  <a:gd name="T77" fmla="*/ 28 h 60"/>
                  <a:gd name="T78" fmla="*/ 41 w 43"/>
                  <a:gd name="T79" fmla="*/ 26 h 60"/>
                  <a:gd name="T80" fmla="*/ 41 w 43"/>
                  <a:gd name="T81" fmla="*/ 23 h 60"/>
                  <a:gd name="T82" fmla="*/ 38 w 43"/>
                  <a:gd name="T83" fmla="*/ 23 h 60"/>
                  <a:gd name="T84" fmla="*/ 35 w 43"/>
                  <a:gd name="T85" fmla="*/ 24 h 60"/>
                  <a:gd name="T86" fmla="*/ 33 w 43"/>
                  <a:gd name="T87" fmla="*/ 21 h 60"/>
                  <a:gd name="T88" fmla="*/ 31 w 43"/>
                  <a:gd name="T89" fmla="*/ 20 h 60"/>
                  <a:gd name="T90" fmla="*/ 28 w 43"/>
                  <a:gd name="T91" fmla="*/ 20 h 60"/>
                  <a:gd name="T92" fmla="*/ 24 w 43"/>
                  <a:gd name="T93" fmla="*/ 19 h 60"/>
                  <a:gd name="T94" fmla="*/ 23 w 43"/>
                  <a:gd name="T95" fmla="*/ 17 h 60"/>
                  <a:gd name="T96" fmla="*/ 23 w 43"/>
                  <a:gd name="T97" fmla="*/ 15 h 60"/>
                  <a:gd name="T98" fmla="*/ 22 w 43"/>
                  <a:gd name="T99" fmla="*/ 13 h 60"/>
                  <a:gd name="T100" fmla="*/ 20 w 43"/>
                  <a:gd name="T101" fmla="*/ 12 h 60"/>
                  <a:gd name="T102" fmla="*/ 21 w 43"/>
                  <a:gd name="T103" fmla="*/ 10 h 60"/>
                  <a:gd name="T104" fmla="*/ 22 w 43"/>
                  <a:gd name="T105" fmla="*/ 7 h 60"/>
                  <a:gd name="T106" fmla="*/ 23 w 43"/>
                  <a:gd name="T107" fmla="*/ 6 h 60"/>
                  <a:gd name="T108" fmla="*/ 25 w 43"/>
                  <a:gd name="T109" fmla="*/ 4 h 60"/>
                  <a:gd name="T110" fmla="*/ 27 w 43"/>
                  <a:gd name="T111" fmla="*/ 3 h 60"/>
                  <a:gd name="T112" fmla="*/ 17 w 43"/>
                  <a:gd name="T113" fmla="*/ 6 h 60"/>
                  <a:gd name="T114" fmla="*/ 6 w 43"/>
                  <a:gd name="T115" fmla="*/ 14 h 60"/>
                  <a:gd name="T116" fmla="*/ 7 w 43"/>
                  <a:gd name="T117" fmla="*/ 16 h 60"/>
                  <a:gd name="T118" fmla="*/ 6 w 43"/>
                  <a:gd name="T119" fmla="*/ 18 h 60"/>
                  <a:gd name="T120" fmla="*/ 4 w 43"/>
                  <a:gd name="T121" fmla="*/ 19 h 60"/>
                  <a:gd name="T122" fmla="*/ 2 w 43"/>
                  <a:gd name="T123"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 h="60">
                    <a:moveTo>
                      <a:pt x="1" y="40"/>
                    </a:move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3" y="42"/>
                      <a:pt x="3" y="42"/>
                      <a:pt x="3" y="42"/>
                    </a:cubicBezTo>
                    <a:cubicBezTo>
                      <a:pt x="3" y="42"/>
                      <a:pt x="3" y="42"/>
                      <a:pt x="3" y="42"/>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3"/>
                      <a:pt x="10" y="43"/>
                      <a:pt x="10" y="43"/>
                    </a:cubicBezTo>
                    <a:cubicBezTo>
                      <a:pt x="10" y="43"/>
                      <a:pt x="10" y="43"/>
                      <a:pt x="10"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2" y="45"/>
                      <a:pt x="12" y="45"/>
                      <a:pt x="12"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5" y="46"/>
                      <a:pt x="15" y="46"/>
                      <a:pt x="15"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7" y="49"/>
                      <a:pt x="17" y="49"/>
                      <a:pt x="17" y="49"/>
                    </a:cubicBezTo>
                    <a:cubicBezTo>
                      <a:pt x="17" y="49"/>
                      <a:pt x="17" y="49"/>
                      <a:pt x="17" y="49"/>
                    </a:cubicBezTo>
                    <a:cubicBezTo>
                      <a:pt x="17" y="49"/>
                      <a:pt x="17" y="49"/>
                      <a:pt x="17"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50"/>
                      <a:pt x="19" y="50"/>
                      <a:pt x="19" y="50"/>
                    </a:cubicBezTo>
                    <a:cubicBezTo>
                      <a:pt x="19" y="50"/>
                      <a:pt x="19" y="50"/>
                      <a:pt x="19"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0"/>
                      <a:pt x="20" y="50"/>
                      <a:pt x="20" y="50"/>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0" y="51"/>
                    </a:cubicBezTo>
                    <a:cubicBezTo>
                      <a:pt x="20" y="51"/>
                      <a:pt x="20"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2"/>
                      <a:pt x="21" y="52"/>
                      <a:pt x="21" y="52"/>
                    </a:cubicBezTo>
                    <a:cubicBezTo>
                      <a:pt x="21" y="52"/>
                      <a:pt x="21" y="52"/>
                      <a:pt x="21" y="52"/>
                    </a:cubicBezTo>
                    <a:cubicBezTo>
                      <a:pt x="21" y="52"/>
                      <a:pt x="21" y="52"/>
                      <a:pt x="21" y="52"/>
                    </a:cubicBezTo>
                    <a:cubicBezTo>
                      <a:pt x="21" y="52"/>
                      <a:pt x="21" y="52"/>
                      <a:pt x="21" y="52"/>
                    </a:cubicBezTo>
                    <a:cubicBezTo>
                      <a:pt x="21" y="52"/>
                      <a:pt x="21" y="52"/>
                      <a:pt x="21" y="52"/>
                    </a:cubicBezTo>
                    <a:cubicBezTo>
                      <a:pt x="22" y="52"/>
                      <a:pt x="22" y="52"/>
                      <a:pt x="22" y="52"/>
                    </a:cubicBezTo>
                    <a:cubicBezTo>
                      <a:pt x="22" y="52"/>
                      <a:pt x="22" y="52"/>
                      <a:pt x="22" y="52"/>
                    </a:cubicBezTo>
                    <a:cubicBezTo>
                      <a:pt x="22" y="52"/>
                      <a:pt x="22" y="52"/>
                      <a:pt x="22" y="52"/>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4"/>
                      <a:pt x="23" y="54"/>
                      <a:pt x="23" y="54"/>
                    </a:cubicBezTo>
                    <a:cubicBezTo>
                      <a:pt x="23" y="54"/>
                      <a:pt x="23" y="54"/>
                      <a:pt x="23" y="54"/>
                    </a:cubicBezTo>
                    <a:cubicBezTo>
                      <a:pt x="23" y="54"/>
                      <a:pt x="23" y="54"/>
                      <a:pt x="23"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1" y="54"/>
                      <a:pt x="31" y="54"/>
                    </a:cubicBezTo>
                    <a:cubicBezTo>
                      <a:pt x="31"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4"/>
                      <a:pt x="32" y="54"/>
                      <a:pt x="32" y="54"/>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2" y="56"/>
                      <a:pt x="32" y="56"/>
                      <a:pt x="32" y="56"/>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7"/>
                      <a:pt x="31" y="57"/>
                      <a:pt x="31" y="57"/>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1" y="59"/>
                      <a:pt x="31" y="59"/>
                      <a:pt x="31"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59"/>
                      <a:pt x="32" y="59"/>
                      <a:pt x="32" y="59"/>
                    </a:cubicBezTo>
                    <a:cubicBezTo>
                      <a:pt x="32" y="60"/>
                      <a:pt x="32" y="60"/>
                      <a:pt x="32" y="60"/>
                    </a:cubicBezTo>
                    <a:cubicBezTo>
                      <a:pt x="32" y="60"/>
                      <a:pt x="32" y="60"/>
                      <a:pt x="32" y="60"/>
                    </a:cubicBezTo>
                    <a:cubicBezTo>
                      <a:pt x="32" y="60"/>
                      <a:pt x="32" y="60"/>
                      <a:pt x="32" y="60"/>
                    </a:cubicBezTo>
                    <a:cubicBezTo>
                      <a:pt x="32" y="60"/>
                      <a:pt x="32" y="60"/>
                      <a:pt x="32" y="60"/>
                    </a:cubicBezTo>
                    <a:cubicBezTo>
                      <a:pt x="32" y="60"/>
                      <a:pt x="32" y="60"/>
                      <a:pt x="32" y="60"/>
                    </a:cubicBezTo>
                    <a:cubicBezTo>
                      <a:pt x="33" y="60"/>
                      <a:pt x="33" y="60"/>
                      <a:pt x="33" y="60"/>
                    </a:cubicBezTo>
                    <a:cubicBezTo>
                      <a:pt x="33" y="60"/>
                      <a:pt x="33" y="60"/>
                      <a:pt x="33" y="60"/>
                    </a:cubicBezTo>
                    <a:cubicBezTo>
                      <a:pt x="33" y="59"/>
                      <a:pt x="33" y="59"/>
                      <a:pt x="33" y="59"/>
                    </a:cubicBezTo>
                    <a:cubicBezTo>
                      <a:pt x="33" y="59"/>
                      <a:pt x="33" y="59"/>
                      <a:pt x="33" y="59"/>
                    </a:cubicBezTo>
                    <a:cubicBezTo>
                      <a:pt x="33" y="59"/>
                      <a:pt x="33" y="59"/>
                      <a:pt x="33" y="59"/>
                    </a:cubicBezTo>
                    <a:cubicBezTo>
                      <a:pt x="33" y="59"/>
                      <a:pt x="33" y="59"/>
                      <a:pt x="33" y="59"/>
                    </a:cubicBezTo>
                    <a:cubicBezTo>
                      <a:pt x="33" y="59"/>
                      <a:pt x="33" y="59"/>
                      <a:pt x="33" y="59"/>
                    </a:cubicBezTo>
                    <a:cubicBezTo>
                      <a:pt x="33" y="58"/>
                      <a:pt x="33" y="58"/>
                      <a:pt x="33" y="58"/>
                    </a:cubicBezTo>
                    <a:cubicBezTo>
                      <a:pt x="33" y="58"/>
                      <a:pt x="33" y="58"/>
                      <a:pt x="33" y="58"/>
                    </a:cubicBezTo>
                    <a:cubicBezTo>
                      <a:pt x="33" y="58"/>
                      <a:pt x="33" y="58"/>
                      <a:pt x="33" y="58"/>
                    </a:cubicBezTo>
                    <a:cubicBezTo>
                      <a:pt x="33" y="58"/>
                      <a:pt x="33" y="58"/>
                      <a:pt x="33" y="58"/>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6"/>
                      <a:pt x="33" y="56"/>
                      <a:pt x="33" y="56"/>
                    </a:cubicBezTo>
                    <a:cubicBezTo>
                      <a:pt x="33" y="56"/>
                      <a:pt x="33" y="56"/>
                      <a:pt x="33" y="56"/>
                    </a:cubicBezTo>
                    <a:cubicBezTo>
                      <a:pt x="33" y="56"/>
                      <a:pt x="33" y="56"/>
                      <a:pt x="33" y="56"/>
                    </a:cubicBezTo>
                    <a:cubicBezTo>
                      <a:pt x="33" y="56"/>
                      <a:pt x="33" y="56"/>
                      <a:pt x="33" y="56"/>
                    </a:cubicBezTo>
                    <a:cubicBezTo>
                      <a:pt x="33" y="56"/>
                      <a:pt x="33" y="56"/>
                      <a:pt x="33" y="56"/>
                    </a:cubicBezTo>
                    <a:cubicBezTo>
                      <a:pt x="33" y="55"/>
                      <a:pt x="33" y="55"/>
                      <a:pt x="33" y="55"/>
                    </a:cubicBezTo>
                    <a:cubicBezTo>
                      <a:pt x="33" y="55"/>
                      <a:pt x="33" y="55"/>
                      <a:pt x="33" y="55"/>
                    </a:cubicBezTo>
                    <a:cubicBezTo>
                      <a:pt x="33" y="55"/>
                      <a:pt x="33" y="55"/>
                      <a:pt x="33" y="55"/>
                    </a:cubicBezTo>
                    <a:cubicBezTo>
                      <a:pt x="33" y="55"/>
                      <a:pt x="33" y="55"/>
                      <a:pt x="33" y="55"/>
                    </a:cubicBezTo>
                    <a:cubicBezTo>
                      <a:pt x="33" y="54"/>
                      <a:pt x="33" y="54"/>
                      <a:pt x="33" y="54"/>
                    </a:cubicBezTo>
                    <a:cubicBezTo>
                      <a:pt x="33" y="54"/>
                      <a:pt x="33" y="54"/>
                      <a:pt x="33" y="54"/>
                    </a:cubicBezTo>
                    <a:cubicBezTo>
                      <a:pt x="34" y="54"/>
                      <a:pt x="34" y="54"/>
                      <a:pt x="34" y="54"/>
                    </a:cubicBezTo>
                    <a:cubicBezTo>
                      <a:pt x="34" y="54"/>
                      <a:pt x="34" y="54"/>
                      <a:pt x="34" y="54"/>
                    </a:cubicBezTo>
                    <a:cubicBezTo>
                      <a:pt x="34" y="54"/>
                      <a:pt x="34" y="54"/>
                      <a:pt x="34" y="54"/>
                    </a:cubicBezTo>
                    <a:cubicBezTo>
                      <a:pt x="34" y="54"/>
                      <a:pt x="34" y="54"/>
                      <a:pt x="34" y="54"/>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2"/>
                      <a:pt x="34" y="52"/>
                      <a:pt x="34" y="52"/>
                    </a:cubicBezTo>
                    <a:cubicBezTo>
                      <a:pt x="34" y="52"/>
                      <a:pt x="34" y="52"/>
                      <a:pt x="34" y="52"/>
                    </a:cubicBezTo>
                    <a:cubicBezTo>
                      <a:pt x="34" y="52"/>
                      <a:pt x="34" y="52"/>
                      <a:pt x="34" y="52"/>
                    </a:cubicBezTo>
                    <a:cubicBezTo>
                      <a:pt x="34" y="52"/>
                      <a:pt x="34" y="52"/>
                      <a:pt x="34" y="52"/>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2" y="47"/>
                      <a:pt x="32" y="47"/>
                      <a:pt x="32" y="47"/>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6"/>
                      <a:pt x="32" y="46"/>
                      <a:pt x="32" y="46"/>
                    </a:cubicBezTo>
                    <a:cubicBezTo>
                      <a:pt x="32" y="43"/>
                      <a:pt x="32" y="43"/>
                      <a:pt x="32"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3"/>
                      <a:pt x="34" y="43"/>
                      <a:pt x="34" y="43"/>
                    </a:cubicBezTo>
                    <a:cubicBezTo>
                      <a:pt x="34" y="42"/>
                      <a:pt x="34" y="42"/>
                      <a:pt x="34" y="42"/>
                    </a:cubicBezTo>
                    <a:cubicBezTo>
                      <a:pt x="34" y="42"/>
                      <a:pt x="34" y="42"/>
                      <a:pt x="34" y="42"/>
                    </a:cubicBezTo>
                    <a:cubicBezTo>
                      <a:pt x="34" y="42"/>
                      <a:pt x="34" y="42"/>
                      <a:pt x="34" y="42"/>
                    </a:cubicBezTo>
                    <a:cubicBezTo>
                      <a:pt x="34" y="42"/>
                      <a:pt x="34" y="42"/>
                      <a:pt x="34" y="42"/>
                    </a:cubicBezTo>
                    <a:cubicBezTo>
                      <a:pt x="34" y="43"/>
                      <a:pt x="34" y="43"/>
                      <a:pt x="34"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4" y="42"/>
                      <a:pt x="34" y="42"/>
                      <a:pt x="34" y="42"/>
                    </a:cubicBezTo>
                    <a:cubicBezTo>
                      <a:pt x="33" y="42"/>
                      <a:pt x="33" y="42"/>
                      <a:pt x="33" y="42"/>
                    </a:cubicBezTo>
                    <a:cubicBezTo>
                      <a:pt x="33" y="41"/>
                      <a:pt x="33" y="41"/>
                      <a:pt x="33" y="41"/>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5" y="39"/>
                      <a:pt x="35" y="39"/>
                      <a:pt x="35" y="39"/>
                    </a:cubicBezTo>
                    <a:cubicBezTo>
                      <a:pt x="35" y="39"/>
                      <a:pt x="35" y="39"/>
                      <a:pt x="35" y="39"/>
                    </a:cubicBezTo>
                    <a:cubicBezTo>
                      <a:pt x="38" y="39"/>
                      <a:pt x="38" y="39"/>
                      <a:pt x="38" y="39"/>
                    </a:cubicBezTo>
                    <a:cubicBezTo>
                      <a:pt x="38" y="39"/>
                      <a:pt x="38" y="39"/>
                      <a:pt x="38" y="39"/>
                    </a:cubicBezTo>
                    <a:cubicBezTo>
                      <a:pt x="38" y="39"/>
                      <a:pt x="38" y="39"/>
                      <a:pt x="38" y="39"/>
                    </a:cubicBezTo>
                    <a:cubicBezTo>
                      <a:pt x="38" y="38"/>
                      <a:pt x="38" y="38"/>
                      <a:pt x="38" y="38"/>
                    </a:cubicBezTo>
                    <a:cubicBezTo>
                      <a:pt x="38" y="38"/>
                      <a:pt x="38" y="38"/>
                      <a:pt x="38" y="38"/>
                    </a:cubicBezTo>
                    <a:cubicBezTo>
                      <a:pt x="38" y="38"/>
                      <a:pt x="38" y="38"/>
                      <a:pt x="38" y="38"/>
                    </a:cubicBezTo>
                    <a:cubicBezTo>
                      <a:pt x="38" y="38"/>
                      <a:pt x="38" y="38"/>
                      <a:pt x="38"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3" y="38"/>
                      <a:pt x="43" y="38"/>
                      <a:pt x="43"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3" y="38"/>
                      <a:pt x="43" y="38"/>
                      <a:pt x="43" y="38"/>
                    </a:cubicBezTo>
                    <a:cubicBezTo>
                      <a:pt x="43"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5"/>
                      <a:pt x="41" y="35"/>
                      <a:pt x="41" y="35"/>
                    </a:cubicBezTo>
                    <a:cubicBezTo>
                      <a:pt x="41" y="35"/>
                      <a:pt x="41" y="35"/>
                      <a:pt x="41" y="35"/>
                    </a:cubicBezTo>
                    <a:cubicBezTo>
                      <a:pt x="41" y="35"/>
                      <a:pt x="41" y="35"/>
                      <a:pt x="41" y="35"/>
                    </a:cubicBezTo>
                    <a:cubicBezTo>
                      <a:pt x="41" y="35"/>
                      <a:pt x="41" y="35"/>
                      <a:pt x="41" y="35"/>
                    </a:cubicBezTo>
                    <a:cubicBezTo>
                      <a:pt x="41" y="35"/>
                      <a:pt x="41" y="35"/>
                      <a:pt x="41"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3"/>
                      <a:pt x="41" y="33"/>
                      <a:pt x="41"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1"/>
                      <a:pt x="41" y="31"/>
                      <a:pt x="41" y="31"/>
                    </a:cubicBezTo>
                    <a:cubicBezTo>
                      <a:pt x="41" y="31"/>
                      <a:pt x="41" y="31"/>
                      <a:pt x="41"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29"/>
                      <a:pt x="40" y="29"/>
                      <a:pt x="40" y="29"/>
                    </a:cubicBezTo>
                    <a:cubicBezTo>
                      <a:pt x="40" y="29"/>
                      <a:pt x="40" y="29"/>
                      <a:pt x="40" y="29"/>
                    </a:cubicBezTo>
                    <a:cubicBezTo>
                      <a:pt x="40" y="29"/>
                      <a:pt x="40" y="29"/>
                      <a:pt x="40" y="29"/>
                    </a:cubicBezTo>
                    <a:cubicBezTo>
                      <a:pt x="40" y="29"/>
                      <a:pt x="40" y="29"/>
                      <a:pt x="40" y="29"/>
                    </a:cubicBezTo>
                    <a:cubicBezTo>
                      <a:pt x="40" y="29"/>
                      <a:pt x="40" y="29"/>
                      <a:pt x="40" y="29"/>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4"/>
                      <a:pt x="41" y="24"/>
                      <a:pt x="41" y="24"/>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5" y="24"/>
                      <a:pt x="35" y="24"/>
                      <a:pt x="35" y="24"/>
                    </a:cubicBezTo>
                    <a:cubicBezTo>
                      <a:pt x="34" y="24"/>
                      <a:pt x="34" y="24"/>
                      <a:pt x="34" y="24"/>
                    </a:cubicBezTo>
                    <a:cubicBezTo>
                      <a:pt x="34" y="24"/>
                      <a:pt x="34" y="24"/>
                      <a:pt x="34" y="24"/>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1"/>
                      <a:pt x="29" y="21"/>
                      <a:pt x="29" y="21"/>
                    </a:cubicBezTo>
                    <a:cubicBezTo>
                      <a:pt x="29" y="20"/>
                      <a:pt x="29" y="20"/>
                      <a:pt x="29" y="20"/>
                    </a:cubicBezTo>
                    <a:cubicBezTo>
                      <a:pt x="29" y="20"/>
                      <a:pt x="29" y="20"/>
                      <a:pt x="29" y="20"/>
                    </a:cubicBezTo>
                    <a:cubicBezTo>
                      <a:pt x="28" y="20"/>
                      <a:pt x="28" y="20"/>
                      <a:pt x="28" y="20"/>
                    </a:cubicBezTo>
                    <a:cubicBezTo>
                      <a:pt x="28" y="20"/>
                      <a:pt x="28" y="20"/>
                      <a:pt x="28" y="20"/>
                    </a:cubicBezTo>
                    <a:cubicBezTo>
                      <a:pt x="28" y="20"/>
                      <a:pt x="28" y="20"/>
                      <a:pt x="28" y="20"/>
                    </a:cubicBezTo>
                    <a:cubicBezTo>
                      <a:pt x="27" y="20"/>
                      <a:pt x="27" y="20"/>
                      <a:pt x="27" y="20"/>
                    </a:cubicBezTo>
                    <a:cubicBezTo>
                      <a:pt x="27" y="20"/>
                      <a:pt x="27" y="20"/>
                      <a:pt x="27" y="20"/>
                    </a:cubicBezTo>
                    <a:cubicBezTo>
                      <a:pt x="27" y="20"/>
                      <a:pt x="27" y="20"/>
                      <a:pt x="27" y="20"/>
                    </a:cubicBezTo>
                    <a:cubicBezTo>
                      <a:pt x="27"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8" y="3"/>
                      <a:pt x="28" y="3"/>
                      <a:pt x="28" y="3"/>
                    </a:cubicBezTo>
                    <a:cubicBezTo>
                      <a:pt x="28" y="3"/>
                      <a:pt x="28" y="3"/>
                      <a:pt x="28" y="3"/>
                    </a:cubicBezTo>
                    <a:cubicBezTo>
                      <a:pt x="28" y="2"/>
                      <a:pt x="28" y="2"/>
                      <a:pt x="28" y="2"/>
                    </a:cubicBezTo>
                    <a:cubicBezTo>
                      <a:pt x="28" y="2"/>
                      <a:pt x="28" y="2"/>
                      <a:pt x="28" y="2"/>
                    </a:cubicBezTo>
                    <a:cubicBezTo>
                      <a:pt x="28" y="1"/>
                      <a:pt x="28" y="1"/>
                      <a:pt x="28" y="1"/>
                    </a:cubicBezTo>
                    <a:cubicBezTo>
                      <a:pt x="27" y="1"/>
                      <a:pt x="27" y="0"/>
                      <a:pt x="27" y="1"/>
                    </a:cubicBezTo>
                    <a:cubicBezTo>
                      <a:pt x="26" y="1"/>
                      <a:pt x="25" y="1"/>
                      <a:pt x="25" y="1"/>
                    </a:cubicBezTo>
                    <a:cubicBezTo>
                      <a:pt x="24" y="2"/>
                      <a:pt x="24" y="2"/>
                      <a:pt x="24" y="3"/>
                    </a:cubicBezTo>
                    <a:cubicBezTo>
                      <a:pt x="23" y="3"/>
                      <a:pt x="23" y="3"/>
                      <a:pt x="22" y="4"/>
                    </a:cubicBezTo>
                    <a:cubicBezTo>
                      <a:pt x="22" y="4"/>
                      <a:pt x="21" y="4"/>
                      <a:pt x="21" y="5"/>
                    </a:cubicBezTo>
                    <a:cubicBezTo>
                      <a:pt x="20" y="5"/>
                      <a:pt x="19" y="5"/>
                      <a:pt x="18" y="5"/>
                    </a:cubicBezTo>
                    <a:cubicBezTo>
                      <a:pt x="18" y="5"/>
                      <a:pt x="18" y="4"/>
                      <a:pt x="18" y="5"/>
                    </a:cubicBezTo>
                    <a:cubicBezTo>
                      <a:pt x="17" y="5"/>
                      <a:pt x="17" y="6"/>
                      <a:pt x="17" y="6"/>
                    </a:cubicBezTo>
                    <a:cubicBezTo>
                      <a:pt x="17" y="7"/>
                      <a:pt x="17" y="7"/>
                      <a:pt x="16" y="6"/>
                    </a:cubicBezTo>
                    <a:cubicBezTo>
                      <a:pt x="16" y="7"/>
                      <a:pt x="16" y="7"/>
                      <a:pt x="16" y="7"/>
                    </a:cubicBezTo>
                    <a:cubicBezTo>
                      <a:pt x="16" y="6"/>
                      <a:pt x="16" y="6"/>
                      <a:pt x="16" y="6"/>
                    </a:cubicBezTo>
                    <a:cubicBezTo>
                      <a:pt x="16" y="6"/>
                      <a:pt x="17" y="6"/>
                      <a:pt x="17" y="6"/>
                    </a:cubicBezTo>
                    <a:cubicBezTo>
                      <a:pt x="17" y="6"/>
                      <a:pt x="17" y="6"/>
                      <a:pt x="17" y="6"/>
                    </a:cubicBezTo>
                    <a:cubicBezTo>
                      <a:pt x="17" y="6"/>
                      <a:pt x="16" y="6"/>
                      <a:pt x="16" y="6"/>
                    </a:cubicBezTo>
                    <a:cubicBezTo>
                      <a:pt x="16" y="6"/>
                      <a:pt x="15" y="5"/>
                      <a:pt x="15" y="5"/>
                    </a:cubicBezTo>
                    <a:cubicBezTo>
                      <a:pt x="15" y="6"/>
                      <a:pt x="14" y="6"/>
                      <a:pt x="14" y="6"/>
                    </a:cubicBezTo>
                    <a:cubicBezTo>
                      <a:pt x="14" y="6"/>
                      <a:pt x="14" y="6"/>
                      <a:pt x="14" y="7"/>
                    </a:cubicBezTo>
                    <a:cubicBezTo>
                      <a:pt x="14" y="7"/>
                      <a:pt x="14" y="7"/>
                      <a:pt x="14" y="7"/>
                    </a:cubicBezTo>
                    <a:cubicBezTo>
                      <a:pt x="13" y="7"/>
                      <a:pt x="13" y="7"/>
                      <a:pt x="13" y="7"/>
                    </a:cubicBezTo>
                    <a:cubicBezTo>
                      <a:pt x="12" y="8"/>
                      <a:pt x="12" y="8"/>
                      <a:pt x="12" y="9"/>
                    </a:cubicBezTo>
                    <a:cubicBezTo>
                      <a:pt x="12" y="9"/>
                      <a:pt x="12" y="9"/>
                      <a:pt x="13" y="9"/>
                    </a:cubicBezTo>
                    <a:cubicBezTo>
                      <a:pt x="13" y="9"/>
                      <a:pt x="12" y="10"/>
                      <a:pt x="12" y="10"/>
                    </a:cubicBezTo>
                    <a:cubicBezTo>
                      <a:pt x="12" y="11"/>
                      <a:pt x="12" y="11"/>
                      <a:pt x="12" y="11"/>
                    </a:cubicBezTo>
                    <a:cubicBezTo>
                      <a:pt x="12" y="11"/>
                      <a:pt x="12" y="12"/>
                      <a:pt x="12" y="11"/>
                    </a:cubicBezTo>
                    <a:cubicBezTo>
                      <a:pt x="11" y="11"/>
                      <a:pt x="11" y="12"/>
                      <a:pt x="11" y="12"/>
                    </a:cubicBezTo>
                    <a:cubicBezTo>
                      <a:pt x="10" y="12"/>
                      <a:pt x="10" y="13"/>
                      <a:pt x="10" y="13"/>
                    </a:cubicBezTo>
                    <a:cubicBezTo>
                      <a:pt x="10" y="14"/>
                      <a:pt x="9" y="14"/>
                      <a:pt x="8" y="14"/>
                    </a:cubicBezTo>
                    <a:cubicBezTo>
                      <a:pt x="8" y="14"/>
                      <a:pt x="8" y="14"/>
                      <a:pt x="8" y="14"/>
                    </a:cubicBezTo>
                    <a:cubicBezTo>
                      <a:pt x="7" y="15"/>
                      <a:pt x="8" y="15"/>
                      <a:pt x="8" y="15"/>
                    </a:cubicBezTo>
                    <a:cubicBezTo>
                      <a:pt x="8" y="16"/>
                      <a:pt x="8" y="16"/>
                      <a:pt x="8" y="16"/>
                    </a:cubicBezTo>
                    <a:cubicBezTo>
                      <a:pt x="8" y="17"/>
                      <a:pt x="8" y="17"/>
                      <a:pt x="8" y="17"/>
                    </a:cubicBezTo>
                    <a:cubicBezTo>
                      <a:pt x="8" y="17"/>
                      <a:pt x="8" y="17"/>
                      <a:pt x="8" y="17"/>
                    </a:cubicBezTo>
                    <a:cubicBezTo>
                      <a:pt x="7" y="16"/>
                      <a:pt x="7" y="15"/>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9"/>
                      <a:pt x="5" y="19"/>
                      <a:pt x="5" y="19"/>
                    </a:cubicBezTo>
                    <a:cubicBezTo>
                      <a:pt x="5" y="19"/>
                      <a:pt x="5" y="19"/>
                      <a:pt x="5" y="19"/>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20"/>
                      <a:pt x="4" y="20"/>
                    </a:cubicBezTo>
                    <a:cubicBezTo>
                      <a:pt x="4" y="20"/>
                      <a:pt x="4" y="20"/>
                      <a:pt x="4" y="20"/>
                    </a:cubicBezTo>
                    <a:cubicBezTo>
                      <a:pt x="6" y="21"/>
                      <a:pt x="6" y="21"/>
                      <a:pt x="6" y="21"/>
                    </a:cubicBezTo>
                    <a:cubicBezTo>
                      <a:pt x="6" y="21"/>
                      <a:pt x="6" y="21"/>
                      <a:pt x="6" y="22"/>
                    </a:cubicBezTo>
                    <a:cubicBezTo>
                      <a:pt x="6" y="22"/>
                      <a:pt x="6" y="23"/>
                      <a:pt x="6" y="23"/>
                    </a:cubicBezTo>
                    <a:cubicBezTo>
                      <a:pt x="6" y="23"/>
                      <a:pt x="6" y="24"/>
                      <a:pt x="6" y="24"/>
                    </a:cubicBezTo>
                    <a:cubicBezTo>
                      <a:pt x="6" y="24"/>
                      <a:pt x="7" y="24"/>
                      <a:pt x="7" y="25"/>
                    </a:cubicBezTo>
                    <a:cubicBezTo>
                      <a:pt x="7" y="25"/>
                      <a:pt x="5" y="25"/>
                      <a:pt x="6" y="25"/>
                    </a:cubicBezTo>
                    <a:cubicBezTo>
                      <a:pt x="6" y="26"/>
                      <a:pt x="6" y="26"/>
                      <a:pt x="6" y="27"/>
                    </a:cubicBezTo>
                    <a:cubicBezTo>
                      <a:pt x="6" y="27"/>
                      <a:pt x="6" y="28"/>
                      <a:pt x="6" y="28"/>
                    </a:cubicBezTo>
                    <a:cubicBezTo>
                      <a:pt x="6" y="29"/>
                      <a:pt x="6" y="29"/>
                      <a:pt x="6" y="30"/>
                    </a:cubicBezTo>
                    <a:cubicBezTo>
                      <a:pt x="6" y="30"/>
                      <a:pt x="6" y="30"/>
                      <a:pt x="6" y="30"/>
                    </a:cubicBezTo>
                    <a:cubicBezTo>
                      <a:pt x="6" y="31"/>
                      <a:pt x="5" y="30"/>
                      <a:pt x="6" y="31"/>
                    </a:cubicBezTo>
                    <a:cubicBezTo>
                      <a:pt x="6" y="31"/>
                      <a:pt x="6" y="31"/>
                      <a:pt x="6" y="31"/>
                    </a:cubicBezTo>
                    <a:cubicBezTo>
                      <a:pt x="7" y="31"/>
                      <a:pt x="7" y="31"/>
                      <a:pt x="7" y="31"/>
                    </a:cubicBezTo>
                    <a:cubicBezTo>
                      <a:pt x="7" y="31"/>
                      <a:pt x="7" y="31"/>
                      <a:pt x="7" y="31"/>
                    </a:cubicBezTo>
                    <a:cubicBezTo>
                      <a:pt x="7" y="32"/>
                      <a:pt x="6" y="34"/>
                      <a:pt x="5" y="34"/>
                    </a:cubicBezTo>
                    <a:cubicBezTo>
                      <a:pt x="5" y="35"/>
                      <a:pt x="5" y="35"/>
                      <a:pt x="5" y="35"/>
                    </a:cubicBezTo>
                    <a:cubicBezTo>
                      <a:pt x="5" y="36"/>
                      <a:pt x="4" y="36"/>
                      <a:pt x="4" y="36"/>
                    </a:cubicBezTo>
                    <a:cubicBezTo>
                      <a:pt x="3" y="36"/>
                      <a:pt x="2" y="36"/>
                      <a:pt x="2" y="37"/>
                    </a:cubicBezTo>
                    <a:cubicBezTo>
                      <a:pt x="2" y="37"/>
                      <a:pt x="1" y="37"/>
                      <a:pt x="1" y="37"/>
                    </a:cubicBezTo>
                    <a:cubicBezTo>
                      <a:pt x="1" y="38"/>
                      <a:pt x="2" y="38"/>
                      <a:pt x="2" y="38"/>
                    </a:cubicBezTo>
                    <a:cubicBezTo>
                      <a:pt x="2" y="39"/>
                      <a:pt x="1" y="39"/>
                      <a:pt x="0" y="39"/>
                    </a:cubicBezTo>
                    <a:cubicBezTo>
                      <a:pt x="0" y="40"/>
                      <a:pt x="0" y="39"/>
                      <a:pt x="0" y="40"/>
                    </a:cubicBezTo>
                    <a:cubicBezTo>
                      <a:pt x="0" y="40"/>
                      <a:pt x="1" y="40"/>
                      <a:pt x="1" y="40"/>
                    </a:cubicBezTo>
                    <a:cubicBezTo>
                      <a:pt x="1" y="40"/>
                      <a:pt x="1" y="40"/>
                      <a:pt x="1" y="40"/>
                    </a:cubicBezTo>
                    <a:cubicBezTo>
                      <a:pt x="1" y="40"/>
                      <a:pt x="1" y="40"/>
                      <a:pt x="1" y="40"/>
                    </a:cubicBezTo>
                    <a:cubicBezTo>
                      <a:pt x="1" y="40"/>
                      <a:pt x="1" y="40"/>
                      <a:pt x="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6" name="Freeform 158"/>
              <p:cNvSpPr/>
              <p:nvPr/>
            </p:nvSpPr>
            <p:spPr bwMode="auto">
              <a:xfrm>
                <a:off x="1958" y="2281"/>
                <a:ext cx="0" cy="5"/>
              </a:xfrm>
              <a:custGeom>
                <a:avLst/>
                <a:gdLst>
                  <a:gd name="T0" fmla="*/ 0 h 2"/>
                  <a:gd name="T1" fmla="*/ 0 h 2"/>
                  <a:gd name="T2" fmla="*/ 0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1 h 2"/>
                  <a:gd name="T18" fmla="*/ 1 h 2"/>
                  <a:gd name="T19" fmla="*/ 1 h 2"/>
                  <a:gd name="T20" fmla="*/ 1 h 2"/>
                  <a:gd name="T21" fmla="*/ 1 h 2"/>
                  <a:gd name="T22" fmla="*/ 1 h 2"/>
                  <a:gd name="T23" fmla="*/ 1 h 2"/>
                  <a:gd name="T24" fmla="*/ 1 h 2"/>
                  <a:gd name="T25" fmla="*/ 1 h 2"/>
                  <a:gd name="T26" fmla="*/ 1 h 2"/>
                  <a:gd name="T27" fmla="*/ 0 h 2"/>
                  <a:gd name="T28" fmla="*/ 0 h 2"/>
                  <a:gd name="T29" fmla="*/ 0 h 2"/>
                  <a:gd name="T30" fmla="*/ 0 h 2"/>
                  <a:gd name="T31" fmla="*/ 0 h 2"/>
                  <a:gd name="T32" fmla="*/ 0 h 2"/>
                  <a:gd name="T33" fmla="*/ 0 h 2"/>
                  <a:gd name="T34" fmla="*/ 0 h 2"/>
                  <a:gd name="T35" fmla="*/ 0 h 2"/>
                  <a:gd name="T36"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Lst>
                <a:rect l="0" t="0" r="r" b="b"/>
                <a:pathLst>
                  <a:path h="2">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7" name="Freeform 159"/>
              <p:cNvSpPr/>
              <p:nvPr/>
            </p:nvSpPr>
            <p:spPr bwMode="auto">
              <a:xfrm>
                <a:off x="1503" y="2023"/>
                <a:ext cx="3" cy="3"/>
              </a:xfrm>
              <a:custGeom>
                <a:avLst/>
                <a:gdLst>
                  <a:gd name="T0" fmla="*/ 1 w 1"/>
                  <a:gd name="T1" fmla="*/ 1 h 1"/>
                  <a:gd name="T2" fmla="*/ 1 w 1"/>
                  <a:gd name="T3" fmla="*/ 1 h 1"/>
                  <a:gd name="T4" fmla="*/ 1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0" y="1"/>
                      <a:pt x="0" y="1"/>
                      <a:pt x="1" y="1"/>
                    </a:cubicBezTo>
                    <a:cubicBezTo>
                      <a:pt x="1" y="1"/>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8" name="Freeform 160"/>
              <p:cNvSpPr/>
              <p:nvPr/>
            </p:nvSpPr>
            <p:spPr bwMode="auto">
              <a:xfrm>
                <a:off x="1532" y="2055"/>
                <a:ext cx="3" cy="8"/>
              </a:xfrm>
              <a:custGeom>
                <a:avLst/>
                <a:gdLst>
                  <a:gd name="T0" fmla="*/ 1 w 1"/>
                  <a:gd name="T1" fmla="*/ 1 h 3"/>
                  <a:gd name="T2" fmla="*/ 1 w 1"/>
                  <a:gd name="T3" fmla="*/ 1 h 3"/>
                  <a:gd name="T4" fmla="*/ 1 w 1"/>
                  <a:gd name="T5" fmla="*/ 0 h 3"/>
                  <a:gd name="T6" fmla="*/ 1 w 1"/>
                  <a:gd name="T7" fmla="*/ 0 h 3"/>
                  <a:gd name="T8" fmla="*/ 1 w 1"/>
                  <a:gd name="T9" fmla="*/ 1 h 3"/>
                  <a:gd name="T10" fmla="*/ 0 w 1"/>
                  <a:gd name="T11" fmla="*/ 2 h 3"/>
                  <a:gd name="T12" fmla="*/ 1 w 1"/>
                  <a:gd name="T13" fmla="*/ 2 h 3"/>
                  <a:gd name="T14" fmla="*/ 1 w 1"/>
                  <a:gd name="T15" fmla="*/ 2 h 3"/>
                  <a:gd name="T16" fmla="*/ 1 w 1"/>
                  <a:gd name="T17" fmla="*/ 3 h 3"/>
                  <a:gd name="T18" fmla="*/ 1 w 1"/>
                  <a:gd name="T19" fmla="*/ 2 h 3"/>
                  <a:gd name="T20" fmla="*/ 1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1"/>
                    </a:moveTo>
                    <a:cubicBezTo>
                      <a:pt x="1" y="1"/>
                      <a:pt x="1" y="1"/>
                      <a:pt x="1" y="1"/>
                    </a:cubicBezTo>
                    <a:cubicBezTo>
                      <a:pt x="1" y="1"/>
                      <a:pt x="1" y="0"/>
                      <a:pt x="1" y="0"/>
                    </a:cubicBezTo>
                    <a:cubicBezTo>
                      <a:pt x="1" y="0"/>
                      <a:pt x="1" y="0"/>
                      <a:pt x="1" y="0"/>
                    </a:cubicBezTo>
                    <a:cubicBezTo>
                      <a:pt x="1" y="0"/>
                      <a:pt x="1" y="0"/>
                      <a:pt x="1" y="1"/>
                    </a:cubicBezTo>
                    <a:cubicBezTo>
                      <a:pt x="1" y="1"/>
                      <a:pt x="0" y="1"/>
                      <a:pt x="0" y="2"/>
                    </a:cubicBezTo>
                    <a:cubicBezTo>
                      <a:pt x="1" y="2"/>
                      <a:pt x="1" y="2"/>
                      <a:pt x="1" y="2"/>
                    </a:cubicBezTo>
                    <a:cubicBezTo>
                      <a:pt x="1" y="2"/>
                      <a:pt x="1" y="2"/>
                      <a:pt x="1" y="2"/>
                    </a:cubicBezTo>
                    <a:cubicBezTo>
                      <a:pt x="1" y="3"/>
                      <a:pt x="1" y="3"/>
                      <a:pt x="1" y="3"/>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9" name="Freeform 161"/>
              <p:cNvSpPr>
                <a:spLocks noEditPoints="1"/>
              </p:cNvSpPr>
              <p:nvPr/>
            </p:nvSpPr>
            <p:spPr bwMode="auto">
              <a:xfrm>
                <a:off x="1264" y="1243"/>
                <a:ext cx="830" cy="636"/>
              </a:xfrm>
              <a:custGeom>
                <a:avLst/>
                <a:gdLst>
                  <a:gd name="T0" fmla="*/ 109 w 316"/>
                  <a:gd name="T1" fmla="*/ 78 h 242"/>
                  <a:gd name="T2" fmla="*/ 141 w 316"/>
                  <a:gd name="T3" fmla="*/ 100 h 242"/>
                  <a:gd name="T4" fmla="*/ 158 w 316"/>
                  <a:gd name="T5" fmla="*/ 85 h 242"/>
                  <a:gd name="T6" fmla="*/ 169 w 316"/>
                  <a:gd name="T7" fmla="*/ 62 h 242"/>
                  <a:gd name="T8" fmla="*/ 169 w 316"/>
                  <a:gd name="T9" fmla="*/ 55 h 242"/>
                  <a:gd name="T10" fmla="*/ 200 w 316"/>
                  <a:gd name="T11" fmla="*/ 15 h 242"/>
                  <a:gd name="T12" fmla="*/ 196 w 316"/>
                  <a:gd name="T13" fmla="*/ 40 h 242"/>
                  <a:gd name="T14" fmla="*/ 210 w 316"/>
                  <a:gd name="T15" fmla="*/ 47 h 242"/>
                  <a:gd name="T16" fmla="*/ 277 w 316"/>
                  <a:gd name="T17" fmla="*/ 2 h 242"/>
                  <a:gd name="T18" fmla="*/ 274 w 316"/>
                  <a:gd name="T19" fmla="*/ 113 h 242"/>
                  <a:gd name="T20" fmla="*/ 249 w 316"/>
                  <a:gd name="T21" fmla="*/ 91 h 242"/>
                  <a:gd name="T22" fmla="*/ 187 w 316"/>
                  <a:gd name="T23" fmla="*/ 75 h 242"/>
                  <a:gd name="T24" fmla="*/ 243 w 316"/>
                  <a:gd name="T25" fmla="*/ 111 h 242"/>
                  <a:gd name="T26" fmla="*/ 261 w 316"/>
                  <a:gd name="T27" fmla="*/ 145 h 242"/>
                  <a:gd name="T28" fmla="*/ 263 w 316"/>
                  <a:gd name="T29" fmla="*/ 121 h 242"/>
                  <a:gd name="T30" fmla="*/ 195 w 316"/>
                  <a:gd name="T31" fmla="*/ 132 h 242"/>
                  <a:gd name="T32" fmla="*/ 56 w 316"/>
                  <a:gd name="T33" fmla="*/ 205 h 242"/>
                  <a:gd name="T34" fmla="*/ 57 w 316"/>
                  <a:gd name="T35" fmla="*/ 206 h 242"/>
                  <a:gd name="T36" fmla="*/ 307 w 316"/>
                  <a:gd name="T37" fmla="*/ 210 h 242"/>
                  <a:gd name="T38" fmla="*/ 304 w 316"/>
                  <a:gd name="T39" fmla="*/ 193 h 242"/>
                  <a:gd name="T40" fmla="*/ 277 w 316"/>
                  <a:gd name="T41" fmla="*/ 164 h 242"/>
                  <a:gd name="T42" fmla="*/ 269 w 316"/>
                  <a:gd name="T43" fmla="*/ 159 h 242"/>
                  <a:gd name="T44" fmla="*/ 268 w 316"/>
                  <a:gd name="T45" fmla="*/ 164 h 242"/>
                  <a:gd name="T46" fmla="*/ 261 w 316"/>
                  <a:gd name="T47" fmla="*/ 164 h 242"/>
                  <a:gd name="T48" fmla="*/ 255 w 316"/>
                  <a:gd name="T49" fmla="*/ 163 h 242"/>
                  <a:gd name="T50" fmla="*/ 255 w 316"/>
                  <a:gd name="T51" fmla="*/ 160 h 242"/>
                  <a:gd name="T52" fmla="*/ 226 w 316"/>
                  <a:gd name="T53" fmla="*/ 148 h 242"/>
                  <a:gd name="T54" fmla="*/ 224 w 316"/>
                  <a:gd name="T55" fmla="*/ 162 h 242"/>
                  <a:gd name="T56" fmla="*/ 230 w 316"/>
                  <a:gd name="T57" fmla="*/ 171 h 242"/>
                  <a:gd name="T58" fmla="*/ 221 w 316"/>
                  <a:gd name="T59" fmla="*/ 189 h 242"/>
                  <a:gd name="T60" fmla="*/ 217 w 316"/>
                  <a:gd name="T61" fmla="*/ 200 h 242"/>
                  <a:gd name="T62" fmla="*/ 211 w 316"/>
                  <a:gd name="T63" fmla="*/ 193 h 242"/>
                  <a:gd name="T64" fmla="*/ 199 w 316"/>
                  <a:gd name="T65" fmla="*/ 181 h 242"/>
                  <a:gd name="T66" fmla="*/ 180 w 316"/>
                  <a:gd name="T67" fmla="*/ 136 h 242"/>
                  <a:gd name="T68" fmla="*/ 197 w 316"/>
                  <a:gd name="T69" fmla="*/ 107 h 242"/>
                  <a:gd name="T70" fmla="*/ 163 w 316"/>
                  <a:gd name="T71" fmla="*/ 114 h 242"/>
                  <a:gd name="T72" fmla="*/ 92 w 316"/>
                  <a:gd name="T73" fmla="*/ 111 h 242"/>
                  <a:gd name="T74" fmla="*/ 18 w 316"/>
                  <a:gd name="T75" fmla="*/ 103 h 242"/>
                  <a:gd name="T76" fmla="*/ 13 w 316"/>
                  <a:gd name="T77" fmla="*/ 161 h 242"/>
                  <a:gd name="T78" fmla="*/ 28 w 316"/>
                  <a:gd name="T79" fmla="*/ 166 h 242"/>
                  <a:gd name="T80" fmla="*/ 39 w 316"/>
                  <a:gd name="T81" fmla="*/ 181 h 242"/>
                  <a:gd name="T82" fmla="*/ 50 w 316"/>
                  <a:gd name="T83" fmla="*/ 196 h 242"/>
                  <a:gd name="T84" fmla="*/ 61 w 316"/>
                  <a:gd name="T85" fmla="*/ 208 h 242"/>
                  <a:gd name="T86" fmla="*/ 182 w 316"/>
                  <a:gd name="T87" fmla="*/ 215 h 242"/>
                  <a:gd name="T88" fmla="*/ 187 w 316"/>
                  <a:gd name="T89" fmla="*/ 212 h 242"/>
                  <a:gd name="T90" fmla="*/ 195 w 316"/>
                  <a:gd name="T91" fmla="*/ 213 h 242"/>
                  <a:gd name="T92" fmla="*/ 202 w 316"/>
                  <a:gd name="T93" fmla="*/ 221 h 242"/>
                  <a:gd name="T94" fmla="*/ 218 w 316"/>
                  <a:gd name="T95" fmla="*/ 230 h 242"/>
                  <a:gd name="T96" fmla="*/ 213 w 316"/>
                  <a:gd name="T97" fmla="*/ 230 h 242"/>
                  <a:gd name="T98" fmla="*/ 219 w 316"/>
                  <a:gd name="T99" fmla="*/ 236 h 242"/>
                  <a:gd name="T100" fmla="*/ 248 w 316"/>
                  <a:gd name="T101" fmla="*/ 227 h 242"/>
                  <a:gd name="T102" fmla="*/ 263 w 316"/>
                  <a:gd name="T103" fmla="*/ 227 h 242"/>
                  <a:gd name="T104" fmla="*/ 272 w 316"/>
                  <a:gd name="T105" fmla="*/ 214 h 242"/>
                  <a:gd name="T106" fmla="*/ 251 w 316"/>
                  <a:gd name="T107" fmla="*/ 219 h 242"/>
                  <a:gd name="T108" fmla="*/ 256 w 316"/>
                  <a:gd name="T109" fmla="*/ 214 h 242"/>
                  <a:gd name="T110" fmla="*/ 276 w 316"/>
                  <a:gd name="T111" fmla="*/ 205 h 242"/>
                  <a:gd name="T112" fmla="*/ 109 w 316"/>
                  <a:gd name="T113" fmla="*/ 142 h 242"/>
                  <a:gd name="T114" fmla="*/ 283 w 316"/>
                  <a:gd name="T115" fmla="*/ 218 h 242"/>
                  <a:gd name="T116" fmla="*/ 94 w 316"/>
                  <a:gd name="T117" fmla="*/ 43 h 242"/>
                  <a:gd name="T118" fmla="*/ 115 w 316"/>
                  <a:gd name="T119" fmla="*/ 51 h 242"/>
                  <a:gd name="T120" fmla="*/ 173 w 316"/>
                  <a:gd name="T121" fmla="*/ 31 h 242"/>
                  <a:gd name="T122" fmla="*/ 38 w 316"/>
                  <a:gd name="T123" fmla="*/ 188 h 242"/>
                  <a:gd name="T124" fmla="*/ 90 w 316"/>
                  <a:gd name="T125"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242">
                    <a:moveTo>
                      <a:pt x="220" y="196"/>
                    </a:moveTo>
                    <a:cubicBezTo>
                      <a:pt x="220" y="196"/>
                      <a:pt x="219" y="196"/>
                      <a:pt x="219" y="197"/>
                    </a:cubicBezTo>
                    <a:cubicBezTo>
                      <a:pt x="220" y="197"/>
                      <a:pt x="220" y="197"/>
                      <a:pt x="220" y="196"/>
                    </a:cubicBezTo>
                    <a:close/>
                    <a:moveTo>
                      <a:pt x="221" y="178"/>
                    </a:moveTo>
                    <a:cubicBezTo>
                      <a:pt x="221" y="177"/>
                      <a:pt x="221" y="176"/>
                      <a:pt x="221" y="176"/>
                    </a:cubicBezTo>
                    <a:cubicBezTo>
                      <a:pt x="221" y="176"/>
                      <a:pt x="222" y="175"/>
                      <a:pt x="222" y="175"/>
                    </a:cubicBezTo>
                    <a:cubicBezTo>
                      <a:pt x="221" y="175"/>
                      <a:pt x="221" y="175"/>
                      <a:pt x="221" y="175"/>
                    </a:cubicBezTo>
                    <a:cubicBezTo>
                      <a:pt x="221" y="175"/>
                      <a:pt x="221" y="174"/>
                      <a:pt x="221" y="174"/>
                    </a:cubicBezTo>
                    <a:cubicBezTo>
                      <a:pt x="221" y="174"/>
                      <a:pt x="220" y="174"/>
                      <a:pt x="220" y="174"/>
                    </a:cubicBezTo>
                    <a:cubicBezTo>
                      <a:pt x="220" y="174"/>
                      <a:pt x="220" y="175"/>
                      <a:pt x="220" y="175"/>
                    </a:cubicBezTo>
                    <a:cubicBezTo>
                      <a:pt x="220" y="175"/>
                      <a:pt x="220" y="176"/>
                      <a:pt x="220" y="176"/>
                    </a:cubicBezTo>
                    <a:cubicBezTo>
                      <a:pt x="220" y="176"/>
                      <a:pt x="219" y="176"/>
                      <a:pt x="219" y="176"/>
                    </a:cubicBezTo>
                    <a:cubicBezTo>
                      <a:pt x="219" y="176"/>
                      <a:pt x="220" y="175"/>
                      <a:pt x="220" y="174"/>
                    </a:cubicBezTo>
                    <a:cubicBezTo>
                      <a:pt x="219" y="175"/>
                      <a:pt x="220" y="175"/>
                      <a:pt x="219" y="176"/>
                    </a:cubicBezTo>
                    <a:cubicBezTo>
                      <a:pt x="219" y="176"/>
                      <a:pt x="219" y="176"/>
                      <a:pt x="218" y="176"/>
                    </a:cubicBezTo>
                    <a:cubicBezTo>
                      <a:pt x="218" y="177"/>
                      <a:pt x="218" y="177"/>
                      <a:pt x="218" y="177"/>
                    </a:cubicBezTo>
                    <a:cubicBezTo>
                      <a:pt x="218" y="178"/>
                      <a:pt x="218" y="178"/>
                      <a:pt x="218" y="178"/>
                    </a:cubicBezTo>
                    <a:cubicBezTo>
                      <a:pt x="218" y="177"/>
                      <a:pt x="219" y="177"/>
                      <a:pt x="219" y="176"/>
                    </a:cubicBezTo>
                    <a:cubicBezTo>
                      <a:pt x="220" y="176"/>
                      <a:pt x="219" y="177"/>
                      <a:pt x="219" y="177"/>
                    </a:cubicBezTo>
                    <a:cubicBezTo>
                      <a:pt x="219" y="177"/>
                      <a:pt x="219" y="178"/>
                      <a:pt x="218" y="178"/>
                    </a:cubicBezTo>
                    <a:cubicBezTo>
                      <a:pt x="219" y="178"/>
                      <a:pt x="220" y="178"/>
                      <a:pt x="220" y="177"/>
                    </a:cubicBezTo>
                    <a:cubicBezTo>
                      <a:pt x="220" y="177"/>
                      <a:pt x="220" y="176"/>
                      <a:pt x="221" y="176"/>
                    </a:cubicBezTo>
                    <a:cubicBezTo>
                      <a:pt x="221" y="176"/>
                      <a:pt x="220" y="177"/>
                      <a:pt x="220" y="178"/>
                    </a:cubicBezTo>
                    <a:cubicBezTo>
                      <a:pt x="221" y="177"/>
                      <a:pt x="221" y="176"/>
                      <a:pt x="221" y="176"/>
                    </a:cubicBezTo>
                    <a:cubicBezTo>
                      <a:pt x="221" y="176"/>
                      <a:pt x="221" y="175"/>
                      <a:pt x="221" y="175"/>
                    </a:cubicBezTo>
                    <a:cubicBezTo>
                      <a:pt x="221" y="176"/>
                      <a:pt x="221" y="177"/>
                      <a:pt x="221" y="178"/>
                    </a:cubicBezTo>
                    <a:close/>
                    <a:moveTo>
                      <a:pt x="212" y="192"/>
                    </a:moveTo>
                    <a:cubicBezTo>
                      <a:pt x="213" y="193"/>
                      <a:pt x="213" y="193"/>
                      <a:pt x="214" y="193"/>
                    </a:cubicBezTo>
                    <a:cubicBezTo>
                      <a:pt x="214" y="193"/>
                      <a:pt x="215" y="193"/>
                      <a:pt x="215" y="193"/>
                    </a:cubicBezTo>
                    <a:cubicBezTo>
                      <a:pt x="215" y="192"/>
                      <a:pt x="214" y="192"/>
                      <a:pt x="214" y="191"/>
                    </a:cubicBezTo>
                    <a:cubicBezTo>
                      <a:pt x="213" y="191"/>
                      <a:pt x="212" y="191"/>
                      <a:pt x="212" y="191"/>
                    </a:cubicBezTo>
                    <a:cubicBezTo>
                      <a:pt x="211" y="191"/>
                      <a:pt x="211" y="191"/>
                      <a:pt x="210" y="192"/>
                    </a:cubicBezTo>
                    <a:cubicBezTo>
                      <a:pt x="210" y="192"/>
                      <a:pt x="212" y="192"/>
                      <a:pt x="212" y="192"/>
                    </a:cubicBezTo>
                    <a:close/>
                    <a:moveTo>
                      <a:pt x="222" y="175"/>
                    </a:moveTo>
                    <a:cubicBezTo>
                      <a:pt x="222" y="175"/>
                      <a:pt x="222" y="175"/>
                      <a:pt x="222" y="176"/>
                    </a:cubicBezTo>
                    <a:cubicBezTo>
                      <a:pt x="222" y="176"/>
                      <a:pt x="222" y="176"/>
                      <a:pt x="222" y="176"/>
                    </a:cubicBezTo>
                    <a:cubicBezTo>
                      <a:pt x="223" y="176"/>
                      <a:pt x="222" y="176"/>
                      <a:pt x="222" y="175"/>
                    </a:cubicBezTo>
                    <a:close/>
                    <a:moveTo>
                      <a:pt x="218" y="175"/>
                    </a:moveTo>
                    <a:cubicBezTo>
                      <a:pt x="218" y="175"/>
                      <a:pt x="218" y="175"/>
                      <a:pt x="218" y="175"/>
                    </a:cubicBezTo>
                    <a:cubicBezTo>
                      <a:pt x="217" y="176"/>
                      <a:pt x="218" y="175"/>
                      <a:pt x="217" y="176"/>
                    </a:cubicBezTo>
                    <a:cubicBezTo>
                      <a:pt x="218" y="176"/>
                      <a:pt x="218" y="175"/>
                      <a:pt x="218" y="175"/>
                    </a:cubicBezTo>
                    <a:cubicBezTo>
                      <a:pt x="218" y="175"/>
                      <a:pt x="218" y="175"/>
                      <a:pt x="218" y="175"/>
                    </a:cubicBezTo>
                    <a:close/>
                    <a:moveTo>
                      <a:pt x="162" y="102"/>
                    </a:moveTo>
                    <a:cubicBezTo>
                      <a:pt x="162" y="102"/>
                      <a:pt x="162" y="102"/>
                      <a:pt x="162" y="102"/>
                    </a:cubicBezTo>
                    <a:cubicBezTo>
                      <a:pt x="162" y="102"/>
                      <a:pt x="163" y="102"/>
                      <a:pt x="163" y="102"/>
                    </a:cubicBezTo>
                    <a:cubicBezTo>
                      <a:pt x="163" y="102"/>
                      <a:pt x="163" y="102"/>
                      <a:pt x="163" y="102"/>
                    </a:cubicBezTo>
                    <a:cubicBezTo>
                      <a:pt x="163" y="102"/>
                      <a:pt x="163" y="102"/>
                      <a:pt x="163" y="102"/>
                    </a:cubicBezTo>
                    <a:cubicBezTo>
                      <a:pt x="163" y="102"/>
                      <a:pt x="163" y="102"/>
                      <a:pt x="163" y="102"/>
                    </a:cubicBezTo>
                    <a:cubicBezTo>
                      <a:pt x="163" y="102"/>
                      <a:pt x="163" y="102"/>
                      <a:pt x="163" y="102"/>
                    </a:cubicBezTo>
                    <a:cubicBezTo>
                      <a:pt x="163" y="101"/>
                      <a:pt x="163" y="101"/>
                      <a:pt x="163" y="101"/>
                    </a:cubicBezTo>
                    <a:cubicBezTo>
                      <a:pt x="163" y="101"/>
                      <a:pt x="163" y="101"/>
                      <a:pt x="163" y="101"/>
                    </a:cubicBezTo>
                    <a:cubicBezTo>
                      <a:pt x="163" y="101"/>
                      <a:pt x="162" y="101"/>
                      <a:pt x="162" y="101"/>
                    </a:cubicBezTo>
                    <a:cubicBezTo>
                      <a:pt x="162" y="100"/>
                      <a:pt x="162" y="100"/>
                      <a:pt x="161" y="100"/>
                    </a:cubicBezTo>
                    <a:cubicBezTo>
                      <a:pt x="161" y="100"/>
                      <a:pt x="161" y="100"/>
                      <a:pt x="161" y="101"/>
                    </a:cubicBezTo>
                    <a:cubicBezTo>
                      <a:pt x="161" y="101"/>
                      <a:pt x="160" y="102"/>
                      <a:pt x="161" y="102"/>
                    </a:cubicBezTo>
                    <a:cubicBezTo>
                      <a:pt x="161" y="102"/>
                      <a:pt x="161" y="102"/>
                      <a:pt x="161" y="102"/>
                    </a:cubicBezTo>
                    <a:cubicBezTo>
                      <a:pt x="161" y="102"/>
                      <a:pt x="161" y="101"/>
                      <a:pt x="161" y="101"/>
                    </a:cubicBezTo>
                    <a:cubicBezTo>
                      <a:pt x="161" y="101"/>
                      <a:pt x="161" y="101"/>
                      <a:pt x="161" y="101"/>
                    </a:cubicBezTo>
                    <a:cubicBezTo>
                      <a:pt x="161" y="101"/>
                      <a:pt x="161" y="101"/>
                      <a:pt x="161" y="101"/>
                    </a:cubicBezTo>
                    <a:cubicBezTo>
                      <a:pt x="161" y="101"/>
                      <a:pt x="161" y="101"/>
                      <a:pt x="161" y="101"/>
                    </a:cubicBezTo>
                    <a:cubicBezTo>
                      <a:pt x="162" y="101"/>
                      <a:pt x="162" y="102"/>
                      <a:pt x="162" y="102"/>
                    </a:cubicBezTo>
                    <a:cubicBezTo>
                      <a:pt x="162" y="102"/>
                      <a:pt x="162" y="102"/>
                      <a:pt x="162" y="102"/>
                    </a:cubicBezTo>
                    <a:cubicBezTo>
                      <a:pt x="161" y="102"/>
                      <a:pt x="161" y="102"/>
                      <a:pt x="162" y="102"/>
                    </a:cubicBezTo>
                    <a:close/>
                    <a:moveTo>
                      <a:pt x="144" y="106"/>
                    </a:moveTo>
                    <a:cubicBezTo>
                      <a:pt x="144" y="106"/>
                      <a:pt x="144" y="106"/>
                      <a:pt x="144" y="106"/>
                    </a:cubicBezTo>
                    <a:cubicBezTo>
                      <a:pt x="145" y="106"/>
                      <a:pt x="144" y="106"/>
                      <a:pt x="145" y="106"/>
                    </a:cubicBezTo>
                    <a:cubicBezTo>
                      <a:pt x="145" y="106"/>
                      <a:pt x="145" y="106"/>
                      <a:pt x="145" y="106"/>
                    </a:cubicBezTo>
                    <a:cubicBezTo>
                      <a:pt x="145" y="106"/>
                      <a:pt x="145" y="106"/>
                      <a:pt x="145" y="106"/>
                    </a:cubicBezTo>
                    <a:cubicBezTo>
                      <a:pt x="146" y="105"/>
                      <a:pt x="146" y="105"/>
                      <a:pt x="145" y="104"/>
                    </a:cubicBezTo>
                    <a:cubicBezTo>
                      <a:pt x="145" y="104"/>
                      <a:pt x="145" y="104"/>
                      <a:pt x="145" y="104"/>
                    </a:cubicBezTo>
                    <a:cubicBezTo>
                      <a:pt x="145" y="104"/>
                      <a:pt x="145" y="104"/>
                      <a:pt x="145" y="104"/>
                    </a:cubicBezTo>
                    <a:cubicBezTo>
                      <a:pt x="145" y="104"/>
                      <a:pt x="145" y="104"/>
                      <a:pt x="145" y="104"/>
                    </a:cubicBezTo>
                    <a:cubicBezTo>
                      <a:pt x="145" y="104"/>
                      <a:pt x="145" y="104"/>
                      <a:pt x="145" y="104"/>
                    </a:cubicBezTo>
                    <a:cubicBezTo>
                      <a:pt x="144" y="104"/>
                      <a:pt x="144" y="104"/>
                      <a:pt x="144" y="105"/>
                    </a:cubicBezTo>
                    <a:cubicBezTo>
                      <a:pt x="144" y="105"/>
                      <a:pt x="144" y="105"/>
                      <a:pt x="144" y="105"/>
                    </a:cubicBezTo>
                    <a:cubicBezTo>
                      <a:pt x="144" y="105"/>
                      <a:pt x="144" y="105"/>
                      <a:pt x="144" y="105"/>
                    </a:cubicBezTo>
                    <a:cubicBezTo>
                      <a:pt x="144" y="106"/>
                      <a:pt x="144" y="106"/>
                      <a:pt x="144" y="106"/>
                    </a:cubicBezTo>
                    <a:cubicBezTo>
                      <a:pt x="144" y="106"/>
                      <a:pt x="144" y="106"/>
                      <a:pt x="144" y="106"/>
                    </a:cubicBezTo>
                    <a:close/>
                    <a:moveTo>
                      <a:pt x="144" y="95"/>
                    </a:moveTo>
                    <a:cubicBezTo>
                      <a:pt x="144" y="95"/>
                      <a:pt x="144" y="95"/>
                      <a:pt x="145" y="95"/>
                    </a:cubicBezTo>
                    <a:cubicBezTo>
                      <a:pt x="145" y="95"/>
                      <a:pt x="145" y="95"/>
                      <a:pt x="145" y="95"/>
                    </a:cubicBezTo>
                    <a:cubicBezTo>
                      <a:pt x="146" y="95"/>
                      <a:pt x="146" y="95"/>
                      <a:pt x="145" y="94"/>
                    </a:cubicBezTo>
                    <a:cubicBezTo>
                      <a:pt x="145" y="94"/>
                      <a:pt x="145" y="94"/>
                      <a:pt x="145" y="94"/>
                    </a:cubicBezTo>
                    <a:cubicBezTo>
                      <a:pt x="144" y="94"/>
                      <a:pt x="144" y="94"/>
                      <a:pt x="144" y="94"/>
                    </a:cubicBezTo>
                    <a:cubicBezTo>
                      <a:pt x="144" y="94"/>
                      <a:pt x="144" y="94"/>
                      <a:pt x="144" y="94"/>
                    </a:cubicBezTo>
                    <a:cubicBezTo>
                      <a:pt x="144" y="94"/>
                      <a:pt x="144" y="94"/>
                      <a:pt x="144" y="94"/>
                    </a:cubicBezTo>
                    <a:cubicBezTo>
                      <a:pt x="144" y="94"/>
                      <a:pt x="144" y="95"/>
                      <a:pt x="144" y="95"/>
                    </a:cubicBezTo>
                    <a:cubicBezTo>
                      <a:pt x="144" y="95"/>
                      <a:pt x="144" y="95"/>
                      <a:pt x="144" y="95"/>
                    </a:cubicBezTo>
                    <a:close/>
                    <a:moveTo>
                      <a:pt x="146" y="105"/>
                    </a:moveTo>
                    <a:cubicBezTo>
                      <a:pt x="146" y="104"/>
                      <a:pt x="146" y="104"/>
                      <a:pt x="146" y="104"/>
                    </a:cubicBezTo>
                    <a:cubicBezTo>
                      <a:pt x="146" y="104"/>
                      <a:pt x="146" y="104"/>
                      <a:pt x="146" y="104"/>
                    </a:cubicBezTo>
                    <a:cubicBezTo>
                      <a:pt x="146" y="104"/>
                      <a:pt x="146" y="104"/>
                      <a:pt x="146" y="104"/>
                    </a:cubicBezTo>
                    <a:cubicBezTo>
                      <a:pt x="146" y="104"/>
                      <a:pt x="146" y="104"/>
                      <a:pt x="146" y="104"/>
                    </a:cubicBezTo>
                    <a:cubicBezTo>
                      <a:pt x="146" y="104"/>
                      <a:pt x="146" y="104"/>
                      <a:pt x="145" y="104"/>
                    </a:cubicBezTo>
                    <a:cubicBezTo>
                      <a:pt x="145" y="104"/>
                      <a:pt x="145" y="104"/>
                      <a:pt x="145" y="104"/>
                    </a:cubicBezTo>
                    <a:cubicBezTo>
                      <a:pt x="145" y="104"/>
                      <a:pt x="146" y="105"/>
                      <a:pt x="146" y="105"/>
                    </a:cubicBezTo>
                    <a:cubicBezTo>
                      <a:pt x="146" y="105"/>
                      <a:pt x="146" y="105"/>
                      <a:pt x="146" y="105"/>
                    </a:cubicBezTo>
                    <a:close/>
                    <a:moveTo>
                      <a:pt x="141" y="100"/>
                    </a:moveTo>
                    <a:cubicBezTo>
                      <a:pt x="141" y="100"/>
                      <a:pt x="142" y="100"/>
                      <a:pt x="143" y="100"/>
                    </a:cubicBezTo>
                    <a:cubicBezTo>
                      <a:pt x="144" y="100"/>
                      <a:pt x="143" y="98"/>
                      <a:pt x="143" y="98"/>
                    </a:cubicBezTo>
                    <a:cubicBezTo>
                      <a:pt x="143" y="97"/>
                      <a:pt x="143" y="97"/>
                      <a:pt x="143" y="97"/>
                    </a:cubicBezTo>
                    <a:cubicBezTo>
                      <a:pt x="142" y="97"/>
                      <a:pt x="142" y="97"/>
                      <a:pt x="142" y="97"/>
                    </a:cubicBezTo>
                    <a:cubicBezTo>
                      <a:pt x="142" y="97"/>
                      <a:pt x="142" y="97"/>
                      <a:pt x="142" y="97"/>
                    </a:cubicBezTo>
                    <a:cubicBezTo>
                      <a:pt x="142" y="97"/>
                      <a:pt x="141" y="97"/>
                      <a:pt x="141" y="97"/>
                    </a:cubicBezTo>
                    <a:cubicBezTo>
                      <a:pt x="141" y="97"/>
                      <a:pt x="141" y="97"/>
                      <a:pt x="141" y="97"/>
                    </a:cubicBezTo>
                    <a:cubicBezTo>
                      <a:pt x="141" y="97"/>
                      <a:pt x="141" y="97"/>
                      <a:pt x="141" y="97"/>
                    </a:cubicBezTo>
                    <a:cubicBezTo>
                      <a:pt x="141" y="97"/>
                      <a:pt x="141" y="97"/>
                      <a:pt x="141" y="97"/>
                    </a:cubicBezTo>
                    <a:cubicBezTo>
                      <a:pt x="140" y="97"/>
                      <a:pt x="141" y="96"/>
                      <a:pt x="140" y="96"/>
                    </a:cubicBezTo>
                    <a:cubicBezTo>
                      <a:pt x="140" y="96"/>
                      <a:pt x="140" y="97"/>
                      <a:pt x="139" y="96"/>
                    </a:cubicBezTo>
                    <a:cubicBezTo>
                      <a:pt x="139" y="96"/>
                      <a:pt x="139" y="96"/>
                      <a:pt x="139" y="96"/>
                    </a:cubicBezTo>
                    <a:cubicBezTo>
                      <a:pt x="139" y="96"/>
                      <a:pt x="139" y="96"/>
                      <a:pt x="139" y="96"/>
                    </a:cubicBezTo>
                    <a:cubicBezTo>
                      <a:pt x="139" y="96"/>
                      <a:pt x="139" y="96"/>
                      <a:pt x="138" y="96"/>
                    </a:cubicBezTo>
                    <a:cubicBezTo>
                      <a:pt x="138" y="96"/>
                      <a:pt x="138" y="96"/>
                      <a:pt x="138" y="96"/>
                    </a:cubicBezTo>
                    <a:cubicBezTo>
                      <a:pt x="138" y="95"/>
                      <a:pt x="137" y="95"/>
                      <a:pt x="137" y="95"/>
                    </a:cubicBezTo>
                    <a:cubicBezTo>
                      <a:pt x="137" y="95"/>
                      <a:pt x="136" y="95"/>
                      <a:pt x="136" y="95"/>
                    </a:cubicBezTo>
                    <a:cubicBezTo>
                      <a:pt x="136" y="95"/>
                      <a:pt x="136" y="94"/>
                      <a:pt x="136" y="94"/>
                    </a:cubicBezTo>
                    <a:cubicBezTo>
                      <a:pt x="136" y="94"/>
                      <a:pt x="135" y="94"/>
                      <a:pt x="135" y="94"/>
                    </a:cubicBezTo>
                    <a:cubicBezTo>
                      <a:pt x="135" y="94"/>
                      <a:pt x="135" y="94"/>
                      <a:pt x="135" y="94"/>
                    </a:cubicBezTo>
                    <a:cubicBezTo>
                      <a:pt x="135" y="95"/>
                      <a:pt x="136" y="95"/>
                      <a:pt x="136" y="95"/>
                    </a:cubicBezTo>
                    <a:cubicBezTo>
                      <a:pt x="135" y="95"/>
                      <a:pt x="135" y="95"/>
                      <a:pt x="135" y="95"/>
                    </a:cubicBezTo>
                    <a:cubicBezTo>
                      <a:pt x="134" y="94"/>
                      <a:pt x="134" y="94"/>
                      <a:pt x="134" y="94"/>
                    </a:cubicBezTo>
                    <a:cubicBezTo>
                      <a:pt x="133" y="94"/>
                      <a:pt x="133" y="94"/>
                      <a:pt x="133" y="94"/>
                    </a:cubicBezTo>
                    <a:cubicBezTo>
                      <a:pt x="133" y="94"/>
                      <a:pt x="133" y="93"/>
                      <a:pt x="133" y="93"/>
                    </a:cubicBezTo>
                    <a:cubicBezTo>
                      <a:pt x="132" y="93"/>
                      <a:pt x="132" y="93"/>
                      <a:pt x="132" y="93"/>
                    </a:cubicBezTo>
                    <a:cubicBezTo>
                      <a:pt x="132" y="93"/>
                      <a:pt x="132" y="93"/>
                      <a:pt x="132" y="92"/>
                    </a:cubicBezTo>
                    <a:cubicBezTo>
                      <a:pt x="132" y="92"/>
                      <a:pt x="131" y="92"/>
                      <a:pt x="131" y="92"/>
                    </a:cubicBezTo>
                    <a:cubicBezTo>
                      <a:pt x="131" y="92"/>
                      <a:pt x="130" y="92"/>
                      <a:pt x="130" y="91"/>
                    </a:cubicBezTo>
                    <a:cubicBezTo>
                      <a:pt x="130" y="91"/>
                      <a:pt x="130" y="91"/>
                      <a:pt x="130" y="91"/>
                    </a:cubicBezTo>
                    <a:cubicBezTo>
                      <a:pt x="130" y="90"/>
                      <a:pt x="131" y="90"/>
                      <a:pt x="131" y="90"/>
                    </a:cubicBezTo>
                    <a:cubicBezTo>
                      <a:pt x="131" y="89"/>
                      <a:pt x="131" y="88"/>
                      <a:pt x="130" y="87"/>
                    </a:cubicBezTo>
                    <a:cubicBezTo>
                      <a:pt x="130" y="87"/>
                      <a:pt x="130" y="87"/>
                      <a:pt x="130" y="86"/>
                    </a:cubicBezTo>
                    <a:cubicBezTo>
                      <a:pt x="129" y="86"/>
                      <a:pt x="129" y="86"/>
                      <a:pt x="129" y="86"/>
                    </a:cubicBezTo>
                    <a:cubicBezTo>
                      <a:pt x="129" y="85"/>
                      <a:pt x="129" y="85"/>
                      <a:pt x="129" y="85"/>
                    </a:cubicBezTo>
                    <a:cubicBezTo>
                      <a:pt x="128" y="84"/>
                      <a:pt x="129" y="84"/>
                      <a:pt x="128" y="84"/>
                    </a:cubicBezTo>
                    <a:cubicBezTo>
                      <a:pt x="128" y="83"/>
                      <a:pt x="128" y="82"/>
                      <a:pt x="127" y="81"/>
                    </a:cubicBezTo>
                    <a:cubicBezTo>
                      <a:pt x="127" y="81"/>
                      <a:pt x="127" y="81"/>
                      <a:pt x="127" y="81"/>
                    </a:cubicBezTo>
                    <a:cubicBezTo>
                      <a:pt x="127" y="80"/>
                      <a:pt x="127" y="80"/>
                      <a:pt x="127" y="80"/>
                    </a:cubicBezTo>
                    <a:cubicBezTo>
                      <a:pt x="127" y="80"/>
                      <a:pt x="127" y="80"/>
                      <a:pt x="127" y="80"/>
                    </a:cubicBezTo>
                    <a:cubicBezTo>
                      <a:pt x="127" y="80"/>
                      <a:pt x="127" y="79"/>
                      <a:pt x="127" y="79"/>
                    </a:cubicBezTo>
                    <a:cubicBezTo>
                      <a:pt x="126" y="79"/>
                      <a:pt x="126" y="79"/>
                      <a:pt x="126" y="79"/>
                    </a:cubicBezTo>
                    <a:cubicBezTo>
                      <a:pt x="126" y="79"/>
                      <a:pt x="126" y="79"/>
                      <a:pt x="126" y="78"/>
                    </a:cubicBezTo>
                    <a:cubicBezTo>
                      <a:pt x="125" y="78"/>
                      <a:pt x="125" y="78"/>
                      <a:pt x="125" y="78"/>
                    </a:cubicBezTo>
                    <a:cubicBezTo>
                      <a:pt x="125" y="78"/>
                      <a:pt x="125" y="78"/>
                      <a:pt x="125" y="78"/>
                    </a:cubicBezTo>
                    <a:cubicBezTo>
                      <a:pt x="124" y="78"/>
                      <a:pt x="124" y="78"/>
                      <a:pt x="124" y="78"/>
                    </a:cubicBezTo>
                    <a:cubicBezTo>
                      <a:pt x="124" y="77"/>
                      <a:pt x="123" y="77"/>
                      <a:pt x="123" y="77"/>
                    </a:cubicBezTo>
                    <a:cubicBezTo>
                      <a:pt x="123" y="77"/>
                      <a:pt x="123" y="77"/>
                      <a:pt x="122" y="77"/>
                    </a:cubicBezTo>
                    <a:cubicBezTo>
                      <a:pt x="122" y="76"/>
                      <a:pt x="122" y="76"/>
                      <a:pt x="121" y="76"/>
                    </a:cubicBezTo>
                    <a:cubicBezTo>
                      <a:pt x="121" y="77"/>
                      <a:pt x="121" y="77"/>
                      <a:pt x="121" y="77"/>
                    </a:cubicBezTo>
                    <a:cubicBezTo>
                      <a:pt x="120" y="77"/>
                      <a:pt x="120" y="77"/>
                      <a:pt x="120" y="76"/>
                    </a:cubicBezTo>
                    <a:cubicBezTo>
                      <a:pt x="119" y="76"/>
                      <a:pt x="119" y="76"/>
                      <a:pt x="119" y="76"/>
                    </a:cubicBezTo>
                    <a:cubicBezTo>
                      <a:pt x="118" y="76"/>
                      <a:pt x="118" y="76"/>
                      <a:pt x="118" y="76"/>
                    </a:cubicBezTo>
                    <a:cubicBezTo>
                      <a:pt x="118" y="76"/>
                      <a:pt x="117" y="76"/>
                      <a:pt x="117" y="76"/>
                    </a:cubicBezTo>
                    <a:cubicBezTo>
                      <a:pt x="117" y="77"/>
                      <a:pt x="118" y="77"/>
                      <a:pt x="118" y="77"/>
                    </a:cubicBezTo>
                    <a:cubicBezTo>
                      <a:pt x="118" y="77"/>
                      <a:pt x="117" y="77"/>
                      <a:pt x="117" y="77"/>
                    </a:cubicBezTo>
                    <a:cubicBezTo>
                      <a:pt x="116" y="77"/>
                      <a:pt x="117" y="77"/>
                      <a:pt x="117" y="78"/>
                    </a:cubicBezTo>
                    <a:cubicBezTo>
                      <a:pt x="117" y="78"/>
                      <a:pt x="117" y="78"/>
                      <a:pt x="117" y="78"/>
                    </a:cubicBezTo>
                    <a:cubicBezTo>
                      <a:pt x="117" y="78"/>
                      <a:pt x="117" y="78"/>
                      <a:pt x="117" y="78"/>
                    </a:cubicBezTo>
                    <a:cubicBezTo>
                      <a:pt x="117" y="78"/>
                      <a:pt x="117" y="79"/>
                      <a:pt x="117" y="79"/>
                    </a:cubicBezTo>
                    <a:cubicBezTo>
                      <a:pt x="117" y="79"/>
                      <a:pt x="117" y="79"/>
                      <a:pt x="117" y="80"/>
                    </a:cubicBezTo>
                    <a:cubicBezTo>
                      <a:pt x="117" y="80"/>
                      <a:pt x="117" y="80"/>
                      <a:pt x="118" y="81"/>
                    </a:cubicBezTo>
                    <a:cubicBezTo>
                      <a:pt x="118" y="81"/>
                      <a:pt x="118" y="81"/>
                      <a:pt x="118" y="82"/>
                    </a:cubicBezTo>
                    <a:cubicBezTo>
                      <a:pt x="118" y="82"/>
                      <a:pt x="118" y="82"/>
                      <a:pt x="118" y="82"/>
                    </a:cubicBezTo>
                    <a:cubicBezTo>
                      <a:pt x="118" y="82"/>
                      <a:pt x="118" y="82"/>
                      <a:pt x="118" y="82"/>
                    </a:cubicBezTo>
                    <a:cubicBezTo>
                      <a:pt x="118" y="83"/>
                      <a:pt x="119" y="83"/>
                      <a:pt x="118" y="83"/>
                    </a:cubicBezTo>
                    <a:cubicBezTo>
                      <a:pt x="119" y="83"/>
                      <a:pt x="118" y="84"/>
                      <a:pt x="118" y="84"/>
                    </a:cubicBezTo>
                    <a:cubicBezTo>
                      <a:pt x="119" y="84"/>
                      <a:pt x="119" y="84"/>
                      <a:pt x="119" y="84"/>
                    </a:cubicBezTo>
                    <a:cubicBezTo>
                      <a:pt x="119" y="84"/>
                      <a:pt x="119" y="85"/>
                      <a:pt x="119" y="85"/>
                    </a:cubicBezTo>
                    <a:cubicBezTo>
                      <a:pt x="119" y="85"/>
                      <a:pt x="119" y="85"/>
                      <a:pt x="120" y="85"/>
                    </a:cubicBezTo>
                    <a:cubicBezTo>
                      <a:pt x="120" y="85"/>
                      <a:pt x="120" y="85"/>
                      <a:pt x="120" y="85"/>
                    </a:cubicBezTo>
                    <a:cubicBezTo>
                      <a:pt x="120" y="86"/>
                      <a:pt x="120" y="86"/>
                      <a:pt x="120" y="86"/>
                    </a:cubicBezTo>
                    <a:cubicBezTo>
                      <a:pt x="120" y="86"/>
                      <a:pt x="120" y="86"/>
                      <a:pt x="120" y="86"/>
                    </a:cubicBezTo>
                    <a:cubicBezTo>
                      <a:pt x="120" y="86"/>
                      <a:pt x="120" y="86"/>
                      <a:pt x="120" y="86"/>
                    </a:cubicBezTo>
                    <a:cubicBezTo>
                      <a:pt x="120" y="86"/>
                      <a:pt x="119" y="86"/>
                      <a:pt x="119" y="87"/>
                    </a:cubicBezTo>
                    <a:cubicBezTo>
                      <a:pt x="119" y="87"/>
                      <a:pt x="119" y="87"/>
                      <a:pt x="119" y="87"/>
                    </a:cubicBezTo>
                    <a:cubicBezTo>
                      <a:pt x="119" y="87"/>
                      <a:pt x="118" y="87"/>
                      <a:pt x="118" y="87"/>
                    </a:cubicBezTo>
                    <a:cubicBezTo>
                      <a:pt x="118" y="87"/>
                      <a:pt x="119" y="87"/>
                      <a:pt x="118" y="88"/>
                    </a:cubicBezTo>
                    <a:cubicBezTo>
                      <a:pt x="118" y="88"/>
                      <a:pt x="118" y="88"/>
                      <a:pt x="118" y="87"/>
                    </a:cubicBezTo>
                    <a:cubicBezTo>
                      <a:pt x="118" y="87"/>
                      <a:pt x="118" y="87"/>
                      <a:pt x="118" y="87"/>
                    </a:cubicBezTo>
                    <a:cubicBezTo>
                      <a:pt x="118" y="87"/>
                      <a:pt x="117" y="87"/>
                      <a:pt x="117" y="87"/>
                    </a:cubicBezTo>
                    <a:cubicBezTo>
                      <a:pt x="117" y="87"/>
                      <a:pt x="117" y="86"/>
                      <a:pt x="117" y="86"/>
                    </a:cubicBezTo>
                    <a:cubicBezTo>
                      <a:pt x="117" y="86"/>
                      <a:pt x="117" y="85"/>
                      <a:pt x="117" y="85"/>
                    </a:cubicBezTo>
                    <a:cubicBezTo>
                      <a:pt x="117" y="85"/>
                      <a:pt x="117" y="85"/>
                      <a:pt x="117" y="85"/>
                    </a:cubicBezTo>
                    <a:cubicBezTo>
                      <a:pt x="117" y="85"/>
                      <a:pt x="116" y="85"/>
                      <a:pt x="116" y="85"/>
                    </a:cubicBezTo>
                    <a:cubicBezTo>
                      <a:pt x="116" y="85"/>
                      <a:pt x="116" y="84"/>
                      <a:pt x="116" y="84"/>
                    </a:cubicBezTo>
                    <a:cubicBezTo>
                      <a:pt x="116" y="84"/>
                      <a:pt x="116" y="84"/>
                      <a:pt x="116" y="84"/>
                    </a:cubicBezTo>
                    <a:cubicBezTo>
                      <a:pt x="116" y="84"/>
                      <a:pt x="116" y="84"/>
                      <a:pt x="116" y="83"/>
                    </a:cubicBezTo>
                    <a:cubicBezTo>
                      <a:pt x="116" y="83"/>
                      <a:pt x="116" y="82"/>
                      <a:pt x="115" y="81"/>
                    </a:cubicBezTo>
                    <a:cubicBezTo>
                      <a:pt x="115" y="81"/>
                      <a:pt x="115" y="81"/>
                      <a:pt x="115" y="81"/>
                    </a:cubicBezTo>
                    <a:cubicBezTo>
                      <a:pt x="115" y="81"/>
                      <a:pt x="114" y="81"/>
                      <a:pt x="114" y="81"/>
                    </a:cubicBezTo>
                    <a:cubicBezTo>
                      <a:pt x="114" y="81"/>
                      <a:pt x="114" y="81"/>
                      <a:pt x="114" y="80"/>
                    </a:cubicBezTo>
                    <a:cubicBezTo>
                      <a:pt x="114" y="80"/>
                      <a:pt x="114" y="80"/>
                      <a:pt x="114" y="80"/>
                    </a:cubicBezTo>
                    <a:cubicBezTo>
                      <a:pt x="114" y="80"/>
                      <a:pt x="114" y="80"/>
                      <a:pt x="114" y="80"/>
                    </a:cubicBezTo>
                    <a:cubicBezTo>
                      <a:pt x="113" y="80"/>
                      <a:pt x="113" y="80"/>
                      <a:pt x="113" y="80"/>
                    </a:cubicBezTo>
                    <a:cubicBezTo>
                      <a:pt x="113" y="80"/>
                      <a:pt x="113" y="80"/>
                      <a:pt x="112" y="80"/>
                    </a:cubicBezTo>
                    <a:cubicBezTo>
                      <a:pt x="112" y="80"/>
                      <a:pt x="112" y="79"/>
                      <a:pt x="112" y="79"/>
                    </a:cubicBezTo>
                    <a:cubicBezTo>
                      <a:pt x="111" y="79"/>
                      <a:pt x="111" y="79"/>
                      <a:pt x="112" y="79"/>
                    </a:cubicBezTo>
                    <a:cubicBezTo>
                      <a:pt x="112" y="79"/>
                      <a:pt x="111" y="79"/>
                      <a:pt x="111" y="79"/>
                    </a:cubicBezTo>
                    <a:cubicBezTo>
                      <a:pt x="111" y="79"/>
                      <a:pt x="111" y="79"/>
                      <a:pt x="111" y="79"/>
                    </a:cubicBezTo>
                    <a:cubicBezTo>
                      <a:pt x="111" y="79"/>
                      <a:pt x="111" y="79"/>
                      <a:pt x="111" y="79"/>
                    </a:cubicBezTo>
                    <a:cubicBezTo>
                      <a:pt x="110" y="78"/>
                      <a:pt x="110" y="78"/>
                      <a:pt x="109" y="78"/>
                    </a:cubicBezTo>
                    <a:cubicBezTo>
                      <a:pt x="109" y="78"/>
                      <a:pt x="108" y="78"/>
                      <a:pt x="108" y="79"/>
                    </a:cubicBezTo>
                    <a:cubicBezTo>
                      <a:pt x="108" y="79"/>
                      <a:pt x="108" y="79"/>
                      <a:pt x="109" y="79"/>
                    </a:cubicBezTo>
                    <a:cubicBezTo>
                      <a:pt x="109" y="80"/>
                      <a:pt x="109" y="79"/>
                      <a:pt x="110" y="80"/>
                    </a:cubicBezTo>
                    <a:cubicBezTo>
                      <a:pt x="110" y="80"/>
                      <a:pt x="111" y="80"/>
                      <a:pt x="111" y="80"/>
                    </a:cubicBezTo>
                    <a:cubicBezTo>
                      <a:pt x="111" y="81"/>
                      <a:pt x="111" y="80"/>
                      <a:pt x="111" y="80"/>
                    </a:cubicBezTo>
                    <a:cubicBezTo>
                      <a:pt x="110" y="80"/>
                      <a:pt x="110" y="80"/>
                      <a:pt x="110" y="80"/>
                    </a:cubicBezTo>
                    <a:cubicBezTo>
                      <a:pt x="110" y="80"/>
                      <a:pt x="110" y="80"/>
                      <a:pt x="109" y="81"/>
                    </a:cubicBezTo>
                    <a:cubicBezTo>
                      <a:pt x="110" y="81"/>
                      <a:pt x="110" y="81"/>
                      <a:pt x="110" y="81"/>
                    </a:cubicBezTo>
                    <a:cubicBezTo>
                      <a:pt x="111" y="81"/>
                      <a:pt x="111" y="81"/>
                      <a:pt x="111" y="82"/>
                    </a:cubicBezTo>
                    <a:cubicBezTo>
                      <a:pt x="111" y="82"/>
                      <a:pt x="110" y="81"/>
                      <a:pt x="110" y="81"/>
                    </a:cubicBezTo>
                    <a:cubicBezTo>
                      <a:pt x="110" y="81"/>
                      <a:pt x="111" y="82"/>
                      <a:pt x="111" y="82"/>
                    </a:cubicBezTo>
                    <a:cubicBezTo>
                      <a:pt x="111" y="82"/>
                      <a:pt x="110" y="82"/>
                      <a:pt x="109" y="82"/>
                    </a:cubicBezTo>
                    <a:cubicBezTo>
                      <a:pt x="109" y="81"/>
                      <a:pt x="108" y="81"/>
                      <a:pt x="108" y="81"/>
                    </a:cubicBezTo>
                    <a:cubicBezTo>
                      <a:pt x="108" y="81"/>
                      <a:pt x="108" y="81"/>
                      <a:pt x="108" y="82"/>
                    </a:cubicBezTo>
                    <a:cubicBezTo>
                      <a:pt x="107" y="82"/>
                      <a:pt x="107" y="82"/>
                      <a:pt x="107" y="82"/>
                    </a:cubicBezTo>
                    <a:cubicBezTo>
                      <a:pt x="107" y="82"/>
                      <a:pt x="107" y="82"/>
                      <a:pt x="107" y="82"/>
                    </a:cubicBezTo>
                    <a:cubicBezTo>
                      <a:pt x="107" y="82"/>
                      <a:pt x="107" y="82"/>
                      <a:pt x="107" y="82"/>
                    </a:cubicBezTo>
                    <a:cubicBezTo>
                      <a:pt x="107" y="83"/>
                      <a:pt x="107" y="83"/>
                      <a:pt x="107" y="83"/>
                    </a:cubicBezTo>
                    <a:cubicBezTo>
                      <a:pt x="107" y="83"/>
                      <a:pt x="106" y="83"/>
                      <a:pt x="106" y="83"/>
                    </a:cubicBezTo>
                    <a:cubicBezTo>
                      <a:pt x="105" y="83"/>
                      <a:pt x="106" y="83"/>
                      <a:pt x="106" y="82"/>
                    </a:cubicBezTo>
                    <a:cubicBezTo>
                      <a:pt x="106" y="82"/>
                      <a:pt x="105" y="82"/>
                      <a:pt x="105" y="83"/>
                    </a:cubicBezTo>
                    <a:cubicBezTo>
                      <a:pt x="105" y="83"/>
                      <a:pt x="105" y="83"/>
                      <a:pt x="105" y="83"/>
                    </a:cubicBezTo>
                    <a:cubicBezTo>
                      <a:pt x="105" y="83"/>
                      <a:pt x="104" y="83"/>
                      <a:pt x="104" y="84"/>
                    </a:cubicBezTo>
                    <a:cubicBezTo>
                      <a:pt x="104" y="83"/>
                      <a:pt x="105" y="83"/>
                      <a:pt x="104" y="83"/>
                    </a:cubicBezTo>
                    <a:cubicBezTo>
                      <a:pt x="103" y="83"/>
                      <a:pt x="104" y="82"/>
                      <a:pt x="104" y="82"/>
                    </a:cubicBezTo>
                    <a:cubicBezTo>
                      <a:pt x="105" y="82"/>
                      <a:pt x="105" y="82"/>
                      <a:pt x="105" y="82"/>
                    </a:cubicBezTo>
                    <a:cubicBezTo>
                      <a:pt x="105" y="82"/>
                      <a:pt x="105" y="82"/>
                      <a:pt x="105" y="82"/>
                    </a:cubicBezTo>
                    <a:cubicBezTo>
                      <a:pt x="105" y="82"/>
                      <a:pt x="105" y="81"/>
                      <a:pt x="106" y="81"/>
                    </a:cubicBezTo>
                    <a:cubicBezTo>
                      <a:pt x="106" y="81"/>
                      <a:pt x="106" y="81"/>
                      <a:pt x="106" y="81"/>
                    </a:cubicBezTo>
                    <a:cubicBezTo>
                      <a:pt x="104" y="80"/>
                      <a:pt x="103" y="80"/>
                      <a:pt x="101" y="79"/>
                    </a:cubicBezTo>
                    <a:cubicBezTo>
                      <a:pt x="100" y="79"/>
                      <a:pt x="100" y="78"/>
                      <a:pt x="99" y="78"/>
                    </a:cubicBezTo>
                    <a:cubicBezTo>
                      <a:pt x="99" y="79"/>
                      <a:pt x="98" y="79"/>
                      <a:pt x="98" y="79"/>
                    </a:cubicBezTo>
                    <a:cubicBezTo>
                      <a:pt x="98" y="79"/>
                      <a:pt x="98" y="80"/>
                      <a:pt x="98" y="80"/>
                    </a:cubicBezTo>
                    <a:cubicBezTo>
                      <a:pt x="98" y="80"/>
                      <a:pt x="98" y="80"/>
                      <a:pt x="98" y="80"/>
                    </a:cubicBezTo>
                    <a:cubicBezTo>
                      <a:pt x="98" y="80"/>
                      <a:pt x="98" y="81"/>
                      <a:pt x="97" y="81"/>
                    </a:cubicBezTo>
                    <a:cubicBezTo>
                      <a:pt x="97" y="81"/>
                      <a:pt x="98" y="81"/>
                      <a:pt x="98" y="80"/>
                    </a:cubicBezTo>
                    <a:cubicBezTo>
                      <a:pt x="97" y="81"/>
                      <a:pt x="97" y="81"/>
                      <a:pt x="96" y="81"/>
                    </a:cubicBezTo>
                    <a:cubicBezTo>
                      <a:pt x="96" y="81"/>
                      <a:pt x="94" y="81"/>
                      <a:pt x="94" y="81"/>
                    </a:cubicBezTo>
                    <a:cubicBezTo>
                      <a:pt x="94" y="81"/>
                      <a:pt x="95" y="81"/>
                      <a:pt x="95" y="80"/>
                    </a:cubicBezTo>
                    <a:cubicBezTo>
                      <a:pt x="95" y="80"/>
                      <a:pt x="95" y="80"/>
                      <a:pt x="95" y="80"/>
                    </a:cubicBezTo>
                    <a:cubicBezTo>
                      <a:pt x="95" y="80"/>
                      <a:pt x="95" y="80"/>
                      <a:pt x="95" y="80"/>
                    </a:cubicBezTo>
                    <a:cubicBezTo>
                      <a:pt x="96" y="80"/>
                      <a:pt x="96" y="80"/>
                      <a:pt x="96" y="80"/>
                    </a:cubicBezTo>
                    <a:cubicBezTo>
                      <a:pt x="96" y="79"/>
                      <a:pt x="96" y="79"/>
                      <a:pt x="96" y="79"/>
                    </a:cubicBezTo>
                    <a:cubicBezTo>
                      <a:pt x="96" y="79"/>
                      <a:pt x="96" y="79"/>
                      <a:pt x="96" y="79"/>
                    </a:cubicBezTo>
                    <a:cubicBezTo>
                      <a:pt x="96" y="79"/>
                      <a:pt x="96" y="79"/>
                      <a:pt x="96" y="79"/>
                    </a:cubicBezTo>
                    <a:cubicBezTo>
                      <a:pt x="96" y="78"/>
                      <a:pt x="96" y="78"/>
                      <a:pt x="96" y="78"/>
                    </a:cubicBezTo>
                    <a:cubicBezTo>
                      <a:pt x="96" y="78"/>
                      <a:pt x="96" y="77"/>
                      <a:pt x="96" y="77"/>
                    </a:cubicBezTo>
                    <a:cubicBezTo>
                      <a:pt x="96" y="77"/>
                      <a:pt x="96" y="77"/>
                      <a:pt x="95" y="77"/>
                    </a:cubicBezTo>
                    <a:cubicBezTo>
                      <a:pt x="95" y="76"/>
                      <a:pt x="94" y="76"/>
                      <a:pt x="94" y="76"/>
                    </a:cubicBezTo>
                    <a:cubicBezTo>
                      <a:pt x="94" y="76"/>
                      <a:pt x="93" y="76"/>
                      <a:pt x="93" y="76"/>
                    </a:cubicBezTo>
                    <a:cubicBezTo>
                      <a:pt x="91" y="77"/>
                      <a:pt x="90" y="77"/>
                      <a:pt x="88" y="77"/>
                    </a:cubicBezTo>
                    <a:cubicBezTo>
                      <a:pt x="88" y="78"/>
                      <a:pt x="87" y="78"/>
                      <a:pt x="86" y="78"/>
                    </a:cubicBezTo>
                    <a:cubicBezTo>
                      <a:pt x="85" y="79"/>
                      <a:pt x="85" y="79"/>
                      <a:pt x="84" y="79"/>
                    </a:cubicBezTo>
                    <a:cubicBezTo>
                      <a:pt x="84" y="79"/>
                      <a:pt x="83" y="80"/>
                      <a:pt x="83" y="80"/>
                    </a:cubicBezTo>
                    <a:cubicBezTo>
                      <a:pt x="82" y="80"/>
                      <a:pt x="82" y="80"/>
                      <a:pt x="81" y="81"/>
                    </a:cubicBezTo>
                    <a:cubicBezTo>
                      <a:pt x="81" y="81"/>
                      <a:pt x="80" y="81"/>
                      <a:pt x="80" y="82"/>
                    </a:cubicBezTo>
                    <a:cubicBezTo>
                      <a:pt x="79" y="83"/>
                      <a:pt x="81" y="83"/>
                      <a:pt x="81" y="83"/>
                    </a:cubicBezTo>
                    <a:cubicBezTo>
                      <a:pt x="82" y="83"/>
                      <a:pt x="80" y="84"/>
                      <a:pt x="80" y="84"/>
                    </a:cubicBezTo>
                    <a:cubicBezTo>
                      <a:pt x="80" y="84"/>
                      <a:pt x="80" y="84"/>
                      <a:pt x="80" y="84"/>
                    </a:cubicBezTo>
                    <a:cubicBezTo>
                      <a:pt x="79" y="84"/>
                      <a:pt x="79" y="84"/>
                      <a:pt x="79" y="85"/>
                    </a:cubicBezTo>
                    <a:cubicBezTo>
                      <a:pt x="79" y="85"/>
                      <a:pt x="78" y="85"/>
                      <a:pt x="78" y="86"/>
                    </a:cubicBezTo>
                    <a:cubicBezTo>
                      <a:pt x="78" y="86"/>
                      <a:pt x="78" y="86"/>
                      <a:pt x="78" y="87"/>
                    </a:cubicBezTo>
                    <a:cubicBezTo>
                      <a:pt x="78" y="87"/>
                      <a:pt x="78" y="87"/>
                      <a:pt x="78" y="87"/>
                    </a:cubicBezTo>
                    <a:cubicBezTo>
                      <a:pt x="78" y="88"/>
                      <a:pt x="79" y="87"/>
                      <a:pt x="79" y="87"/>
                    </a:cubicBezTo>
                    <a:cubicBezTo>
                      <a:pt x="79" y="87"/>
                      <a:pt x="81" y="87"/>
                      <a:pt x="80" y="88"/>
                    </a:cubicBezTo>
                    <a:cubicBezTo>
                      <a:pt x="81" y="88"/>
                      <a:pt x="82" y="87"/>
                      <a:pt x="82" y="87"/>
                    </a:cubicBezTo>
                    <a:cubicBezTo>
                      <a:pt x="82" y="87"/>
                      <a:pt x="82" y="88"/>
                      <a:pt x="82" y="88"/>
                    </a:cubicBezTo>
                    <a:cubicBezTo>
                      <a:pt x="82" y="88"/>
                      <a:pt x="82" y="88"/>
                      <a:pt x="81" y="88"/>
                    </a:cubicBezTo>
                    <a:cubicBezTo>
                      <a:pt x="81" y="88"/>
                      <a:pt x="81" y="89"/>
                      <a:pt x="81" y="89"/>
                    </a:cubicBezTo>
                    <a:cubicBezTo>
                      <a:pt x="81" y="89"/>
                      <a:pt x="82" y="89"/>
                      <a:pt x="83" y="89"/>
                    </a:cubicBezTo>
                    <a:cubicBezTo>
                      <a:pt x="83" y="89"/>
                      <a:pt x="84" y="89"/>
                      <a:pt x="84" y="89"/>
                    </a:cubicBezTo>
                    <a:cubicBezTo>
                      <a:pt x="84" y="89"/>
                      <a:pt x="84" y="89"/>
                      <a:pt x="84" y="88"/>
                    </a:cubicBezTo>
                    <a:cubicBezTo>
                      <a:pt x="84" y="88"/>
                      <a:pt x="84" y="88"/>
                      <a:pt x="84" y="89"/>
                    </a:cubicBezTo>
                    <a:cubicBezTo>
                      <a:pt x="84" y="89"/>
                      <a:pt x="84" y="89"/>
                      <a:pt x="84" y="89"/>
                    </a:cubicBezTo>
                    <a:cubicBezTo>
                      <a:pt x="84" y="89"/>
                      <a:pt x="85" y="89"/>
                      <a:pt x="85" y="89"/>
                    </a:cubicBezTo>
                    <a:cubicBezTo>
                      <a:pt x="86" y="89"/>
                      <a:pt x="86" y="89"/>
                      <a:pt x="87" y="89"/>
                    </a:cubicBezTo>
                    <a:cubicBezTo>
                      <a:pt x="88" y="88"/>
                      <a:pt x="88" y="88"/>
                      <a:pt x="89" y="88"/>
                    </a:cubicBezTo>
                    <a:cubicBezTo>
                      <a:pt x="87" y="89"/>
                      <a:pt x="85" y="90"/>
                      <a:pt x="83" y="91"/>
                    </a:cubicBezTo>
                    <a:cubicBezTo>
                      <a:pt x="82" y="91"/>
                      <a:pt x="82" y="91"/>
                      <a:pt x="81" y="91"/>
                    </a:cubicBezTo>
                    <a:cubicBezTo>
                      <a:pt x="81" y="91"/>
                      <a:pt x="80" y="92"/>
                      <a:pt x="80" y="92"/>
                    </a:cubicBezTo>
                    <a:cubicBezTo>
                      <a:pt x="80" y="92"/>
                      <a:pt x="81" y="92"/>
                      <a:pt x="81" y="92"/>
                    </a:cubicBezTo>
                    <a:cubicBezTo>
                      <a:pt x="81" y="93"/>
                      <a:pt x="82" y="93"/>
                      <a:pt x="83" y="93"/>
                    </a:cubicBezTo>
                    <a:cubicBezTo>
                      <a:pt x="83" y="94"/>
                      <a:pt x="83" y="94"/>
                      <a:pt x="83" y="94"/>
                    </a:cubicBezTo>
                    <a:cubicBezTo>
                      <a:pt x="84" y="94"/>
                      <a:pt x="84" y="94"/>
                      <a:pt x="84" y="94"/>
                    </a:cubicBezTo>
                    <a:cubicBezTo>
                      <a:pt x="84" y="94"/>
                      <a:pt x="84" y="94"/>
                      <a:pt x="84" y="94"/>
                    </a:cubicBezTo>
                    <a:cubicBezTo>
                      <a:pt x="85" y="94"/>
                      <a:pt x="86" y="94"/>
                      <a:pt x="87" y="94"/>
                    </a:cubicBezTo>
                    <a:cubicBezTo>
                      <a:pt x="87" y="94"/>
                      <a:pt x="87" y="94"/>
                      <a:pt x="88" y="94"/>
                    </a:cubicBezTo>
                    <a:cubicBezTo>
                      <a:pt x="88" y="94"/>
                      <a:pt x="88" y="94"/>
                      <a:pt x="89" y="94"/>
                    </a:cubicBezTo>
                    <a:cubicBezTo>
                      <a:pt x="89" y="94"/>
                      <a:pt x="90" y="94"/>
                      <a:pt x="90" y="94"/>
                    </a:cubicBezTo>
                    <a:cubicBezTo>
                      <a:pt x="90" y="94"/>
                      <a:pt x="90" y="94"/>
                      <a:pt x="90" y="94"/>
                    </a:cubicBezTo>
                    <a:cubicBezTo>
                      <a:pt x="91" y="94"/>
                      <a:pt x="91" y="94"/>
                      <a:pt x="91" y="94"/>
                    </a:cubicBezTo>
                    <a:cubicBezTo>
                      <a:pt x="92" y="94"/>
                      <a:pt x="93" y="94"/>
                      <a:pt x="93" y="94"/>
                    </a:cubicBezTo>
                    <a:cubicBezTo>
                      <a:pt x="94" y="94"/>
                      <a:pt x="94" y="94"/>
                      <a:pt x="95" y="94"/>
                    </a:cubicBezTo>
                    <a:cubicBezTo>
                      <a:pt x="95" y="94"/>
                      <a:pt x="95" y="94"/>
                      <a:pt x="96" y="94"/>
                    </a:cubicBezTo>
                    <a:cubicBezTo>
                      <a:pt x="96" y="94"/>
                      <a:pt x="96" y="93"/>
                      <a:pt x="97" y="93"/>
                    </a:cubicBezTo>
                    <a:cubicBezTo>
                      <a:pt x="97" y="94"/>
                      <a:pt x="97" y="94"/>
                      <a:pt x="98" y="94"/>
                    </a:cubicBezTo>
                    <a:cubicBezTo>
                      <a:pt x="98" y="94"/>
                      <a:pt x="98" y="94"/>
                      <a:pt x="98" y="94"/>
                    </a:cubicBezTo>
                    <a:cubicBezTo>
                      <a:pt x="98" y="94"/>
                      <a:pt x="99" y="94"/>
                      <a:pt x="99" y="94"/>
                    </a:cubicBezTo>
                    <a:cubicBezTo>
                      <a:pt x="99" y="94"/>
                      <a:pt x="99" y="94"/>
                      <a:pt x="100" y="94"/>
                    </a:cubicBezTo>
                    <a:cubicBezTo>
                      <a:pt x="100" y="94"/>
                      <a:pt x="100" y="94"/>
                      <a:pt x="100" y="94"/>
                    </a:cubicBezTo>
                    <a:cubicBezTo>
                      <a:pt x="100" y="94"/>
                      <a:pt x="100" y="95"/>
                      <a:pt x="100" y="95"/>
                    </a:cubicBezTo>
                    <a:cubicBezTo>
                      <a:pt x="100" y="95"/>
                      <a:pt x="100" y="94"/>
                      <a:pt x="100" y="94"/>
                    </a:cubicBezTo>
                    <a:cubicBezTo>
                      <a:pt x="101" y="94"/>
                      <a:pt x="101" y="95"/>
                      <a:pt x="102" y="95"/>
                    </a:cubicBezTo>
                    <a:cubicBezTo>
                      <a:pt x="102" y="95"/>
                      <a:pt x="102" y="95"/>
                      <a:pt x="102" y="95"/>
                    </a:cubicBezTo>
                    <a:cubicBezTo>
                      <a:pt x="102" y="95"/>
                      <a:pt x="102" y="95"/>
                      <a:pt x="102" y="95"/>
                    </a:cubicBezTo>
                    <a:cubicBezTo>
                      <a:pt x="102" y="95"/>
                      <a:pt x="102" y="95"/>
                      <a:pt x="102" y="95"/>
                    </a:cubicBezTo>
                    <a:cubicBezTo>
                      <a:pt x="103" y="95"/>
                      <a:pt x="103" y="95"/>
                      <a:pt x="103" y="95"/>
                    </a:cubicBezTo>
                    <a:cubicBezTo>
                      <a:pt x="103" y="96"/>
                      <a:pt x="104" y="96"/>
                      <a:pt x="104" y="96"/>
                    </a:cubicBezTo>
                    <a:cubicBezTo>
                      <a:pt x="104" y="96"/>
                      <a:pt x="105" y="96"/>
                      <a:pt x="105" y="96"/>
                    </a:cubicBezTo>
                    <a:cubicBezTo>
                      <a:pt x="105" y="96"/>
                      <a:pt x="105" y="96"/>
                      <a:pt x="105" y="96"/>
                    </a:cubicBezTo>
                    <a:cubicBezTo>
                      <a:pt x="104" y="97"/>
                      <a:pt x="103" y="96"/>
                      <a:pt x="102" y="96"/>
                    </a:cubicBezTo>
                    <a:cubicBezTo>
                      <a:pt x="103" y="96"/>
                      <a:pt x="103" y="96"/>
                      <a:pt x="103" y="96"/>
                    </a:cubicBezTo>
                    <a:cubicBezTo>
                      <a:pt x="102" y="96"/>
                      <a:pt x="102" y="97"/>
                      <a:pt x="101" y="97"/>
                    </a:cubicBezTo>
                    <a:cubicBezTo>
                      <a:pt x="101" y="97"/>
                      <a:pt x="101" y="96"/>
                      <a:pt x="100" y="97"/>
                    </a:cubicBezTo>
                    <a:cubicBezTo>
                      <a:pt x="99" y="97"/>
                      <a:pt x="99" y="96"/>
                      <a:pt x="98" y="96"/>
                    </a:cubicBezTo>
                    <a:cubicBezTo>
                      <a:pt x="97" y="96"/>
                      <a:pt x="96" y="96"/>
                      <a:pt x="96" y="96"/>
                    </a:cubicBezTo>
                    <a:cubicBezTo>
                      <a:pt x="95" y="96"/>
                      <a:pt x="94" y="96"/>
                      <a:pt x="93" y="96"/>
                    </a:cubicBezTo>
                    <a:cubicBezTo>
                      <a:pt x="92" y="96"/>
                      <a:pt x="90" y="96"/>
                      <a:pt x="89" y="97"/>
                    </a:cubicBezTo>
                    <a:cubicBezTo>
                      <a:pt x="87" y="97"/>
                      <a:pt x="86" y="97"/>
                      <a:pt x="84" y="98"/>
                    </a:cubicBezTo>
                    <a:cubicBezTo>
                      <a:pt x="84" y="99"/>
                      <a:pt x="84" y="99"/>
                      <a:pt x="85" y="100"/>
                    </a:cubicBezTo>
                    <a:cubicBezTo>
                      <a:pt x="85" y="100"/>
                      <a:pt x="86" y="100"/>
                      <a:pt x="86" y="100"/>
                    </a:cubicBezTo>
                    <a:cubicBezTo>
                      <a:pt x="86" y="100"/>
                      <a:pt x="86" y="101"/>
                      <a:pt x="86" y="101"/>
                    </a:cubicBezTo>
                    <a:cubicBezTo>
                      <a:pt x="87" y="101"/>
                      <a:pt x="88" y="102"/>
                      <a:pt x="89" y="103"/>
                    </a:cubicBezTo>
                    <a:cubicBezTo>
                      <a:pt x="90" y="103"/>
                      <a:pt x="91" y="103"/>
                      <a:pt x="91" y="103"/>
                    </a:cubicBezTo>
                    <a:cubicBezTo>
                      <a:pt x="92" y="103"/>
                      <a:pt x="93" y="103"/>
                      <a:pt x="94" y="103"/>
                    </a:cubicBezTo>
                    <a:cubicBezTo>
                      <a:pt x="95" y="103"/>
                      <a:pt x="96" y="103"/>
                      <a:pt x="97" y="103"/>
                    </a:cubicBezTo>
                    <a:cubicBezTo>
                      <a:pt x="97" y="103"/>
                      <a:pt x="98" y="103"/>
                      <a:pt x="98" y="103"/>
                    </a:cubicBezTo>
                    <a:cubicBezTo>
                      <a:pt x="98" y="103"/>
                      <a:pt x="97" y="103"/>
                      <a:pt x="97" y="104"/>
                    </a:cubicBezTo>
                    <a:cubicBezTo>
                      <a:pt x="97" y="104"/>
                      <a:pt x="98" y="104"/>
                      <a:pt x="98" y="104"/>
                    </a:cubicBezTo>
                    <a:cubicBezTo>
                      <a:pt x="98" y="104"/>
                      <a:pt x="98" y="104"/>
                      <a:pt x="98" y="104"/>
                    </a:cubicBezTo>
                    <a:cubicBezTo>
                      <a:pt x="98" y="105"/>
                      <a:pt x="98" y="105"/>
                      <a:pt x="98" y="105"/>
                    </a:cubicBezTo>
                    <a:cubicBezTo>
                      <a:pt x="97" y="106"/>
                      <a:pt x="99" y="107"/>
                      <a:pt x="99" y="107"/>
                    </a:cubicBezTo>
                    <a:cubicBezTo>
                      <a:pt x="99" y="108"/>
                      <a:pt x="101" y="107"/>
                      <a:pt x="101" y="107"/>
                    </a:cubicBezTo>
                    <a:cubicBezTo>
                      <a:pt x="103" y="107"/>
                      <a:pt x="104" y="107"/>
                      <a:pt x="106" y="107"/>
                    </a:cubicBezTo>
                    <a:cubicBezTo>
                      <a:pt x="107" y="107"/>
                      <a:pt x="109" y="107"/>
                      <a:pt x="111" y="107"/>
                    </a:cubicBezTo>
                    <a:cubicBezTo>
                      <a:pt x="112" y="106"/>
                      <a:pt x="114" y="106"/>
                      <a:pt x="114" y="106"/>
                    </a:cubicBezTo>
                    <a:cubicBezTo>
                      <a:pt x="115" y="105"/>
                      <a:pt x="115" y="105"/>
                      <a:pt x="116" y="105"/>
                    </a:cubicBezTo>
                    <a:cubicBezTo>
                      <a:pt x="117" y="105"/>
                      <a:pt x="118" y="105"/>
                      <a:pt x="118" y="104"/>
                    </a:cubicBezTo>
                    <a:cubicBezTo>
                      <a:pt x="119" y="104"/>
                      <a:pt x="119" y="104"/>
                      <a:pt x="120" y="104"/>
                    </a:cubicBezTo>
                    <a:cubicBezTo>
                      <a:pt x="120" y="104"/>
                      <a:pt x="121" y="104"/>
                      <a:pt x="121" y="104"/>
                    </a:cubicBezTo>
                    <a:cubicBezTo>
                      <a:pt x="121" y="103"/>
                      <a:pt x="121" y="103"/>
                      <a:pt x="121" y="103"/>
                    </a:cubicBezTo>
                    <a:cubicBezTo>
                      <a:pt x="122" y="103"/>
                      <a:pt x="121" y="103"/>
                      <a:pt x="121" y="103"/>
                    </a:cubicBezTo>
                    <a:cubicBezTo>
                      <a:pt x="122" y="102"/>
                      <a:pt x="122" y="101"/>
                      <a:pt x="123" y="101"/>
                    </a:cubicBezTo>
                    <a:cubicBezTo>
                      <a:pt x="123" y="102"/>
                      <a:pt x="124" y="102"/>
                      <a:pt x="124" y="103"/>
                    </a:cubicBezTo>
                    <a:cubicBezTo>
                      <a:pt x="124" y="103"/>
                      <a:pt x="123" y="103"/>
                      <a:pt x="124" y="103"/>
                    </a:cubicBezTo>
                    <a:cubicBezTo>
                      <a:pt x="124" y="104"/>
                      <a:pt x="125" y="103"/>
                      <a:pt x="126" y="103"/>
                    </a:cubicBezTo>
                    <a:cubicBezTo>
                      <a:pt x="126" y="103"/>
                      <a:pt x="126" y="103"/>
                      <a:pt x="127" y="104"/>
                    </a:cubicBezTo>
                    <a:cubicBezTo>
                      <a:pt x="127" y="104"/>
                      <a:pt x="127" y="104"/>
                      <a:pt x="127" y="104"/>
                    </a:cubicBezTo>
                    <a:cubicBezTo>
                      <a:pt x="127" y="104"/>
                      <a:pt x="127" y="104"/>
                      <a:pt x="128" y="104"/>
                    </a:cubicBezTo>
                    <a:cubicBezTo>
                      <a:pt x="128" y="104"/>
                      <a:pt x="129" y="104"/>
                      <a:pt x="129" y="104"/>
                    </a:cubicBezTo>
                    <a:cubicBezTo>
                      <a:pt x="129" y="104"/>
                      <a:pt x="128" y="104"/>
                      <a:pt x="128" y="104"/>
                    </a:cubicBezTo>
                    <a:cubicBezTo>
                      <a:pt x="128" y="104"/>
                      <a:pt x="128" y="105"/>
                      <a:pt x="127" y="105"/>
                    </a:cubicBezTo>
                    <a:cubicBezTo>
                      <a:pt x="128" y="105"/>
                      <a:pt x="128" y="105"/>
                      <a:pt x="129" y="105"/>
                    </a:cubicBezTo>
                    <a:cubicBezTo>
                      <a:pt x="129" y="105"/>
                      <a:pt x="131" y="105"/>
                      <a:pt x="131" y="105"/>
                    </a:cubicBezTo>
                    <a:cubicBezTo>
                      <a:pt x="131" y="105"/>
                      <a:pt x="131" y="105"/>
                      <a:pt x="131" y="105"/>
                    </a:cubicBezTo>
                    <a:cubicBezTo>
                      <a:pt x="132" y="105"/>
                      <a:pt x="133" y="105"/>
                      <a:pt x="134" y="105"/>
                    </a:cubicBezTo>
                    <a:cubicBezTo>
                      <a:pt x="135" y="106"/>
                      <a:pt x="136" y="106"/>
                      <a:pt x="137" y="105"/>
                    </a:cubicBezTo>
                    <a:cubicBezTo>
                      <a:pt x="138" y="105"/>
                      <a:pt x="138" y="105"/>
                      <a:pt x="139" y="105"/>
                    </a:cubicBezTo>
                    <a:cubicBezTo>
                      <a:pt x="139" y="105"/>
                      <a:pt x="139" y="105"/>
                      <a:pt x="139" y="104"/>
                    </a:cubicBezTo>
                    <a:cubicBezTo>
                      <a:pt x="139" y="105"/>
                      <a:pt x="139" y="105"/>
                      <a:pt x="139" y="105"/>
                    </a:cubicBezTo>
                    <a:cubicBezTo>
                      <a:pt x="139" y="105"/>
                      <a:pt x="140" y="105"/>
                      <a:pt x="140" y="104"/>
                    </a:cubicBezTo>
                    <a:cubicBezTo>
                      <a:pt x="140" y="104"/>
                      <a:pt x="140" y="104"/>
                      <a:pt x="140" y="104"/>
                    </a:cubicBezTo>
                    <a:cubicBezTo>
                      <a:pt x="140" y="104"/>
                      <a:pt x="140" y="104"/>
                      <a:pt x="140" y="104"/>
                    </a:cubicBezTo>
                    <a:cubicBezTo>
                      <a:pt x="140" y="104"/>
                      <a:pt x="140" y="103"/>
                      <a:pt x="140" y="103"/>
                    </a:cubicBezTo>
                    <a:cubicBezTo>
                      <a:pt x="140" y="103"/>
                      <a:pt x="140" y="103"/>
                      <a:pt x="139" y="103"/>
                    </a:cubicBezTo>
                    <a:cubicBezTo>
                      <a:pt x="139" y="103"/>
                      <a:pt x="139" y="103"/>
                      <a:pt x="139" y="103"/>
                    </a:cubicBezTo>
                    <a:cubicBezTo>
                      <a:pt x="139" y="103"/>
                      <a:pt x="139" y="103"/>
                      <a:pt x="139" y="103"/>
                    </a:cubicBezTo>
                    <a:cubicBezTo>
                      <a:pt x="139" y="103"/>
                      <a:pt x="139" y="103"/>
                      <a:pt x="139" y="103"/>
                    </a:cubicBezTo>
                    <a:cubicBezTo>
                      <a:pt x="138" y="103"/>
                      <a:pt x="139" y="103"/>
                      <a:pt x="139" y="103"/>
                    </a:cubicBezTo>
                    <a:cubicBezTo>
                      <a:pt x="139" y="103"/>
                      <a:pt x="139" y="102"/>
                      <a:pt x="138"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2"/>
                      <a:pt x="139" y="102"/>
                      <a:pt x="139" y="102"/>
                    </a:cubicBezTo>
                    <a:cubicBezTo>
                      <a:pt x="139" y="101"/>
                      <a:pt x="138" y="101"/>
                      <a:pt x="138" y="101"/>
                    </a:cubicBezTo>
                    <a:cubicBezTo>
                      <a:pt x="137" y="101"/>
                      <a:pt x="137" y="102"/>
                      <a:pt x="137" y="102"/>
                    </a:cubicBezTo>
                    <a:cubicBezTo>
                      <a:pt x="136" y="102"/>
                      <a:pt x="136" y="102"/>
                      <a:pt x="136" y="102"/>
                    </a:cubicBezTo>
                    <a:cubicBezTo>
                      <a:pt x="136" y="103"/>
                      <a:pt x="135" y="104"/>
                      <a:pt x="135" y="104"/>
                    </a:cubicBezTo>
                    <a:cubicBezTo>
                      <a:pt x="134" y="104"/>
                      <a:pt x="135" y="103"/>
                      <a:pt x="135" y="103"/>
                    </a:cubicBezTo>
                    <a:cubicBezTo>
                      <a:pt x="135" y="103"/>
                      <a:pt x="135" y="103"/>
                      <a:pt x="135" y="102"/>
                    </a:cubicBezTo>
                    <a:cubicBezTo>
                      <a:pt x="135" y="102"/>
                      <a:pt x="135" y="102"/>
                      <a:pt x="136" y="102"/>
                    </a:cubicBezTo>
                    <a:cubicBezTo>
                      <a:pt x="135" y="101"/>
                      <a:pt x="135" y="102"/>
                      <a:pt x="135" y="102"/>
                    </a:cubicBezTo>
                    <a:cubicBezTo>
                      <a:pt x="135" y="101"/>
                      <a:pt x="135" y="101"/>
                      <a:pt x="135" y="101"/>
                    </a:cubicBezTo>
                    <a:cubicBezTo>
                      <a:pt x="135" y="101"/>
                      <a:pt x="134" y="101"/>
                      <a:pt x="134" y="101"/>
                    </a:cubicBezTo>
                    <a:cubicBezTo>
                      <a:pt x="134" y="100"/>
                      <a:pt x="134" y="100"/>
                      <a:pt x="134" y="100"/>
                    </a:cubicBezTo>
                    <a:cubicBezTo>
                      <a:pt x="135" y="100"/>
                      <a:pt x="135" y="100"/>
                      <a:pt x="135" y="101"/>
                    </a:cubicBezTo>
                    <a:cubicBezTo>
                      <a:pt x="136" y="101"/>
                      <a:pt x="137" y="101"/>
                      <a:pt x="137" y="101"/>
                    </a:cubicBezTo>
                    <a:cubicBezTo>
                      <a:pt x="137" y="100"/>
                      <a:pt x="137" y="100"/>
                      <a:pt x="137" y="100"/>
                    </a:cubicBezTo>
                    <a:cubicBezTo>
                      <a:pt x="137" y="100"/>
                      <a:pt x="137" y="100"/>
                      <a:pt x="137" y="100"/>
                    </a:cubicBezTo>
                    <a:cubicBezTo>
                      <a:pt x="137" y="100"/>
                      <a:pt x="138" y="100"/>
                      <a:pt x="138" y="99"/>
                    </a:cubicBezTo>
                    <a:cubicBezTo>
                      <a:pt x="138" y="99"/>
                      <a:pt x="138" y="99"/>
                      <a:pt x="138" y="99"/>
                    </a:cubicBezTo>
                    <a:cubicBezTo>
                      <a:pt x="139" y="99"/>
                      <a:pt x="138" y="99"/>
                      <a:pt x="138" y="99"/>
                    </a:cubicBezTo>
                    <a:cubicBezTo>
                      <a:pt x="139" y="99"/>
                      <a:pt x="139" y="99"/>
                      <a:pt x="139" y="99"/>
                    </a:cubicBezTo>
                    <a:cubicBezTo>
                      <a:pt x="139" y="99"/>
                      <a:pt x="139" y="99"/>
                      <a:pt x="139" y="99"/>
                    </a:cubicBezTo>
                    <a:cubicBezTo>
                      <a:pt x="139" y="99"/>
                      <a:pt x="139" y="99"/>
                      <a:pt x="139" y="99"/>
                    </a:cubicBezTo>
                    <a:cubicBezTo>
                      <a:pt x="139" y="99"/>
                      <a:pt x="139" y="99"/>
                      <a:pt x="139" y="100"/>
                    </a:cubicBezTo>
                    <a:cubicBezTo>
                      <a:pt x="139" y="100"/>
                      <a:pt x="139" y="100"/>
                      <a:pt x="140" y="100"/>
                    </a:cubicBezTo>
                    <a:cubicBezTo>
                      <a:pt x="140" y="100"/>
                      <a:pt x="140" y="100"/>
                      <a:pt x="140" y="100"/>
                    </a:cubicBezTo>
                    <a:cubicBezTo>
                      <a:pt x="140" y="100"/>
                      <a:pt x="141" y="100"/>
                      <a:pt x="141" y="100"/>
                    </a:cubicBezTo>
                    <a:cubicBezTo>
                      <a:pt x="141" y="99"/>
                      <a:pt x="141" y="99"/>
                      <a:pt x="141" y="99"/>
                    </a:cubicBezTo>
                    <a:cubicBezTo>
                      <a:pt x="141" y="99"/>
                      <a:pt x="141" y="99"/>
                      <a:pt x="141" y="100"/>
                    </a:cubicBezTo>
                    <a:close/>
                    <a:moveTo>
                      <a:pt x="159" y="102"/>
                    </a:moveTo>
                    <a:cubicBezTo>
                      <a:pt x="159" y="102"/>
                      <a:pt x="159" y="102"/>
                      <a:pt x="158" y="102"/>
                    </a:cubicBezTo>
                    <a:cubicBezTo>
                      <a:pt x="158" y="101"/>
                      <a:pt x="158" y="101"/>
                      <a:pt x="157" y="101"/>
                    </a:cubicBezTo>
                    <a:cubicBezTo>
                      <a:pt x="156" y="100"/>
                      <a:pt x="155" y="100"/>
                      <a:pt x="154" y="99"/>
                    </a:cubicBezTo>
                    <a:cubicBezTo>
                      <a:pt x="154" y="99"/>
                      <a:pt x="154" y="99"/>
                      <a:pt x="153" y="99"/>
                    </a:cubicBezTo>
                    <a:cubicBezTo>
                      <a:pt x="153" y="99"/>
                      <a:pt x="153" y="99"/>
                      <a:pt x="152" y="100"/>
                    </a:cubicBezTo>
                    <a:cubicBezTo>
                      <a:pt x="152" y="100"/>
                      <a:pt x="152" y="100"/>
                      <a:pt x="152" y="100"/>
                    </a:cubicBezTo>
                    <a:cubicBezTo>
                      <a:pt x="152" y="101"/>
                      <a:pt x="152" y="100"/>
                      <a:pt x="151" y="101"/>
                    </a:cubicBezTo>
                    <a:cubicBezTo>
                      <a:pt x="151" y="101"/>
                      <a:pt x="151" y="101"/>
                      <a:pt x="152" y="101"/>
                    </a:cubicBezTo>
                    <a:cubicBezTo>
                      <a:pt x="151" y="101"/>
                      <a:pt x="151" y="102"/>
                      <a:pt x="152" y="102"/>
                    </a:cubicBezTo>
                    <a:cubicBezTo>
                      <a:pt x="152" y="102"/>
                      <a:pt x="152" y="102"/>
                      <a:pt x="151" y="103"/>
                    </a:cubicBezTo>
                    <a:cubicBezTo>
                      <a:pt x="151" y="103"/>
                      <a:pt x="151" y="103"/>
                      <a:pt x="151" y="103"/>
                    </a:cubicBezTo>
                    <a:cubicBezTo>
                      <a:pt x="150" y="104"/>
                      <a:pt x="149" y="103"/>
                      <a:pt x="148" y="104"/>
                    </a:cubicBezTo>
                    <a:cubicBezTo>
                      <a:pt x="148" y="104"/>
                      <a:pt x="148" y="104"/>
                      <a:pt x="148" y="104"/>
                    </a:cubicBezTo>
                    <a:cubicBezTo>
                      <a:pt x="148" y="104"/>
                      <a:pt x="148" y="104"/>
                      <a:pt x="148" y="105"/>
                    </a:cubicBezTo>
                    <a:cubicBezTo>
                      <a:pt x="148" y="105"/>
                      <a:pt x="148" y="105"/>
                      <a:pt x="149" y="105"/>
                    </a:cubicBezTo>
                    <a:cubicBezTo>
                      <a:pt x="149" y="105"/>
                      <a:pt x="149" y="106"/>
                      <a:pt x="149" y="105"/>
                    </a:cubicBezTo>
                    <a:cubicBezTo>
                      <a:pt x="149" y="105"/>
                      <a:pt x="149" y="105"/>
                      <a:pt x="149" y="105"/>
                    </a:cubicBezTo>
                    <a:cubicBezTo>
                      <a:pt x="149" y="105"/>
                      <a:pt x="150" y="105"/>
                      <a:pt x="150" y="105"/>
                    </a:cubicBezTo>
                    <a:cubicBezTo>
                      <a:pt x="150" y="105"/>
                      <a:pt x="150" y="105"/>
                      <a:pt x="150" y="105"/>
                    </a:cubicBezTo>
                    <a:cubicBezTo>
                      <a:pt x="150" y="106"/>
                      <a:pt x="151" y="106"/>
                      <a:pt x="151" y="106"/>
                    </a:cubicBezTo>
                    <a:cubicBezTo>
                      <a:pt x="152" y="106"/>
                      <a:pt x="152" y="106"/>
                      <a:pt x="152" y="105"/>
                    </a:cubicBezTo>
                    <a:cubicBezTo>
                      <a:pt x="152" y="105"/>
                      <a:pt x="152" y="106"/>
                      <a:pt x="152" y="106"/>
                    </a:cubicBezTo>
                    <a:cubicBezTo>
                      <a:pt x="153" y="106"/>
                      <a:pt x="153" y="106"/>
                      <a:pt x="153" y="106"/>
                    </a:cubicBezTo>
                    <a:cubicBezTo>
                      <a:pt x="154" y="106"/>
                      <a:pt x="155" y="107"/>
                      <a:pt x="155" y="107"/>
                    </a:cubicBezTo>
                    <a:cubicBezTo>
                      <a:pt x="155" y="107"/>
                      <a:pt x="156" y="107"/>
                      <a:pt x="156" y="107"/>
                    </a:cubicBezTo>
                    <a:cubicBezTo>
                      <a:pt x="156" y="107"/>
                      <a:pt x="156" y="107"/>
                      <a:pt x="156" y="107"/>
                    </a:cubicBezTo>
                    <a:cubicBezTo>
                      <a:pt x="157" y="107"/>
                      <a:pt x="156" y="107"/>
                      <a:pt x="157" y="107"/>
                    </a:cubicBezTo>
                    <a:cubicBezTo>
                      <a:pt x="157" y="107"/>
                      <a:pt x="157" y="107"/>
                      <a:pt x="157" y="107"/>
                    </a:cubicBezTo>
                    <a:cubicBezTo>
                      <a:pt x="158" y="108"/>
                      <a:pt x="159" y="108"/>
                      <a:pt x="160" y="107"/>
                    </a:cubicBezTo>
                    <a:cubicBezTo>
                      <a:pt x="160" y="107"/>
                      <a:pt x="160" y="107"/>
                      <a:pt x="160" y="107"/>
                    </a:cubicBezTo>
                    <a:cubicBezTo>
                      <a:pt x="160" y="107"/>
                      <a:pt x="160" y="107"/>
                      <a:pt x="160" y="107"/>
                    </a:cubicBezTo>
                    <a:cubicBezTo>
                      <a:pt x="161" y="107"/>
                      <a:pt x="162" y="106"/>
                      <a:pt x="163" y="105"/>
                    </a:cubicBezTo>
                    <a:cubicBezTo>
                      <a:pt x="163" y="105"/>
                      <a:pt x="163" y="105"/>
                      <a:pt x="162" y="105"/>
                    </a:cubicBezTo>
                    <a:cubicBezTo>
                      <a:pt x="162" y="106"/>
                      <a:pt x="162" y="105"/>
                      <a:pt x="162" y="105"/>
                    </a:cubicBezTo>
                    <a:cubicBezTo>
                      <a:pt x="161" y="105"/>
                      <a:pt x="161" y="105"/>
                      <a:pt x="161" y="105"/>
                    </a:cubicBezTo>
                    <a:cubicBezTo>
                      <a:pt x="161" y="105"/>
                      <a:pt x="161" y="104"/>
                      <a:pt x="161" y="104"/>
                    </a:cubicBezTo>
                    <a:cubicBezTo>
                      <a:pt x="161" y="104"/>
                      <a:pt x="161" y="104"/>
                      <a:pt x="161" y="103"/>
                    </a:cubicBezTo>
                    <a:cubicBezTo>
                      <a:pt x="160" y="102"/>
                      <a:pt x="160" y="104"/>
                      <a:pt x="160" y="104"/>
                    </a:cubicBezTo>
                    <a:cubicBezTo>
                      <a:pt x="160" y="104"/>
                      <a:pt x="160" y="104"/>
                      <a:pt x="160" y="103"/>
                    </a:cubicBezTo>
                    <a:cubicBezTo>
                      <a:pt x="159" y="104"/>
                      <a:pt x="159" y="104"/>
                      <a:pt x="159" y="104"/>
                    </a:cubicBezTo>
                    <a:cubicBezTo>
                      <a:pt x="160" y="103"/>
                      <a:pt x="160" y="103"/>
                      <a:pt x="159" y="102"/>
                    </a:cubicBezTo>
                    <a:close/>
                    <a:moveTo>
                      <a:pt x="193" y="111"/>
                    </a:moveTo>
                    <a:cubicBezTo>
                      <a:pt x="193" y="111"/>
                      <a:pt x="193" y="111"/>
                      <a:pt x="193" y="111"/>
                    </a:cubicBezTo>
                    <a:cubicBezTo>
                      <a:pt x="193" y="111"/>
                      <a:pt x="193" y="111"/>
                      <a:pt x="193" y="111"/>
                    </a:cubicBezTo>
                    <a:cubicBezTo>
                      <a:pt x="193" y="111"/>
                      <a:pt x="193" y="111"/>
                      <a:pt x="193" y="111"/>
                    </a:cubicBezTo>
                    <a:cubicBezTo>
                      <a:pt x="193" y="112"/>
                      <a:pt x="193" y="112"/>
                      <a:pt x="193" y="112"/>
                    </a:cubicBezTo>
                    <a:cubicBezTo>
                      <a:pt x="193" y="112"/>
                      <a:pt x="193" y="112"/>
                      <a:pt x="193" y="112"/>
                    </a:cubicBezTo>
                    <a:cubicBezTo>
                      <a:pt x="194" y="112"/>
                      <a:pt x="194" y="112"/>
                      <a:pt x="194" y="112"/>
                    </a:cubicBezTo>
                    <a:cubicBezTo>
                      <a:pt x="194" y="112"/>
                      <a:pt x="195" y="112"/>
                      <a:pt x="195" y="112"/>
                    </a:cubicBezTo>
                    <a:cubicBezTo>
                      <a:pt x="195" y="111"/>
                      <a:pt x="195" y="110"/>
                      <a:pt x="195" y="110"/>
                    </a:cubicBezTo>
                    <a:cubicBezTo>
                      <a:pt x="195" y="110"/>
                      <a:pt x="195" y="110"/>
                      <a:pt x="195" y="110"/>
                    </a:cubicBezTo>
                    <a:cubicBezTo>
                      <a:pt x="195" y="110"/>
                      <a:pt x="195" y="110"/>
                      <a:pt x="195" y="110"/>
                    </a:cubicBezTo>
                    <a:cubicBezTo>
                      <a:pt x="195" y="109"/>
                      <a:pt x="195" y="109"/>
                      <a:pt x="194" y="109"/>
                    </a:cubicBezTo>
                    <a:cubicBezTo>
                      <a:pt x="194" y="109"/>
                      <a:pt x="194" y="109"/>
                      <a:pt x="194" y="109"/>
                    </a:cubicBezTo>
                    <a:cubicBezTo>
                      <a:pt x="194" y="109"/>
                      <a:pt x="193" y="109"/>
                      <a:pt x="193" y="109"/>
                    </a:cubicBezTo>
                    <a:cubicBezTo>
                      <a:pt x="193" y="109"/>
                      <a:pt x="193" y="110"/>
                      <a:pt x="193" y="110"/>
                    </a:cubicBezTo>
                    <a:cubicBezTo>
                      <a:pt x="193" y="110"/>
                      <a:pt x="193" y="110"/>
                      <a:pt x="193" y="110"/>
                    </a:cubicBezTo>
                    <a:cubicBezTo>
                      <a:pt x="193" y="110"/>
                      <a:pt x="193" y="110"/>
                      <a:pt x="193" y="110"/>
                    </a:cubicBezTo>
                    <a:cubicBezTo>
                      <a:pt x="193" y="111"/>
                      <a:pt x="193" y="111"/>
                      <a:pt x="193" y="111"/>
                    </a:cubicBezTo>
                    <a:cubicBezTo>
                      <a:pt x="193" y="111"/>
                      <a:pt x="193" y="111"/>
                      <a:pt x="193" y="111"/>
                    </a:cubicBezTo>
                    <a:close/>
                    <a:moveTo>
                      <a:pt x="228" y="102"/>
                    </a:moveTo>
                    <a:cubicBezTo>
                      <a:pt x="228" y="102"/>
                      <a:pt x="227" y="102"/>
                      <a:pt x="227" y="102"/>
                    </a:cubicBezTo>
                    <a:cubicBezTo>
                      <a:pt x="227" y="102"/>
                      <a:pt x="227" y="103"/>
                      <a:pt x="227" y="103"/>
                    </a:cubicBezTo>
                    <a:cubicBezTo>
                      <a:pt x="227" y="103"/>
                      <a:pt x="228" y="104"/>
                      <a:pt x="228" y="104"/>
                    </a:cubicBezTo>
                    <a:cubicBezTo>
                      <a:pt x="228" y="103"/>
                      <a:pt x="229" y="104"/>
                      <a:pt x="229" y="104"/>
                    </a:cubicBezTo>
                    <a:cubicBezTo>
                      <a:pt x="229" y="104"/>
                      <a:pt x="229" y="103"/>
                      <a:pt x="229" y="103"/>
                    </a:cubicBezTo>
                    <a:cubicBezTo>
                      <a:pt x="229" y="103"/>
                      <a:pt x="230" y="102"/>
                      <a:pt x="230" y="102"/>
                    </a:cubicBezTo>
                    <a:cubicBezTo>
                      <a:pt x="230" y="102"/>
                      <a:pt x="228" y="102"/>
                      <a:pt x="228" y="102"/>
                    </a:cubicBezTo>
                    <a:close/>
                    <a:moveTo>
                      <a:pt x="236" y="108"/>
                    </a:moveTo>
                    <a:cubicBezTo>
                      <a:pt x="236" y="108"/>
                      <a:pt x="236" y="108"/>
                      <a:pt x="236" y="108"/>
                    </a:cubicBezTo>
                    <a:cubicBezTo>
                      <a:pt x="236" y="107"/>
                      <a:pt x="236" y="107"/>
                      <a:pt x="236" y="107"/>
                    </a:cubicBezTo>
                    <a:cubicBezTo>
                      <a:pt x="236" y="107"/>
                      <a:pt x="236" y="107"/>
                      <a:pt x="236" y="107"/>
                    </a:cubicBezTo>
                    <a:cubicBezTo>
                      <a:pt x="235" y="106"/>
                      <a:pt x="235" y="106"/>
                      <a:pt x="235" y="106"/>
                    </a:cubicBezTo>
                    <a:cubicBezTo>
                      <a:pt x="235" y="106"/>
                      <a:pt x="235" y="106"/>
                      <a:pt x="235" y="106"/>
                    </a:cubicBezTo>
                    <a:cubicBezTo>
                      <a:pt x="234" y="107"/>
                      <a:pt x="235" y="108"/>
                      <a:pt x="236" y="109"/>
                    </a:cubicBezTo>
                    <a:cubicBezTo>
                      <a:pt x="236" y="108"/>
                      <a:pt x="236" y="109"/>
                      <a:pt x="236" y="108"/>
                    </a:cubicBezTo>
                    <a:close/>
                    <a:moveTo>
                      <a:pt x="159" y="82"/>
                    </a:moveTo>
                    <a:cubicBezTo>
                      <a:pt x="159" y="81"/>
                      <a:pt x="159" y="81"/>
                      <a:pt x="159" y="81"/>
                    </a:cubicBezTo>
                    <a:cubicBezTo>
                      <a:pt x="159" y="80"/>
                      <a:pt x="159" y="80"/>
                      <a:pt x="158" y="80"/>
                    </a:cubicBezTo>
                    <a:cubicBezTo>
                      <a:pt x="159" y="80"/>
                      <a:pt x="158" y="80"/>
                      <a:pt x="158" y="80"/>
                    </a:cubicBezTo>
                    <a:cubicBezTo>
                      <a:pt x="157" y="80"/>
                      <a:pt x="157" y="81"/>
                      <a:pt x="157" y="81"/>
                    </a:cubicBezTo>
                    <a:cubicBezTo>
                      <a:pt x="157" y="81"/>
                      <a:pt x="157" y="80"/>
                      <a:pt x="157" y="80"/>
                    </a:cubicBezTo>
                    <a:cubicBezTo>
                      <a:pt x="157" y="80"/>
                      <a:pt x="156" y="80"/>
                      <a:pt x="156" y="79"/>
                    </a:cubicBezTo>
                    <a:cubicBezTo>
                      <a:pt x="156" y="79"/>
                      <a:pt x="156" y="79"/>
                      <a:pt x="155" y="78"/>
                    </a:cubicBezTo>
                    <a:cubicBezTo>
                      <a:pt x="155" y="78"/>
                      <a:pt x="155" y="78"/>
                      <a:pt x="155" y="78"/>
                    </a:cubicBezTo>
                    <a:cubicBezTo>
                      <a:pt x="154" y="78"/>
                      <a:pt x="154" y="78"/>
                      <a:pt x="153" y="78"/>
                    </a:cubicBezTo>
                    <a:cubicBezTo>
                      <a:pt x="153" y="78"/>
                      <a:pt x="152" y="79"/>
                      <a:pt x="152" y="79"/>
                    </a:cubicBezTo>
                    <a:cubicBezTo>
                      <a:pt x="152" y="79"/>
                      <a:pt x="151" y="78"/>
                      <a:pt x="152" y="78"/>
                    </a:cubicBezTo>
                    <a:cubicBezTo>
                      <a:pt x="152" y="78"/>
                      <a:pt x="152" y="78"/>
                      <a:pt x="152" y="78"/>
                    </a:cubicBezTo>
                    <a:cubicBezTo>
                      <a:pt x="152" y="78"/>
                      <a:pt x="153" y="77"/>
                      <a:pt x="153" y="77"/>
                    </a:cubicBezTo>
                    <a:cubicBezTo>
                      <a:pt x="154" y="77"/>
                      <a:pt x="154" y="76"/>
                      <a:pt x="155" y="76"/>
                    </a:cubicBezTo>
                    <a:cubicBezTo>
                      <a:pt x="155" y="76"/>
                      <a:pt x="156" y="76"/>
                      <a:pt x="156" y="76"/>
                    </a:cubicBezTo>
                    <a:cubicBezTo>
                      <a:pt x="156" y="76"/>
                      <a:pt x="156" y="75"/>
                      <a:pt x="156" y="75"/>
                    </a:cubicBezTo>
                    <a:cubicBezTo>
                      <a:pt x="156" y="75"/>
                      <a:pt x="156" y="75"/>
                      <a:pt x="156" y="75"/>
                    </a:cubicBezTo>
                    <a:cubicBezTo>
                      <a:pt x="156" y="75"/>
                      <a:pt x="155" y="75"/>
                      <a:pt x="155" y="75"/>
                    </a:cubicBezTo>
                    <a:cubicBezTo>
                      <a:pt x="155" y="75"/>
                      <a:pt x="155" y="75"/>
                      <a:pt x="155" y="75"/>
                    </a:cubicBezTo>
                    <a:cubicBezTo>
                      <a:pt x="155" y="74"/>
                      <a:pt x="155" y="75"/>
                      <a:pt x="155" y="75"/>
                    </a:cubicBezTo>
                    <a:cubicBezTo>
                      <a:pt x="155" y="74"/>
                      <a:pt x="155" y="74"/>
                      <a:pt x="156" y="74"/>
                    </a:cubicBezTo>
                    <a:cubicBezTo>
                      <a:pt x="156" y="75"/>
                      <a:pt x="157" y="74"/>
                      <a:pt x="157" y="73"/>
                    </a:cubicBezTo>
                    <a:cubicBezTo>
                      <a:pt x="157" y="73"/>
                      <a:pt x="156" y="72"/>
                      <a:pt x="156" y="72"/>
                    </a:cubicBezTo>
                    <a:cubicBezTo>
                      <a:pt x="155" y="72"/>
                      <a:pt x="155" y="72"/>
                      <a:pt x="155" y="72"/>
                    </a:cubicBezTo>
                    <a:cubicBezTo>
                      <a:pt x="154" y="72"/>
                      <a:pt x="154" y="72"/>
                      <a:pt x="154" y="72"/>
                    </a:cubicBezTo>
                    <a:cubicBezTo>
                      <a:pt x="154" y="72"/>
                      <a:pt x="154" y="72"/>
                      <a:pt x="154" y="72"/>
                    </a:cubicBezTo>
                    <a:cubicBezTo>
                      <a:pt x="153" y="73"/>
                      <a:pt x="152" y="73"/>
                      <a:pt x="152" y="73"/>
                    </a:cubicBezTo>
                    <a:cubicBezTo>
                      <a:pt x="151" y="73"/>
                      <a:pt x="151" y="73"/>
                      <a:pt x="151" y="73"/>
                    </a:cubicBezTo>
                    <a:cubicBezTo>
                      <a:pt x="150" y="73"/>
                      <a:pt x="150" y="73"/>
                      <a:pt x="149" y="73"/>
                    </a:cubicBezTo>
                    <a:cubicBezTo>
                      <a:pt x="149" y="73"/>
                      <a:pt x="149" y="73"/>
                      <a:pt x="149" y="73"/>
                    </a:cubicBezTo>
                    <a:cubicBezTo>
                      <a:pt x="149" y="73"/>
                      <a:pt x="148" y="73"/>
                      <a:pt x="148" y="73"/>
                    </a:cubicBezTo>
                    <a:cubicBezTo>
                      <a:pt x="148" y="73"/>
                      <a:pt x="148" y="73"/>
                      <a:pt x="148" y="73"/>
                    </a:cubicBezTo>
                    <a:cubicBezTo>
                      <a:pt x="147" y="72"/>
                      <a:pt x="147" y="72"/>
                      <a:pt x="147" y="72"/>
                    </a:cubicBezTo>
                    <a:cubicBezTo>
                      <a:pt x="147" y="72"/>
                      <a:pt x="146" y="72"/>
                      <a:pt x="146" y="72"/>
                    </a:cubicBezTo>
                    <a:cubicBezTo>
                      <a:pt x="146" y="72"/>
                      <a:pt x="145" y="72"/>
                      <a:pt x="145" y="73"/>
                    </a:cubicBezTo>
                    <a:cubicBezTo>
                      <a:pt x="146" y="73"/>
                      <a:pt x="146" y="73"/>
                      <a:pt x="146" y="72"/>
                    </a:cubicBezTo>
                    <a:cubicBezTo>
                      <a:pt x="146" y="72"/>
                      <a:pt x="147" y="72"/>
                      <a:pt x="147" y="72"/>
                    </a:cubicBezTo>
                    <a:cubicBezTo>
                      <a:pt x="147" y="73"/>
                      <a:pt x="147" y="73"/>
                      <a:pt x="146" y="73"/>
                    </a:cubicBezTo>
                    <a:cubicBezTo>
                      <a:pt x="146" y="73"/>
                      <a:pt x="146" y="73"/>
                      <a:pt x="146" y="73"/>
                    </a:cubicBezTo>
                    <a:cubicBezTo>
                      <a:pt x="145" y="73"/>
                      <a:pt x="145" y="73"/>
                      <a:pt x="145" y="72"/>
                    </a:cubicBezTo>
                    <a:cubicBezTo>
                      <a:pt x="144" y="72"/>
                      <a:pt x="144" y="73"/>
                      <a:pt x="144" y="73"/>
                    </a:cubicBezTo>
                    <a:cubicBezTo>
                      <a:pt x="143" y="73"/>
                      <a:pt x="143" y="72"/>
                      <a:pt x="143" y="73"/>
                    </a:cubicBezTo>
                    <a:cubicBezTo>
                      <a:pt x="143" y="73"/>
                      <a:pt x="143" y="73"/>
                      <a:pt x="143" y="73"/>
                    </a:cubicBezTo>
                    <a:cubicBezTo>
                      <a:pt x="142" y="73"/>
                      <a:pt x="142" y="73"/>
                      <a:pt x="142" y="74"/>
                    </a:cubicBezTo>
                    <a:cubicBezTo>
                      <a:pt x="142" y="74"/>
                      <a:pt x="143" y="74"/>
                      <a:pt x="143" y="74"/>
                    </a:cubicBezTo>
                    <a:cubicBezTo>
                      <a:pt x="143" y="74"/>
                      <a:pt x="143" y="74"/>
                      <a:pt x="144" y="74"/>
                    </a:cubicBezTo>
                    <a:cubicBezTo>
                      <a:pt x="145" y="74"/>
                      <a:pt x="144" y="75"/>
                      <a:pt x="144" y="75"/>
                    </a:cubicBezTo>
                    <a:cubicBezTo>
                      <a:pt x="145" y="76"/>
                      <a:pt x="144" y="75"/>
                      <a:pt x="144" y="75"/>
                    </a:cubicBezTo>
                    <a:cubicBezTo>
                      <a:pt x="144" y="75"/>
                      <a:pt x="143" y="74"/>
                      <a:pt x="143" y="74"/>
                    </a:cubicBezTo>
                    <a:cubicBezTo>
                      <a:pt x="143" y="74"/>
                      <a:pt x="142" y="74"/>
                      <a:pt x="142" y="74"/>
                    </a:cubicBezTo>
                    <a:cubicBezTo>
                      <a:pt x="142" y="74"/>
                      <a:pt x="142" y="74"/>
                      <a:pt x="142" y="74"/>
                    </a:cubicBezTo>
                    <a:cubicBezTo>
                      <a:pt x="142" y="74"/>
                      <a:pt x="141" y="74"/>
                      <a:pt x="141" y="74"/>
                    </a:cubicBezTo>
                    <a:cubicBezTo>
                      <a:pt x="141" y="75"/>
                      <a:pt x="140" y="75"/>
                      <a:pt x="141" y="75"/>
                    </a:cubicBezTo>
                    <a:cubicBezTo>
                      <a:pt x="141" y="76"/>
                      <a:pt x="142" y="76"/>
                      <a:pt x="142" y="76"/>
                    </a:cubicBezTo>
                    <a:cubicBezTo>
                      <a:pt x="143" y="76"/>
                      <a:pt x="143" y="77"/>
                      <a:pt x="144" y="76"/>
                    </a:cubicBezTo>
                    <a:cubicBezTo>
                      <a:pt x="144" y="76"/>
                      <a:pt x="145" y="76"/>
                      <a:pt x="145" y="76"/>
                    </a:cubicBezTo>
                    <a:cubicBezTo>
                      <a:pt x="145" y="75"/>
                      <a:pt x="145" y="76"/>
                      <a:pt x="145" y="76"/>
                    </a:cubicBezTo>
                    <a:cubicBezTo>
                      <a:pt x="146" y="76"/>
                      <a:pt x="146" y="76"/>
                      <a:pt x="146" y="77"/>
                    </a:cubicBezTo>
                    <a:cubicBezTo>
                      <a:pt x="146" y="77"/>
                      <a:pt x="147" y="77"/>
                      <a:pt x="147" y="77"/>
                    </a:cubicBezTo>
                    <a:cubicBezTo>
                      <a:pt x="146" y="77"/>
                      <a:pt x="146" y="77"/>
                      <a:pt x="145" y="76"/>
                    </a:cubicBezTo>
                    <a:cubicBezTo>
                      <a:pt x="145" y="76"/>
                      <a:pt x="145" y="76"/>
                      <a:pt x="145" y="77"/>
                    </a:cubicBezTo>
                    <a:cubicBezTo>
                      <a:pt x="145" y="77"/>
                      <a:pt x="145" y="77"/>
                      <a:pt x="145" y="77"/>
                    </a:cubicBezTo>
                    <a:cubicBezTo>
                      <a:pt x="144" y="77"/>
                      <a:pt x="144" y="77"/>
                      <a:pt x="144" y="77"/>
                    </a:cubicBezTo>
                    <a:cubicBezTo>
                      <a:pt x="144" y="77"/>
                      <a:pt x="144" y="78"/>
                      <a:pt x="145" y="78"/>
                    </a:cubicBezTo>
                    <a:cubicBezTo>
                      <a:pt x="145" y="78"/>
                      <a:pt x="145" y="77"/>
                      <a:pt x="145" y="77"/>
                    </a:cubicBezTo>
                    <a:cubicBezTo>
                      <a:pt x="146" y="77"/>
                      <a:pt x="146" y="78"/>
                      <a:pt x="146" y="78"/>
                    </a:cubicBezTo>
                    <a:cubicBezTo>
                      <a:pt x="146" y="79"/>
                      <a:pt x="146" y="79"/>
                      <a:pt x="146" y="79"/>
                    </a:cubicBezTo>
                    <a:cubicBezTo>
                      <a:pt x="146" y="79"/>
                      <a:pt x="146" y="79"/>
                      <a:pt x="145" y="79"/>
                    </a:cubicBezTo>
                    <a:cubicBezTo>
                      <a:pt x="145" y="79"/>
                      <a:pt x="145" y="79"/>
                      <a:pt x="145" y="79"/>
                    </a:cubicBezTo>
                    <a:cubicBezTo>
                      <a:pt x="145" y="78"/>
                      <a:pt x="145" y="78"/>
                      <a:pt x="145" y="78"/>
                    </a:cubicBezTo>
                    <a:cubicBezTo>
                      <a:pt x="145" y="78"/>
                      <a:pt x="145" y="78"/>
                      <a:pt x="145" y="79"/>
                    </a:cubicBezTo>
                    <a:cubicBezTo>
                      <a:pt x="145" y="79"/>
                      <a:pt x="145" y="79"/>
                      <a:pt x="145" y="79"/>
                    </a:cubicBezTo>
                    <a:cubicBezTo>
                      <a:pt x="145" y="79"/>
                      <a:pt x="145" y="79"/>
                      <a:pt x="145" y="79"/>
                    </a:cubicBezTo>
                    <a:cubicBezTo>
                      <a:pt x="145" y="80"/>
                      <a:pt x="144" y="80"/>
                      <a:pt x="143" y="80"/>
                    </a:cubicBezTo>
                    <a:cubicBezTo>
                      <a:pt x="143" y="80"/>
                      <a:pt x="143" y="80"/>
                      <a:pt x="143" y="80"/>
                    </a:cubicBezTo>
                    <a:cubicBezTo>
                      <a:pt x="143" y="80"/>
                      <a:pt x="143" y="80"/>
                      <a:pt x="143" y="80"/>
                    </a:cubicBezTo>
                    <a:cubicBezTo>
                      <a:pt x="142" y="80"/>
                      <a:pt x="142" y="80"/>
                      <a:pt x="142" y="80"/>
                    </a:cubicBezTo>
                    <a:cubicBezTo>
                      <a:pt x="141" y="79"/>
                      <a:pt x="141" y="79"/>
                      <a:pt x="140" y="79"/>
                    </a:cubicBezTo>
                    <a:cubicBezTo>
                      <a:pt x="140" y="78"/>
                      <a:pt x="140" y="78"/>
                      <a:pt x="139" y="78"/>
                    </a:cubicBezTo>
                    <a:cubicBezTo>
                      <a:pt x="139" y="78"/>
                      <a:pt x="139" y="78"/>
                      <a:pt x="139" y="78"/>
                    </a:cubicBezTo>
                    <a:cubicBezTo>
                      <a:pt x="139" y="78"/>
                      <a:pt x="139" y="78"/>
                      <a:pt x="139" y="78"/>
                    </a:cubicBezTo>
                    <a:cubicBezTo>
                      <a:pt x="139" y="78"/>
                      <a:pt x="139" y="78"/>
                      <a:pt x="138" y="78"/>
                    </a:cubicBezTo>
                    <a:cubicBezTo>
                      <a:pt x="138" y="78"/>
                      <a:pt x="138" y="78"/>
                      <a:pt x="138" y="78"/>
                    </a:cubicBezTo>
                    <a:cubicBezTo>
                      <a:pt x="138" y="78"/>
                      <a:pt x="137" y="78"/>
                      <a:pt x="137" y="79"/>
                    </a:cubicBezTo>
                    <a:cubicBezTo>
                      <a:pt x="137" y="79"/>
                      <a:pt x="137" y="79"/>
                      <a:pt x="137" y="79"/>
                    </a:cubicBezTo>
                    <a:cubicBezTo>
                      <a:pt x="136" y="80"/>
                      <a:pt x="136" y="80"/>
                      <a:pt x="136" y="80"/>
                    </a:cubicBezTo>
                    <a:cubicBezTo>
                      <a:pt x="137" y="81"/>
                      <a:pt x="138" y="82"/>
                      <a:pt x="139" y="82"/>
                    </a:cubicBezTo>
                    <a:cubicBezTo>
                      <a:pt x="139" y="82"/>
                      <a:pt x="139" y="82"/>
                      <a:pt x="139" y="82"/>
                    </a:cubicBezTo>
                    <a:cubicBezTo>
                      <a:pt x="139" y="82"/>
                      <a:pt x="139" y="82"/>
                      <a:pt x="139" y="82"/>
                    </a:cubicBezTo>
                    <a:cubicBezTo>
                      <a:pt x="139" y="83"/>
                      <a:pt x="140" y="83"/>
                      <a:pt x="140" y="83"/>
                    </a:cubicBezTo>
                    <a:cubicBezTo>
                      <a:pt x="140" y="83"/>
                      <a:pt x="140" y="83"/>
                      <a:pt x="141" y="83"/>
                    </a:cubicBezTo>
                    <a:cubicBezTo>
                      <a:pt x="141" y="83"/>
                      <a:pt x="141" y="83"/>
                      <a:pt x="141" y="83"/>
                    </a:cubicBezTo>
                    <a:cubicBezTo>
                      <a:pt x="141" y="83"/>
                      <a:pt x="141" y="83"/>
                      <a:pt x="142" y="83"/>
                    </a:cubicBezTo>
                    <a:cubicBezTo>
                      <a:pt x="142" y="83"/>
                      <a:pt x="142" y="83"/>
                      <a:pt x="143" y="84"/>
                    </a:cubicBezTo>
                    <a:cubicBezTo>
                      <a:pt x="143" y="84"/>
                      <a:pt x="143" y="84"/>
                      <a:pt x="143" y="84"/>
                    </a:cubicBezTo>
                    <a:cubicBezTo>
                      <a:pt x="144" y="84"/>
                      <a:pt x="144" y="84"/>
                      <a:pt x="145" y="85"/>
                    </a:cubicBezTo>
                    <a:cubicBezTo>
                      <a:pt x="145" y="85"/>
                      <a:pt x="146" y="86"/>
                      <a:pt x="146" y="86"/>
                    </a:cubicBezTo>
                    <a:cubicBezTo>
                      <a:pt x="147" y="86"/>
                      <a:pt x="147" y="86"/>
                      <a:pt x="147" y="86"/>
                    </a:cubicBezTo>
                    <a:cubicBezTo>
                      <a:pt x="147" y="86"/>
                      <a:pt x="147" y="86"/>
                      <a:pt x="147" y="86"/>
                    </a:cubicBezTo>
                    <a:cubicBezTo>
                      <a:pt x="147" y="87"/>
                      <a:pt x="147" y="87"/>
                      <a:pt x="148" y="87"/>
                    </a:cubicBezTo>
                    <a:cubicBezTo>
                      <a:pt x="148" y="87"/>
                      <a:pt x="148" y="87"/>
                      <a:pt x="148" y="88"/>
                    </a:cubicBezTo>
                    <a:cubicBezTo>
                      <a:pt x="148" y="88"/>
                      <a:pt x="148" y="88"/>
                      <a:pt x="148" y="88"/>
                    </a:cubicBezTo>
                    <a:cubicBezTo>
                      <a:pt x="148" y="88"/>
                      <a:pt x="148" y="88"/>
                      <a:pt x="148" y="88"/>
                    </a:cubicBezTo>
                    <a:cubicBezTo>
                      <a:pt x="149" y="88"/>
                      <a:pt x="149" y="89"/>
                      <a:pt x="149" y="89"/>
                    </a:cubicBezTo>
                    <a:cubicBezTo>
                      <a:pt x="149" y="89"/>
                      <a:pt x="149" y="89"/>
                      <a:pt x="150" y="89"/>
                    </a:cubicBezTo>
                    <a:cubicBezTo>
                      <a:pt x="150" y="89"/>
                      <a:pt x="150" y="89"/>
                      <a:pt x="150" y="89"/>
                    </a:cubicBezTo>
                    <a:cubicBezTo>
                      <a:pt x="150" y="89"/>
                      <a:pt x="150" y="90"/>
                      <a:pt x="151" y="90"/>
                    </a:cubicBezTo>
                    <a:cubicBezTo>
                      <a:pt x="151" y="90"/>
                      <a:pt x="152" y="89"/>
                      <a:pt x="152" y="89"/>
                    </a:cubicBezTo>
                    <a:cubicBezTo>
                      <a:pt x="152" y="89"/>
                      <a:pt x="153" y="88"/>
                      <a:pt x="153" y="88"/>
                    </a:cubicBezTo>
                    <a:cubicBezTo>
                      <a:pt x="153" y="88"/>
                      <a:pt x="152" y="88"/>
                      <a:pt x="152" y="87"/>
                    </a:cubicBezTo>
                    <a:cubicBezTo>
                      <a:pt x="152" y="87"/>
                      <a:pt x="152" y="87"/>
                      <a:pt x="152" y="87"/>
                    </a:cubicBezTo>
                    <a:cubicBezTo>
                      <a:pt x="152" y="87"/>
                      <a:pt x="152" y="87"/>
                      <a:pt x="152" y="87"/>
                    </a:cubicBezTo>
                    <a:cubicBezTo>
                      <a:pt x="152" y="87"/>
                      <a:pt x="152" y="87"/>
                      <a:pt x="152" y="87"/>
                    </a:cubicBezTo>
                    <a:cubicBezTo>
                      <a:pt x="152" y="87"/>
                      <a:pt x="152" y="87"/>
                      <a:pt x="153" y="87"/>
                    </a:cubicBezTo>
                    <a:cubicBezTo>
                      <a:pt x="153" y="88"/>
                      <a:pt x="153" y="87"/>
                      <a:pt x="153" y="87"/>
                    </a:cubicBezTo>
                    <a:cubicBezTo>
                      <a:pt x="154" y="87"/>
                      <a:pt x="154" y="87"/>
                      <a:pt x="154" y="87"/>
                    </a:cubicBezTo>
                    <a:cubicBezTo>
                      <a:pt x="154" y="87"/>
                      <a:pt x="155" y="87"/>
                      <a:pt x="155" y="87"/>
                    </a:cubicBezTo>
                    <a:cubicBezTo>
                      <a:pt x="156" y="87"/>
                      <a:pt x="157" y="86"/>
                      <a:pt x="158" y="86"/>
                    </a:cubicBezTo>
                    <a:cubicBezTo>
                      <a:pt x="159" y="86"/>
                      <a:pt x="159" y="86"/>
                      <a:pt x="159" y="85"/>
                    </a:cubicBezTo>
                    <a:cubicBezTo>
                      <a:pt x="159" y="85"/>
                      <a:pt x="159" y="85"/>
                      <a:pt x="158" y="85"/>
                    </a:cubicBezTo>
                    <a:cubicBezTo>
                      <a:pt x="158" y="85"/>
                      <a:pt x="159" y="84"/>
                      <a:pt x="159" y="84"/>
                    </a:cubicBezTo>
                    <a:cubicBezTo>
                      <a:pt x="159" y="84"/>
                      <a:pt x="159" y="84"/>
                      <a:pt x="159" y="84"/>
                    </a:cubicBezTo>
                    <a:cubicBezTo>
                      <a:pt x="159" y="83"/>
                      <a:pt x="158" y="83"/>
                      <a:pt x="158" y="83"/>
                    </a:cubicBezTo>
                    <a:cubicBezTo>
                      <a:pt x="158" y="83"/>
                      <a:pt x="158" y="83"/>
                      <a:pt x="157" y="83"/>
                    </a:cubicBezTo>
                    <a:cubicBezTo>
                      <a:pt x="158" y="83"/>
                      <a:pt x="158" y="83"/>
                      <a:pt x="159" y="82"/>
                    </a:cubicBezTo>
                    <a:cubicBezTo>
                      <a:pt x="159" y="82"/>
                      <a:pt x="160" y="82"/>
                      <a:pt x="159" y="82"/>
                    </a:cubicBezTo>
                    <a:close/>
                    <a:moveTo>
                      <a:pt x="180" y="73"/>
                    </a:moveTo>
                    <a:cubicBezTo>
                      <a:pt x="180" y="73"/>
                      <a:pt x="181" y="72"/>
                      <a:pt x="181" y="72"/>
                    </a:cubicBezTo>
                    <a:cubicBezTo>
                      <a:pt x="181" y="72"/>
                      <a:pt x="181" y="72"/>
                      <a:pt x="180" y="72"/>
                    </a:cubicBezTo>
                    <a:cubicBezTo>
                      <a:pt x="179" y="72"/>
                      <a:pt x="178" y="71"/>
                      <a:pt x="176" y="71"/>
                    </a:cubicBezTo>
                    <a:cubicBezTo>
                      <a:pt x="176" y="71"/>
                      <a:pt x="176" y="71"/>
                      <a:pt x="175" y="71"/>
                    </a:cubicBezTo>
                    <a:cubicBezTo>
                      <a:pt x="175" y="71"/>
                      <a:pt x="175" y="72"/>
                      <a:pt x="174" y="72"/>
                    </a:cubicBezTo>
                    <a:cubicBezTo>
                      <a:pt x="174" y="72"/>
                      <a:pt x="174" y="72"/>
                      <a:pt x="174" y="71"/>
                    </a:cubicBezTo>
                    <a:cubicBezTo>
                      <a:pt x="174" y="71"/>
                      <a:pt x="173" y="71"/>
                      <a:pt x="173" y="71"/>
                    </a:cubicBezTo>
                    <a:cubicBezTo>
                      <a:pt x="172" y="71"/>
                      <a:pt x="171" y="71"/>
                      <a:pt x="170" y="71"/>
                    </a:cubicBezTo>
                    <a:cubicBezTo>
                      <a:pt x="169" y="71"/>
                      <a:pt x="167" y="71"/>
                      <a:pt x="166" y="71"/>
                    </a:cubicBezTo>
                    <a:cubicBezTo>
                      <a:pt x="165" y="71"/>
                      <a:pt x="163" y="71"/>
                      <a:pt x="163" y="72"/>
                    </a:cubicBezTo>
                    <a:cubicBezTo>
                      <a:pt x="163" y="73"/>
                      <a:pt x="164" y="72"/>
                      <a:pt x="164" y="72"/>
                    </a:cubicBezTo>
                    <a:cubicBezTo>
                      <a:pt x="164" y="73"/>
                      <a:pt x="164" y="73"/>
                      <a:pt x="164" y="73"/>
                    </a:cubicBezTo>
                    <a:cubicBezTo>
                      <a:pt x="164" y="73"/>
                      <a:pt x="165" y="74"/>
                      <a:pt x="165" y="74"/>
                    </a:cubicBezTo>
                    <a:cubicBezTo>
                      <a:pt x="165" y="74"/>
                      <a:pt x="165" y="74"/>
                      <a:pt x="164" y="74"/>
                    </a:cubicBezTo>
                    <a:cubicBezTo>
                      <a:pt x="164" y="74"/>
                      <a:pt x="162" y="73"/>
                      <a:pt x="162" y="74"/>
                    </a:cubicBezTo>
                    <a:cubicBezTo>
                      <a:pt x="162" y="74"/>
                      <a:pt x="162" y="74"/>
                      <a:pt x="162" y="74"/>
                    </a:cubicBezTo>
                    <a:cubicBezTo>
                      <a:pt x="162" y="74"/>
                      <a:pt x="162" y="74"/>
                      <a:pt x="162" y="74"/>
                    </a:cubicBezTo>
                    <a:cubicBezTo>
                      <a:pt x="162" y="74"/>
                      <a:pt x="162" y="75"/>
                      <a:pt x="162" y="75"/>
                    </a:cubicBezTo>
                    <a:cubicBezTo>
                      <a:pt x="162" y="75"/>
                      <a:pt x="162" y="76"/>
                      <a:pt x="162" y="76"/>
                    </a:cubicBezTo>
                    <a:cubicBezTo>
                      <a:pt x="162" y="76"/>
                      <a:pt x="162" y="76"/>
                      <a:pt x="162" y="76"/>
                    </a:cubicBezTo>
                    <a:cubicBezTo>
                      <a:pt x="162" y="76"/>
                      <a:pt x="162" y="76"/>
                      <a:pt x="162" y="76"/>
                    </a:cubicBezTo>
                    <a:cubicBezTo>
                      <a:pt x="162" y="76"/>
                      <a:pt x="162" y="77"/>
                      <a:pt x="162" y="77"/>
                    </a:cubicBezTo>
                    <a:cubicBezTo>
                      <a:pt x="162" y="77"/>
                      <a:pt x="161" y="78"/>
                      <a:pt x="162" y="78"/>
                    </a:cubicBezTo>
                    <a:cubicBezTo>
                      <a:pt x="162" y="78"/>
                      <a:pt x="162" y="79"/>
                      <a:pt x="162" y="79"/>
                    </a:cubicBezTo>
                    <a:cubicBezTo>
                      <a:pt x="162" y="79"/>
                      <a:pt x="162" y="79"/>
                      <a:pt x="162" y="79"/>
                    </a:cubicBezTo>
                    <a:cubicBezTo>
                      <a:pt x="162" y="80"/>
                      <a:pt x="162" y="80"/>
                      <a:pt x="162" y="80"/>
                    </a:cubicBezTo>
                    <a:cubicBezTo>
                      <a:pt x="162" y="80"/>
                      <a:pt x="162" y="80"/>
                      <a:pt x="162" y="81"/>
                    </a:cubicBezTo>
                    <a:cubicBezTo>
                      <a:pt x="163" y="81"/>
                      <a:pt x="163" y="81"/>
                      <a:pt x="163" y="81"/>
                    </a:cubicBezTo>
                    <a:cubicBezTo>
                      <a:pt x="163" y="81"/>
                      <a:pt x="163" y="81"/>
                      <a:pt x="163" y="82"/>
                    </a:cubicBezTo>
                    <a:cubicBezTo>
                      <a:pt x="163" y="82"/>
                      <a:pt x="163" y="82"/>
                      <a:pt x="163" y="82"/>
                    </a:cubicBezTo>
                    <a:cubicBezTo>
                      <a:pt x="163" y="82"/>
                      <a:pt x="163" y="82"/>
                      <a:pt x="163" y="83"/>
                    </a:cubicBezTo>
                    <a:cubicBezTo>
                      <a:pt x="164" y="83"/>
                      <a:pt x="163" y="83"/>
                      <a:pt x="163" y="84"/>
                    </a:cubicBezTo>
                    <a:cubicBezTo>
                      <a:pt x="164" y="84"/>
                      <a:pt x="164" y="84"/>
                      <a:pt x="164" y="84"/>
                    </a:cubicBezTo>
                    <a:cubicBezTo>
                      <a:pt x="164" y="84"/>
                      <a:pt x="165" y="84"/>
                      <a:pt x="165" y="84"/>
                    </a:cubicBezTo>
                    <a:cubicBezTo>
                      <a:pt x="164" y="84"/>
                      <a:pt x="164" y="84"/>
                      <a:pt x="164" y="85"/>
                    </a:cubicBezTo>
                    <a:cubicBezTo>
                      <a:pt x="164" y="85"/>
                      <a:pt x="163" y="85"/>
                      <a:pt x="164" y="85"/>
                    </a:cubicBezTo>
                    <a:cubicBezTo>
                      <a:pt x="164" y="85"/>
                      <a:pt x="164" y="85"/>
                      <a:pt x="165" y="85"/>
                    </a:cubicBezTo>
                    <a:cubicBezTo>
                      <a:pt x="165" y="85"/>
                      <a:pt x="166" y="85"/>
                      <a:pt x="166" y="85"/>
                    </a:cubicBezTo>
                    <a:cubicBezTo>
                      <a:pt x="167" y="85"/>
                      <a:pt x="167" y="85"/>
                      <a:pt x="168" y="85"/>
                    </a:cubicBezTo>
                    <a:cubicBezTo>
                      <a:pt x="168" y="85"/>
                      <a:pt x="168" y="85"/>
                      <a:pt x="167" y="85"/>
                    </a:cubicBezTo>
                    <a:cubicBezTo>
                      <a:pt x="167" y="85"/>
                      <a:pt x="167" y="85"/>
                      <a:pt x="167" y="85"/>
                    </a:cubicBezTo>
                    <a:cubicBezTo>
                      <a:pt x="167" y="85"/>
                      <a:pt x="167" y="85"/>
                      <a:pt x="167" y="84"/>
                    </a:cubicBezTo>
                    <a:cubicBezTo>
                      <a:pt x="168" y="84"/>
                      <a:pt x="168" y="84"/>
                      <a:pt x="168" y="84"/>
                    </a:cubicBezTo>
                    <a:cubicBezTo>
                      <a:pt x="168" y="83"/>
                      <a:pt x="168" y="83"/>
                      <a:pt x="168" y="83"/>
                    </a:cubicBezTo>
                    <a:cubicBezTo>
                      <a:pt x="169" y="83"/>
                      <a:pt x="169" y="83"/>
                      <a:pt x="169" y="83"/>
                    </a:cubicBezTo>
                    <a:cubicBezTo>
                      <a:pt x="169" y="83"/>
                      <a:pt x="169" y="82"/>
                      <a:pt x="169" y="82"/>
                    </a:cubicBezTo>
                    <a:cubicBezTo>
                      <a:pt x="169" y="82"/>
                      <a:pt x="170" y="82"/>
                      <a:pt x="170" y="82"/>
                    </a:cubicBezTo>
                    <a:cubicBezTo>
                      <a:pt x="170" y="82"/>
                      <a:pt x="169" y="81"/>
                      <a:pt x="169" y="81"/>
                    </a:cubicBezTo>
                    <a:cubicBezTo>
                      <a:pt x="169" y="81"/>
                      <a:pt x="169" y="81"/>
                      <a:pt x="168" y="81"/>
                    </a:cubicBezTo>
                    <a:cubicBezTo>
                      <a:pt x="168" y="81"/>
                      <a:pt x="168" y="80"/>
                      <a:pt x="168" y="80"/>
                    </a:cubicBezTo>
                    <a:cubicBezTo>
                      <a:pt x="168" y="80"/>
                      <a:pt x="168" y="80"/>
                      <a:pt x="168" y="80"/>
                    </a:cubicBezTo>
                    <a:cubicBezTo>
                      <a:pt x="167" y="80"/>
                      <a:pt x="167" y="80"/>
                      <a:pt x="167" y="80"/>
                    </a:cubicBezTo>
                    <a:cubicBezTo>
                      <a:pt x="167" y="80"/>
                      <a:pt x="166" y="80"/>
                      <a:pt x="167" y="80"/>
                    </a:cubicBezTo>
                    <a:cubicBezTo>
                      <a:pt x="167" y="80"/>
                      <a:pt x="168" y="80"/>
                      <a:pt x="169" y="80"/>
                    </a:cubicBezTo>
                    <a:cubicBezTo>
                      <a:pt x="169" y="80"/>
                      <a:pt x="170" y="80"/>
                      <a:pt x="170" y="80"/>
                    </a:cubicBezTo>
                    <a:cubicBezTo>
                      <a:pt x="170" y="80"/>
                      <a:pt x="171" y="80"/>
                      <a:pt x="171" y="80"/>
                    </a:cubicBezTo>
                    <a:cubicBezTo>
                      <a:pt x="172" y="80"/>
                      <a:pt x="172" y="80"/>
                      <a:pt x="173" y="80"/>
                    </a:cubicBezTo>
                    <a:cubicBezTo>
                      <a:pt x="174" y="80"/>
                      <a:pt x="175" y="80"/>
                      <a:pt x="176" y="79"/>
                    </a:cubicBezTo>
                    <a:cubicBezTo>
                      <a:pt x="176" y="78"/>
                      <a:pt x="176" y="78"/>
                      <a:pt x="177" y="78"/>
                    </a:cubicBezTo>
                    <a:cubicBezTo>
                      <a:pt x="177" y="78"/>
                      <a:pt x="177" y="77"/>
                      <a:pt x="177" y="77"/>
                    </a:cubicBezTo>
                    <a:cubicBezTo>
                      <a:pt x="177" y="77"/>
                      <a:pt x="177" y="77"/>
                      <a:pt x="176" y="77"/>
                    </a:cubicBezTo>
                    <a:cubicBezTo>
                      <a:pt x="176" y="77"/>
                      <a:pt x="177" y="77"/>
                      <a:pt x="177" y="77"/>
                    </a:cubicBezTo>
                    <a:cubicBezTo>
                      <a:pt x="177" y="76"/>
                      <a:pt x="177" y="76"/>
                      <a:pt x="178" y="76"/>
                    </a:cubicBezTo>
                    <a:cubicBezTo>
                      <a:pt x="178" y="76"/>
                      <a:pt x="179" y="75"/>
                      <a:pt x="178" y="75"/>
                    </a:cubicBezTo>
                    <a:cubicBezTo>
                      <a:pt x="179" y="75"/>
                      <a:pt x="179" y="75"/>
                      <a:pt x="179" y="75"/>
                    </a:cubicBezTo>
                    <a:cubicBezTo>
                      <a:pt x="179" y="75"/>
                      <a:pt x="180" y="74"/>
                      <a:pt x="180" y="73"/>
                    </a:cubicBezTo>
                    <a:close/>
                    <a:moveTo>
                      <a:pt x="238" y="112"/>
                    </a:moveTo>
                    <a:cubicBezTo>
                      <a:pt x="239" y="112"/>
                      <a:pt x="240" y="112"/>
                      <a:pt x="241" y="112"/>
                    </a:cubicBezTo>
                    <a:cubicBezTo>
                      <a:pt x="242" y="112"/>
                      <a:pt x="241" y="111"/>
                      <a:pt x="241" y="111"/>
                    </a:cubicBezTo>
                    <a:cubicBezTo>
                      <a:pt x="241" y="111"/>
                      <a:pt x="241" y="111"/>
                      <a:pt x="240" y="111"/>
                    </a:cubicBezTo>
                    <a:cubicBezTo>
                      <a:pt x="240" y="110"/>
                      <a:pt x="239" y="110"/>
                      <a:pt x="238" y="110"/>
                    </a:cubicBezTo>
                    <a:cubicBezTo>
                      <a:pt x="238" y="109"/>
                      <a:pt x="238" y="110"/>
                      <a:pt x="238" y="110"/>
                    </a:cubicBezTo>
                    <a:cubicBezTo>
                      <a:pt x="237" y="110"/>
                      <a:pt x="237" y="110"/>
                      <a:pt x="237" y="110"/>
                    </a:cubicBezTo>
                    <a:cubicBezTo>
                      <a:pt x="236" y="111"/>
                      <a:pt x="236" y="111"/>
                      <a:pt x="237" y="111"/>
                    </a:cubicBezTo>
                    <a:cubicBezTo>
                      <a:pt x="237" y="112"/>
                      <a:pt x="238" y="112"/>
                      <a:pt x="238" y="112"/>
                    </a:cubicBezTo>
                    <a:close/>
                    <a:moveTo>
                      <a:pt x="157" y="77"/>
                    </a:moveTo>
                    <a:cubicBezTo>
                      <a:pt x="157" y="77"/>
                      <a:pt x="157" y="77"/>
                      <a:pt x="157" y="77"/>
                    </a:cubicBezTo>
                    <a:cubicBezTo>
                      <a:pt x="157" y="77"/>
                      <a:pt x="157" y="77"/>
                      <a:pt x="157" y="78"/>
                    </a:cubicBezTo>
                    <a:cubicBezTo>
                      <a:pt x="157" y="78"/>
                      <a:pt x="157" y="78"/>
                      <a:pt x="157" y="78"/>
                    </a:cubicBezTo>
                    <a:cubicBezTo>
                      <a:pt x="157" y="78"/>
                      <a:pt x="157" y="78"/>
                      <a:pt x="157" y="78"/>
                    </a:cubicBezTo>
                    <a:cubicBezTo>
                      <a:pt x="156" y="78"/>
                      <a:pt x="156" y="78"/>
                      <a:pt x="157" y="78"/>
                    </a:cubicBezTo>
                    <a:cubicBezTo>
                      <a:pt x="157" y="78"/>
                      <a:pt x="157" y="79"/>
                      <a:pt x="157" y="79"/>
                    </a:cubicBezTo>
                    <a:cubicBezTo>
                      <a:pt x="157" y="79"/>
                      <a:pt x="158" y="79"/>
                      <a:pt x="158" y="79"/>
                    </a:cubicBezTo>
                    <a:cubicBezTo>
                      <a:pt x="158" y="78"/>
                      <a:pt x="158" y="78"/>
                      <a:pt x="158" y="78"/>
                    </a:cubicBezTo>
                    <a:cubicBezTo>
                      <a:pt x="159" y="78"/>
                      <a:pt x="159" y="78"/>
                      <a:pt x="158" y="78"/>
                    </a:cubicBezTo>
                    <a:cubicBezTo>
                      <a:pt x="158" y="78"/>
                      <a:pt x="158" y="78"/>
                      <a:pt x="158" y="78"/>
                    </a:cubicBezTo>
                    <a:cubicBezTo>
                      <a:pt x="158" y="77"/>
                      <a:pt x="158" y="77"/>
                      <a:pt x="158" y="77"/>
                    </a:cubicBezTo>
                    <a:cubicBezTo>
                      <a:pt x="158" y="77"/>
                      <a:pt x="158" y="77"/>
                      <a:pt x="157" y="77"/>
                    </a:cubicBezTo>
                    <a:cubicBezTo>
                      <a:pt x="157" y="77"/>
                      <a:pt x="157" y="77"/>
                      <a:pt x="157" y="77"/>
                    </a:cubicBezTo>
                    <a:close/>
                    <a:moveTo>
                      <a:pt x="128" y="73"/>
                    </a:moveTo>
                    <a:cubicBezTo>
                      <a:pt x="128" y="73"/>
                      <a:pt x="127" y="73"/>
                      <a:pt x="127" y="73"/>
                    </a:cubicBezTo>
                    <a:cubicBezTo>
                      <a:pt x="127" y="73"/>
                      <a:pt x="127" y="73"/>
                      <a:pt x="127" y="73"/>
                    </a:cubicBezTo>
                    <a:cubicBezTo>
                      <a:pt x="126" y="73"/>
                      <a:pt x="126" y="73"/>
                      <a:pt x="125" y="73"/>
                    </a:cubicBezTo>
                    <a:cubicBezTo>
                      <a:pt x="125" y="73"/>
                      <a:pt x="124" y="73"/>
                      <a:pt x="124" y="73"/>
                    </a:cubicBezTo>
                    <a:cubicBezTo>
                      <a:pt x="124" y="73"/>
                      <a:pt x="124" y="73"/>
                      <a:pt x="123" y="73"/>
                    </a:cubicBezTo>
                    <a:cubicBezTo>
                      <a:pt x="123" y="73"/>
                      <a:pt x="123" y="73"/>
                      <a:pt x="123" y="73"/>
                    </a:cubicBezTo>
                    <a:cubicBezTo>
                      <a:pt x="123" y="73"/>
                      <a:pt x="123" y="73"/>
                      <a:pt x="123" y="73"/>
                    </a:cubicBezTo>
                    <a:cubicBezTo>
                      <a:pt x="123" y="73"/>
                      <a:pt x="123" y="73"/>
                      <a:pt x="123" y="73"/>
                    </a:cubicBezTo>
                    <a:cubicBezTo>
                      <a:pt x="123" y="73"/>
                      <a:pt x="123" y="73"/>
                      <a:pt x="122" y="73"/>
                    </a:cubicBezTo>
                    <a:cubicBezTo>
                      <a:pt x="122" y="74"/>
                      <a:pt x="122" y="74"/>
                      <a:pt x="122" y="74"/>
                    </a:cubicBezTo>
                    <a:cubicBezTo>
                      <a:pt x="122" y="74"/>
                      <a:pt x="122" y="74"/>
                      <a:pt x="122" y="74"/>
                    </a:cubicBezTo>
                    <a:cubicBezTo>
                      <a:pt x="122" y="74"/>
                      <a:pt x="122" y="74"/>
                      <a:pt x="122" y="74"/>
                    </a:cubicBezTo>
                    <a:cubicBezTo>
                      <a:pt x="122" y="74"/>
                      <a:pt x="122" y="74"/>
                      <a:pt x="122" y="74"/>
                    </a:cubicBezTo>
                    <a:cubicBezTo>
                      <a:pt x="121" y="75"/>
                      <a:pt x="121" y="75"/>
                      <a:pt x="121" y="75"/>
                    </a:cubicBezTo>
                    <a:cubicBezTo>
                      <a:pt x="121" y="75"/>
                      <a:pt x="121" y="75"/>
                      <a:pt x="121" y="75"/>
                    </a:cubicBezTo>
                    <a:cubicBezTo>
                      <a:pt x="122" y="75"/>
                      <a:pt x="122" y="75"/>
                      <a:pt x="122" y="75"/>
                    </a:cubicBezTo>
                    <a:cubicBezTo>
                      <a:pt x="123" y="75"/>
                      <a:pt x="123" y="75"/>
                      <a:pt x="123" y="76"/>
                    </a:cubicBezTo>
                    <a:cubicBezTo>
                      <a:pt x="123" y="76"/>
                      <a:pt x="123" y="76"/>
                      <a:pt x="123" y="76"/>
                    </a:cubicBezTo>
                    <a:cubicBezTo>
                      <a:pt x="124" y="76"/>
                      <a:pt x="124" y="76"/>
                      <a:pt x="124" y="76"/>
                    </a:cubicBezTo>
                    <a:cubicBezTo>
                      <a:pt x="124" y="76"/>
                      <a:pt x="124" y="76"/>
                      <a:pt x="124" y="76"/>
                    </a:cubicBezTo>
                    <a:cubicBezTo>
                      <a:pt x="124" y="76"/>
                      <a:pt x="124" y="76"/>
                      <a:pt x="124" y="77"/>
                    </a:cubicBezTo>
                    <a:cubicBezTo>
                      <a:pt x="124" y="77"/>
                      <a:pt x="124" y="77"/>
                      <a:pt x="124" y="77"/>
                    </a:cubicBezTo>
                    <a:cubicBezTo>
                      <a:pt x="124" y="77"/>
                      <a:pt x="124" y="77"/>
                      <a:pt x="124" y="77"/>
                    </a:cubicBezTo>
                    <a:cubicBezTo>
                      <a:pt x="124" y="77"/>
                      <a:pt x="124" y="77"/>
                      <a:pt x="124" y="77"/>
                    </a:cubicBezTo>
                    <a:cubicBezTo>
                      <a:pt x="124" y="77"/>
                      <a:pt x="125" y="77"/>
                      <a:pt x="125" y="77"/>
                    </a:cubicBezTo>
                    <a:cubicBezTo>
                      <a:pt x="125" y="77"/>
                      <a:pt x="125" y="77"/>
                      <a:pt x="125" y="77"/>
                    </a:cubicBezTo>
                    <a:cubicBezTo>
                      <a:pt x="126" y="78"/>
                      <a:pt x="126" y="78"/>
                      <a:pt x="126" y="78"/>
                    </a:cubicBezTo>
                    <a:cubicBezTo>
                      <a:pt x="127" y="79"/>
                      <a:pt x="127" y="79"/>
                      <a:pt x="127" y="79"/>
                    </a:cubicBezTo>
                    <a:cubicBezTo>
                      <a:pt x="127" y="79"/>
                      <a:pt x="127" y="79"/>
                      <a:pt x="127" y="79"/>
                    </a:cubicBezTo>
                    <a:cubicBezTo>
                      <a:pt x="127" y="79"/>
                      <a:pt x="127" y="79"/>
                      <a:pt x="127" y="79"/>
                    </a:cubicBezTo>
                    <a:cubicBezTo>
                      <a:pt x="128" y="79"/>
                      <a:pt x="128" y="79"/>
                      <a:pt x="128" y="78"/>
                    </a:cubicBezTo>
                    <a:cubicBezTo>
                      <a:pt x="128" y="78"/>
                      <a:pt x="128" y="78"/>
                      <a:pt x="128" y="78"/>
                    </a:cubicBezTo>
                    <a:cubicBezTo>
                      <a:pt x="128" y="78"/>
                      <a:pt x="128" y="78"/>
                      <a:pt x="128" y="78"/>
                    </a:cubicBezTo>
                    <a:cubicBezTo>
                      <a:pt x="129" y="78"/>
                      <a:pt x="130" y="77"/>
                      <a:pt x="130" y="76"/>
                    </a:cubicBezTo>
                    <a:cubicBezTo>
                      <a:pt x="130" y="76"/>
                      <a:pt x="130" y="75"/>
                      <a:pt x="130" y="75"/>
                    </a:cubicBezTo>
                    <a:cubicBezTo>
                      <a:pt x="130" y="75"/>
                      <a:pt x="130" y="75"/>
                      <a:pt x="130" y="75"/>
                    </a:cubicBezTo>
                    <a:cubicBezTo>
                      <a:pt x="130" y="75"/>
                      <a:pt x="130" y="75"/>
                      <a:pt x="130" y="75"/>
                    </a:cubicBezTo>
                    <a:cubicBezTo>
                      <a:pt x="130" y="75"/>
                      <a:pt x="130" y="74"/>
                      <a:pt x="130" y="74"/>
                    </a:cubicBezTo>
                    <a:cubicBezTo>
                      <a:pt x="130" y="74"/>
                      <a:pt x="130" y="74"/>
                      <a:pt x="130" y="74"/>
                    </a:cubicBezTo>
                    <a:cubicBezTo>
                      <a:pt x="130" y="74"/>
                      <a:pt x="129" y="74"/>
                      <a:pt x="129" y="74"/>
                    </a:cubicBezTo>
                    <a:cubicBezTo>
                      <a:pt x="129" y="74"/>
                      <a:pt x="129" y="74"/>
                      <a:pt x="129" y="74"/>
                    </a:cubicBezTo>
                    <a:cubicBezTo>
                      <a:pt x="128" y="73"/>
                      <a:pt x="128" y="73"/>
                      <a:pt x="128" y="73"/>
                    </a:cubicBezTo>
                    <a:close/>
                    <a:moveTo>
                      <a:pt x="139" y="106"/>
                    </a:move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9" y="106"/>
                    </a:cubicBezTo>
                    <a:cubicBezTo>
                      <a:pt x="139" y="106"/>
                      <a:pt x="139" y="106"/>
                      <a:pt x="138" y="106"/>
                    </a:cubicBezTo>
                    <a:cubicBezTo>
                      <a:pt x="138" y="106"/>
                      <a:pt x="138" y="106"/>
                      <a:pt x="138" y="106"/>
                    </a:cubicBezTo>
                    <a:cubicBezTo>
                      <a:pt x="138" y="107"/>
                      <a:pt x="139" y="107"/>
                      <a:pt x="139" y="107"/>
                    </a:cubicBezTo>
                    <a:cubicBezTo>
                      <a:pt x="139" y="107"/>
                      <a:pt x="139" y="107"/>
                      <a:pt x="139" y="107"/>
                    </a:cubicBezTo>
                    <a:cubicBezTo>
                      <a:pt x="139" y="107"/>
                      <a:pt x="139" y="107"/>
                      <a:pt x="140" y="107"/>
                    </a:cubicBezTo>
                    <a:cubicBezTo>
                      <a:pt x="140" y="107"/>
                      <a:pt x="140" y="107"/>
                      <a:pt x="140" y="107"/>
                    </a:cubicBezTo>
                    <a:cubicBezTo>
                      <a:pt x="140" y="107"/>
                      <a:pt x="140" y="107"/>
                      <a:pt x="140" y="107"/>
                    </a:cubicBezTo>
                    <a:cubicBezTo>
                      <a:pt x="140" y="107"/>
                      <a:pt x="140" y="106"/>
                      <a:pt x="140" y="106"/>
                    </a:cubicBezTo>
                    <a:cubicBezTo>
                      <a:pt x="140" y="106"/>
                      <a:pt x="140" y="106"/>
                      <a:pt x="139" y="106"/>
                    </a:cubicBezTo>
                    <a:cubicBezTo>
                      <a:pt x="139" y="106"/>
                      <a:pt x="139" y="106"/>
                      <a:pt x="139" y="106"/>
                    </a:cubicBezTo>
                    <a:close/>
                    <a:moveTo>
                      <a:pt x="163" y="46"/>
                    </a:moveTo>
                    <a:cubicBezTo>
                      <a:pt x="164" y="46"/>
                      <a:pt x="165" y="46"/>
                      <a:pt x="166" y="46"/>
                    </a:cubicBezTo>
                    <a:cubicBezTo>
                      <a:pt x="166" y="46"/>
                      <a:pt x="166" y="46"/>
                      <a:pt x="167" y="46"/>
                    </a:cubicBezTo>
                    <a:cubicBezTo>
                      <a:pt x="167" y="46"/>
                      <a:pt x="168" y="46"/>
                      <a:pt x="169" y="46"/>
                    </a:cubicBezTo>
                    <a:cubicBezTo>
                      <a:pt x="170" y="46"/>
                      <a:pt x="170" y="45"/>
                      <a:pt x="171" y="44"/>
                    </a:cubicBezTo>
                    <a:cubicBezTo>
                      <a:pt x="170" y="44"/>
                      <a:pt x="169" y="44"/>
                      <a:pt x="169" y="44"/>
                    </a:cubicBezTo>
                    <a:cubicBezTo>
                      <a:pt x="169" y="44"/>
                      <a:pt x="168" y="44"/>
                      <a:pt x="168" y="44"/>
                    </a:cubicBezTo>
                    <a:cubicBezTo>
                      <a:pt x="168" y="44"/>
                      <a:pt x="168" y="44"/>
                      <a:pt x="167" y="44"/>
                    </a:cubicBezTo>
                    <a:cubicBezTo>
                      <a:pt x="167" y="44"/>
                      <a:pt x="167" y="44"/>
                      <a:pt x="167" y="44"/>
                    </a:cubicBezTo>
                    <a:cubicBezTo>
                      <a:pt x="167" y="44"/>
                      <a:pt x="166" y="44"/>
                      <a:pt x="166" y="44"/>
                    </a:cubicBezTo>
                    <a:cubicBezTo>
                      <a:pt x="165" y="44"/>
                      <a:pt x="165" y="44"/>
                      <a:pt x="165" y="44"/>
                    </a:cubicBezTo>
                    <a:cubicBezTo>
                      <a:pt x="164" y="44"/>
                      <a:pt x="164" y="44"/>
                      <a:pt x="164" y="44"/>
                    </a:cubicBezTo>
                    <a:cubicBezTo>
                      <a:pt x="163" y="44"/>
                      <a:pt x="163" y="44"/>
                      <a:pt x="163" y="44"/>
                    </a:cubicBezTo>
                    <a:cubicBezTo>
                      <a:pt x="163" y="44"/>
                      <a:pt x="163" y="44"/>
                      <a:pt x="163" y="44"/>
                    </a:cubicBezTo>
                    <a:cubicBezTo>
                      <a:pt x="163" y="44"/>
                      <a:pt x="163" y="44"/>
                      <a:pt x="162" y="44"/>
                    </a:cubicBezTo>
                    <a:cubicBezTo>
                      <a:pt x="162" y="44"/>
                      <a:pt x="162" y="44"/>
                      <a:pt x="162" y="44"/>
                    </a:cubicBezTo>
                    <a:cubicBezTo>
                      <a:pt x="162" y="44"/>
                      <a:pt x="161" y="44"/>
                      <a:pt x="161" y="44"/>
                    </a:cubicBezTo>
                    <a:cubicBezTo>
                      <a:pt x="160" y="44"/>
                      <a:pt x="159" y="45"/>
                      <a:pt x="160" y="45"/>
                    </a:cubicBezTo>
                    <a:cubicBezTo>
                      <a:pt x="161" y="46"/>
                      <a:pt x="162" y="46"/>
                      <a:pt x="163" y="46"/>
                    </a:cubicBezTo>
                    <a:close/>
                    <a:moveTo>
                      <a:pt x="130" y="53"/>
                    </a:moveTo>
                    <a:cubicBezTo>
                      <a:pt x="129" y="53"/>
                      <a:pt x="130" y="53"/>
                      <a:pt x="130" y="53"/>
                    </a:cubicBezTo>
                    <a:cubicBezTo>
                      <a:pt x="130" y="54"/>
                      <a:pt x="130" y="54"/>
                      <a:pt x="130" y="54"/>
                    </a:cubicBezTo>
                    <a:cubicBezTo>
                      <a:pt x="131" y="54"/>
                      <a:pt x="131" y="54"/>
                      <a:pt x="130" y="54"/>
                    </a:cubicBezTo>
                    <a:cubicBezTo>
                      <a:pt x="131" y="54"/>
                      <a:pt x="131" y="55"/>
                      <a:pt x="131" y="55"/>
                    </a:cubicBezTo>
                    <a:cubicBezTo>
                      <a:pt x="131" y="55"/>
                      <a:pt x="131" y="55"/>
                      <a:pt x="131" y="55"/>
                    </a:cubicBezTo>
                    <a:cubicBezTo>
                      <a:pt x="132" y="55"/>
                      <a:pt x="132" y="55"/>
                      <a:pt x="133" y="55"/>
                    </a:cubicBezTo>
                    <a:cubicBezTo>
                      <a:pt x="134" y="55"/>
                      <a:pt x="135" y="55"/>
                      <a:pt x="135" y="54"/>
                    </a:cubicBezTo>
                    <a:cubicBezTo>
                      <a:pt x="134" y="53"/>
                      <a:pt x="133" y="53"/>
                      <a:pt x="131" y="52"/>
                    </a:cubicBezTo>
                    <a:cubicBezTo>
                      <a:pt x="131" y="52"/>
                      <a:pt x="130" y="52"/>
                      <a:pt x="130" y="53"/>
                    </a:cubicBezTo>
                    <a:close/>
                    <a:moveTo>
                      <a:pt x="160" y="64"/>
                    </a:moveTo>
                    <a:cubicBezTo>
                      <a:pt x="160" y="65"/>
                      <a:pt x="161" y="66"/>
                      <a:pt x="161" y="66"/>
                    </a:cubicBezTo>
                    <a:cubicBezTo>
                      <a:pt x="161" y="66"/>
                      <a:pt x="162" y="66"/>
                      <a:pt x="162" y="66"/>
                    </a:cubicBezTo>
                    <a:cubicBezTo>
                      <a:pt x="162" y="66"/>
                      <a:pt x="162" y="66"/>
                      <a:pt x="162" y="66"/>
                    </a:cubicBezTo>
                    <a:cubicBezTo>
                      <a:pt x="162" y="66"/>
                      <a:pt x="163" y="66"/>
                      <a:pt x="162" y="66"/>
                    </a:cubicBezTo>
                    <a:cubicBezTo>
                      <a:pt x="163" y="66"/>
                      <a:pt x="163" y="66"/>
                      <a:pt x="163" y="66"/>
                    </a:cubicBezTo>
                    <a:cubicBezTo>
                      <a:pt x="164" y="66"/>
                      <a:pt x="164" y="67"/>
                      <a:pt x="164" y="67"/>
                    </a:cubicBezTo>
                    <a:cubicBezTo>
                      <a:pt x="165" y="67"/>
                      <a:pt x="165" y="67"/>
                      <a:pt x="165" y="67"/>
                    </a:cubicBezTo>
                    <a:cubicBezTo>
                      <a:pt x="165" y="67"/>
                      <a:pt x="165" y="67"/>
                      <a:pt x="165" y="67"/>
                    </a:cubicBezTo>
                    <a:cubicBezTo>
                      <a:pt x="165" y="67"/>
                      <a:pt x="166" y="67"/>
                      <a:pt x="166" y="67"/>
                    </a:cubicBezTo>
                    <a:cubicBezTo>
                      <a:pt x="167" y="67"/>
                      <a:pt x="169" y="68"/>
                      <a:pt x="170" y="66"/>
                    </a:cubicBezTo>
                    <a:cubicBezTo>
                      <a:pt x="170" y="65"/>
                      <a:pt x="170" y="65"/>
                      <a:pt x="170" y="64"/>
                    </a:cubicBezTo>
                    <a:cubicBezTo>
                      <a:pt x="169" y="64"/>
                      <a:pt x="169" y="64"/>
                      <a:pt x="169" y="64"/>
                    </a:cubicBezTo>
                    <a:cubicBezTo>
                      <a:pt x="169" y="64"/>
                      <a:pt x="169" y="64"/>
                      <a:pt x="170" y="63"/>
                    </a:cubicBezTo>
                    <a:cubicBezTo>
                      <a:pt x="170" y="63"/>
                      <a:pt x="169" y="63"/>
                      <a:pt x="169" y="63"/>
                    </a:cubicBezTo>
                    <a:cubicBezTo>
                      <a:pt x="169" y="62"/>
                      <a:pt x="169" y="62"/>
                      <a:pt x="169" y="62"/>
                    </a:cubicBezTo>
                    <a:cubicBezTo>
                      <a:pt x="169" y="62"/>
                      <a:pt x="169" y="62"/>
                      <a:pt x="169" y="62"/>
                    </a:cubicBezTo>
                    <a:cubicBezTo>
                      <a:pt x="169" y="62"/>
                      <a:pt x="168" y="62"/>
                      <a:pt x="168" y="62"/>
                    </a:cubicBezTo>
                    <a:cubicBezTo>
                      <a:pt x="168" y="61"/>
                      <a:pt x="167" y="61"/>
                      <a:pt x="167" y="60"/>
                    </a:cubicBezTo>
                    <a:cubicBezTo>
                      <a:pt x="166" y="60"/>
                      <a:pt x="165" y="60"/>
                      <a:pt x="165" y="60"/>
                    </a:cubicBezTo>
                    <a:cubicBezTo>
                      <a:pt x="164" y="60"/>
                      <a:pt x="163" y="60"/>
                      <a:pt x="162" y="61"/>
                    </a:cubicBezTo>
                    <a:cubicBezTo>
                      <a:pt x="161" y="61"/>
                      <a:pt x="160" y="61"/>
                      <a:pt x="160" y="62"/>
                    </a:cubicBezTo>
                    <a:cubicBezTo>
                      <a:pt x="160" y="62"/>
                      <a:pt x="160" y="61"/>
                      <a:pt x="161" y="61"/>
                    </a:cubicBezTo>
                    <a:cubicBezTo>
                      <a:pt x="160" y="62"/>
                      <a:pt x="159" y="62"/>
                      <a:pt x="159" y="63"/>
                    </a:cubicBezTo>
                    <a:cubicBezTo>
                      <a:pt x="159" y="63"/>
                      <a:pt x="158" y="64"/>
                      <a:pt x="158" y="64"/>
                    </a:cubicBezTo>
                    <a:cubicBezTo>
                      <a:pt x="159" y="64"/>
                      <a:pt x="159" y="65"/>
                      <a:pt x="159" y="65"/>
                    </a:cubicBezTo>
                    <a:cubicBezTo>
                      <a:pt x="160" y="65"/>
                      <a:pt x="160" y="65"/>
                      <a:pt x="160" y="64"/>
                    </a:cubicBezTo>
                    <a:close/>
                    <a:moveTo>
                      <a:pt x="182" y="67"/>
                    </a:moveTo>
                    <a:cubicBezTo>
                      <a:pt x="182" y="67"/>
                      <a:pt x="182" y="67"/>
                      <a:pt x="182" y="67"/>
                    </a:cubicBezTo>
                    <a:cubicBezTo>
                      <a:pt x="182" y="67"/>
                      <a:pt x="182" y="68"/>
                      <a:pt x="182" y="68"/>
                    </a:cubicBezTo>
                    <a:cubicBezTo>
                      <a:pt x="183" y="68"/>
                      <a:pt x="183" y="67"/>
                      <a:pt x="183" y="68"/>
                    </a:cubicBezTo>
                    <a:cubicBezTo>
                      <a:pt x="184" y="68"/>
                      <a:pt x="184" y="68"/>
                      <a:pt x="184" y="67"/>
                    </a:cubicBezTo>
                    <a:cubicBezTo>
                      <a:pt x="184" y="67"/>
                      <a:pt x="184" y="67"/>
                      <a:pt x="184" y="67"/>
                    </a:cubicBezTo>
                    <a:cubicBezTo>
                      <a:pt x="184" y="67"/>
                      <a:pt x="184" y="67"/>
                      <a:pt x="184" y="67"/>
                    </a:cubicBezTo>
                    <a:cubicBezTo>
                      <a:pt x="185" y="67"/>
                      <a:pt x="185" y="67"/>
                      <a:pt x="185" y="67"/>
                    </a:cubicBezTo>
                    <a:cubicBezTo>
                      <a:pt x="185" y="67"/>
                      <a:pt x="185" y="66"/>
                      <a:pt x="185" y="66"/>
                    </a:cubicBezTo>
                    <a:cubicBezTo>
                      <a:pt x="185" y="66"/>
                      <a:pt x="185" y="66"/>
                      <a:pt x="185" y="66"/>
                    </a:cubicBezTo>
                    <a:cubicBezTo>
                      <a:pt x="186" y="66"/>
                      <a:pt x="185" y="66"/>
                      <a:pt x="185" y="65"/>
                    </a:cubicBezTo>
                    <a:cubicBezTo>
                      <a:pt x="185" y="66"/>
                      <a:pt x="186" y="66"/>
                      <a:pt x="186" y="66"/>
                    </a:cubicBezTo>
                    <a:cubicBezTo>
                      <a:pt x="186" y="66"/>
                      <a:pt x="186" y="67"/>
                      <a:pt x="186" y="67"/>
                    </a:cubicBezTo>
                    <a:cubicBezTo>
                      <a:pt x="186" y="67"/>
                      <a:pt x="187" y="65"/>
                      <a:pt x="187" y="66"/>
                    </a:cubicBezTo>
                    <a:cubicBezTo>
                      <a:pt x="187" y="65"/>
                      <a:pt x="187" y="65"/>
                      <a:pt x="187" y="65"/>
                    </a:cubicBezTo>
                    <a:cubicBezTo>
                      <a:pt x="187" y="65"/>
                      <a:pt x="187" y="66"/>
                      <a:pt x="187" y="66"/>
                    </a:cubicBezTo>
                    <a:cubicBezTo>
                      <a:pt x="187" y="66"/>
                      <a:pt x="188" y="66"/>
                      <a:pt x="188" y="66"/>
                    </a:cubicBezTo>
                    <a:cubicBezTo>
                      <a:pt x="188" y="66"/>
                      <a:pt x="188" y="66"/>
                      <a:pt x="188" y="66"/>
                    </a:cubicBezTo>
                    <a:cubicBezTo>
                      <a:pt x="188" y="67"/>
                      <a:pt x="186" y="68"/>
                      <a:pt x="188" y="68"/>
                    </a:cubicBezTo>
                    <a:cubicBezTo>
                      <a:pt x="188" y="68"/>
                      <a:pt x="188" y="68"/>
                      <a:pt x="188" y="68"/>
                    </a:cubicBezTo>
                    <a:cubicBezTo>
                      <a:pt x="188" y="68"/>
                      <a:pt x="188" y="68"/>
                      <a:pt x="189" y="68"/>
                    </a:cubicBezTo>
                    <a:cubicBezTo>
                      <a:pt x="189" y="68"/>
                      <a:pt x="189" y="68"/>
                      <a:pt x="189" y="68"/>
                    </a:cubicBezTo>
                    <a:cubicBezTo>
                      <a:pt x="190" y="68"/>
                      <a:pt x="190" y="68"/>
                      <a:pt x="190" y="68"/>
                    </a:cubicBezTo>
                    <a:cubicBezTo>
                      <a:pt x="190" y="68"/>
                      <a:pt x="190" y="68"/>
                      <a:pt x="190" y="68"/>
                    </a:cubicBezTo>
                    <a:cubicBezTo>
                      <a:pt x="190" y="68"/>
                      <a:pt x="191" y="68"/>
                      <a:pt x="191" y="68"/>
                    </a:cubicBezTo>
                    <a:cubicBezTo>
                      <a:pt x="191" y="68"/>
                      <a:pt x="191" y="68"/>
                      <a:pt x="191" y="68"/>
                    </a:cubicBezTo>
                    <a:cubicBezTo>
                      <a:pt x="191" y="68"/>
                      <a:pt x="192" y="68"/>
                      <a:pt x="192" y="68"/>
                    </a:cubicBezTo>
                    <a:cubicBezTo>
                      <a:pt x="192" y="68"/>
                      <a:pt x="192" y="68"/>
                      <a:pt x="192" y="68"/>
                    </a:cubicBezTo>
                    <a:cubicBezTo>
                      <a:pt x="193" y="68"/>
                      <a:pt x="192" y="68"/>
                      <a:pt x="193" y="68"/>
                    </a:cubicBezTo>
                    <a:cubicBezTo>
                      <a:pt x="193" y="68"/>
                      <a:pt x="193" y="68"/>
                      <a:pt x="193" y="68"/>
                    </a:cubicBezTo>
                    <a:cubicBezTo>
                      <a:pt x="193" y="68"/>
                      <a:pt x="194" y="68"/>
                      <a:pt x="194" y="68"/>
                    </a:cubicBezTo>
                    <a:cubicBezTo>
                      <a:pt x="194" y="68"/>
                      <a:pt x="193" y="67"/>
                      <a:pt x="193" y="67"/>
                    </a:cubicBezTo>
                    <a:cubicBezTo>
                      <a:pt x="194" y="67"/>
                      <a:pt x="195" y="68"/>
                      <a:pt x="195" y="68"/>
                    </a:cubicBezTo>
                    <a:cubicBezTo>
                      <a:pt x="195" y="68"/>
                      <a:pt x="195" y="67"/>
                      <a:pt x="196" y="67"/>
                    </a:cubicBezTo>
                    <a:cubicBezTo>
                      <a:pt x="196" y="68"/>
                      <a:pt x="196" y="68"/>
                      <a:pt x="196" y="68"/>
                    </a:cubicBezTo>
                    <a:cubicBezTo>
                      <a:pt x="196" y="68"/>
                      <a:pt x="196" y="68"/>
                      <a:pt x="196" y="68"/>
                    </a:cubicBezTo>
                    <a:cubicBezTo>
                      <a:pt x="197" y="68"/>
                      <a:pt x="197" y="68"/>
                      <a:pt x="198" y="68"/>
                    </a:cubicBezTo>
                    <a:cubicBezTo>
                      <a:pt x="198" y="68"/>
                      <a:pt x="198" y="67"/>
                      <a:pt x="198" y="67"/>
                    </a:cubicBezTo>
                    <a:cubicBezTo>
                      <a:pt x="198" y="66"/>
                      <a:pt x="198" y="67"/>
                      <a:pt x="198" y="67"/>
                    </a:cubicBezTo>
                    <a:cubicBezTo>
                      <a:pt x="199" y="68"/>
                      <a:pt x="199" y="68"/>
                      <a:pt x="199" y="68"/>
                    </a:cubicBezTo>
                    <a:cubicBezTo>
                      <a:pt x="200" y="68"/>
                      <a:pt x="199" y="67"/>
                      <a:pt x="200" y="67"/>
                    </a:cubicBezTo>
                    <a:cubicBezTo>
                      <a:pt x="200" y="66"/>
                      <a:pt x="200" y="66"/>
                      <a:pt x="200" y="66"/>
                    </a:cubicBezTo>
                    <a:cubicBezTo>
                      <a:pt x="200" y="66"/>
                      <a:pt x="200" y="66"/>
                      <a:pt x="200" y="67"/>
                    </a:cubicBezTo>
                    <a:cubicBezTo>
                      <a:pt x="200" y="67"/>
                      <a:pt x="200" y="68"/>
                      <a:pt x="200" y="68"/>
                    </a:cubicBezTo>
                    <a:cubicBezTo>
                      <a:pt x="200" y="68"/>
                      <a:pt x="201" y="68"/>
                      <a:pt x="201" y="68"/>
                    </a:cubicBezTo>
                    <a:cubicBezTo>
                      <a:pt x="201" y="68"/>
                      <a:pt x="201" y="68"/>
                      <a:pt x="201" y="68"/>
                    </a:cubicBezTo>
                    <a:cubicBezTo>
                      <a:pt x="202" y="68"/>
                      <a:pt x="202" y="68"/>
                      <a:pt x="203" y="68"/>
                    </a:cubicBezTo>
                    <a:cubicBezTo>
                      <a:pt x="204" y="67"/>
                      <a:pt x="204" y="68"/>
                      <a:pt x="205" y="67"/>
                    </a:cubicBezTo>
                    <a:cubicBezTo>
                      <a:pt x="205" y="67"/>
                      <a:pt x="205" y="67"/>
                      <a:pt x="205" y="67"/>
                    </a:cubicBezTo>
                    <a:cubicBezTo>
                      <a:pt x="206" y="66"/>
                      <a:pt x="206" y="66"/>
                      <a:pt x="206" y="66"/>
                    </a:cubicBezTo>
                    <a:cubicBezTo>
                      <a:pt x="206" y="66"/>
                      <a:pt x="205" y="65"/>
                      <a:pt x="205" y="65"/>
                    </a:cubicBezTo>
                    <a:cubicBezTo>
                      <a:pt x="205" y="65"/>
                      <a:pt x="206" y="66"/>
                      <a:pt x="206" y="66"/>
                    </a:cubicBezTo>
                    <a:cubicBezTo>
                      <a:pt x="207" y="66"/>
                      <a:pt x="206" y="66"/>
                      <a:pt x="207" y="67"/>
                    </a:cubicBezTo>
                    <a:cubicBezTo>
                      <a:pt x="207" y="67"/>
                      <a:pt x="208" y="68"/>
                      <a:pt x="209" y="67"/>
                    </a:cubicBezTo>
                    <a:cubicBezTo>
                      <a:pt x="209" y="68"/>
                      <a:pt x="210" y="68"/>
                      <a:pt x="210" y="68"/>
                    </a:cubicBezTo>
                    <a:cubicBezTo>
                      <a:pt x="211" y="68"/>
                      <a:pt x="211" y="68"/>
                      <a:pt x="212" y="68"/>
                    </a:cubicBezTo>
                    <a:cubicBezTo>
                      <a:pt x="213" y="68"/>
                      <a:pt x="214" y="68"/>
                      <a:pt x="215" y="68"/>
                    </a:cubicBezTo>
                    <a:cubicBezTo>
                      <a:pt x="216" y="67"/>
                      <a:pt x="217" y="68"/>
                      <a:pt x="217" y="67"/>
                    </a:cubicBezTo>
                    <a:cubicBezTo>
                      <a:pt x="217" y="67"/>
                      <a:pt x="217" y="67"/>
                      <a:pt x="217" y="67"/>
                    </a:cubicBezTo>
                    <a:cubicBezTo>
                      <a:pt x="217" y="67"/>
                      <a:pt x="217" y="66"/>
                      <a:pt x="217" y="66"/>
                    </a:cubicBezTo>
                    <a:cubicBezTo>
                      <a:pt x="217" y="66"/>
                      <a:pt x="217" y="66"/>
                      <a:pt x="217" y="66"/>
                    </a:cubicBezTo>
                    <a:cubicBezTo>
                      <a:pt x="217" y="66"/>
                      <a:pt x="217" y="66"/>
                      <a:pt x="217" y="66"/>
                    </a:cubicBezTo>
                    <a:cubicBezTo>
                      <a:pt x="217" y="65"/>
                      <a:pt x="217" y="65"/>
                      <a:pt x="217" y="65"/>
                    </a:cubicBezTo>
                    <a:cubicBezTo>
                      <a:pt x="217" y="65"/>
                      <a:pt x="217" y="65"/>
                      <a:pt x="217" y="65"/>
                    </a:cubicBezTo>
                    <a:cubicBezTo>
                      <a:pt x="217" y="65"/>
                      <a:pt x="217" y="65"/>
                      <a:pt x="217" y="65"/>
                    </a:cubicBezTo>
                    <a:cubicBezTo>
                      <a:pt x="217" y="65"/>
                      <a:pt x="218" y="65"/>
                      <a:pt x="218" y="65"/>
                    </a:cubicBezTo>
                    <a:cubicBezTo>
                      <a:pt x="219" y="65"/>
                      <a:pt x="220" y="65"/>
                      <a:pt x="220" y="65"/>
                    </a:cubicBezTo>
                    <a:cubicBezTo>
                      <a:pt x="220" y="65"/>
                      <a:pt x="219" y="64"/>
                      <a:pt x="219" y="64"/>
                    </a:cubicBezTo>
                    <a:cubicBezTo>
                      <a:pt x="219" y="64"/>
                      <a:pt x="218" y="64"/>
                      <a:pt x="218" y="64"/>
                    </a:cubicBezTo>
                    <a:cubicBezTo>
                      <a:pt x="218" y="65"/>
                      <a:pt x="217" y="65"/>
                      <a:pt x="217" y="65"/>
                    </a:cubicBezTo>
                    <a:cubicBezTo>
                      <a:pt x="217" y="64"/>
                      <a:pt x="216" y="64"/>
                      <a:pt x="216" y="64"/>
                    </a:cubicBezTo>
                    <a:cubicBezTo>
                      <a:pt x="217" y="63"/>
                      <a:pt x="218" y="63"/>
                      <a:pt x="220" y="62"/>
                    </a:cubicBezTo>
                    <a:cubicBezTo>
                      <a:pt x="219" y="62"/>
                      <a:pt x="219" y="62"/>
                      <a:pt x="219" y="62"/>
                    </a:cubicBezTo>
                    <a:cubicBezTo>
                      <a:pt x="220" y="61"/>
                      <a:pt x="219" y="62"/>
                      <a:pt x="219" y="61"/>
                    </a:cubicBezTo>
                    <a:cubicBezTo>
                      <a:pt x="219" y="61"/>
                      <a:pt x="219" y="61"/>
                      <a:pt x="219" y="61"/>
                    </a:cubicBezTo>
                    <a:cubicBezTo>
                      <a:pt x="218" y="61"/>
                      <a:pt x="217" y="61"/>
                      <a:pt x="216" y="61"/>
                    </a:cubicBezTo>
                    <a:cubicBezTo>
                      <a:pt x="217" y="61"/>
                      <a:pt x="217" y="61"/>
                      <a:pt x="218" y="60"/>
                    </a:cubicBezTo>
                    <a:cubicBezTo>
                      <a:pt x="217" y="61"/>
                      <a:pt x="217" y="60"/>
                      <a:pt x="217" y="60"/>
                    </a:cubicBezTo>
                    <a:cubicBezTo>
                      <a:pt x="217" y="60"/>
                      <a:pt x="216" y="60"/>
                      <a:pt x="216" y="60"/>
                    </a:cubicBezTo>
                    <a:cubicBezTo>
                      <a:pt x="216" y="60"/>
                      <a:pt x="215" y="60"/>
                      <a:pt x="215" y="60"/>
                    </a:cubicBezTo>
                    <a:cubicBezTo>
                      <a:pt x="215" y="60"/>
                      <a:pt x="214" y="60"/>
                      <a:pt x="214" y="60"/>
                    </a:cubicBezTo>
                    <a:cubicBezTo>
                      <a:pt x="214" y="60"/>
                      <a:pt x="214" y="59"/>
                      <a:pt x="214" y="59"/>
                    </a:cubicBezTo>
                    <a:cubicBezTo>
                      <a:pt x="213" y="59"/>
                      <a:pt x="213" y="59"/>
                      <a:pt x="212" y="58"/>
                    </a:cubicBezTo>
                    <a:cubicBezTo>
                      <a:pt x="212" y="58"/>
                      <a:pt x="211" y="58"/>
                      <a:pt x="211" y="58"/>
                    </a:cubicBezTo>
                    <a:cubicBezTo>
                      <a:pt x="210" y="58"/>
                      <a:pt x="210" y="58"/>
                      <a:pt x="209" y="58"/>
                    </a:cubicBezTo>
                    <a:cubicBezTo>
                      <a:pt x="208" y="58"/>
                      <a:pt x="207" y="59"/>
                      <a:pt x="207" y="59"/>
                    </a:cubicBezTo>
                    <a:cubicBezTo>
                      <a:pt x="206" y="59"/>
                      <a:pt x="206" y="59"/>
                      <a:pt x="205" y="59"/>
                    </a:cubicBezTo>
                    <a:cubicBezTo>
                      <a:pt x="205" y="58"/>
                      <a:pt x="204" y="58"/>
                      <a:pt x="204" y="58"/>
                    </a:cubicBezTo>
                    <a:cubicBezTo>
                      <a:pt x="204" y="59"/>
                      <a:pt x="203" y="59"/>
                      <a:pt x="203" y="59"/>
                    </a:cubicBezTo>
                    <a:cubicBezTo>
                      <a:pt x="203" y="59"/>
                      <a:pt x="203" y="59"/>
                      <a:pt x="203" y="59"/>
                    </a:cubicBezTo>
                    <a:cubicBezTo>
                      <a:pt x="203" y="59"/>
                      <a:pt x="202" y="59"/>
                      <a:pt x="202" y="59"/>
                    </a:cubicBezTo>
                    <a:cubicBezTo>
                      <a:pt x="202" y="59"/>
                      <a:pt x="200" y="59"/>
                      <a:pt x="202" y="60"/>
                    </a:cubicBezTo>
                    <a:cubicBezTo>
                      <a:pt x="201" y="60"/>
                      <a:pt x="200" y="60"/>
                      <a:pt x="200" y="60"/>
                    </a:cubicBezTo>
                    <a:cubicBezTo>
                      <a:pt x="200" y="60"/>
                      <a:pt x="200" y="60"/>
                      <a:pt x="200" y="60"/>
                    </a:cubicBezTo>
                    <a:cubicBezTo>
                      <a:pt x="200" y="60"/>
                      <a:pt x="200" y="60"/>
                      <a:pt x="200" y="60"/>
                    </a:cubicBezTo>
                    <a:cubicBezTo>
                      <a:pt x="200" y="60"/>
                      <a:pt x="198" y="60"/>
                      <a:pt x="199" y="60"/>
                    </a:cubicBezTo>
                    <a:cubicBezTo>
                      <a:pt x="199" y="60"/>
                      <a:pt x="198" y="60"/>
                      <a:pt x="198" y="60"/>
                    </a:cubicBezTo>
                    <a:cubicBezTo>
                      <a:pt x="198" y="60"/>
                      <a:pt x="197" y="60"/>
                      <a:pt x="197" y="60"/>
                    </a:cubicBezTo>
                    <a:cubicBezTo>
                      <a:pt x="197" y="60"/>
                      <a:pt x="196" y="60"/>
                      <a:pt x="196" y="61"/>
                    </a:cubicBezTo>
                    <a:cubicBezTo>
                      <a:pt x="196" y="61"/>
                      <a:pt x="197" y="61"/>
                      <a:pt x="198" y="61"/>
                    </a:cubicBezTo>
                    <a:cubicBezTo>
                      <a:pt x="197" y="61"/>
                      <a:pt x="197" y="61"/>
                      <a:pt x="196" y="61"/>
                    </a:cubicBezTo>
                    <a:cubicBezTo>
                      <a:pt x="195" y="61"/>
                      <a:pt x="194" y="62"/>
                      <a:pt x="194" y="61"/>
                    </a:cubicBezTo>
                    <a:cubicBezTo>
                      <a:pt x="193" y="61"/>
                      <a:pt x="192" y="60"/>
                      <a:pt x="192" y="60"/>
                    </a:cubicBezTo>
                    <a:cubicBezTo>
                      <a:pt x="191" y="60"/>
                      <a:pt x="191" y="60"/>
                      <a:pt x="191" y="61"/>
                    </a:cubicBezTo>
                    <a:cubicBezTo>
                      <a:pt x="191" y="61"/>
                      <a:pt x="191" y="61"/>
                      <a:pt x="190" y="60"/>
                    </a:cubicBezTo>
                    <a:cubicBezTo>
                      <a:pt x="190" y="60"/>
                      <a:pt x="190" y="60"/>
                      <a:pt x="190" y="60"/>
                    </a:cubicBezTo>
                    <a:cubicBezTo>
                      <a:pt x="189" y="60"/>
                      <a:pt x="189" y="61"/>
                      <a:pt x="188" y="61"/>
                    </a:cubicBezTo>
                    <a:cubicBezTo>
                      <a:pt x="188" y="61"/>
                      <a:pt x="187" y="59"/>
                      <a:pt x="187" y="59"/>
                    </a:cubicBezTo>
                    <a:cubicBezTo>
                      <a:pt x="187" y="59"/>
                      <a:pt x="186" y="60"/>
                      <a:pt x="186" y="60"/>
                    </a:cubicBezTo>
                    <a:cubicBezTo>
                      <a:pt x="186" y="60"/>
                      <a:pt x="186" y="60"/>
                      <a:pt x="186" y="60"/>
                    </a:cubicBezTo>
                    <a:cubicBezTo>
                      <a:pt x="186" y="60"/>
                      <a:pt x="186" y="60"/>
                      <a:pt x="186" y="60"/>
                    </a:cubicBezTo>
                    <a:cubicBezTo>
                      <a:pt x="186" y="60"/>
                      <a:pt x="185" y="60"/>
                      <a:pt x="184" y="60"/>
                    </a:cubicBezTo>
                    <a:cubicBezTo>
                      <a:pt x="184" y="60"/>
                      <a:pt x="183" y="60"/>
                      <a:pt x="183" y="60"/>
                    </a:cubicBezTo>
                    <a:cubicBezTo>
                      <a:pt x="183" y="60"/>
                      <a:pt x="183" y="60"/>
                      <a:pt x="183" y="60"/>
                    </a:cubicBezTo>
                    <a:cubicBezTo>
                      <a:pt x="183" y="60"/>
                      <a:pt x="183" y="60"/>
                      <a:pt x="184" y="60"/>
                    </a:cubicBezTo>
                    <a:cubicBezTo>
                      <a:pt x="184" y="60"/>
                      <a:pt x="184" y="60"/>
                      <a:pt x="185" y="60"/>
                    </a:cubicBezTo>
                    <a:cubicBezTo>
                      <a:pt x="185" y="59"/>
                      <a:pt x="184" y="59"/>
                      <a:pt x="184" y="58"/>
                    </a:cubicBezTo>
                    <a:cubicBezTo>
                      <a:pt x="184" y="58"/>
                      <a:pt x="183" y="58"/>
                      <a:pt x="183" y="59"/>
                    </a:cubicBezTo>
                    <a:cubicBezTo>
                      <a:pt x="183" y="58"/>
                      <a:pt x="183" y="58"/>
                      <a:pt x="183" y="58"/>
                    </a:cubicBezTo>
                    <a:cubicBezTo>
                      <a:pt x="183" y="58"/>
                      <a:pt x="182" y="57"/>
                      <a:pt x="182" y="57"/>
                    </a:cubicBezTo>
                    <a:cubicBezTo>
                      <a:pt x="182" y="57"/>
                      <a:pt x="182" y="57"/>
                      <a:pt x="182" y="57"/>
                    </a:cubicBezTo>
                    <a:cubicBezTo>
                      <a:pt x="181" y="57"/>
                      <a:pt x="181" y="57"/>
                      <a:pt x="181" y="57"/>
                    </a:cubicBezTo>
                    <a:cubicBezTo>
                      <a:pt x="181" y="57"/>
                      <a:pt x="179" y="57"/>
                      <a:pt x="179" y="57"/>
                    </a:cubicBezTo>
                    <a:cubicBezTo>
                      <a:pt x="179" y="57"/>
                      <a:pt x="179" y="57"/>
                      <a:pt x="179" y="58"/>
                    </a:cubicBezTo>
                    <a:cubicBezTo>
                      <a:pt x="179" y="58"/>
                      <a:pt x="178" y="58"/>
                      <a:pt x="178" y="58"/>
                    </a:cubicBezTo>
                    <a:cubicBezTo>
                      <a:pt x="178" y="58"/>
                      <a:pt x="178" y="58"/>
                      <a:pt x="178" y="58"/>
                    </a:cubicBezTo>
                    <a:cubicBezTo>
                      <a:pt x="178" y="58"/>
                      <a:pt x="179" y="58"/>
                      <a:pt x="179" y="57"/>
                    </a:cubicBezTo>
                    <a:cubicBezTo>
                      <a:pt x="179" y="57"/>
                      <a:pt x="178" y="57"/>
                      <a:pt x="178" y="57"/>
                    </a:cubicBezTo>
                    <a:cubicBezTo>
                      <a:pt x="178" y="57"/>
                      <a:pt x="179" y="57"/>
                      <a:pt x="179" y="57"/>
                    </a:cubicBezTo>
                    <a:cubicBezTo>
                      <a:pt x="180" y="57"/>
                      <a:pt x="180" y="57"/>
                      <a:pt x="181" y="57"/>
                    </a:cubicBezTo>
                    <a:cubicBezTo>
                      <a:pt x="180" y="56"/>
                      <a:pt x="178" y="56"/>
                      <a:pt x="177" y="56"/>
                    </a:cubicBezTo>
                    <a:cubicBezTo>
                      <a:pt x="177" y="56"/>
                      <a:pt x="177" y="56"/>
                      <a:pt x="177" y="56"/>
                    </a:cubicBezTo>
                    <a:cubicBezTo>
                      <a:pt x="177" y="55"/>
                      <a:pt x="177" y="55"/>
                      <a:pt x="176" y="55"/>
                    </a:cubicBezTo>
                    <a:cubicBezTo>
                      <a:pt x="177" y="55"/>
                      <a:pt x="177" y="55"/>
                      <a:pt x="177" y="55"/>
                    </a:cubicBezTo>
                    <a:cubicBezTo>
                      <a:pt x="178" y="56"/>
                      <a:pt x="178" y="56"/>
                      <a:pt x="179" y="56"/>
                    </a:cubicBezTo>
                    <a:cubicBezTo>
                      <a:pt x="179" y="56"/>
                      <a:pt x="180" y="56"/>
                      <a:pt x="181" y="56"/>
                    </a:cubicBezTo>
                    <a:cubicBezTo>
                      <a:pt x="180" y="56"/>
                      <a:pt x="180" y="56"/>
                      <a:pt x="180" y="56"/>
                    </a:cubicBezTo>
                    <a:cubicBezTo>
                      <a:pt x="181" y="55"/>
                      <a:pt x="184" y="56"/>
                      <a:pt x="184" y="56"/>
                    </a:cubicBezTo>
                    <a:cubicBezTo>
                      <a:pt x="185" y="55"/>
                      <a:pt x="184" y="55"/>
                      <a:pt x="184" y="55"/>
                    </a:cubicBezTo>
                    <a:cubicBezTo>
                      <a:pt x="183" y="55"/>
                      <a:pt x="183" y="55"/>
                      <a:pt x="182" y="55"/>
                    </a:cubicBezTo>
                    <a:cubicBezTo>
                      <a:pt x="182" y="54"/>
                      <a:pt x="181" y="54"/>
                      <a:pt x="180" y="54"/>
                    </a:cubicBezTo>
                    <a:cubicBezTo>
                      <a:pt x="179" y="54"/>
                      <a:pt x="178" y="54"/>
                      <a:pt x="176" y="53"/>
                    </a:cubicBezTo>
                    <a:cubicBezTo>
                      <a:pt x="177" y="53"/>
                      <a:pt x="177" y="54"/>
                      <a:pt x="178" y="54"/>
                    </a:cubicBezTo>
                    <a:cubicBezTo>
                      <a:pt x="178" y="54"/>
                      <a:pt x="178" y="53"/>
                      <a:pt x="179" y="54"/>
                    </a:cubicBezTo>
                    <a:cubicBezTo>
                      <a:pt x="179" y="54"/>
                      <a:pt x="179" y="54"/>
                      <a:pt x="180" y="54"/>
                    </a:cubicBezTo>
                    <a:cubicBezTo>
                      <a:pt x="179" y="52"/>
                      <a:pt x="178" y="52"/>
                      <a:pt x="177" y="52"/>
                    </a:cubicBezTo>
                    <a:cubicBezTo>
                      <a:pt x="176" y="52"/>
                      <a:pt x="175" y="52"/>
                      <a:pt x="174" y="52"/>
                    </a:cubicBezTo>
                    <a:cubicBezTo>
                      <a:pt x="174" y="53"/>
                      <a:pt x="174" y="53"/>
                      <a:pt x="173" y="53"/>
                    </a:cubicBezTo>
                    <a:cubicBezTo>
                      <a:pt x="173" y="52"/>
                      <a:pt x="172" y="53"/>
                      <a:pt x="172" y="53"/>
                    </a:cubicBezTo>
                    <a:cubicBezTo>
                      <a:pt x="172" y="53"/>
                      <a:pt x="171" y="52"/>
                      <a:pt x="171" y="53"/>
                    </a:cubicBezTo>
                    <a:cubicBezTo>
                      <a:pt x="171" y="53"/>
                      <a:pt x="171" y="53"/>
                      <a:pt x="170" y="53"/>
                    </a:cubicBezTo>
                    <a:cubicBezTo>
                      <a:pt x="170" y="53"/>
                      <a:pt x="169" y="54"/>
                      <a:pt x="169" y="54"/>
                    </a:cubicBezTo>
                    <a:cubicBezTo>
                      <a:pt x="168" y="54"/>
                      <a:pt x="169" y="54"/>
                      <a:pt x="169" y="54"/>
                    </a:cubicBezTo>
                    <a:cubicBezTo>
                      <a:pt x="170" y="53"/>
                      <a:pt x="170" y="53"/>
                      <a:pt x="170" y="53"/>
                    </a:cubicBezTo>
                    <a:cubicBezTo>
                      <a:pt x="170" y="53"/>
                      <a:pt x="171" y="52"/>
                      <a:pt x="171" y="52"/>
                    </a:cubicBezTo>
                    <a:cubicBezTo>
                      <a:pt x="170" y="51"/>
                      <a:pt x="169" y="50"/>
                      <a:pt x="169" y="50"/>
                    </a:cubicBezTo>
                    <a:cubicBezTo>
                      <a:pt x="168" y="50"/>
                      <a:pt x="168" y="50"/>
                      <a:pt x="167" y="50"/>
                    </a:cubicBezTo>
                    <a:cubicBezTo>
                      <a:pt x="166" y="50"/>
                      <a:pt x="166" y="50"/>
                      <a:pt x="165" y="50"/>
                    </a:cubicBezTo>
                    <a:cubicBezTo>
                      <a:pt x="165" y="50"/>
                      <a:pt x="164" y="50"/>
                      <a:pt x="163" y="49"/>
                    </a:cubicBezTo>
                    <a:cubicBezTo>
                      <a:pt x="162" y="49"/>
                      <a:pt x="162" y="49"/>
                      <a:pt x="161" y="49"/>
                    </a:cubicBezTo>
                    <a:cubicBezTo>
                      <a:pt x="160" y="49"/>
                      <a:pt x="160" y="49"/>
                      <a:pt x="159" y="49"/>
                    </a:cubicBezTo>
                    <a:cubicBezTo>
                      <a:pt x="160" y="50"/>
                      <a:pt x="159" y="50"/>
                      <a:pt x="159" y="50"/>
                    </a:cubicBezTo>
                    <a:cubicBezTo>
                      <a:pt x="159" y="50"/>
                      <a:pt x="158" y="50"/>
                      <a:pt x="158" y="50"/>
                    </a:cubicBezTo>
                    <a:cubicBezTo>
                      <a:pt x="158" y="50"/>
                      <a:pt x="158" y="50"/>
                      <a:pt x="158" y="50"/>
                    </a:cubicBezTo>
                    <a:cubicBezTo>
                      <a:pt x="158" y="50"/>
                      <a:pt x="157" y="50"/>
                      <a:pt x="157" y="50"/>
                    </a:cubicBezTo>
                    <a:cubicBezTo>
                      <a:pt x="158" y="51"/>
                      <a:pt x="159" y="51"/>
                      <a:pt x="159" y="51"/>
                    </a:cubicBezTo>
                    <a:cubicBezTo>
                      <a:pt x="159" y="51"/>
                      <a:pt x="159" y="51"/>
                      <a:pt x="159" y="51"/>
                    </a:cubicBezTo>
                    <a:cubicBezTo>
                      <a:pt x="159" y="51"/>
                      <a:pt x="159" y="51"/>
                      <a:pt x="159" y="51"/>
                    </a:cubicBezTo>
                    <a:cubicBezTo>
                      <a:pt x="159" y="52"/>
                      <a:pt x="158" y="52"/>
                      <a:pt x="157" y="52"/>
                    </a:cubicBezTo>
                    <a:cubicBezTo>
                      <a:pt x="157" y="52"/>
                      <a:pt x="157" y="52"/>
                      <a:pt x="157" y="52"/>
                    </a:cubicBezTo>
                    <a:cubicBezTo>
                      <a:pt x="158" y="52"/>
                      <a:pt x="158" y="52"/>
                      <a:pt x="158" y="52"/>
                    </a:cubicBezTo>
                    <a:cubicBezTo>
                      <a:pt x="159" y="52"/>
                      <a:pt x="159" y="52"/>
                      <a:pt x="159" y="52"/>
                    </a:cubicBezTo>
                    <a:cubicBezTo>
                      <a:pt x="159" y="52"/>
                      <a:pt x="159" y="52"/>
                      <a:pt x="160" y="52"/>
                    </a:cubicBezTo>
                    <a:cubicBezTo>
                      <a:pt x="160" y="53"/>
                      <a:pt x="160" y="53"/>
                      <a:pt x="160" y="53"/>
                    </a:cubicBezTo>
                    <a:cubicBezTo>
                      <a:pt x="161" y="53"/>
                      <a:pt x="161" y="53"/>
                      <a:pt x="162" y="53"/>
                    </a:cubicBezTo>
                    <a:cubicBezTo>
                      <a:pt x="161" y="53"/>
                      <a:pt x="161" y="53"/>
                      <a:pt x="160" y="54"/>
                    </a:cubicBezTo>
                    <a:cubicBezTo>
                      <a:pt x="161" y="54"/>
                      <a:pt x="161" y="54"/>
                      <a:pt x="162" y="54"/>
                    </a:cubicBezTo>
                    <a:cubicBezTo>
                      <a:pt x="162" y="54"/>
                      <a:pt x="162" y="54"/>
                      <a:pt x="162" y="54"/>
                    </a:cubicBezTo>
                    <a:cubicBezTo>
                      <a:pt x="162" y="54"/>
                      <a:pt x="162" y="54"/>
                      <a:pt x="163" y="54"/>
                    </a:cubicBezTo>
                    <a:cubicBezTo>
                      <a:pt x="163" y="55"/>
                      <a:pt x="164" y="55"/>
                      <a:pt x="165" y="55"/>
                    </a:cubicBezTo>
                    <a:cubicBezTo>
                      <a:pt x="164" y="55"/>
                      <a:pt x="163" y="55"/>
                      <a:pt x="163" y="55"/>
                    </a:cubicBezTo>
                    <a:cubicBezTo>
                      <a:pt x="162" y="55"/>
                      <a:pt x="163" y="55"/>
                      <a:pt x="164" y="55"/>
                    </a:cubicBezTo>
                    <a:cubicBezTo>
                      <a:pt x="164" y="55"/>
                      <a:pt x="164" y="55"/>
                      <a:pt x="165" y="55"/>
                    </a:cubicBezTo>
                    <a:cubicBezTo>
                      <a:pt x="165" y="55"/>
                      <a:pt x="165" y="55"/>
                      <a:pt x="165" y="55"/>
                    </a:cubicBezTo>
                    <a:cubicBezTo>
                      <a:pt x="165" y="55"/>
                      <a:pt x="165" y="55"/>
                      <a:pt x="165" y="55"/>
                    </a:cubicBezTo>
                    <a:cubicBezTo>
                      <a:pt x="166" y="55"/>
                      <a:pt x="167" y="55"/>
                      <a:pt x="167" y="55"/>
                    </a:cubicBezTo>
                    <a:cubicBezTo>
                      <a:pt x="168" y="55"/>
                      <a:pt x="168" y="55"/>
                      <a:pt x="168" y="55"/>
                    </a:cubicBezTo>
                    <a:cubicBezTo>
                      <a:pt x="169" y="55"/>
                      <a:pt x="169" y="55"/>
                      <a:pt x="169" y="55"/>
                    </a:cubicBezTo>
                    <a:cubicBezTo>
                      <a:pt x="169" y="55"/>
                      <a:pt x="169" y="55"/>
                      <a:pt x="169" y="55"/>
                    </a:cubicBezTo>
                    <a:cubicBezTo>
                      <a:pt x="170" y="55"/>
                      <a:pt x="170" y="54"/>
                      <a:pt x="170" y="54"/>
                    </a:cubicBezTo>
                    <a:cubicBezTo>
                      <a:pt x="170" y="54"/>
                      <a:pt x="171" y="54"/>
                      <a:pt x="171" y="54"/>
                    </a:cubicBezTo>
                    <a:cubicBezTo>
                      <a:pt x="171" y="55"/>
                      <a:pt x="171" y="55"/>
                      <a:pt x="171" y="55"/>
                    </a:cubicBezTo>
                    <a:cubicBezTo>
                      <a:pt x="171" y="55"/>
                      <a:pt x="172" y="56"/>
                      <a:pt x="172" y="56"/>
                    </a:cubicBezTo>
                    <a:cubicBezTo>
                      <a:pt x="173" y="56"/>
                      <a:pt x="173" y="57"/>
                      <a:pt x="173" y="57"/>
                    </a:cubicBezTo>
                    <a:cubicBezTo>
                      <a:pt x="173" y="57"/>
                      <a:pt x="173" y="57"/>
                      <a:pt x="173" y="57"/>
                    </a:cubicBezTo>
                    <a:cubicBezTo>
                      <a:pt x="173" y="57"/>
                      <a:pt x="173" y="58"/>
                      <a:pt x="174" y="58"/>
                    </a:cubicBezTo>
                    <a:cubicBezTo>
                      <a:pt x="174" y="58"/>
                      <a:pt x="175" y="58"/>
                      <a:pt x="174" y="58"/>
                    </a:cubicBezTo>
                    <a:cubicBezTo>
                      <a:pt x="174" y="59"/>
                      <a:pt x="174" y="59"/>
                      <a:pt x="175" y="59"/>
                    </a:cubicBezTo>
                    <a:cubicBezTo>
                      <a:pt x="175" y="59"/>
                      <a:pt x="175" y="59"/>
                      <a:pt x="175" y="60"/>
                    </a:cubicBezTo>
                    <a:cubicBezTo>
                      <a:pt x="175" y="59"/>
                      <a:pt x="175" y="60"/>
                      <a:pt x="175" y="60"/>
                    </a:cubicBezTo>
                    <a:cubicBezTo>
                      <a:pt x="175" y="60"/>
                      <a:pt x="175" y="60"/>
                      <a:pt x="175" y="60"/>
                    </a:cubicBezTo>
                    <a:cubicBezTo>
                      <a:pt x="174" y="60"/>
                      <a:pt x="174" y="60"/>
                      <a:pt x="174" y="60"/>
                    </a:cubicBezTo>
                    <a:cubicBezTo>
                      <a:pt x="174" y="61"/>
                      <a:pt x="173" y="62"/>
                      <a:pt x="174" y="62"/>
                    </a:cubicBezTo>
                    <a:cubicBezTo>
                      <a:pt x="173" y="62"/>
                      <a:pt x="173" y="62"/>
                      <a:pt x="173" y="62"/>
                    </a:cubicBezTo>
                    <a:cubicBezTo>
                      <a:pt x="173" y="62"/>
                      <a:pt x="173" y="63"/>
                      <a:pt x="173" y="63"/>
                    </a:cubicBezTo>
                    <a:cubicBezTo>
                      <a:pt x="174" y="63"/>
                      <a:pt x="174" y="63"/>
                      <a:pt x="174" y="64"/>
                    </a:cubicBezTo>
                    <a:cubicBezTo>
                      <a:pt x="174" y="64"/>
                      <a:pt x="174" y="64"/>
                      <a:pt x="175" y="65"/>
                    </a:cubicBezTo>
                    <a:cubicBezTo>
                      <a:pt x="175" y="65"/>
                      <a:pt x="175" y="65"/>
                      <a:pt x="175" y="66"/>
                    </a:cubicBezTo>
                    <a:cubicBezTo>
                      <a:pt x="175" y="66"/>
                      <a:pt x="175" y="66"/>
                      <a:pt x="175" y="66"/>
                    </a:cubicBezTo>
                    <a:cubicBezTo>
                      <a:pt x="175" y="66"/>
                      <a:pt x="175" y="66"/>
                      <a:pt x="175" y="66"/>
                    </a:cubicBezTo>
                    <a:cubicBezTo>
                      <a:pt x="175" y="66"/>
                      <a:pt x="175" y="66"/>
                      <a:pt x="176" y="66"/>
                    </a:cubicBezTo>
                    <a:cubicBezTo>
                      <a:pt x="176" y="66"/>
                      <a:pt x="176" y="67"/>
                      <a:pt x="176" y="67"/>
                    </a:cubicBezTo>
                    <a:cubicBezTo>
                      <a:pt x="176" y="67"/>
                      <a:pt x="176" y="67"/>
                      <a:pt x="177" y="67"/>
                    </a:cubicBezTo>
                    <a:cubicBezTo>
                      <a:pt x="177" y="67"/>
                      <a:pt x="177" y="66"/>
                      <a:pt x="177" y="67"/>
                    </a:cubicBezTo>
                    <a:cubicBezTo>
                      <a:pt x="177" y="67"/>
                      <a:pt x="178" y="67"/>
                      <a:pt x="178" y="67"/>
                    </a:cubicBezTo>
                    <a:cubicBezTo>
                      <a:pt x="178" y="66"/>
                      <a:pt x="178" y="66"/>
                      <a:pt x="178" y="66"/>
                    </a:cubicBezTo>
                    <a:cubicBezTo>
                      <a:pt x="178" y="66"/>
                      <a:pt x="179" y="65"/>
                      <a:pt x="179" y="65"/>
                    </a:cubicBezTo>
                    <a:cubicBezTo>
                      <a:pt x="179" y="66"/>
                      <a:pt x="179" y="66"/>
                      <a:pt x="178" y="66"/>
                    </a:cubicBezTo>
                    <a:cubicBezTo>
                      <a:pt x="179" y="67"/>
                      <a:pt x="179" y="66"/>
                      <a:pt x="179" y="66"/>
                    </a:cubicBezTo>
                    <a:cubicBezTo>
                      <a:pt x="179" y="66"/>
                      <a:pt x="179" y="67"/>
                      <a:pt x="179" y="67"/>
                    </a:cubicBezTo>
                    <a:cubicBezTo>
                      <a:pt x="179" y="67"/>
                      <a:pt x="180" y="67"/>
                      <a:pt x="180" y="67"/>
                    </a:cubicBezTo>
                    <a:cubicBezTo>
                      <a:pt x="180" y="67"/>
                      <a:pt x="180" y="67"/>
                      <a:pt x="180" y="67"/>
                    </a:cubicBezTo>
                    <a:cubicBezTo>
                      <a:pt x="181" y="67"/>
                      <a:pt x="180" y="67"/>
                      <a:pt x="181" y="67"/>
                    </a:cubicBezTo>
                    <a:cubicBezTo>
                      <a:pt x="181" y="67"/>
                      <a:pt x="181" y="67"/>
                      <a:pt x="182" y="67"/>
                    </a:cubicBezTo>
                    <a:cubicBezTo>
                      <a:pt x="182" y="67"/>
                      <a:pt x="182" y="67"/>
                      <a:pt x="182" y="67"/>
                    </a:cubicBezTo>
                    <a:close/>
                    <a:moveTo>
                      <a:pt x="129" y="64"/>
                    </a:moveTo>
                    <a:cubicBezTo>
                      <a:pt x="129" y="64"/>
                      <a:pt x="130" y="64"/>
                      <a:pt x="130" y="64"/>
                    </a:cubicBezTo>
                    <a:cubicBezTo>
                      <a:pt x="131" y="64"/>
                      <a:pt x="131" y="64"/>
                      <a:pt x="132" y="64"/>
                    </a:cubicBezTo>
                    <a:cubicBezTo>
                      <a:pt x="133" y="64"/>
                      <a:pt x="134" y="63"/>
                      <a:pt x="133" y="63"/>
                    </a:cubicBezTo>
                    <a:cubicBezTo>
                      <a:pt x="133" y="63"/>
                      <a:pt x="133" y="62"/>
                      <a:pt x="133" y="62"/>
                    </a:cubicBezTo>
                    <a:cubicBezTo>
                      <a:pt x="132" y="61"/>
                      <a:pt x="132" y="61"/>
                      <a:pt x="131" y="61"/>
                    </a:cubicBezTo>
                    <a:cubicBezTo>
                      <a:pt x="131" y="61"/>
                      <a:pt x="130" y="62"/>
                      <a:pt x="130" y="62"/>
                    </a:cubicBezTo>
                    <a:cubicBezTo>
                      <a:pt x="129" y="62"/>
                      <a:pt x="129" y="63"/>
                      <a:pt x="129" y="63"/>
                    </a:cubicBezTo>
                    <a:cubicBezTo>
                      <a:pt x="129" y="63"/>
                      <a:pt x="129" y="63"/>
                      <a:pt x="129" y="64"/>
                    </a:cubicBezTo>
                    <a:close/>
                    <a:moveTo>
                      <a:pt x="249" y="141"/>
                    </a:moveTo>
                    <a:cubicBezTo>
                      <a:pt x="249" y="141"/>
                      <a:pt x="250" y="141"/>
                      <a:pt x="250" y="142"/>
                    </a:cubicBezTo>
                    <a:cubicBezTo>
                      <a:pt x="250" y="142"/>
                      <a:pt x="251" y="142"/>
                      <a:pt x="251" y="142"/>
                    </a:cubicBezTo>
                    <a:cubicBezTo>
                      <a:pt x="251" y="143"/>
                      <a:pt x="252" y="143"/>
                      <a:pt x="253" y="142"/>
                    </a:cubicBezTo>
                    <a:cubicBezTo>
                      <a:pt x="252" y="142"/>
                      <a:pt x="252" y="141"/>
                      <a:pt x="251" y="141"/>
                    </a:cubicBezTo>
                    <a:cubicBezTo>
                      <a:pt x="251" y="141"/>
                      <a:pt x="250" y="141"/>
                      <a:pt x="249" y="141"/>
                    </a:cubicBezTo>
                    <a:close/>
                    <a:moveTo>
                      <a:pt x="119" y="74"/>
                    </a:moveTo>
                    <a:cubicBezTo>
                      <a:pt x="119" y="74"/>
                      <a:pt x="118" y="74"/>
                      <a:pt x="117" y="74"/>
                    </a:cubicBezTo>
                    <a:cubicBezTo>
                      <a:pt x="117" y="74"/>
                      <a:pt x="118" y="74"/>
                      <a:pt x="118" y="74"/>
                    </a:cubicBezTo>
                    <a:cubicBezTo>
                      <a:pt x="118" y="74"/>
                      <a:pt x="118" y="74"/>
                      <a:pt x="118" y="74"/>
                    </a:cubicBezTo>
                    <a:cubicBezTo>
                      <a:pt x="118" y="74"/>
                      <a:pt x="119" y="74"/>
                      <a:pt x="119" y="74"/>
                    </a:cubicBezTo>
                    <a:close/>
                    <a:moveTo>
                      <a:pt x="129" y="107"/>
                    </a:moveTo>
                    <a:cubicBezTo>
                      <a:pt x="129" y="107"/>
                      <a:pt x="128" y="107"/>
                      <a:pt x="128" y="107"/>
                    </a:cubicBezTo>
                    <a:cubicBezTo>
                      <a:pt x="128" y="107"/>
                      <a:pt x="128" y="107"/>
                      <a:pt x="128" y="107"/>
                    </a:cubicBezTo>
                    <a:cubicBezTo>
                      <a:pt x="128" y="107"/>
                      <a:pt x="128" y="107"/>
                      <a:pt x="128" y="107"/>
                    </a:cubicBezTo>
                    <a:cubicBezTo>
                      <a:pt x="128" y="108"/>
                      <a:pt x="129" y="108"/>
                      <a:pt x="129" y="108"/>
                    </a:cubicBezTo>
                    <a:cubicBezTo>
                      <a:pt x="129" y="108"/>
                      <a:pt x="130" y="108"/>
                      <a:pt x="130" y="108"/>
                    </a:cubicBezTo>
                    <a:cubicBezTo>
                      <a:pt x="130" y="108"/>
                      <a:pt x="130" y="108"/>
                      <a:pt x="130" y="108"/>
                    </a:cubicBezTo>
                    <a:cubicBezTo>
                      <a:pt x="130" y="108"/>
                      <a:pt x="130" y="108"/>
                      <a:pt x="130" y="108"/>
                    </a:cubicBezTo>
                    <a:cubicBezTo>
                      <a:pt x="130" y="107"/>
                      <a:pt x="130" y="107"/>
                      <a:pt x="129" y="107"/>
                    </a:cubicBezTo>
                    <a:close/>
                    <a:moveTo>
                      <a:pt x="142" y="52"/>
                    </a:moveTo>
                    <a:cubicBezTo>
                      <a:pt x="142" y="52"/>
                      <a:pt x="142" y="52"/>
                      <a:pt x="142" y="52"/>
                    </a:cubicBezTo>
                    <a:cubicBezTo>
                      <a:pt x="142" y="52"/>
                      <a:pt x="142" y="52"/>
                      <a:pt x="141" y="52"/>
                    </a:cubicBezTo>
                    <a:cubicBezTo>
                      <a:pt x="141" y="52"/>
                      <a:pt x="141" y="53"/>
                      <a:pt x="140" y="53"/>
                    </a:cubicBezTo>
                    <a:cubicBezTo>
                      <a:pt x="142" y="52"/>
                      <a:pt x="143" y="52"/>
                      <a:pt x="145" y="52"/>
                    </a:cubicBezTo>
                    <a:cubicBezTo>
                      <a:pt x="145" y="52"/>
                      <a:pt x="145" y="52"/>
                      <a:pt x="145" y="52"/>
                    </a:cubicBezTo>
                    <a:cubicBezTo>
                      <a:pt x="144" y="51"/>
                      <a:pt x="144" y="51"/>
                      <a:pt x="143" y="52"/>
                    </a:cubicBezTo>
                    <a:cubicBezTo>
                      <a:pt x="143" y="52"/>
                      <a:pt x="143" y="52"/>
                      <a:pt x="143" y="52"/>
                    </a:cubicBezTo>
                    <a:cubicBezTo>
                      <a:pt x="143" y="52"/>
                      <a:pt x="143" y="52"/>
                      <a:pt x="143" y="52"/>
                    </a:cubicBezTo>
                    <a:cubicBezTo>
                      <a:pt x="143" y="52"/>
                      <a:pt x="142" y="52"/>
                      <a:pt x="142" y="52"/>
                    </a:cubicBezTo>
                    <a:close/>
                    <a:moveTo>
                      <a:pt x="136" y="58"/>
                    </a:moveTo>
                    <a:cubicBezTo>
                      <a:pt x="136" y="58"/>
                      <a:pt x="136" y="58"/>
                      <a:pt x="136" y="58"/>
                    </a:cubicBezTo>
                    <a:cubicBezTo>
                      <a:pt x="136" y="58"/>
                      <a:pt x="136" y="58"/>
                      <a:pt x="135" y="58"/>
                    </a:cubicBezTo>
                    <a:cubicBezTo>
                      <a:pt x="135" y="58"/>
                      <a:pt x="135" y="58"/>
                      <a:pt x="135" y="58"/>
                    </a:cubicBezTo>
                    <a:cubicBezTo>
                      <a:pt x="135" y="58"/>
                      <a:pt x="135" y="58"/>
                      <a:pt x="135" y="58"/>
                    </a:cubicBezTo>
                    <a:cubicBezTo>
                      <a:pt x="135" y="58"/>
                      <a:pt x="135" y="59"/>
                      <a:pt x="134" y="59"/>
                    </a:cubicBezTo>
                    <a:cubicBezTo>
                      <a:pt x="136" y="58"/>
                      <a:pt x="137" y="58"/>
                      <a:pt x="139" y="58"/>
                    </a:cubicBezTo>
                    <a:cubicBezTo>
                      <a:pt x="139" y="58"/>
                      <a:pt x="139" y="58"/>
                      <a:pt x="139" y="58"/>
                    </a:cubicBezTo>
                    <a:cubicBezTo>
                      <a:pt x="139" y="57"/>
                      <a:pt x="139" y="57"/>
                      <a:pt x="139" y="57"/>
                    </a:cubicBezTo>
                    <a:cubicBezTo>
                      <a:pt x="139" y="57"/>
                      <a:pt x="139" y="57"/>
                      <a:pt x="139" y="57"/>
                    </a:cubicBezTo>
                    <a:cubicBezTo>
                      <a:pt x="139" y="57"/>
                      <a:pt x="139" y="57"/>
                      <a:pt x="139" y="57"/>
                    </a:cubicBezTo>
                    <a:cubicBezTo>
                      <a:pt x="139" y="57"/>
                      <a:pt x="138" y="57"/>
                      <a:pt x="138" y="57"/>
                    </a:cubicBezTo>
                    <a:cubicBezTo>
                      <a:pt x="138" y="57"/>
                      <a:pt x="138" y="57"/>
                      <a:pt x="138" y="57"/>
                    </a:cubicBezTo>
                    <a:cubicBezTo>
                      <a:pt x="138" y="57"/>
                      <a:pt x="137" y="57"/>
                      <a:pt x="136" y="58"/>
                    </a:cubicBezTo>
                    <a:cubicBezTo>
                      <a:pt x="136" y="58"/>
                      <a:pt x="136" y="58"/>
                      <a:pt x="136" y="58"/>
                    </a:cubicBezTo>
                    <a:close/>
                    <a:moveTo>
                      <a:pt x="133" y="55"/>
                    </a:moveTo>
                    <a:cubicBezTo>
                      <a:pt x="132" y="55"/>
                      <a:pt x="132" y="55"/>
                      <a:pt x="132" y="55"/>
                    </a:cubicBezTo>
                    <a:cubicBezTo>
                      <a:pt x="132" y="55"/>
                      <a:pt x="131" y="55"/>
                      <a:pt x="131" y="56"/>
                    </a:cubicBezTo>
                    <a:cubicBezTo>
                      <a:pt x="131" y="56"/>
                      <a:pt x="131" y="56"/>
                      <a:pt x="130" y="56"/>
                    </a:cubicBezTo>
                    <a:cubicBezTo>
                      <a:pt x="130" y="56"/>
                      <a:pt x="131" y="56"/>
                      <a:pt x="131" y="56"/>
                    </a:cubicBezTo>
                    <a:cubicBezTo>
                      <a:pt x="131" y="57"/>
                      <a:pt x="131" y="57"/>
                      <a:pt x="132" y="57"/>
                    </a:cubicBezTo>
                    <a:cubicBezTo>
                      <a:pt x="132" y="57"/>
                      <a:pt x="132" y="57"/>
                      <a:pt x="132" y="57"/>
                    </a:cubicBezTo>
                    <a:cubicBezTo>
                      <a:pt x="132" y="57"/>
                      <a:pt x="132" y="57"/>
                      <a:pt x="132" y="57"/>
                    </a:cubicBezTo>
                    <a:cubicBezTo>
                      <a:pt x="133" y="57"/>
                      <a:pt x="134" y="57"/>
                      <a:pt x="134" y="57"/>
                    </a:cubicBezTo>
                    <a:cubicBezTo>
                      <a:pt x="135" y="57"/>
                      <a:pt x="136" y="57"/>
                      <a:pt x="136" y="56"/>
                    </a:cubicBezTo>
                    <a:cubicBezTo>
                      <a:pt x="137" y="56"/>
                      <a:pt x="137" y="56"/>
                      <a:pt x="137" y="55"/>
                    </a:cubicBezTo>
                    <a:cubicBezTo>
                      <a:pt x="136" y="54"/>
                      <a:pt x="134" y="55"/>
                      <a:pt x="133" y="55"/>
                    </a:cubicBezTo>
                    <a:close/>
                    <a:moveTo>
                      <a:pt x="142" y="44"/>
                    </a:moveTo>
                    <a:cubicBezTo>
                      <a:pt x="142" y="44"/>
                      <a:pt x="142" y="44"/>
                      <a:pt x="142" y="44"/>
                    </a:cubicBezTo>
                    <a:cubicBezTo>
                      <a:pt x="142" y="43"/>
                      <a:pt x="142" y="43"/>
                      <a:pt x="141" y="43"/>
                    </a:cubicBezTo>
                    <a:cubicBezTo>
                      <a:pt x="141" y="43"/>
                      <a:pt x="141" y="43"/>
                      <a:pt x="141" y="43"/>
                    </a:cubicBezTo>
                    <a:cubicBezTo>
                      <a:pt x="141" y="43"/>
                      <a:pt x="140" y="43"/>
                      <a:pt x="140" y="43"/>
                    </a:cubicBezTo>
                    <a:cubicBezTo>
                      <a:pt x="140" y="43"/>
                      <a:pt x="140" y="43"/>
                      <a:pt x="140" y="43"/>
                    </a:cubicBezTo>
                    <a:cubicBezTo>
                      <a:pt x="140" y="43"/>
                      <a:pt x="140" y="43"/>
                      <a:pt x="140" y="43"/>
                    </a:cubicBezTo>
                    <a:cubicBezTo>
                      <a:pt x="140" y="43"/>
                      <a:pt x="139" y="43"/>
                      <a:pt x="139" y="43"/>
                    </a:cubicBezTo>
                    <a:cubicBezTo>
                      <a:pt x="139" y="43"/>
                      <a:pt x="139" y="43"/>
                      <a:pt x="139" y="43"/>
                    </a:cubicBezTo>
                    <a:cubicBezTo>
                      <a:pt x="139" y="43"/>
                      <a:pt x="138" y="43"/>
                      <a:pt x="138" y="43"/>
                    </a:cubicBezTo>
                    <a:cubicBezTo>
                      <a:pt x="138" y="43"/>
                      <a:pt x="137" y="43"/>
                      <a:pt x="137" y="43"/>
                    </a:cubicBezTo>
                    <a:cubicBezTo>
                      <a:pt x="137" y="44"/>
                      <a:pt x="137" y="44"/>
                      <a:pt x="137" y="44"/>
                    </a:cubicBezTo>
                    <a:cubicBezTo>
                      <a:pt x="138" y="44"/>
                      <a:pt x="138" y="44"/>
                      <a:pt x="139" y="44"/>
                    </a:cubicBezTo>
                    <a:cubicBezTo>
                      <a:pt x="139" y="45"/>
                      <a:pt x="140" y="45"/>
                      <a:pt x="140" y="44"/>
                    </a:cubicBezTo>
                    <a:cubicBezTo>
                      <a:pt x="141" y="44"/>
                      <a:pt x="142" y="44"/>
                      <a:pt x="143" y="44"/>
                    </a:cubicBezTo>
                    <a:cubicBezTo>
                      <a:pt x="143" y="44"/>
                      <a:pt x="143" y="44"/>
                      <a:pt x="143" y="44"/>
                    </a:cubicBezTo>
                    <a:cubicBezTo>
                      <a:pt x="142" y="44"/>
                      <a:pt x="142" y="44"/>
                      <a:pt x="142" y="44"/>
                    </a:cubicBezTo>
                    <a:close/>
                    <a:moveTo>
                      <a:pt x="183" y="52"/>
                    </a:moveTo>
                    <a:cubicBezTo>
                      <a:pt x="183" y="52"/>
                      <a:pt x="183" y="52"/>
                      <a:pt x="183" y="52"/>
                    </a:cubicBezTo>
                    <a:cubicBezTo>
                      <a:pt x="183" y="52"/>
                      <a:pt x="183" y="52"/>
                      <a:pt x="183" y="51"/>
                    </a:cubicBezTo>
                    <a:cubicBezTo>
                      <a:pt x="183" y="51"/>
                      <a:pt x="183" y="51"/>
                      <a:pt x="183" y="51"/>
                    </a:cubicBezTo>
                    <a:cubicBezTo>
                      <a:pt x="183" y="51"/>
                      <a:pt x="183" y="51"/>
                      <a:pt x="183" y="51"/>
                    </a:cubicBezTo>
                    <a:cubicBezTo>
                      <a:pt x="183" y="51"/>
                      <a:pt x="183" y="51"/>
                      <a:pt x="183" y="51"/>
                    </a:cubicBezTo>
                    <a:cubicBezTo>
                      <a:pt x="183"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2" y="51"/>
                      <a:pt x="182" y="51"/>
                      <a:pt x="182" y="51"/>
                    </a:cubicBezTo>
                    <a:cubicBezTo>
                      <a:pt x="181" y="51"/>
                      <a:pt x="181" y="51"/>
                      <a:pt x="180" y="51"/>
                    </a:cubicBezTo>
                    <a:cubicBezTo>
                      <a:pt x="180" y="51"/>
                      <a:pt x="180" y="51"/>
                      <a:pt x="180" y="51"/>
                    </a:cubicBezTo>
                    <a:cubicBezTo>
                      <a:pt x="180" y="51"/>
                      <a:pt x="180" y="51"/>
                      <a:pt x="180" y="51"/>
                    </a:cubicBezTo>
                    <a:cubicBezTo>
                      <a:pt x="180" y="51"/>
                      <a:pt x="180" y="51"/>
                      <a:pt x="180" y="51"/>
                    </a:cubicBezTo>
                    <a:cubicBezTo>
                      <a:pt x="180" y="51"/>
                      <a:pt x="180" y="51"/>
                      <a:pt x="180" y="51"/>
                    </a:cubicBezTo>
                    <a:cubicBezTo>
                      <a:pt x="180" y="51"/>
                      <a:pt x="180" y="52"/>
                      <a:pt x="180" y="52"/>
                    </a:cubicBezTo>
                    <a:cubicBezTo>
                      <a:pt x="180" y="52"/>
                      <a:pt x="180" y="52"/>
                      <a:pt x="180" y="52"/>
                    </a:cubicBezTo>
                    <a:cubicBezTo>
                      <a:pt x="180" y="52"/>
                      <a:pt x="180" y="52"/>
                      <a:pt x="180" y="52"/>
                    </a:cubicBezTo>
                    <a:cubicBezTo>
                      <a:pt x="180" y="52"/>
                      <a:pt x="180" y="52"/>
                      <a:pt x="180" y="52"/>
                    </a:cubicBezTo>
                    <a:cubicBezTo>
                      <a:pt x="180" y="52"/>
                      <a:pt x="180" y="52"/>
                      <a:pt x="180" y="52"/>
                    </a:cubicBezTo>
                    <a:cubicBezTo>
                      <a:pt x="181" y="52"/>
                      <a:pt x="181" y="53"/>
                      <a:pt x="182" y="53"/>
                    </a:cubicBezTo>
                    <a:cubicBezTo>
                      <a:pt x="182" y="54"/>
                      <a:pt x="182" y="54"/>
                      <a:pt x="182" y="54"/>
                    </a:cubicBezTo>
                    <a:cubicBezTo>
                      <a:pt x="182" y="54"/>
                      <a:pt x="182" y="54"/>
                      <a:pt x="183" y="54"/>
                    </a:cubicBezTo>
                    <a:cubicBezTo>
                      <a:pt x="183" y="54"/>
                      <a:pt x="183" y="53"/>
                      <a:pt x="183" y="53"/>
                    </a:cubicBezTo>
                    <a:cubicBezTo>
                      <a:pt x="183" y="53"/>
                      <a:pt x="183" y="53"/>
                      <a:pt x="183" y="53"/>
                    </a:cubicBezTo>
                    <a:cubicBezTo>
                      <a:pt x="183" y="53"/>
                      <a:pt x="183" y="53"/>
                      <a:pt x="183" y="53"/>
                    </a:cubicBezTo>
                    <a:cubicBezTo>
                      <a:pt x="183" y="53"/>
                      <a:pt x="183" y="53"/>
                      <a:pt x="183" y="53"/>
                    </a:cubicBezTo>
                    <a:cubicBezTo>
                      <a:pt x="183" y="53"/>
                      <a:pt x="183" y="53"/>
                      <a:pt x="183" y="53"/>
                    </a:cubicBezTo>
                    <a:cubicBezTo>
                      <a:pt x="183" y="53"/>
                      <a:pt x="182" y="53"/>
                      <a:pt x="182" y="53"/>
                    </a:cubicBezTo>
                    <a:cubicBezTo>
                      <a:pt x="182" y="52"/>
                      <a:pt x="183" y="52"/>
                      <a:pt x="183" y="52"/>
                    </a:cubicBezTo>
                    <a:cubicBezTo>
                      <a:pt x="183" y="52"/>
                      <a:pt x="183" y="52"/>
                      <a:pt x="183" y="52"/>
                    </a:cubicBezTo>
                    <a:close/>
                    <a:moveTo>
                      <a:pt x="261" y="106"/>
                    </a:moveTo>
                    <a:cubicBezTo>
                      <a:pt x="261" y="106"/>
                      <a:pt x="261" y="106"/>
                      <a:pt x="261" y="106"/>
                    </a:cubicBezTo>
                    <a:cubicBezTo>
                      <a:pt x="261" y="106"/>
                      <a:pt x="261" y="106"/>
                      <a:pt x="261" y="106"/>
                    </a:cubicBezTo>
                    <a:cubicBezTo>
                      <a:pt x="261" y="106"/>
                      <a:pt x="261" y="106"/>
                      <a:pt x="261" y="106"/>
                    </a:cubicBezTo>
                    <a:close/>
                    <a:moveTo>
                      <a:pt x="261" y="105"/>
                    </a:moveTo>
                    <a:cubicBezTo>
                      <a:pt x="261" y="105"/>
                      <a:pt x="261" y="105"/>
                      <a:pt x="261" y="105"/>
                    </a:cubicBezTo>
                    <a:cubicBezTo>
                      <a:pt x="261" y="105"/>
                      <a:pt x="261" y="105"/>
                      <a:pt x="261" y="105"/>
                    </a:cubicBezTo>
                    <a:close/>
                    <a:moveTo>
                      <a:pt x="308" y="208"/>
                    </a:moveTo>
                    <a:cubicBezTo>
                      <a:pt x="308" y="208"/>
                      <a:pt x="309" y="208"/>
                      <a:pt x="309" y="208"/>
                    </a:cubicBezTo>
                    <a:cubicBezTo>
                      <a:pt x="308" y="208"/>
                      <a:pt x="308" y="208"/>
                      <a:pt x="308" y="208"/>
                    </a:cubicBezTo>
                    <a:close/>
                    <a:moveTo>
                      <a:pt x="176" y="13"/>
                    </a:moveTo>
                    <a:cubicBezTo>
                      <a:pt x="177" y="13"/>
                      <a:pt x="177" y="13"/>
                      <a:pt x="177" y="13"/>
                    </a:cubicBezTo>
                    <a:cubicBezTo>
                      <a:pt x="178" y="13"/>
                      <a:pt x="178" y="13"/>
                      <a:pt x="178" y="13"/>
                    </a:cubicBezTo>
                    <a:cubicBezTo>
                      <a:pt x="179" y="13"/>
                      <a:pt x="178" y="13"/>
                      <a:pt x="178" y="13"/>
                    </a:cubicBezTo>
                    <a:cubicBezTo>
                      <a:pt x="179" y="13"/>
                      <a:pt x="179" y="13"/>
                      <a:pt x="179" y="13"/>
                    </a:cubicBezTo>
                    <a:cubicBezTo>
                      <a:pt x="180" y="12"/>
                      <a:pt x="180" y="12"/>
                      <a:pt x="181" y="12"/>
                    </a:cubicBezTo>
                    <a:cubicBezTo>
                      <a:pt x="180" y="12"/>
                      <a:pt x="181" y="12"/>
                      <a:pt x="182" y="12"/>
                    </a:cubicBezTo>
                    <a:cubicBezTo>
                      <a:pt x="182" y="13"/>
                      <a:pt x="183" y="13"/>
                      <a:pt x="183" y="13"/>
                    </a:cubicBezTo>
                    <a:cubicBezTo>
                      <a:pt x="183" y="13"/>
                      <a:pt x="182" y="13"/>
                      <a:pt x="181" y="13"/>
                    </a:cubicBezTo>
                    <a:cubicBezTo>
                      <a:pt x="180" y="14"/>
                      <a:pt x="179" y="14"/>
                      <a:pt x="179" y="14"/>
                    </a:cubicBezTo>
                    <a:cubicBezTo>
                      <a:pt x="179" y="14"/>
                      <a:pt x="180" y="15"/>
                      <a:pt x="181" y="15"/>
                    </a:cubicBezTo>
                    <a:cubicBezTo>
                      <a:pt x="181" y="15"/>
                      <a:pt x="182" y="14"/>
                      <a:pt x="182" y="14"/>
                    </a:cubicBezTo>
                    <a:cubicBezTo>
                      <a:pt x="183" y="14"/>
                      <a:pt x="184" y="14"/>
                      <a:pt x="185" y="13"/>
                    </a:cubicBezTo>
                    <a:cubicBezTo>
                      <a:pt x="187" y="13"/>
                      <a:pt x="189" y="13"/>
                      <a:pt x="191" y="14"/>
                    </a:cubicBezTo>
                    <a:cubicBezTo>
                      <a:pt x="191" y="14"/>
                      <a:pt x="192" y="14"/>
                      <a:pt x="192" y="14"/>
                    </a:cubicBezTo>
                    <a:cubicBezTo>
                      <a:pt x="191" y="14"/>
                      <a:pt x="191" y="14"/>
                      <a:pt x="190" y="14"/>
                    </a:cubicBezTo>
                    <a:cubicBezTo>
                      <a:pt x="190" y="14"/>
                      <a:pt x="190" y="14"/>
                      <a:pt x="189" y="14"/>
                    </a:cubicBezTo>
                    <a:cubicBezTo>
                      <a:pt x="188" y="13"/>
                      <a:pt x="187" y="13"/>
                      <a:pt x="186" y="14"/>
                    </a:cubicBezTo>
                    <a:cubicBezTo>
                      <a:pt x="186" y="14"/>
                      <a:pt x="186" y="14"/>
                      <a:pt x="185" y="14"/>
                    </a:cubicBezTo>
                    <a:cubicBezTo>
                      <a:pt x="185" y="14"/>
                      <a:pt x="185" y="14"/>
                      <a:pt x="184" y="14"/>
                    </a:cubicBezTo>
                    <a:cubicBezTo>
                      <a:pt x="184" y="15"/>
                      <a:pt x="183" y="15"/>
                      <a:pt x="182" y="15"/>
                    </a:cubicBezTo>
                    <a:cubicBezTo>
                      <a:pt x="183" y="16"/>
                      <a:pt x="183" y="16"/>
                      <a:pt x="184" y="16"/>
                    </a:cubicBezTo>
                    <a:cubicBezTo>
                      <a:pt x="185" y="16"/>
                      <a:pt x="185" y="16"/>
                      <a:pt x="186" y="16"/>
                    </a:cubicBezTo>
                    <a:cubicBezTo>
                      <a:pt x="185" y="16"/>
                      <a:pt x="184" y="16"/>
                      <a:pt x="184" y="16"/>
                    </a:cubicBezTo>
                    <a:cubicBezTo>
                      <a:pt x="183" y="16"/>
                      <a:pt x="183" y="16"/>
                      <a:pt x="182" y="16"/>
                    </a:cubicBezTo>
                    <a:cubicBezTo>
                      <a:pt x="182" y="16"/>
                      <a:pt x="182" y="16"/>
                      <a:pt x="181" y="16"/>
                    </a:cubicBezTo>
                    <a:cubicBezTo>
                      <a:pt x="181" y="16"/>
                      <a:pt x="181" y="16"/>
                      <a:pt x="181" y="17"/>
                    </a:cubicBezTo>
                    <a:cubicBezTo>
                      <a:pt x="181" y="17"/>
                      <a:pt x="182" y="17"/>
                      <a:pt x="182" y="18"/>
                    </a:cubicBezTo>
                    <a:cubicBezTo>
                      <a:pt x="183" y="18"/>
                      <a:pt x="185" y="18"/>
                      <a:pt x="186" y="18"/>
                    </a:cubicBezTo>
                    <a:cubicBezTo>
                      <a:pt x="186" y="17"/>
                      <a:pt x="187" y="17"/>
                      <a:pt x="187" y="17"/>
                    </a:cubicBezTo>
                    <a:cubicBezTo>
                      <a:pt x="188" y="17"/>
                      <a:pt x="189" y="17"/>
                      <a:pt x="189" y="17"/>
                    </a:cubicBezTo>
                    <a:cubicBezTo>
                      <a:pt x="190" y="17"/>
                      <a:pt x="192" y="17"/>
                      <a:pt x="193" y="17"/>
                    </a:cubicBezTo>
                    <a:cubicBezTo>
                      <a:pt x="193" y="17"/>
                      <a:pt x="194" y="17"/>
                      <a:pt x="195" y="17"/>
                    </a:cubicBezTo>
                    <a:cubicBezTo>
                      <a:pt x="195" y="17"/>
                      <a:pt x="195" y="17"/>
                      <a:pt x="196" y="16"/>
                    </a:cubicBezTo>
                    <a:cubicBezTo>
                      <a:pt x="196" y="16"/>
                      <a:pt x="198" y="16"/>
                      <a:pt x="199" y="16"/>
                    </a:cubicBezTo>
                    <a:cubicBezTo>
                      <a:pt x="199" y="15"/>
                      <a:pt x="199" y="15"/>
                      <a:pt x="200" y="15"/>
                    </a:cubicBezTo>
                    <a:cubicBezTo>
                      <a:pt x="200" y="15"/>
                      <a:pt x="200" y="15"/>
                      <a:pt x="200" y="15"/>
                    </a:cubicBezTo>
                    <a:cubicBezTo>
                      <a:pt x="200" y="15"/>
                      <a:pt x="200" y="15"/>
                      <a:pt x="200" y="15"/>
                    </a:cubicBezTo>
                    <a:cubicBezTo>
                      <a:pt x="200" y="15"/>
                      <a:pt x="200" y="15"/>
                      <a:pt x="201" y="16"/>
                    </a:cubicBezTo>
                    <a:cubicBezTo>
                      <a:pt x="200" y="16"/>
                      <a:pt x="200" y="16"/>
                      <a:pt x="200" y="16"/>
                    </a:cubicBezTo>
                    <a:cubicBezTo>
                      <a:pt x="200" y="16"/>
                      <a:pt x="200" y="16"/>
                      <a:pt x="200" y="16"/>
                    </a:cubicBezTo>
                    <a:cubicBezTo>
                      <a:pt x="200" y="16"/>
                      <a:pt x="200" y="16"/>
                      <a:pt x="200" y="16"/>
                    </a:cubicBezTo>
                    <a:cubicBezTo>
                      <a:pt x="199" y="16"/>
                      <a:pt x="198" y="16"/>
                      <a:pt x="197" y="17"/>
                    </a:cubicBezTo>
                    <a:cubicBezTo>
                      <a:pt x="197" y="17"/>
                      <a:pt x="197" y="17"/>
                      <a:pt x="197" y="17"/>
                    </a:cubicBezTo>
                    <a:cubicBezTo>
                      <a:pt x="196" y="17"/>
                      <a:pt x="197" y="17"/>
                      <a:pt x="196" y="17"/>
                    </a:cubicBezTo>
                    <a:cubicBezTo>
                      <a:pt x="196" y="17"/>
                      <a:pt x="196" y="17"/>
                      <a:pt x="196" y="17"/>
                    </a:cubicBezTo>
                    <a:cubicBezTo>
                      <a:pt x="195" y="17"/>
                      <a:pt x="195" y="18"/>
                      <a:pt x="194" y="18"/>
                    </a:cubicBezTo>
                    <a:cubicBezTo>
                      <a:pt x="193" y="18"/>
                      <a:pt x="192" y="18"/>
                      <a:pt x="191" y="18"/>
                    </a:cubicBezTo>
                    <a:cubicBezTo>
                      <a:pt x="190" y="18"/>
                      <a:pt x="189" y="18"/>
                      <a:pt x="188" y="18"/>
                    </a:cubicBezTo>
                    <a:cubicBezTo>
                      <a:pt x="187" y="18"/>
                      <a:pt x="185" y="18"/>
                      <a:pt x="184" y="19"/>
                    </a:cubicBezTo>
                    <a:cubicBezTo>
                      <a:pt x="184" y="19"/>
                      <a:pt x="186" y="20"/>
                      <a:pt x="187" y="20"/>
                    </a:cubicBezTo>
                    <a:cubicBezTo>
                      <a:pt x="188" y="20"/>
                      <a:pt x="189" y="20"/>
                      <a:pt x="189" y="21"/>
                    </a:cubicBezTo>
                    <a:cubicBezTo>
                      <a:pt x="190" y="21"/>
                      <a:pt x="191" y="21"/>
                      <a:pt x="192" y="21"/>
                    </a:cubicBezTo>
                    <a:cubicBezTo>
                      <a:pt x="192" y="21"/>
                      <a:pt x="192" y="20"/>
                      <a:pt x="193" y="20"/>
                    </a:cubicBezTo>
                    <a:cubicBezTo>
                      <a:pt x="193" y="20"/>
                      <a:pt x="193" y="20"/>
                      <a:pt x="194" y="20"/>
                    </a:cubicBezTo>
                    <a:cubicBezTo>
                      <a:pt x="195" y="19"/>
                      <a:pt x="195" y="18"/>
                      <a:pt x="196" y="18"/>
                    </a:cubicBezTo>
                    <a:cubicBezTo>
                      <a:pt x="197" y="18"/>
                      <a:pt x="198" y="17"/>
                      <a:pt x="198" y="17"/>
                    </a:cubicBezTo>
                    <a:cubicBezTo>
                      <a:pt x="199" y="17"/>
                      <a:pt x="199" y="17"/>
                      <a:pt x="200" y="17"/>
                    </a:cubicBezTo>
                    <a:cubicBezTo>
                      <a:pt x="200" y="17"/>
                      <a:pt x="200" y="17"/>
                      <a:pt x="200" y="17"/>
                    </a:cubicBezTo>
                    <a:cubicBezTo>
                      <a:pt x="200" y="17"/>
                      <a:pt x="200" y="17"/>
                      <a:pt x="200" y="17"/>
                    </a:cubicBezTo>
                    <a:cubicBezTo>
                      <a:pt x="201" y="17"/>
                      <a:pt x="203" y="17"/>
                      <a:pt x="204" y="17"/>
                    </a:cubicBezTo>
                    <a:cubicBezTo>
                      <a:pt x="205" y="17"/>
                      <a:pt x="206" y="17"/>
                      <a:pt x="207" y="17"/>
                    </a:cubicBezTo>
                    <a:cubicBezTo>
                      <a:pt x="208" y="16"/>
                      <a:pt x="208" y="17"/>
                      <a:pt x="209" y="16"/>
                    </a:cubicBezTo>
                    <a:cubicBezTo>
                      <a:pt x="209" y="17"/>
                      <a:pt x="208" y="17"/>
                      <a:pt x="208" y="17"/>
                    </a:cubicBezTo>
                    <a:cubicBezTo>
                      <a:pt x="207" y="17"/>
                      <a:pt x="207" y="17"/>
                      <a:pt x="206" y="17"/>
                    </a:cubicBezTo>
                    <a:cubicBezTo>
                      <a:pt x="205" y="17"/>
                      <a:pt x="204" y="17"/>
                      <a:pt x="203" y="17"/>
                    </a:cubicBezTo>
                    <a:cubicBezTo>
                      <a:pt x="202" y="17"/>
                      <a:pt x="201" y="18"/>
                      <a:pt x="200" y="18"/>
                    </a:cubicBezTo>
                    <a:cubicBezTo>
                      <a:pt x="200" y="18"/>
                      <a:pt x="200" y="18"/>
                      <a:pt x="200" y="18"/>
                    </a:cubicBezTo>
                    <a:cubicBezTo>
                      <a:pt x="200" y="18"/>
                      <a:pt x="200" y="18"/>
                      <a:pt x="200" y="18"/>
                    </a:cubicBezTo>
                    <a:cubicBezTo>
                      <a:pt x="200" y="18"/>
                      <a:pt x="200" y="18"/>
                      <a:pt x="200" y="18"/>
                    </a:cubicBezTo>
                    <a:cubicBezTo>
                      <a:pt x="200" y="18"/>
                      <a:pt x="199" y="18"/>
                      <a:pt x="199" y="18"/>
                    </a:cubicBezTo>
                    <a:cubicBezTo>
                      <a:pt x="198" y="18"/>
                      <a:pt x="198" y="18"/>
                      <a:pt x="197" y="18"/>
                    </a:cubicBezTo>
                    <a:cubicBezTo>
                      <a:pt x="196" y="19"/>
                      <a:pt x="196" y="19"/>
                      <a:pt x="196" y="20"/>
                    </a:cubicBezTo>
                    <a:cubicBezTo>
                      <a:pt x="195" y="20"/>
                      <a:pt x="194" y="20"/>
                      <a:pt x="194" y="21"/>
                    </a:cubicBezTo>
                    <a:cubicBezTo>
                      <a:pt x="194" y="21"/>
                      <a:pt x="194" y="22"/>
                      <a:pt x="195" y="22"/>
                    </a:cubicBezTo>
                    <a:cubicBezTo>
                      <a:pt x="195" y="22"/>
                      <a:pt x="196" y="22"/>
                      <a:pt x="196" y="22"/>
                    </a:cubicBezTo>
                    <a:cubicBezTo>
                      <a:pt x="197" y="22"/>
                      <a:pt x="197" y="21"/>
                      <a:pt x="198" y="21"/>
                    </a:cubicBezTo>
                    <a:cubicBezTo>
                      <a:pt x="197" y="21"/>
                      <a:pt x="197" y="22"/>
                      <a:pt x="197" y="22"/>
                    </a:cubicBezTo>
                    <a:cubicBezTo>
                      <a:pt x="197" y="22"/>
                      <a:pt x="198" y="22"/>
                      <a:pt x="198" y="22"/>
                    </a:cubicBezTo>
                    <a:cubicBezTo>
                      <a:pt x="199" y="22"/>
                      <a:pt x="199" y="22"/>
                      <a:pt x="199" y="22"/>
                    </a:cubicBezTo>
                    <a:cubicBezTo>
                      <a:pt x="200" y="22"/>
                      <a:pt x="200" y="22"/>
                      <a:pt x="200" y="22"/>
                    </a:cubicBezTo>
                    <a:cubicBezTo>
                      <a:pt x="200" y="22"/>
                      <a:pt x="200" y="22"/>
                      <a:pt x="200" y="22"/>
                    </a:cubicBezTo>
                    <a:cubicBezTo>
                      <a:pt x="201" y="22"/>
                      <a:pt x="202" y="22"/>
                      <a:pt x="203" y="22"/>
                    </a:cubicBezTo>
                    <a:cubicBezTo>
                      <a:pt x="203" y="22"/>
                      <a:pt x="204" y="22"/>
                      <a:pt x="204" y="22"/>
                    </a:cubicBezTo>
                    <a:cubicBezTo>
                      <a:pt x="205" y="21"/>
                      <a:pt x="204" y="21"/>
                      <a:pt x="204" y="20"/>
                    </a:cubicBezTo>
                    <a:cubicBezTo>
                      <a:pt x="204" y="20"/>
                      <a:pt x="206" y="19"/>
                      <a:pt x="206" y="19"/>
                    </a:cubicBezTo>
                    <a:cubicBezTo>
                      <a:pt x="207" y="19"/>
                      <a:pt x="206" y="20"/>
                      <a:pt x="206" y="20"/>
                    </a:cubicBezTo>
                    <a:cubicBezTo>
                      <a:pt x="205" y="20"/>
                      <a:pt x="205" y="20"/>
                      <a:pt x="205" y="20"/>
                    </a:cubicBezTo>
                    <a:cubicBezTo>
                      <a:pt x="205" y="20"/>
                      <a:pt x="206" y="21"/>
                      <a:pt x="206" y="21"/>
                    </a:cubicBezTo>
                    <a:cubicBezTo>
                      <a:pt x="207" y="21"/>
                      <a:pt x="208" y="20"/>
                      <a:pt x="209" y="20"/>
                    </a:cubicBezTo>
                    <a:cubicBezTo>
                      <a:pt x="209" y="20"/>
                      <a:pt x="210" y="20"/>
                      <a:pt x="210" y="20"/>
                    </a:cubicBezTo>
                    <a:cubicBezTo>
                      <a:pt x="211" y="19"/>
                      <a:pt x="211" y="19"/>
                      <a:pt x="211" y="19"/>
                    </a:cubicBezTo>
                    <a:cubicBezTo>
                      <a:pt x="211" y="20"/>
                      <a:pt x="209" y="20"/>
                      <a:pt x="209" y="20"/>
                    </a:cubicBezTo>
                    <a:cubicBezTo>
                      <a:pt x="208" y="20"/>
                      <a:pt x="205" y="21"/>
                      <a:pt x="207" y="22"/>
                    </a:cubicBezTo>
                    <a:cubicBezTo>
                      <a:pt x="207" y="22"/>
                      <a:pt x="208" y="22"/>
                      <a:pt x="209" y="22"/>
                    </a:cubicBezTo>
                    <a:cubicBezTo>
                      <a:pt x="209" y="22"/>
                      <a:pt x="210" y="22"/>
                      <a:pt x="210" y="21"/>
                    </a:cubicBezTo>
                    <a:cubicBezTo>
                      <a:pt x="211" y="21"/>
                      <a:pt x="213" y="21"/>
                      <a:pt x="214" y="21"/>
                    </a:cubicBezTo>
                    <a:cubicBezTo>
                      <a:pt x="215" y="21"/>
                      <a:pt x="216" y="20"/>
                      <a:pt x="217" y="20"/>
                    </a:cubicBezTo>
                    <a:cubicBezTo>
                      <a:pt x="217" y="20"/>
                      <a:pt x="218" y="20"/>
                      <a:pt x="219" y="19"/>
                    </a:cubicBezTo>
                    <a:cubicBezTo>
                      <a:pt x="219" y="19"/>
                      <a:pt x="219" y="19"/>
                      <a:pt x="220" y="19"/>
                    </a:cubicBezTo>
                    <a:cubicBezTo>
                      <a:pt x="220" y="19"/>
                      <a:pt x="220" y="19"/>
                      <a:pt x="220" y="19"/>
                    </a:cubicBezTo>
                    <a:cubicBezTo>
                      <a:pt x="220" y="19"/>
                      <a:pt x="221" y="18"/>
                      <a:pt x="221" y="18"/>
                    </a:cubicBezTo>
                    <a:cubicBezTo>
                      <a:pt x="220" y="18"/>
                      <a:pt x="220" y="18"/>
                      <a:pt x="220" y="18"/>
                    </a:cubicBezTo>
                    <a:cubicBezTo>
                      <a:pt x="220" y="18"/>
                      <a:pt x="220" y="17"/>
                      <a:pt x="221" y="17"/>
                    </a:cubicBezTo>
                    <a:cubicBezTo>
                      <a:pt x="221" y="17"/>
                      <a:pt x="220" y="17"/>
                      <a:pt x="220" y="17"/>
                    </a:cubicBezTo>
                    <a:cubicBezTo>
                      <a:pt x="220" y="17"/>
                      <a:pt x="220" y="16"/>
                      <a:pt x="219" y="16"/>
                    </a:cubicBezTo>
                    <a:cubicBezTo>
                      <a:pt x="220" y="16"/>
                      <a:pt x="221" y="17"/>
                      <a:pt x="221" y="17"/>
                    </a:cubicBezTo>
                    <a:cubicBezTo>
                      <a:pt x="221" y="17"/>
                      <a:pt x="222" y="17"/>
                      <a:pt x="222" y="17"/>
                    </a:cubicBezTo>
                    <a:cubicBezTo>
                      <a:pt x="222" y="17"/>
                      <a:pt x="222" y="17"/>
                      <a:pt x="222" y="17"/>
                    </a:cubicBezTo>
                    <a:cubicBezTo>
                      <a:pt x="222" y="17"/>
                      <a:pt x="222" y="17"/>
                      <a:pt x="222" y="17"/>
                    </a:cubicBezTo>
                    <a:cubicBezTo>
                      <a:pt x="222" y="16"/>
                      <a:pt x="223" y="16"/>
                      <a:pt x="224" y="16"/>
                    </a:cubicBezTo>
                    <a:cubicBezTo>
                      <a:pt x="224" y="16"/>
                      <a:pt x="224" y="16"/>
                      <a:pt x="224" y="15"/>
                    </a:cubicBezTo>
                    <a:cubicBezTo>
                      <a:pt x="224" y="15"/>
                      <a:pt x="225" y="15"/>
                      <a:pt x="225" y="15"/>
                    </a:cubicBezTo>
                    <a:cubicBezTo>
                      <a:pt x="225" y="15"/>
                      <a:pt x="225" y="15"/>
                      <a:pt x="225" y="15"/>
                    </a:cubicBezTo>
                    <a:cubicBezTo>
                      <a:pt x="225" y="15"/>
                      <a:pt x="226" y="15"/>
                      <a:pt x="227" y="15"/>
                    </a:cubicBezTo>
                    <a:cubicBezTo>
                      <a:pt x="227" y="14"/>
                      <a:pt x="228" y="14"/>
                      <a:pt x="228" y="14"/>
                    </a:cubicBezTo>
                    <a:cubicBezTo>
                      <a:pt x="228" y="15"/>
                      <a:pt x="225" y="15"/>
                      <a:pt x="224" y="16"/>
                    </a:cubicBezTo>
                    <a:cubicBezTo>
                      <a:pt x="224" y="16"/>
                      <a:pt x="224" y="16"/>
                      <a:pt x="225" y="16"/>
                    </a:cubicBezTo>
                    <a:cubicBezTo>
                      <a:pt x="224" y="16"/>
                      <a:pt x="224" y="16"/>
                      <a:pt x="224" y="16"/>
                    </a:cubicBezTo>
                    <a:cubicBezTo>
                      <a:pt x="224" y="16"/>
                      <a:pt x="223" y="16"/>
                      <a:pt x="223" y="17"/>
                    </a:cubicBezTo>
                    <a:cubicBezTo>
                      <a:pt x="223" y="17"/>
                      <a:pt x="223" y="17"/>
                      <a:pt x="222" y="17"/>
                    </a:cubicBezTo>
                    <a:cubicBezTo>
                      <a:pt x="222" y="18"/>
                      <a:pt x="222" y="18"/>
                      <a:pt x="222" y="18"/>
                    </a:cubicBezTo>
                    <a:cubicBezTo>
                      <a:pt x="222" y="18"/>
                      <a:pt x="222" y="18"/>
                      <a:pt x="222" y="18"/>
                    </a:cubicBezTo>
                    <a:cubicBezTo>
                      <a:pt x="222" y="18"/>
                      <a:pt x="222" y="19"/>
                      <a:pt x="222" y="19"/>
                    </a:cubicBezTo>
                    <a:cubicBezTo>
                      <a:pt x="222" y="19"/>
                      <a:pt x="223" y="19"/>
                      <a:pt x="223" y="19"/>
                    </a:cubicBezTo>
                    <a:cubicBezTo>
                      <a:pt x="224" y="19"/>
                      <a:pt x="226" y="19"/>
                      <a:pt x="227" y="19"/>
                    </a:cubicBezTo>
                    <a:cubicBezTo>
                      <a:pt x="227" y="19"/>
                      <a:pt x="228" y="19"/>
                      <a:pt x="228" y="19"/>
                    </a:cubicBezTo>
                    <a:cubicBezTo>
                      <a:pt x="229" y="19"/>
                      <a:pt x="229" y="19"/>
                      <a:pt x="230" y="19"/>
                    </a:cubicBezTo>
                    <a:cubicBezTo>
                      <a:pt x="231" y="19"/>
                      <a:pt x="230" y="19"/>
                      <a:pt x="230" y="19"/>
                    </a:cubicBezTo>
                    <a:cubicBezTo>
                      <a:pt x="229" y="19"/>
                      <a:pt x="228" y="19"/>
                      <a:pt x="227" y="19"/>
                    </a:cubicBezTo>
                    <a:cubicBezTo>
                      <a:pt x="226" y="19"/>
                      <a:pt x="225" y="20"/>
                      <a:pt x="224" y="20"/>
                    </a:cubicBezTo>
                    <a:cubicBezTo>
                      <a:pt x="223" y="20"/>
                      <a:pt x="222" y="20"/>
                      <a:pt x="221" y="20"/>
                    </a:cubicBezTo>
                    <a:cubicBezTo>
                      <a:pt x="220" y="21"/>
                      <a:pt x="219" y="21"/>
                      <a:pt x="218" y="21"/>
                    </a:cubicBezTo>
                    <a:cubicBezTo>
                      <a:pt x="219" y="22"/>
                      <a:pt x="220" y="21"/>
                      <a:pt x="221" y="21"/>
                    </a:cubicBezTo>
                    <a:cubicBezTo>
                      <a:pt x="222" y="21"/>
                      <a:pt x="224" y="21"/>
                      <a:pt x="225" y="21"/>
                    </a:cubicBezTo>
                    <a:cubicBezTo>
                      <a:pt x="224" y="22"/>
                      <a:pt x="223" y="22"/>
                      <a:pt x="223" y="22"/>
                    </a:cubicBezTo>
                    <a:cubicBezTo>
                      <a:pt x="222" y="22"/>
                      <a:pt x="221" y="22"/>
                      <a:pt x="221" y="22"/>
                    </a:cubicBezTo>
                    <a:cubicBezTo>
                      <a:pt x="220" y="22"/>
                      <a:pt x="219" y="22"/>
                      <a:pt x="217" y="22"/>
                    </a:cubicBezTo>
                    <a:cubicBezTo>
                      <a:pt x="217" y="22"/>
                      <a:pt x="217" y="22"/>
                      <a:pt x="216" y="22"/>
                    </a:cubicBezTo>
                    <a:cubicBezTo>
                      <a:pt x="216" y="22"/>
                      <a:pt x="215" y="22"/>
                      <a:pt x="215" y="22"/>
                    </a:cubicBezTo>
                    <a:cubicBezTo>
                      <a:pt x="213" y="23"/>
                      <a:pt x="212" y="23"/>
                      <a:pt x="211" y="23"/>
                    </a:cubicBezTo>
                    <a:cubicBezTo>
                      <a:pt x="210" y="23"/>
                      <a:pt x="209" y="23"/>
                      <a:pt x="208" y="23"/>
                    </a:cubicBezTo>
                    <a:cubicBezTo>
                      <a:pt x="208" y="23"/>
                      <a:pt x="207" y="23"/>
                      <a:pt x="206" y="24"/>
                    </a:cubicBezTo>
                    <a:cubicBezTo>
                      <a:pt x="206" y="24"/>
                      <a:pt x="207" y="24"/>
                      <a:pt x="207" y="24"/>
                    </a:cubicBezTo>
                    <a:cubicBezTo>
                      <a:pt x="208" y="25"/>
                      <a:pt x="210" y="26"/>
                      <a:pt x="211" y="26"/>
                    </a:cubicBezTo>
                    <a:cubicBezTo>
                      <a:pt x="211" y="26"/>
                      <a:pt x="212" y="26"/>
                      <a:pt x="213" y="27"/>
                    </a:cubicBezTo>
                    <a:cubicBezTo>
                      <a:pt x="212" y="27"/>
                      <a:pt x="212" y="27"/>
                      <a:pt x="212" y="27"/>
                    </a:cubicBezTo>
                    <a:cubicBezTo>
                      <a:pt x="212" y="28"/>
                      <a:pt x="212" y="28"/>
                      <a:pt x="212" y="28"/>
                    </a:cubicBezTo>
                    <a:cubicBezTo>
                      <a:pt x="212" y="28"/>
                      <a:pt x="214" y="29"/>
                      <a:pt x="214" y="29"/>
                    </a:cubicBezTo>
                    <a:cubicBezTo>
                      <a:pt x="215" y="29"/>
                      <a:pt x="215" y="29"/>
                      <a:pt x="216" y="29"/>
                    </a:cubicBezTo>
                    <a:cubicBezTo>
                      <a:pt x="217" y="29"/>
                      <a:pt x="218" y="29"/>
                      <a:pt x="218" y="29"/>
                    </a:cubicBezTo>
                    <a:cubicBezTo>
                      <a:pt x="218" y="29"/>
                      <a:pt x="217" y="29"/>
                      <a:pt x="216" y="29"/>
                    </a:cubicBezTo>
                    <a:cubicBezTo>
                      <a:pt x="216" y="29"/>
                      <a:pt x="216" y="29"/>
                      <a:pt x="215" y="30"/>
                    </a:cubicBezTo>
                    <a:cubicBezTo>
                      <a:pt x="215" y="30"/>
                      <a:pt x="215" y="30"/>
                      <a:pt x="214" y="30"/>
                    </a:cubicBezTo>
                    <a:cubicBezTo>
                      <a:pt x="214" y="29"/>
                      <a:pt x="213" y="29"/>
                      <a:pt x="213" y="29"/>
                    </a:cubicBezTo>
                    <a:cubicBezTo>
                      <a:pt x="212" y="29"/>
                      <a:pt x="212" y="30"/>
                      <a:pt x="211" y="29"/>
                    </a:cubicBezTo>
                    <a:cubicBezTo>
                      <a:pt x="212" y="29"/>
                      <a:pt x="212" y="29"/>
                      <a:pt x="211" y="29"/>
                    </a:cubicBezTo>
                    <a:cubicBezTo>
                      <a:pt x="211" y="29"/>
                      <a:pt x="211" y="28"/>
                      <a:pt x="210" y="28"/>
                    </a:cubicBezTo>
                    <a:cubicBezTo>
                      <a:pt x="210" y="27"/>
                      <a:pt x="209" y="27"/>
                      <a:pt x="209" y="27"/>
                    </a:cubicBezTo>
                    <a:cubicBezTo>
                      <a:pt x="207" y="26"/>
                      <a:pt x="206" y="26"/>
                      <a:pt x="205" y="25"/>
                    </a:cubicBezTo>
                    <a:cubicBezTo>
                      <a:pt x="204" y="24"/>
                      <a:pt x="203" y="24"/>
                      <a:pt x="201" y="24"/>
                    </a:cubicBezTo>
                    <a:cubicBezTo>
                      <a:pt x="201" y="24"/>
                      <a:pt x="200" y="24"/>
                      <a:pt x="200" y="24"/>
                    </a:cubicBezTo>
                    <a:cubicBezTo>
                      <a:pt x="200" y="24"/>
                      <a:pt x="200" y="24"/>
                      <a:pt x="200" y="24"/>
                    </a:cubicBezTo>
                    <a:cubicBezTo>
                      <a:pt x="200" y="24"/>
                      <a:pt x="200" y="24"/>
                      <a:pt x="200" y="24"/>
                    </a:cubicBezTo>
                    <a:cubicBezTo>
                      <a:pt x="200" y="24"/>
                      <a:pt x="200" y="24"/>
                      <a:pt x="200" y="24"/>
                    </a:cubicBezTo>
                    <a:cubicBezTo>
                      <a:pt x="199" y="24"/>
                      <a:pt x="198" y="24"/>
                      <a:pt x="197" y="24"/>
                    </a:cubicBezTo>
                    <a:cubicBezTo>
                      <a:pt x="196" y="23"/>
                      <a:pt x="195" y="23"/>
                      <a:pt x="194" y="24"/>
                    </a:cubicBezTo>
                    <a:cubicBezTo>
                      <a:pt x="194" y="25"/>
                      <a:pt x="194" y="25"/>
                      <a:pt x="194" y="26"/>
                    </a:cubicBezTo>
                    <a:cubicBezTo>
                      <a:pt x="195" y="26"/>
                      <a:pt x="195" y="26"/>
                      <a:pt x="196" y="26"/>
                    </a:cubicBezTo>
                    <a:cubicBezTo>
                      <a:pt x="197" y="26"/>
                      <a:pt x="197" y="26"/>
                      <a:pt x="197" y="26"/>
                    </a:cubicBezTo>
                    <a:cubicBezTo>
                      <a:pt x="198" y="27"/>
                      <a:pt x="198" y="27"/>
                      <a:pt x="199" y="27"/>
                    </a:cubicBezTo>
                    <a:cubicBezTo>
                      <a:pt x="199" y="27"/>
                      <a:pt x="199" y="27"/>
                      <a:pt x="199" y="27"/>
                    </a:cubicBezTo>
                    <a:cubicBezTo>
                      <a:pt x="198" y="27"/>
                      <a:pt x="198" y="27"/>
                      <a:pt x="198" y="27"/>
                    </a:cubicBezTo>
                    <a:cubicBezTo>
                      <a:pt x="197" y="27"/>
                      <a:pt x="197" y="27"/>
                      <a:pt x="196" y="27"/>
                    </a:cubicBezTo>
                    <a:cubicBezTo>
                      <a:pt x="196" y="27"/>
                      <a:pt x="195" y="26"/>
                      <a:pt x="195" y="27"/>
                    </a:cubicBezTo>
                    <a:cubicBezTo>
                      <a:pt x="194" y="27"/>
                      <a:pt x="195" y="27"/>
                      <a:pt x="195" y="28"/>
                    </a:cubicBezTo>
                    <a:cubicBezTo>
                      <a:pt x="195" y="28"/>
                      <a:pt x="194" y="28"/>
                      <a:pt x="195" y="28"/>
                    </a:cubicBezTo>
                    <a:cubicBezTo>
                      <a:pt x="195" y="28"/>
                      <a:pt x="195" y="28"/>
                      <a:pt x="196" y="28"/>
                    </a:cubicBezTo>
                    <a:cubicBezTo>
                      <a:pt x="196" y="28"/>
                      <a:pt x="196" y="29"/>
                      <a:pt x="197" y="29"/>
                    </a:cubicBezTo>
                    <a:cubicBezTo>
                      <a:pt x="198" y="29"/>
                      <a:pt x="199" y="29"/>
                      <a:pt x="199" y="29"/>
                    </a:cubicBezTo>
                    <a:cubicBezTo>
                      <a:pt x="200" y="29"/>
                      <a:pt x="200" y="29"/>
                      <a:pt x="200" y="30"/>
                    </a:cubicBezTo>
                    <a:cubicBezTo>
                      <a:pt x="200" y="29"/>
                      <a:pt x="200" y="29"/>
                      <a:pt x="200" y="29"/>
                    </a:cubicBezTo>
                    <a:cubicBezTo>
                      <a:pt x="200" y="29"/>
                      <a:pt x="200" y="30"/>
                      <a:pt x="200" y="30"/>
                    </a:cubicBezTo>
                    <a:cubicBezTo>
                      <a:pt x="200" y="31"/>
                      <a:pt x="201" y="31"/>
                      <a:pt x="202" y="31"/>
                    </a:cubicBezTo>
                    <a:cubicBezTo>
                      <a:pt x="202" y="31"/>
                      <a:pt x="202" y="32"/>
                      <a:pt x="202" y="33"/>
                    </a:cubicBezTo>
                    <a:cubicBezTo>
                      <a:pt x="203" y="33"/>
                      <a:pt x="203" y="33"/>
                      <a:pt x="203" y="33"/>
                    </a:cubicBezTo>
                    <a:cubicBezTo>
                      <a:pt x="203" y="33"/>
                      <a:pt x="203" y="32"/>
                      <a:pt x="203" y="33"/>
                    </a:cubicBezTo>
                    <a:cubicBezTo>
                      <a:pt x="204" y="33"/>
                      <a:pt x="203" y="33"/>
                      <a:pt x="203" y="33"/>
                    </a:cubicBezTo>
                    <a:cubicBezTo>
                      <a:pt x="204" y="33"/>
                      <a:pt x="204" y="33"/>
                      <a:pt x="204" y="34"/>
                    </a:cubicBezTo>
                    <a:cubicBezTo>
                      <a:pt x="205" y="34"/>
                      <a:pt x="205" y="34"/>
                      <a:pt x="205" y="34"/>
                    </a:cubicBezTo>
                    <a:cubicBezTo>
                      <a:pt x="205" y="34"/>
                      <a:pt x="205" y="34"/>
                      <a:pt x="206" y="34"/>
                    </a:cubicBezTo>
                    <a:cubicBezTo>
                      <a:pt x="205" y="34"/>
                      <a:pt x="204" y="34"/>
                      <a:pt x="203" y="34"/>
                    </a:cubicBezTo>
                    <a:cubicBezTo>
                      <a:pt x="203" y="33"/>
                      <a:pt x="202" y="33"/>
                      <a:pt x="201" y="33"/>
                    </a:cubicBezTo>
                    <a:cubicBezTo>
                      <a:pt x="201" y="33"/>
                      <a:pt x="201" y="34"/>
                      <a:pt x="201" y="34"/>
                    </a:cubicBezTo>
                    <a:cubicBezTo>
                      <a:pt x="201" y="34"/>
                      <a:pt x="201" y="34"/>
                      <a:pt x="201" y="34"/>
                    </a:cubicBezTo>
                    <a:cubicBezTo>
                      <a:pt x="202" y="34"/>
                      <a:pt x="202" y="34"/>
                      <a:pt x="202" y="35"/>
                    </a:cubicBezTo>
                    <a:cubicBezTo>
                      <a:pt x="203" y="35"/>
                      <a:pt x="203" y="35"/>
                      <a:pt x="204" y="35"/>
                    </a:cubicBezTo>
                    <a:cubicBezTo>
                      <a:pt x="204" y="35"/>
                      <a:pt x="204" y="35"/>
                      <a:pt x="205" y="35"/>
                    </a:cubicBezTo>
                    <a:cubicBezTo>
                      <a:pt x="206" y="35"/>
                      <a:pt x="207" y="35"/>
                      <a:pt x="208" y="35"/>
                    </a:cubicBezTo>
                    <a:cubicBezTo>
                      <a:pt x="208" y="35"/>
                      <a:pt x="209" y="35"/>
                      <a:pt x="210" y="35"/>
                    </a:cubicBezTo>
                    <a:cubicBezTo>
                      <a:pt x="210" y="35"/>
                      <a:pt x="211" y="34"/>
                      <a:pt x="211" y="34"/>
                    </a:cubicBezTo>
                    <a:cubicBezTo>
                      <a:pt x="211" y="34"/>
                      <a:pt x="212" y="34"/>
                      <a:pt x="212" y="34"/>
                    </a:cubicBezTo>
                    <a:cubicBezTo>
                      <a:pt x="212" y="34"/>
                      <a:pt x="212" y="34"/>
                      <a:pt x="212" y="34"/>
                    </a:cubicBezTo>
                    <a:cubicBezTo>
                      <a:pt x="212" y="34"/>
                      <a:pt x="212" y="34"/>
                      <a:pt x="212" y="35"/>
                    </a:cubicBezTo>
                    <a:cubicBezTo>
                      <a:pt x="211" y="35"/>
                      <a:pt x="212" y="35"/>
                      <a:pt x="211" y="35"/>
                    </a:cubicBezTo>
                    <a:cubicBezTo>
                      <a:pt x="211" y="35"/>
                      <a:pt x="211" y="35"/>
                      <a:pt x="211" y="35"/>
                    </a:cubicBezTo>
                    <a:cubicBezTo>
                      <a:pt x="210" y="35"/>
                      <a:pt x="209" y="36"/>
                      <a:pt x="208" y="36"/>
                    </a:cubicBezTo>
                    <a:cubicBezTo>
                      <a:pt x="208" y="36"/>
                      <a:pt x="207" y="35"/>
                      <a:pt x="206" y="35"/>
                    </a:cubicBezTo>
                    <a:cubicBezTo>
                      <a:pt x="206" y="36"/>
                      <a:pt x="207" y="36"/>
                      <a:pt x="207" y="36"/>
                    </a:cubicBezTo>
                    <a:cubicBezTo>
                      <a:pt x="207" y="36"/>
                      <a:pt x="208" y="36"/>
                      <a:pt x="208" y="36"/>
                    </a:cubicBezTo>
                    <a:cubicBezTo>
                      <a:pt x="208" y="37"/>
                      <a:pt x="209" y="36"/>
                      <a:pt x="210" y="36"/>
                    </a:cubicBezTo>
                    <a:cubicBezTo>
                      <a:pt x="210" y="36"/>
                      <a:pt x="209" y="36"/>
                      <a:pt x="208" y="37"/>
                    </a:cubicBezTo>
                    <a:cubicBezTo>
                      <a:pt x="208" y="37"/>
                      <a:pt x="209" y="37"/>
                      <a:pt x="209" y="37"/>
                    </a:cubicBezTo>
                    <a:cubicBezTo>
                      <a:pt x="210" y="38"/>
                      <a:pt x="209" y="38"/>
                      <a:pt x="209" y="37"/>
                    </a:cubicBezTo>
                    <a:cubicBezTo>
                      <a:pt x="208" y="37"/>
                      <a:pt x="208" y="37"/>
                      <a:pt x="208" y="37"/>
                    </a:cubicBezTo>
                    <a:cubicBezTo>
                      <a:pt x="207" y="37"/>
                      <a:pt x="207" y="37"/>
                      <a:pt x="207" y="37"/>
                    </a:cubicBezTo>
                    <a:cubicBezTo>
                      <a:pt x="206" y="36"/>
                      <a:pt x="206" y="36"/>
                      <a:pt x="206" y="36"/>
                    </a:cubicBezTo>
                    <a:cubicBezTo>
                      <a:pt x="205" y="36"/>
                      <a:pt x="205" y="36"/>
                      <a:pt x="205" y="36"/>
                    </a:cubicBezTo>
                    <a:cubicBezTo>
                      <a:pt x="204" y="36"/>
                      <a:pt x="204" y="36"/>
                      <a:pt x="204" y="35"/>
                    </a:cubicBezTo>
                    <a:cubicBezTo>
                      <a:pt x="202" y="35"/>
                      <a:pt x="201" y="35"/>
                      <a:pt x="200" y="35"/>
                    </a:cubicBezTo>
                    <a:cubicBezTo>
                      <a:pt x="200" y="36"/>
                      <a:pt x="200" y="36"/>
                      <a:pt x="200" y="36"/>
                    </a:cubicBezTo>
                    <a:cubicBezTo>
                      <a:pt x="200" y="35"/>
                      <a:pt x="200" y="35"/>
                      <a:pt x="200" y="35"/>
                    </a:cubicBezTo>
                    <a:cubicBezTo>
                      <a:pt x="199" y="35"/>
                      <a:pt x="198" y="35"/>
                      <a:pt x="198" y="35"/>
                    </a:cubicBezTo>
                    <a:cubicBezTo>
                      <a:pt x="197" y="36"/>
                      <a:pt x="196" y="36"/>
                      <a:pt x="195" y="36"/>
                    </a:cubicBezTo>
                    <a:cubicBezTo>
                      <a:pt x="194" y="36"/>
                      <a:pt x="193" y="36"/>
                      <a:pt x="193" y="37"/>
                    </a:cubicBezTo>
                    <a:cubicBezTo>
                      <a:pt x="192" y="38"/>
                      <a:pt x="191" y="38"/>
                      <a:pt x="191" y="39"/>
                    </a:cubicBezTo>
                    <a:cubicBezTo>
                      <a:pt x="191" y="39"/>
                      <a:pt x="191" y="40"/>
                      <a:pt x="191" y="40"/>
                    </a:cubicBezTo>
                    <a:cubicBezTo>
                      <a:pt x="191" y="40"/>
                      <a:pt x="191" y="40"/>
                      <a:pt x="191" y="40"/>
                    </a:cubicBezTo>
                    <a:cubicBezTo>
                      <a:pt x="192" y="40"/>
                      <a:pt x="192" y="40"/>
                      <a:pt x="192" y="40"/>
                    </a:cubicBezTo>
                    <a:cubicBezTo>
                      <a:pt x="192" y="41"/>
                      <a:pt x="191" y="41"/>
                      <a:pt x="191" y="41"/>
                    </a:cubicBezTo>
                    <a:cubicBezTo>
                      <a:pt x="192" y="41"/>
                      <a:pt x="192" y="41"/>
                      <a:pt x="193" y="41"/>
                    </a:cubicBezTo>
                    <a:cubicBezTo>
                      <a:pt x="194" y="41"/>
                      <a:pt x="194" y="40"/>
                      <a:pt x="195" y="40"/>
                    </a:cubicBezTo>
                    <a:cubicBezTo>
                      <a:pt x="195" y="41"/>
                      <a:pt x="196" y="40"/>
                      <a:pt x="196" y="40"/>
                    </a:cubicBezTo>
                    <a:cubicBezTo>
                      <a:pt x="196" y="40"/>
                      <a:pt x="196" y="40"/>
                      <a:pt x="196" y="40"/>
                    </a:cubicBezTo>
                    <a:cubicBezTo>
                      <a:pt x="196" y="39"/>
                      <a:pt x="197" y="39"/>
                      <a:pt x="197" y="39"/>
                    </a:cubicBezTo>
                    <a:cubicBezTo>
                      <a:pt x="197" y="39"/>
                      <a:pt x="197" y="40"/>
                      <a:pt x="196" y="40"/>
                    </a:cubicBezTo>
                    <a:cubicBezTo>
                      <a:pt x="196" y="40"/>
                      <a:pt x="196" y="41"/>
                      <a:pt x="196" y="41"/>
                    </a:cubicBezTo>
                    <a:cubicBezTo>
                      <a:pt x="196" y="41"/>
                      <a:pt x="195" y="41"/>
                      <a:pt x="195" y="41"/>
                    </a:cubicBezTo>
                    <a:cubicBezTo>
                      <a:pt x="195" y="42"/>
                      <a:pt x="197" y="41"/>
                      <a:pt x="197" y="41"/>
                    </a:cubicBezTo>
                    <a:cubicBezTo>
                      <a:pt x="198" y="41"/>
                      <a:pt x="198" y="41"/>
                      <a:pt x="198" y="41"/>
                    </a:cubicBezTo>
                    <a:cubicBezTo>
                      <a:pt x="199" y="41"/>
                      <a:pt x="199" y="40"/>
                      <a:pt x="199" y="40"/>
                    </a:cubicBezTo>
                    <a:cubicBezTo>
                      <a:pt x="200" y="40"/>
                      <a:pt x="200" y="40"/>
                      <a:pt x="200" y="39"/>
                    </a:cubicBezTo>
                    <a:cubicBezTo>
                      <a:pt x="200" y="40"/>
                      <a:pt x="200" y="40"/>
                      <a:pt x="200" y="40"/>
                    </a:cubicBezTo>
                    <a:cubicBezTo>
                      <a:pt x="200" y="39"/>
                      <a:pt x="200" y="39"/>
                      <a:pt x="200" y="39"/>
                    </a:cubicBezTo>
                    <a:cubicBezTo>
                      <a:pt x="200" y="39"/>
                      <a:pt x="200" y="39"/>
                      <a:pt x="200" y="39"/>
                    </a:cubicBezTo>
                    <a:cubicBezTo>
                      <a:pt x="200" y="38"/>
                      <a:pt x="201" y="38"/>
                      <a:pt x="201" y="37"/>
                    </a:cubicBezTo>
                    <a:cubicBezTo>
                      <a:pt x="201" y="38"/>
                      <a:pt x="201" y="38"/>
                      <a:pt x="201" y="38"/>
                    </a:cubicBezTo>
                    <a:cubicBezTo>
                      <a:pt x="201" y="38"/>
                      <a:pt x="201" y="38"/>
                      <a:pt x="200" y="39"/>
                    </a:cubicBezTo>
                    <a:cubicBezTo>
                      <a:pt x="200" y="39"/>
                      <a:pt x="200" y="39"/>
                      <a:pt x="200" y="39"/>
                    </a:cubicBezTo>
                    <a:cubicBezTo>
                      <a:pt x="201" y="39"/>
                      <a:pt x="201" y="39"/>
                      <a:pt x="201" y="39"/>
                    </a:cubicBezTo>
                    <a:cubicBezTo>
                      <a:pt x="201" y="40"/>
                      <a:pt x="201" y="40"/>
                      <a:pt x="200" y="40"/>
                    </a:cubicBezTo>
                    <a:cubicBezTo>
                      <a:pt x="200" y="40"/>
                      <a:pt x="200" y="40"/>
                      <a:pt x="200" y="40"/>
                    </a:cubicBezTo>
                    <a:cubicBezTo>
                      <a:pt x="201" y="41"/>
                      <a:pt x="201" y="40"/>
                      <a:pt x="202" y="40"/>
                    </a:cubicBezTo>
                    <a:cubicBezTo>
                      <a:pt x="202" y="41"/>
                      <a:pt x="203" y="41"/>
                      <a:pt x="203" y="41"/>
                    </a:cubicBezTo>
                    <a:cubicBezTo>
                      <a:pt x="203" y="41"/>
                      <a:pt x="202" y="41"/>
                      <a:pt x="201" y="41"/>
                    </a:cubicBezTo>
                    <a:cubicBezTo>
                      <a:pt x="201" y="41"/>
                      <a:pt x="200" y="41"/>
                      <a:pt x="200" y="41"/>
                    </a:cubicBezTo>
                    <a:cubicBezTo>
                      <a:pt x="200" y="41"/>
                      <a:pt x="200" y="41"/>
                      <a:pt x="200" y="41"/>
                    </a:cubicBezTo>
                    <a:cubicBezTo>
                      <a:pt x="200" y="41"/>
                      <a:pt x="200" y="41"/>
                      <a:pt x="200" y="41"/>
                    </a:cubicBezTo>
                    <a:cubicBezTo>
                      <a:pt x="200" y="41"/>
                      <a:pt x="199" y="41"/>
                      <a:pt x="200" y="41"/>
                    </a:cubicBezTo>
                    <a:cubicBezTo>
                      <a:pt x="200" y="41"/>
                      <a:pt x="200" y="41"/>
                      <a:pt x="200" y="41"/>
                    </a:cubicBezTo>
                    <a:cubicBezTo>
                      <a:pt x="200" y="41"/>
                      <a:pt x="200" y="42"/>
                      <a:pt x="200" y="42"/>
                    </a:cubicBezTo>
                    <a:cubicBezTo>
                      <a:pt x="201" y="42"/>
                      <a:pt x="201" y="42"/>
                      <a:pt x="201" y="42"/>
                    </a:cubicBezTo>
                    <a:cubicBezTo>
                      <a:pt x="201" y="41"/>
                      <a:pt x="202" y="41"/>
                      <a:pt x="202" y="41"/>
                    </a:cubicBezTo>
                    <a:cubicBezTo>
                      <a:pt x="202" y="42"/>
                      <a:pt x="201" y="41"/>
                      <a:pt x="201" y="42"/>
                    </a:cubicBezTo>
                    <a:cubicBezTo>
                      <a:pt x="201" y="42"/>
                      <a:pt x="200" y="42"/>
                      <a:pt x="200" y="42"/>
                    </a:cubicBezTo>
                    <a:cubicBezTo>
                      <a:pt x="200" y="43"/>
                      <a:pt x="200" y="43"/>
                      <a:pt x="200" y="43"/>
                    </a:cubicBezTo>
                    <a:cubicBezTo>
                      <a:pt x="200" y="43"/>
                      <a:pt x="200" y="43"/>
                      <a:pt x="200" y="43"/>
                    </a:cubicBezTo>
                    <a:cubicBezTo>
                      <a:pt x="200" y="43"/>
                      <a:pt x="201" y="43"/>
                      <a:pt x="201" y="43"/>
                    </a:cubicBezTo>
                    <a:cubicBezTo>
                      <a:pt x="201" y="43"/>
                      <a:pt x="202" y="43"/>
                      <a:pt x="202" y="43"/>
                    </a:cubicBezTo>
                    <a:cubicBezTo>
                      <a:pt x="202" y="43"/>
                      <a:pt x="201" y="43"/>
                      <a:pt x="201" y="43"/>
                    </a:cubicBezTo>
                    <a:cubicBezTo>
                      <a:pt x="201" y="43"/>
                      <a:pt x="200" y="43"/>
                      <a:pt x="200" y="43"/>
                    </a:cubicBezTo>
                    <a:cubicBezTo>
                      <a:pt x="200" y="43"/>
                      <a:pt x="200" y="43"/>
                      <a:pt x="200" y="43"/>
                    </a:cubicBezTo>
                    <a:cubicBezTo>
                      <a:pt x="200" y="43"/>
                      <a:pt x="200" y="43"/>
                      <a:pt x="200" y="43"/>
                    </a:cubicBezTo>
                    <a:cubicBezTo>
                      <a:pt x="200" y="43"/>
                      <a:pt x="200" y="43"/>
                      <a:pt x="200" y="43"/>
                    </a:cubicBezTo>
                    <a:cubicBezTo>
                      <a:pt x="199" y="43"/>
                      <a:pt x="199" y="43"/>
                      <a:pt x="198" y="43"/>
                    </a:cubicBezTo>
                    <a:cubicBezTo>
                      <a:pt x="198" y="44"/>
                      <a:pt x="200" y="44"/>
                      <a:pt x="200" y="43"/>
                    </a:cubicBezTo>
                    <a:cubicBezTo>
                      <a:pt x="200" y="43"/>
                      <a:pt x="200" y="43"/>
                      <a:pt x="200" y="43"/>
                    </a:cubicBezTo>
                    <a:cubicBezTo>
                      <a:pt x="200" y="43"/>
                      <a:pt x="200" y="43"/>
                      <a:pt x="200" y="44"/>
                    </a:cubicBezTo>
                    <a:cubicBezTo>
                      <a:pt x="199" y="44"/>
                      <a:pt x="199" y="44"/>
                      <a:pt x="199" y="44"/>
                    </a:cubicBezTo>
                    <a:cubicBezTo>
                      <a:pt x="198" y="44"/>
                      <a:pt x="200" y="45"/>
                      <a:pt x="200" y="45"/>
                    </a:cubicBezTo>
                    <a:cubicBezTo>
                      <a:pt x="200" y="45"/>
                      <a:pt x="200" y="45"/>
                      <a:pt x="200" y="45"/>
                    </a:cubicBezTo>
                    <a:cubicBezTo>
                      <a:pt x="200" y="45"/>
                      <a:pt x="200" y="45"/>
                      <a:pt x="201" y="45"/>
                    </a:cubicBezTo>
                    <a:cubicBezTo>
                      <a:pt x="201" y="45"/>
                      <a:pt x="202" y="45"/>
                      <a:pt x="202" y="44"/>
                    </a:cubicBezTo>
                    <a:cubicBezTo>
                      <a:pt x="202" y="44"/>
                      <a:pt x="201" y="45"/>
                      <a:pt x="201" y="45"/>
                    </a:cubicBezTo>
                    <a:cubicBezTo>
                      <a:pt x="201" y="45"/>
                      <a:pt x="200" y="45"/>
                      <a:pt x="201" y="46"/>
                    </a:cubicBezTo>
                    <a:cubicBezTo>
                      <a:pt x="201" y="46"/>
                      <a:pt x="202" y="46"/>
                      <a:pt x="202" y="46"/>
                    </a:cubicBezTo>
                    <a:cubicBezTo>
                      <a:pt x="203" y="46"/>
                      <a:pt x="203" y="46"/>
                      <a:pt x="203" y="46"/>
                    </a:cubicBezTo>
                    <a:cubicBezTo>
                      <a:pt x="205" y="46"/>
                      <a:pt x="206" y="45"/>
                      <a:pt x="207" y="44"/>
                    </a:cubicBezTo>
                    <a:cubicBezTo>
                      <a:pt x="207" y="43"/>
                      <a:pt x="207" y="43"/>
                      <a:pt x="207" y="43"/>
                    </a:cubicBezTo>
                    <a:cubicBezTo>
                      <a:pt x="208" y="43"/>
                      <a:pt x="208" y="43"/>
                      <a:pt x="208" y="42"/>
                    </a:cubicBezTo>
                    <a:cubicBezTo>
                      <a:pt x="207" y="42"/>
                      <a:pt x="209" y="42"/>
                      <a:pt x="209" y="41"/>
                    </a:cubicBezTo>
                    <a:cubicBezTo>
                      <a:pt x="209" y="42"/>
                      <a:pt x="209" y="42"/>
                      <a:pt x="209" y="42"/>
                    </a:cubicBezTo>
                    <a:cubicBezTo>
                      <a:pt x="208" y="42"/>
                      <a:pt x="208" y="43"/>
                      <a:pt x="208" y="43"/>
                    </a:cubicBezTo>
                    <a:cubicBezTo>
                      <a:pt x="208" y="44"/>
                      <a:pt x="207" y="44"/>
                      <a:pt x="207" y="44"/>
                    </a:cubicBezTo>
                    <a:cubicBezTo>
                      <a:pt x="207" y="45"/>
                      <a:pt x="206" y="46"/>
                      <a:pt x="205" y="46"/>
                    </a:cubicBezTo>
                    <a:cubicBezTo>
                      <a:pt x="205" y="46"/>
                      <a:pt x="205" y="46"/>
                      <a:pt x="204" y="46"/>
                    </a:cubicBezTo>
                    <a:cubicBezTo>
                      <a:pt x="204" y="46"/>
                      <a:pt x="205" y="47"/>
                      <a:pt x="205" y="47"/>
                    </a:cubicBezTo>
                    <a:cubicBezTo>
                      <a:pt x="205" y="47"/>
                      <a:pt x="203" y="47"/>
                      <a:pt x="203" y="47"/>
                    </a:cubicBezTo>
                    <a:cubicBezTo>
                      <a:pt x="203" y="47"/>
                      <a:pt x="202" y="47"/>
                      <a:pt x="202" y="47"/>
                    </a:cubicBezTo>
                    <a:cubicBezTo>
                      <a:pt x="202" y="47"/>
                      <a:pt x="202" y="47"/>
                      <a:pt x="201" y="47"/>
                    </a:cubicBezTo>
                    <a:cubicBezTo>
                      <a:pt x="201" y="47"/>
                      <a:pt x="201" y="47"/>
                      <a:pt x="200" y="47"/>
                    </a:cubicBezTo>
                    <a:cubicBezTo>
                      <a:pt x="200" y="47"/>
                      <a:pt x="200" y="47"/>
                      <a:pt x="200" y="47"/>
                    </a:cubicBezTo>
                    <a:cubicBezTo>
                      <a:pt x="200" y="47"/>
                      <a:pt x="200" y="47"/>
                      <a:pt x="200" y="47"/>
                    </a:cubicBezTo>
                    <a:cubicBezTo>
                      <a:pt x="200" y="47"/>
                      <a:pt x="200" y="47"/>
                      <a:pt x="200" y="47"/>
                    </a:cubicBezTo>
                    <a:cubicBezTo>
                      <a:pt x="199" y="47"/>
                      <a:pt x="198" y="47"/>
                      <a:pt x="198" y="46"/>
                    </a:cubicBezTo>
                    <a:cubicBezTo>
                      <a:pt x="198" y="46"/>
                      <a:pt x="197" y="47"/>
                      <a:pt x="197" y="46"/>
                    </a:cubicBezTo>
                    <a:cubicBezTo>
                      <a:pt x="197" y="46"/>
                      <a:pt x="197" y="46"/>
                      <a:pt x="197" y="46"/>
                    </a:cubicBezTo>
                    <a:cubicBezTo>
                      <a:pt x="197" y="45"/>
                      <a:pt x="197" y="45"/>
                      <a:pt x="197" y="45"/>
                    </a:cubicBezTo>
                    <a:cubicBezTo>
                      <a:pt x="196" y="44"/>
                      <a:pt x="196" y="44"/>
                      <a:pt x="195" y="44"/>
                    </a:cubicBezTo>
                    <a:cubicBezTo>
                      <a:pt x="194" y="43"/>
                      <a:pt x="192" y="43"/>
                      <a:pt x="191" y="43"/>
                    </a:cubicBezTo>
                    <a:cubicBezTo>
                      <a:pt x="191" y="43"/>
                      <a:pt x="190" y="43"/>
                      <a:pt x="189" y="43"/>
                    </a:cubicBezTo>
                    <a:cubicBezTo>
                      <a:pt x="189" y="43"/>
                      <a:pt x="188" y="43"/>
                      <a:pt x="188" y="43"/>
                    </a:cubicBezTo>
                    <a:cubicBezTo>
                      <a:pt x="188" y="44"/>
                      <a:pt x="188" y="44"/>
                      <a:pt x="188" y="44"/>
                    </a:cubicBezTo>
                    <a:cubicBezTo>
                      <a:pt x="188" y="44"/>
                      <a:pt x="188" y="45"/>
                      <a:pt x="188" y="45"/>
                    </a:cubicBezTo>
                    <a:cubicBezTo>
                      <a:pt x="188" y="45"/>
                      <a:pt x="189" y="45"/>
                      <a:pt x="189" y="45"/>
                    </a:cubicBezTo>
                    <a:cubicBezTo>
                      <a:pt x="189" y="45"/>
                      <a:pt x="189" y="46"/>
                      <a:pt x="190" y="46"/>
                    </a:cubicBezTo>
                    <a:cubicBezTo>
                      <a:pt x="190" y="46"/>
                      <a:pt x="190" y="46"/>
                      <a:pt x="190" y="47"/>
                    </a:cubicBezTo>
                    <a:cubicBezTo>
                      <a:pt x="190" y="47"/>
                      <a:pt x="190" y="47"/>
                      <a:pt x="190" y="47"/>
                    </a:cubicBezTo>
                    <a:cubicBezTo>
                      <a:pt x="190" y="47"/>
                      <a:pt x="191" y="47"/>
                      <a:pt x="191" y="47"/>
                    </a:cubicBezTo>
                    <a:cubicBezTo>
                      <a:pt x="191" y="47"/>
                      <a:pt x="191" y="47"/>
                      <a:pt x="192" y="47"/>
                    </a:cubicBezTo>
                    <a:cubicBezTo>
                      <a:pt x="192" y="47"/>
                      <a:pt x="193" y="47"/>
                      <a:pt x="193" y="47"/>
                    </a:cubicBezTo>
                    <a:cubicBezTo>
                      <a:pt x="193" y="47"/>
                      <a:pt x="192" y="47"/>
                      <a:pt x="192" y="48"/>
                    </a:cubicBezTo>
                    <a:cubicBezTo>
                      <a:pt x="192" y="48"/>
                      <a:pt x="192" y="48"/>
                      <a:pt x="192" y="48"/>
                    </a:cubicBezTo>
                    <a:cubicBezTo>
                      <a:pt x="192" y="48"/>
                      <a:pt x="192" y="48"/>
                      <a:pt x="192" y="48"/>
                    </a:cubicBezTo>
                    <a:cubicBezTo>
                      <a:pt x="192" y="48"/>
                      <a:pt x="193" y="48"/>
                      <a:pt x="193" y="49"/>
                    </a:cubicBezTo>
                    <a:cubicBezTo>
                      <a:pt x="193" y="48"/>
                      <a:pt x="192" y="48"/>
                      <a:pt x="192" y="48"/>
                    </a:cubicBezTo>
                    <a:cubicBezTo>
                      <a:pt x="191" y="48"/>
                      <a:pt x="191" y="49"/>
                      <a:pt x="191" y="49"/>
                    </a:cubicBezTo>
                    <a:cubicBezTo>
                      <a:pt x="191" y="49"/>
                      <a:pt x="190" y="49"/>
                      <a:pt x="190" y="49"/>
                    </a:cubicBezTo>
                    <a:cubicBezTo>
                      <a:pt x="190" y="49"/>
                      <a:pt x="189" y="49"/>
                      <a:pt x="189" y="49"/>
                    </a:cubicBezTo>
                    <a:cubicBezTo>
                      <a:pt x="188" y="49"/>
                      <a:pt x="188" y="49"/>
                      <a:pt x="188" y="49"/>
                    </a:cubicBezTo>
                    <a:cubicBezTo>
                      <a:pt x="187" y="49"/>
                      <a:pt x="187" y="49"/>
                      <a:pt x="187" y="49"/>
                    </a:cubicBezTo>
                    <a:cubicBezTo>
                      <a:pt x="187" y="50"/>
                      <a:pt x="186" y="50"/>
                      <a:pt x="186" y="50"/>
                    </a:cubicBezTo>
                    <a:cubicBezTo>
                      <a:pt x="186" y="50"/>
                      <a:pt x="185" y="50"/>
                      <a:pt x="185" y="50"/>
                    </a:cubicBezTo>
                    <a:cubicBezTo>
                      <a:pt x="185" y="50"/>
                      <a:pt x="184" y="50"/>
                      <a:pt x="184" y="51"/>
                    </a:cubicBezTo>
                    <a:cubicBezTo>
                      <a:pt x="183" y="51"/>
                      <a:pt x="184" y="51"/>
                      <a:pt x="184" y="52"/>
                    </a:cubicBezTo>
                    <a:cubicBezTo>
                      <a:pt x="184" y="52"/>
                      <a:pt x="184" y="52"/>
                      <a:pt x="184" y="52"/>
                    </a:cubicBezTo>
                    <a:cubicBezTo>
                      <a:pt x="183" y="52"/>
                      <a:pt x="183" y="53"/>
                      <a:pt x="183" y="53"/>
                    </a:cubicBezTo>
                    <a:cubicBezTo>
                      <a:pt x="184" y="53"/>
                      <a:pt x="185" y="54"/>
                      <a:pt x="185" y="54"/>
                    </a:cubicBezTo>
                    <a:cubicBezTo>
                      <a:pt x="186" y="54"/>
                      <a:pt x="186" y="53"/>
                      <a:pt x="186" y="53"/>
                    </a:cubicBezTo>
                    <a:cubicBezTo>
                      <a:pt x="187" y="53"/>
                      <a:pt x="187" y="53"/>
                      <a:pt x="187" y="53"/>
                    </a:cubicBezTo>
                    <a:cubicBezTo>
                      <a:pt x="187" y="54"/>
                      <a:pt x="187" y="53"/>
                      <a:pt x="187" y="54"/>
                    </a:cubicBezTo>
                    <a:cubicBezTo>
                      <a:pt x="187" y="54"/>
                      <a:pt x="186" y="54"/>
                      <a:pt x="187" y="54"/>
                    </a:cubicBezTo>
                    <a:cubicBezTo>
                      <a:pt x="187" y="54"/>
                      <a:pt x="187" y="53"/>
                      <a:pt x="187" y="53"/>
                    </a:cubicBezTo>
                    <a:cubicBezTo>
                      <a:pt x="187" y="53"/>
                      <a:pt x="187" y="53"/>
                      <a:pt x="187" y="53"/>
                    </a:cubicBezTo>
                    <a:cubicBezTo>
                      <a:pt x="187" y="52"/>
                      <a:pt x="187" y="52"/>
                      <a:pt x="187" y="52"/>
                    </a:cubicBezTo>
                    <a:cubicBezTo>
                      <a:pt x="187" y="52"/>
                      <a:pt x="187" y="51"/>
                      <a:pt x="187" y="51"/>
                    </a:cubicBezTo>
                    <a:cubicBezTo>
                      <a:pt x="187" y="51"/>
                      <a:pt x="187" y="51"/>
                      <a:pt x="187" y="52"/>
                    </a:cubicBezTo>
                    <a:cubicBezTo>
                      <a:pt x="187" y="52"/>
                      <a:pt x="187" y="52"/>
                      <a:pt x="187" y="52"/>
                    </a:cubicBezTo>
                    <a:cubicBezTo>
                      <a:pt x="187" y="52"/>
                      <a:pt x="187" y="52"/>
                      <a:pt x="187" y="52"/>
                    </a:cubicBezTo>
                    <a:cubicBezTo>
                      <a:pt x="187" y="52"/>
                      <a:pt x="187" y="53"/>
                      <a:pt x="187" y="53"/>
                    </a:cubicBezTo>
                    <a:cubicBezTo>
                      <a:pt x="187" y="53"/>
                      <a:pt x="188" y="54"/>
                      <a:pt x="188" y="54"/>
                    </a:cubicBezTo>
                    <a:cubicBezTo>
                      <a:pt x="188" y="54"/>
                      <a:pt x="187" y="54"/>
                      <a:pt x="188" y="54"/>
                    </a:cubicBezTo>
                    <a:cubicBezTo>
                      <a:pt x="188" y="54"/>
                      <a:pt x="189" y="54"/>
                      <a:pt x="189" y="54"/>
                    </a:cubicBezTo>
                    <a:cubicBezTo>
                      <a:pt x="190" y="55"/>
                      <a:pt x="190" y="55"/>
                      <a:pt x="190" y="54"/>
                    </a:cubicBezTo>
                    <a:cubicBezTo>
                      <a:pt x="190" y="54"/>
                      <a:pt x="191" y="54"/>
                      <a:pt x="191" y="53"/>
                    </a:cubicBezTo>
                    <a:cubicBezTo>
                      <a:pt x="191" y="53"/>
                      <a:pt x="191" y="53"/>
                      <a:pt x="191" y="53"/>
                    </a:cubicBezTo>
                    <a:cubicBezTo>
                      <a:pt x="191" y="53"/>
                      <a:pt x="191" y="53"/>
                      <a:pt x="191" y="53"/>
                    </a:cubicBezTo>
                    <a:cubicBezTo>
                      <a:pt x="191" y="53"/>
                      <a:pt x="191" y="53"/>
                      <a:pt x="191" y="53"/>
                    </a:cubicBezTo>
                    <a:cubicBezTo>
                      <a:pt x="191" y="53"/>
                      <a:pt x="191" y="54"/>
                      <a:pt x="191" y="54"/>
                    </a:cubicBezTo>
                    <a:cubicBezTo>
                      <a:pt x="191" y="54"/>
                      <a:pt x="192" y="54"/>
                      <a:pt x="192" y="54"/>
                    </a:cubicBezTo>
                    <a:cubicBezTo>
                      <a:pt x="192" y="54"/>
                      <a:pt x="192" y="54"/>
                      <a:pt x="192" y="54"/>
                    </a:cubicBezTo>
                    <a:cubicBezTo>
                      <a:pt x="192" y="54"/>
                      <a:pt x="192" y="54"/>
                      <a:pt x="192" y="54"/>
                    </a:cubicBezTo>
                    <a:cubicBezTo>
                      <a:pt x="193" y="54"/>
                      <a:pt x="193" y="54"/>
                      <a:pt x="193" y="54"/>
                    </a:cubicBezTo>
                    <a:cubicBezTo>
                      <a:pt x="194" y="55"/>
                      <a:pt x="194" y="54"/>
                      <a:pt x="194" y="54"/>
                    </a:cubicBezTo>
                    <a:cubicBezTo>
                      <a:pt x="194" y="54"/>
                      <a:pt x="195" y="53"/>
                      <a:pt x="195" y="53"/>
                    </a:cubicBezTo>
                    <a:cubicBezTo>
                      <a:pt x="195" y="53"/>
                      <a:pt x="195" y="53"/>
                      <a:pt x="195" y="53"/>
                    </a:cubicBezTo>
                    <a:cubicBezTo>
                      <a:pt x="194" y="53"/>
                      <a:pt x="194" y="53"/>
                      <a:pt x="194" y="52"/>
                    </a:cubicBezTo>
                    <a:cubicBezTo>
                      <a:pt x="195" y="53"/>
                      <a:pt x="195" y="53"/>
                      <a:pt x="195" y="53"/>
                    </a:cubicBezTo>
                    <a:cubicBezTo>
                      <a:pt x="195" y="53"/>
                      <a:pt x="195" y="53"/>
                      <a:pt x="195" y="54"/>
                    </a:cubicBezTo>
                    <a:cubicBezTo>
                      <a:pt x="195" y="54"/>
                      <a:pt x="195" y="54"/>
                      <a:pt x="195" y="54"/>
                    </a:cubicBezTo>
                    <a:cubicBezTo>
                      <a:pt x="196" y="54"/>
                      <a:pt x="197" y="54"/>
                      <a:pt x="197" y="55"/>
                    </a:cubicBezTo>
                    <a:cubicBezTo>
                      <a:pt x="198" y="55"/>
                      <a:pt x="199" y="55"/>
                      <a:pt x="199" y="55"/>
                    </a:cubicBezTo>
                    <a:cubicBezTo>
                      <a:pt x="200" y="55"/>
                      <a:pt x="200" y="55"/>
                      <a:pt x="200" y="55"/>
                    </a:cubicBezTo>
                    <a:cubicBezTo>
                      <a:pt x="200" y="55"/>
                      <a:pt x="200" y="55"/>
                      <a:pt x="200" y="55"/>
                    </a:cubicBezTo>
                    <a:cubicBezTo>
                      <a:pt x="200" y="55"/>
                      <a:pt x="201" y="55"/>
                      <a:pt x="201" y="55"/>
                    </a:cubicBezTo>
                    <a:cubicBezTo>
                      <a:pt x="201" y="54"/>
                      <a:pt x="200" y="54"/>
                      <a:pt x="200" y="54"/>
                    </a:cubicBezTo>
                    <a:cubicBezTo>
                      <a:pt x="200" y="54"/>
                      <a:pt x="200" y="54"/>
                      <a:pt x="200" y="54"/>
                    </a:cubicBezTo>
                    <a:cubicBezTo>
                      <a:pt x="200" y="54"/>
                      <a:pt x="200" y="54"/>
                      <a:pt x="200" y="54"/>
                    </a:cubicBezTo>
                    <a:cubicBezTo>
                      <a:pt x="200" y="53"/>
                      <a:pt x="200" y="53"/>
                      <a:pt x="200" y="53"/>
                    </a:cubicBezTo>
                    <a:cubicBezTo>
                      <a:pt x="200" y="53"/>
                      <a:pt x="200" y="53"/>
                      <a:pt x="200" y="53"/>
                    </a:cubicBezTo>
                    <a:cubicBezTo>
                      <a:pt x="200" y="53"/>
                      <a:pt x="200" y="53"/>
                      <a:pt x="200" y="53"/>
                    </a:cubicBezTo>
                    <a:cubicBezTo>
                      <a:pt x="200" y="53"/>
                      <a:pt x="200" y="53"/>
                      <a:pt x="200" y="53"/>
                    </a:cubicBezTo>
                    <a:cubicBezTo>
                      <a:pt x="201" y="54"/>
                      <a:pt x="201" y="54"/>
                      <a:pt x="202" y="54"/>
                    </a:cubicBezTo>
                    <a:cubicBezTo>
                      <a:pt x="202" y="54"/>
                      <a:pt x="203" y="53"/>
                      <a:pt x="203" y="53"/>
                    </a:cubicBezTo>
                    <a:cubicBezTo>
                      <a:pt x="203" y="53"/>
                      <a:pt x="203" y="53"/>
                      <a:pt x="203" y="53"/>
                    </a:cubicBezTo>
                    <a:cubicBezTo>
                      <a:pt x="203" y="53"/>
                      <a:pt x="204" y="54"/>
                      <a:pt x="205" y="54"/>
                    </a:cubicBezTo>
                    <a:cubicBezTo>
                      <a:pt x="205" y="54"/>
                      <a:pt x="206" y="54"/>
                      <a:pt x="206" y="54"/>
                    </a:cubicBezTo>
                    <a:cubicBezTo>
                      <a:pt x="206" y="53"/>
                      <a:pt x="206" y="53"/>
                      <a:pt x="206" y="52"/>
                    </a:cubicBezTo>
                    <a:cubicBezTo>
                      <a:pt x="205" y="52"/>
                      <a:pt x="205" y="52"/>
                      <a:pt x="205" y="52"/>
                    </a:cubicBezTo>
                    <a:cubicBezTo>
                      <a:pt x="205" y="52"/>
                      <a:pt x="206" y="53"/>
                      <a:pt x="206" y="53"/>
                    </a:cubicBezTo>
                    <a:cubicBezTo>
                      <a:pt x="206" y="52"/>
                      <a:pt x="206" y="52"/>
                      <a:pt x="207" y="52"/>
                    </a:cubicBezTo>
                    <a:cubicBezTo>
                      <a:pt x="206" y="53"/>
                      <a:pt x="206" y="53"/>
                      <a:pt x="207" y="53"/>
                    </a:cubicBezTo>
                    <a:cubicBezTo>
                      <a:pt x="207" y="53"/>
                      <a:pt x="207" y="54"/>
                      <a:pt x="207" y="54"/>
                    </a:cubicBezTo>
                    <a:cubicBezTo>
                      <a:pt x="207" y="54"/>
                      <a:pt x="207" y="54"/>
                      <a:pt x="207" y="54"/>
                    </a:cubicBezTo>
                    <a:cubicBezTo>
                      <a:pt x="208" y="54"/>
                      <a:pt x="208" y="54"/>
                      <a:pt x="208" y="54"/>
                    </a:cubicBezTo>
                    <a:cubicBezTo>
                      <a:pt x="208" y="54"/>
                      <a:pt x="209" y="54"/>
                      <a:pt x="209" y="54"/>
                    </a:cubicBezTo>
                    <a:cubicBezTo>
                      <a:pt x="209" y="54"/>
                      <a:pt x="210" y="54"/>
                      <a:pt x="210" y="54"/>
                    </a:cubicBezTo>
                    <a:cubicBezTo>
                      <a:pt x="210" y="54"/>
                      <a:pt x="210" y="53"/>
                      <a:pt x="210" y="53"/>
                    </a:cubicBezTo>
                    <a:cubicBezTo>
                      <a:pt x="209" y="52"/>
                      <a:pt x="208" y="51"/>
                      <a:pt x="208" y="51"/>
                    </a:cubicBezTo>
                    <a:cubicBezTo>
                      <a:pt x="208" y="51"/>
                      <a:pt x="208" y="51"/>
                      <a:pt x="208" y="51"/>
                    </a:cubicBezTo>
                    <a:cubicBezTo>
                      <a:pt x="208" y="51"/>
                      <a:pt x="209" y="52"/>
                      <a:pt x="209" y="52"/>
                    </a:cubicBezTo>
                    <a:cubicBezTo>
                      <a:pt x="210" y="52"/>
                      <a:pt x="211" y="52"/>
                      <a:pt x="211" y="52"/>
                    </a:cubicBezTo>
                    <a:cubicBezTo>
                      <a:pt x="211" y="52"/>
                      <a:pt x="211" y="52"/>
                      <a:pt x="210" y="53"/>
                    </a:cubicBezTo>
                    <a:cubicBezTo>
                      <a:pt x="210" y="53"/>
                      <a:pt x="211" y="53"/>
                      <a:pt x="210" y="53"/>
                    </a:cubicBezTo>
                    <a:cubicBezTo>
                      <a:pt x="211" y="53"/>
                      <a:pt x="212" y="54"/>
                      <a:pt x="212" y="54"/>
                    </a:cubicBezTo>
                    <a:cubicBezTo>
                      <a:pt x="213" y="54"/>
                      <a:pt x="213" y="53"/>
                      <a:pt x="213" y="53"/>
                    </a:cubicBezTo>
                    <a:cubicBezTo>
                      <a:pt x="214" y="53"/>
                      <a:pt x="214" y="54"/>
                      <a:pt x="215" y="54"/>
                    </a:cubicBezTo>
                    <a:cubicBezTo>
                      <a:pt x="215" y="54"/>
                      <a:pt x="215" y="54"/>
                      <a:pt x="215" y="54"/>
                    </a:cubicBezTo>
                    <a:cubicBezTo>
                      <a:pt x="215" y="54"/>
                      <a:pt x="215" y="54"/>
                      <a:pt x="215" y="55"/>
                    </a:cubicBezTo>
                    <a:cubicBezTo>
                      <a:pt x="214" y="55"/>
                      <a:pt x="214" y="56"/>
                      <a:pt x="214" y="56"/>
                    </a:cubicBezTo>
                    <a:cubicBezTo>
                      <a:pt x="215" y="56"/>
                      <a:pt x="216" y="56"/>
                      <a:pt x="217" y="56"/>
                    </a:cubicBezTo>
                    <a:cubicBezTo>
                      <a:pt x="218" y="55"/>
                      <a:pt x="218" y="55"/>
                      <a:pt x="219" y="55"/>
                    </a:cubicBezTo>
                    <a:cubicBezTo>
                      <a:pt x="219" y="55"/>
                      <a:pt x="220" y="55"/>
                      <a:pt x="220" y="55"/>
                    </a:cubicBezTo>
                    <a:cubicBezTo>
                      <a:pt x="221" y="54"/>
                      <a:pt x="221" y="54"/>
                      <a:pt x="222" y="53"/>
                    </a:cubicBezTo>
                    <a:cubicBezTo>
                      <a:pt x="222" y="53"/>
                      <a:pt x="223" y="54"/>
                      <a:pt x="223" y="54"/>
                    </a:cubicBezTo>
                    <a:cubicBezTo>
                      <a:pt x="224" y="53"/>
                      <a:pt x="225" y="53"/>
                      <a:pt x="226" y="52"/>
                    </a:cubicBezTo>
                    <a:cubicBezTo>
                      <a:pt x="226" y="52"/>
                      <a:pt x="226" y="51"/>
                      <a:pt x="226" y="51"/>
                    </a:cubicBezTo>
                    <a:cubicBezTo>
                      <a:pt x="226" y="51"/>
                      <a:pt x="225" y="51"/>
                      <a:pt x="225" y="51"/>
                    </a:cubicBezTo>
                    <a:cubicBezTo>
                      <a:pt x="225" y="50"/>
                      <a:pt x="225" y="50"/>
                      <a:pt x="225" y="50"/>
                    </a:cubicBezTo>
                    <a:cubicBezTo>
                      <a:pt x="225" y="50"/>
                      <a:pt x="224" y="49"/>
                      <a:pt x="224" y="50"/>
                    </a:cubicBezTo>
                    <a:cubicBezTo>
                      <a:pt x="223" y="50"/>
                      <a:pt x="222" y="51"/>
                      <a:pt x="222" y="51"/>
                    </a:cubicBezTo>
                    <a:cubicBezTo>
                      <a:pt x="221" y="51"/>
                      <a:pt x="222" y="50"/>
                      <a:pt x="221" y="50"/>
                    </a:cubicBezTo>
                    <a:cubicBezTo>
                      <a:pt x="221" y="50"/>
                      <a:pt x="221" y="50"/>
                      <a:pt x="220" y="50"/>
                    </a:cubicBezTo>
                    <a:cubicBezTo>
                      <a:pt x="219" y="50"/>
                      <a:pt x="221" y="49"/>
                      <a:pt x="221" y="49"/>
                    </a:cubicBezTo>
                    <a:cubicBezTo>
                      <a:pt x="221" y="48"/>
                      <a:pt x="221" y="48"/>
                      <a:pt x="220" y="48"/>
                    </a:cubicBezTo>
                    <a:cubicBezTo>
                      <a:pt x="220" y="48"/>
                      <a:pt x="219" y="48"/>
                      <a:pt x="218" y="48"/>
                    </a:cubicBezTo>
                    <a:cubicBezTo>
                      <a:pt x="218" y="48"/>
                      <a:pt x="217" y="49"/>
                      <a:pt x="216" y="49"/>
                    </a:cubicBezTo>
                    <a:cubicBezTo>
                      <a:pt x="216" y="49"/>
                      <a:pt x="217" y="48"/>
                      <a:pt x="217" y="48"/>
                    </a:cubicBezTo>
                    <a:cubicBezTo>
                      <a:pt x="217" y="48"/>
                      <a:pt x="216" y="48"/>
                      <a:pt x="216" y="48"/>
                    </a:cubicBezTo>
                    <a:cubicBezTo>
                      <a:pt x="216" y="48"/>
                      <a:pt x="216" y="48"/>
                      <a:pt x="215" y="48"/>
                    </a:cubicBezTo>
                    <a:cubicBezTo>
                      <a:pt x="215" y="48"/>
                      <a:pt x="215" y="48"/>
                      <a:pt x="214" y="48"/>
                    </a:cubicBezTo>
                    <a:cubicBezTo>
                      <a:pt x="214" y="48"/>
                      <a:pt x="214" y="48"/>
                      <a:pt x="213" y="48"/>
                    </a:cubicBezTo>
                    <a:cubicBezTo>
                      <a:pt x="213" y="48"/>
                      <a:pt x="213" y="48"/>
                      <a:pt x="212" y="48"/>
                    </a:cubicBezTo>
                    <a:cubicBezTo>
                      <a:pt x="212" y="48"/>
                      <a:pt x="212" y="48"/>
                      <a:pt x="211" y="48"/>
                    </a:cubicBezTo>
                    <a:cubicBezTo>
                      <a:pt x="211" y="48"/>
                      <a:pt x="211" y="48"/>
                      <a:pt x="211" y="48"/>
                    </a:cubicBezTo>
                    <a:cubicBezTo>
                      <a:pt x="211" y="48"/>
                      <a:pt x="210" y="48"/>
                      <a:pt x="210" y="47"/>
                    </a:cubicBezTo>
                    <a:cubicBezTo>
                      <a:pt x="211" y="47"/>
                      <a:pt x="212" y="47"/>
                      <a:pt x="213" y="47"/>
                    </a:cubicBezTo>
                    <a:cubicBezTo>
                      <a:pt x="213" y="47"/>
                      <a:pt x="212" y="47"/>
                      <a:pt x="212" y="47"/>
                    </a:cubicBezTo>
                    <a:cubicBezTo>
                      <a:pt x="212" y="47"/>
                      <a:pt x="212" y="47"/>
                      <a:pt x="212" y="46"/>
                    </a:cubicBezTo>
                    <a:cubicBezTo>
                      <a:pt x="211" y="46"/>
                      <a:pt x="212" y="46"/>
                      <a:pt x="212" y="46"/>
                    </a:cubicBezTo>
                    <a:cubicBezTo>
                      <a:pt x="212" y="46"/>
                      <a:pt x="212" y="45"/>
                      <a:pt x="211" y="45"/>
                    </a:cubicBezTo>
                    <a:cubicBezTo>
                      <a:pt x="211" y="45"/>
                      <a:pt x="211" y="45"/>
                      <a:pt x="211" y="45"/>
                    </a:cubicBezTo>
                    <a:cubicBezTo>
                      <a:pt x="211" y="45"/>
                      <a:pt x="212" y="45"/>
                      <a:pt x="212" y="45"/>
                    </a:cubicBezTo>
                    <a:cubicBezTo>
                      <a:pt x="212" y="45"/>
                      <a:pt x="212" y="46"/>
                      <a:pt x="212" y="46"/>
                    </a:cubicBezTo>
                    <a:cubicBezTo>
                      <a:pt x="212" y="46"/>
                      <a:pt x="212" y="46"/>
                      <a:pt x="212" y="46"/>
                    </a:cubicBezTo>
                    <a:cubicBezTo>
                      <a:pt x="213" y="46"/>
                      <a:pt x="213" y="46"/>
                      <a:pt x="213" y="46"/>
                    </a:cubicBezTo>
                    <a:cubicBezTo>
                      <a:pt x="213" y="47"/>
                      <a:pt x="213" y="46"/>
                      <a:pt x="214" y="47"/>
                    </a:cubicBezTo>
                    <a:cubicBezTo>
                      <a:pt x="214" y="47"/>
                      <a:pt x="214" y="47"/>
                      <a:pt x="214" y="47"/>
                    </a:cubicBezTo>
                    <a:cubicBezTo>
                      <a:pt x="214" y="47"/>
                      <a:pt x="215" y="47"/>
                      <a:pt x="215" y="47"/>
                    </a:cubicBezTo>
                    <a:cubicBezTo>
                      <a:pt x="216" y="47"/>
                      <a:pt x="216" y="47"/>
                      <a:pt x="217" y="48"/>
                    </a:cubicBezTo>
                    <a:cubicBezTo>
                      <a:pt x="218" y="48"/>
                      <a:pt x="218" y="47"/>
                      <a:pt x="219" y="47"/>
                    </a:cubicBezTo>
                    <a:cubicBezTo>
                      <a:pt x="219" y="47"/>
                      <a:pt x="220" y="47"/>
                      <a:pt x="220" y="47"/>
                    </a:cubicBezTo>
                    <a:cubicBezTo>
                      <a:pt x="221" y="48"/>
                      <a:pt x="221" y="47"/>
                      <a:pt x="222" y="47"/>
                    </a:cubicBezTo>
                    <a:cubicBezTo>
                      <a:pt x="222" y="47"/>
                      <a:pt x="222" y="47"/>
                      <a:pt x="222" y="47"/>
                    </a:cubicBezTo>
                    <a:cubicBezTo>
                      <a:pt x="222" y="47"/>
                      <a:pt x="223" y="47"/>
                      <a:pt x="223" y="46"/>
                    </a:cubicBezTo>
                    <a:cubicBezTo>
                      <a:pt x="224" y="46"/>
                      <a:pt x="225" y="45"/>
                      <a:pt x="225" y="45"/>
                    </a:cubicBezTo>
                    <a:cubicBezTo>
                      <a:pt x="225" y="45"/>
                      <a:pt x="225" y="45"/>
                      <a:pt x="225" y="45"/>
                    </a:cubicBezTo>
                    <a:cubicBezTo>
                      <a:pt x="225" y="44"/>
                      <a:pt x="225" y="44"/>
                      <a:pt x="225" y="44"/>
                    </a:cubicBezTo>
                    <a:cubicBezTo>
                      <a:pt x="225" y="44"/>
                      <a:pt x="225" y="44"/>
                      <a:pt x="225" y="44"/>
                    </a:cubicBezTo>
                    <a:cubicBezTo>
                      <a:pt x="225" y="43"/>
                      <a:pt x="224" y="43"/>
                      <a:pt x="224" y="43"/>
                    </a:cubicBezTo>
                    <a:cubicBezTo>
                      <a:pt x="224" y="43"/>
                      <a:pt x="224" y="43"/>
                      <a:pt x="223" y="43"/>
                    </a:cubicBezTo>
                    <a:cubicBezTo>
                      <a:pt x="223" y="43"/>
                      <a:pt x="224" y="43"/>
                      <a:pt x="224" y="42"/>
                    </a:cubicBezTo>
                    <a:cubicBezTo>
                      <a:pt x="224" y="42"/>
                      <a:pt x="224" y="42"/>
                      <a:pt x="224" y="42"/>
                    </a:cubicBezTo>
                    <a:cubicBezTo>
                      <a:pt x="225" y="42"/>
                      <a:pt x="225" y="42"/>
                      <a:pt x="226" y="42"/>
                    </a:cubicBezTo>
                    <a:cubicBezTo>
                      <a:pt x="226" y="42"/>
                      <a:pt x="227" y="43"/>
                      <a:pt x="227" y="43"/>
                    </a:cubicBezTo>
                    <a:cubicBezTo>
                      <a:pt x="228" y="42"/>
                      <a:pt x="228" y="43"/>
                      <a:pt x="228" y="43"/>
                    </a:cubicBezTo>
                    <a:cubicBezTo>
                      <a:pt x="229" y="43"/>
                      <a:pt x="231" y="42"/>
                      <a:pt x="232" y="42"/>
                    </a:cubicBezTo>
                    <a:cubicBezTo>
                      <a:pt x="232" y="42"/>
                      <a:pt x="232" y="42"/>
                      <a:pt x="232" y="42"/>
                    </a:cubicBezTo>
                    <a:cubicBezTo>
                      <a:pt x="233" y="42"/>
                      <a:pt x="233" y="41"/>
                      <a:pt x="232" y="41"/>
                    </a:cubicBezTo>
                    <a:cubicBezTo>
                      <a:pt x="231" y="41"/>
                      <a:pt x="231" y="41"/>
                      <a:pt x="231" y="41"/>
                    </a:cubicBezTo>
                    <a:cubicBezTo>
                      <a:pt x="230" y="41"/>
                      <a:pt x="230" y="41"/>
                      <a:pt x="230" y="41"/>
                    </a:cubicBezTo>
                    <a:cubicBezTo>
                      <a:pt x="229" y="41"/>
                      <a:pt x="228" y="41"/>
                      <a:pt x="229" y="40"/>
                    </a:cubicBezTo>
                    <a:cubicBezTo>
                      <a:pt x="230" y="40"/>
                      <a:pt x="231" y="40"/>
                      <a:pt x="232" y="40"/>
                    </a:cubicBezTo>
                    <a:cubicBezTo>
                      <a:pt x="232" y="40"/>
                      <a:pt x="233" y="40"/>
                      <a:pt x="233" y="40"/>
                    </a:cubicBezTo>
                    <a:cubicBezTo>
                      <a:pt x="233" y="41"/>
                      <a:pt x="233" y="40"/>
                      <a:pt x="234" y="40"/>
                    </a:cubicBezTo>
                    <a:cubicBezTo>
                      <a:pt x="234" y="40"/>
                      <a:pt x="234" y="39"/>
                      <a:pt x="234" y="39"/>
                    </a:cubicBezTo>
                    <a:cubicBezTo>
                      <a:pt x="234" y="39"/>
                      <a:pt x="233" y="39"/>
                      <a:pt x="233" y="39"/>
                    </a:cubicBezTo>
                    <a:cubicBezTo>
                      <a:pt x="233" y="39"/>
                      <a:pt x="232" y="39"/>
                      <a:pt x="232" y="38"/>
                    </a:cubicBezTo>
                    <a:cubicBezTo>
                      <a:pt x="232" y="38"/>
                      <a:pt x="232" y="38"/>
                      <a:pt x="231" y="38"/>
                    </a:cubicBezTo>
                    <a:cubicBezTo>
                      <a:pt x="231" y="38"/>
                      <a:pt x="230" y="38"/>
                      <a:pt x="230" y="38"/>
                    </a:cubicBezTo>
                    <a:cubicBezTo>
                      <a:pt x="229" y="38"/>
                      <a:pt x="230" y="38"/>
                      <a:pt x="230" y="38"/>
                    </a:cubicBezTo>
                    <a:cubicBezTo>
                      <a:pt x="231" y="38"/>
                      <a:pt x="232" y="38"/>
                      <a:pt x="232" y="38"/>
                    </a:cubicBezTo>
                    <a:cubicBezTo>
                      <a:pt x="237" y="37"/>
                      <a:pt x="237" y="37"/>
                      <a:pt x="237" y="37"/>
                    </a:cubicBezTo>
                    <a:cubicBezTo>
                      <a:pt x="237" y="37"/>
                      <a:pt x="236" y="37"/>
                      <a:pt x="236" y="37"/>
                    </a:cubicBezTo>
                    <a:cubicBezTo>
                      <a:pt x="236" y="37"/>
                      <a:pt x="236" y="37"/>
                      <a:pt x="236" y="36"/>
                    </a:cubicBezTo>
                    <a:cubicBezTo>
                      <a:pt x="236" y="36"/>
                      <a:pt x="236" y="36"/>
                      <a:pt x="236" y="36"/>
                    </a:cubicBezTo>
                    <a:cubicBezTo>
                      <a:pt x="236" y="36"/>
                      <a:pt x="236" y="36"/>
                      <a:pt x="236" y="36"/>
                    </a:cubicBezTo>
                    <a:cubicBezTo>
                      <a:pt x="236" y="36"/>
                      <a:pt x="235" y="35"/>
                      <a:pt x="235" y="35"/>
                    </a:cubicBezTo>
                    <a:cubicBezTo>
                      <a:pt x="234" y="35"/>
                      <a:pt x="234" y="35"/>
                      <a:pt x="233" y="35"/>
                    </a:cubicBezTo>
                    <a:cubicBezTo>
                      <a:pt x="233" y="35"/>
                      <a:pt x="232" y="35"/>
                      <a:pt x="232" y="35"/>
                    </a:cubicBezTo>
                    <a:cubicBezTo>
                      <a:pt x="231" y="35"/>
                      <a:pt x="231" y="35"/>
                      <a:pt x="231" y="35"/>
                    </a:cubicBezTo>
                    <a:cubicBezTo>
                      <a:pt x="231" y="35"/>
                      <a:pt x="231" y="36"/>
                      <a:pt x="230" y="35"/>
                    </a:cubicBezTo>
                    <a:cubicBezTo>
                      <a:pt x="231" y="35"/>
                      <a:pt x="231" y="35"/>
                      <a:pt x="232" y="34"/>
                    </a:cubicBezTo>
                    <a:cubicBezTo>
                      <a:pt x="231" y="34"/>
                      <a:pt x="229" y="34"/>
                      <a:pt x="228" y="34"/>
                    </a:cubicBezTo>
                    <a:cubicBezTo>
                      <a:pt x="228" y="34"/>
                      <a:pt x="227" y="34"/>
                      <a:pt x="226" y="34"/>
                    </a:cubicBezTo>
                    <a:cubicBezTo>
                      <a:pt x="225" y="35"/>
                      <a:pt x="225" y="35"/>
                      <a:pt x="224" y="36"/>
                    </a:cubicBezTo>
                    <a:cubicBezTo>
                      <a:pt x="224" y="36"/>
                      <a:pt x="224" y="35"/>
                      <a:pt x="225" y="35"/>
                    </a:cubicBezTo>
                    <a:cubicBezTo>
                      <a:pt x="225" y="35"/>
                      <a:pt x="226" y="34"/>
                      <a:pt x="226" y="34"/>
                    </a:cubicBezTo>
                    <a:cubicBezTo>
                      <a:pt x="225" y="34"/>
                      <a:pt x="225" y="34"/>
                      <a:pt x="225" y="34"/>
                    </a:cubicBezTo>
                    <a:cubicBezTo>
                      <a:pt x="224" y="34"/>
                      <a:pt x="224" y="34"/>
                      <a:pt x="223" y="34"/>
                    </a:cubicBezTo>
                    <a:cubicBezTo>
                      <a:pt x="223" y="34"/>
                      <a:pt x="222" y="34"/>
                      <a:pt x="222" y="34"/>
                    </a:cubicBezTo>
                    <a:cubicBezTo>
                      <a:pt x="223" y="34"/>
                      <a:pt x="224" y="34"/>
                      <a:pt x="225" y="34"/>
                    </a:cubicBezTo>
                    <a:cubicBezTo>
                      <a:pt x="226" y="34"/>
                      <a:pt x="226" y="34"/>
                      <a:pt x="227" y="34"/>
                    </a:cubicBezTo>
                    <a:cubicBezTo>
                      <a:pt x="227" y="34"/>
                      <a:pt x="228" y="34"/>
                      <a:pt x="228" y="34"/>
                    </a:cubicBezTo>
                    <a:cubicBezTo>
                      <a:pt x="229" y="34"/>
                      <a:pt x="229" y="34"/>
                      <a:pt x="229" y="34"/>
                    </a:cubicBezTo>
                    <a:cubicBezTo>
                      <a:pt x="230" y="34"/>
                      <a:pt x="231" y="34"/>
                      <a:pt x="231" y="34"/>
                    </a:cubicBezTo>
                    <a:cubicBezTo>
                      <a:pt x="230" y="33"/>
                      <a:pt x="229" y="33"/>
                      <a:pt x="228" y="33"/>
                    </a:cubicBezTo>
                    <a:cubicBezTo>
                      <a:pt x="228" y="33"/>
                      <a:pt x="227" y="33"/>
                      <a:pt x="226" y="33"/>
                    </a:cubicBezTo>
                    <a:cubicBezTo>
                      <a:pt x="225" y="33"/>
                      <a:pt x="225" y="33"/>
                      <a:pt x="224" y="33"/>
                    </a:cubicBezTo>
                    <a:cubicBezTo>
                      <a:pt x="224" y="33"/>
                      <a:pt x="224" y="33"/>
                      <a:pt x="224" y="33"/>
                    </a:cubicBezTo>
                    <a:cubicBezTo>
                      <a:pt x="225" y="33"/>
                      <a:pt x="225" y="33"/>
                      <a:pt x="226" y="33"/>
                    </a:cubicBezTo>
                    <a:cubicBezTo>
                      <a:pt x="226" y="33"/>
                      <a:pt x="227" y="33"/>
                      <a:pt x="228" y="33"/>
                    </a:cubicBezTo>
                    <a:cubicBezTo>
                      <a:pt x="228" y="33"/>
                      <a:pt x="229" y="33"/>
                      <a:pt x="229" y="33"/>
                    </a:cubicBezTo>
                    <a:cubicBezTo>
                      <a:pt x="230" y="33"/>
                      <a:pt x="230" y="33"/>
                      <a:pt x="231" y="33"/>
                    </a:cubicBezTo>
                    <a:cubicBezTo>
                      <a:pt x="232" y="33"/>
                      <a:pt x="232" y="33"/>
                      <a:pt x="232" y="33"/>
                    </a:cubicBezTo>
                    <a:cubicBezTo>
                      <a:pt x="233" y="33"/>
                      <a:pt x="232" y="33"/>
                      <a:pt x="232" y="33"/>
                    </a:cubicBezTo>
                    <a:cubicBezTo>
                      <a:pt x="233" y="33"/>
                      <a:pt x="233" y="34"/>
                      <a:pt x="234" y="34"/>
                    </a:cubicBezTo>
                    <a:cubicBezTo>
                      <a:pt x="234" y="34"/>
                      <a:pt x="235" y="34"/>
                      <a:pt x="235" y="34"/>
                    </a:cubicBezTo>
                    <a:cubicBezTo>
                      <a:pt x="236" y="34"/>
                      <a:pt x="236" y="34"/>
                      <a:pt x="237" y="34"/>
                    </a:cubicBezTo>
                    <a:cubicBezTo>
                      <a:pt x="237" y="34"/>
                      <a:pt x="237" y="34"/>
                      <a:pt x="237" y="34"/>
                    </a:cubicBezTo>
                    <a:cubicBezTo>
                      <a:pt x="237" y="34"/>
                      <a:pt x="237" y="33"/>
                      <a:pt x="237" y="33"/>
                    </a:cubicBezTo>
                    <a:cubicBezTo>
                      <a:pt x="237" y="33"/>
                      <a:pt x="236" y="33"/>
                      <a:pt x="236" y="33"/>
                    </a:cubicBezTo>
                    <a:cubicBezTo>
                      <a:pt x="236" y="33"/>
                      <a:pt x="237" y="32"/>
                      <a:pt x="236" y="32"/>
                    </a:cubicBezTo>
                    <a:cubicBezTo>
                      <a:pt x="236" y="32"/>
                      <a:pt x="236" y="32"/>
                      <a:pt x="235" y="32"/>
                    </a:cubicBezTo>
                    <a:cubicBezTo>
                      <a:pt x="234" y="32"/>
                      <a:pt x="233" y="32"/>
                      <a:pt x="232" y="32"/>
                    </a:cubicBezTo>
                    <a:cubicBezTo>
                      <a:pt x="232" y="32"/>
                      <a:pt x="232" y="32"/>
                      <a:pt x="231" y="32"/>
                    </a:cubicBezTo>
                    <a:cubicBezTo>
                      <a:pt x="231" y="32"/>
                      <a:pt x="230" y="32"/>
                      <a:pt x="230" y="32"/>
                    </a:cubicBezTo>
                    <a:cubicBezTo>
                      <a:pt x="229" y="32"/>
                      <a:pt x="229" y="32"/>
                      <a:pt x="228" y="32"/>
                    </a:cubicBezTo>
                    <a:cubicBezTo>
                      <a:pt x="228" y="32"/>
                      <a:pt x="227" y="32"/>
                      <a:pt x="227" y="32"/>
                    </a:cubicBezTo>
                    <a:cubicBezTo>
                      <a:pt x="227" y="32"/>
                      <a:pt x="227" y="32"/>
                      <a:pt x="227" y="32"/>
                    </a:cubicBezTo>
                    <a:cubicBezTo>
                      <a:pt x="227" y="32"/>
                      <a:pt x="226" y="32"/>
                      <a:pt x="226" y="32"/>
                    </a:cubicBezTo>
                    <a:cubicBezTo>
                      <a:pt x="225" y="32"/>
                      <a:pt x="225" y="32"/>
                      <a:pt x="225" y="31"/>
                    </a:cubicBezTo>
                    <a:cubicBezTo>
                      <a:pt x="225" y="31"/>
                      <a:pt x="226" y="32"/>
                      <a:pt x="227" y="32"/>
                    </a:cubicBezTo>
                    <a:cubicBezTo>
                      <a:pt x="228" y="32"/>
                      <a:pt x="227" y="31"/>
                      <a:pt x="227" y="31"/>
                    </a:cubicBezTo>
                    <a:cubicBezTo>
                      <a:pt x="228" y="31"/>
                      <a:pt x="228" y="31"/>
                      <a:pt x="229" y="31"/>
                    </a:cubicBezTo>
                    <a:cubicBezTo>
                      <a:pt x="229" y="32"/>
                      <a:pt x="229" y="31"/>
                      <a:pt x="230" y="31"/>
                    </a:cubicBezTo>
                    <a:cubicBezTo>
                      <a:pt x="231" y="32"/>
                      <a:pt x="231" y="31"/>
                      <a:pt x="232" y="31"/>
                    </a:cubicBezTo>
                    <a:cubicBezTo>
                      <a:pt x="232" y="31"/>
                      <a:pt x="231" y="31"/>
                      <a:pt x="231" y="31"/>
                    </a:cubicBezTo>
                    <a:cubicBezTo>
                      <a:pt x="231" y="31"/>
                      <a:pt x="232" y="31"/>
                      <a:pt x="231" y="31"/>
                    </a:cubicBezTo>
                    <a:cubicBezTo>
                      <a:pt x="231" y="30"/>
                      <a:pt x="230" y="31"/>
                      <a:pt x="230" y="30"/>
                    </a:cubicBezTo>
                    <a:cubicBezTo>
                      <a:pt x="230" y="30"/>
                      <a:pt x="229" y="30"/>
                      <a:pt x="229" y="30"/>
                    </a:cubicBezTo>
                    <a:cubicBezTo>
                      <a:pt x="228" y="30"/>
                      <a:pt x="228" y="30"/>
                      <a:pt x="228" y="30"/>
                    </a:cubicBezTo>
                    <a:cubicBezTo>
                      <a:pt x="228" y="30"/>
                      <a:pt x="231" y="30"/>
                      <a:pt x="231" y="30"/>
                    </a:cubicBezTo>
                    <a:cubicBezTo>
                      <a:pt x="232" y="31"/>
                      <a:pt x="232" y="31"/>
                      <a:pt x="232" y="31"/>
                    </a:cubicBezTo>
                    <a:cubicBezTo>
                      <a:pt x="232" y="31"/>
                      <a:pt x="232" y="31"/>
                      <a:pt x="233" y="31"/>
                    </a:cubicBezTo>
                    <a:cubicBezTo>
                      <a:pt x="233" y="31"/>
                      <a:pt x="233" y="31"/>
                      <a:pt x="233" y="31"/>
                    </a:cubicBezTo>
                    <a:cubicBezTo>
                      <a:pt x="233" y="31"/>
                      <a:pt x="233" y="31"/>
                      <a:pt x="234" y="31"/>
                    </a:cubicBezTo>
                    <a:cubicBezTo>
                      <a:pt x="234" y="31"/>
                      <a:pt x="234" y="31"/>
                      <a:pt x="235" y="31"/>
                    </a:cubicBezTo>
                    <a:cubicBezTo>
                      <a:pt x="235" y="31"/>
                      <a:pt x="236" y="31"/>
                      <a:pt x="235" y="31"/>
                    </a:cubicBezTo>
                    <a:cubicBezTo>
                      <a:pt x="235" y="30"/>
                      <a:pt x="235" y="30"/>
                      <a:pt x="236" y="30"/>
                    </a:cubicBezTo>
                    <a:cubicBezTo>
                      <a:pt x="236" y="30"/>
                      <a:pt x="236" y="31"/>
                      <a:pt x="237" y="31"/>
                    </a:cubicBezTo>
                    <a:cubicBezTo>
                      <a:pt x="237" y="31"/>
                      <a:pt x="237" y="31"/>
                      <a:pt x="238" y="31"/>
                    </a:cubicBezTo>
                    <a:cubicBezTo>
                      <a:pt x="239" y="31"/>
                      <a:pt x="240" y="30"/>
                      <a:pt x="241" y="30"/>
                    </a:cubicBezTo>
                    <a:cubicBezTo>
                      <a:pt x="242" y="30"/>
                      <a:pt x="242" y="29"/>
                      <a:pt x="242" y="29"/>
                    </a:cubicBezTo>
                    <a:cubicBezTo>
                      <a:pt x="242" y="29"/>
                      <a:pt x="241" y="28"/>
                      <a:pt x="241" y="28"/>
                    </a:cubicBezTo>
                    <a:cubicBezTo>
                      <a:pt x="241" y="28"/>
                      <a:pt x="241" y="28"/>
                      <a:pt x="240" y="28"/>
                    </a:cubicBezTo>
                    <a:cubicBezTo>
                      <a:pt x="240" y="28"/>
                      <a:pt x="239" y="28"/>
                      <a:pt x="239" y="28"/>
                    </a:cubicBezTo>
                    <a:cubicBezTo>
                      <a:pt x="238" y="28"/>
                      <a:pt x="238" y="28"/>
                      <a:pt x="237" y="28"/>
                    </a:cubicBezTo>
                    <a:cubicBezTo>
                      <a:pt x="237" y="28"/>
                      <a:pt x="237" y="28"/>
                      <a:pt x="237" y="28"/>
                    </a:cubicBezTo>
                    <a:cubicBezTo>
                      <a:pt x="236" y="28"/>
                      <a:pt x="236" y="28"/>
                      <a:pt x="236" y="27"/>
                    </a:cubicBezTo>
                    <a:cubicBezTo>
                      <a:pt x="237" y="27"/>
                      <a:pt x="239" y="27"/>
                      <a:pt x="240" y="27"/>
                    </a:cubicBezTo>
                    <a:cubicBezTo>
                      <a:pt x="240" y="27"/>
                      <a:pt x="240" y="28"/>
                      <a:pt x="240" y="28"/>
                    </a:cubicBezTo>
                    <a:cubicBezTo>
                      <a:pt x="241" y="28"/>
                      <a:pt x="242" y="27"/>
                      <a:pt x="243" y="28"/>
                    </a:cubicBezTo>
                    <a:cubicBezTo>
                      <a:pt x="242" y="28"/>
                      <a:pt x="244" y="29"/>
                      <a:pt x="244" y="29"/>
                    </a:cubicBezTo>
                    <a:cubicBezTo>
                      <a:pt x="245" y="29"/>
                      <a:pt x="245" y="29"/>
                      <a:pt x="245" y="29"/>
                    </a:cubicBezTo>
                    <a:cubicBezTo>
                      <a:pt x="246" y="29"/>
                      <a:pt x="246" y="29"/>
                      <a:pt x="247" y="29"/>
                    </a:cubicBezTo>
                    <a:cubicBezTo>
                      <a:pt x="247" y="29"/>
                      <a:pt x="248" y="28"/>
                      <a:pt x="249" y="28"/>
                    </a:cubicBezTo>
                    <a:cubicBezTo>
                      <a:pt x="249" y="28"/>
                      <a:pt x="250" y="27"/>
                      <a:pt x="249" y="27"/>
                    </a:cubicBezTo>
                    <a:cubicBezTo>
                      <a:pt x="249" y="27"/>
                      <a:pt x="249" y="27"/>
                      <a:pt x="249" y="27"/>
                    </a:cubicBezTo>
                    <a:cubicBezTo>
                      <a:pt x="248" y="27"/>
                      <a:pt x="248" y="27"/>
                      <a:pt x="249" y="27"/>
                    </a:cubicBezTo>
                    <a:cubicBezTo>
                      <a:pt x="249" y="27"/>
                      <a:pt x="250" y="26"/>
                      <a:pt x="250" y="26"/>
                    </a:cubicBezTo>
                    <a:cubicBezTo>
                      <a:pt x="251" y="26"/>
                      <a:pt x="251" y="26"/>
                      <a:pt x="251" y="26"/>
                    </a:cubicBezTo>
                    <a:cubicBezTo>
                      <a:pt x="251" y="25"/>
                      <a:pt x="250" y="25"/>
                      <a:pt x="250" y="25"/>
                    </a:cubicBezTo>
                    <a:cubicBezTo>
                      <a:pt x="249" y="25"/>
                      <a:pt x="249" y="26"/>
                      <a:pt x="248" y="26"/>
                    </a:cubicBezTo>
                    <a:cubicBezTo>
                      <a:pt x="247" y="26"/>
                      <a:pt x="247" y="26"/>
                      <a:pt x="246" y="26"/>
                    </a:cubicBezTo>
                    <a:cubicBezTo>
                      <a:pt x="246" y="26"/>
                      <a:pt x="245" y="26"/>
                      <a:pt x="245" y="26"/>
                    </a:cubicBezTo>
                    <a:cubicBezTo>
                      <a:pt x="245" y="25"/>
                      <a:pt x="245" y="25"/>
                      <a:pt x="245" y="25"/>
                    </a:cubicBezTo>
                    <a:cubicBezTo>
                      <a:pt x="245" y="25"/>
                      <a:pt x="245" y="25"/>
                      <a:pt x="245" y="25"/>
                    </a:cubicBezTo>
                    <a:cubicBezTo>
                      <a:pt x="245" y="24"/>
                      <a:pt x="246" y="25"/>
                      <a:pt x="247" y="25"/>
                    </a:cubicBezTo>
                    <a:cubicBezTo>
                      <a:pt x="247" y="25"/>
                      <a:pt x="247" y="25"/>
                      <a:pt x="248" y="25"/>
                    </a:cubicBezTo>
                    <a:cubicBezTo>
                      <a:pt x="249" y="25"/>
                      <a:pt x="249" y="25"/>
                      <a:pt x="250" y="25"/>
                    </a:cubicBezTo>
                    <a:cubicBezTo>
                      <a:pt x="251" y="25"/>
                      <a:pt x="251" y="25"/>
                      <a:pt x="252" y="25"/>
                    </a:cubicBezTo>
                    <a:cubicBezTo>
                      <a:pt x="252" y="25"/>
                      <a:pt x="253" y="25"/>
                      <a:pt x="253" y="25"/>
                    </a:cubicBezTo>
                    <a:cubicBezTo>
                      <a:pt x="253" y="24"/>
                      <a:pt x="253" y="24"/>
                      <a:pt x="252" y="24"/>
                    </a:cubicBezTo>
                    <a:cubicBezTo>
                      <a:pt x="252" y="23"/>
                      <a:pt x="252" y="24"/>
                      <a:pt x="252" y="23"/>
                    </a:cubicBezTo>
                    <a:cubicBezTo>
                      <a:pt x="252" y="23"/>
                      <a:pt x="252" y="23"/>
                      <a:pt x="252" y="23"/>
                    </a:cubicBezTo>
                    <a:cubicBezTo>
                      <a:pt x="252" y="23"/>
                      <a:pt x="251" y="22"/>
                      <a:pt x="251" y="22"/>
                    </a:cubicBezTo>
                    <a:cubicBezTo>
                      <a:pt x="251" y="22"/>
                      <a:pt x="251" y="22"/>
                      <a:pt x="250" y="22"/>
                    </a:cubicBezTo>
                    <a:cubicBezTo>
                      <a:pt x="250" y="22"/>
                      <a:pt x="250" y="22"/>
                      <a:pt x="250" y="22"/>
                    </a:cubicBezTo>
                    <a:cubicBezTo>
                      <a:pt x="251" y="22"/>
                      <a:pt x="252" y="22"/>
                      <a:pt x="252" y="22"/>
                    </a:cubicBezTo>
                    <a:cubicBezTo>
                      <a:pt x="252" y="23"/>
                      <a:pt x="252" y="23"/>
                      <a:pt x="252" y="23"/>
                    </a:cubicBezTo>
                    <a:cubicBezTo>
                      <a:pt x="252" y="23"/>
                      <a:pt x="252" y="23"/>
                      <a:pt x="252" y="23"/>
                    </a:cubicBezTo>
                    <a:cubicBezTo>
                      <a:pt x="253" y="24"/>
                      <a:pt x="255" y="23"/>
                      <a:pt x="256" y="23"/>
                    </a:cubicBezTo>
                    <a:cubicBezTo>
                      <a:pt x="258" y="21"/>
                      <a:pt x="260" y="20"/>
                      <a:pt x="262" y="19"/>
                    </a:cubicBezTo>
                    <a:cubicBezTo>
                      <a:pt x="263" y="18"/>
                      <a:pt x="263" y="18"/>
                      <a:pt x="264" y="18"/>
                    </a:cubicBezTo>
                    <a:cubicBezTo>
                      <a:pt x="265" y="17"/>
                      <a:pt x="267" y="17"/>
                      <a:pt x="268" y="16"/>
                    </a:cubicBezTo>
                    <a:cubicBezTo>
                      <a:pt x="269" y="16"/>
                      <a:pt x="270" y="16"/>
                      <a:pt x="271" y="15"/>
                    </a:cubicBezTo>
                    <a:cubicBezTo>
                      <a:pt x="271" y="15"/>
                      <a:pt x="271" y="15"/>
                      <a:pt x="272" y="15"/>
                    </a:cubicBezTo>
                    <a:cubicBezTo>
                      <a:pt x="272" y="15"/>
                      <a:pt x="273" y="14"/>
                      <a:pt x="273" y="13"/>
                    </a:cubicBezTo>
                    <a:cubicBezTo>
                      <a:pt x="272" y="13"/>
                      <a:pt x="271" y="14"/>
                      <a:pt x="270" y="14"/>
                    </a:cubicBezTo>
                    <a:cubicBezTo>
                      <a:pt x="268" y="14"/>
                      <a:pt x="267" y="14"/>
                      <a:pt x="266" y="14"/>
                    </a:cubicBezTo>
                    <a:cubicBezTo>
                      <a:pt x="264" y="15"/>
                      <a:pt x="262" y="15"/>
                      <a:pt x="260" y="16"/>
                    </a:cubicBezTo>
                    <a:cubicBezTo>
                      <a:pt x="259" y="16"/>
                      <a:pt x="258" y="16"/>
                      <a:pt x="257" y="16"/>
                    </a:cubicBezTo>
                    <a:cubicBezTo>
                      <a:pt x="256" y="16"/>
                      <a:pt x="256" y="16"/>
                      <a:pt x="255" y="16"/>
                    </a:cubicBezTo>
                    <a:cubicBezTo>
                      <a:pt x="255" y="17"/>
                      <a:pt x="254" y="17"/>
                      <a:pt x="253" y="17"/>
                    </a:cubicBezTo>
                    <a:cubicBezTo>
                      <a:pt x="253" y="17"/>
                      <a:pt x="254" y="17"/>
                      <a:pt x="254" y="17"/>
                    </a:cubicBezTo>
                    <a:cubicBezTo>
                      <a:pt x="254" y="17"/>
                      <a:pt x="253" y="17"/>
                      <a:pt x="253" y="16"/>
                    </a:cubicBezTo>
                    <a:cubicBezTo>
                      <a:pt x="257" y="16"/>
                      <a:pt x="260" y="15"/>
                      <a:pt x="264" y="14"/>
                    </a:cubicBezTo>
                    <a:cubicBezTo>
                      <a:pt x="265" y="14"/>
                      <a:pt x="265" y="14"/>
                      <a:pt x="265" y="14"/>
                    </a:cubicBezTo>
                    <a:cubicBezTo>
                      <a:pt x="265" y="13"/>
                      <a:pt x="264" y="13"/>
                      <a:pt x="264" y="13"/>
                    </a:cubicBezTo>
                    <a:cubicBezTo>
                      <a:pt x="263" y="13"/>
                      <a:pt x="262" y="13"/>
                      <a:pt x="262" y="13"/>
                    </a:cubicBezTo>
                    <a:cubicBezTo>
                      <a:pt x="260" y="13"/>
                      <a:pt x="259" y="14"/>
                      <a:pt x="258" y="13"/>
                    </a:cubicBezTo>
                    <a:cubicBezTo>
                      <a:pt x="258" y="13"/>
                      <a:pt x="258" y="13"/>
                      <a:pt x="257" y="13"/>
                    </a:cubicBezTo>
                    <a:cubicBezTo>
                      <a:pt x="258" y="13"/>
                      <a:pt x="258" y="13"/>
                      <a:pt x="258" y="13"/>
                    </a:cubicBezTo>
                    <a:cubicBezTo>
                      <a:pt x="258" y="13"/>
                      <a:pt x="257" y="13"/>
                      <a:pt x="257" y="12"/>
                    </a:cubicBezTo>
                    <a:cubicBezTo>
                      <a:pt x="257" y="12"/>
                      <a:pt x="256" y="12"/>
                      <a:pt x="256" y="12"/>
                    </a:cubicBezTo>
                    <a:cubicBezTo>
                      <a:pt x="257" y="12"/>
                      <a:pt x="258" y="13"/>
                      <a:pt x="259" y="13"/>
                    </a:cubicBezTo>
                    <a:cubicBezTo>
                      <a:pt x="260" y="13"/>
                      <a:pt x="261" y="13"/>
                      <a:pt x="261" y="13"/>
                    </a:cubicBezTo>
                    <a:cubicBezTo>
                      <a:pt x="262" y="13"/>
                      <a:pt x="263" y="13"/>
                      <a:pt x="264" y="13"/>
                    </a:cubicBezTo>
                    <a:cubicBezTo>
                      <a:pt x="264" y="13"/>
                      <a:pt x="265" y="13"/>
                      <a:pt x="265" y="13"/>
                    </a:cubicBezTo>
                    <a:cubicBezTo>
                      <a:pt x="266" y="13"/>
                      <a:pt x="267" y="13"/>
                      <a:pt x="267" y="13"/>
                    </a:cubicBezTo>
                    <a:cubicBezTo>
                      <a:pt x="269" y="12"/>
                      <a:pt x="271" y="12"/>
                      <a:pt x="273" y="12"/>
                    </a:cubicBezTo>
                    <a:cubicBezTo>
                      <a:pt x="273" y="12"/>
                      <a:pt x="274" y="12"/>
                      <a:pt x="274" y="11"/>
                    </a:cubicBezTo>
                    <a:cubicBezTo>
                      <a:pt x="276" y="11"/>
                      <a:pt x="277" y="10"/>
                      <a:pt x="278" y="10"/>
                    </a:cubicBezTo>
                    <a:cubicBezTo>
                      <a:pt x="281" y="9"/>
                      <a:pt x="283" y="8"/>
                      <a:pt x="285" y="7"/>
                    </a:cubicBezTo>
                    <a:cubicBezTo>
                      <a:pt x="285" y="6"/>
                      <a:pt x="284" y="5"/>
                      <a:pt x="284" y="5"/>
                    </a:cubicBezTo>
                    <a:cubicBezTo>
                      <a:pt x="283" y="5"/>
                      <a:pt x="282" y="5"/>
                      <a:pt x="281" y="5"/>
                    </a:cubicBezTo>
                    <a:cubicBezTo>
                      <a:pt x="280" y="5"/>
                      <a:pt x="279" y="5"/>
                      <a:pt x="279" y="5"/>
                    </a:cubicBezTo>
                    <a:cubicBezTo>
                      <a:pt x="278" y="5"/>
                      <a:pt x="278" y="6"/>
                      <a:pt x="277" y="6"/>
                    </a:cubicBezTo>
                    <a:cubicBezTo>
                      <a:pt x="278" y="5"/>
                      <a:pt x="278" y="5"/>
                      <a:pt x="278" y="5"/>
                    </a:cubicBezTo>
                    <a:cubicBezTo>
                      <a:pt x="278" y="5"/>
                      <a:pt x="279" y="5"/>
                      <a:pt x="279" y="4"/>
                    </a:cubicBezTo>
                    <a:cubicBezTo>
                      <a:pt x="279" y="4"/>
                      <a:pt x="278" y="4"/>
                      <a:pt x="278" y="4"/>
                    </a:cubicBezTo>
                    <a:cubicBezTo>
                      <a:pt x="278" y="4"/>
                      <a:pt x="277" y="4"/>
                      <a:pt x="277" y="3"/>
                    </a:cubicBezTo>
                    <a:cubicBezTo>
                      <a:pt x="276" y="3"/>
                      <a:pt x="276" y="3"/>
                      <a:pt x="276" y="3"/>
                    </a:cubicBezTo>
                    <a:cubicBezTo>
                      <a:pt x="276" y="3"/>
                      <a:pt x="277" y="3"/>
                      <a:pt x="277" y="3"/>
                    </a:cubicBezTo>
                    <a:cubicBezTo>
                      <a:pt x="277" y="3"/>
                      <a:pt x="277" y="2"/>
                      <a:pt x="277" y="2"/>
                    </a:cubicBezTo>
                    <a:cubicBezTo>
                      <a:pt x="274" y="2"/>
                      <a:pt x="272" y="2"/>
                      <a:pt x="270" y="3"/>
                    </a:cubicBezTo>
                    <a:cubicBezTo>
                      <a:pt x="270" y="3"/>
                      <a:pt x="271" y="3"/>
                      <a:pt x="271" y="3"/>
                    </a:cubicBezTo>
                    <a:cubicBezTo>
                      <a:pt x="269" y="3"/>
                      <a:pt x="268" y="2"/>
                      <a:pt x="266" y="3"/>
                    </a:cubicBezTo>
                    <a:cubicBezTo>
                      <a:pt x="266" y="3"/>
                      <a:pt x="266" y="3"/>
                      <a:pt x="265" y="3"/>
                    </a:cubicBezTo>
                    <a:cubicBezTo>
                      <a:pt x="265" y="3"/>
                      <a:pt x="265" y="3"/>
                      <a:pt x="265" y="3"/>
                    </a:cubicBezTo>
                    <a:cubicBezTo>
                      <a:pt x="265" y="3"/>
                      <a:pt x="264" y="3"/>
                      <a:pt x="264" y="3"/>
                    </a:cubicBezTo>
                    <a:cubicBezTo>
                      <a:pt x="263" y="3"/>
                      <a:pt x="263" y="4"/>
                      <a:pt x="262" y="4"/>
                    </a:cubicBezTo>
                    <a:cubicBezTo>
                      <a:pt x="261" y="4"/>
                      <a:pt x="260" y="4"/>
                      <a:pt x="258" y="4"/>
                    </a:cubicBezTo>
                    <a:cubicBezTo>
                      <a:pt x="260" y="3"/>
                      <a:pt x="261" y="3"/>
                      <a:pt x="263" y="3"/>
                    </a:cubicBezTo>
                    <a:cubicBezTo>
                      <a:pt x="264" y="2"/>
                      <a:pt x="265" y="2"/>
                      <a:pt x="266" y="2"/>
                    </a:cubicBezTo>
                    <a:cubicBezTo>
                      <a:pt x="265" y="1"/>
                      <a:pt x="263" y="1"/>
                      <a:pt x="261" y="1"/>
                    </a:cubicBezTo>
                    <a:cubicBezTo>
                      <a:pt x="260" y="1"/>
                      <a:pt x="258" y="1"/>
                      <a:pt x="257" y="1"/>
                    </a:cubicBezTo>
                    <a:cubicBezTo>
                      <a:pt x="256" y="1"/>
                      <a:pt x="255" y="1"/>
                      <a:pt x="255" y="1"/>
                    </a:cubicBezTo>
                    <a:cubicBezTo>
                      <a:pt x="255" y="0"/>
                      <a:pt x="255" y="0"/>
                      <a:pt x="255" y="0"/>
                    </a:cubicBezTo>
                    <a:cubicBezTo>
                      <a:pt x="254" y="0"/>
                      <a:pt x="254" y="0"/>
                      <a:pt x="253" y="0"/>
                    </a:cubicBezTo>
                    <a:cubicBezTo>
                      <a:pt x="252" y="0"/>
                      <a:pt x="250" y="0"/>
                      <a:pt x="248" y="1"/>
                    </a:cubicBezTo>
                    <a:cubicBezTo>
                      <a:pt x="249" y="1"/>
                      <a:pt x="250" y="1"/>
                      <a:pt x="250" y="2"/>
                    </a:cubicBezTo>
                    <a:cubicBezTo>
                      <a:pt x="249" y="2"/>
                      <a:pt x="249" y="1"/>
                      <a:pt x="248" y="1"/>
                    </a:cubicBezTo>
                    <a:cubicBezTo>
                      <a:pt x="248" y="1"/>
                      <a:pt x="247" y="1"/>
                      <a:pt x="247" y="1"/>
                    </a:cubicBezTo>
                    <a:cubicBezTo>
                      <a:pt x="247" y="0"/>
                      <a:pt x="247" y="0"/>
                      <a:pt x="247" y="0"/>
                    </a:cubicBezTo>
                    <a:cubicBezTo>
                      <a:pt x="245" y="0"/>
                      <a:pt x="243" y="1"/>
                      <a:pt x="241" y="2"/>
                    </a:cubicBezTo>
                    <a:cubicBezTo>
                      <a:pt x="241" y="2"/>
                      <a:pt x="242" y="2"/>
                      <a:pt x="242" y="3"/>
                    </a:cubicBezTo>
                    <a:cubicBezTo>
                      <a:pt x="243" y="3"/>
                      <a:pt x="244" y="3"/>
                      <a:pt x="244" y="3"/>
                    </a:cubicBezTo>
                    <a:cubicBezTo>
                      <a:pt x="244" y="3"/>
                      <a:pt x="244" y="3"/>
                      <a:pt x="244" y="3"/>
                    </a:cubicBezTo>
                    <a:cubicBezTo>
                      <a:pt x="244" y="3"/>
                      <a:pt x="244" y="3"/>
                      <a:pt x="244" y="3"/>
                    </a:cubicBezTo>
                    <a:cubicBezTo>
                      <a:pt x="242" y="3"/>
                      <a:pt x="241" y="3"/>
                      <a:pt x="240" y="2"/>
                    </a:cubicBezTo>
                    <a:cubicBezTo>
                      <a:pt x="239" y="2"/>
                      <a:pt x="239" y="2"/>
                      <a:pt x="239" y="1"/>
                    </a:cubicBezTo>
                    <a:cubicBezTo>
                      <a:pt x="239" y="1"/>
                      <a:pt x="238" y="1"/>
                      <a:pt x="238" y="1"/>
                    </a:cubicBezTo>
                    <a:cubicBezTo>
                      <a:pt x="237" y="0"/>
                      <a:pt x="235" y="0"/>
                      <a:pt x="234" y="0"/>
                    </a:cubicBezTo>
                    <a:cubicBezTo>
                      <a:pt x="233" y="0"/>
                      <a:pt x="232" y="0"/>
                      <a:pt x="231" y="0"/>
                    </a:cubicBezTo>
                    <a:cubicBezTo>
                      <a:pt x="230" y="0"/>
                      <a:pt x="229" y="0"/>
                      <a:pt x="228" y="0"/>
                    </a:cubicBezTo>
                    <a:cubicBezTo>
                      <a:pt x="228" y="0"/>
                      <a:pt x="227" y="0"/>
                      <a:pt x="227" y="0"/>
                    </a:cubicBezTo>
                    <a:cubicBezTo>
                      <a:pt x="227" y="1"/>
                      <a:pt x="227" y="1"/>
                      <a:pt x="228" y="1"/>
                    </a:cubicBezTo>
                    <a:cubicBezTo>
                      <a:pt x="228" y="2"/>
                      <a:pt x="229" y="2"/>
                      <a:pt x="229" y="2"/>
                    </a:cubicBezTo>
                    <a:cubicBezTo>
                      <a:pt x="230" y="3"/>
                      <a:pt x="230" y="2"/>
                      <a:pt x="231" y="3"/>
                    </a:cubicBezTo>
                    <a:cubicBezTo>
                      <a:pt x="231" y="3"/>
                      <a:pt x="230" y="3"/>
                      <a:pt x="230" y="3"/>
                    </a:cubicBezTo>
                    <a:cubicBezTo>
                      <a:pt x="231" y="3"/>
                      <a:pt x="231" y="3"/>
                      <a:pt x="231" y="4"/>
                    </a:cubicBezTo>
                    <a:cubicBezTo>
                      <a:pt x="232" y="4"/>
                      <a:pt x="232" y="4"/>
                      <a:pt x="232" y="4"/>
                    </a:cubicBezTo>
                    <a:cubicBezTo>
                      <a:pt x="233" y="4"/>
                      <a:pt x="233" y="4"/>
                      <a:pt x="234" y="4"/>
                    </a:cubicBezTo>
                    <a:cubicBezTo>
                      <a:pt x="233" y="4"/>
                      <a:pt x="232" y="5"/>
                      <a:pt x="232" y="5"/>
                    </a:cubicBezTo>
                    <a:cubicBezTo>
                      <a:pt x="231" y="5"/>
                      <a:pt x="231" y="5"/>
                      <a:pt x="231" y="6"/>
                    </a:cubicBezTo>
                    <a:cubicBezTo>
                      <a:pt x="231" y="5"/>
                      <a:pt x="231" y="5"/>
                      <a:pt x="231" y="5"/>
                    </a:cubicBezTo>
                    <a:cubicBezTo>
                      <a:pt x="231" y="5"/>
                      <a:pt x="232" y="4"/>
                      <a:pt x="232" y="4"/>
                    </a:cubicBezTo>
                    <a:cubicBezTo>
                      <a:pt x="232" y="4"/>
                      <a:pt x="231" y="4"/>
                      <a:pt x="230" y="4"/>
                    </a:cubicBezTo>
                    <a:cubicBezTo>
                      <a:pt x="230" y="4"/>
                      <a:pt x="229" y="4"/>
                      <a:pt x="229" y="3"/>
                    </a:cubicBezTo>
                    <a:cubicBezTo>
                      <a:pt x="229" y="3"/>
                      <a:pt x="229" y="3"/>
                      <a:pt x="228" y="3"/>
                    </a:cubicBezTo>
                    <a:cubicBezTo>
                      <a:pt x="228" y="3"/>
                      <a:pt x="228" y="3"/>
                      <a:pt x="228" y="3"/>
                    </a:cubicBezTo>
                    <a:cubicBezTo>
                      <a:pt x="228" y="3"/>
                      <a:pt x="228" y="3"/>
                      <a:pt x="228" y="3"/>
                    </a:cubicBezTo>
                    <a:cubicBezTo>
                      <a:pt x="228" y="2"/>
                      <a:pt x="228" y="2"/>
                      <a:pt x="227" y="2"/>
                    </a:cubicBezTo>
                    <a:cubicBezTo>
                      <a:pt x="227" y="2"/>
                      <a:pt x="226" y="2"/>
                      <a:pt x="226" y="2"/>
                    </a:cubicBezTo>
                    <a:cubicBezTo>
                      <a:pt x="225" y="2"/>
                      <a:pt x="225" y="1"/>
                      <a:pt x="224" y="1"/>
                    </a:cubicBezTo>
                    <a:cubicBezTo>
                      <a:pt x="223" y="1"/>
                      <a:pt x="223" y="1"/>
                      <a:pt x="222" y="1"/>
                    </a:cubicBezTo>
                    <a:cubicBezTo>
                      <a:pt x="221" y="1"/>
                      <a:pt x="221" y="1"/>
                      <a:pt x="220" y="1"/>
                    </a:cubicBezTo>
                    <a:cubicBezTo>
                      <a:pt x="220" y="1"/>
                      <a:pt x="220" y="1"/>
                      <a:pt x="220" y="1"/>
                    </a:cubicBezTo>
                    <a:cubicBezTo>
                      <a:pt x="219" y="1"/>
                      <a:pt x="219" y="2"/>
                      <a:pt x="219" y="2"/>
                    </a:cubicBezTo>
                    <a:cubicBezTo>
                      <a:pt x="219" y="2"/>
                      <a:pt x="219" y="2"/>
                      <a:pt x="219" y="2"/>
                    </a:cubicBezTo>
                    <a:cubicBezTo>
                      <a:pt x="218" y="2"/>
                      <a:pt x="218" y="3"/>
                      <a:pt x="218" y="3"/>
                    </a:cubicBezTo>
                    <a:cubicBezTo>
                      <a:pt x="218" y="3"/>
                      <a:pt x="219" y="3"/>
                      <a:pt x="219" y="3"/>
                    </a:cubicBezTo>
                    <a:cubicBezTo>
                      <a:pt x="219" y="3"/>
                      <a:pt x="220" y="3"/>
                      <a:pt x="220" y="3"/>
                    </a:cubicBezTo>
                    <a:cubicBezTo>
                      <a:pt x="221" y="3"/>
                      <a:pt x="222" y="3"/>
                      <a:pt x="223" y="3"/>
                    </a:cubicBezTo>
                    <a:cubicBezTo>
                      <a:pt x="222" y="4"/>
                      <a:pt x="221" y="3"/>
                      <a:pt x="221" y="3"/>
                    </a:cubicBezTo>
                    <a:cubicBezTo>
                      <a:pt x="220" y="3"/>
                      <a:pt x="218" y="3"/>
                      <a:pt x="217" y="3"/>
                    </a:cubicBezTo>
                    <a:cubicBezTo>
                      <a:pt x="217" y="3"/>
                      <a:pt x="217" y="3"/>
                      <a:pt x="217" y="3"/>
                    </a:cubicBezTo>
                    <a:cubicBezTo>
                      <a:pt x="216" y="3"/>
                      <a:pt x="216" y="2"/>
                      <a:pt x="216" y="2"/>
                    </a:cubicBezTo>
                    <a:cubicBezTo>
                      <a:pt x="215" y="2"/>
                      <a:pt x="215" y="2"/>
                      <a:pt x="214" y="2"/>
                    </a:cubicBezTo>
                    <a:cubicBezTo>
                      <a:pt x="214" y="2"/>
                      <a:pt x="213" y="2"/>
                      <a:pt x="213" y="2"/>
                    </a:cubicBezTo>
                    <a:cubicBezTo>
                      <a:pt x="212" y="2"/>
                      <a:pt x="213" y="3"/>
                      <a:pt x="213" y="3"/>
                    </a:cubicBezTo>
                    <a:cubicBezTo>
                      <a:pt x="214" y="3"/>
                      <a:pt x="214" y="4"/>
                      <a:pt x="214" y="4"/>
                    </a:cubicBezTo>
                    <a:cubicBezTo>
                      <a:pt x="215" y="4"/>
                      <a:pt x="215" y="4"/>
                      <a:pt x="216" y="5"/>
                    </a:cubicBezTo>
                    <a:cubicBezTo>
                      <a:pt x="214" y="5"/>
                      <a:pt x="213" y="4"/>
                      <a:pt x="212" y="4"/>
                    </a:cubicBezTo>
                    <a:cubicBezTo>
                      <a:pt x="212" y="4"/>
                      <a:pt x="212" y="4"/>
                      <a:pt x="211" y="4"/>
                    </a:cubicBezTo>
                    <a:cubicBezTo>
                      <a:pt x="211" y="4"/>
                      <a:pt x="211" y="4"/>
                      <a:pt x="210" y="4"/>
                    </a:cubicBezTo>
                    <a:cubicBezTo>
                      <a:pt x="210" y="4"/>
                      <a:pt x="210" y="5"/>
                      <a:pt x="211" y="5"/>
                    </a:cubicBezTo>
                    <a:cubicBezTo>
                      <a:pt x="211" y="5"/>
                      <a:pt x="212" y="5"/>
                      <a:pt x="212" y="5"/>
                    </a:cubicBezTo>
                    <a:cubicBezTo>
                      <a:pt x="211" y="5"/>
                      <a:pt x="211" y="5"/>
                      <a:pt x="210" y="5"/>
                    </a:cubicBezTo>
                    <a:cubicBezTo>
                      <a:pt x="209" y="5"/>
                      <a:pt x="209" y="5"/>
                      <a:pt x="209" y="5"/>
                    </a:cubicBezTo>
                    <a:cubicBezTo>
                      <a:pt x="209" y="5"/>
                      <a:pt x="208" y="6"/>
                      <a:pt x="208" y="6"/>
                    </a:cubicBezTo>
                    <a:cubicBezTo>
                      <a:pt x="208" y="6"/>
                      <a:pt x="209" y="7"/>
                      <a:pt x="210" y="7"/>
                    </a:cubicBezTo>
                    <a:cubicBezTo>
                      <a:pt x="210" y="7"/>
                      <a:pt x="211" y="7"/>
                      <a:pt x="212" y="8"/>
                    </a:cubicBezTo>
                    <a:cubicBezTo>
                      <a:pt x="212" y="8"/>
                      <a:pt x="212" y="8"/>
                      <a:pt x="213" y="8"/>
                    </a:cubicBezTo>
                    <a:cubicBezTo>
                      <a:pt x="213" y="8"/>
                      <a:pt x="214" y="8"/>
                      <a:pt x="214" y="8"/>
                    </a:cubicBezTo>
                    <a:cubicBezTo>
                      <a:pt x="214" y="8"/>
                      <a:pt x="215" y="9"/>
                      <a:pt x="216" y="9"/>
                    </a:cubicBezTo>
                    <a:cubicBezTo>
                      <a:pt x="216" y="9"/>
                      <a:pt x="216" y="9"/>
                      <a:pt x="217" y="9"/>
                    </a:cubicBezTo>
                    <a:cubicBezTo>
                      <a:pt x="217" y="9"/>
                      <a:pt x="218" y="9"/>
                      <a:pt x="218" y="9"/>
                    </a:cubicBezTo>
                    <a:cubicBezTo>
                      <a:pt x="218" y="9"/>
                      <a:pt x="218" y="10"/>
                      <a:pt x="218" y="10"/>
                    </a:cubicBezTo>
                    <a:cubicBezTo>
                      <a:pt x="219" y="10"/>
                      <a:pt x="219" y="10"/>
                      <a:pt x="219" y="10"/>
                    </a:cubicBezTo>
                    <a:cubicBezTo>
                      <a:pt x="219" y="10"/>
                      <a:pt x="219" y="10"/>
                      <a:pt x="220" y="11"/>
                    </a:cubicBezTo>
                    <a:cubicBezTo>
                      <a:pt x="220" y="11"/>
                      <a:pt x="220" y="11"/>
                      <a:pt x="220" y="11"/>
                    </a:cubicBezTo>
                    <a:cubicBezTo>
                      <a:pt x="216" y="10"/>
                      <a:pt x="212" y="9"/>
                      <a:pt x="208" y="8"/>
                    </a:cubicBezTo>
                    <a:cubicBezTo>
                      <a:pt x="208" y="9"/>
                      <a:pt x="209" y="9"/>
                      <a:pt x="209" y="9"/>
                    </a:cubicBezTo>
                    <a:cubicBezTo>
                      <a:pt x="209" y="9"/>
                      <a:pt x="208" y="9"/>
                      <a:pt x="208" y="9"/>
                    </a:cubicBezTo>
                    <a:cubicBezTo>
                      <a:pt x="208" y="9"/>
                      <a:pt x="207" y="9"/>
                      <a:pt x="207" y="9"/>
                    </a:cubicBezTo>
                    <a:cubicBezTo>
                      <a:pt x="207" y="9"/>
                      <a:pt x="207" y="8"/>
                      <a:pt x="207" y="8"/>
                    </a:cubicBezTo>
                    <a:cubicBezTo>
                      <a:pt x="206" y="8"/>
                      <a:pt x="206" y="8"/>
                      <a:pt x="206" y="7"/>
                    </a:cubicBezTo>
                    <a:cubicBezTo>
                      <a:pt x="205" y="7"/>
                      <a:pt x="205" y="7"/>
                      <a:pt x="204" y="6"/>
                    </a:cubicBezTo>
                    <a:cubicBezTo>
                      <a:pt x="202" y="6"/>
                      <a:pt x="201" y="6"/>
                      <a:pt x="200" y="5"/>
                    </a:cubicBezTo>
                    <a:cubicBezTo>
                      <a:pt x="200" y="5"/>
                      <a:pt x="199" y="5"/>
                      <a:pt x="199" y="5"/>
                    </a:cubicBezTo>
                    <a:cubicBezTo>
                      <a:pt x="199" y="5"/>
                      <a:pt x="197" y="5"/>
                      <a:pt x="197" y="6"/>
                    </a:cubicBezTo>
                    <a:cubicBezTo>
                      <a:pt x="197" y="6"/>
                      <a:pt x="198" y="6"/>
                      <a:pt x="198" y="6"/>
                    </a:cubicBezTo>
                    <a:cubicBezTo>
                      <a:pt x="198" y="7"/>
                      <a:pt x="199" y="7"/>
                      <a:pt x="198" y="7"/>
                    </a:cubicBezTo>
                    <a:cubicBezTo>
                      <a:pt x="198" y="7"/>
                      <a:pt x="198" y="7"/>
                      <a:pt x="197" y="7"/>
                    </a:cubicBezTo>
                    <a:cubicBezTo>
                      <a:pt x="196" y="8"/>
                      <a:pt x="195" y="7"/>
                      <a:pt x="193" y="8"/>
                    </a:cubicBezTo>
                    <a:cubicBezTo>
                      <a:pt x="193" y="8"/>
                      <a:pt x="194" y="8"/>
                      <a:pt x="195" y="8"/>
                    </a:cubicBezTo>
                    <a:cubicBezTo>
                      <a:pt x="195" y="8"/>
                      <a:pt x="196" y="8"/>
                      <a:pt x="196" y="9"/>
                    </a:cubicBezTo>
                    <a:cubicBezTo>
                      <a:pt x="197" y="9"/>
                      <a:pt x="198" y="9"/>
                      <a:pt x="199" y="9"/>
                    </a:cubicBezTo>
                    <a:cubicBezTo>
                      <a:pt x="199" y="9"/>
                      <a:pt x="200" y="9"/>
                      <a:pt x="200" y="9"/>
                    </a:cubicBezTo>
                    <a:cubicBezTo>
                      <a:pt x="200" y="9"/>
                      <a:pt x="200" y="9"/>
                      <a:pt x="200" y="9"/>
                    </a:cubicBezTo>
                    <a:cubicBezTo>
                      <a:pt x="200" y="9"/>
                      <a:pt x="200" y="9"/>
                      <a:pt x="200" y="9"/>
                    </a:cubicBezTo>
                    <a:cubicBezTo>
                      <a:pt x="201" y="9"/>
                      <a:pt x="201" y="10"/>
                      <a:pt x="201" y="10"/>
                    </a:cubicBezTo>
                    <a:cubicBezTo>
                      <a:pt x="200" y="10"/>
                      <a:pt x="200" y="9"/>
                      <a:pt x="200" y="9"/>
                    </a:cubicBezTo>
                    <a:cubicBezTo>
                      <a:pt x="200" y="10"/>
                      <a:pt x="200" y="10"/>
                      <a:pt x="200" y="10"/>
                    </a:cubicBezTo>
                    <a:cubicBezTo>
                      <a:pt x="200" y="10"/>
                      <a:pt x="200" y="10"/>
                      <a:pt x="200" y="9"/>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200" y="10"/>
                      <a:pt x="200" y="10"/>
                    </a:cubicBezTo>
                    <a:cubicBezTo>
                      <a:pt x="200" y="10"/>
                      <a:pt x="199" y="10"/>
                      <a:pt x="199" y="10"/>
                    </a:cubicBezTo>
                    <a:cubicBezTo>
                      <a:pt x="199" y="9"/>
                      <a:pt x="199" y="9"/>
                      <a:pt x="198" y="9"/>
                    </a:cubicBezTo>
                    <a:cubicBezTo>
                      <a:pt x="198" y="9"/>
                      <a:pt x="197" y="9"/>
                      <a:pt x="198" y="10"/>
                    </a:cubicBezTo>
                    <a:cubicBezTo>
                      <a:pt x="198" y="10"/>
                      <a:pt x="198" y="10"/>
                      <a:pt x="198" y="11"/>
                    </a:cubicBezTo>
                    <a:cubicBezTo>
                      <a:pt x="198" y="11"/>
                      <a:pt x="198" y="10"/>
                      <a:pt x="197" y="10"/>
                    </a:cubicBezTo>
                    <a:cubicBezTo>
                      <a:pt x="197" y="10"/>
                      <a:pt x="196" y="9"/>
                      <a:pt x="196" y="9"/>
                    </a:cubicBezTo>
                    <a:cubicBezTo>
                      <a:pt x="195" y="9"/>
                      <a:pt x="195" y="9"/>
                      <a:pt x="194" y="9"/>
                    </a:cubicBezTo>
                    <a:cubicBezTo>
                      <a:pt x="194" y="9"/>
                      <a:pt x="193" y="9"/>
                      <a:pt x="193" y="9"/>
                    </a:cubicBezTo>
                    <a:cubicBezTo>
                      <a:pt x="193" y="9"/>
                      <a:pt x="193" y="9"/>
                      <a:pt x="193" y="9"/>
                    </a:cubicBezTo>
                    <a:cubicBezTo>
                      <a:pt x="193" y="10"/>
                      <a:pt x="193" y="10"/>
                      <a:pt x="192" y="10"/>
                    </a:cubicBezTo>
                    <a:cubicBezTo>
                      <a:pt x="193" y="10"/>
                      <a:pt x="193" y="10"/>
                      <a:pt x="194" y="10"/>
                    </a:cubicBezTo>
                    <a:cubicBezTo>
                      <a:pt x="193" y="10"/>
                      <a:pt x="192" y="10"/>
                      <a:pt x="192" y="10"/>
                    </a:cubicBezTo>
                    <a:cubicBezTo>
                      <a:pt x="192" y="10"/>
                      <a:pt x="192" y="10"/>
                      <a:pt x="192" y="10"/>
                    </a:cubicBezTo>
                    <a:cubicBezTo>
                      <a:pt x="192" y="9"/>
                      <a:pt x="192" y="9"/>
                      <a:pt x="192" y="9"/>
                    </a:cubicBezTo>
                    <a:cubicBezTo>
                      <a:pt x="192" y="9"/>
                      <a:pt x="192" y="9"/>
                      <a:pt x="192" y="9"/>
                    </a:cubicBezTo>
                    <a:cubicBezTo>
                      <a:pt x="191" y="9"/>
                      <a:pt x="191" y="9"/>
                      <a:pt x="190" y="9"/>
                    </a:cubicBezTo>
                    <a:cubicBezTo>
                      <a:pt x="190" y="9"/>
                      <a:pt x="190" y="9"/>
                      <a:pt x="189" y="9"/>
                    </a:cubicBezTo>
                    <a:cubicBezTo>
                      <a:pt x="188" y="9"/>
                      <a:pt x="187" y="9"/>
                      <a:pt x="186" y="9"/>
                    </a:cubicBezTo>
                    <a:cubicBezTo>
                      <a:pt x="186" y="9"/>
                      <a:pt x="186" y="9"/>
                      <a:pt x="186" y="9"/>
                    </a:cubicBezTo>
                    <a:cubicBezTo>
                      <a:pt x="185" y="10"/>
                      <a:pt x="185" y="10"/>
                      <a:pt x="185" y="10"/>
                    </a:cubicBezTo>
                    <a:cubicBezTo>
                      <a:pt x="185" y="10"/>
                      <a:pt x="184" y="10"/>
                      <a:pt x="184" y="10"/>
                    </a:cubicBezTo>
                    <a:cubicBezTo>
                      <a:pt x="184" y="10"/>
                      <a:pt x="185" y="10"/>
                      <a:pt x="185" y="10"/>
                    </a:cubicBezTo>
                    <a:cubicBezTo>
                      <a:pt x="185" y="11"/>
                      <a:pt x="184" y="11"/>
                      <a:pt x="184" y="11"/>
                    </a:cubicBezTo>
                    <a:cubicBezTo>
                      <a:pt x="184" y="11"/>
                      <a:pt x="183" y="11"/>
                      <a:pt x="183" y="10"/>
                    </a:cubicBezTo>
                    <a:cubicBezTo>
                      <a:pt x="183" y="10"/>
                      <a:pt x="182" y="10"/>
                      <a:pt x="182" y="10"/>
                    </a:cubicBezTo>
                    <a:cubicBezTo>
                      <a:pt x="181" y="10"/>
                      <a:pt x="181" y="10"/>
                      <a:pt x="180" y="10"/>
                    </a:cubicBezTo>
                    <a:cubicBezTo>
                      <a:pt x="180" y="10"/>
                      <a:pt x="180" y="11"/>
                      <a:pt x="179" y="11"/>
                    </a:cubicBezTo>
                    <a:cubicBezTo>
                      <a:pt x="179" y="11"/>
                      <a:pt x="179" y="11"/>
                      <a:pt x="179" y="11"/>
                    </a:cubicBezTo>
                    <a:cubicBezTo>
                      <a:pt x="178" y="11"/>
                      <a:pt x="178" y="11"/>
                      <a:pt x="178" y="11"/>
                    </a:cubicBezTo>
                    <a:cubicBezTo>
                      <a:pt x="178" y="11"/>
                      <a:pt x="178" y="11"/>
                      <a:pt x="178" y="11"/>
                    </a:cubicBezTo>
                    <a:cubicBezTo>
                      <a:pt x="177" y="12"/>
                      <a:pt x="177" y="11"/>
                      <a:pt x="176" y="12"/>
                    </a:cubicBezTo>
                    <a:cubicBezTo>
                      <a:pt x="176" y="12"/>
                      <a:pt x="176" y="12"/>
                      <a:pt x="176" y="12"/>
                    </a:cubicBezTo>
                    <a:cubicBezTo>
                      <a:pt x="176" y="12"/>
                      <a:pt x="176" y="12"/>
                      <a:pt x="176" y="12"/>
                    </a:cubicBezTo>
                    <a:cubicBezTo>
                      <a:pt x="175" y="12"/>
                      <a:pt x="175" y="12"/>
                      <a:pt x="175" y="13"/>
                    </a:cubicBezTo>
                    <a:cubicBezTo>
                      <a:pt x="175" y="13"/>
                      <a:pt x="176" y="13"/>
                      <a:pt x="176" y="13"/>
                    </a:cubicBezTo>
                    <a:close/>
                    <a:moveTo>
                      <a:pt x="283" y="119"/>
                    </a:moveTo>
                    <a:cubicBezTo>
                      <a:pt x="283" y="119"/>
                      <a:pt x="283" y="120"/>
                      <a:pt x="284" y="119"/>
                    </a:cubicBezTo>
                    <a:cubicBezTo>
                      <a:pt x="284" y="119"/>
                      <a:pt x="285" y="119"/>
                      <a:pt x="285" y="119"/>
                    </a:cubicBezTo>
                    <a:cubicBezTo>
                      <a:pt x="285" y="119"/>
                      <a:pt x="284" y="118"/>
                      <a:pt x="283" y="117"/>
                    </a:cubicBezTo>
                    <a:cubicBezTo>
                      <a:pt x="283" y="117"/>
                      <a:pt x="283" y="117"/>
                      <a:pt x="282" y="117"/>
                    </a:cubicBezTo>
                    <a:cubicBezTo>
                      <a:pt x="281" y="117"/>
                      <a:pt x="282" y="117"/>
                      <a:pt x="281" y="118"/>
                    </a:cubicBezTo>
                    <a:cubicBezTo>
                      <a:pt x="281" y="118"/>
                      <a:pt x="281" y="118"/>
                      <a:pt x="281" y="118"/>
                    </a:cubicBezTo>
                    <a:cubicBezTo>
                      <a:pt x="281" y="118"/>
                      <a:pt x="282" y="117"/>
                      <a:pt x="282" y="116"/>
                    </a:cubicBezTo>
                    <a:cubicBezTo>
                      <a:pt x="282" y="116"/>
                      <a:pt x="281" y="116"/>
                      <a:pt x="281" y="117"/>
                    </a:cubicBezTo>
                    <a:cubicBezTo>
                      <a:pt x="281" y="117"/>
                      <a:pt x="281" y="117"/>
                      <a:pt x="281" y="117"/>
                    </a:cubicBezTo>
                    <a:cubicBezTo>
                      <a:pt x="281" y="117"/>
                      <a:pt x="281" y="117"/>
                      <a:pt x="280" y="117"/>
                    </a:cubicBezTo>
                    <a:cubicBezTo>
                      <a:pt x="280" y="118"/>
                      <a:pt x="281" y="118"/>
                      <a:pt x="281" y="118"/>
                    </a:cubicBezTo>
                    <a:cubicBezTo>
                      <a:pt x="281" y="118"/>
                      <a:pt x="280" y="117"/>
                      <a:pt x="280" y="117"/>
                    </a:cubicBezTo>
                    <a:cubicBezTo>
                      <a:pt x="279" y="117"/>
                      <a:pt x="279" y="117"/>
                      <a:pt x="279" y="118"/>
                    </a:cubicBezTo>
                    <a:cubicBezTo>
                      <a:pt x="279" y="118"/>
                      <a:pt x="279" y="118"/>
                      <a:pt x="279" y="118"/>
                    </a:cubicBezTo>
                    <a:cubicBezTo>
                      <a:pt x="279" y="118"/>
                      <a:pt x="279" y="118"/>
                      <a:pt x="279" y="118"/>
                    </a:cubicBezTo>
                    <a:cubicBezTo>
                      <a:pt x="279" y="118"/>
                      <a:pt x="279" y="119"/>
                      <a:pt x="279" y="119"/>
                    </a:cubicBezTo>
                    <a:cubicBezTo>
                      <a:pt x="279" y="118"/>
                      <a:pt x="279" y="118"/>
                      <a:pt x="279" y="118"/>
                    </a:cubicBezTo>
                    <a:cubicBezTo>
                      <a:pt x="279" y="117"/>
                      <a:pt x="279" y="117"/>
                      <a:pt x="279" y="117"/>
                    </a:cubicBezTo>
                    <a:cubicBezTo>
                      <a:pt x="279" y="117"/>
                      <a:pt x="277" y="117"/>
                      <a:pt x="277" y="117"/>
                    </a:cubicBezTo>
                    <a:cubicBezTo>
                      <a:pt x="277" y="117"/>
                      <a:pt x="277" y="118"/>
                      <a:pt x="277" y="118"/>
                    </a:cubicBezTo>
                    <a:cubicBezTo>
                      <a:pt x="277" y="118"/>
                      <a:pt x="277" y="118"/>
                      <a:pt x="277" y="118"/>
                    </a:cubicBezTo>
                    <a:cubicBezTo>
                      <a:pt x="277" y="118"/>
                      <a:pt x="277" y="118"/>
                      <a:pt x="277" y="117"/>
                    </a:cubicBezTo>
                    <a:cubicBezTo>
                      <a:pt x="276" y="118"/>
                      <a:pt x="276" y="118"/>
                      <a:pt x="275" y="118"/>
                    </a:cubicBezTo>
                    <a:cubicBezTo>
                      <a:pt x="276" y="118"/>
                      <a:pt x="276" y="118"/>
                      <a:pt x="276" y="118"/>
                    </a:cubicBezTo>
                    <a:cubicBezTo>
                      <a:pt x="276" y="118"/>
                      <a:pt x="276" y="117"/>
                      <a:pt x="276" y="117"/>
                    </a:cubicBezTo>
                    <a:cubicBezTo>
                      <a:pt x="277" y="117"/>
                      <a:pt x="277" y="117"/>
                      <a:pt x="277" y="117"/>
                    </a:cubicBezTo>
                    <a:cubicBezTo>
                      <a:pt x="278" y="116"/>
                      <a:pt x="277" y="116"/>
                      <a:pt x="278" y="116"/>
                    </a:cubicBezTo>
                    <a:cubicBezTo>
                      <a:pt x="278" y="116"/>
                      <a:pt x="278" y="116"/>
                      <a:pt x="279" y="115"/>
                    </a:cubicBezTo>
                    <a:cubicBezTo>
                      <a:pt x="279" y="115"/>
                      <a:pt x="278" y="115"/>
                      <a:pt x="278" y="115"/>
                    </a:cubicBezTo>
                    <a:cubicBezTo>
                      <a:pt x="277" y="115"/>
                      <a:pt x="277" y="115"/>
                      <a:pt x="277" y="116"/>
                    </a:cubicBezTo>
                    <a:cubicBezTo>
                      <a:pt x="277" y="116"/>
                      <a:pt x="277" y="116"/>
                      <a:pt x="276" y="116"/>
                    </a:cubicBezTo>
                    <a:cubicBezTo>
                      <a:pt x="276" y="116"/>
                      <a:pt x="276" y="116"/>
                      <a:pt x="276" y="117"/>
                    </a:cubicBezTo>
                    <a:cubicBezTo>
                      <a:pt x="276" y="116"/>
                      <a:pt x="277" y="116"/>
                      <a:pt x="277" y="115"/>
                    </a:cubicBezTo>
                    <a:cubicBezTo>
                      <a:pt x="276" y="115"/>
                      <a:pt x="275" y="115"/>
                      <a:pt x="274" y="116"/>
                    </a:cubicBezTo>
                    <a:cubicBezTo>
                      <a:pt x="274" y="116"/>
                      <a:pt x="273" y="116"/>
                      <a:pt x="273" y="116"/>
                    </a:cubicBezTo>
                    <a:cubicBezTo>
                      <a:pt x="273" y="116"/>
                      <a:pt x="273" y="117"/>
                      <a:pt x="272" y="117"/>
                    </a:cubicBezTo>
                    <a:cubicBezTo>
                      <a:pt x="272" y="116"/>
                      <a:pt x="273" y="116"/>
                      <a:pt x="274" y="116"/>
                    </a:cubicBezTo>
                    <a:cubicBezTo>
                      <a:pt x="274" y="115"/>
                      <a:pt x="275" y="116"/>
                      <a:pt x="275" y="115"/>
                    </a:cubicBezTo>
                    <a:cubicBezTo>
                      <a:pt x="274" y="115"/>
                      <a:pt x="274" y="115"/>
                      <a:pt x="273" y="115"/>
                    </a:cubicBezTo>
                    <a:cubicBezTo>
                      <a:pt x="273" y="115"/>
                      <a:pt x="272" y="115"/>
                      <a:pt x="272" y="116"/>
                    </a:cubicBezTo>
                    <a:cubicBezTo>
                      <a:pt x="273" y="115"/>
                      <a:pt x="273" y="115"/>
                      <a:pt x="274" y="115"/>
                    </a:cubicBezTo>
                    <a:cubicBezTo>
                      <a:pt x="273" y="115"/>
                      <a:pt x="273" y="115"/>
                      <a:pt x="272" y="115"/>
                    </a:cubicBezTo>
                    <a:cubicBezTo>
                      <a:pt x="273" y="115"/>
                      <a:pt x="274" y="115"/>
                      <a:pt x="275" y="115"/>
                    </a:cubicBezTo>
                    <a:cubicBezTo>
                      <a:pt x="275" y="115"/>
                      <a:pt x="275" y="115"/>
                      <a:pt x="275" y="114"/>
                    </a:cubicBezTo>
                    <a:cubicBezTo>
                      <a:pt x="275" y="114"/>
                      <a:pt x="275" y="114"/>
                      <a:pt x="275" y="114"/>
                    </a:cubicBezTo>
                    <a:cubicBezTo>
                      <a:pt x="275" y="113"/>
                      <a:pt x="274" y="113"/>
                      <a:pt x="274" y="113"/>
                    </a:cubicBezTo>
                    <a:cubicBezTo>
                      <a:pt x="273" y="112"/>
                      <a:pt x="273" y="111"/>
                      <a:pt x="272" y="112"/>
                    </a:cubicBezTo>
                    <a:cubicBezTo>
                      <a:pt x="272" y="112"/>
                      <a:pt x="272" y="112"/>
                      <a:pt x="272" y="112"/>
                    </a:cubicBezTo>
                    <a:cubicBezTo>
                      <a:pt x="272" y="113"/>
                      <a:pt x="272" y="112"/>
                      <a:pt x="272" y="112"/>
                    </a:cubicBezTo>
                    <a:cubicBezTo>
                      <a:pt x="272" y="112"/>
                      <a:pt x="272" y="112"/>
                      <a:pt x="272" y="112"/>
                    </a:cubicBezTo>
                    <a:cubicBezTo>
                      <a:pt x="272" y="112"/>
                      <a:pt x="271" y="112"/>
                      <a:pt x="271" y="112"/>
                    </a:cubicBezTo>
                    <a:cubicBezTo>
                      <a:pt x="271" y="112"/>
                      <a:pt x="271" y="112"/>
                      <a:pt x="271" y="113"/>
                    </a:cubicBezTo>
                    <a:cubicBezTo>
                      <a:pt x="271" y="113"/>
                      <a:pt x="271" y="112"/>
                      <a:pt x="271" y="112"/>
                    </a:cubicBezTo>
                    <a:cubicBezTo>
                      <a:pt x="271" y="112"/>
                      <a:pt x="271" y="112"/>
                      <a:pt x="271" y="112"/>
                    </a:cubicBezTo>
                    <a:cubicBezTo>
                      <a:pt x="271" y="112"/>
                      <a:pt x="271" y="112"/>
                      <a:pt x="271" y="111"/>
                    </a:cubicBezTo>
                    <a:cubicBezTo>
                      <a:pt x="271" y="112"/>
                      <a:pt x="272" y="111"/>
                      <a:pt x="271" y="111"/>
                    </a:cubicBezTo>
                    <a:cubicBezTo>
                      <a:pt x="272" y="111"/>
                      <a:pt x="272" y="111"/>
                      <a:pt x="272" y="111"/>
                    </a:cubicBezTo>
                    <a:cubicBezTo>
                      <a:pt x="271" y="111"/>
                      <a:pt x="270" y="111"/>
                      <a:pt x="269" y="112"/>
                    </a:cubicBezTo>
                    <a:cubicBezTo>
                      <a:pt x="269" y="112"/>
                      <a:pt x="270" y="112"/>
                      <a:pt x="270" y="112"/>
                    </a:cubicBezTo>
                    <a:cubicBezTo>
                      <a:pt x="270" y="113"/>
                      <a:pt x="270" y="113"/>
                      <a:pt x="270" y="113"/>
                    </a:cubicBezTo>
                    <a:cubicBezTo>
                      <a:pt x="270" y="113"/>
                      <a:pt x="269" y="112"/>
                      <a:pt x="269" y="112"/>
                    </a:cubicBezTo>
                    <a:cubicBezTo>
                      <a:pt x="269" y="112"/>
                      <a:pt x="269" y="112"/>
                      <a:pt x="269" y="112"/>
                    </a:cubicBezTo>
                    <a:cubicBezTo>
                      <a:pt x="270" y="111"/>
                      <a:pt x="270" y="111"/>
                      <a:pt x="270" y="111"/>
                    </a:cubicBezTo>
                    <a:cubicBezTo>
                      <a:pt x="269" y="111"/>
                      <a:pt x="269" y="111"/>
                      <a:pt x="269" y="111"/>
                    </a:cubicBezTo>
                    <a:cubicBezTo>
                      <a:pt x="269" y="111"/>
                      <a:pt x="269" y="111"/>
                      <a:pt x="268" y="111"/>
                    </a:cubicBezTo>
                    <a:cubicBezTo>
                      <a:pt x="268" y="111"/>
                      <a:pt x="268" y="112"/>
                      <a:pt x="268" y="112"/>
                    </a:cubicBezTo>
                    <a:cubicBezTo>
                      <a:pt x="268" y="112"/>
                      <a:pt x="268" y="112"/>
                      <a:pt x="268" y="112"/>
                    </a:cubicBezTo>
                    <a:cubicBezTo>
                      <a:pt x="268" y="112"/>
                      <a:pt x="268" y="113"/>
                      <a:pt x="268" y="113"/>
                    </a:cubicBezTo>
                    <a:cubicBezTo>
                      <a:pt x="268" y="113"/>
                      <a:pt x="268" y="112"/>
                      <a:pt x="268" y="112"/>
                    </a:cubicBezTo>
                    <a:cubicBezTo>
                      <a:pt x="268" y="112"/>
                      <a:pt x="268" y="111"/>
                      <a:pt x="268" y="111"/>
                    </a:cubicBezTo>
                    <a:cubicBezTo>
                      <a:pt x="268" y="111"/>
                      <a:pt x="268" y="111"/>
                      <a:pt x="268" y="111"/>
                    </a:cubicBezTo>
                    <a:cubicBezTo>
                      <a:pt x="268" y="111"/>
                      <a:pt x="269" y="110"/>
                      <a:pt x="268" y="110"/>
                    </a:cubicBezTo>
                    <a:cubicBezTo>
                      <a:pt x="268" y="110"/>
                      <a:pt x="268" y="110"/>
                      <a:pt x="267" y="111"/>
                    </a:cubicBezTo>
                    <a:cubicBezTo>
                      <a:pt x="267" y="111"/>
                      <a:pt x="267" y="111"/>
                      <a:pt x="267" y="111"/>
                    </a:cubicBezTo>
                    <a:cubicBezTo>
                      <a:pt x="266" y="111"/>
                      <a:pt x="266" y="111"/>
                      <a:pt x="266" y="112"/>
                    </a:cubicBezTo>
                    <a:cubicBezTo>
                      <a:pt x="266" y="112"/>
                      <a:pt x="267" y="112"/>
                      <a:pt x="266" y="112"/>
                    </a:cubicBezTo>
                    <a:cubicBezTo>
                      <a:pt x="266" y="112"/>
                      <a:pt x="265" y="111"/>
                      <a:pt x="265" y="111"/>
                    </a:cubicBezTo>
                    <a:cubicBezTo>
                      <a:pt x="265" y="111"/>
                      <a:pt x="266" y="112"/>
                      <a:pt x="266" y="111"/>
                    </a:cubicBezTo>
                    <a:cubicBezTo>
                      <a:pt x="266" y="111"/>
                      <a:pt x="266" y="111"/>
                      <a:pt x="267" y="111"/>
                    </a:cubicBezTo>
                    <a:cubicBezTo>
                      <a:pt x="267" y="111"/>
                      <a:pt x="267" y="110"/>
                      <a:pt x="267" y="110"/>
                    </a:cubicBezTo>
                    <a:cubicBezTo>
                      <a:pt x="266" y="110"/>
                      <a:pt x="265" y="110"/>
                      <a:pt x="265" y="111"/>
                    </a:cubicBezTo>
                    <a:cubicBezTo>
                      <a:pt x="265" y="110"/>
                      <a:pt x="265" y="110"/>
                      <a:pt x="265" y="110"/>
                    </a:cubicBezTo>
                    <a:cubicBezTo>
                      <a:pt x="265" y="110"/>
                      <a:pt x="264" y="110"/>
                      <a:pt x="264" y="110"/>
                    </a:cubicBezTo>
                    <a:cubicBezTo>
                      <a:pt x="264" y="110"/>
                      <a:pt x="265" y="110"/>
                      <a:pt x="265" y="110"/>
                    </a:cubicBezTo>
                    <a:cubicBezTo>
                      <a:pt x="265" y="110"/>
                      <a:pt x="265" y="110"/>
                      <a:pt x="264" y="110"/>
                    </a:cubicBezTo>
                    <a:cubicBezTo>
                      <a:pt x="265" y="110"/>
                      <a:pt x="265" y="110"/>
                      <a:pt x="265" y="109"/>
                    </a:cubicBezTo>
                    <a:cubicBezTo>
                      <a:pt x="265" y="109"/>
                      <a:pt x="264" y="109"/>
                      <a:pt x="264" y="109"/>
                    </a:cubicBezTo>
                    <a:cubicBezTo>
                      <a:pt x="263" y="109"/>
                      <a:pt x="263" y="109"/>
                      <a:pt x="263" y="110"/>
                    </a:cubicBezTo>
                    <a:cubicBezTo>
                      <a:pt x="263" y="110"/>
                      <a:pt x="262" y="110"/>
                      <a:pt x="262" y="110"/>
                    </a:cubicBezTo>
                    <a:cubicBezTo>
                      <a:pt x="262" y="110"/>
                      <a:pt x="263" y="110"/>
                      <a:pt x="263" y="110"/>
                    </a:cubicBezTo>
                    <a:cubicBezTo>
                      <a:pt x="263" y="109"/>
                      <a:pt x="263" y="109"/>
                      <a:pt x="263" y="109"/>
                    </a:cubicBezTo>
                    <a:cubicBezTo>
                      <a:pt x="263" y="109"/>
                      <a:pt x="264" y="109"/>
                      <a:pt x="264" y="109"/>
                    </a:cubicBezTo>
                    <a:cubicBezTo>
                      <a:pt x="264" y="109"/>
                      <a:pt x="263" y="108"/>
                      <a:pt x="262" y="109"/>
                    </a:cubicBezTo>
                    <a:cubicBezTo>
                      <a:pt x="262" y="109"/>
                      <a:pt x="262" y="109"/>
                      <a:pt x="262" y="109"/>
                    </a:cubicBezTo>
                    <a:cubicBezTo>
                      <a:pt x="262" y="109"/>
                      <a:pt x="262" y="109"/>
                      <a:pt x="262" y="109"/>
                    </a:cubicBezTo>
                    <a:cubicBezTo>
                      <a:pt x="262" y="109"/>
                      <a:pt x="262" y="109"/>
                      <a:pt x="262" y="109"/>
                    </a:cubicBezTo>
                    <a:cubicBezTo>
                      <a:pt x="262" y="108"/>
                      <a:pt x="261" y="109"/>
                      <a:pt x="261" y="109"/>
                    </a:cubicBezTo>
                    <a:cubicBezTo>
                      <a:pt x="261" y="108"/>
                      <a:pt x="262" y="108"/>
                      <a:pt x="262" y="108"/>
                    </a:cubicBezTo>
                    <a:cubicBezTo>
                      <a:pt x="262" y="108"/>
                      <a:pt x="263" y="108"/>
                      <a:pt x="263" y="108"/>
                    </a:cubicBezTo>
                    <a:cubicBezTo>
                      <a:pt x="263" y="108"/>
                      <a:pt x="264" y="108"/>
                      <a:pt x="264" y="108"/>
                    </a:cubicBezTo>
                    <a:cubicBezTo>
                      <a:pt x="264" y="108"/>
                      <a:pt x="264" y="108"/>
                      <a:pt x="265" y="108"/>
                    </a:cubicBezTo>
                    <a:cubicBezTo>
                      <a:pt x="265" y="108"/>
                      <a:pt x="265" y="108"/>
                      <a:pt x="265" y="108"/>
                    </a:cubicBezTo>
                    <a:cubicBezTo>
                      <a:pt x="264" y="108"/>
                      <a:pt x="263" y="108"/>
                      <a:pt x="262" y="108"/>
                    </a:cubicBezTo>
                    <a:cubicBezTo>
                      <a:pt x="262" y="108"/>
                      <a:pt x="262" y="108"/>
                      <a:pt x="262" y="107"/>
                    </a:cubicBezTo>
                    <a:cubicBezTo>
                      <a:pt x="262" y="107"/>
                      <a:pt x="262" y="108"/>
                      <a:pt x="262" y="107"/>
                    </a:cubicBezTo>
                    <a:cubicBezTo>
                      <a:pt x="262" y="107"/>
                      <a:pt x="261" y="108"/>
                      <a:pt x="261" y="108"/>
                    </a:cubicBezTo>
                    <a:cubicBezTo>
                      <a:pt x="261" y="108"/>
                      <a:pt x="261" y="108"/>
                      <a:pt x="261" y="108"/>
                    </a:cubicBezTo>
                    <a:cubicBezTo>
                      <a:pt x="261" y="108"/>
                      <a:pt x="261" y="108"/>
                      <a:pt x="261" y="108"/>
                    </a:cubicBezTo>
                    <a:cubicBezTo>
                      <a:pt x="261" y="107"/>
                      <a:pt x="261" y="107"/>
                      <a:pt x="261" y="107"/>
                    </a:cubicBezTo>
                    <a:cubicBezTo>
                      <a:pt x="261" y="107"/>
                      <a:pt x="261" y="107"/>
                      <a:pt x="261" y="107"/>
                    </a:cubicBezTo>
                    <a:cubicBezTo>
                      <a:pt x="261" y="107"/>
                      <a:pt x="261" y="107"/>
                      <a:pt x="261" y="107"/>
                    </a:cubicBezTo>
                    <a:cubicBezTo>
                      <a:pt x="261" y="108"/>
                      <a:pt x="261" y="108"/>
                      <a:pt x="261" y="108"/>
                    </a:cubicBezTo>
                    <a:cubicBezTo>
                      <a:pt x="261" y="107"/>
                      <a:pt x="260" y="107"/>
                      <a:pt x="260" y="107"/>
                    </a:cubicBezTo>
                    <a:cubicBezTo>
                      <a:pt x="260" y="107"/>
                      <a:pt x="259" y="107"/>
                      <a:pt x="259" y="107"/>
                    </a:cubicBezTo>
                    <a:cubicBezTo>
                      <a:pt x="259" y="107"/>
                      <a:pt x="258" y="107"/>
                      <a:pt x="258" y="107"/>
                    </a:cubicBezTo>
                    <a:cubicBezTo>
                      <a:pt x="258" y="107"/>
                      <a:pt x="258" y="107"/>
                      <a:pt x="258" y="107"/>
                    </a:cubicBezTo>
                    <a:cubicBezTo>
                      <a:pt x="258" y="107"/>
                      <a:pt x="258" y="107"/>
                      <a:pt x="258" y="107"/>
                    </a:cubicBezTo>
                    <a:cubicBezTo>
                      <a:pt x="259" y="107"/>
                      <a:pt x="259" y="107"/>
                      <a:pt x="259" y="107"/>
                    </a:cubicBezTo>
                    <a:cubicBezTo>
                      <a:pt x="260" y="107"/>
                      <a:pt x="260" y="107"/>
                      <a:pt x="260" y="107"/>
                    </a:cubicBezTo>
                    <a:cubicBezTo>
                      <a:pt x="260" y="106"/>
                      <a:pt x="258" y="106"/>
                      <a:pt x="258" y="106"/>
                    </a:cubicBezTo>
                    <a:cubicBezTo>
                      <a:pt x="258" y="106"/>
                      <a:pt x="257" y="106"/>
                      <a:pt x="257" y="106"/>
                    </a:cubicBezTo>
                    <a:cubicBezTo>
                      <a:pt x="257" y="106"/>
                      <a:pt x="257" y="106"/>
                      <a:pt x="257" y="106"/>
                    </a:cubicBezTo>
                    <a:cubicBezTo>
                      <a:pt x="257" y="105"/>
                      <a:pt x="256" y="106"/>
                      <a:pt x="256" y="106"/>
                    </a:cubicBezTo>
                    <a:cubicBezTo>
                      <a:pt x="256" y="105"/>
                      <a:pt x="256" y="105"/>
                      <a:pt x="256" y="105"/>
                    </a:cubicBezTo>
                    <a:cubicBezTo>
                      <a:pt x="256" y="105"/>
                      <a:pt x="256" y="105"/>
                      <a:pt x="256" y="105"/>
                    </a:cubicBezTo>
                    <a:cubicBezTo>
                      <a:pt x="256" y="105"/>
                      <a:pt x="257" y="106"/>
                      <a:pt x="258" y="106"/>
                    </a:cubicBezTo>
                    <a:cubicBezTo>
                      <a:pt x="259" y="106"/>
                      <a:pt x="259" y="105"/>
                      <a:pt x="259" y="105"/>
                    </a:cubicBezTo>
                    <a:cubicBezTo>
                      <a:pt x="260" y="105"/>
                      <a:pt x="260" y="106"/>
                      <a:pt x="261" y="106"/>
                    </a:cubicBezTo>
                    <a:cubicBezTo>
                      <a:pt x="261" y="105"/>
                      <a:pt x="259" y="105"/>
                      <a:pt x="259" y="105"/>
                    </a:cubicBezTo>
                    <a:cubicBezTo>
                      <a:pt x="259" y="105"/>
                      <a:pt x="260" y="105"/>
                      <a:pt x="261" y="105"/>
                    </a:cubicBezTo>
                    <a:cubicBezTo>
                      <a:pt x="261" y="104"/>
                      <a:pt x="259" y="105"/>
                      <a:pt x="259" y="105"/>
                    </a:cubicBezTo>
                    <a:cubicBezTo>
                      <a:pt x="259" y="105"/>
                      <a:pt x="259" y="105"/>
                      <a:pt x="259" y="105"/>
                    </a:cubicBezTo>
                    <a:cubicBezTo>
                      <a:pt x="259" y="104"/>
                      <a:pt x="259" y="104"/>
                      <a:pt x="260" y="104"/>
                    </a:cubicBezTo>
                    <a:cubicBezTo>
                      <a:pt x="260" y="104"/>
                      <a:pt x="260" y="105"/>
                      <a:pt x="261" y="105"/>
                    </a:cubicBezTo>
                    <a:cubicBezTo>
                      <a:pt x="261" y="105"/>
                      <a:pt x="261" y="105"/>
                      <a:pt x="261" y="104"/>
                    </a:cubicBezTo>
                    <a:cubicBezTo>
                      <a:pt x="261" y="105"/>
                      <a:pt x="261" y="104"/>
                      <a:pt x="262" y="104"/>
                    </a:cubicBezTo>
                    <a:cubicBezTo>
                      <a:pt x="261" y="104"/>
                      <a:pt x="261" y="104"/>
                      <a:pt x="261" y="104"/>
                    </a:cubicBezTo>
                    <a:cubicBezTo>
                      <a:pt x="261" y="104"/>
                      <a:pt x="261" y="104"/>
                      <a:pt x="261" y="104"/>
                    </a:cubicBezTo>
                    <a:cubicBezTo>
                      <a:pt x="261" y="104"/>
                      <a:pt x="260" y="104"/>
                      <a:pt x="260" y="104"/>
                    </a:cubicBezTo>
                    <a:cubicBezTo>
                      <a:pt x="260" y="104"/>
                      <a:pt x="260" y="104"/>
                      <a:pt x="260" y="103"/>
                    </a:cubicBezTo>
                    <a:cubicBezTo>
                      <a:pt x="259" y="103"/>
                      <a:pt x="258" y="104"/>
                      <a:pt x="257" y="104"/>
                    </a:cubicBezTo>
                    <a:cubicBezTo>
                      <a:pt x="257" y="104"/>
                      <a:pt x="257" y="104"/>
                      <a:pt x="257" y="104"/>
                    </a:cubicBezTo>
                    <a:cubicBezTo>
                      <a:pt x="257" y="104"/>
                      <a:pt x="258" y="104"/>
                      <a:pt x="258" y="104"/>
                    </a:cubicBezTo>
                    <a:cubicBezTo>
                      <a:pt x="258" y="103"/>
                      <a:pt x="258" y="103"/>
                      <a:pt x="259" y="103"/>
                    </a:cubicBezTo>
                    <a:cubicBezTo>
                      <a:pt x="258" y="103"/>
                      <a:pt x="258" y="103"/>
                      <a:pt x="257" y="103"/>
                    </a:cubicBezTo>
                    <a:cubicBezTo>
                      <a:pt x="258" y="103"/>
                      <a:pt x="258" y="103"/>
                      <a:pt x="259" y="103"/>
                    </a:cubicBezTo>
                    <a:cubicBezTo>
                      <a:pt x="259" y="103"/>
                      <a:pt x="260" y="103"/>
                      <a:pt x="260" y="103"/>
                    </a:cubicBezTo>
                    <a:cubicBezTo>
                      <a:pt x="260" y="103"/>
                      <a:pt x="260" y="103"/>
                      <a:pt x="260" y="103"/>
                    </a:cubicBezTo>
                    <a:cubicBezTo>
                      <a:pt x="260" y="103"/>
                      <a:pt x="260" y="103"/>
                      <a:pt x="260" y="103"/>
                    </a:cubicBezTo>
                    <a:cubicBezTo>
                      <a:pt x="259" y="103"/>
                      <a:pt x="259" y="103"/>
                      <a:pt x="259" y="103"/>
                    </a:cubicBezTo>
                    <a:cubicBezTo>
                      <a:pt x="259" y="103"/>
                      <a:pt x="258" y="103"/>
                      <a:pt x="258" y="102"/>
                    </a:cubicBezTo>
                    <a:cubicBezTo>
                      <a:pt x="258" y="102"/>
                      <a:pt x="257" y="102"/>
                      <a:pt x="257" y="102"/>
                    </a:cubicBezTo>
                    <a:cubicBezTo>
                      <a:pt x="257" y="102"/>
                      <a:pt x="256" y="103"/>
                      <a:pt x="256" y="103"/>
                    </a:cubicBezTo>
                    <a:cubicBezTo>
                      <a:pt x="257" y="102"/>
                      <a:pt x="258" y="102"/>
                      <a:pt x="259" y="102"/>
                    </a:cubicBezTo>
                    <a:cubicBezTo>
                      <a:pt x="259" y="103"/>
                      <a:pt x="260" y="102"/>
                      <a:pt x="261" y="103"/>
                    </a:cubicBezTo>
                    <a:cubicBezTo>
                      <a:pt x="261" y="102"/>
                      <a:pt x="261" y="102"/>
                      <a:pt x="261" y="102"/>
                    </a:cubicBezTo>
                    <a:cubicBezTo>
                      <a:pt x="261" y="103"/>
                      <a:pt x="261" y="103"/>
                      <a:pt x="261" y="103"/>
                    </a:cubicBezTo>
                    <a:cubicBezTo>
                      <a:pt x="261" y="103"/>
                      <a:pt x="261" y="103"/>
                      <a:pt x="261" y="103"/>
                    </a:cubicBezTo>
                    <a:cubicBezTo>
                      <a:pt x="262" y="103"/>
                      <a:pt x="262" y="103"/>
                      <a:pt x="263" y="103"/>
                    </a:cubicBezTo>
                    <a:cubicBezTo>
                      <a:pt x="263" y="103"/>
                      <a:pt x="263" y="103"/>
                      <a:pt x="263" y="103"/>
                    </a:cubicBezTo>
                    <a:cubicBezTo>
                      <a:pt x="263" y="103"/>
                      <a:pt x="263" y="104"/>
                      <a:pt x="264" y="103"/>
                    </a:cubicBezTo>
                    <a:cubicBezTo>
                      <a:pt x="264" y="103"/>
                      <a:pt x="264" y="103"/>
                      <a:pt x="265" y="104"/>
                    </a:cubicBezTo>
                    <a:cubicBezTo>
                      <a:pt x="265" y="104"/>
                      <a:pt x="265" y="103"/>
                      <a:pt x="265" y="103"/>
                    </a:cubicBezTo>
                    <a:cubicBezTo>
                      <a:pt x="265" y="102"/>
                      <a:pt x="264" y="102"/>
                      <a:pt x="264" y="102"/>
                    </a:cubicBezTo>
                    <a:cubicBezTo>
                      <a:pt x="263" y="102"/>
                      <a:pt x="263" y="102"/>
                      <a:pt x="262" y="101"/>
                    </a:cubicBezTo>
                    <a:cubicBezTo>
                      <a:pt x="262" y="101"/>
                      <a:pt x="261" y="102"/>
                      <a:pt x="261" y="102"/>
                    </a:cubicBezTo>
                    <a:cubicBezTo>
                      <a:pt x="261" y="102"/>
                      <a:pt x="261" y="102"/>
                      <a:pt x="261" y="102"/>
                    </a:cubicBezTo>
                    <a:cubicBezTo>
                      <a:pt x="261" y="101"/>
                      <a:pt x="260" y="101"/>
                      <a:pt x="260" y="101"/>
                    </a:cubicBezTo>
                    <a:cubicBezTo>
                      <a:pt x="260" y="101"/>
                      <a:pt x="259" y="101"/>
                      <a:pt x="259" y="101"/>
                    </a:cubicBezTo>
                    <a:cubicBezTo>
                      <a:pt x="258" y="101"/>
                      <a:pt x="258" y="101"/>
                      <a:pt x="257" y="101"/>
                    </a:cubicBezTo>
                    <a:cubicBezTo>
                      <a:pt x="256" y="101"/>
                      <a:pt x="256" y="101"/>
                      <a:pt x="255" y="101"/>
                    </a:cubicBezTo>
                    <a:cubicBezTo>
                      <a:pt x="255" y="101"/>
                      <a:pt x="255" y="101"/>
                      <a:pt x="254" y="101"/>
                    </a:cubicBezTo>
                    <a:cubicBezTo>
                      <a:pt x="254" y="101"/>
                      <a:pt x="254" y="101"/>
                      <a:pt x="253" y="101"/>
                    </a:cubicBezTo>
                    <a:cubicBezTo>
                      <a:pt x="254" y="101"/>
                      <a:pt x="254" y="101"/>
                      <a:pt x="255" y="101"/>
                    </a:cubicBezTo>
                    <a:cubicBezTo>
                      <a:pt x="255" y="101"/>
                      <a:pt x="256" y="101"/>
                      <a:pt x="256" y="101"/>
                    </a:cubicBezTo>
                    <a:cubicBezTo>
                      <a:pt x="257" y="101"/>
                      <a:pt x="258" y="100"/>
                      <a:pt x="258" y="100"/>
                    </a:cubicBezTo>
                    <a:cubicBezTo>
                      <a:pt x="259" y="100"/>
                      <a:pt x="259" y="100"/>
                      <a:pt x="260" y="100"/>
                    </a:cubicBezTo>
                    <a:cubicBezTo>
                      <a:pt x="260" y="100"/>
                      <a:pt x="260" y="100"/>
                      <a:pt x="260" y="100"/>
                    </a:cubicBezTo>
                    <a:cubicBezTo>
                      <a:pt x="261" y="99"/>
                      <a:pt x="261" y="99"/>
                      <a:pt x="261" y="99"/>
                    </a:cubicBezTo>
                    <a:cubicBezTo>
                      <a:pt x="261" y="100"/>
                      <a:pt x="261" y="100"/>
                      <a:pt x="261" y="100"/>
                    </a:cubicBezTo>
                    <a:cubicBezTo>
                      <a:pt x="261" y="100"/>
                      <a:pt x="261" y="99"/>
                      <a:pt x="261" y="100"/>
                    </a:cubicBezTo>
                    <a:cubicBezTo>
                      <a:pt x="262" y="100"/>
                      <a:pt x="262" y="100"/>
                      <a:pt x="263" y="100"/>
                    </a:cubicBezTo>
                    <a:cubicBezTo>
                      <a:pt x="263" y="100"/>
                      <a:pt x="264" y="100"/>
                      <a:pt x="264" y="100"/>
                    </a:cubicBezTo>
                    <a:cubicBezTo>
                      <a:pt x="264" y="99"/>
                      <a:pt x="263" y="99"/>
                      <a:pt x="263" y="99"/>
                    </a:cubicBezTo>
                    <a:cubicBezTo>
                      <a:pt x="263" y="99"/>
                      <a:pt x="263" y="99"/>
                      <a:pt x="263" y="98"/>
                    </a:cubicBezTo>
                    <a:cubicBezTo>
                      <a:pt x="263" y="98"/>
                      <a:pt x="263" y="98"/>
                      <a:pt x="263" y="98"/>
                    </a:cubicBezTo>
                    <a:cubicBezTo>
                      <a:pt x="263" y="98"/>
                      <a:pt x="262" y="97"/>
                      <a:pt x="262" y="97"/>
                    </a:cubicBezTo>
                    <a:cubicBezTo>
                      <a:pt x="262" y="97"/>
                      <a:pt x="261" y="96"/>
                      <a:pt x="261" y="96"/>
                    </a:cubicBezTo>
                    <a:cubicBezTo>
                      <a:pt x="261" y="96"/>
                      <a:pt x="261" y="96"/>
                      <a:pt x="261" y="96"/>
                    </a:cubicBezTo>
                    <a:cubicBezTo>
                      <a:pt x="261" y="96"/>
                      <a:pt x="260" y="96"/>
                      <a:pt x="260" y="96"/>
                    </a:cubicBezTo>
                    <a:cubicBezTo>
                      <a:pt x="260" y="96"/>
                      <a:pt x="260" y="96"/>
                      <a:pt x="260" y="97"/>
                    </a:cubicBezTo>
                    <a:cubicBezTo>
                      <a:pt x="260" y="97"/>
                      <a:pt x="260" y="97"/>
                      <a:pt x="259" y="97"/>
                    </a:cubicBezTo>
                    <a:cubicBezTo>
                      <a:pt x="259" y="98"/>
                      <a:pt x="258" y="98"/>
                      <a:pt x="258" y="98"/>
                    </a:cubicBezTo>
                    <a:cubicBezTo>
                      <a:pt x="258" y="98"/>
                      <a:pt x="257" y="98"/>
                      <a:pt x="257" y="99"/>
                    </a:cubicBezTo>
                    <a:cubicBezTo>
                      <a:pt x="256" y="99"/>
                      <a:pt x="256" y="99"/>
                      <a:pt x="255" y="99"/>
                    </a:cubicBezTo>
                    <a:cubicBezTo>
                      <a:pt x="255" y="99"/>
                      <a:pt x="255" y="99"/>
                      <a:pt x="255" y="99"/>
                    </a:cubicBezTo>
                    <a:cubicBezTo>
                      <a:pt x="254" y="99"/>
                      <a:pt x="254" y="99"/>
                      <a:pt x="254" y="100"/>
                    </a:cubicBezTo>
                    <a:cubicBezTo>
                      <a:pt x="254" y="99"/>
                      <a:pt x="255" y="99"/>
                      <a:pt x="255" y="99"/>
                    </a:cubicBezTo>
                    <a:cubicBezTo>
                      <a:pt x="256" y="99"/>
                      <a:pt x="256" y="99"/>
                      <a:pt x="256" y="99"/>
                    </a:cubicBezTo>
                    <a:cubicBezTo>
                      <a:pt x="256" y="98"/>
                      <a:pt x="258" y="98"/>
                      <a:pt x="258" y="97"/>
                    </a:cubicBezTo>
                    <a:cubicBezTo>
                      <a:pt x="258" y="97"/>
                      <a:pt x="258" y="97"/>
                      <a:pt x="257" y="97"/>
                    </a:cubicBezTo>
                    <a:cubicBezTo>
                      <a:pt x="257" y="97"/>
                      <a:pt x="257" y="97"/>
                      <a:pt x="257" y="97"/>
                    </a:cubicBezTo>
                    <a:cubicBezTo>
                      <a:pt x="256" y="97"/>
                      <a:pt x="256" y="97"/>
                      <a:pt x="256" y="97"/>
                    </a:cubicBezTo>
                    <a:cubicBezTo>
                      <a:pt x="256" y="97"/>
                      <a:pt x="255" y="97"/>
                      <a:pt x="255" y="97"/>
                    </a:cubicBezTo>
                    <a:cubicBezTo>
                      <a:pt x="255" y="97"/>
                      <a:pt x="255" y="97"/>
                      <a:pt x="254" y="98"/>
                    </a:cubicBezTo>
                    <a:cubicBezTo>
                      <a:pt x="254" y="98"/>
                      <a:pt x="254" y="98"/>
                      <a:pt x="253" y="98"/>
                    </a:cubicBezTo>
                    <a:cubicBezTo>
                      <a:pt x="253" y="98"/>
                      <a:pt x="252" y="99"/>
                      <a:pt x="252" y="99"/>
                    </a:cubicBezTo>
                    <a:cubicBezTo>
                      <a:pt x="252" y="98"/>
                      <a:pt x="253" y="98"/>
                      <a:pt x="254" y="98"/>
                    </a:cubicBezTo>
                    <a:cubicBezTo>
                      <a:pt x="254" y="97"/>
                      <a:pt x="253" y="98"/>
                      <a:pt x="253" y="98"/>
                    </a:cubicBezTo>
                    <a:cubicBezTo>
                      <a:pt x="253" y="98"/>
                      <a:pt x="253" y="98"/>
                      <a:pt x="254" y="97"/>
                    </a:cubicBezTo>
                    <a:cubicBezTo>
                      <a:pt x="254" y="97"/>
                      <a:pt x="254" y="97"/>
                      <a:pt x="254" y="97"/>
                    </a:cubicBezTo>
                    <a:cubicBezTo>
                      <a:pt x="255" y="97"/>
                      <a:pt x="255" y="97"/>
                      <a:pt x="255" y="97"/>
                    </a:cubicBezTo>
                    <a:cubicBezTo>
                      <a:pt x="256" y="96"/>
                      <a:pt x="257" y="96"/>
                      <a:pt x="257" y="96"/>
                    </a:cubicBezTo>
                    <a:cubicBezTo>
                      <a:pt x="257" y="96"/>
                      <a:pt x="258" y="96"/>
                      <a:pt x="258" y="96"/>
                    </a:cubicBezTo>
                    <a:cubicBezTo>
                      <a:pt x="258" y="96"/>
                      <a:pt x="258" y="96"/>
                      <a:pt x="258" y="96"/>
                    </a:cubicBezTo>
                    <a:cubicBezTo>
                      <a:pt x="259" y="96"/>
                      <a:pt x="259" y="96"/>
                      <a:pt x="259" y="96"/>
                    </a:cubicBezTo>
                    <a:cubicBezTo>
                      <a:pt x="259" y="95"/>
                      <a:pt x="259" y="95"/>
                      <a:pt x="259" y="94"/>
                    </a:cubicBezTo>
                    <a:cubicBezTo>
                      <a:pt x="259" y="94"/>
                      <a:pt x="258" y="94"/>
                      <a:pt x="258" y="94"/>
                    </a:cubicBezTo>
                    <a:cubicBezTo>
                      <a:pt x="258" y="94"/>
                      <a:pt x="257" y="94"/>
                      <a:pt x="257" y="94"/>
                    </a:cubicBezTo>
                    <a:cubicBezTo>
                      <a:pt x="256" y="93"/>
                      <a:pt x="256" y="93"/>
                      <a:pt x="256" y="93"/>
                    </a:cubicBezTo>
                    <a:cubicBezTo>
                      <a:pt x="255" y="93"/>
                      <a:pt x="255" y="93"/>
                      <a:pt x="254" y="93"/>
                    </a:cubicBezTo>
                    <a:cubicBezTo>
                      <a:pt x="254" y="94"/>
                      <a:pt x="253" y="94"/>
                      <a:pt x="253" y="94"/>
                    </a:cubicBezTo>
                    <a:cubicBezTo>
                      <a:pt x="253" y="94"/>
                      <a:pt x="252" y="94"/>
                      <a:pt x="252" y="94"/>
                    </a:cubicBezTo>
                    <a:cubicBezTo>
                      <a:pt x="252" y="94"/>
                      <a:pt x="252" y="95"/>
                      <a:pt x="252" y="95"/>
                    </a:cubicBezTo>
                    <a:cubicBezTo>
                      <a:pt x="252" y="95"/>
                      <a:pt x="252" y="94"/>
                      <a:pt x="252" y="94"/>
                    </a:cubicBezTo>
                    <a:cubicBezTo>
                      <a:pt x="252" y="94"/>
                      <a:pt x="252" y="94"/>
                      <a:pt x="253" y="94"/>
                    </a:cubicBezTo>
                    <a:cubicBezTo>
                      <a:pt x="253" y="94"/>
                      <a:pt x="253" y="94"/>
                      <a:pt x="253" y="94"/>
                    </a:cubicBezTo>
                    <a:cubicBezTo>
                      <a:pt x="253" y="93"/>
                      <a:pt x="254" y="93"/>
                      <a:pt x="254" y="93"/>
                    </a:cubicBezTo>
                    <a:cubicBezTo>
                      <a:pt x="254" y="92"/>
                      <a:pt x="254" y="92"/>
                      <a:pt x="253" y="93"/>
                    </a:cubicBezTo>
                    <a:cubicBezTo>
                      <a:pt x="253" y="93"/>
                      <a:pt x="252" y="93"/>
                      <a:pt x="251" y="93"/>
                    </a:cubicBezTo>
                    <a:cubicBezTo>
                      <a:pt x="251" y="93"/>
                      <a:pt x="251" y="94"/>
                      <a:pt x="251" y="94"/>
                    </a:cubicBezTo>
                    <a:cubicBezTo>
                      <a:pt x="250" y="94"/>
                      <a:pt x="250" y="94"/>
                      <a:pt x="250" y="94"/>
                    </a:cubicBezTo>
                    <a:cubicBezTo>
                      <a:pt x="249" y="95"/>
                      <a:pt x="249" y="96"/>
                      <a:pt x="249" y="96"/>
                    </a:cubicBezTo>
                    <a:cubicBezTo>
                      <a:pt x="249" y="97"/>
                      <a:pt x="249" y="97"/>
                      <a:pt x="249" y="97"/>
                    </a:cubicBezTo>
                    <a:cubicBezTo>
                      <a:pt x="249" y="96"/>
                      <a:pt x="249" y="96"/>
                      <a:pt x="249" y="95"/>
                    </a:cubicBezTo>
                    <a:cubicBezTo>
                      <a:pt x="249" y="95"/>
                      <a:pt x="249" y="95"/>
                      <a:pt x="249" y="95"/>
                    </a:cubicBezTo>
                    <a:cubicBezTo>
                      <a:pt x="249" y="94"/>
                      <a:pt x="248" y="94"/>
                      <a:pt x="248" y="95"/>
                    </a:cubicBezTo>
                    <a:cubicBezTo>
                      <a:pt x="248" y="94"/>
                      <a:pt x="248" y="95"/>
                      <a:pt x="248" y="95"/>
                    </a:cubicBezTo>
                    <a:cubicBezTo>
                      <a:pt x="248" y="95"/>
                      <a:pt x="248" y="95"/>
                      <a:pt x="248" y="95"/>
                    </a:cubicBezTo>
                    <a:cubicBezTo>
                      <a:pt x="248" y="94"/>
                      <a:pt x="248" y="94"/>
                      <a:pt x="248" y="94"/>
                    </a:cubicBezTo>
                    <a:cubicBezTo>
                      <a:pt x="248" y="94"/>
                      <a:pt x="249" y="94"/>
                      <a:pt x="249" y="94"/>
                    </a:cubicBezTo>
                    <a:cubicBezTo>
                      <a:pt x="249" y="94"/>
                      <a:pt x="249" y="94"/>
                      <a:pt x="250" y="94"/>
                    </a:cubicBezTo>
                    <a:cubicBezTo>
                      <a:pt x="250" y="93"/>
                      <a:pt x="251" y="93"/>
                      <a:pt x="251" y="93"/>
                    </a:cubicBezTo>
                    <a:cubicBezTo>
                      <a:pt x="251" y="92"/>
                      <a:pt x="252" y="92"/>
                      <a:pt x="251" y="92"/>
                    </a:cubicBezTo>
                    <a:cubicBezTo>
                      <a:pt x="251" y="91"/>
                      <a:pt x="251" y="91"/>
                      <a:pt x="251" y="91"/>
                    </a:cubicBezTo>
                    <a:cubicBezTo>
                      <a:pt x="250" y="91"/>
                      <a:pt x="249" y="91"/>
                      <a:pt x="249" y="91"/>
                    </a:cubicBezTo>
                    <a:cubicBezTo>
                      <a:pt x="249" y="92"/>
                      <a:pt x="249" y="93"/>
                      <a:pt x="249" y="92"/>
                    </a:cubicBezTo>
                    <a:cubicBezTo>
                      <a:pt x="249" y="92"/>
                      <a:pt x="249" y="92"/>
                      <a:pt x="248" y="92"/>
                    </a:cubicBezTo>
                    <a:cubicBezTo>
                      <a:pt x="248" y="92"/>
                      <a:pt x="247" y="93"/>
                      <a:pt x="246" y="93"/>
                    </a:cubicBezTo>
                    <a:cubicBezTo>
                      <a:pt x="246" y="93"/>
                      <a:pt x="245" y="93"/>
                      <a:pt x="245" y="94"/>
                    </a:cubicBezTo>
                    <a:cubicBezTo>
                      <a:pt x="245" y="93"/>
                      <a:pt x="245" y="93"/>
                      <a:pt x="245" y="93"/>
                    </a:cubicBezTo>
                    <a:cubicBezTo>
                      <a:pt x="245" y="93"/>
                      <a:pt x="246" y="93"/>
                      <a:pt x="245" y="93"/>
                    </a:cubicBezTo>
                    <a:cubicBezTo>
                      <a:pt x="245" y="92"/>
                      <a:pt x="244" y="93"/>
                      <a:pt x="243" y="93"/>
                    </a:cubicBezTo>
                    <a:cubicBezTo>
                      <a:pt x="244" y="93"/>
                      <a:pt x="244" y="93"/>
                      <a:pt x="245" y="92"/>
                    </a:cubicBezTo>
                    <a:cubicBezTo>
                      <a:pt x="245" y="92"/>
                      <a:pt x="246" y="92"/>
                      <a:pt x="246" y="92"/>
                    </a:cubicBezTo>
                    <a:cubicBezTo>
                      <a:pt x="246" y="91"/>
                      <a:pt x="247" y="91"/>
                      <a:pt x="247" y="91"/>
                    </a:cubicBezTo>
                    <a:cubicBezTo>
                      <a:pt x="248" y="91"/>
                      <a:pt x="248" y="91"/>
                      <a:pt x="248" y="91"/>
                    </a:cubicBezTo>
                    <a:cubicBezTo>
                      <a:pt x="248" y="91"/>
                      <a:pt x="249" y="90"/>
                      <a:pt x="249" y="90"/>
                    </a:cubicBezTo>
                    <a:cubicBezTo>
                      <a:pt x="249" y="90"/>
                      <a:pt x="249" y="90"/>
                      <a:pt x="249" y="90"/>
                    </a:cubicBezTo>
                    <a:cubicBezTo>
                      <a:pt x="249" y="90"/>
                      <a:pt x="249" y="89"/>
                      <a:pt x="249" y="89"/>
                    </a:cubicBezTo>
                    <a:cubicBezTo>
                      <a:pt x="248" y="89"/>
                      <a:pt x="248" y="88"/>
                      <a:pt x="247" y="88"/>
                    </a:cubicBezTo>
                    <a:cubicBezTo>
                      <a:pt x="247" y="88"/>
                      <a:pt x="246" y="88"/>
                      <a:pt x="246" y="88"/>
                    </a:cubicBezTo>
                    <a:cubicBezTo>
                      <a:pt x="246" y="88"/>
                      <a:pt x="245" y="88"/>
                      <a:pt x="245" y="87"/>
                    </a:cubicBezTo>
                    <a:cubicBezTo>
                      <a:pt x="245" y="87"/>
                      <a:pt x="244" y="87"/>
                      <a:pt x="244" y="87"/>
                    </a:cubicBezTo>
                    <a:cubicBezTo>
                      <a:pt x="244" y="88"/>
                      <a:pt x="243" y="88"/>
                      <a:pt x="243" y="88"/>
                    </a:cubicBezTo>
                    <a:cubicBezTo>
                      <a:pt x="244" y="89"/>
                      <a:pt x="243" y="89"/>
                      <a:pt x="243" y="89"/>
                    </a:cubicBezTo>
                    <a:cubicBezTo>
                      <a:pt x="243" y="89"/>
                      <a:pt x="242" y="90"/>
                      <a:pt x="242" y="90"/>
                    </a:cubicBezTo>
                    <a:cubicBezTo>
                      <a:pt x="242" y="90"/>
                      <a:pt x="242" y="90"/>
                      <a:pt x="242" y="90"/>
                    </a:cubicBezTo>
                    <a:cubicBezTo>
                      <a:pt x="242" y="90"/>
                      <a:pt x="242" y="90"/>
                      <a:pt x="242" y="90"/>
                    </a:cubicBezTo>
                    <a:cubicBezTo>
                      <a:pt x="242" y="89"/>
                      <a:pt x="241" y="89"/>
                      <a:pt x="241" y="90"/>
                    </a:cubicBezTo>
                    <a:cubicBezTo>
                      <a:pt x="241" y="90"/>
                      <a:pt x="240" y="91"/>
                      <a:pt x="239" y="91"/>
                    </a:cubicBezTo>
                    <a:cubicBezTo>
                      <a:pt x="240" y="91"/>
                      <a:pt x="240" y="91"/>
                      <a:pt x="240" y="90"/>
                    </a:cubicBezTo>
                    <a:cubicBezTo>
                      <a:pt x="240" y="90"/>
                      <a:pt x="241" y="90"/>
                      <a:pt x="241" y="89"/>
                    </a:cubicBezTo>
                    <a:cubicBezTo>
                      <a:pt x="241" y="89"/>
                      <a:pt x="241" y="89"/>
                      <a:pt x="241" y="89"/>
                    </a:cubicBezTo>
                    <a:cubicBezTo>
                      <a:pt x="241" y="89"/>
                      <a:pt x="240" y="89"/>
                      <a:pt x="240" y="89"/>
                    </a:cubicBezTo>
                    <a:cubicBezTo>
                      <a:pt x="240" y="88"/>
                      <a:pt x="241" y="88"/>
                      <a:pt x="241" y="88"/>
                    </a:cubicBezTo>
                    <a:cubicBezTo>
                      <a:pt x="241" y="88"/>
                      <a:pt x="240" y="88"/>
                      <a:pt x="240" y="88"/>
                    </a:cubicBezTo>
                    <a:cubicBezTo>
                      <a:pt x="239" y="89"/>
                      <a:pt x="239" y="90"/>
                      <a:pt x="238" y="90"/>
                    </a:cubicBezTo>
                    <a:cubicBezTo>
                      <a:pt x="238" y="90"/>
                      <a:pt x="239" y="89"/>
                      <a:pt x="239" y="89"/>
                    </a:cubicBezTo>
                    <a:cubicBezTo>
                      <a:pt x="239" y="89"/>
                      <a:pt x="238" y="89"/>
                      <a:pt x="238" y="89"/>
                    </a:cubicBezTo>
                    <a:cubicBezTo>
                      <a:pt x="238" y="89"/>
                      <a:pt x="238" y="89"/>
                      <a:pt x="239" y="89"/>
                    </a:cubicBezTo>
                    <a:cubicBezTo>
                      <a:pt x="239" y="88"/>
                      <a:pt x="239" y="89"/>
                      <a:pt x="239" y="88"/>
                    </a:cubicBezTo>
                    <a:cubicBezTo>
                      <a:pt x="239" y="88"/>
                      <a:pt x="239" y="88"/>
                      <a:pt x="240" y="88"/>
                    </a:cubicBezTo>
                    <a:cubicBezTo>
                      <a:pt x="240" y="87"/>
                      <a:pt x="240" y="87"/>
                      <a:pt x="240" y="87"/>
                    </a:cubicBezTo>
                    <a:cubicBezTo>
                      <a:pt x="241" y="86"/>
                      <a:pt x="240" y="87"/>
                      <a:pt x="240" y="87"/>
                    </a:cubicBezTo>
                    <a:cubicBezTo>
                      <a:pt x="239" y="87"/>
                      <a:pt x="238" y="87"/>
                      <a:pt x="238" y="88"/>
                    </a:cubicBezTo>
                    <a:cubicBezTo>
                      <a:pt x="238" y="87"/>
                      <a:pt x="239" y="87"/>
                      <a:pt x="238" y="87"/>
                    </a:cubicBezTo>
                    <a:cubicBezTo>
                      <a:pt x="238" y="87"/>
                      <a:pt x="237" y="87"/>
                      <a:pt x="237" y="88"/>
                    </a:cubicBezTo>
                    <a:cubicBezTo>
                      <a:pt x="236" y="88"/>
                      <a:pt x="237" y="89"/>
                      <a:pt x="237" y="89"/>
                    </a:cubicBezTo>
                    <a:cubicBezTo>
                      <a:pt x="237" y="89"/>
                      <a:pt x="236" y="89"/>
                      <a:pt x="236" y="90"/>
                    </a:cubicBezTo>
                    <a:cubicBezTo>
                      <a:pt x="236" y="90"/>
                      <a:pt x="236" y="90"/>
                      <a:pt x="235" y="90"/>
                    </a:cubicBezTo>
                    <a:cubicBezTo>
                      <a:pt x="235" y="90"/>
                      <a:pt x="237" y="89"/>
                      <a:pt x="236" y="89"/>
                    </a:cubicBezTo>
                    <a:cubicBezTo>
                      <a:pt x="236" y="89"/>
                      <a:pt x="236" y="89"/>
                      <a:pt x="236" y="89"/>
                    </a:cubicBezTo>
                    <a:cubicBezTo>
                      <a:pt x="236" y="89"/>
                      <a:pt x="236" y="88"/>
                      <a:pt x="236" y="88"/>
                    </a:cubicBezTo>
                    <a:cubicBezTo>
                      <a:pt x="236" y="88"/>
                      <a:pt x="236" y="88"/>
                      <a:pt x="236" y="88"/>
                    </a:cubicBezTo>
                    <a:cubicBezTo>
                      <a:pt x="236" y="88"/>
                      <a:pt x="237" y="88"/>
                      <a:pt x="237" y="87"/>
                    </a:cubicBezTo>
                    <a:cubicBezTo>
                      <a:pt x="237" y="87"/>
                      <a:pt x="234" y="88"/>
                      <a:pt x="234" y="88"/>
                    </a:cubicBezTo>
                    <a:cubicBezTo>
                      <a:pt x="234" y="88"/>
                      <a:pt x="236" y="87"/>
                      <a:pt x="236" y="87"/>
                    </a:cubicBezTo>
                    <a:cubicBezTo>
                      <a:pt x="236" y="87"/>
                      <a:pt x="234" y="87"/>
                      <a:pt x="234" y="87"/>
                    </a:cubicBezTo>
                    <a:cubicBezTo>
                      <a:pt x="235" y="87"/>
                      <a:pt x="236" y="87"/>
                      <a:pt x="236" y="87"/>
                    </a:cubicBezTo>
                    <a:cubicBezTo>
                      <a:pt x="237" y="87"/>
                      <a:pt x="237" y="86"/>
                      <a:pt x="237" y="86"/>
                    </a:cubicBezTo>
                    <a:cubicBezTo>
                      <a:pt x="237" y="86"/>
                      <a:pt x="238" y="86"/>
                      <a:pt x="238" y="86"/>
                    </a:cubicBezTo>
                    <a:cubicBezTo>
                      <a:pt x="239" y="86"/>
                      <a:pt x="239" y="85"/>
                      <a:pt x="238" y="85"/>
                    </a:cubicBezTo>
                    <a:cubicBezTo>
                      <a:pt x="238" y="84"/>
                      <a:pt x="238" y="84"/>
                      <a:pt x="238" y="84"/>
                    </a:cubicBezTo>
                    <a:cubicBezTo>
                      <a:pt x="237" y="84"/>
                      <a:pt x="237" y="84"/>
                      <a:pt x="237" y="84"/>
                    </a:cubicBezTo>
                    <a:cubicBezTo>
                      <a:pt x="236" y="84"/>
                      <a:pt x="236" y="84"/>
                      <a:pt x="235" y="84"/>
                    </a:cubicBezTo>
                    <a:cubicBezTo>
                      <a:pt x="235" y="84"/>
                      <a:pt x="235" y="85"/>
                      <a:pt x="234" y="85"/>
                    </a:cubicBezTo>
                    <a:cubicBezTo>
                      <a:pt x="234" y="85"/>
                      <a:pt x="234" y="85"/>
                      <a:pt x="233" y="85"/>
                    </a:cubicBezTo>
                    <a:cubicBezTo>
                      <a:pt x="233" y="86"/>
                      <a:pt x="233" y="87"/>
                      <a:pt x="233" y="87"/>
                    </a:cubicBezTo>
                    <a:cubicBezTo>
                      <a:pt x="232" y="87"/>
                      <a:pt x="232" y="87"/>
                      <a:pt x="232" y="87"/>
                    </a:cubicBezTo>
                    <a:cubicBezTo>
                      <a:pt x="232" y="87"/>
                      <a:pt x="232" y="87"/>
                      <a:pt x="233" y="87"/>
                    </a:cubicBezTo>
                    <a:cubicBezTo>
                      <a:pt x="233" y="86"/>
                      <a:pt x="233" y="86"/>
                      <a:pt x="233" y="86"/>
                    </a:cubicBezTo>
                    <a:cubicBezTo>
                      <a:pt x="233" y="85"/>
                      <a:pt x="234" y="85"/>
                      <a:pt x="234" y="85"/>
                    </a:cubicBezTo>
                    <a:cubicBezTo>
                      <a:pt x="235" y="85"/>
                      <a:pt x="235" y="84"/>
                      <a:pt x="234" y="84"/>
                    </a:cubicBezTo>
                    <a:cubicBezTo>
                      <a:pt x="234" y="84"/>
                      <a:pt x="233" y="84"/>
                      <a:pt x="232" y="85"/>
                    </a:cubicBezTo>
                    <a:cubicBezTo>
                      <a:pt x="232" y="85"/>
                      <a:pt x="231" y="85"/>
                      <a:pt x="231" y="86"/>
                    </a:cubicBezTo>
                    <a:cubicBezTo>
                      <a:pt x="231" y="86"/>
                      <a:pt x="231" y="86"/>
                      <a:pt x="231" y="86"/>
                    </a:cubicBezTo>
                    <a:cubicBezTo>
                      <a:pt x="230" y="86"/>
                      <a:pt x="231" y="85"/>
                      <a:pt x="231" y="85"/>
                    </a:cubicBezTo>
                    <a:cubicBezTo>
                      <a:pt x="231" y="85"/>
                      <a:pt x="231" y="85"/>
                      <a:pt x="232" y="85"/>
                    </a:cubicBezTo>
                    <a:cubicBezTo>
                      <a:pt x="232" y="84"/>
                      <a:pt x="232" y="84"/>
                      <a:pt x="233" y="84"/>
                    </a:cubicBezTo>
                    <a:cubicBezTo>
                      <a:pt x="233" y="84"/>
                      <a:pt x="233" y="84"/>
                      <a:pt x="234" y="84"/>
                    </a:cubicBezTo>
                    <a:cubicBezTo>
                      <a:pt x="234" y="84"/>
                      <a:pt x="234" y="84"/>
                      <a:pt x="235" y="84"/>
                    </a:cubicBezTo>
                    <a:cubicBezTo>
                      <a:pt x="235" y="84"/>
                      <a:pt x="236" y="84"/>
                      <a:pt x="236" y="83"/>
                    </a:cubicBezTo>
                    <a:cubicBezTo>
                      <a:pt x="236" y="83"/>
                      <a:pt x="235" y="82"/>
                      <a:pt x="235" y="82"/>
                    </a:cubicBezTo>
                    <a:cubicBezTo>
                      <a:pt x="235" y="82"/>
                      <a:pt x="235" y="82"/>
                      <a:pt x="234" y="82"/>
                    </a:cubicBezTo>
                    <a:cubicBezTo>
                      <a:pt x="234" y="82"/>
                      <a:pt x="234" y="81"/>
                      <a:pt x="233" y="81"/>
                    </a:cubicBezTo>
                    <a:cubicBezTo>
                      <a:pt x="233" y="81"/>
                      <a:pt x="233" y="81"/>
                      <a:pt x="232" y="81"/>
                    </a:cubicBezTo>
                    <a:cubicBezTo>
                      <a:pt x="232" y="81"/>
                      <a:pt x="232" y="81"/>
                      <a:pt x="232" y="81"/>
                    </a:cubicBezTo>
                    <a:cubicBezTo>
                      <a:pt x="231" y="81"/>
                      <a:pt x="232" y="81"/>
                      <a:pt x="231" y="81"/>
                    </a:cubicBezTo>
                    <a:cubicBezTo>
                      <a:pt x="231" y="81"/>
                      <a:pt x="231" y="81"/>
                      <a:pt x="230" y="81"/>
                    </a:cubicBezTo>
                    <a:cubicBezTo>
                      <a:pt x="230" y="81"/>
                      <a:pt x="230" y="81"/>
                      <a:pt x="230" y="81"/>
                    </a:cubicBezTo>
                    <a:cubicBezTo>
                      <a:pt x="230" y="81"/>
                      <a:pt x="230" y="81"/>
                      <a:pt x="230" y="81"/>
                    </a:cubicBezTo>
                    <a:cubicBezTo>
                      <a:pt x="229" y="81"/>
                      <a:pt x="230" y="81"/>
                      <a:pt x="230" y="81"/>
                    </a:cubicBezTo>
                    <a:cubicBezTo>
                      <a:pt x="229" y="80"/>
                      <a:pt x="227" y="80"/>
                      <a:pt x="226" y="80"/>
                    </a:cubicBezTo>
                    <a:cubicBezTo>
                      <a:pt x="225" y="80"/>
                      <a:pt x="224" y="81"/>
                      <a:pt x="224" y="81"/>
                    </a:cubicBezTo>
                    <a:cubicBezTo>
                      <a:pt x="223" y="81"/>
                      <a:pt x="223" y="81"/>
                      <a:pt x="223" y="82"/>
                    </a:cubicBezTo>
                    <a:cubicBezTo>
                      <a:pt x="223" y="83"/>
                      <a:pt x="224" y="83"/>
                      <a:pt x="224" y="83"/>
                    </a:cubicBezTo>
                    <a:cubicBezTo>
                      <a:pt x="225" y="83"/>
                      <a:pt x="226" y="83"/>
                      <a:pt x="226" y="84"/>
                    </a:cubicBezTo>
                    <a:cubicBezTo>
                      <a:pt x="227" y="84"/>
                      <a:pt x="227" y="84"/>
                      <a:pt x="227" y="84"/>
                    </a:cubicBezTo>
                    <a:cubicBezTo>
                      <a:pt x="228" y="84"/>
                      <a:pt x="228" y="84"/>
                      <a:pt x="228" y="84"/>
                    </a:cubicBezTo>
                    <a:cubicBezTo>
                      <a:pt x="228" y="84"/>
                      <a:pt x="227" y="84"/>
                      <a:pt x="227" y="84"/>
                    </a:cubicBezTo>
                    <a:cubicBezTo>
                      <a:pt x="227" y="84"/>
                      <a:pt x="227" y="84"/>
                      <a:pt x="226" y="84"/>
                    </a:cubicBezTo>
                    <a:cubicBezTo>
                      <a:pt x="226" y="84"/>
                      <a:pt x="226" y="84"/>
                      <a:pt x="226" y="84"/>
                    </a:cubicBezTo>
                    <a:cubicBezTo>
                      <a:pt x="226" y="84"/>
                      <a:pt x="226" y="84"/>
                      <a:pt x="226" y="83"/>
                    </a:cubicBezTo>
                    <a:cubicBezTo>
                      <a:pt x="225" y="83"/>
                      <a:pt x="225" y="83"/>
                      <a:pt x="225" y="83"/>
                    </a:cubicBezTo>
                    <a:cubicBezTo>
                      <a:pt x="225" y="83"/>
                      <a:pt x="225" y="83"/>
                      <a:pt x="225" y="83"/>
                    </a:cubicBezTo>
                    <a:cubicBezTo>
                      <a:pt x="225" y="83"/>
                      <a:pt x="225" y="83"/>
                      <a:pt x="225" y="83"/>
                    </a:cubicBezTo>
                    <a:cubicBezTo>
                      <a:pt x="224" y="83"/>
                      <a:pt x="224" y="83"/>
                      <a:pt x="224" y="83"/>
                    </a:cubicBezTo>
                    <a:cubicBezTo>
                      <a:pt x="223" y="83"/>
                      <a:pt x="223" y="83"/>
                      <a:pt x="223" y="83"/>
                    </a:cubicBezTo>
                    <a:cubicBezTo>
                      <a:pt x="223" y="83"/>
                      <a:pt x="223" y="83"/>
                      <a:pt x="223" y="83"/>
                    </a:cubicBezTo>
                    <a:cubicBezTo>
                      <a:pt x="223" y="83"/>
                      <a:pt x="222" y="83"/>
                      <a:pt x="222" y="83"/>
                    </a:cubicBezTo>
                    <a:cubicBezTo>
                      <a:pt x="222" y="83"/>
                      <a:pt x="222" y="84"/>
                      <a:pt x="222" y="84"/>
                    </a:cubicBezTo>
                    <a:cubicBezTo>
                      <a:pt x="223" y="84"/>
                      <a:pt x="223" y="84"/>
                      <a:pt x="223" y="84"/>
                    </a:cubicBezTo>
                    <a:cubicBezTo>
                      <a:pt x="223" y="84"/>
                      <a:pt x="224" y="85"/>
                      <a:pt x="224" y="85"/>
                    </a:cubicBezTo>
                    <a:cubicBezTo>
                      <a:pt x="224" y="85"/>
                      <a:pt x="224" y="85"/>
                      <a:pt x="224" y="85"/>
                    </a:cubicBezTo>
                    <a:cubicBezTo>
                      <a:pt x="225" y="85"/>
                      <a:pt x="225" y="86"/>
                      <a:pt x="225" y="86"/>
                    </a:cubicBezTo>
                    <a:cubicBezTo>
                      <a:pt x="225" y="86"/>
                      <a:pt x="225" y="86"/>
                      <a:pt x="226" y="86"/>
                    </a:cubicBezTo>
                    <a:cubicBezTo>
                      <a:pt x="225" y="87"/>
                      <a:pt x="225" y="85"/>
                      <a:pt x="224" y="85"/>
                    </a:cubicBezTo>
                    <a:cubicBezTo>
                      <a:pt x="223" y="85"/>
                      <a:pt x="224" y="86"/>
                      <a:pt x="224" y="86"/>
                    </a:cubicBezTo>
                    <a:cubicBezTo>
                      <a:pt x="224" y="86"/>
                      <a:pt x="225" y="86"/>
                      <a:pt x="225" y="87"/>
                    </a:cubicBezTo>
                    <a:cubicBezTo>
                      <a:pt x="225" y="86"/>
                      <a:pt x="224" y="86"/>
                      <a:pt x="224" y="86"/>
                    </a:cubicBezTo>
                    <a:cubicBezTo>
                      <a:pt x="223" y="85"/>
                      <a:pt x="223" y="85"/>
                      <a:pt x="223" y="84"/>
                    </a:cubicBezTo>
                    <a:cubicBezTo>
                      <a:pt x="223" y="84"/>
                      <a:pt x="222" y="84"/>
                      <a:pt x="222" y="84"/>
                    </a:cubicBezTo>
                    <a:cubicBezTo>
                      <a:pt x="222" y="84"/>
                      <a:pt x="222" y="84"/>
                      <a:pt x="222" y="85"/>
                    </a:cubicBezTo>
                    <a:cubicBezTo>
                      <a:pt x="222" y="85"/>
                      <a:pt x="222" y="85"/>
                      <a:pt x="222" y="85"/>
                    </a:cubicBezTo>
                    <a:cubicBezTo>
                      <a:pt x="222" y="85"/>
                      <a:pt x="223" y="85"/>
                      <a:pt x="223" y="85"/>
                    </a:cubicBezTo>
                    <a:cubicBezTo>
                      <a:pt x="223" y="86"/>
                      <a:pt x="223" y="86"/>
                      <a:pt x="223" y="86"/>
                    </a:cubicBezTo>
                    <a:cubicBezTo>
                      <a:pt x="223" y="86"/>
                      <a:pt x="222" y="86"/>
                      <a:pt x="222" y="85"/>
                    </a:cubicBezTo>
                    <a:cubicBezTo>
                      <a:pt x="221" y="85"/>
                      <a:pt x="221" y="85"/>
                      <a:pt x="221" y="85"/>
                    </a:cubicBezTo>
                    <a:cubicBezTo>
                      <a:pt x="220" y="85"/>
                      <a:pt x="221" y="85"/>
                      <a:pt x="221" y="85"/>
                    </a:cubicBezTo>
                    <a:cubicBezTo>
                      <a:pt x="221" y="84"/>
                      <a:pt x="221" y="84"/>
                      <a:pt x="221" y="83"/>
                    </a:cubicBezTo>
                    <a:cubicBezTo>
                      <a:pt x="221" y="83"/>
                      <a:pt x="221" y="83"/>
                      <a:pt x="220" y="82"/>
                    </a:cubicBezTo>
                    <a:cubicBezTo>
                      <a:pt x="220" y="82"/>
                      <a:pt x="220" y="83"/>
                      <a:pt x="219" y="83"/>
                    </a:cubicBezTo>
                    <a:cubicBezTo>
                      <a:pt x="219" y="83"/>
                      <a:pt x="219" y="83"/>
                      <a:pt x="219" y="83"/>
                    </a:cubicBezTo>
                    <a:cubicBezTo>
                      <a:pt x="219" y="83"/>
                      <a:pt x="219" y="84"/>
                      <a:pt x="219" y="84"/>
                    </a:cubicBezTo>
                    <a:cubicBezTo>
                      <a:pt x="218" y="83"/>
                      <a:pt x="219" y="83"/>
                      <a:pt x="219" y="83"/>
                    </a:cubicBezTo>
                    <a:cubicBezTo>
                      <a:pt x="219" y="83"/>
                      <a:pt x="219" y="83"/>
                      <a:pt x="219" y="82"/>
                    </a:cubicBezTo>
                    <a:cubicBezTo>
                      <a:pt x="219" y="82"/>
                      <a:pt x="219" y="82"/>
                      <a:pt x="219" y="82"/>
                    </a:cubicBezTo>
                    <a:cubicBezTo>
                      <a:pt x="219" y="82"/>
                      <a:pt x="219" y="82"/>
                      <a:pt x="218" y="82"/>
                    </a:cubicBezTo>
                    <a:cubicBezTo>
                      <a:pt x="218" y="81"/>
                      <a:pt x="218" y="82"/>
                      <a:pt x="218" y="82"/>
                    </a:cubicBezTo>
                    <a:cubicBezTo>
                      <a:pt x="218" y="82"/>
                      <a:pt x="217" y="83"/>
                      <a:pt x="217" y="83"/>
                    </a:cubicBezTo>
                    <a:cubicBezTo>
                      <a:pt x="217" y="83"/>
                      <a:pt x="218" y="84"/>
                      <a:pt x="219" y="84"/>
                    </a:cubicBezTo>
                    <a:cubicBezTo>
                      <a:pt x="218" y="84"/>
                      <a:pt x="218" y="84"/>
                      <a:pt x="217" y="83"/>
                    </a:cubicBezTo>
                    <a:cubicBezTo>
                      <a:pt x="217" y="83"/>
                      <a:pt x="217" y="83"/>
                      <a:pt x="217" y="83"/>
                    </a:cubicBezTo>
                    <a:cubicBezTo>
                      <a:pt x="217" y="83"/>
                      <a:pt x="217" y="84"/>
                      <a:pt x="217" y="84"/>
                    </a:cubicBezTo>
                    <a:cubicBezTo>
                      <a:pt x="216" y="84"/>
                      <a:pt x="216" y="84"/>
                      <a:pt x="216" y="84"/>
                    </a:cubicBezTo>
                    <a:cubicBezTo>
                      <a:pt x="216" y="84"/>
                      <a:pt x="217" y="84"/>
                      <a:pt x="216" y="85"/>
                    </a:cubicBezTo>
                    <a:cubicBezTo>
                      <a:pt x="216" y="85"/>
                      <a:pt x="216" y="85"/>
                      <a:pt x="215" y="85"/>
                    </a:cubicBezTo>
                    <a:cubicBezTo>
                      <a:pt x="215" y="85"/>
                      <a:pt x="215" y="86"/>
                      <a:pt x="214" y="86"/>
                    </a:cubicBezTo>
                    <a:cubicBezTo>
                      <a:pt x="214" y="86"/>
                      <a:pt x="215" y="85"/>
                      <a:pt x="215" y="85"/>
                    </a:cubicBezTo>
                    <a:cubicBezTo>
                      <a:pt x="215" y="85"/>
                      <a:pt x="214" y="85"/>
                      <a:pt x="214" y="85"/>
                    </a:cubicBezTo>
                    <a:cubicBezTo>
                      <a:pt x="214" y="84"/>
                      <a:pt x="214" y="84"/>
                      <a:pt x="215" y="84"/>
                    </a:cubicBezTo>
                    <a:cubicBezTo>
                      <a:pt x="215" y="84"/>
                      <a:pt x="215" y="85"/>
                      <a:pt x="215" y="85"/>
                    </a:cubicBezTo>
                    <a:cubicBezTo>
                      <a:pt x="216" y="85"/>
                      <a:pt x="215" y="84"/>
                      <a:pt x="215" y="84"/>
                    </a:cubicBezTo>
                    <a:cubicBezTo>
                      <a:pt x="215" y="84"/>
                      <a:pt x="215" y="84"/>
                      <a:pt x="214" y="84"/>
                    </a:cubicBezTo>
                    <a:cubicBezTo>
                      <a:pt x="215" y="84"/>
                      <a:pt x="215" y="84"/>
                      <a:pt x="215" y="83"/>
                    </a:cubicBezTo>
                    <a:cubicBezTo>
                      <a:pt x="215" y="83"/>
                      <a:pt x="215" y="83"/>
                      <a:pt x="215" y="83"/>
                    </a:cubicBezTo>
                    <a:cubicBezTo>
                      <a:pt x="216" y="82"/>
                      <a:pt x="216" y="83"/>
                      <a:pt x="216" y="82"/>
                    </a:cubicBezTo>
                    <a:cubicBezTo>
                      <a:pt x="216" y="82"/>
                      <a:pt x="216" y="82"/>
                      <a:pt x="216" y="82"/>
                    </a:cubicBezTo>
                    <a:cubicBezTo>
                      <a:pt x="215" y="81"/>
                      <a:pt x="214" y="82"/>
                      <a:pt x="214" y="83"/>
                    </a:cubicBezTo>
                    <a:cubicBezTo>
                      <a:pt x="214" y="83"/>
                      <a:pt x="213" y="83"/>
                      <a:pt x="213" y="83"/>
                    </a:cubicBezTo>
                    <a:cubicBezTo>
                      <a:pt x="213" y="83"/>
                      <a:pt x="213" y="83"/>
                      <a:pt x="213" y="83"/>
                    </a:cubicBezTo>
                    <a:cubicBezTo>
                      <a:pt x="213" y="83"/>
                      <a:pt x="213" y="83"/>
                      <a:pt x="213" y="83"/>
                    </a:cubicBezTo>
                    <a:cubicBezTo>
                      <a:pt x="214" y="83"/>
                      <a:pt x="214" y="83"/>
                      <a:pt x="214" y="82"/>
                    </a:cubicBezTo>
                    <a:cubicBezTo>
                      <a:pt x="214" y="82"/>
                      <a:pt x="215" y="82"/>
                      <a:pt x="215" y="82"/>
                    </a:cubicBezTo>
                    <a:cubicBezTo>
                      <a:pt x="215" y="81"/>
                      <a:pt x="215" y="81"/>
                      <a:pt x="215" y="81"/>
                    </a:cubicBezTo>
                    <a:cubicBezTo>
                      <a:pt x="216" y="81"/>
                      <a:pt x="216" y="81"/>
                      <a:pt x="216" y="81"/>
                    </a:cubicBezTo>
                    <a:cubicBezTo>
                      <a:pt x="216" y="81"/>
                      <a:pt x="217" y="80"/>
                      <a:pt x="217" y="80"/>
                    </a:cubicBezTo>
                    <a:cubicBezTo>
                      <a:pt x="216" y="79"/>
                      <a:pt x="215" y="79"/>
                      <a:pt x="215" y="79"/>
                    </a:cubicBezTo>
                    <a:cubicBezTo>
                      <a:pt x="215" y="78"/>
                      <a:pt x="216" y="77"/>
                      <a:pt x="215" y="77"/>
                    </a:cubicBezTo>
                    <a:cubicBezTo>
                      <a:pt x="214" y="77"/>
                      <a:pt x="213" y="77"/>
                      <a:pt x="213" y="76"/>
                    </a:cubicBezTo>
                    <a:cubicBezTo>
                      <a:pt x="213" y="76"/>
                      <a:pt x="213" y="75"/>
                      <a:pt x="213" y="75"/>
                    </a:cubicBezTo>
                    <a:cubicBezTo>
                      <a:pt x="213" y="75"/>
                      <a:pt x="213" y="74"/>
                      <a:pt x="213" y="74"/>
                    </a:cubicBezTo>
                    <a:cubicBezTo>
                      <a:pt x="213" y="74"/>
                      <a:pt x="213" y="74"/>
                      <a:pt x="213" y="74"/>
                    </a:cubicBezTo>
                    <a:cubicBezTo>
                      <a:pt x="212" y="74"/>
                      <a:pt x="213" y="74"/>
                      <a:pt x="212" y="73"/>
                    </a:cubicBezTo>
                    <a:cubicBezTo>
                      <a:pt x="212" y="73"/>
                      <a:pt x="212" y="73"/>
                      <a:pt x="211" y="73"/>
                    </a:cubicBezTo>
                    <a:cubicBezTo>
                      <a:pt x="211" y="73"/>
                      <a:pt x="210" y="73"/>
                      <a:pt x="209" y="73"/>
                    </a:cubicBezTo>
                    <a:cubicBezTo>
                      <a:pt x="209" y="73"/>
                      <a:pt x="208" y="73"/>
                      <a:pt x="207" y="73"/>
                    </a:cubicBezTo>
                    <a:cubicBezTo>
                      <a:pt x="207" y="73"/>
                      <a:pt x="207" y="74"/>
                      <a:pt x="207" y="74"/>
                    </a:cubicBezTo>
                    <a:cubicBezTo>
                      <a:pt x="206" y="74"/>
                      <a:pt x="206" y="74"/>
                      <a:pt x="206" y="74"/>
                    </a:cubicBezTo>
                    <a:cubicBezTo>
                      <a:pt x="205" y="74"/>
                      <a:pt x="204" y="74"/>
                      <a:pt x="204" y="75"/>
                    </a:cubicBezTo>
                    <a:cubicBezTo>
                      <a:pt x="204" y="75"/>
                      <a:pt x="204" y="75"/>
                      <a:pt x="204" y="75"/>
                    </a:cubicBezTo>
                    <a:cubicBezTo>
                      <a:pt x="204" y="75"/>
                      <a:pt x="204" y="75"/>
                      <a:pt x="204" y="75"/>
                    </a:cubicBezTo>
                    <a:cubicBezTo>
                      <a:pt x="205" y="75"/>
                      <a:pt x="205" y="75"/>
                      <a:pt x="204" y="76"/>
                    </a:cubicBezTo>
                    <a:cubicBezTo>
                      <a:pt x="204" y="75"/>
                      <a:pt x="203" y="75"/>
                      <a:pt x="203" y="75"/>
                    </a:cubicBezTo>
                    <a:cubicBezTo>
                      <a:pt x="202" y="75"/>
                      <a:pt x="202" y="75"/>
                      <a:pt x="202" y="75"/>
                    </a:cubicBezTo>
                    <a:cubicBezTo>
                      <a:pt x="201" y="75"/>
                      <a:pt x="201" y="75"/>
                      <a:pt x="201" y="76"/>
                    </a:cubicBezTo>
                    <a:cubicBezTo>
                      <a:pt x="201" y="76"/>
                      <a:pt x="202" y="76"/>
                      <a:pt x="202" y="77"/>
                    </a:cubicBezTo>
                    <a:cubicBezTo>
                      <a:pt x="202" y="77"/>
                      <a:pt x="201" y="76"/>
                      <a:pt x="201" y="76"/>
                    </a:cubicBezTo>
                    <a:cubicBezTo>
                      <a:pt x="201" y="76"/>
                      <a:pt x="201" y="76"/>
                      <a:pt x="200" y="76"/>
                    </a:cubicBezTo>
                    <a:cubicBezTo>
                      <a:pt x="200" y="76"/>
                      <a:pt x="200" y="76"/>
                      <a:pt x="200" y="76"/>
                    </a:cubicBezTo>
                    <a:cubicBezTo>
                      <a:pt x="200" y="76"/>
                      <a:pt x="200" y="76"/>
                      <a:pt x="200" y="76"/>
                    </a:cubicBezTo>
                    <a:cubicBezTo>
                      <a:pt x="200" y="76"/>
                      <a:pt x="200" y="76"/>
                      <a:pt x="200" y="76"/>
                    </a:cubicBezTo>
                    <a:cubicBezTo>
                      <a:pt x="200" y="76"/>
                      <a:pt x="200" y="76"/>
                      <a:pt x="200" y="75"/>
                    </a:cubicBezTo>
                    <a:cubicBezTo>
                      <a:pt x="200" y="75"/>
                      <a:pt x="200" y="74"/>
                      <a:pt x="200" y="74"/>
                    </a:cubicBezTo>
                    <a:cubicBezTo>
                      <a:pt x="200" y="74"/>
                      <a:pt x="200" y="74"/>
                      <a:pt x="200" y="74"/>
                    </a:cubicBezTo>
                    <a:cubicBezTo>
                      <a:pt x="200" y="74"/>
                      <a:pt x="200" y="74"/>
                      <a:pt x="200" y="74"/>
                    </a:cubicBezTo>
                    <a:cubicBezTo>
                      <a:pt x="200" y="74"/>
                      <a:pt x="200" y="74"/>
                      <a:pt x="200" y="74"/>
                    </a:cubicBezTo>
                    <a:cubicBezTo>
                      <a:pt x="200" y="73"/>
                      <a:pt x="200" y="73"/>
                      <a:pt x="200" y="73"/>
                    </a:cubicBezTo>
                    <a:cubicBezTo>
                      <a:pt x="200" y="73"/>
                      <a:pt x="200" y="73"/>
                      <a:pt x="200" y="73"/>
                    </a:cubicBezTo>
                    <a:cubicBezTo>
                      <a:pt x="200" y="73"/>
                      <a:pt x="200" y="73"/>
                      <a:pt x="200" y="73"/>
                    </a:cubicBezTo>
                    <a:cubicBezTo>
                      <a:pt x="199" y="73"/>
                      <a:pt x="198" y="73"/>
                      <a:pt x="198" y="73"/>
                    </a:cubicBezTo>
                    <a:cubicBezTo>
                      <a:pt x="196" y="72"/>
                      <a:pt x="195" y="72"/>
                      <a:pt x="194" y="73"/>
                    </a:cubicBezTo>
                    <a:cubicBezTo>
                      <a:pt x="192" y="73"/>
                      <a:pt x="191" y="73"/>
                      <a:pt x="190" y="73"/>
                    </a:cubicBezTo>
                    <a:cubicBezTo>
                      <a:pt x="189" y="74"/>
                      <a:pt x="189" y="74"/>
                      <a:pt x="188" y="74"/>
                    </a:cubicBezTo>
                    <a:cubicBezTo>
                      <a:pt x="188" y="75"/>
                      <a:pt x="187" y="75"/>
                      <a:pt x="187" y="75"/>
                    </a:cubicBezTo>
                    <a:cubicBezTo>
                      <a:pt x="187" y="75"/>
                      <a:pt x="186" y="76"/>
                      <a:pt x="186" y="76"/>
                    </a:cubicBezTo>
                    <a:cubicBezTo>
                      <a:pt x="186" y="76"/>
                      <a:pt x="187" y="76"/>
                      <a:pt x="187" y="76"/>
                    </a:cubicBezTo>
                    <a:cubicBezTo>
                      <a:pt x="186" y="76"/>
                      <a:pt x="186" y="76"/>
                      <a:pt x="185" y="76"/>
                    </a:cubicBezTo>
                    <a:cubicBezTo>
                      <a:pt x="185" y="77"/>
                      <a:pt x="185" y="77"/>
                      <a:pt x="185" y="77"/>
                    </a:cubicBezTo>
                    <a:cubicBezTo>
                      <a:pt x="185" y="77"/>
                      <a:pt x="185" y="77"/>
                      <a:pt x="185" y="77"/>
                    </a:cubicBezTo>
                    <a:cubicBezTo>
                      <a:pt x="185" y="77"/>
                      <a:pt x="184" y="78"/>
                      <a:pt x="184" y="78"/>
                    </a:cubicBezTo>
                    <a:cubicBezTo>
                      <a:pt x="184" y="78"/>
                      <a:pt x="184" y="78"/>
                      <a:pt x="184" y="79"/>
                    </a:cubicBezTo>
                    <a:cubicBezTo>
                      <a:pt x="184" y="79"/>
                      <a:pt x="184" y="79"/>
                      <a:pt x="184" y="79"/>
                    </a:cubicBezTo>
                    <a:cubicBezTo>
                      <a:pt x="184" y="79"/>
                      <a:pt x="184" y="79"/>
                      <a:pt x="184" y="79"/>
                    </a:cubicBezTo>
                    <a:cubicBezTo>
                      <a:pt x="184" y="79"/>
                      <a:pt x="184" y="79"/>
                      <a:pt x="184" y="79"/>
                    </a:cubicBezTo>
                    <a:cubicBezTo>
                      <a:pt x="184" y="80"/>
                      <a:pt x="184" y="80"/>
                      <a:pt x="184" y="80"/>
                    </a:cubicBezTo>
                    <a:cubicBezTo>
                      <a:pt x="184" y="80"/>
                      <a:pt x="184" y="80"/>
                      <a:pt x="184" y="80"/>
                    </a:cubicBezTo>
                    <a:cubicBezTo>
                      <a:pt x="183" y="80"/>
                      <a:pt x="184" y="80"/>
                      <a:pt x="184" y="80"/>
                    </a:cubicBezTo>
                    <a:cubicBezTo>
                      <a:pt x="183" y="81"/>
                      <a:pt x="183" y="81"/>
                      <a:pt x="183" y="81"/>
                    </a:cubicBezTo>
                    <a:cubicBezTo>
                      <a:pt x="183" y="81"/>
                      <a:pt x="183" y="82"/>
                      <a:pt x="183" y="82"/>
                    </a:cubicBezTo>
                    <a:cubicBezTo>
                      <a:pt x="183" y="82"/>
                      <a:pt x="182" y="82"/>
                      <a:pt x="182" y="82"/>
                    </a:cubicBezTo>
                    <a:cubicBezTo>
                      <a:pt x="182" y="82"/>
                      <a:pt x="182" y="82"/>
                      <a:pt x="182" y="83"/>
                    </a:cubicBezTo>
                    <a:cubicBezTo>
                      <a:pt x="182" y="83"/>
                      <a:pt x="182" y="83"/>
                      <a:pt x="182" y="83"/>
                    </a:cubicBezTo>
                    <a:cubicBezTo>
                      <a:pt x="182" y="84"/>
                      <a:pt x="184" y="84"/>
                      <a:pt x="183" y="84"/>
                    </a:cubicBezTo>
                    <a:cubicBezTo>
                      <a:pt x="183" y="84"/>
                      <a:pt x="182" y="84"/>
                      <a:pt x="182" y="84"/>
                    </a:cubicBezTo>
                    <a:cubicBezTo>
                      <a:pt x="182" y="85"/>
                      <a:pt x="182" y="85"/>
                      <a:pt x="182" y="85"/>
                    </a:cubicBezTo>
                    <a:cubicBezTo>
                      <a:pt x="182" y="85"/>
                      <a:pt x="181" y="85"/>
                      <a:pt x="182" y="86"/>
                    </a:cubicBezTo>
                    <a:cubicBezTo>
                      <a:pt x="182" y="86"/>
                      <a:pt x="182" y="87"/>
                      <a:pt x="182" y="87"/>
                    </a:cubicBezTo>
                    <a:cubicBezTo>
                      <a:pt x="182" y="87"/>
                      <a:pt x="182" y="87"/>
                      <a:pt x="182" y="87"/>
                    </a:cubicBezTo>
                    <a:cubicBezTo>
                      <a:pt x="182" y="88"/>
                      <a:pt x="182" y="88"/>
                      <a:pt x="182" y="88"/>
                    </a:cubicBezTo>
                    <a:cubicBezTo>
                      <a:pt x="182" y="89"/>
                      <a:pt x="182" y="89"/>
                      <a:pt x="183" y="89"/>
                    </a:cubicBezTo>
                    <a:cubicBezTo>
                      <a:pt x="183" y="90"/>
                      <a:pt x="184" y="90"/>
                      <a:pt x="185" y="90"/>
                    </a:cubicBezTo>
                    <a:cubicBezTo>
                      <a:pt x="185" y="90"/>
                      <a:pt x="186" y="90"/>
                      <a:pt x="187" y="90"/>
                    </a:cubicBezTo>
                    <a:cubicBezTo>
                      <a:pt x="188" y="90"/>
                      <a:pt x="188" y="90"/>
                      <a:pt x="189" y="90"/>
                    </a:cubicBezTo>
                    <a:cubicBezTo>
                      <a:pt x="190" y="90"/>
                      <a:pt x="190" y="90"/>
                      <a:pt x="190" y="90"/>
                    </a:cubicBezTo>
                    <a:cubicBezTo>
                      <a:pt x="191" y="91"/>
                      <a:pt x="191" y="91"/>
                      <a:pt x="192" y="91"/>
                    </a:cubicBezTo>
                    <a:cubicBezTo>
                      <a:pt x="192" y="92"/>
                      <a:pt x="192" y="92"/>
                      <a:pt x="193" y="92"/>
                    </a:cubicBezTo>
                    <a:cubicBezTo>
                      <a:pt x="192" y="92"/>
                      <a:pt x="192" y="92"/>
                      <a:pt x="192" y="92"/>
                    </a:cubicBezTo>
                    <a:cubicBezTo>
                      <a:pt x="191" y="92"/>
                      <a:pt x="192" y="92"/>
                      <a:pt x="191" y="92"/>
                    </a:cubicBezTo>
                    <a:cubicBezTo>
                      <a:pt x="191" y="92"/>
                      <a:pt x="191" y="92"/>
                      <a:pt x="190" y="92"/>
                    </a:cubicBezTo>
                    <a:cubicBezTo>
                      <a:pt x="190" y="92"/>
                      <a:pt x="189" y="92"/>
                      <a:pt x="188" y="92"/>
                    </a:cubicBezTo>
                    <a:cubicBezTo>
                      <a:pt x="188" y="92"/>
                      <a:pt x="187" y="91"/>
                      <a:pt x="187" y="91"/>
                    </a:cubicBezTo>
                    <a:cubicBezTo>
                      <a:pt x="187" y="91"/>
                      <a:pt x="186" y="91"/>
                      <a:pt x="186" y="91"/>
                    </a:cubicBezTo>
                    <a:cubicBezTo>
                      <a:pt x="186" y="91"/>
                      <a:pt x="186" y="91"/>
                      <a:pt x="186" y="91"/>
                    </a:cubicBezTo>
                    <a:cubicBezTo>
                      <a:pt x="185" y="91"/>
                      <a:pt x="185" y="92"/>
                      <a:pt x="185" y="91"/>
                    </a:cubicBezTo>
                    <a:cubicBezTo>
                      <a:pt x="185" y="91"/>
                      <a:pt x="184" y="91"/>
                      <a:pt x="184" y="91"/>
                    </a:cubicBezTo>
                    <a:cubicBezTo>
                      <a:pt x="184" y="91"/>
                      <a:pt x="184" y="91"/>
                      <a:pt x="184" y="91"/>
                    </a:cubicBezTo>
                    <a:cubicBezTo>
                      <a:pt x="184" y="91"/>
                      <a:pt x="184" y="92"/>
                      <a:pt x="184" y="92"/>
                    </a:cubicBezTo>
                    <a:cubicBezTo>
                      <a:pt x="184" y="92"/>
                      <a:pt x="184" y="93"/>
                      <a:pt x="185" y="93"/>
                    </a:cubicBezTo>
                    <a:cubicBezTo>
                      <a:pt x="185" y="94"/>
                      <a:pt x="186" y="94"/>
                      <a:pt x="187" y="95"/>
                    </a:cubicBezTo>
                    <a:cubicBezTo>
                      <a:pt x="187" y="95"/>
                      <a:pt x="188" y="95"/>
                      <a:pt x="188" y="95"/>
                    </a:cubicBezTo>
                    <a:cubicBezTo>
                      <a:pt x="189" y="96"/>
                      <a:pt x="189" y="96"/>
                      <a:pt x="189" y="96"/>
                    </a:cubicBezTo>
                    <a:cubicBezTo>
                      <a:pt x="189" y="96"/>
                      <a:pt x="189" y="96"/>
                      <a:pt x="188" y="96"/>
                    </a:cubicBezTo>
                    <a:cubicBezTo>
                      <a:pt x="189" y="96"/>
                      <a:pt x="190" y="97"/>
                      <a:pt x="190" y="96"/>
                    </a:cubicBezTo>
                    <a:cubicBezTo>
                      <a:pt x="190" y="96"/>
                      <a:pt x="190" y="96"/>
                      <a:pt x="190" y="96"/>
                    </a:cubicBezTo>
                    <a:cubicBezTo>
                      <a:pt x="190" y="96"/>
                      <a:pt x="190" y="96"/>
                      <a:pt x="190" y="96"/>
                    </a:cubicBezTo>
                    <a:cubicBezTo>
                      <a:pt x="191" y="96"/>
                      <a:pt x="191" y="96"/>
                      <a:pt x="191" y="96"/>
                    </a:cubicBezTo>
                    <a:cubicBezTo>
                      <a:pt x="191" y="96"/>
                      <a:pt x="192" y="96"/>
                      <a:pt x="193" y="96"/>
                    </a:cubicBezTo>
                    <a:cubicBezTo>
                      <a:pt x="193" y="96"/>
                      <a:pt x="192" y="96"/>
                      <a:pt x="192" y="96"/>
                    </a:cubicBezTo>
                    <a:cubicBezTo>
                      <a:pt x="192" y="95"/>
                      <a:pt x="193" y="95"/>
                      <a:pt x="193" y="95"/>
                    </a:cubicBezTo>
                    <a:cubicBezTo>
                      <a:pt x="194" y="96"/>
                      <a:pt x="193" y="95"/>
                      <a:pt x="193" y="96"/>
                    </a:cubicBezTo>
                    <a:cubicBezTo>
                      <a:pt x="193" y="96"/>
                      <a:pt x="194" y="96"/>
                      <a:pt x="194" y="96"/>
                    </a:cubicBezTo>
                    <a:cubicBezTo>
                      <a:pt x="194" y="96"/>
                      <a:pt x="194" y="96"/>
                      <a:pt x="194" y="96"/>
                    </a:cubicBezTo>
                    <a:cubicBezTo>
                      <a:pt x="194" y="96"/>
                      <a:pt x="194" y="95"/>
                      <a:pt x="194" y="95"/>
                    </a:cubicBezTo>
                    <a:cubicBezTo>
                      <a:pt x="194" y="95"/>
                      <a:pt x="195" y="95"/>
                      <a:pt x="195" y="95"/>
                    </a:cubicBezTo>
                    <a:cubicBezTo>
                      <a:pt x="195" y="95"/>
                      <a:pt x="194" y="95"/>
                      <a:pt x="194" y="96"/>
                    </a:cubicBezTo>
                    <a:cubicBezTo>
                      <a:pt x="194" y="97"/>
                      <a:pt x="195" y="97"/>
                      <a:pt x="196" y="98"/>
                    </a:cubicBezTo>
                    <a:cubicBezTo>
                      <a:pt x="196" y="98"/>
                      <a:pt x="197" y="98"/>
                      <a:pt x="197" y="98"/>
                    </a:cubicBezTo>
                    <a:cubicBezTo>
                      <a:pt x="198" y="98"/>
                      <a:pt x="198" y="98"/>
                      <a:pt x="199" y="98"/>
                    </a:cubicBezTo>
                    <a:cubicBezTo>
                      <a:pt x="198" y="98"/>
                      <a:pt x="198" y="97"/>
                      <a:pt x="197" y="98"/>
                    </a:cubicBezTo>
                    <a:cubicBezTo>
                      <a:pt x="197" y="97"/>
                      <a:pt x="199" y="97"/>
                      <a:pt x="200" y="98"/>
                    </a:cubicBezTo>
                    <a:cubicBezTo>
                      <a:pt x="200" y="98"/>
                      <a:pt x="200" y="98"/>
                      <a:pt x="200" y="98"/>
                    </a:cubicBezTo>
                    <a:cubicBezTo>
                      <a:pt x="200" y="98"/>
                      <a:pt x="200" y="98"/>
                      <a:pt x="200" y="98"/>
                    </a:cubicBezTo>
                    <a:cubicBezTo>
                      <a:pt x="200" y="98"/>
                      <a:pt x="200" y="97"/>
                      <a:pt x="200" y="97"/>
                    </a:cubicBezTo>
                    <a:cubicBezTo>
                      <a:pt x="201" y="97"/>
                      <a:pt x="201" y="98"/>
                      <a:pt x="201" y="98"/>
                    </a:cubicBezTo>
                    <a:cubicBezTo>
                      <a:pt x="202" y="98"/>
                      <a:pt x="202" y="98"/>
                      <a:pt x="202" y="98"/>
                    </a:cubicBezTo>
                    <a:cubicBezTo>
                      <a:pt x="203" y="98"/>
                      <a:pt x="203" y="98"/>
                      <a:pt x="203" y="98"/>
                    </a:cubicBezTo>
                    <a:cubicBezTo>
                      <a:pt x="204" y="98"/>
                      <a:pt x="204" y="98"/>
                      <a:pt x="205" y="98"/>
                    </a:cubicBezTo>
                    <a:cubicBezTo>
                      <a:pt x="205" y="98"/>
                      <a:pt x="206" y="98"/>
                      <a:pt x="206" y="98"/>
                    </a:cubicBezTo>
                    <a:cubicBezTo>
                      <a:pt x="207" y="98"/>
                      <a:pt x="207" y="98"/>
                      <a:pt x="207" y="98"/>
                    </a:cubicBezTo>
                    <a:cubicBezTo>
                      <a:pt x="207" y="98"/>
                      <a:pt x="208" y="99"/>
                      <a:pt x="208" y="99"/>
                    </a:cubicBezTo>
                    <a:cubicBezTo>
                      <a:pt x="208" y="99"/>
                      <a:pt x="208" y="99"/>
                      <a:pt x="208" y="99"/>
                    </a:cubicBezTo>
                    <a:cubicBezTo>
                      <a:pt x="208" y="99"/>
                      <a:pt x="209" y="99"/>
                      <a:pt x="209" y="99"/>
                    </a:cubicBezTo>
                    <a:cubicBezTo>
                      <a:pt x="209" y="99"/>
                      <a:pt x="210" y="99"/>
                      <a:pt x="210" y="99"/>
                    </a:cubicBezTo>
                    <a:cubicBezTo>
                      <a:pt x="210" y="99"/>
                      <a:pt x="210" y="99"/>
                      <a:pt x="210" y="99"/>
                    </a:cubicBezTo>
                    <a:cubicBezTo>
                      <a:pt x="211" y="99"/>
                      <a:pt x="211" y="99"/>
                      <a:pt x="211" y="99"/>
                    </a:cubicBezTo>
                    <a:cubicBezTo>
                      <a:pt x="211" y="99"/>
                      <a:pt x="211" y="99"/>
                      <a:pt x="211" y="99"/>
                    </a:cubicBezTo>
                    <a:cubicBezTo>
                      <a:pt x="211" y="99"/>
                      <a:pt x="211" y="99"/>
                      <a:pt x="211" y="99"/>
                    </a:cubicBezTo>
                    <a:cubicBezTo>
                      <a:pt x="211" y="99"/>
                      <a:pt x="211" y="99"/>
                      <a:pt x="212" y="98"/>
                    </a:cubicBezTo>
                    <a:cubicBezTo>
                      <a:pt x="211" y="98"/>
                      <a:pt x="211" y="98"/>
                      <a:pt x="211" y="98"/>
                    </a:cubicBezTo>
                    <a:cubicBezTo>
                      <a:pt x="211" y="98"/>
                      <a:pt x="211" y="98"/>
                      <a:pt x="210" y="98"/>
                    </a:cubicBezTo>
                    <a:cubicBezTo>
                      <a:pt x="210" y="98"/>
                      <a:pt x="210" y="97"/>
                      <a:pt x="209" y="97"/>
                    </a:cubicBezTo>
                    <a:cubicBezTo>
                      <a:pt x="209" y="97"/>
                      <a:pt x="208" y="97"/>
                      <a:pt x="208" y="97"/>
                    </a:cubicBezTo>
                    <a:cubicBezTo>
                      <a:pt x="207" y="97"/>
                      <a:pt x="207" y="96"/>
                      <a:pt x="207" y="96"/>
                    </a:cubicBezTo>
                    <a:cubicBezTo>
                      <a:pt x="208" y="96"/>
                      <a:pt x="208" y="97"/>
                      <a:pt x="209" y="97"/>
                    </a:cubicBezTo>
                    <a:cubicBezTo>
                      <a:pt x="210" y="97"/>
                      <a:pt x="211" y="98"/>
                      <a:pt x="211" y="98"/>
                    </a:cubicBezTo>
                    <a:cubicBezTo>
                      <a:pt x="212" y="98"/>
                      <a:pt x="212" y="98"/>
                      <a:pt x="212" y="98"/>
                    </a:cubicBezTo>
                    <a:cubicBezTo>
                      <a:pt x="213" y="99"/>
                      <a:pt x="213" y="99"/>
                      <a:pt x="213" y="99"/>
                    </a:cubicBezTo>
                    <a:cubicBezTo>
                      <a:pt x="214" y="99"/>
                      <a:pt x="214" y="100"/>
                      <a:pt x="215" y="100"/>
                    </a:cubicBezTo>
                    <a:cubicBezTo>
                      <a:pt x="215" y="100"/>
                      <a:pt x="215" y="99"/>
                      <a:pt x="214" y="99"/>
                    </a:cubicBezTo>
                    <a:cubicBezTo>
                      <a:pt x="214" y="99"/>
                      <a:pt x="214" y="98"/>
                      <a:pt x="213" y="98"/>
                    </a:cubicBezTo>
                    <a:cubicBezTo>
                      <a:pt x="213" y="98"/>
                      <a:pt x="213" y="98"/>
                      <a:pt x="213" y="98"/>
                    </a:cubicBezTo>
                    <a:cubicBezTo>
                      <a:pt x="212" y="98"/>
                      <a:pt x="212" y="98"/>
                      <a:pt x="212" y="98"/>
                    </a:cubicBezTo>
                    <a:cubicBezTo>
                      <a:pt x="212" y="98"/>
                      <a:pt x="212" y="98"/>
                      <a:pt x="212" y="98"/>
                    </a:cubicBezTo>
                    <a:cubicBezTo>
                      <a:pt x="211" y="97"/>
                      <a:pt x="212" y="97"/>
                      <a:pt x="213" y="97"/>
                    </a:cubicBezTo>
                    <a:cubicBezTo>
                      <a:pt x="213" y="97"/>
                      <a:pt x="213" y="97"/>
                      <a:pt x="214" y="97"/>
                    </a:cubicBezTo>
                    <a:cubicBezTo>
                      <a:pt x="214" y="98"/>
                      <a:pt x="215" y="98"/>
                      <a:pt x="215" y="98"/>
                    </a:cubicBezTo>
                    <a:cubicBezTo>
                      <a:pt x="215" y="98"/>
                      <a:pt x="216" y="98"/>
                      <a:pt x="216" y="98"/>
                    </a:cubicBezTo>
                    <a:cubicBezTo>
                      <a:pt x="216" y="98"/>
                      <a:pt x="216" y="98"/>
                      <a:pt x="217" y="98"/>
                    </a:cubicBezTo>
                    <a:cubicBezTo>
                      <a:pt x="217" y="98"/>
                      <a:pt x="218" y="98"/>
                      <a:pt x="218" y="98"/>
                    </a:cubicBezTo>
                    <a:cubicBezTo>
                      <a:pt x="218" y="98"/>
                      <a:pt x="218" y="98"/>
                      <a:pt x="218" y="98"/>
                    </a:cubicBezTo>
                    <a:cubicBezTo>
                      <a:pt x="218" y="99"/>
                      <a:pt x="219" y="99"/>
                      <a:pt x="219" y="99"/>
                    </a:cubicBezTo>
                    <a:cubicBezTo>
                      <a:pt x="219" y="99"/>
                      <a:pt x="220" y="99"/>
                      <a:pt x="220" y="99"/>
                    </a:cubicBezTo>
                    <a:cubicBezTo>
                      <a:pt x="220" y="99"/>
                      <a:pt x="221" y="99"/>
                      <a:pt x="221" y="99"/>
                    </a:cubicBezTo>
                    <a:cubicBezTo>
                      <a:pt x="222" y="99"/>
                      <a:pt x="222" y="99"/>
                      <a:pt x="222" y="98"/>
                    </a:cubicBezTo>
                    <a:cubicBezTo>
                      <a:pt x="222" y="97"/>
                      <a:pt x="222" y="96"/>
                      <a:pt x="221" y="96"/>
                    </a:cubicBezTo>
                    <a:cubicBezTo>
                      <a:pt x="221" y="96"/>
                      <a:pt x="221" y="96"/>
                      <a:pt x="221" y="96"/>
                    </a:cubicBezTo>
                    <a:cubicBezTo>
                      <a:pt x="220" y="96"/>
                      <a:pt x="220" y="96"/>
                      <a:pt x="220" y="96"/>
                    </a:cubicBezTo>
                    <a:cubicBezTo>
                      <a:pt x="220" y="96"/>
                      <a:pt x="220" y="96"/>
                      <a:pt x="220" y="96"/>
                    </a:cubicBezTo>
                    <a:cubicBezTo>
                      <a:pt x="219" y="96"/>
                      <a:pt x="219" y="96"/>
                      <a:pt x="219" y="96"/>
                    </a:cubicBezTo>
                    <a:cubicBezTo>
                      <a:pt x="219" y="95"/>
                      <a:pt x="220" y="95"/>
                      <a:pt x="220" y="95"/>
                    </a:cubicBezTo>
                    <a:cubicBezTo>
                      <a:pt x="220" y="95"/>
                      <a:pt x="220" y="95"/>
                      <a:pt x="220" y="95"/>
                    </a:cubicBezTo>
                    <a:cubicBezTo>
                      <a:pt x="220" y="95"/>
                      <a:pt x="221" y="96"/>
                      <a:pt x="221" y="95"/>
                    </a:cubicBezTo>
                    <a:cubicBezTo>
                      <a:pt x="221" y="95"/>
                      <a:pt x="221" y="94"/>
                      <a:pt x="221" y="94"/>
                    </a:cubicBezTo>
                    <a:cubicBezTo>
                      <a:pt x="221" y="94"/>
                      <a:pt x="221" y="94"/>
                      <a:pt x="221" y="94"/>
                    </a:cubicBezTo>
                    <a:cubicBezTo>
                      <a:pt x="221" y="93"/>
                      <a:pt x="221" y="94"/>
                      <a:pt x="222" y="94"/>
                    </a:cubicBezTo>
                    <a:cubicBezTo>
                      <a:pt x="222" y="94"/>
                      <a:pt x="222" y="94"/>
                      <a:pt x="222" y="94"/>
                    </a:cubicBezTo>
                    <a:cubicBezTo>
                      <a:pt x="222" y="94"/>
                      <a:pt x="222" y="94"/>
                      <a:pt x="222" y="94"/>
                    </a:cubicBezTo>
                    <a:cubicBezTo>
                      <a:pt x="222" y="94"/>
                      <a:pt x="222" y="94"/>
                      <a:pt x="221" y="94"/>
                    </a:cubicBezTo>
                    <a:cubicBezTo>
                      <a:pt x="221" y="94"/>
                      <a:pt x="222" y="95"/>
                      <a:pt x="222" y="95"/>
                    </a:cubicBezTo>
                    <a:cubicBezTo>
                      <a:pt x="221" y="95"/>
                      <a:pt x="221" y="95"/>
                      <a:pt x="221" y="95"/>
                    </a:cubicBezTo>
                    <a:cubicBezTo>
                      <a:pt x="221" y="95"/>
                      <a:pt x="222" y="95"/>
                      <a:pt x="222" y="95"/>
                    </a:cubicBezTo>
                    <a:cubicBezTo>
                      <a:pt x="222" y="95"/>
                      <a:pt x="222" y="95"/>
                      <a:pt x="222" y="95"/>
                    </a:cubicBezTo>
                    <a:cubicBezTo>
                      <a:pt x="222" y="95"/>
                      <a:pt x="222" y="95"/>
                      <a:pt x="222" y="95"/>
                    </a:cubicBezTo>
                    <a:cubicBezTo>
                      <a:pt x="222" y="95"/>
                      <a:pt x="223" y="96"/>
                      <a:pt x="223" y="96"/>
                    </a:cubicBezTo>
                    <a:cubicBezTo>
                      <a:pt x="223" y="96"/>
                      <a:pt x="223" y="96"/>
                      <a:pt x="223" y="96"/>
                    </a:cubicBezTo>
                    <a:cubicBezTo>
                      <a:pt x="223" y="96"/>
                      <a:pt x="223" y="96"/>
                      <a:pt x="223" y="96"/>
                    </a:cubicBezTo>
                    <a:cubicBezTo>
                      <a:pt x="223" y="96"/>
                      <a:pt x="223" y="96"/>
                      <a:pt x="223" y="97"/>
                    </a:cubicBezTo>
                    <a:cubicBezTo>
                      <a:pt x="224" y="97"/>
                      <a:pt x="223" y="97"/>
                      <a:pt x="224" y="97"/>
                    </a:cubicBezTo>
                    <a:cubicBezTo>
                      <a:pt x="224" y="97"/>
                      <a:pt x="224" y="97"/>
                      <a:pt x="224" y="97"/>
                    </a:cubicBezTo>
                    <a:cubicBezTo>
                      <a:pt x="224" y="97"/>
                      <a:pt x="224" y="97"/>
                      <a:pt x="224" y="97"/>
                    </a:cubicBezTo>
                    <a:cubicBezTo>
                      <a:pt x="224" y="97"/>
                      <a:pt x="224" y="97"/>
                      <a:pt x="224" y="96"/>
                    </a:cubicBezTo>
                    <a:cubicBezTo>
                      <a:pt x="225" y="97"/>
                      <a:pt x="225" y="96"/>
                      <a:pt x="226" y="97"/>
                    </a:cubicBezTo>
                    <a:cubicBezTo>
                      <a:pt x="226" y="97"/>
                      <a:pt x="226" y="98"/>
                      <a:pt x="226" y="99"/>
                    </a:cubicBezTo>
                    <a:cubicBezTo>
                      <a:pt x="226" y="100"/>
                      <a:pt x="226" y="99"/>
                      <a:pt x="227" y="99"/>
                    </a:cubicBezTo>
                    <a:cubicBezTo>
                      <a:pt x="227" y="99"/>
                      <a:pt x="226" y="99"/>
                      <a:pt x="226" y="99"/>
                    </a:cubicBezTo>
                    <a:cubicBezTo>
                      <a:pt x="227" y="99"/>
                      <a:pt x="228" y="99"/>
                      <a:pt x="228" y="98"/>
                    </a:cubicBezTo>
                    <a:cubicBezTo>
                      <a:pt x="228" y="99"/>
                      <a:pt x="228" y="99"/>
                      <a:pt x="228" y="99"/>
                    </a:cubicBezTo>
                    <a:cubicBezTo>
                      <a:pt x="227" y="99"/>
                      <a:pt x="227" y="99"/>
                      <a:pt x="228" y="99"/>
                    </a:cubicBezTo>
                    <a:cubicBezTo>
                      <a:pt x="228" y="99"/>
                      <a:pt x="228" y="99"/>
                      <a:pt x="228" y="99"/>
                    </a:cubicBezTo>
                    <a:cubicBezTo>
                      <a:pt x="228" y="99"/>
                      <a:pt x="228" y="99"/>
                      <a:pt x="229" y="99"/>
                    </a:cubicBezTo>
                    <a:cubicBezTo>
                      <a:pt x="229" y="99"/>
                      <a:pt x="229" y="99"/>
                      <a:pt x="229" y="99"/>
                    </a:cubicBezTo>
                    <a:cubicBezTo>
                      <a:pt x="229" y="100"/>
                      <a:pt x="229" y="99"/>
                      <a:pt x="229" y="100"/>
                    </a:cubicBezTo>
                    <a:cubicBezTo>
                      <a:pt x="229" y="100"/>
                      <a:pt x="229" y="100"/>
                      <a:pt x="228" y="100"/>
                    </a:cubicBezTo>
                    <a:cubicBezTo>
                      <a:pt x="228" y="100"/>
                      <a:pt x="228" y="100"/>
                      <a:pt x="228" y="100"/>
                    </a:cubicBezTo>
                    <a:cubicBezTo>
                      <a:pt x="228" y="101"/>
                      <a:pt x="228" y="101"/>
                      <a:pt x="228" y="101"/>
                    </a:cubicBezTo>
                    <a:cubicBezTo>
                      <a:pt x="229" y="101"/>
                      <a:pt x="229" y="100"/>
                      <a:pt x="229" y="101"/>
                    </a:cubicBezTo>
                    <a:cubicBezTo>
                      <a:pt x="229" y="101"/>
                      <a:pt x="229" y="101"/>
                      <a:pt x="229" y="101"/>
                    </a:cubicBezTo>
                    <a:cubicBezTo>
                      <a:pt x="229" y="101"/>
                      <a:pt x="229" y="101"/>
                      <a:pt x="229" y="101"/>
                    </a:cubicBezTo>
                    <a:cubicBezTo>
                      <a:pt x="230" y="101"/>
                      <a:pt x="230" y="101"/>
                      <a:pt x="230" y="101"/>
                    </a:cubicBezTo>
                    <a:cubicBezTo>
                      <a:pt x="230" y="100"/>
                      <a:pt x="230" y="100"/>
                      <a:pt x="230" y="100"/>
                    </a:cubicBezTo>
                    <a:cubicBezTo>
                      <a:pt x="230" y="100"/>
                      <a:pt x="231" y="100"/>
                      <a:pt x="231" y="100"/>
                    </a:cubicBezTo>
                    <a:cubicBezTo>
                      <a:pt x="231" y="100"/>
                      <a:pt x="231" y="100"/>
                      <a:pt x="231" y="100"/>
                    </a:cubicBezTo>
                    <a:cubicBezTo>
                      <a:pt x="230" y="100"/>
                      <a:pt x="230" y="100"/>
                      <a:pt x="230" y="101"/>
                    </a:cubicBezTo>
                    <a:cubicBezTo>
                      <a:pt x="229" y="101"/>
                      <a:pt x="230" y="101"/>
                      <a:pt x="230" y="101"/>
                    </a:cubicBezTo>
                    <a:cubicBezTo>
                      <a:pt x="231" y="102"/>
                      <a:pt x="230" y="102"/>
                      <a:pt x="231" y="102"/>
                    </a:cubicBezTo>
                    <a:cubicBezTo>
                      <a:pt x="231" y="102"/>
                      <a:pt x="232" y="102"/>
                      <a:pt x="232" y="102"/>
                    </a:cubicBezTo>
                    <a:cubicBezTo>
                      <a:pt x="232" y="102"/>
                      <a:pt x="233" y="102"/>
                      <a:pt x="233" y="103"/>
                    </a:cubicBezTo>
                    <a:cubicBezTo>
                      <a:pt x="233" y="103"/>
                      <a:pt x="233" y="103"/>
                      <a:pt x="233" y="103"/>
                    </a:cubicBezTo>
                    <a:cubicBezTo>
                      <a:pt x="233" y="104"/>
                      <a:pt x="233" y="104"/>
                      <a:pt x="232" y="104"/>
                    </a:cubicBezTo>
                    <a:cubicBezTo>
                      <a:pt x="232" y="105"/>
                      <a:pt x="231" y="104"/>
                      <a:pt x="230" y="104"/>
                    </a:cubicBezTo>
                    <a:cubicBezTo>
                      <a:pt x="230" y="104"/>
                      <a:pt x="230" y="104"/>
                      <a:pt x="230" y="104"/>
                    </a:cubicBezTo>
                    <a:cubicBezTo>
                      <a:pt x="230" y="105"/>
                      <a:pt x="230" y="105"/>
                      <a:pt x="230" y="106"/>
                    </a:cubicBezTo>
                    <a:cubicBezTo>
                      <a:pt x="229" y="107"/>
                      <a:pt x="231" y="106"/>
                      <a:pt x="231" y="106"/>
                    </a:cubicBezTo>
                    <a:cubicBezTo>
                      <a:pt x="232" y="106"/>
                      <a:pt x="232" y="106"/>
                      <a:pt x="233" y="105"/>
                    </a:cubicBezTo>
                    <a:cubicBezTo>
                      <a:pt x="233" y="105"/>
                      <a:pt x="233" y="105"/>
                      <a:pt x="233" y="105"/>
                    </a:cubicBezTo>
                    <a:cubicBezTo>
                      <a:pt x="234" y="105"/>
                      <a:pt x="234" y="105"/>
                      <a:pt x="234" y="104"/>
                    </a:cubicBezTo>
                    <a:cubicBezTo>
                      <a:pt x="234" y="105"/>
                      <a:pt x="235" y="105"/>
                      <a:pt x="235" y="105"/>
                    </a:cubicBezTo>
                    <a:cubicBezTo>
                      <a:pt x="235" y="104"/>
                      <a:pt x="235" y="104"/>
                      <a:pt x="236" y="104"/>
                    </a:cubicBezTo>
                    <a:cubicBezTo>
                      <a:pt x="236" y="104"/>
                      <a:pt x="236" y="104"/>
                      <a:pt x="237" y="104"/>
                    </a:cubicBezTo>
                    <a:cubicBezTo>
                      <a:pt x="236" y="104"/>
                      <a:pt x="236" y="104"/>
                      <a:pt x="235" y="105"/>
                    </a:cubicBezTo>
                    <a:cubicBezTo>
                      <a:pt x="236" y="105"/>
                      <a:pt x="236" y="105"/>
                      <a:pt x="236" y="105"/>
                    </a:cubicBezTo>
                    <a:cubicBezTo>
                      <a:pt x="236" y="105"/>
                      <a:pt x="236" y="105"/>
                      <a:pt x="236" y="105"/>
                    </a:cubicBezTo>
                    <a:cubicBezTo>
                      <a:pt x="236" y="105"/>
                      <a:pt x="236" y="105"/>
                      <a:pt x="236" y="105"/>
                    </a:cubicBezTo>
                    <a:cubicBezTo>
                      <a:pt x="236" y="105"/>
                      <a:pt x="236" y="105"/>
                      <a:pt x="235" y="105"/>
                    </a:cubicBezTo>
                    <a:cubicBezTo>
                      <a:pt x="236" y="105"/>
                      <a:pt x="237" y="105"/>
                      <a:pt x="237" y="105"/>
                    </a:cubicBezTo>
                    <a:cubicBezTo>
                      <a:pt x="237" y="105"/>
                      <a:pt x="236" y="106"/>
                      <a:pt x="236" y="106"/>
                    </a:cubicBezTo>
                    <a:cubicBezTo>
                      <a:pt x="236" y="106"/>
                      <a:pt x="237" y="106"/>
                      <a:pt x="237" y="106"/>
                    </a:cubicBezTo>
                    <a:cubicBezTo>
                      <a:pt x="237" y="105"/>
                      <a:pt x="237" y="105"/>
                      <a:pt x="237" y="106"/>
                    </a:cubicBezTo>
                    <a:cubicBezTo>
                      <a:pt x="237" y="106"/>
                      <a:pt x="237" y="106"/>
                      <a:pt x="237" y="106"/>
                    </a:cubicBezTo>
                    <a:cubicBezTo>
                      <a:pt x="237" y="106"/>
                      <a:pt x="237" y="106"/>
                      <a:pt x="237" y="106"/>
                    </a:cubicBezTo>
                    <a:cubicBezTo>
                      <a:pt x="237" y="107"/>
                      <a:pt x="237" y="107"/>
                      <a:pt x="238" y="107"/>
                    </a:cubicBezTo>
                    <a:cubicBezTo>
                      <a:pt x="238" y="107"/>
                      <a:pt x="238" y="107"/>
                      <a:pt x="239" y="107"/>
                    </a:cubicBezTo>
                    <a:cubicBezTo>
                      <a:pt x="239" y="107"/>
                      <a:pt x="239" y="107"/>
                      <a:pt x="239" y="107"/>
                    </a:cubicBezTo>
                    <a:cubicBezTo>
                      <a:pt x="240" y="107"/>
                      <a:pt x="238" y="106"/>
                      <a:pt x="239" y="106"/>
                    </a:cubicBezTo>
                    <a:cubicBezTo>
                      <a:pt x="240" y="106"/>
                      <a:pt x="240" y="106"/>
                      <a:pt x="240" y="107"/>
                    </a:cubicBezTo>
                    <a:cubicBezTo>
                      <a:pt x="240" y="108"/>
                      <a:pt x="239" y="108"/>
                      <a:pt x="240" y="109"/>
                    </a:cubicBezTo>
                    <a:cubicBezTo>
                      <a:pt x="240" y="109"/>
                      <a:pt x="241" y="109"/>
                      <a:pt x="241" y="109"/>
                    </a:cubicBezTo>
                    <a:cubicBezTo>
                      <a:pt x="241" y="109"/>
                      <a:pt x="241" y="109"/>
                      <a:pt x="241" y="108"/>
                    </a:cubicBezTo>
                    <a:cubicBezTo>
                      <a:pt x="242" y="108"/>
                      <a:pt x="242" y="108"/>
                      <a:pt x="242" y="108"/>
                    </a:cubicBezTo>
                    <a:cubicBezTo>
                      <a:pt x="242" y="108"/>
                      <a:pt x="242" y="109"/>
                      <a:pt x="242" y="109"/>
                    </a:cubicBezTo>
                    <a:cubicBezTo>
                      <a:pt x="242" y="109"/>
                      <a:pt x="242" y="109"/>
                      <a:pt x="242" y="109"/>
                    </a:cubicBezTo>
                    <a:cubicBezTo>
                      <a:pt x="243" y="109"/>
                      <a:pt x="243" y="109"/>
                      <a:pt x="243" y="109"/>
                    </a:cubicBezTo>
                    <a:cubicBezTo>
                      <a:pt x="243" y="109"/>
                      <a:pt x="243" y="110"/>
                      <a:pt x="243" y="110"/>
                    </a:cubicBezTo>
                    <a:cubicBezTo>
                      <a:pt x="243" y="110"/>
                      <a:pt x="243" y="111"/>
                      <a:pt x="243" y="111"/>
                    </a:cubicBezTo>
                    <a:cubicBezTo>
                      <a:pt x="243" y="111"/>
                      <a:pt x="243" y="111"/>
                      <a:pt x="243" y="111"/>
                    </a:cubicBezTo>
                    <a:cubicBezTo>
                      <a:pt x="243" y="112"/>
                      <a:pt x="244" y="111"/>
                      <a:pt x="244" y="111"/>
                    </a:cubicBezTo>
                    <a:cubicBezTo>
                      <a:pt x="244" y="111"/>
                      <a:pt x="244" y="112"/>
                      <a:pt x="244" y="112"/>
                    </a:cubicBezTo>
                    <a:cubicBezTo>
                      <a:pt x="244" y="112"/>
                      <a:pt x="244" y="112"/>
                      <a:pt x="244" y="112"/>
                    </a:cubicBezTo>
                    <a:cubicBezTo>
                      <a:pt x="244" y="113"/>
                      <a:pt x="244" y="113"/>
                      <a:pt x="245" y="113"/>
                    </a:cubicBezTo>
                    <a:cubicBezTo>
                      <a:pt x="245" y="113"/>
                      <a:pt x="245" y="113"/>
                      <a:pt x="245" y="114"/>
                    </a:cubicBezTo>
                    <a:cubicBezTo>
                      <a:pt x="245" y="114"/>
                      <a:pt x="245" y="114"/>
                      <a:pt x="245" y="114"/>
                    </a:cubicBezTo>
                    <a:cubicBezTo>
                      <a:pt x="245" y="114"/>
                      <a:pt x="245" y="114"/>
                      <a:pt x="245" y="114"/>
                    </a:cubicBezTo>
                    <a:cubicBezTo>
                      <a:pt x="245" y="115"/>
                      <a:pt x="245" y="115"/>
                      <a:pt x="245" y="115"/>
                    </a:cubicBezTo>
                    <a:cubicBezTo>
                      <a:pt x="245" y="115"/>
                      <a:pt x="246" y="115"/>
                      <a:pt x="246" y="115"/>
                    </a:cubicBezTo>
                    <a:cubicBezTo>
                      <a:pt x="246" y="115"/>
                      <a:pt x="245" y="116"/>
                      <a:pt x="245" y="116"/>
                    </a:cubicBezTo>
                    <a:cubicBezTo>
                      <a:pt x="245" y="117"/>
                      <a:pt x="243" y="117"/>
                      <a:pt x="243" y="118"/>
                    </a:cubicBezTo>
                    <a:cubicBezTo>
                      <a:pt x="244" y="118"/>
                      <a:pt x="244" y="118"/>
                      <a:pt x="245" y="118"/>
                    </a:cubicBezTo>
                    <a:cubicBezTo>
                      <a:pt x="246" y="118"/>
                      <a:pt x="247" y="119"/>
                      <a:pt x="247" y="119"/>
                    </a:cubicBezTo>
                    <a:cubicBezTo>
                      <a:pt x="248" y="119"/>
                      <a:pt x="248" y="119"/>
                      <a:pt x="248" y="119"/>
                    </a:cubicBezTo>
                    <a:cubicBezTo>
                      <a:pt x="249" y="119"/>
                      <a:pt x="249" y="118"/>
                      <a:pt x="249" y="118"/>
                    </a:cubicBezTo>
                    <a:cubicBezTo>
                      <a:pt x="249" y="118"/>
                      <a:pt x="249" y="118"/>
                      <a:pt x="249" y="117"/>
                    </a:cubicBezTo>
                    <a:cubicBezTo>
                      <a:pt x="249" y="117"/>
                      <a:pt x="249" y="117"/>
                      <a:pt x="249" y="116"/>
                    </a:cubicBezTo>
                    <a:cubicBezTo>
                      <a:pt x="249" y="117"/>
                      <a:pt x="249" y="116"/>
                      <a:pt x="250" y="116"/>
                    </a:cubicBezTo>
                    <a:cubicBezTo>
                      <a:pt x="250" y="117"/>
                      <a:pt x="250" y="117"/>
                      <a:pt x="250" y="117"/>
                    </a:cubicBezTo>
                    <a:cubicBezTo>
                      <a:pt x="250" y="117"/>
                      <a:pt x="250" y="117"/>
                      <a:pt x="250" y="117"/>
                    </a:cubicBezTo>
                    <a:cubicBezTo>
                      <a:pt x="251" y="117"/>
                      <a:pt x="251" y="117"/>
                      <a:pt x="251" y="117"/>
                    </a:cubicBezTo>
                    <a:cubicBezTo>
                      <a:pt x="251" y="117"/>
                      <a:pt x="251" y="117"/>
                      <a:pt x="251" y="118"/>
                    </a:cubicBezTo>
                    <a:cubicBezTo>
                      <a:pt x="251" y="118"/>
                      <a:pt x="251" y="118"/>
                      <a:pt x="251" y="118"/>
                    </a:cubicBezTo>
                    <a:cubicBezTo>
                      <a:pt x="251" y="118"/>
                      <a:pt x="251" y="118"/>
                      <a:pt x="251" y="118"/>
                    </a:cubicBezTo>
                    <a:cubicBezTo>
                      <a:pt x="251" y="118"/>
                      <a:pt x="251" y="118"/>
                      <a:pt x="251" y="118"/>
                    </a:cubicBezTo>
                    <a:cubicBezTo>
                      <a:pt x="252" y="118"/>
                      <a:pt x="252" y="118"/>
                      <a:pt x="252" y="118"/>
                    </a:cubicBezTo>
                    <a:cubicBezTo>
                      <a:pt x="252" y="118"/>
                      <a:pt x="252" y="118"/>
                      <a:pt x="252" y="118"/>
                    </a:cubicBezTo>
                    <a:cubicBezTo>
                      <a:pt x="253" y="118"/>
                      <a:pt x="253" y="118"/>
                      <a:pt x="254" y="119"/>
                    </a:cubicBezTo>
                    <a:cubicBezTo>
                      <a:pt x="254" y="119"/>
                      <a:pt x="255" y="119"/>
                      <a:pt x="255" y="119"/>
                    </a:cubicBezTo>
                    <a:cubicBezTo>
                      <a:pt x="255" y="119"/>
                      <a:pt x="255" y="119"/>
                      <a:pt x="255" y="119"/>
                    </a:cubicBezTo>
                    <a:cubicBezTo>
                      <a:pt x="256" y="119"/>
                      <a:pt x="256" y="119"/>
                      <a:pt x="256" y="119"/>
                    </a:cubicBezTo>
                    <a:cubicBezTo>
                      <a:pt x="256" y="119"/>
                      <a:pt x="256" y="119"/>
                      <a:pt x="256" y="119"/>
                    </a:cubicBezTo>
                    <a:cubicBezTo>
                      <a:pt x="256" y="119"/>
                      <a:pt x="256" y="119"/>
                      <a:pt x="256" y="119"/>
                    </a:cubicBezTo>
                    <a:cubicBezTo>
                      <a:pt x="256" y="119"/>
                      <a:pt x="256" y="120"/>
                      <a:pt x="256" y="120"/>
                    </a:cubicBezTo>
                    <a:cubicBezTo>
                      <a:pt x="256" y="120"/>
                      <a:pt x="257" y="120"/>
                      <a:pt x="256" y="120"/>
                    </a:cubicBezTo>
                    <a:cubicBezTo>
                      <a:pt x="256" y="120"/>
                      <a:pt x="256" y="121"/>
                      <a:pt x="256" y="121"/>
                    </a:cubicBezTo>
                    <a:cubicBezTo>
                      <a:pt x="255" y="121"/>
                      <a:pt x="255" y="121"/>
                      <a:pt x="255" y="121"/>
                    </a:cubicBezTo>
                    <a:cubicBezTo>
                      <a:pt x="255" y="121"/>
                      <a:pt x="255" y="121"/>
                      <a:pt x="255" y="121"/>
                    </a:cubicBezTo>
                    <a:cubicBezTo>
                      <a:pt x="255" y="121"/>
                      <a:pt x="255" y="121"/>
                      <a:pt x="255" y="121"/>
                    </a:cubicBezTo>
                    <a:cubicBezTo>
                      <a:pt x="255" y="122"/>
                      <a:pt x="254" y="121"/>
                      <a:pt x="254" y="121"/>
                    </a:cubicBezTo>
                    <a:cubicBezTo>
                      <a:pt x="253" y="121"/>
                      <a:pt x="253" y="121"/>
                      <a:pt x="252" y="121"/>
                    </a:cubicBezTo>
                    <a:cubicBezTo>
                      <a:pt x="252" y="121"/>
                      <a:pt x="252" y="121"/>
                      <a:pt x="252" y="121"/>
                    </a:cubicBezTo>
                    <a:cubicBezTo>
                      <a:pt x="252" y="121"/>
                      <a:pt x="251" y="121"/>
                      <a:pt x="251" y="121"/>
                    </a:cubicBezTo>
                    <a:cubicBezTo>
                      <a:pt x="251" y="121"/>
                      <a:pt x="251" y="121"/>
                      <a:pt x="251" y="121"/>
                    </a:cubicBezTo>
                    <a:cubicBezTo>
                      <a:pt x="251" y="121"/>
                      <a:pt x="251" y="121"/>
                      <a:pt x="251" y="121"/>
                    </a:cubicBezTo>
                    <a:cubicBezTo>
                      <a:pt x="251" y="121"/>
                      <a:pt x="251" y="121"/>
                      <a:pt x="251" y="121"/>
                    </a:cubicBezTo>
                    <a:cubicBezTo>
                      <a:pt x="251" y="122"/>
                      <a:pt x="250" y="122"/>
                      <a:pt x="250" y="122"/>
                    </a:cubicBezTo>
                    <a:cubicBezTo>
                      <a:pt x="250" y="122"/>
                      <a:pt x="250" y="123"/>
                      <a:pt x="249" y="123"/>
                    </a:cubicBezTo>
                    <a:cubicBezTo>
                      <a:pt x="249" y="123"/>
                      <a:pt x="250" y="122"/>
                      <a:pt x="249" y="122"/>
                    </a:cubicBezTo>
                    <a:cubicBezTo>
                      <a:pt x="249" y="122"/>
                      <a:pt x="249" y="122"/>
                      <a:pt x="249" y="122"/>
                    </a:cubicBezTo>
                    <a:cubicBezTo>
                      <a:pt x="249" y="122"/>
                      <a:pt x="249" y="122"/>
                      <a:pt x="249" y="122"/>
                    </a:cubicBezTo>
                    <a:cubicBezTo>
                      <a:pt x="249" y="122"/>
                      <a:pt x="249" y="121"/>
                      <a:pt x="249" y="121"/>
                    </a:cubicBezTo>
                    <a:cubicBezTo>
                      <a:pt x="249" y="121"/>
                      <a:pt x="249" y="121"/>
                      <a:pt x="249" y="121"/>
                    </a:cubicBezTo>
                    <a:cubicBezTo>
                      <a:pt x="249" y="121"/>
                      <a:pt x="249" y="121"/>
                      <a:pt x="249" y="121"/>
                    </a:cubicBezTo>
                    <a:cubicBezTo>
                      <a:pt x="249" y="120"/>
                      <a:pt x="249" y="121"/>
                      <a:pt x="249" y="120"/>
                    </a:cubicBezTo>
                    <a:cubicBezTo>
                      <a:pt x="249" y="120"/>
                      <a:pt x="249" y="120"/>
                      <a:pt x="249" y="120"/>
                    </a:cubicBezTo>
                    <a:cubicBezTo>
                      <a:pt x="249" y="120"/>
                      <a:pt x="249" y="120"/>
                      <a:pt x="249" y="120"/>
                    </a:cubicBezTo>
                    <a:cubicBezTo>
                      <a:pt x="248" y="119"/>
                      <a:pt x="248" y="119"/>
                      <a:pt x="247" y="119"/>
                    </a:cubicBezTo>
                    <a:cubicBezTo>
                      <a:pt x="246" y="119"/>
                      <a:pt x="246" y="119"/>
                      <a:pt x="245" y="119"/>
                    </a:cubicBezTo>
                    <a:cubicBezTo>
                      <a:pt x="245" y="119"/>
                      <a:pt x="244" y="119"/>
                      <a:pt x="244" y="119"/>
                    </a:cubicBezTo>
                    <a:cubicBezTo>
                      <a:pt x="243" y="118"/>
                      <a:pt x="242" y="118"/>
                      <a:pt x="242" y="119"/>
                    </a:cubicBezTo>
                    <a:cubicBezTo>
                      <a:pt x="240" y="120"/>
                      <a:pt x="239" y="121"/>
                      <a:pt x="237" y="122"/>
                    </a:cubicBezTo>
                    <a:cubicBezTo>
                      <a:pt x="238" y="122"/>
                      <a:pt x="238" y="123"/>
                      <a:pt x="239" y="123"/>
                    </a:cubicBezTo>
                    <a:cubicBezTo>
                      <a:pt x="239" y="123"/>
                      <a:pt x="239" y="124"/>
                      <a:pt x="240" y="124"/>
                    </a:cubicBezTo>
                    <a:cubicBezTo>
                      <a:pt x="240" y="124"/>
                      <a:pt x="240" y="124"/>
                      <a:pt x="240" y="124"/>
                    </a:cubicBezTo>
                    <a:cubicBezTo>
                      <a:pt x="240" y="124"/>
                      <a:pt x="240" y="124"/>
                      <a:pt x="240" y="125"/>
                    </a:cubicBezTo>
                    <a:cubicBezTo>
                      <a:pt x="240" y="125"/>
                      <a:pt x="240" y="125"/>
                      <a:pt x="241" y="125"/>
                    </a:cubicBezTo>
                    <a:cubicBezTo>
                      <a:pt x="241" y="125"/>
                      <a:pt x="240" y="125"/>
                      <a:pt x="240" y="125"/>
                    </a:cubicBezTo>
                    <a:cubicBezTo>
                      <a:pt x="241" y="125"/>
                      <a:pt x="241" y="125"/>
                      <a:pt x="241" y="125"/>
                    </a:cubicBezTo>
                    <a:cubicBezTo>
                      <a:pt x="241" y="125"/>
                      <a:pt x="241" y="126"/>
                      <a:pt x="241" y="126"/>
                    </a:cubicBezTo>
                    <a:cubicBezTo>
                      <a:pt x="240" y="126"/>
                      <a:pt x="240" y="125"/>
                      <a:pt x="239" y="125"/>
                    </a:cubicBezTo>
                    <a:cubicBezTo>
                      <a:pt x="238" y="125"/>
                      <a:pt x="238" y="126"/>
                      <a:pt x="238" y="126"/>
                    </a:cubicBezTo>
                    <a:cubicBezTo>
                      <a:pt x="237" y="127"/>
                      <a:pt x="237" y="126"/>
                      <a:pt x="237" y="126"/>
                    </a:cubicBezTo>
                    <a:cubicBezTo>
                      <a:pt x="237" y="126"/>
                      <a:pt x="236" y="126"/>
                      <a:pt x="236" y="126"/>
                    </a:cubicBezTo>
                    <a:cubicBezTo>
                      <a:pt x="235" y="126"/>
                      <a:pt x="235" y="126"/>
                      <a:pt x="235" y="127"/>
                    </a:cubicBezTo>
                    <a:cubicBezTo>
                      <a:pt x="235" y="127"/>
                      <a:pt x="235" y="127"/>
                      <a:pt x="235" y="127"/>
                    </a:cubicBezTo>
                    <a:cubicBezTo>
                      <a:pt x="235" y="127"/>
                      <a:pt x="234" y="127"/>
                      <a:pt x="234" y="127"/>
                    </a:cubicBezTo>
                    <a:cubicBezTo>
                      <a:pt x="234" y="127"/>
                      <a:pt x="233" y="127"/>
                      <a:pt x="233" y="127"/>
                    </a:cubicBezTo>
                    <a:cubicBezTo>
                      <a:pt x="233" y="127"/>
                      <a:pt x="233" y="127"/>
                      <a:pt x="233" y="127"/>
                    </a:cubicBezTo>
                    <a:cubicBezTo>
                      <a:pt x="233" y="126"/>
                      <a:pt x="233" y="127"/>
                      <a:pt x="232" y="127"/>
                    </a:cubicBezTo>
                    <a:cubicBezTo>
                      <a:pt x="233" y="127"/>
                      <a:pt x="233" y="127"/>
                      <a:pt x="234" y="128"/>
                    </a:cubicBezTo>
                    <a:cubicBezTo>
                      <a:pt x="234" y="128"/>
                      <a:pt x="234" y="128"/>
                      <a:pt x="234" y="128"/>
                    </a:cubicBezTo>
                    <a:cubicBezTo>
                      <a:pt x="234" y="128"/>
                      <a:pt x="234" y="128"/>
                      <a:pt x="235" y="128"/>
                    </a:cubicBezTo>
                    <a:cubicBezTo>
                      <a:pt x="235" y="128"/>
                      <a:pt x="235" y="129"/>
                      <a:pt x="235" y="129"/>
                    </a:cubicBezTo>
                    <a:cubicBezTo>
                      <a:pt x="234" y="129"/>
                      <a:pt x="234" y="129"/>
                      <a:pt x="234" y="129"/>
                    </a:cubicBezTo>
                    <a:cubicBezTo>
                      <a:pt x="234" y="129"/>
                      <a:pt x="234" y="129"/>
                      <a:pt x="234" y="129"/>
                    </a:cubicBezTo>
                    <a:cubicBezTo>
                      <a:pt x="234" y="130"/>
                      <a:pt x="234" y="130"/>
                      <a:pt x="234" y="130"/>
                    </a:cubicBezTo>
                    <a:cubicBezTo>
                      <a:pt x="234" y="130"/>
                      <a:pt x="234" y="130"/>
                      <a:pt x="234" y="129"/>
                    </a:cubicBezTo>
                    <a:cubicBezTo>
                      <a:pt x="234" y="129"/>
                      <a:pt x="234" y="129"/>
                      <a:pt x="233" y="129"/>
                    </a:cubicBezTo>
                    <a:cubicBezTo>
                      <a:pt x="233" y="129"/>
                      <a:pt x="233" y="129"/>
                      <a:pt x="233" y="129"/>
                    </a:cubicBezTo>
                    <a:cubicBezTo>
                      <a:pt x="233" y="129"/>
                      <a:pt x="234" y="129"/>
                      <a:pt x="234" y="129"/>
                    </a:cubicBezTo>
                    <a:cubicBezTo>
                      <a:pt x="234" y="128"/>
                      <a:pt x="234" y="128"/>
                      <a:pt x="234" y="128"/>
                    </a:cubicBezTo>
                    <a:cubicBezTo>
                      <a:pt x="234" y="128"/>
                      <a:pt x="234" y="128"/>
                      <a:pt x="233" y="128"/>
                    </a:cubicBezTo>
                    <a:cubicBezTo>
                      <a:pt x="233" y="128"/>
                      <a:pt x="233" y="127"/>
                      <a:pt x="233" y="127"/>
                    </a:cubicBezTo>
                    <a:cubicBezTo>
                      <a:pt x="232" y="127"/>
                      <a:pt x="232" y="127"/>
                      <a:pt x="231" y="127"/>
                    </a:cubicBezTo>
                    <a:cubicBezTo>
                      <a:pt x="231" y="127"/>
                      <a:pt x="230" y="126"/>
                      <a:pt x="229" y="126"/>
                    </a:cubicBezTo>
                    <a:cubicBezTo>
                      <a:pt x="229" y="126"/>
                      <a:pt x="228" y="126"/>
                      <a:pt x="228" y="126"/>
                    </a:cubicBezTo>
                    <a:cubicBezTo>
                      <a:pt x="228" y="126"/>
                      <a:pt x="228" y="126"/>
                      <a:pt x="227" y="126"/>
                    </a:cubicBezTo>
                    <a:cubicBezTo>
                      <a:pt x="227" y="126"/>
                      <a:pt x="227" y="127"/>
                      <a:pt x="227" y="127"/>
                    </a:cubicBezTo>
                    <a:cubicBezTo>
                      <a:pt x="227" y="127"/>
                      <a:pt x="227" y="127"/>
                      <a:pt x="227" y="127"/>
                    </a:cubicBezTo>
                    <a:cubicBezTo>
                      <a:pt x="227" y="128"/>
                      <a:pt x="227" y="128"/>
                      <a:pt x="226" y="128"/>
                    </a:cubicBezTo>
                    <a:cubicBezTo>
                      <a:pt x="226" y="128"/>
                      <a:pt x="226" y="128"/>
                      <a:pt x="225" y="128"/>
                    </a:cubicBezTo>
                    <a:cubicBezTo>
                      <a:pt x="225" y="128"/>
                      <a:pt x="224" y="129"/>
                      <a:pt x="224" y="130"/>
                    </a:cubicBezTo>
                    <a:cubicBezTo>
                      <a:pt x="224" y="130"/>
                      <a:pt x="224" y="131"/>
                      <a:pt x="225" y="131"/>
                    </a:cubicBezTo>
                    <a:cubicBezTo>
                      <a:pt x="225" y="131"/>
                      <a:pt x="225" y="132"/>
                      <a:pt x="225" y="132"/>
                    </a:cubicBezTo>
                    <a:cubicBezTo>
                      <a:pt x="225" y="132"/>
                      <a:pt x="225" y="132"/>
                      <a:pt x="225" y="132"/>
                    </a:cubicBezTo>
                    <a:cubicBezTo>
                      <a:pt x="225" y="132"/>
                      <a:pt x="225" y="132"/>
                      <a:pt x="225" y="132"/>
                    </a:cubicBezTo>
                    <a:cubicBezTo>
                      <a:pt x="226" y="132"/>
                      <a:pt x="227" y="133"/>
                      <a:pt x="227" y="133"/>
                    </a:cubicBezTo>
                    <a:cubicBezTo>
                      <a:pt x="228" y="133"/>
                      <a:pt x="228" y="133"/>
                      <a:pt x="228" y="133"/>
                    </a:cubicBezTo>
                    <a:cubicBezTo>
                      <a:pt x="229" y="133"/>
                      <a:pt x="229" y="133"/>
                      <a:pt x="230" y="133"/>
                    </a:cubicBezTo>
                    <a:cubicBezTo>
                      <a:pt x="229" y="133"/>
                      <a:pt x="229" y="133"/>
                      <a:pt x="229" y="133"/>
                    </a:cubicBezTo>
                    <a:cubicBezTo>
                      <a:pt x="230" y="132"/>
                      <a:pt x="230" y="133"/>
                      <a:pt x="231" y="133"/>
                    </a:cubicBezTo>
                    <a:cubicBezTo>
                      <a:pt x="231" y="133"/>
                      <a:pt x="230" y="132"/>
                      <a:pt x="230" y="132"/>
                    </a:cubicBezTo>
                    <a:cubicBezTo>
                      <a:pt x="231" y="132"/>
                      <a:pt x="231" y="133"/>
                      <a:pt x="231" y="133"/>
                    </a:cubicBezTo>
                    <a:cubicBezTo>
                      <a:pt x="232" y="132"/>
                      <a:pt x="231" y="132"/>
                      <a:pt x="231" y="132"/>
                    </a:cubicBezTo>
                    <a:cubicBezTo>
                      <a:pt x="231" y="132"/>
                      <a:pt x="231" y="132"/>
                      <a:pt x="231" y="132"/>
                    </a:cubicBezTo>
                    <a:cubicBezTo>
                      <a:pt x="232" y="132"/>
                      <a:pt x="231" y="132"/>
                      <a:pt x="232" y="132"/>
                    </a:cubicBezTo>
                    <a:cubicBezTo>
                      <a:pt x="232" y="132"/>
                      <a:pt x="232" y="132"/>
                      <a:pt x="233" y="132"/>
                    </a:cubicBezTo>
                    <a:cubicBezTo>
                      <a:pt x="233" y="132"/>
                      <a:pt x="233" y="132"/>
                      <a:pt x="233" y="132"/>
                    </a:cubicBezTo>
                    <a:cubicBezTo>
                      <a:pt x="233" y="132"/>
                      <a:pt x="232" y="132"/>
                      <a:pt x="232" y="131"/>
                    </a:cubicBezTo>
                    <a:cubicBezTo>
                      <a:pt x="233" y="131"/>
                      <a:pt x="233" y="132"/>
                      <a:pt x="233" y="132"/>
                    </a:cubicBezTo>
                    <a:cubicBezTo>
                      <a:pt x="233" y="131"/>
                      <a:pt x="233" y="131"/>
                      <a:pt x="233" y="131"/>
                    </a:cubicBezTo>
                    <a:cubicBezTo>
                      <a:pt x="233" y="131"/>
                      <a:pt x="233" y="131"/>
                      <a:pt x="233" y="131"/>
                    </a:cubicBezTo>
                    <a:cubicBezTo>
                      <a:pt x="232" y="131"/>
                      <a:pt x="233" y="131"/>
                      <a:pt x="233" y="131"/>
                    </a:cubicBezTo>
                    <a:cubicBezTo>
                      <a:pt x="234" y="131"/>
                      <a:pt x="235" y="131"/>
                      <a:pt x="235" y="132"/>
                    </a:cubicBezTo>
                    <a:cubicBezTo>
                      <a:pt x="236" y="132"/>
                      <a:pt x="237" y="132"/>
                      <a:pt x="237" y="132"/>
                    </a:cubicBezTo>
                    <a:cubicBezTo>
                      <a:pt x="237" y="131"/>
                      <a:pt x="237" y="131"/>
                      <a:pt x="237" y="131"/>
                    </a:cubicBezTo>
                    <a:cubicBezTo>
                      <a:pt x="237" y="131"/>
                      <a:pt x="237" y="131"/>
                      <a:pt x="237" y="131"/>
                    </a:cubicBezTo>
                    <a:cubicBezTo>
                      <a:pt x="238" y="131"/>
                      <a:pt x="237" y="131"/>
                      <a:pt x="237" y="131"/>
                    </a:cubicBezTo>
                    <a:cubicBezTo>
                      <a:pt x="236" y="130"/>
                      <a:pt x="236" y="130"/>
                      <a:pt x="236" y="130"/>
                    </a:cubicBezTo>
                    <a:cubicBezTo>
                      <a:pt x="236" y="130"/>
                      <a:pt x="236" y="130"/>
                      <a:pt x="237" y="130"/>
                    </a:cubicBezTo>
                    <a:cubicBezTo>
                      <a:pt x="237" y="130"/>
                      <a:pt x="236" y="129"/>
                      <a:pt x="237" y="129"/>
                    </a:cubicBezTo>
                    <a:cubicBezTo>
                      <a:pt x="237" y="129"/>
                      <a:pt x="237" y="129"/>
                      <a:pt x="237" y="129"/>
                    </a:cubicBezTo>
                    <a:cubicBezTo>
                      <a:pt x="237" y="129"/>
                      <a:pt x="237" y="129"/>
                      <a:pt x="237" y="130"/>
                    </a:cubicBezTo>
                    <a:cubicBezTo>
                      <a:pt x="237" y="130"/>
                      <a:pt x="237" y="130"/>
                      <a:pt x="237" y="130"/>
                    </a:cubicBezTo>
                    <a:cubicBezTo>
                      <a:pt x="237" y="131"/>
                      <a:pt x="238" y="130"/>
                      <a:pt x="238" y="130"/>
                    </a:cubicBezTo>
                    <a:cubicBezTo>
                      <a:pt x="239" y="131"/>
                      <a:pt x="239" y="130"/>
                      <a:pt x="239" y="130"/>
                    </a:cubicBezTo>
                    <a:cubicBezTo>
                      <a:pt x="239" y="130"/>
                      <a:pt x="239" y="131"/>
                      <a:pt x="239" y="131"/>
                    </a:cubicBezTo>
                    <a:cubicBezTo>
                      <a:pt x="239" y="131"/>
                      <a:pt x="238" y="131"/>
                      <a:pt x="239" y="131"/>
                    </a:cubicBezTo>
                    <a:cubicBezTo>
                      <a:pt x="239" y="131"/>
                      <a:pt x="239" y="131"/>
                      <a:pt x="239" y="131"/>
                    </a:cubicBezTo>
                    <a:cubicBezTo>
                      <a:pt x="239" y="131"/>
                      <a:pt x="239" y="131"/>
                      <a:pt x="239" y="132"/>
                    </a:cubicBezTo>
                    <a:cubicBezTo>
                      <a:pt x="239" y="132"/>
                      <a:pt x="239" y="132"/>
                      <a:pt x="238" y="132"/>
                    </a:cubicBezTo>
                    <a:cubicBezTo>
                      <a:pt x="239" y="132"/>
                      <a:pt x="239" y="132"/>
                      <a:pt x="239" y="132"/>
                    </a:cubicBezTo>
                    <a:cubicBezTo>
                      <a:pt x="240" y="132"/>
                      <a:pt x="239" y="132"/>
                      <a:pt x="239" y="132"/>
                    </a:cubicBezTo>
                    <a:cubicBezTo>
                      <a:pt x="239" y="132"/>
                      <a:pt x="240" y="132"/>
                      <a:pt x="240" y="132"/>
                    </a:cubicBezTo>
                    <a:cubicBezTo>
                      <a:pt x="240" y="132"/>
                      <a:pt x="240" y="131"/>
                      <a:pt x="240" y="131"/>
                    </a:cubicBezTo>
                    <a:cubicBezTo>
                      <a:pt x="240" y="131"/>
                      <a:pt x="240" y="131"/>
                      <a:pt x="239" y="131"/>
                    </a:cubicBezTo>
                    <a:cubicBezTo>
                      <a:pt x="240" y="131"/>
                      <a:pt x="240" y="131"/>
                      <a:pt x="240" y="131"/>
                    </a:cubicBezTo>
                    <a:cubicBezTo>
                      <a:pt x="240" y="131"/>
                      <a:pt x="240" y="131"/>
                      <a:pt x="240" y="131"/>
                    </a:cubicBezTo>
                    <a:cubicBezTo>
                      <a:pt x="240" y="130"/>
                      <a:pt x="241" y="131"/>
                      <a:pt x="241" y="131"/>
                    </a:cubicBezTo>
                    <a:cubicBezTo>
                      <a:pt x="241" y="131"/>
                      <a:pt x="241" y="131"/>
                      <a:pt x="241" y="131"/>
                    </a:cubicBezTo>
                    <a:cubicBezTo>
                      <a:pt x="241" y="131"/>
                      <a:pt x="242" y="131"/>
                      <a:pt x="242" y="131"/>
                    </a:cubicBezTo>
                    <a:cubicBezTo>
                      <a:pt x="242" y="131"/>
                      <a:pt x="241" y="131"/>
                      <a:pt x="242" y="130"/>
                    </a:cubicBezTo>
                    <a:cubicBezTo>
                      <a:pt x="242" y="131"/>
                      <a:pt x="242" y="131"/>
                      <a:pt x="242" y="131"/>
                    </a:cubicBezTo>
                    <a:cubicBezTo>
                      <a:pt x="241" y="131"/>
                      <a:pt x="241" y="131"/>
                      <a:pt x="241" y="132"/>
                    </a:cubicBezTo>
                    <a:cubicBezTo>
                      <a:pt x="241" y="132"/>
                      <a:pt x="241" y="132"/>
                      <a:pt x="241" y="132"/>
                    </a:cubicBezTo>
                    <a:cubicBezTo>
                      <a:pt x="241" y="132"/>
                      <a:pt x="241" y="132"/>
                      <a:pt x="241" y="132"/>
                    </a:cubicBezTo>
                    <a:cubicBezTo>
                      <a:pt x="241" y="132"/>
                      <a:pt x="241" y="132"/>
                      <a:pt x="241" y="132"/>
                    </a:cubicBezTo>
                    <a:cubicBezTo>
                      <a:pt x="241" y="132"/>
                      <a:pt x="241" y="133"/>
                      <a:pt x="241" y="133"/>
                    </a:cubicBezTo>
                    <a:cubicBezTo>
                      <a:pt x="241" y="133"/>
                      <a:pt x="241" y="133"/>
                      <a:pt x="242" y="132"/>
                    </a:cubicBezTo>
                    <a:cubicBezTo>
                      <a:pt x="242" y="132"/>
                      <a:pt x="243" y="133"/>
                      <a:pt x="243" y="134"/>
                    </a:cubicBezTo>
                    <a:cubicBezTo>
                      <a:pt x="243" y="134"/>
                      <a:pt x="243" y="134"/>
                      <a:pt x="243" y="134"/>
                    </a:cubicBezTo>
                    <a:cubicBezTo>
                      <a:pt x="244" y="135"/>
                      <a:pt x="244" y="134"/>
                      <a:pt x="244" y="134"/>
                    </a:cubicBezTo>
                    <a:cubicBezTo>
                      <a:pt x="244" y="134"/>
                      <a:pt x="244" y="134"/>
                      <a:pt x="244" y="134"/>
                    </a:cubicBezTo>
                    <a:cubicBezTo>
                      <a:pt x="244" y="135"/>
                      <a:pt x="244" y="135"/>
                      <a:pt x="244" y="135"/>
                    </a:cubicBezTo>
                    <a:cubicBezTo>
                      <a:pt x="244" y="135"/>
                      <a:pt x="244" y="135"/>
                      <a:pt x="244" y="135"/>
                    </a:cubicBezTo>
                    <a:cubicBezTo>
                      <a:pt x="244" y="136"/>
                      <a:pt x="245" y="135"/>
                      <a:pt x="245" y="135"/>
                    </a:cubicBezTo>
                    <a:cubicBezTo>
                      <a:pt x="245" y="135"/>
                      <a:pt x="245" y="135"/>
                      <a:pt x="245" y="135"/>
                    </a:cubicBezTo>
                    <a:cubicBezTo>
                      <a:pt x="245" y="135"/>
                      <a:pt x="245" y="136"/>
                      <a:pt x="245" y="136"/>
                    </a:cubicBezTo>
                    <a:cubicBezTo>
                      <a:pt x="245" y="136"/>
                      <a:pt x="245" y="135"/>
                      <a:pt x="245" y="136"/>
                    </a:cubicBezTo>
                    <a:cubicBezTo>
                      <a:pt x="245" y="136"/>
                      <a:pt x="245" y="136"/>
                      <a:pt x="245" y="136"/>
                    </a:cubicBezTo>
                    <a:cubicBezTo>
                      <a:pt x="245" y="136"/>
                      <a:pt x="245" y="136"/>
                      <a:pt x="245" y="136"/>
                    </a:cubicBezTo>
                    <a:cubicBezTo>
                      <a:pt x="246" y="135"/>
                      <a:pt x="246" y="136"/>
                      <a:pt x="246" y="136"/>
                    </a:cubicBezTo>
                    <a:cubicBezTo>
                      <a:pt x="247" y="136"/>
                      <a:pt x="247" y="136"/>
                      <a:pt x="246" y="135"/>
                    </a:cubicBezTo>
                    <a:cubicBezTo>
                      <a:pt x="247" y="135"/>
                      <a:pt x="247" y="136"/>
                      <a:pt x="248" y="136"/>
                    </a:cubicBezTo>
                    <a:cubicBezTo>
                      <a:pt x="248" y="136"/>
                      <a:pt x="248" y="136"/>
                      <a:pt x="248" y="137"/>
                    </a:cubicBezTo>
                    <a:cubicBezTo>
                      <a:pt x="248" y="137"/>
                      <a:pt x="248" y="136"/>
                      <a:pt x="248" y="136"/>
                    </a:cubicBezTo>
                    <a:cubicBezTo>
                      <a:pt x="249" y="136"/>
                      <a:pt x="249" y="136"/>
                      <a:pt x="249" y="136"/>
                    </a:cubicBezTo>
                    <a:cubicBezTo>
                      <a:pt x="249" y="137"/>
                      <a:pt x="248" y="137"/>
                      <a:pt x="248" y="137"/>
                    </a:cubicBezTo>
                    <a:cubicBezTo>
                      <a:pt x="248" y="137"/>
                      <a:pt x="248" y="137"/>
                      <a:pt x="248" y="138"/>
                    </a:cubicBezTo>
                    <a:cubicBezTo>
                      <a:pt x="247" y="138"/>
                      <a:pt x="247" y="137"/>
                      <a:pt x="247" y="137"/>
                    </a:cubicBezTo>
                    <a:cubicBezTo>
                      <a:pt x="247" y="137"/>
                      <a:pt x="246" y="137"/>
                      <a:pt x="246" y="137"/>
                    </a:cubicBezTo>
                    <a:cubicBezTo>
                      <a:pt x="246" y="138"/>
                      <a:pt x="247" y="138"/>
                      <a:pt x="247" y="138"/>
                    </a:cubicBezTo>
                    <a:cubicBezTo>
                      <a:pt x="247" y="138"/>
                      <a:pt x="247" y="139"/>
                      <a:pt x="247" y="139"/>
                    </a:cubicBezTo>
                    <a:cubicBezTo>
                      <a:pt x="247" y="139"/>
                      <a:pt x="248" y="139"/>
                      <a:pt x="248" y="139"/>
                    </a:cubicBezTo>
                    <a:cubicBezTo>
                      <a:pt x="249" y="139"/>
                      <a:pt x="249" y="139"/>
                      <a:pt x="250" y="139"/>
                    </a:cubicBezTo>
                    <a:cubicBezTo>
                      <a:pt x="250" y="139"/>
                      <a:pt x="250" y="139"/>
                      <a:pt x="250" y="139"/>
                    </a:cubicBezTo>
                    <a:cubicBezTo>
                      <a:pt x="250" y="139"/>
                      <a:pt x="250" y="140"/>
                      <a:pt x="250" y="140"/>
                    </a:cubicBezTo>
                    <a:cubicBezTo>
                      <a:pt x="250" y="140"/>
                      <a:pt x="249" y="140"/>
                      <a:pt x="249" y="140"/>
                    </a:cubicBezTo>
                    <a:cubicBezTo>
                      <a:pt x="249" y="141"/>
                      <a:pt x="254" y="141"/>
                      <a:pt x="254" y="141"/>
                    </a:cubicBezTo>
                    <a:cubicBezTo>
                      <a:pt x="254" y="141"/>
                      <a:pt x="254" y="141"/>
                      <a:pt x="254" y="141"/>
                    </a:cubicBezTo>
                    <a:cubicBezTo>
                      <a:pt x="254" y="141"/>
                      <a:pt x="255" y="141"/>
                      <a:pt x="256" y="141"/>
                    </a:cubicBezTo>
                    <a:cubicBezTo>
                      <a:pt x="255" y="141"/>
                      <a:pt x="255" y="141"/>
                      <a:pt x="255" y="142"/>
                    </a:cubicBezTo>
                    <a:cubicBezTo>
                      <a:pt x="255" y="142"/>
                      <a:pt x="255" y="142"/>
                      <a:pt x="255" y="142"/>
                    </a:cubicBezTo>
                    <a:cubicBezTo>
                      <a:pt x="255" y="143"/>
                      <a:pt x="256" y="142"/>
                      <a:pt x="256" y="142"/>
                    </a:cubicBezTo>
                    <a:cubicBezTo>
                      <a:pt x="256" y="143"/>
                      <a:pt x="256" y="143"/>
                      <a:pt x="257" y="143"/>
                    </a:cubicBezTo>
                    <a:cubicBezTo>
                      <a:pt x="258" y="144"/>
                      <a:pt x="259" y="144"/>
                      <a:pt x="261" y="144"/>
                    </a:cubicBezTo>
                    <a:cubicBezTo>
                      <a:pt x="261" y="144"/>
                      <a:pt x="261" y="144"/>
                      <a:pt x="261" y="144"/>
                    </a:cubicBezTo>
                    <a:cubicBezTo>
                      <a:pt x="261" y="144"/>
                      <a:pt x="261" y="145"/>
                      <a:pt x="261" y="145"/>
                    </a:cubicBezTo>
                    <a:cubicBezTo>
                      <a:pt x="262" y="145"/>
                      <a:pt x="264" y="145"/>
                      <a:pt x="265" y="146"/>
                    </a:cubicBezTo>
                    <a:cubicBezTo>
                      <a:pt x="266" y="146"/>
                      <a:pt x="266" y="146"/>
                      <a:pt x="267" y="146"/>
                    </a:cubicBezTo>
                    <a:cubicBezTo>
                      <a:pt x="267" y="146"/>
                      <a:pt x="267" y="146"/>
                      <a:pt x="268" y="146"/>
                    </a:cubicBezTo>
                    <a:cubicBezTo>
                      <a:pt x="268" y="146"/>
                      <a:pt x="267" y="145"/>
                      <a:pt x="267" y="145"/>
                    </a:cubicBezTo>
                    <a:cubicBezTo>
                      <a:pt x="267" y="145"/>
                      <a:pt x="267" y="145"/>
                      <a:pt x="267" y="145"/>
                    </a:cubicBezTo>
                    <a:cubicBezTo>
                      <a:pt x="267" y="145"/>
                      <a:pt x="267" y="145"/>
                      <a:pt x="268" y="145"/>
                    </a:cubicBezTo>
                    <a:cubicBezTo>
                      <a:pt x="268" y="145"/>
                      <a:pt x="267" y="144"/>
                      <a:pt x="268" y="144"/>
                    </a:cubicBezTo>
                    <a:cubicBezTo>
                      <a:pt x="268" y="144"/>
                      <a:pt x="267" y="144"/>
                      <a:pt x="267" y="144"/>
                    </a:cubicBezTo>
                    <a:cubicBezTo>
                      <a:pt x="267" y="144"/>
                      <a:pt x="267" y="144"/>
                      <a:pt x="267" y="144"/>
                    </a:cubicBezTo>
                    <a:cubicBezTo>
                      <a:pt x="267" y="143"/>
                      <a:pt x="266" y="144"/>
                      <a:pt x="266" y="144"/>
                    </a:cubicBezTo>
                    <a:cubicBezTo>
                      <a:pt x="266" y="143"/>
                      <a:pt x="266" y="143"/>
                      <a:pt x="266" y="143"/>
                    </a:cubicBezTo>
                    <a:cubicBezTo>
                      <a:pt x="266" y="143"/>
                      <a:pt x="266" y="143"/>
                      <a:pt x="266" y="143"/>
                    </a:cubicBezTo>
                    <a:cubicBezTo>
                      <a:pt x="266" y="143"/>
                      <a:pt x="266" y="143"/>
                      <a:pt x="266" y="142"/>
                    </a:cubicBezTo>
                    <a:cubicBezTo>
                      <a:pt x="266" y="142"/>
                      <a:pt x="265" y="142"/>
                      <a:pt x="265" y="142"/>
                    </a:cubicBezTo>
                    <a:cubicBezTo>
                      <a:pt x="265" y="142"/>
                      <a:pt x="265" y="142"/>
                      <a:pt x="265" y="142"/>
                    </a:cubicBezTo>
                    <a:cubicBezTo>
                      <a:pt x="264" y="142"/>
                      <a:pt x="264" y="142"/>
                      <a:pt x="264" y="142"/>
                    </a:cubicBezTo>
                    <a:cubicBezTo>
                      <a:pt x="264" y="141"/>
                      <a:pt x="264" y="141"/>
                      <a:pt x="264" y="141"/>
                    </a:cubicBezTo>
                    <a:cubicBezTo>
                      <a:pt x="263" y="141"/>
                      <a:pt x="263" y="141"/>
                      <a:pt x="263" y="141"/>
                    </a:cubicBezTo>
                    <a:cubicBezTo>
                      <a:pt x="263" y="141"/>
                      <a:pt x="263" y="141"/>
                      <a:pt x="263" y="141"/>
                    </a:cubicBezTo>
                    <a:cubicBezTo>
                      <a:pt x="263" y="141"/>
                      <a:pt x="263" y="140"/>
                      <a:pt x="263" y="140"/>
                    </a:cubicBezTo>
                    <a:cubicBezTo>
                      <a:pt x="263" y="140"/>
                      <a:pt x="263" y="140"/>
                      <a:pt x="263" y="140"/>
                    </a:cubicBezTo>
                    <a:cubicBezTo>
                      <a:pt x="263" y="140"/>
                      <a:pt x="263" y="140"/>
                      <a:pt x="262" y="140"/>
                    </a:cubicBezTo>
                    <a:cubicBezTo>
                      <a:pt x="262" y="140"/>
                      <a:pt x="262" y="140"/>
                      <a:pt x="262" y="140"/>
                    </a:cubicBezTo>
                    <a:cubicBezTo>
                      <a:pt x="262" y="140"/>
                      <a:pt x="262" y="140"/>
                      <a:pt x="262" y="140"/>
                    </a:cubicBezTo>
                    <a:cubicBezTo>
                      <a:pt x="262" y="140"/>
                      <a:pt x="262" y="140"/>
                      <a:pt x="262" y="140"/>
                    </a:cubicBezTo>
                    <a:cubicBezTo>
                      <a:pt x="261" y="140"/>
                      <a:pt x="262" y="140"/>
                      <a:pt x="261" y="140"/>
                    </a:cubicBezTo>
                    <a:cubicBezTo>
                      <a:pt x="261" y="140"/>
                      <a:pt x="261" y="140"/>
                      <a:pt x="261" y="140"/>
                    </a:cubicBezTo>
                    <a:cubicBezTo>
                      <a:pt x="261" y="140"/>
                      <a:pt x="262" y="140"/>
                      <a:pt x="262" y="140"/>
                    </a:cubicBezTo>
                    <a:cubicBezTo>
                      <a:pt x="262" y="139"/>
                      <a:pt x="261" y="139"/>
                      <a:pt x="261" y="139"/>
                    </a:cubicBezTo>
                    <a:cubicBezTo>
                      <a:pt x="261" y="139"/>
                      <a:pt x="261" y="140"/>
                      <a:pt x="261" y="139"/>
                    </a:cubicBezTo>
                    <a:cubicBezTo>
                      <a:pt x="261" y="139"/>
                      <a:pt x="261" y="139"/>
                      <a:pt x="261" y="139"/>
                    </a:cubicBezTo>
                    <a:cubicBezTo>
                      <a:pt x="261" y="139"/>
                      <a:pt x="260" y="139"/>
                      <a:pt x="260" y="139"/>
                    </a:cubicBezTo>
                    <a:cubicBezTo>
                      <a:pt x="260" y="139"/>
                      <a:pt x="260" y="138"/>
                      <a:pt x="259" y="138"/>
                    </a:cubicBezTo>
                    <a:cubicBezTo>
                      <a:pt x="259" y="138"/>
                      <a:pt x="259" y="137"/>
                      <a:pt x="258" y="137"/>
                    </a:cubicBezTo>
                    <a:cubicBezTo>
                      <a:pt x="258" y="137"/>
                      <a:pt x="258" y="137"/>
                      <a:pt x="258" y="137"/>
                    </a:cubicBezTo>
                    <a:cubicBezTo>
                      <a:pt x="258" y="136"/>
                      <a:pt x="257" y="136"/>
                      <a:pt x="257" y="136"/>
                    </a:cubicBezTo>
                    <a:cubicBezTo>
                      <a:pt x="257" y="136"/>
                      <a:pt x="257" y="136"/>
                      <a:pt x="257" y="136"/>
                    </a:cubicBezTo>
                    <a:cubicBezTo>
                      <a:pt x="257" y="136"/>
                      <a:pt x="258" y="136"/>
                      <a:pt x="258" y="136"/>
                    </a:cubicBezTo>
                    <a:cubicBezTo>
                      <a:pt x="259" y="136"/>
                      <a:pt x="259" y="136"/>
                      <a:pt x="259" y="136"/>
                    </a:cubicBezTo>
                    <a:cubicBezTo>
                      <a:pt x="259" y="136"/>
                      <a:pt x="260" y="136"/>
                      <a:pt x="260" y="136"/>
                    </a:cubicBezTo>
                    <a:cubicBezTo>
                      <a:pt x="260" y="136"/>
                      <a:pt x="260" y="136"/>
                      <a:pt x="260" y="136"/>
                    </a:cubicBezTo>
                    <a:cubicBezTo>
                      <a:pt x="260" y="137"/>
                      <a:pt x="260" y="136"/>
                      <a:pt x="260" y="137"/>
                    </a:cubicBezTo>
                    <a:cubicBezTo>
                      <a:pt x="260" y="137"/>
                      <a:pt x="260" y="137"/>
                      <a:pt x="261" y="137"/>
                    </a:cubicBezTo>
                    <a:cubicBezTo>
                      <a:pt x="261" y="137"/>
                      <a:pt x="261" y="137"/>
                      <a:pt x="261" y="137"/>
                    </a:cubicBezTo>
                    <a:cubicBezTo>
                      <a:pt x="261" y="137"/>
                      <a:pt x="261" y="137"/>
                      <a:pt x="261" y="137"/>
                    </a:cubicBezTo>
                    <a:cubicBezTo>
                      <a:pt x="261" y="137"/>
                      <a:pt x="261" y="137"/>
                      <a:pt x="261" y="138"/>
                    </a:cubicBezTo>
                    <a:cubicBezTo>
                      <a:pt x="262" y="138"/>
                      <a:pt x="262" y="138"/>
                      <a:pt x="262" y="137"/>
                    </a:cubicBezTo>
                    <a:cubicBezTo>
                      <a:pt x="261" y="137"/>
                      <a:pt x="261" y="137"/>
                      <a:pt x="261" y="136"/>
                    </a:cubicBezTo>
                    <a:cubicBezTo>
                      <a:pt x="261" y="136"/>
                      <a:pt x="261" y="136"/>
                      <a:pt x="261" y="136"/>
                    </a:cubicBezTo>
                    <a:cubicBezTo>
                      <a:pt x="261" y="136"/>
                      <a:pt x="261" y="136"/>
                      <a:pt x="261" y="136"/>
                    </a:cubicBezTo>
                    <a:cubicBezTo>
                      <a:pt x="261" y="136"/>
                      <a:pt x="261" y="136"/>
                      <a:pt x="261" y="136"/>
                    </a:cubicBezTo>
                    <a:cubicBezTo>
                      <a:pt x="261" y="136"/>
                      <a:pt x="262" y="136"/>
                      <a:pt x="262" y="136"/>
                    </a:cubicBezTo>
                    <a:cubicBezTo>
                      <a:pt x="262" y="136"/>
                      <a:pt x="262" y="136"/>
                      <a:pt x="262" y="137"/>
                    </a:cubicBezTo>
                    <a:cubicBezTo>
                      <a:pt x="262" y="137"/>
                      <a:pt x="262" y="137"/>
                      <a:pt x="262" y="137"/>
                    </a:cubicBezTo>
                    <a:cubicBezTo>
                      <a:pt x="262" y="137"/>
                      <a:pt x="262" y="138"/>
                      <a:pt x="263" y="137"/>
                    </a:cubicBezTo>
                    <a:cubicBezTo>
                      <a:pt x="263" y="138"/>
                      <a:pt x="263" y="138"/>
                      <a:pt x="264" y="138"/>
                    </a:cubicBezTo>
                    <a:cubicBezTo>
                      <a:pt x="264" y="138"/>
                      <a:pt x="264" y="138"/>
                      <a:pt x="264" y="138"/>
                    </a:cubicBezTo>
                    <a:cubicBezTo>
                      <a:pt x="264" y="138"/>
                      <a:pt x="264" y="139"/>
                      <a:pt x="264" y="139"/>
                    </a:cubicBezTo>
                    <a:cubicBezTo>
                      <a:pt x="264" y="139"/>
                      <a:pt x="264" y="139"/>
                      <a:pt x="264" y="139"/>
                    </a:cubicBezTo>
                    <a:cubicBezTo>
                      <a:pt x="264" y="139"/>
                      <a:pt x="265" y="139"/>
                      <a:pt x="265" y="139"/>
                    </a:cubicBezTo>
                    <a:cubicBezTo>
                      <a:pt x="265" y="139"/>
                      <a:pt x="265" y="139"/>
                      <a:pt x="265" y="140"/>
                    </a:cubicBezTo>
                    <a:cubicBezTo>
                      <a:pt x="265" y="140"/>
                      <a:pt x="265" y="140"/>
                      <a:pt x="266" y="140"/>
                    </a:cubicBezTo>
                    <a:cubicBezTo>
                      <a:pt x="266" y="140"/>
                      <a:pt x="265" y="140"/>
                      <a:pt x="265" y="139"/>
                    </a:cubicBezTo>
                    <a:cubicBezTo>
                      <a:pt x="266" y="140"/>
                      <a:pt x="265" y="139"/>
                      <a:pt x="265" y="138"/>
                    </a:cubicBezTo>
                    <a:cubicBezTo>
                      <a:pt x="266" y="139"/>
                      <a:pt x="266" y="139"/>
                      <a:pt x="266" y="140"/>
                    </a:cubicBezTo>
                    <a:cubicBezTo>
                      <a:pt x="266" y="140"/>
                      <a:pt x="267" y="140"/>
                      <a:pt x="267" y="140"/>
                    </a:cubicBezTo>
                    <a:cubicBezTo>
                      <a:pt x="267" y="140"/>
                      <a:pt x="267" y="140"/>
                      <a:pt x="267" y="140"/>
                    </a:cubicBezTo>
                    <a:cubicBezTo>
                      <a:pt x="267" y="140"/>
                      <a:pt x="267" y="139"/>
                      <a:pt x="267" y="139"/>
                    </a:cubicBezTo>
                    <a:cubicBezTo>
                      <a:pt x="267" y="139"/>
                      <a:pt x="267" y="139"/>
                      <a:pt x="267" y="140"/>
                    </a:cubicBezTo>
                    <a:cubicBezTo>
                      <a:pt x="267" y="140"/>
                      <a:pt x="267" y="140"/>
                      <a:pt x="267" y="140"/>
                    </a:cubicBezTo>
                    <a:cubicBezTo>
                      <a:pt x="267" y="140"/>
                      <a:pt x="267" y="140"/>
                      <a:pt x="267" y="140"/>
                    </a:cubicBezTo>
                    <a:cubicBezTo>
                      <a:pt x="268" y="140"/>
                      <a:pt x="267" y="140"/>
                      <a:pt x="268" y="140"/>
                    </a:cubicBezTo>
                    <a:cubicBezTo>
                      <a:pt x="268" y="140"/>
                      <a:pt x="268" y="140"/>
                      <a:pt x="268" y="140"/>
                    </a:cubicBezTo>
                    <a:cubicBezTo>
                      <a:pt x="268" y="140"/>
                      <a:pt x="268" y="140"/>
                      <a:pt x="268" y="140"/>
                    </a:cubicBezTo>
                    <a:cubicBezTo>
                      <a:pt x="268" y="140"/>
                      <a:pt x="268" y="140"/>
                      <a:pt x="268" y="140"/>
                    </a:cubicBezTo>
                    <a:cubicBezTo>
                      <a:pt x="269" y="141"/>
                      <a:pt x="268" y="141"/>
                      <a:pt x="269" y="140"/>
                    </a:cubicBezTo>
                    <a:cubicBezTo>
                      <a:pt x="269" y="141"/>
                      <a:pt x="270" y="141"/>
                      <a:pt x="270" y="141"/>
                    </a:cubicBezTo>
                    <a:cubicBezTo>
                      <a:pt x="270" y="141"/>
                      <a:pt x="270" y="141"/>
                      <a:pt x="270" y="141"/>
                    </a:cubicBezTo>
                    <a:cubicBezTo>
                      <a:pt x="270" y="141"/>
                      <a:pt x="270" y="141"/>
                      <a:pt x="270" y="141"/>
                    </a:cubicBezTo>
                    <a:cubicBezTo>
                      <a:pt x="270" y="141"/>
                      <a:pt x="270" y="142"/>
                      <a:pt x="270" y="142"/>
                    </a:cubicBezTo>
                    <a:cubicBezTo>
                      <a:pt x="270" y="142"/>
                      <a:pt x="270" y="142"/>
                      <a:pt x="271" y="142"/>
                    </a:cubicBezTo>
                    <a:cubicBezTo>
                      <a:pt x="271" y="142"/>
                      <a:pt x="271" y="142"/>
                      <a:pt x="271" y="142"/>
                    </a:cubicBezTo>
                    <a:cubicBezTo>
                      <a:pt x="271" y="141"/>
                      <a:pt x="271" y="141"/>
                      <a:pt x="271" y="141"/>
                    </a:cubicBezTo>
                    <a:cubicBezTo>
                      <a:pt x="271" y="140"/>
                      <a:pt x="270" y="140"/>
                      <a:pt x="270" y="140"/>
                    </a:cubicBezTo>
                    <a:cubicBezTo>
                      <a:pt x="270" y="140"/>
                      <a:pt x="271" y="140"/>
                      <a:pt x="271" y="140"/>
                    </a:cubicBezTo>
                    <a:cubicBezTo>
                      <a:pt x="271" y="140"/>
                      <a:pt x="271" y="140"/>
                      <a:pt x="271" y="140"/>
                    </a:cubicBezTo>
                    <a:cubicBezTo>
                      <a:pt x="271" y="140"/>
                      <a:pt x="271" y="140"/>
                      <a:pt x="272" y="141"/>
                    </a:cubicBezTo>
                    <a:cubicBezTo>
                      <a:pt x="272" y="141"/>
                      <a:pt x="272" y="140"/>
                      <a:pt x="273" y="140"/>
                    </a:cubicBezTo>
                    <a:cubicBezTo>
                      <a:pt x="272" y="140"/>
                      <a:pt x="272" y="140"/>
                      <a:pt x="272" y="140"/>
                    </a:cubicBezTo>
                    <a:cubicBezTo>
                      <a:pt x="272" y="140"/>
                      <a:pt x="272" y="140"/>
                      <a:pt x="272" y="139"/>
                    </a:cubicBezTo>
                    <a:cubicBezTo>
                      <a:pt x="272" y="139"/>
                      <a:pt x="272" y="139"/>
                      <a:pt x="271" y="139"/>
                    </a:cubicBezTo>
                    <a:cubicBezTo>
                      <a:pt x="271" y="139"/>
                      <a:pt x="271" y="139"/>
                      <a:pt x="271" y="139"/>
                    </a:cubicBezTo>
                    <a:cubicBezTo>
                      <a:pt x="271" y="139"/>
                      <a:pt x="271" y="139"/>
                      <a:pt x="271" y="138"/>
                    </a:cubicBezTo>
                    <a:cubicBezTo>
                      <a:pt x="271" y="138"/>
                      <a:pt x="271" y="139"/>
                      <a:pt x="271" y="138"/>
                    </a:cubicBezTo>
                    <a:cubicBezTo>
                      <a:pt x="271" y="138"/>
                      <a:pt x="272" y="139"/>
                      <a:pt x="271" y="138"/>
                    </a:cubicBezTo>
                    <a:cubicBezTo>
                      <a:pt x="271" y="138"/>
                      <a:pt x="271" y="138"/>
                      <a:pt x="271" y="138"/>
                    </a:cubicBezTo>
                    <a:cubicBezTo>
                      <a:pt x="271" y="137"/>
                      <a:pt x="271" y="137"/>
                      <a:pt x="271" y="137"/>
                    </a:cubicBezTo>
                    <a:cubicBezTo>
                      <a:pt x="271" y="137"/>
                      <a:pt x="271" y="137"/>
                      <a:pt x="271" y="137"/>
                    </a:cubicBezTo>
                    <a:cubicBezTo>
                      <a:pt x="271" y="137"/>
                      <a:pt x="271" y="137"/>
                      <a:pt x="271" y="137"/>
                    </a:cubicBezTo>
                    <a:cubicBezTo>
                      <a:pt x="271" y="137"/>
                      <a:pt x="271" y="137"/>
                      <a:pt x="271" y="136"/>
                    </a:cubicBezTo>
                    <a:cubicBezTo>
                      <a:pt x="271" y="136"/>
                      <a:pt x="271" y="136"/>
                      <a:pt x="270" y="135"/>
                    </a:cubicBezTo>
                    <a:cubicBezTo>
                      <a:pt x="271" y="135"/>
                      <a:pt x="271" y="136"/>
                      <a:pt x="271" y="136"/>
                    </a:cubicBezTo>
                    <a:cubicBezTo>
                      <a:pt x="271" y="136"/>
                      <a:pt x="271" y="136"/>
                      <a:pt x="272" y="136"/>
                    </a:cubicBezTo>
                    <a:cubicBezTo>
                      <a:pt x="272" y="137"/>
                      <a:pt x="272" y="137"/>
                      <a:pt x="272" y="137"/>
                    </a:cubicBezTo>
                    <a:cubicBezTo>
                      <a:pt x="272" y="137"/>
                      <a:pt x="272" y="138"/>
                      <a:pt x="272" y="138"/>
                    </a:cubicBezTo>
                    <a:cubicBezTo>
                      <a:pt x="273" y="139"/>
                      <a:pt x="273" y="139"/>
                      <a:pt x="273" y="138"/>
                    </a:cubicBezTo>
                    <a:cubicBezTo>
                      <a:pt x="273" y="138"/>
                      <a:pt x="273" y="138"/>
                      <a:pt x="273" y="138"/>
                    </a:cubicBezTo>
                    <a:cubicBezTo>
                      <a:pt x="273" y="138"/>
                      <a:pt x="273" y="137"/>
                      <a:pt x="273" y="137"/>
                    </a:cubicBezTo>
                    <a:cubicBezTo>
                      <a:pt x="273" y="136"/>
                      <a:pt x="273" y="136"/>
                      <a:pt x="272" y="136"/>
                    </a:cubicBezTo>
                    <a:cubicBezTo>
                      <a:pt x="272" y="135"/>
                      <a:pt x="271" y="136"/>
                      <a:pt x="272" y="135"/>
                    </a:cubicBezTo>
                    <a:cubicBezTo>
                      <a:pt x="272" y="135"/>
                      <a:pt x="272" y="134"/>
                      <a:pt x="273" y="134"/>
                    </a:cubicBezTo>
                    <a:cubicBezTo>
                      <a:pt x="272" y="134"/>
                      <a:pt x="272" y="134"/>
                      <a:pt x="272" y="134"/>
                    </a:cubicBezTo>
                    <a:cubicBezTo>
                      <a:pt x="272" y="134"/>
                      <a:pt x="272" y="134"/>
                      <a:pt x="271" y="134"/>
                    </a:cubicBezTo>
                    <a:cubicBezTo>
                      <a:pt x="271" y="134"/>
                      <a:pt x="271" y="134"/>
                      <a:pt x="271" y="134"/>
                    </a:cubicBezTo>
                    <a:cubicBezTo>
                      <a:pt x="271" y="134"/>
                      <a:pt x="271" y="134"/>
                      <a:pt x="270" y="134"/>
                    </a:cubicBezTo>
                    <a:cubicBezTo>
                      <a:pt x="271" y="134"/>
                      <a:pt x="271" y="134"/>
                      <a:pt x="271" y="134"/>
                    </a:cubicBezTo>
                    <a:cubicBezTo>
                      <a:pt x="270" y="134"/>
                      <a:pt x="271" y="133"/>
                      <a:pt x="270" y="133"/>
                    </a:cubicBezTo>
                    <a:cubicBezTo>
                      <a:pt x="270" y="133"/>
                      <a:pt x="270" y="133"/>
                      <a:pt x="270" y="133"/>
                    </a:cubicBezTo>
                    <a:cubicBezTo>
                      <a:pt x="270" y="133"/>
                      <a:pt x="270" y="133"/>
                      <a:pt x="270" y="133"/>
                    </a:cubicBezTo>
                    <a:cubicBezTo>
                      <a:pt x="270" y="133"/>
                      <a:pt x="270" y="133"/>
                      <a:pt x="269" y="133"/>
                    </a:cubicBezTo>
                    <a:cubicBezTo>
                      <a:pt x="269" y="133"/>
                      <a:pt x="270" y="133"/>
                      <a:pt x="270" y="133"/>
                    </a:cubicBezTo>
                    <a:cubicBezTo>
                      <a:pt x="269" y="133"/>
                      <a:pt x="269" y="133"/>
                      <a:pt x="269" y="133"/>
                    </a:cubicBezTo>
                    <a:cubicBezTo>
                      <a:pt x="269" y="132"/>
                      <a:pt x="270" y="133"/>
                      <a:pt x="271" y="132"/>
                    </a:cubicBezTo>
                    <a:cubicBezTo>
                      <a:pt x="271" y="132"/>
                      <a:pt x="271" y="132"/>
                      <a:pt x="271" y="132"/>
                    </a:cubicBezTo>
                    <a:cubicBezTo>
                      <a:pt x="271" y="132"/>
                      <a:pt x="271" y="132"/>
                      <a:pt x="271" y="132"/>
                    </a:cubicBezTo>
                    <a:cubicBezTo>
                      <a:pt x="271" y="131"/>
                      <a:pt x="271" y="132"/>
                      <a:pt x="270" y="131"/>
                    </a:cubicBezTo>
                    <a:cubicBezTo>
                      <a:pt x="270" y="132"/>
                      <a:pt x="270" y="132"/>
                      <a:pt x="270" y="132"/>
                    </a:cubicBezTo>
                    <a:cubicBezTo>
                      <a:pt x="270" y="132"/>
                      <a:pt x="270" y="132"/>
                      <a:pt x="270" y="132"/>
                    </a:cubicBezTo>
                    <a:cubicBezTo>
                      <a:pt x="270" y="132"/>
                      <a:pt x="269" y="131"/>
                      <a:pt x="269" y="131"/>
                    </a:cubicBezTo>
                    <a:cubicBezTo>
                      <a:pt x="269" y="131"/>
                      <a:pt x="269" y="132"/>
                      <a:pt x="269" y="131"/>
                    </a:cubicBezTo>
                    <a:cubicBezTo>
                      <a:pt x="268" y="131"/>
                      <a:pt x="269" y="131"/>
                      <a:pt x="269" y="130"/>
                    </a:cubicBezTo>
                    <a:cubicBezTo>
                      <a:pt x="269" y="130"/>
                      <a:pt x="269" y="130"/>
                      <a:pt x="269" y="130"/>
                    </a:cubicBezTo>
                    <a:cubicBezTo>
                      <a:pt x="269" y="130"/>
                      <a:pt x="269" y="130"/>
                      <a:pt x="269" y="130"/>
                    </a:cubicBezTo>
                    <a:cubicBezTo>
                      <a:pt x="269" y="130"/>
                      <a:pt x="268" y="130"/>
                      <a:pt x="268" y="130"/>
                    </a:cubicBezTo>
                    <a:cubicBezTo>
                      <a:pt x="268" y="129"/>
                      <a:pt x="268" y="129"/>
                      <a:pt x="268" y="129"/>
                    </a:cubicBezTo>
                    <a:cubicBezTo>
                      <a:pt x="268" y="129"/>
                      <a:pt x="268" y="129"/>
                      <a:pt x="268" y="129"/>
                    </a:cubicBezTo>
                    <a:cubicBezTo>
                      <a:pt x="268" y="129"/>
                      <a:pt x="268" y="130"/>
                      <a:pt x="268" y="131"/>
                    </a:cubicBezTo>
                    <a:cubicBezTo>
                      <a:pt x="268" y="130"/>
                      <a:pt x="268" y="130"/>
                      <a:pt x="268" y="130"/>
                    </a:cubicBezTo>
                    <a:cubicBezTo>
                      <a:pt x="268" y="130"/>
                      <a:pt x="268" y="130"/>
                      <a:pt x="267" y="130"/>
                    </a:cubicBezTo>
                    <a:cubicBezTo>
                      <a:pt x="267" y="130"/>
                      <a:pt x="267" y="130"/>
                      <a:pt x="267" y="130"/>
                    </a:cubicBezTo>
                    <a:cubicBezTo>
                      <a:pt x="267" y="130"/>
                      <a:pt x="267" y="130"/>
                      <a:pt x="267" y="130"/>
                    </a:cubicBezTo>
                    <a:cubicBezTo>
                      <a:pt x="267" y="130"/>
                      <a:pt x="267" y="130"/>
                      <a:pt x="267" y="129"/>
                    </a:cubicBezTo>
                    <a:cubicBezTo>
                      <a:pt x="267" y="129"/>
                      <a:pt x="267" y="129"/>
                      <a:pt x="267" y="129"/>
                    </a:cubicBezTo>
                    <a:cubicBezTo>
                      <a:pt x="266" y="129"/>
                      <a:pt x="267" y="129"/>
                      <a:pt x="266" y="129"/>
                    </a:cubicBezTo>
                    <a:cubicBezTo>
                      <a:pt x="266" y="129"/>
                      <a:pt x="266" y="129"/>
                      <a:pt x="266" y="129"/>
                    </a:cubicBezTo>
                    <a:cubicBezTo>
                      <a:pt x="266" y="129"/>
                      <a:pt x="266" y="129"/>
                      <a:pt x="266" y="129"/>
                    </a:cubicBezTo>
                    <a:cubicBezTo>
                      <a:pt x="266" y="129"/>
                      <a:pt x="265" y="128"/>
                      <a:pt x="265" y="128"/>
                    </a:cubicBezTo>
                    <a:cubicBezTo>
                      <a:pt x="265" y="128"/>
                      <a:pt x="265" y="129"/>
                      <a:pt x="265" y="129"/>
                    </a:cubicBezTo>
                    <a:cubicBezTo>
                      <a:pt x="265" y="130"/>
                      <a:pt x="265" y="130"/>
                      <a:pt x="265" y="130"/>
                    </a:cubicBezTo>
                    <a:cubicBezTo>
                      <a:pt x="265" y="129"/>
                      <a:pt x="265" y="129"/>
                      <a:pt x="264" y="128"/>
                    </a:cubicBezTo>
                    <a:cubicBezTo>
                      <a:pt x="264" y="128"/>
                      <a:pt x="265" y="128"/>
                      <a:pt x="265" y="128"/>
                    </a:cubicBezTo>
                    <a:cubicBezTo>
                      <a:pt x="265" y="127"/>
                      <a:pt x="264" y="128"/>
                      <a:pt x="264" y="128"/>
                    </a:cubicBezTo>
                    <a:cubicBezTo>
                      <a:pt x="264" y="128"/>
                      <a:pt x="264" y="128"/>
                      <a:pt x="264" y="128"/>
                    </a:cubicBezTo>
                    <a:cubicBezTo>
                      <a:pt x="264" y="128"/>
                      <a:pt x="264" y="128"/>
                      <a:pt x="264" y="128"/>
                    </a:cubicBezTo>
                    <a:cubicBezTo>
                      <a:pt x="264" y="128"/>
                      <a:pt x="264" y="128"/>
                      <a:pt x="264" y="128"/>
                    </a:cubicBezTo>
                    <a:cubicBezTo>
                      <a:pt x="264" y="127"/>
                      <a:pt x="264" y="127"/>
                      <a:pt x="264" y="127"/>
                    </a:cubicBezTo>
                    <a:cubicBezTo>
                      <a:pt x="264" y="127"/>
                      <a:pt x="264" y="127"/>
                      <a:pt x="264" y="127"/>
                    </a:cubicBezTo>
                    <a:cubicBezTo>
                      <a:pt x="263" y="127"/>
                      <a:pt x="264" y="127"/>
                      <a:pt x="263" y="126"/>
                    </a:cubicBezTo>
                    <a:cubicBezTo>
                      <a:pt x="263" y="126"/>
                      <a:pt x="263" y="126"/>
                      <a:pt x="263" y="126"/>
                    </a:cubicBezTo>
                    <a:cubicBezTo>
                      <a:pt x="263" y="126"/>
                      <a:pt x="264" y="126"/>
                      <a:pt x="264" y="126"/>
                    </a:cubicBezTo>
                    <a:cubicBezTo>
                      <a:pt x="264" y="126"/>
                      <a:pt x="263" y="126"/>
                      <a:pt x="263" y="126"/>
                    </a:cubicBezTo>
                    <a:cubicBezTo>
                      <a:pt x="263" y="126"/>
                      <a:pt x="263" y="126"/>
                      <a:pt x="263" y="126"/>
                    </a:cubicBezTo>
                    <a:cubicBezTo>
                      <a:pt x="262" y="125"/>
                      <a:pt x="263" y="125"/>
                      <a:pt x="263" y="125"/>
                    </a:cubicBezTo>
                    <a:cubicBezTo>
                      <a:pt x="263" y="125"/>
                      <a:pt x="263" y="125"/>
                      <a:pt x="263" y="125"/>
                    </a:cubicBezTo>
                    <a:cubicBezTo>
                      <a:pt x="263" y="124"/>
                      <a:pt x="262" y="125"/>
                      <a:pt x="262" y="125"/>
                    </a:cubicBezTo>
                    <a:cubicBezTo>
                      <a:pt x="262" y="125"/>
                      <a:pt x="262" y="125"/>
                      <a:pt x="261" y="125"/>
                    </a:cubicBezTo>
                    <a:cubicBezTo>
                      <a:pt x="261" y="125"/>
                      <a:pt x="261" y="125"/>
                      <a:pt x="261" y="125"/>
                    </a:cubicBezTo>
                    <a:cubicBezTo>
                      <a:pt x="261" y="125"/>
                      <a:pt x="261" y="126"/>
                      <a:pt x="261" y="126"/>
                    </a:cubicBezTo>
                    <a:cubicBezTo>
                      <a:pt x="261" y="126"/>
                      <a:pt x="261" y="126"/>
                      <a:pt x="261" y="126"/>
                    </a:cubicBezTo>
                    <a:cubicBezTo>
                      <a:pt x="261" y="126"/>
                      <a:pt x="260" y="126"/>
                      <a:pt x="260" y="126"/>
                    </a:cubicBezTo>
                    <a:cubicBezTo>
                      <a:pt x="260" y="125"/>
                      <a:pt x="261" y="125"/>
                      <a:pt x="261" y="124"/>
                    </a:cubicBezTo>
                    <a:cubicBezTo>
                      <a:pt x="260" y="124"/>
                      <a:pt x="260" y="124"/>
                      <a:pt x="260" y="124"/>
                    </a:cubicBezTo>
                    <a:cubicBezTo>
                      <a:pt x="260" y="124"/>
                      <a:pt x="260" y="123"/>
                      <a:pt x="260" y="123"/>
                    </a:cubicBezTo>
                    <a:cubicBezTo>
                      <a:pt x="260" y="123"/>
                      <a:pt x="260" y="123"/>
                      <a:pt x="260" y="123"/>
                    </a:cubicBezTo>
                    <a:cubicBezTo>
                      <a:pt x="260" y="123"/>
                      <a:pt x="260" y="123"/>
                      <a:pt x="259" y="123"/>
                    </a:cubicBezTo>
                    <a:cubicBezTo>
                      <a:pt x="259" y="123"/>
                      <a:pt x="259" y="123"/>
                      <a:pt x="259" y="122"/>
                    </a:cubicBezTo>
                    <a:cubicBezTo>
                      <a:pt x="259" y="122"/>
                      <a:pt x="260" y="123"/>
                      <a:pt x="260" y="123"/>
                    </a:cubicBezTo>
                    <a:cubicBezTo>
                      <a:pt x="260" y="123"/>
                      <a:pt x="260" y="122"/>
                      <a:pt x="260" y="122"/>
                    </a:cubicBezTo>
                    <a:cubicBezTo>
                      <a:pt x="260" y="122"/>
                      <a:pt x="260" y="122"/>
                      <a:pt x="260" y="122"/>
                    </a:cubicBezTo>
                    <a:cubicBezTo>
                      <a:pt x="260" y="122"/>
                      <a:pt x="260"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1" y="122"/>
                      <a:pt x="261" y="122"/>
                      <a:pt x="261" y="122"/>
                    </a:cubicBezTo>
                    <a:cubicBezTo>
                      <a:pt x="260" y="122"/>
                      <a:pt x="260" y="123"/>
                      <a:pt x="261" y="123"/>
                    </a:cubicBezTo>
                    <a:cubicBezTo>
                      <a:pt x="261" y="123"/>
                      <a:pt x="261" y="123"/>
                      <a:pt x="261" y="123"/>
                    </a:cubicBezTo>
                    <a:cubicBezTo>
                      <a:pt x="261" y="123"/>
                      <a:pt x="261" y="123"/>
                      <a:pt x="261" y="123"/>
                    </a:cubicBezTo>
                    <a:cubicBezTo>
                      <a:pt x="261" y="124"/>
                      <a:pt x="263" y="123"/>
                      <a:pt x="263" y="123"/>
                    </a:cubicBezTo>
                    <a:cubicBezTo>
                      <a:pt x="263" y="123"/>
                      <a:pt x="263" y="123"/>
                      <a:pt x="263" y="123"/>
                    </a:cubicBezTo>
                    <a:cubicBezTo>
                      <a:pt x="263" y="123"/>
                      <a:pt x="263" y="122"/>
                      <a:pt x="263" y="122"/>
                    </a:cubicBezTo>
                    <a:cubicBezTo>
                      <a:pt x="263" y="122"/>
                      <a:pt x="263" y="122"/>
                      <a:pt x="263" y="122"/>
                    </a:cubicBezTo>
                    <a:cubicBezTo>
                      <a:pt x="262" y="122"/>
                      <a:pt x="262" y="122"/>
                      <a:pt x="262" y="122"/>
                    </a:cubicBezTo>
                    <a:cubicBezTo>
                      <a:pt x="262" y="121"/>
                      <a:pt x="262" y="121"/>
                      <a:pt x="262" y="121"/>
                    </a:cubicBezTo>
                    <a:cubicBezTo>
                      <a:pt x="262" y="121"/>
                      <a:pt x="262" y="121"/>
                      <a:pt x="262" y="121"/>
                    </a:cubicBezTo>
                    <a:cubicBezTo>
                      <a:pt x="261" y="121"/>
                      <a:pt x="262" y="121"/>
                      <a:pt x="262" y="121"/>
                    </a:cubicBezTo>
                    <a:cubicBezTo>
                      <a:pt x="262" y="121"/>
                      <a:pt x="262" y="121"/>
                      <a:pt x="261" y="121"/>
                    </a:cubicBezTo>
                    <a:cubicBezTo>
                      <a:pt x="261" y="120"/>
                      <a:pt x="261" y="120"/>
                      <a:pt x="261" y="120"/>
                    </a:cubicBezTo>
                    <a:cubicBezTo>
                      <a:pt x="261" y="120"/>
                      <a:pt x="262" y="120"/>
                      <a:pt x="262" y="120"/>
                    </a:cubicBezTo>
                    <a:cubicBezTo>
                      <a:pt x="262" y="120"/>
                      <a:pt x="263" y="121"/>
                      <a:pt x="263" y="121"/>
                    </a:cubicBezTo>
                    <a:cubicBezTo>
                      <a:pt x="263" y="121"/>
                      <a:pt x="263" y="120"/>
                      <a:pt x="263" y="120"/>
                    </a:cubicBezTo>
                    <a:cubicBezTo>
                      <a:pt x="263" y="120"/>
                      <a:pt x="263" y="120"/>
                      <a:pt x="264" y="120"/>
                    </a:cubicBezTo>
                    <a:cubicBezTo>
                      <a:pt x="263" y="120"/>
                      <a:pt x="263" y="120"/>
                      <a:pt x="263" y="119"/>
                    </a:cubicBezTo>
                    <a:cubicBezTo>
                      <a:pt x="263" y="119"/>
                      <a:pt x="261" y="119"/>
                      <a:pt x="262" y="119"/>
                    </a:cubicBezTo>
                    <a:cubicBezTo>
                      <a:pt x="262" y="119"/>
                      <a:pt x="262" y="119"/>
                      <a:pt x="262" y="119"/>
                    </a:cubicBezTo>
                    <a:cubicBezTo>
                      <a:pt x="263" y="119"/>
                      <a:pt x="263" y="119"/>
                      <a:pt x="264" y="119"/>
                    </a:cubicBezTo>
                    <a:cubicBezTo>
                      <a:pt x="264" y="119"/>
                      <a:pt x="265" y="120"/>
                      <a:pt x="264" y="119"/>
                    </a:cubicBezTo>
                    <a:cubicBezTo>
                      <a:pt x="264" y="119"/>
                      <a:pt x="264" y="119"/>
                      <a:pt x="264" y="119"/>
                    </a:cubicBezTo>
                    <a:cubicBezTo>
                      <a:pt x="264" y="119"/>
                      <a:pt x="265" y="119"/>
                      <a:pt x="265" y="119"/>
                    </a:cubicBezTo>
                    <a:cubicBezTo>
                      <a:pt x="265" y="119"/>
                      <a:pt x="265" y="119"/>
                      <a:pt x="265" y="120"/>
                    </a:cubicBezTo>
                    <a:cubicBezTo>
                      <a:pt x="265" y="121"/>
                      <a:pt x="265" y="120"/>
                      <a:pt x="266" y="120"/>
                    </a:cubicBezTo>
                    <a:cubicBezTo>
                      <a:pt x="266" y="121"/>
                      <a:pt x="266" y="120"/>
                      <a:pt x="266" y="121"/>
                    </a:cubicBezTo>
                    <a:cubicBezTo>
                      <a:pt x="266" y="121"/>
                      <a:pt x="267" y="121"/>
                      <a:pt x="267" y="121"/>
                    </a:cubicBezTo>
                    <a:cubicBezTo>
                      <a:pt x="267" y="121"/>
                      <a:pt x="267" y="121"/>
                      <a:pt x="267" y="121"/>
                    </a:cubicBezTo>
                    <a:cubicBezTo>
                      <a:pt x="267" y="122"/>
                      <a:pt x="268" y="122"/>
                      <a:pt x="268" y="122"/>
                    </a:cubicBezTo>
                    <a:cubicBezTo>
                      <a:pt x="269" y="121"/>
                      <a:pt x="269" y="121"/>
                      <a:pt x="269" y="121"/>
                    </a:cubicBezTo>
                    <a:cubicBezTo>
                      <a:pt x="269" y="121"/>
                      <a:pt x="269" y="122"/>
                      <a:pt x="269" y="122"/>
                    </a:cubicBezTo>
                    <a:cubicBezTo>
                      <a:pt x="269" y="122"/>
                      <a:pt x="269" y="122"/>
                      <a:pt x="269" y="122"/>
                    </a:cubicBezTo>
                    <a:cubicBezTo>
                      <a:pt x="268" y="122"/>
                      <a:pt x="268" y="122"/>
                      <a:pt x="268" y="123"/>
                    </a:cubicBezTo>
                    <a:cubicBezTo>
                      <a:pt x="269" y="122"/>
                      <a:pt x="269" y="122"/>
                      <a:pt x="270" y="122"/>
                    </a:cubicBezTo>
                    <a:cubicBezTo>
                      <a:pt x="271" y="122"/>
                      <a:pt x="271" y="122"/>
                      <a:pt x="272" y="121"/>
                    </a:cubicBezTo>
                    <a:cubicBezTo>
                      <a:pt x="272" y="121"/>
                      <a:pt x="272" y="121"/>
                      <a:pt x="272" y="121"/>
                    </a:cubicBezTo>
                    <a:cubicBezTo>
                      <a:pt x="273" y="121"/>
                      <a:pt x="273" y="121"/>
                      <a:pt x="273" y="121"/>
                    </a:cubicBezTo>
                    <a:cubicBezTo>
                      <a:pt x="273" y="121"/>
                      <a:pt x="272" y="121"/>
                      <a:pt x="272" y="121"/>
                    </a:cubicBezTo>
                    <a:cubicBezTo>
                      <a:pt x="272" y="122"/>
                      <a:pt x="272" y="122"/>
                      <a:pt x="272" y="122"/>
                    </a:cubicBezTo>
                    <a:cubicBezTo>
                      <a:pt x="272" y="122"/>
                      <a:pt x="272" y="122"/>
                      <a:pt x="272" y="123"/>
                    </a:cubicBezTo>
                    <a:cubicBezTo>
                      <a:pt x="271" y="123"/>
                      <a:pt x="270" y="123"/>
                      <a:pt x="270" y="123"/>
                    </a:cubicBezTo>
                    <a:cubicBezTo>
                      <a:pt x="270" y="124"/>
                      <a:pt x="269" y="124"/>
                      <a:pt x="269" y="124"/>
                    </a:cubicBezTo>
                    <a:cubicBezTo>
                      <a:pt x="270" y="124"/>
                      <a:pt x="270" y="124"/>
                      <a:pt x="270" y="124"/>
                    </a:cubicBezTo>
                    <a:cubicBezTo>
                      <a:pt x="270" y="124"/>
                      <a:pt x="270" y="125"/>
                      <a:pt x="270" y="125"/>
                    </a:cubicBezTo>
                    <a:cubicBezTo>
                      <a:pt x="270" y="125"/>
                      <a:pt x="270" y="125"/>
                      <a:pt x="271" y="125"/>
                    </a:cubicBezTo>
                    <a:cubicBezTo>
                      <a:pt x="271" y="125"/>
                      <a:pt x="270" y="125"/>
                      <a:pt x="270" y="125"/>
                    </a:cubicBezTo>
                    <a:cubicBezTo>
                      <a:pt x="270" y="125"/>
                      <a:pt x="271" y="125"/>
                      <a:pt x="272" y="125"/>
                    </a:cubicBezTo>
                    <a:cubicBezTo>
                      <a:pt x="271" y="125"/>
                      <a:pt x="271" y="125"/>
                      <a:pt x="271" y="126"/>
                    </a:cubicBezTo>
                    <a:cubicBezTo>
                      <a:pt x="271" y="126"/>
                      <a:pt x="271" y="126"/>
                      <a:pt x="271" y="126"/>
                    </a:cubicBezTo>
                    <a:cubicBezTo>
                      <a:pt x="271" y="126"/>
                      <a:pt x="272" y="126"/>
                      <a:pt x="273" y="126"/>
                    </a:cubicBezTo>
                    <a:cubicBezTo>
                      <a:pt x="273" y="126"/>
                      <a:pt x="274" y="126"/>
                      <a:pt x="273" y="126"/>
                    </a:cubicBezTo>
                    <a:cubicBezTo>
                      <a:pt x="273" y="126"/>
                      <a:pt x="272" y="126"/>
                      <a:pt x="272" y="127"/>
                    </a:cubicBezTo>
                    <a:cubicBezTo>
                      <a:pt x="272" y="126"/>
                      <a:pt x="272" y="127"/>
                      <a:pt x="272" y="126"/>
                    </a:cubicBezTo>
                    <a:cubicBezTo>
                      <a:pt x="272" y="127"/>
                      <a:pt x="272" y="127"/>
                      <a:pt x="272" y="127"/>
                    </a:cubicBezTo>
                    <a:cubicBezTo>
                      <a:pt x="272" y="127"/>
                      <a:pt x="272" y="127"/>
                      <a:pt x="272" y="127"/>
                    </a:cubicBezTo>
                    <a:cubicBezTo>
                      <a:pt x="272" y="127"/>
                      <a:pt x="272" y="127"/>
                      <a:pt x="272" y="128"/>
                    </a:cubicBezTo>
                    <a:cubicBezTo>
                      <a:pt x="272" y="127"/>
                      <a:pt x="273" y="128"/>
                      <a:pt x="273" y="128"/>
                    </a:cubicBezTo>
                    <a:cubicBezTo>
                      <a:pt x="273" y="128"/>
                      <a:pt x="273" y="128"/>
                      <a:pt x="273" y="128"/>
                    </a:cubicBezTo>
                    <a:cubicBezTo>
                      <a:pt x="273" y="128"/>
                      <a:pt x="273" y="127"/>
                      <a:pt x="273" y="127"/>
                    </a:cubicBezTo>
                    <a:cubicBezTo>
                      <a:pt x="273" y="126"/>
                      <a:pt x="274" y="126"/>
                      <a:pt x="274" y="126"/>
                    </a:cubicBezTo>
                    <a:cubicBezTo>
                      <a:pt x="274" y="126"/>
                      <a:pt x="274" y="127"/>
                      <a:pt x="274" y="127"/>
                    </a:cubicBezTo>
                    <a:cubicBezTo>
                      <a:pt x="274" y="127"/>
                      <a:pt x="273" y="127"/>
                      <a:pt x="273" y="127"/>
                    </a:cubicBezTo>
                    <a:cubicBezTo>
                      <a:pt x="274" y="128"/>
                      <a:pt x="274" y="127"/>
                      <a:pt x="275" y="127"/>
                    </a:cubicBezTo>
                    <a:cubicBezTo>
                      <a:pt x="274" y="128"/>
                      <a:pt x="274" y="128"/>
                      <a:pt x="274" y="128"/>
                    </a:cubicBezTo>
                    <a:cubicBezTo>
                      <a:pt x="274" y="128"/>
                      <a:pt x="274" y="128"/>
                      <a:pt x="274" y="128"/>
                    </a:cubicBezTo>
                    <a:cubicBezTo>
                      <a:pt x="275" y="128"/>
                      <a:pt x="275" y="128"/>
                      <a:pt x="275" y="128"/>
                    </a:cubicBezTo>
                    <a:cubicBezTo>
                      <a:pt x="275" y="128"/>
                      <a:pt x="276" y="128"/>
                      <a:pt x="276" y="128"/>
                    </a:cubicBezTo>
                    <a:cubicBezTo>
                      <a:pt x="276" y="128"/>
                      <a:pt x="275" y="128"/>
                      <a:pt x="275" y="129"/>
                    </a:cubicBezTo>
                    <a:cubicBezTo>
                      <a:pt x="275" y="129"/>
                      <a:pt x="276" y="129"/>
                      <a:pt x="276" y="129"/>
                    </a:cubicBezTo>
                    <a:cubicBezTo>
                      <a:pt x="276" y="129"/>
                      <a:pt x="276" y="129"/>
                      <a:pt x="276" y="129"/>
                    </a:cubicBezTo>
                    <a:cubicBezTo>
                      <a:pt x="276" y="129"/>
                      <a:pt x="276" y="129"/>
                      <a:pt x="276" y="129"/>
                    </a:cubicBezTo>
                    <a:cubicBezTo>
                      <a:pt x="277" y="129"/>
                      <a:pt x="277" y="128"/>
                      <a:pt x="277" y="127"/>
                    </a:cubicBezTo>
                    <a:cubicBezTo>
                      <a:pt x="277" y="127"/>
                      <a:pt x="277" y="127"/>
                      <a:pt x="277" y="127"/>
                    </a:cubicBezTo>
                    <a:cubicBezTo>
                      <a:pt x="277" y="127"/>
                      <a:pt x="277" y="127"/>
                      <a:pt x="277" y="127"/>
                    </a:cubicBezTo>
                    <a:cubicBezTo>
                      <a:pt x="277" y="127"/>
                      <a:pt x="277" y="127"/>
                      <a:pt x="277" y="127"/>
                    </a:cubicBezTo>
                    <a:cubicBezTo>
                      <a:pt x="277" y="127"/>
                      <a:pt x="277" y="127"/>
                      <a:pt x="277" y="126"/>
                    </a:cubicBezTo>
                    <a:cubicBezTo>
                      <a:pt x="277" y="126"/>
                      <a:pt x="277" y="126"/>
                      <a:pt x="277" y="126"/>
                    </a:cubicBezTo>
                    <a:cubicBezTo>
                      <a:pt x="277" y="126"/>
                      <a:pt x="276" y="126"/>
                      <a:pt x="276" y="126"/>
                    </a:cubicBezTo>
                    <a:cubicBezTo>
                      <a:pt x="276" y="126"/>
                      <a:pt x="277" y="126"/>
                      <a:pt x="277" y="126"/>
                    </a:cubicBezTo>
                    <a:cubicBezTo>
                      <a:pt x="277" y="126"/>
                      <a:pt x="276" y="126"/>
                      <a:pt x="276" y="125"/>
                    </a:cubicBezTo>
                    <a:cubicBezTo>
                      <a:pt x="276" y="125"/>
                      <a:pt x="277" y="125"/>
                      <a:pt x="277" y="125"/>
                    </a:cubicBezTo>
                    <a:cubicBezTo>
                      <a:pt x="277" y="125"/>
                      <a:pt x="277" y="125"/>
                      <a:pt x="277" y="125"/>
                    </a:cubicBezTo>
                    <a:cubicBezTo>
                      <a:pt x="277" y="125"/>
                      <a:pt x="276" y="125"/>
                      <a:pt x="276" y="125"/>
                    </a:cubicBezTo>
                    <a:cubicBezTo>
                      <a:pt x="276" y="125"/>
                      <a:pt x="277" y="124"/>
                      <a:pt x="277" y="125"/>
                    </a:cubicBezTo>
                    <a:cubicBezTo>
                      <a:pt x="277" y="124"/>
                      <a:pt x="276" y="123"/>
                      <a:pt x="277" y="123"/>
                    </a:cubicBezTo>
                    <a:cubicBezTo>
                      <a:pt x="277" y="123"/>
                      <a:pt x="277" y="124"/>
                      <a:pt x="277" y="124"/>
                    </a:cubicBezTo>
                    <a:cubicBezTo>
                      <a:pt x="278" y="125"/>
                      <a:pt x="278" y="125"/>
                      <a:pt x="278" y="125"/>
                    </a:cubicBezTo>
                    <a:cubicBezTo>
                      <a:pt x="278" y="125"/>
                      <a:pt x="278" y="125"/>
                      <a:pt x="278" y="125"/>
                    </a:cubicBezTo>
                    <a:cubicBezTo>
                      <a:pt x="279" y="125"/>
                      <a:pt x="279" y="124"/>
                      <a:pt x="279" y="124"/>
                    </a:cubicBezTo>
                    <a:cubicBezTo>
                      <a:pt x="279" y="124"/>
                      <a:pt x="279" y="125"/>
                      <a:pt x="279" y="125"/>
                    </a:cubicBezTo>
                    <a:cubicBezTo>
                      <a:pt x="279" y="125"/>
                      <a:pt x="279" y="125"/>
                      <a:pt x="280" y="125"/>
                    </a:cubicBezTo>
                    <a:cubicBezTo>
                      <a:pt x="280" y="125"/>
                      <a:pt x="280" y="125"/>
                      <a:pt x="280" y="125"/>
                    </a:cubicBezTo>
                    <a:cubicBezTo>
                      <a:pt x="279" y="124"/>
                      <a:pt x="279" y="124"/>
                      <a:pt x="279" y="124"/>
                    </a:cubicBezTo>
                    <a:cubicBezTo>
                      <a:pt x="279" y="124"/>
                      <a:pt x="279" y="124"/>
                      <a:pt x="279" y="124"/>
                    </a:cubicBezTo>
                    <a:cubicBezTo>
                      <a:pt x="279" y="124"/>
                      <a:pt x="280" y="124"/>
                      <a:pt x="280" y="124"/>
                    </a:cubicBezTo>
                    <a:cubicBezTo>
                      <a:pt x="280" y="124"/>
                      <a:pt x="279" y="124"/>
                      <a:pt x="279" y="123"/>
                    </a:cubicBezTo>
                    <a:cubicBezTo>
                      <a:pt x="279" y="123"/>
                      <a:pt x="279" y="124"/>
                      <a:pt x="280" y="124"/>
                    </a:cubicBezTo>
                    <a:cubicBezTo>
                      <a:pt x="280" y="124"/>
                      <a:pt x="280" y="124"/>
                      <a:pt x="281" y="124"/>
                    </a:cubicBezTo>
                    <a:cubicBezTo>
                      <a:pt x="281" y="124"/>
                      <a:pt x="281" y="123"/>
                      <a:pt x="281" y="123"/>
                    </a:cubicBezTo>
                    <a:cubicBezTo>
                      <a:pt x="281" y="123"/>
                      <a:pt x="280" y="123"/>
                      <a:pt x="280" y="123"/>
                    </a:cubicBezTo>
                    <a:cubicBezTo>
                      <a:pt x="280" y="123"/>
                      <a:pt x="280" y="123"/>
                      <a:pt x="280" y="123"/>
                    </a:cubicBezTo>
                    <a:cubicBezTo>
                      <a:pt x="280" y="123"/>
                      <a:pt x="280" y="123"/>
                      <a:pt x="280" y="123"/>
                    </a:cubicBezTo>
                    <a:cubicBezTo>
                      <a:pt x="280" y="122"/>
                      <a:pt x="279" y="123"/>
                      <a:pt x="279" y="123"/>
                    </a:cubicBezTo>
                    <a:cubicBezTo>
                      <a:pt x="279" y="122"/>
                      <a:pt x="279" y="122"/>
                      <a:pt x="279" y="122"/>
                    </a:cubicBezTo>
                    <a:cubicBezTo>
                      <a:pt x="279" y="122"/>
                      <a:pt x="278" y="122"/>
                      <a:pt x="278" y="122"/>
                    </a:cubicBezTo>
                    <a:cubicBezTo>
                      <a:pt x="279" y="122"/>
                      <a:pt x="279" y="122"/>
                      <a:pt x="279" y="122"/>
                    </a:cubicBezTo>
                    <a:cubicBezTo>
                      <a:pt x="279" y="122"/>
                      <a:pt x="279" y="122"/>
                      <a:pt x="280" y="122"/>
                    </a:cubicBezTo>
                    <a:cubicBezTo>
                      <a:pt x="280" y="123"/>
                      <a:pt x="280" y="122"/>
                      <a:pt x="280" y="123"/>
                    </a:cubicBezTo>
                    <a:cubicBezTo>
                      <a:pt x="280" y="123"/>
                      <a:pt x="281" y="123"/>
                      <a:pt x="281" y="123"/>
                    </a:cubicBezTo>
                    <a:cubicBezTo>
                      <a:pt x="281" y="123"/>
                      <a:pt x="282" y="123"/>
                      <a:pt x="282" y="123"/>
                    </a:cubicBezTo>
                    <a:cubicBezTo>
                      <a:pt x="282" y="122"/>
                      <a:pt x="282" y="122"/>
                      <a:pt x="282" y="122"/>
                    </a:cubicBezTo>
                    <a:cubicBezTo>
                      <a:pt x="281" y="122"/>
                      <a:pt x="281" y="122"/>
                      <a:pt x="281" y="122"/>
                    </a:cubicBezTo>
                    <a:cubicBezTo>
                      <a:pt x="281" y="122"/>
                      <a:pt x="280" y="122"/>
                      <a:pt x="280" y="121"/>
                    </a:cubicBezTo>
                    <a:cubicBezTo>
                      <a:pt x="280" y="121"/>
                      <a:pt x="280" y="121"/>
                      <a:pt x="280" y="121"/>
                    </a:cubicBezTo>
                    <a:cubicBezTo>
                      <a:pt x="280" y="121"/>
                      <a:pt x="280" y="121"/>
                      <a:pt x="279" y="121"/>
                    </a:cubicBezTo>
                    <a:cubicBezTo>
                      <a:pt x="279" y="121"/>
                      <a:pt x="279" y="121"/>
                      <a:pt x="279" y="121"/>
                    </a:cubicBezTo>
                    <a:cubicBezTo>
                      <a:pt x="279" y="121"/>
                      <a:pt x="279" y="121"/>
                      <a:pt x="280" y="121"/>
                    </a:cubicBezTo>
                    <a:cubicBezTo>
                      <a:pt x="280" y="121"/>
                      <a:pt x="280" y="120"/>
                      <a:pt x="280" y="120"/>
                    </a:cubicBezTo>
                    <a:cubicBezTo>
                      <a:pt x="280" y="120"/>
                      <a:pt x="280" y="120"/>
                      <a:pt x="279" y="120"/>
                    </a:cubicBezTo>
                    <a:cubicBezTo>
                      <a:pt x="280" y="120"/>
                      <a:pt x="282" y="121"/>
                      <a:pt x="282" y="121"/>
                    </a:cubicBezTo>
                    <a:cubicBezTo>
                      <a:pt x="282" y="121"/>
                      <a:pt x="283" y="121"/>
                      <a:pt x="283" y="121"/>
                    </a:cubicBezTo>
                    <a:cubicBezTo>
                      <a:pt x="283" y="121"/>
                      <a:pt x="283" y="121"/>
                      <a:pt x="283" y="121"/>
                    </a:cubicBezTo>
                    <a:cubicBezTo>
                      <a:pt x="283" y="121"/>
                      <a:pt x="284" y="121"/>
                      <a:pt x="284" y="120"/>
                    </a:cubicBezTo>
                    <a:cubicBezTo>
                      <a:pt x="283" y="120"/>
                      <a:pt x="282" y="120"/>
                      <a:pt x="281" y="119"/>
                    </a:cubicBezTo>
                    <a:cubicBezTo>
                      <a:pt x="281" y="120"/>
                      <a:pt x="282" y="120"/>
                      <a:pt x="282" y="120"/>
                    </a:cubicBezTo>
                    <a:cubicBezTo>
                      <a:pt x="282" y="120"/>
                      <a:pt x="282" y="120"/>
                      <a:pt x="283" y="120"/>
                    </a:cubicBezTo>
                    <a:cubicBezTo>
                      <a:pt x="283" y="120"/>
                      <a:pt x="283" y="120"/>
                      <a:pt x="283" y="120"/>
                    </a:cubicBezTo>
                    <a:cubicBezTo>
                      <a:pt x="283" y="120"/>
                      <a:pt x="282" y="119"/>
                      <a:pt x="282" y="119"/>
                    </a:cubicBezTo>
                    <a:cubicBezTo>
                      <a:pt x="282" y="119"/>
                      <a:pt x="282" y="119"/>
                      <a:pt x="281" y="119"/>
                    </a:cubicBezTo>
                    <a:cubicBezTo>
                      <a:pt x="281" y="119"/>
                      <a:pt x="282" y="119"/>
                      <a:pt x="282" y="119"/>
                    </a:cubicBezTo>
                    <a:cubicBezTo>
                      <a:pt x="282" y="119"/>
                      <a:pt x="283" y="119"/>
                      <a:pt x="283" y="119"/>
                    </a:cubicBezTo>
                    <a:close/>
                    <a:moveTo>
                      <a:pt x="273" y="142"/>
                    </a:moveTo>
                    <a:cubicBezTo>
                      <a:pt x="273" y="142"/>
                      <a:pt x="272" y="142"/>
                      <a:pt x="272" y="142"/>
                    </a:cubicBezTo>
                    <a:cubicBezTo>
                      <a:pt x="272" y="142"/>
                      <a:pt x="272" y="143"/>
                      <a:pt x="271" y="143"/>
                    </a:cubicBezTo>
                    <a:cubicBezTo>
                      <a:pt x="272" y="143"/>
                      <a:pt x="272" y="143"/>
                      <a:pt x="272" y="143"/>
                    </a:cubicBezTo>
                    <a:cubicBezTo>
                      <a:pt x="273" y="143"/>
                      <a:pt x="273" y="143"/>
                      <a:pt x="273" y="143"/>
                    </a:cubicBezTo>
                    <a:cubicBezTo>
                      <a:pt x="273" y="142"/>
                      <a:pt x="273" y="142"/>
                      <a:pt x="273" y="142"/>
                    </a:cubicBezTo>
                    <a:close/>
                    <a:moveTo>
                      <a:pt x="271" y="149"/>
                    </a:move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0" y="147"/>
                      <a:pt x="270" y="148"/>
                    </a:cubicBezTo>
                    <a:cubicBezTo>
                      <a:pt x="270" y="148"/>
                      <a:pt x="271" y="148"/>
                      <a:pt x="271" y="149"/>
                    </a:cubicBezTo>
                    <a:close/>
                    <a:moveTo>
                      <a:pt x="261" y="124"/>
                    </a:moveTo>
                    <a:cubicBezTo>
                      <a:pt x="261" y="123"/>
                      <a:pt x="261" y="124"/>
                      <a:pt x="261" y="125"/>
                    </a:cubicBezTo>
                    <a:cubicBezTo>
                      <a:pt x="261" y="125"/>
                      <a:pt x="261" y="125"/>
                      <a:pt x="261" y="125"/>
                    </a:cubicBezTo>
                    <a:cubicBezTo>
                      <a:pt x="261" y="125"/>
                      <a:pt x="261" y="125"/>
                      <a:pt x="261" y="124"/>
                    </a:cubicBezTo>
                    <a:cubicBezTo>
                      <a:pt x="260" y="125"/>
                      <a:pt x="261" y="124"/>
                      <a:pt x="261" y="124"/>
                    </a:cubicBezTo>
                    <a:close/>
                    <a:moveTo>
                      <a:pt x="260" y="154"/>
                    </a:moveTo>
                    <a:cubicBezTo>
                      <a:pt x="260" y="154"/>
                      <a:pt x="259" y="154"/>
                      <a:pt x="259" y="155"/>
                    </a:cubicBezTo>
                    <a:cubicBezTo>
                      <a:pt x="259" y="155"/>
                      <a:pt x="260" y="155"/>
                      <a:pt x="260" y="155"/>
                    </a:cubicBezTo>
                    <a:cubicBezTo>
                      <a:pt x="261" y="154"/>
                      <a:pt x="261" y="154"/>
                      <a:pt x="261" y="153"/>
                    </a:cubicBezTo>
                    <a:cubicBezTo>
                      <a:pt x="260" y="153"/>
                      <a:pt x="260" y="153"/>
                      <a:pt x="260" y="154"/>
                    </a:cubicBezTo>
                    <a:close/>
                    <a:moveTo>
                      <a:pt x="311" y="208"/>
                    </a:moveTo>
                    <a:cubicBezTo>
                      <a:pt x="310" y="208"/>
                      <a:pt x="310" y="207"/>
                      <a:pt x="310" y="207"/>
                    </a:cubicBezTo>
                    <a:cubicBezTo>
                      <a:pt x="310" y="207"/>
                      <a:pt x="310" y="207"/>
                      <a:pt x="310" y="208"/>
                    </a:cubicBezTo>
                    <a:cubicBezTo>
                      <a:pt x="310" y="207"/>
                      <a:pt x="309" y="207"/>
                      <a:pt x="309" y="208"/>
                    </a:cubicBezTo>
                    <a:cubicBezTo>
                      <a:pt x="310" y="208"/>
                      <a:pt x="310" y="208"/>
                      <a:pt x="311" y="208"/>
                    </a:cubicBezTo>
                    <a:close/>
                    <a:moveTo>
                      <a:pt x="272" y="147"/>
                    </a:moveTo>
                    <a:cubicBezTo>
                      <a:pt x="272" y="147"/>
                      <a:pt x="271" y="146"/>
                      <a:pt x="271" y="146"/>
                    </a:cubicBezTo>
                    <a:cubicBezTo>
                      <a:pt x="271" y="146"/>
                      <a:pt x="270" y="146"/>
                      <a:pt x="270" y="146"/>
                    </a:cubicBezTo>
                    <a:cubicBezTo>
                      <a:pt x="270" y="146"/>
                      <a:pt x="271" y="147"/>
                      <a:pt x="271" y="147"/>
                    </a:cubicBezTo>
                    <a:cubicBezTo>
                      <a:pt x="271" y="147"/>
                      <a:pt x="271" y="147"/>
                      <a:pt x="272" y="147"/>
                    </a:cubicBezTo>
                    <a:close/>
                    <a:moveTo>
                      <a:pt x="272" y="154"/>
                    </a:moveTo>
                    <a:cubicBezTo>
                      <a:pt x="272" y="154"/>
                      <a:pt x="272" y="154"/>
                      <a:pt x="272" y="154"/>
                    </a:cubicBezTo>
                    <a:cubicBezTo>
                      <a:pt x="272" y="154"/>
                      <a:pt x="272" y="154"/>
                      <a:pt x="272" y="154"/>
                    </a:cubicBezTo>
                    <a:cubicBezTo>
                      <a:pt x="272" y="154"/>
                      <a:pt x="273" y="154"/>
                      <a:pt x="273" y="155"/>
                    </a:cubicBezTo>
                    <a:cubicBezTo>
                      <a:pt x="273" y="155"/>
                      <a:pt x="273" y="154"/>
                      <a:pt x="273" y="154"/>
                    </a:cubicBezTo>
                    <a:cubicBezTo>
                      <a:pt x="273" y="154"/>
                      <a:pt x="273"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lose/>
                    <a:moveTo>
                      <a:pt x="215" y="135"/>
                    </a:moveTo>
                    <a:cubicBezTo>
                      <a:pt x="215" y="135"/>
                      <a:pt x="215" y="134"/>
                      <a:pt x="214" y="133"/>
                    </a:cubicBezTo>
                    <a:cubicBezTo>
                      <a:pt x="215" y="134"/>
                      <a:pt x="213" y="134"/>
                      <a:pt x="213" y="134"/>
                    </a:cubicBezTo>
                    <a:cubicBezTo>
                      <a:pt x="212" y="134"/>
                      <a:pt x="213" y="134"/>
                      <a:pt x="212" y="134"/>
                    </a:cubicBezTo>
                    <a:cubicBezTo>
                      <a:pt x="212" y="134"/>
                      <a:pt x="211" y="134"/>
                      <a:pt x="211" y="134"/>
                    </a:cubicBezTo>
                    <a:cubicBezTo>
                      <a:pt x="211" y="134"/>
                      <a:pt x="212" y="134"/>
                      <a:pt x="212" y="133"/>
                    </a:cubicBezTo>
                    <a:cubicBezTo>
                      <a:pt x="212" y="133"/>
                      <a:pt x="212" y="133"/>
                      <a:pt x="211" y="133"/>
                    </a:cubicBezTo>
                    <a:cubicBezTo>
                      <a:pt x="211" y="132"/>
                      <a:pt x="211" y="132"/>
                      <a:pt x="211" y="132"/>
                    </a:cubicBezTo>
                    <a:cubicBezTo>
                      <a:pt x="211" y="131"/>
                      <a:pt x="210" y="130"/>
                      <a:pt x="210" y="130"/>
                    </a:cubicBezTo>
                    <a:cubicBezTo>
                      <a:pt x="209" y="130"/>
                      <a:pt x="209" y="130"/>
                      <a:pt x="208" y="129"/>
                    </a:cubicBezTo>
                    <a:cubicBezTo>
                      <a:pt x="207" y="129"/>
                      <a:pt x="206" y="128"/>
                      <a:pt x="205" y="128"/>
                    </a:cubicBezTo>
                    <a:cubicBezTo>
                      <a:pt x="205" y="128"/>
                      <a:pt x="205" y="128"/>
                      <a:pt x="204" y="127"/>
                    </a:cubicBezTo>
                    <a:cubicBezTo>
                      <a:pt x="203" y="127"/>
                      <a:pt x="203" y="127"/>
                      <a:pt x="202" y="126"/>
                    </a:cubicBezTo>
                    <a:cubicBezTo>
                      <a:pt x="202" y="126"/>
                      <a:pt x="202" y="125"/>
                      <a:pt x="201" y="126"/>
                    </a:cubicBezTo>
                    <a:cubicBezTo>
                      <a:pt x="201" y="126"/>
                      <a:pt x="201" y="127"/>
                      <a:pt x="200" y="127"/>
                    </a:cubicBezTo>
                    <a:cubicBezTo>
                      <a:pt x="200" y="127"/>
                      <a:pt x="200" y="127"/>
                      <a:pt x="200" y="127"/>
                    </a:cubicBezTo>
                    <a:cubicBezTo>
                      <a:pt x="200" y="126"/>
                      <a:pt x="200" y="126"/>
                      <a:pt x="200" y="126"/>
                    </a:cubicBezTo>
                    <a:cubicBezTo>
                      <a:pt x="200" y="126"/>
                      <a:pt x="199" y="126"/>
                      <a:pt x="199" y="125"/>
                    </a:cubicBezTo>
                    <a:cubicBezTo>
                      <a:pt x="199" y="125"/>
                      <a:pt x="199" y="125"/>
                      <a:pt x="199" y="125"/>
                    </a:cubicBezTo>
                    <a:cubicBezTo>
                      <a:pt x="200" y="125"/>
                      <a:pt x="199" y="124"/>
                      <a:pt x="199" y="124"/>
                    </a:cubicBezTo>
                    <a:cubicBezTo>
                      <a:pt x="199" y="124"/>
                      <a:pt x="198" y="124"/>
                      <a:pt x="198" y="124"/>
                    </a:cubicBezTo>
                    <a:cubicBezTo>
                      <a:pt x="198" y="124"/>
                      <a:pt x="198" y="123"/>
                      <a:pt x="198" y="123"/>
                    </a:cubicBezTo>
                    <a:cubicBezTo>
                      <a:pt x="198" y="123"/>
                      <a:pt x="197" y="123"/>
                      <a:pt x="197" y="124"/>
                    </a:cubicBezTo>
                    <a:cubicBezTo>
                      <a:pt x="196" y="124"/>
                      <a:pt x="196" y="124"/>
                      <a:pt x="196" y="125"/>
                    </a:cubicBezTo>
                    <a:cubicBezTo>
                      <a:pt x="196" y="125"/>
                      <a:pt x="196" y="125"/>
                      <a:pt x="196" y="126"/>
                    </a:cubicBezTo>
                    <a:cubicBezTo>
                      <a:pt x="196" y="126"/>
                      <a:pt x="196" y="126"/>
                      <a:pt x="196" y="126"/>
                    </a:cubicBezTo>
                    <a:cubicBezTo>
                      <a:pt x="196" y="126"/>
                      <a:pt x="196" y="126"/>
                      <a:pt x="196" y="126"/>
                    </a:cubicBezTo>
                    <a:cubicBezTo>
                      <a:pt x="196" y="127"/>
                      <a:pt x="196" y="127"/>
                      <a:pt x="196" y="127"/>
                    </a:cubicBezTo>
                    <a:cubicBezTo>
                      <a:pt x="196" y="127"/>
                      <a:pt x="196" y="127"/>
                      <a:pt x="196" y="127"/>
                    </a:cubicBezTo>
                    <a:cubicBezTo>
                      <a:pt x="196" y="127"/>
                      <a:pt x="196" y="128"/>
                      <a:pt x="196" y="128"/>
                    </a:cubicBezTo>
                    <a:cubicBezTo>
                      <a:pt x="196" y="128"/>
                      <a:pt x="195" y="128"/>
                      <a:pt x="195" y="129"/>
                    </a:cubicBezTo>
                    <a:cubicBezTo>
                      <a:pt x="195" y="129"/>
                      <a:pt x="196" y="129"/>
                      <a:pt x="196" y="129"/>
                    </a:cubicBezTo>
                    <a:cubicBezTo>
                      <a:pt x="196" y="129"/>
                      <a:pt x="196" y="129"/>
                      <a:pt x="196" y="129"/>
                    </a:cubicBezTo>
                    <a:cubicBezTo>
                      <a:pt x="196" y="129"/>
                      <a:pt x="196" y="129"/>
                      <a:pt x="196" y="129"/>
                    </a:cubicBezTo>
                    <a:cubicBezTo>
                      <a:pt x="196" y="130"/>
                      <a:pt x="195" y="130"/>
                      <a:pt x="195" y="130"/>
                    </a:cubicBezTo>
                    <a:cubicBezTo>
                      <a:pt x="195" y="130"/>
                      <a:pt x="195" y="130"/>
                      <a:pt x="195" y="131"/>
                    </a:cubicBezTo>
                    <a:cubicBezTo>
                      <a:pt x="195" y="131"/>
                      <a:pt x="195" y="131"/>
                      <a:pt x="195" y="131"/>
                    </a:cubicBezTo>
                    <a:cubicBezTo>
                      <a:pt x="195" y="131"/>
                      <a:pt x="195" y="132"/>
                      <a:pt x="195" y="132"/>
                    </a:cubicBezTo>
                    <a:cubicBezTo>
                      <a:pt x="195" y="132"/>
                      <a:pt x="195" y="132"/>
                      <a:pt x="195" y="132"/>
                    </a:cubicBezTo>
                    <a:cubicBezTo>
                      <a:pt x="195" y="132"/>
                      <a:pt x="195" y="132"/>
                      <a:pt x="195" y="132"/>
                    </a:cubicBezTo>
                    <a:cubicBezTo>
                      <a:pt x="195" y="132"/>
                      <a:pt x="195" y="133"/>
                      <a:pt x="195" y="133"/>
                    </a:cubicBezTo>
                    <a:cubicBezTo>
                      <a:pt x="195" y="133"/>
                      <a:pt x="195" y="133"/>
                      <a:pt x="196" y="133"/>
                    </a:cubicBezTo>
                    <a:cubicBezTo>
                      <a:pt x="196" y="134"/>
                      <a:pt x="195" y="134"/>
                      <a:pt x="194" y="134"/>
                    </a:cubicBezTo>
                    <a:cubicBezTo>
                      <a:pt x="194" y="134"/>
                      <a:pt x="193" y="135"/>
                      <a:pt x="193" y="135"/>
                    </a:cubicBezTo>
                    <a:cubicBezTo>
                      <a:pt x="192" y="136"/>
                      <a:pt x="192" y="136"/>
                      <a:pt x="192" y="136"/>
                    </a:cubicBezTo>
                    <a:cubicBezTo>
                      <a:pt x="193" y="136"/>
                      <a:pt x="194" y="136"/>
                      <a:pt x="195" y="136"/>
                    </a:cubicBezTo>
                    <a:cubicBezTo>
                      <a:pt x="196" y="136"/>
                      <a:pt x="196" y="136"/>
                      <a:pt x="197" y="136"/>
                    </a:cubicBezTo>
                    <a:cubicBezTo>
                      <a:pt x="197" y="136"/>
                      <a:pt x="197" y="136"/>
                      <a:pt x="197" y="136"/>
                    </a:cubicBezTo>
                    <a:cubicBezTo>
                      <a:pt x="197" y="136"/>
                      <a:pt x="197" y="136"/>
                      <a:pt x="197" y="136"/>
                    </a:cubicBezTo>
                    <a:cubicBezTo>
                      <a:pt x="198" y="136"/>
                      <a:pt x="198" y="136"/>
                      <a:pt x="198" y="136"/>
                    </a:cubicBezTo>
                    <a:cubicBezTo>
                      <a:pt x="198" y="136"/>
                      <a:pt x="198" y="137"/>
                      <a:pt x="198" y="137"/>
                    </a:cubicBezTo>
                    <a:cubicBezTo>
                      <a:pt x="198" y="137"/>
                      <a:pt x="197" y="137"/>
                      <a:pt x="197" y="138"/>
                    </a:cubicBezTo>
                    <a:cubicBezTo>
                      <a:pt x="198" y="138"/>
                      <a:pt x="198" y="139"/>
                      <a:pt x="199" y="139"/>
                    </a:cubicBezTo>
                    <a:cubicBezTo>
                      <a:pt x="199" y="139"/>
                      <a:pt x="200" y="139"/>
                      <a:pt x="201" y="138"/>
                    </a:cubicBezTo>
                    <a:cubicBezTo>
                      <a:pt x="201" y="138"/>
                      <a:pt x="202" y="138"/>
                      <a:pt x="202" y="137"/>
                    </a:cubicBezTo>
                    <a:cubicBezTo>
                      <a:pt x="202" y="137"/>
                      <a:pt x="202" y="137"/>
                      <a:pt x="202" y="137"/>
                    </a:cubicBezTo>
                    <a:cubicBezTo>
                      <a:pt x="202" y="137"/>
                      <a:pt x="203" y="137"/>
                      <a:pt x="203" y="136"/>
                    </a:cubicBezTo>
                    <a:cubicBezTo>
                      <a:pt x="203" y="136"/>
                      <a:pt x="204" y="136"/>
                      <a:pt x="204" y="136"/>
                    </a:cubicBezTo>
                    <a:cubicBezTo>
                      <a:pt x="204" y="136"/>
                      <a:pt x="205" y="136"/>
                      <a:pt x="205" y="135"/>
                    </a:cubicBezTo>
                    <a:cubicBezTo>
                      <a:pt x="205" y="135"/>
                      <a:pt x="205" y="135"/>
                      <a:pt x="205" y="135"/>
                    </a:cubicBezTo>
                    <a:cubicBezTo>
                      <a:pt x="205" y="135"/>
                      <a:pt x="205" y="134"/>
                      <a:pt x="205" y="134"/>
                    </a:cubicBezTo>
                    <a:cubicBezTo>
                      <a:pt x="205" y="134"/>
                      <a:pt x="206" y="133"/>
                      <a:pt x="207" y="133"/>
                    </a:cubicBezTo>
                    <a:cubicBezTo>
                      <a:pt x="207" y="134"/>
                      <a:pt x="207" y="134"/>
                      <a:pt x="206" y="134"/>
                    </a:cubicBezTo>
                    <a:cubicBezTo>
                      <a:pt x="207" y="134"/>
                      <a:pt x="209" y="134"/>
                      <a:pt x="209" y="135"/>
                    </a:cubicBezTo>
                    <a:cubicBezTo>
                      <a:pt x="209" y="135"/>
                      <a:pt x="208" y="136"/>
                      <a:pt x="209" y="136"/>
                    </a:cubicBezTo>
                    <a:cubicBezTo>
                      <a:pt x="210" y="136"/>
                      <a:pt x="210" y="136"/>
                      <a:pt x="211" y="136"/>
                    </a:cubicBezTo>
                    <a:cubicBezTo>
                      <a:pt x="211" y="136"/>
                      <a:pt x="211" y="136"/>
                      <a:pt x="212" y="137"/>
                    </a:cubicBezTo>
                    <a:cubicBezTo>
                      <a:pt x="212" y="137"/>
                      <a:pt x="213" y="137"/>
                      <a:pt x="214" y="137"/>
                    </a:cubicBezTo>
                    <a:cubicBezTo>
                      <a:pt x="214" y="137"/>
                      <a:pt x="214" y="138"/>
                      <a:pt x="214" y="137"/>
                    </a:cubicBezTo>
                    <a:cubicBezTo>
                      <a:pt x="215" y="137"/>
                      <a:pt x="216" y="136"/>
                      <a:pt x="217" y="136"/>
                    </a:cubicBezTo>
                    <a:cubicBezTo>
                      <a:pt x="217" y="135"/>
                      <a:pt x="216" y="135"/>
                      <a:pt x="215" y="135"/>
                    </a:cubicBezTo>
                    <a:close/>
                    <a:moveTo>
                      <a:pt x="218" y="148"/>
                    </a:moveTo>
                    <a:cubicBezTo>
                      <a:pt x="219" y="147"/>
                      <a:pt x="219" y="147"/>
                      <a:pt x="219" y="147"/>
                    </a:cubicBezTo>
                    <a:cubicBezTo>
                      <a:pt x="219" y="147"/>
                      <a:pt x="219" y="146"/>
                      <a:pt x="219" y="146"/>
                    </a:cubicBezTo>
                    <a:cubicBezTo>
                      <a:pt x="219" y="146"/>
                      <a:pt x="220" y="146"/>
                      <a:pt x="220" y="146"/>
                    </a:cubicBezTo>
                    <a:cubicBezTo>
                      <a:pt x="220" y="146"/>
                      <a:pt x="220" y="146"/>
                      <a:pt x="220" y="145"/>
                    </a:cubicBezTo>
                    <a:cubicBezTo>
                      <a:pt x="220" y="145"/>
                      <a:pt x="220" y="146"/>
                      <a:pt x="220" y="145"/>
                    </a:cubicBezTo>
                    <a:cubicBezTo>
                      <a:pt x="220" y="145"/>
                      <a:pt x="220" y="145"/>
                      <a:pt x="220" y="144"/>
                    </a:cubicBezTo>
                    <a:cubicBezTo>
                      <a:pt x="220" y="144"/>
                      <a:pt x="220" y="144"/>
                      <a:pt x="220" y="144"/>
                    </a:cubicBezTo>
                    <a:cubicBezTo>
                      <a:pt x="220" y="144"/>
                      <a:pt x="220" y="144"/>
                      <a:pt x="220" y="144"/>
                    </a:cubicBezTo>
                    <a:cubicBezTo>
                      <a:pt x="219" y="143"/>
                      <a:pt x="219" y="143"/>
                      <a:pt x="219" y="143"/>
                    </a:cubicBezTo>
                    <a:cubicBezTo>
                      <a:pt x="219" y="143"/>
                      <a:pt x="219" y="143"/>
                      <a:pt x="219" y="143"/>
                    </a:cubicBezTo>
                    <a:cubicBezTo>
                      <a:pt x="219" y="143"/>
                      <a:pt x="218" y="143"/>
                      <a:pt x="218" y="143"/>
                    </a:cubicBezTo>
                    <a:cubicBezTo>
                      <a:pt x="218" y="143"/>
                      <a:pt x="218" y="143"/>
                      <a:pt x="218" y="143"/>
                    </a:cubicBezTo>
                    <a:cubicBezTo>
                      <a:pt x="217" y="144"/>
                      <a:pt x="217" y="144"/>
                      <a:pt x="217" y="144"/>
                    </a:cubicBezTo>
                    <a:cubicBezTo>
                      <a:pt x="217" y="144"/>
                      <a:pt x="217" y="145"/>
                      <a:pt x="217" y="145"/>
                    </a:cubicBezTo>
                    <a:cubicBezTo>
                      <a:pt x="217" y="145"/>
                      <a:pt x="217" y="146"/>
                      <a:pt x="217" y="146"/>
                    </a:cubicBezTo>
                    <a:cubicBezTo>
                      <a:pt x="217" y="147"/>
                      <a:pt x="218" y="147"/>
                      <a:pt x="218" y="148"/>
                    </a:cubicBezTo>
                    <a:close/>
                    <a:moveTo>
                      <a:pt x="223" y="101"/>
                    </a:moveTo>
                    <a:cubicBezTo>
                      <a:pt x="223" y="101"/>
                      <a:pt x="223" y="101"/>
                      <a:pt x="223" y="101"/>
                    </a:cubicBezTo>
                    <a:cubicBezTo>
                      <a:pt x="223" y="101"/>
                      <a:pt x="223" y="101"/>
                      <a:pt x="224" y="101"/>
                    </a:cubicBezTo>
                    <a:cubicBezTo>
                      <a:pt x="224" y="101"/>
                      <a:pt x="226" y="100"/>
                      <a:pt x="224" y="100"/>
                    </a:cubicBezTo>
                    <a:cubicBezTo>
                      <a:pt x="223" y="100"/>
                      <a:pt x="223" y="101"/>
                      <a:pt x="222" y="101"/>
                    </a:cubicBezTo>
                    <a:cubicBezTo>
                      <a:pt x="222" y="102"/>
                      <a:pt x="222" y="101"/>
                      <a:pt x="223" y="101"/>
                    </a:cubicBezTo>
                    <a:cubicBezTo>
                      <a:pt x="223" y="101"/>
                      <a:pt x="223" y="101"/>
                      <a:pt x="223" y="101"/>
                    </a:cubicBezTo>
                    <a:close/>
                    <a:moveTo>
                      <a:pt x="237" y="141"/>
                    </a:moveTo>
                    <a:cubicBezTo>
                      <a:pt x="237" y="142"/>
                      <a:pt x="238" y="142"/>
                      <a:pt x="239" y="142"/>
                    </a:cubicBezTo>
                    <a:cubicBezTo>
                      <a:pt x="239" y="142"/>
                      <a:pt x="238" y="142"/>
                      <a:pt x="237" y="141"/>
                    </a:cubicBezTo>
                    <a:cubicBezTo>
                      <a:pt x="237" y="141"/>
                      <a:pt x="237" y="141"/>
                      <a:pt x="237" y="141"/>
                    </a:cubicBezTo>
                    <a:close/>
                    <a:moveTo>
                      <a:pt x="226" y="139"/>
                    </a:moveTo>
                    <a:cubicBezTo>
                      <a:pt x="226" y="139"/>
                      <a:pt x="226" y="139"/>
                      <a:pt x="227" y="139"/>
                    </a:cubicBezTo>
                    <a:cubicBezTo>
                      <a:pt x="227" y="138"/>
                      <a:pt x="226" y="138"/>
                      <a:pt x="226" y="137"/>
                    </a:cubicBezTo>
                    <a:cubicBezTo>
                      <a:pt x="226" y="137"/>
                      <a:pt x="226" y="138"/>
                      <a:pt x="226" y="138"/>
                    </a:cubicBezTo>
                    <a:cubicBezTo>
                      <a:pt x="226" y="137"/>
                      <a:pt x="225" y="137"/>
                      <a:pt x="225" y="137"/>
                    </a:cubicBezTo>
                    <a:cubicBezTo>
                      <a:pt x="225" y="137"/>
                      <a:pt x="225" y="137"/>
                      <a:pt x="225" y="137"/>
                    </a:cubicBezTo>
                    <a:cubicBezTo>
                      <a:pt x="225" y="137"/>
                      <a:pt x="224" y="137"/>
                      <a:pt x="224" y="137"/>
                    </a:cubicBezTo>
                    <a:cubicBezTo>
                      <a:pt x="224" y="137"/>
                      <a:pt x="223" y="138"/>
                      <a:pt x="223" y="138"/>
                    </a:cubicBezTo>
                    <a:cubicBezTo>
                      <a:pt x="223" y="138"/>
                      <a:pt x="223" y="138"/>
                      <a:pt x="223" y="138"/>
                    </a:cubicBezTo>
                    <a:cubicBezTo>
                      <a:pt x="224" y="138"/>
                      <a:pt x="224" y="139"/>
                      <a:pt x="225" y="139"/>
                    </a:cubicBezTo>
                    <a:cubicBezTo>
                      <a:pt x="225" y="139"/>
                      <a:pt x="225" y="139"/>
                      <a:pt x="226" y="139"/>
                    </a:cubicBezTo>
                    <a:close/>
                    <a:moveTo>
                      <a:pt x="220" y="105"/>
                    </a:moveTo>
                    <a:cubicBezTo>
                      <a:pt x="221" y="105"/>
                      <a:pt x="221" y="105"/>
                      <a:pt x="221" y="105"/>
                    </a:cubicBezTo>
                    <a:cubicBezTo>
                      <a:pt x="222" y="105"/>
                      <a:pt x="222" y="105"/>
                      <a:pt x="222" y="105"/>
                    </a:cubicBezTo>
                    <a:cubicBezTo>
                      <a:pt x="222" y="104"/>
                      <a:pt x="222" y="104"/>
                      <a:pt x="222" y="104"/>
                    </a:cubicBezTo>
                    <a:cubicBezTo>
                      <a:pt x="222" y="104"/>
                      <a:pt x="223" y="104"/>
                      <a:pt x="223" y="104"/>
                    </a:cubicBezTo>
                    <a:cubicBezTo>
                      <a:pt x="223" y="104"/>
                      <a:pt x="223" y="103"/>
                      <a:pt x="223" y="103"/>
                    </a:cubicBezTo>
                    <a:cubicBezTo>
                      <a:pt x="223" y="103"/>
                      <a:pt x="223" y="103"/>
                      <a:pt x="223" y="103"/>
                    </a:cubicBezTo>
                    <a:cubicBezTo>
                      <a:pt x="223" y="103"/>
                      <a:pt x="223" y="103"/>
                      <a:pt x="223" y="103"/>
                    </a:cubicBezTo>
                    <a:cubicBezTo>
                      <a:pt x="224" y="103"/>
                      <a:pt x="224" y="103"/>
                      <a:pt x="224" y="103"/>
                    </a:cubicBezTo>
                    <a:cubicBezTo>
                      <a:pt x="224" y="102"/>
                      <a:pt x="224" y="102"/>
                      <a:pt x="223" y="102"/>
                    </a:cubicBezTo>
                    <a:cubicBezTo>
                      <a:pt x="222" y="103"/>
                      <a:pt x="221" y="104"/>
                      <a:pt x="221" y="104"/>
                    </a:cubicBezTo>
                    <a:cubicBezTo>
                      <a:pt x="220" y="105"/>
                      <a:pt x="219" y="105"/>
                      <a:pt x="220" y="105"/>
                    </a:cubicBezTo>
                    <a:close/>
                    <a:moveTo>
                      <a:pt x="226" y="134"/>
                    </a:moveTo>
                    <a:cubicBezTo>
                      <a:pt x="226" y="134"/>
                      <a:pt x="225" y="134"/>
                      <a:pt x="225" y="134"/>
                    </a:cubicBezTo>
                    <a:cubicBezTo>
                      <a:pt x="225" y="134"/>
                      <a:pt x="226" y="134"/>
                      <a:pt x="226" y="134"/>
                    </a:cubicBezTo>
                    <a:close/>
                    <a:moveTo>
                      <a:pt x="224" y="152"/>
                    </a:moveTo>
                    <a:cubicBezTo>
                      <a:pt x="224" y="152"/>
                      <a:pt x="224" y="152"/>
                      <a:pt x="224" y="152"/>
                    </a:cubicBezTo>
                    <a:cubicBezTo>
                      <a:pt x="223" y="152"/>
                      <a:pt x="223" y="152"/>
                      <a:pt x="223" y="152"/>
                    </a:cubicBezTo>
                    <a:cubicBezTo>
                      <a:pt x="223" y="152"/>
                      <a:pt x="223" y="152"/>
                      <a:pt x="222" y="152"/>
                    </a:cubicBezTo>
                    <a:cubicBezTo>
                      <a:pt x="222" y="152"/>
                      <a:pt x="222" y="152"/>
                      <a:pt x="222" y="152"/>
                    </a:cubicBezTo>
                    <a:cubicBezTo>
                      <a:pt x="223" y="153"/>
                      <a:pt x="224" y="152"/>
                      <a:pt x="224" y="152"/>
                    </a:cubicBezTo>
                    <a:close/>
                    <a:moveTo>
                      <a:pt x="211" y="141"/>
                    </a:moveTo>
                    <a:cubicBezTo>
                      <a:pt x="211" y="140"/>
                      <a:pt x="211" y="140"/>
                      <a:pt x="210" y="140"/>
                    </a:cubicBezTo>
                    <a:cubicBezTo>
                      <a:pt x="210" y="140"/>
                      <a:pt x="210" y="140"/>
                      <a:pt x="210" y="140"/>
                    </a:cubicBezTo>
                    <a:cubicBezTo>
                      <a:pt x="209" y="140"/>
                      <a:pt x="209" y="140"/>
                      <a:pt x="209" y="140"/>
                    </a:cubicBezTo>
                    <a:cubicBezTo>
                      <a:pt x="209" y="140"/>
                      <a:pt x="208" y="140"/>
                      <a:pt x="208" y="140"/>
                    </a:cubicBezTo>
                    <a:cubicBezTo>
                      <a:pt x="208" y="140"/>
                      <a:pt x="207" y="141"/>
                      <a:pt x="207" y="141"/>
                    </a:cubicBezTo>
                    <a:cubicBezTo>
                      <a:pt x="207" y="141"/>
                      <a:pt x="207" y="141"/>
                      <a:pt x="206" y="141"/>
                    </a:cubicBezTo>
                    <a:cubicBezTo>
                      <a:pt x="206" y="141"/>
                      <a:pt x="206" y="140"/>
                      <a:pt x="206" y="140"/>
                    </a:cubicBezTo>
                    <a:cubicBezTo>
                      <a:pt x="206" y="140"/>
                      <a:pt x="205" y="141"/>
                      <a:pt x="205" y="141"/>
                    </a:cubicBezTo>
                    <a:cubicBezTo>
                      <a:pt x="205" y="141"/>
                      <a:pt x="205" y="141"/>
                      <a:pt x="205" y="142"/>
                    </a:cubicBezTo>
                    <a:cubicBezTo>
                      <a:pt x="205" y="142"/>
                      <a:pt x="204" y="142"/>
                      <a:pt x="204" y="143"/>
                    </a:cubicBezTo>
                    <a:cubicBezTo>
                      <a:pt x="204" y="143"/>
                      <a:pt x="204" y="144"/>
                      <a:pt x="204" y="144"/>
                    </a:cubicBezTo>
                    <a:cubicBezTo>
                      <a:pt x="205" y="145"/>
                      <a:pt x="204" y="145"/>
                      <a:pt x="205" y="145"/>
                    </a:cubicBezTo>
                    <a:cubicBezTo>
                      <a:pt x="205" y="145"/>
                      <a:pt x="205" y="144"/>
                      <a:pt x="205" y="144"/>
                    </a:cubicBezTo>
                    <a:cubicBezTo>
                      <a:pt x="205" y="144"/>
                      <a:pt x="206" y="144"/>
                      <a:pt x="206" y="144"/>
                    </a:cubicBezTo>
                    <a:cubicBezTo>
                      <a:pt x="207" y="144"/>
                      <a:pt x="208" y="144"/>
                      <a:pt x="208" y="144"/>
                    </a:cubicBezTo>
                    <a:cubicBezTo>
                      <a:pt x="208" y="143"/>
                      <a:pt x="209" y="143"/>
                      <a:pt x="209" y="143"/>
                    </a:cubicBezTo>
                    <a:cubicBezTo>
                      <a:pt x="209" y="142"/>
                      <a:pt x="210" y="142"/>
                      <a:pt x="211" y="142"/>
                    </a:cubicBezTo>
                    <a:cubicBezTo>
                      <a:pt x="211" y="141"/>
                      <a:pt x="211" y="141"/>
                      <a:pt x="211" y="141"/>
                    </a:cubicBezTo>
                    <a:close/>
                    <a:moveTo>
                      <a:pt x="233" y="109"/>
                    </a:moveTo>
                    <a:cubicBezTo>
                      <a:pt x="233" y="108"/>
                      <a:pt x="232" y="109"/>
                      <a:pt x="232" y="109"/>
                    </a:cubicBezTo>
                    <a:cubicBezTo>
                      <a:pt x="232" y="109"/>
                      <a:pt x="232" y="109"/>
                      <a:pt x="231" y="109"/>
                    </a:cubicBezTo>
                    <a:cubicBezTo>
                      <a:pt x="231" y="109"/>
                      <a:pt x="231" y="109"/>
                      <a:pt x="231" y="109"/>
                    </a:cubicBezTo>
                    <a:cubicBezTo>
                      <a:pt x="231" y="109"/>
                      <a:pt x="230" y="109"/>
                      <a:pt x="230" y="109"/>
                    </a:cubicBezTo>
                    <a:cubicBezTo>
                      <a:pt x="230" y="109"/>
                      <a:pt x="229" y="109"/>
                      <a:pt x="229" y="109"/>
                    </a:cubicBezTo>
                    <a:cubicBezTo>
                      <a:pt x="229" y="110"/>
                      <a:pt x="229" y="110"/>
                      <a:pt x="228" y="111"/>
                    </a:cubicBezTo>
                    <a:cubicBezTo>
                      <a:pt x="228" y="111"/>
                      <a:pt x="227" y="112"/>
                      <a:pt x="227" y="112"/>
                    </a:cubicBezTo>
                    <a:cubicBezTo>
                      <a:pt x="227" y="113"/>
                      <a:pt x="228" y="114"/>
                      <a:pt x="228" y="114"/>
                    </a:cubicBezTo>
                    <a:cubicBezTo>
                      <a:pt x="229" y="115"/>
                      <a:pt x="229" y="115"/>
                      <a:pt x="231" y="115"/>
                    </a:cubicBezTo>
                    <a:cubicBezTo>
                      <a:pt x="231" y="115"/>
                      <a:pt x="232" y="115"/>
                      <a:pt x="233" y="115"/>
                    </a:cubicBezTo>
                    <a:cubicBezTo>
                      <a:pt x="234" y="115"/>
                      <a:pt x="235" y="114"/>
                      <a:pt x="235" y="113"/>
                    </a:cubicBezTo>
                    <a:cubicBezTo>
                      <a:pt x="235" y="112"/>
                      <a:pt x="235" y="112"/>
                      <a:pt x="235" y="111"/>
                    </a:cubicBezTo>
                    <a:cubicBezTo>
                      <a:pt x="235" y="111"/>
                      <a:pt x="236" y="110"/>
                      <a:pt x="235" y="109"/>
                    </a:cubicBezTo>
                    <a:cubicBezTo>
                      <a:pt x="235" y="109"/>
                      <a:pt x="235" y="109"/>
                      <a:pt x="234" y="109"/>
                    </a:cubicBezTo>
                    <a:cubicBezTo>
                      <a:pt x="234" y="109"/>
                      <a:pt x="233" y="109"/>
                      <a:pt x="233" y="109"/>
                    </a:cubicBezTo>
                    <a:close/>
                    <a:moveTo>
                      <a:pt x="215" y="100"/>
                    </a:moveTo>
                    <a:cubicBezTo>
                      <a:pt x="215" y="100"/>
                      <a:pt x="216" y="100"/>
                      <a:pt x="216" y="100"/>
                    </a:cubicBezTo>
                    <a:cubicBezTo>
                      <a:pt x="216" y="100"/>
                      <a:pt x="217" y="101"/>
                      <a:pt x="217" y="101"/>
                    </a:cubicBezTo>
                    <a:cubicBezTo>
                      <a:pt x="217" y="101"/>
                      <a:pt x="217" y="101"/>
                      <a:pt x="217" y="100"/>
                    </a:cubicBezTo>
                    <a:cubicBezTo>
                      <a:pt x="217" y="101"/>
                      <a:pt x="217" y="101"/>
                      <a:pt x="217" y="101"/>
                    </a:cubicBezTo>
                    <a:cubicBezTo>
                      <a:pt x="217" y="101"/>
                      <a:pt x="218" y="101"/>
                      <a:pt x="218" y="101"/>
                    </a:cubicBezTo>
                    <a:cubicBezTo>
                      <a:pt x="218" y="101"/>
                      <a:pt x="217" y="100"/>
                      <a:pt x="217" y="100"/>
                    </a:cubicBezTo>
                    <a:cubicBezTo>
                      <a:pt x="218" y="100"/>
                      <a:pt x="218" y="100"/>
                      <a:pt x="218" y="100"/>
                    </a:cubicBezTo>
                    <a:cubicBezTo>
                      <a:pt x="218" y="100"/>
                      <a:pt x="220" y="100"/>
                      <a:pt x="220" y="100"/>
                    </a:cubicBezTo>
                    <a:cubicBezTo>
                      <a:pt x="220" y="100"/>
                      <a:pt x="219" y="99"/>
                      <a:pt x="219" y="99"/>
                    </a:cubicBezTo>
                    <a:cubicBezTo>
                      <a:pt x="219" y="99"/>
                      <a:pt x="219" y="99"/>
                      <a:pt x="219" y="100"/>
                    </a:cubicBezTo>
                    <a:cubicBezTo>
                      <a:pt x="218" y="100"/>
                      <a:pt x="218" y="100"/>
                      <a:pt x="218" y="100"/>
                    </a:cubicBezTo>
                    <a:cubicBezTo>
                      <a:pt x="217" y="100"/>
                      <a:pt x="217" y="99"/>
                      <a:pt x="217" y="99"/>
                    </a:cubicBezTo>
                    <a:cubicBezTo>
                      <a:pt x="216" y="99"/>
                      <a:pt x="215" y="100"/>
                      <a:pt x="216" y="100"/>
                    </a:cubicBezTo>
                    <a:cubicBezTo>
                      <a:pt x="216" y="100"/>
                      <a:pt x="215" y="100"/>
                      <a:pt x="215" y="100"/>
                    </a:cubicBezTo>
                    <a:close/>
                    <a:moveTo>
                      <a:pt x="228" y="136"/>
                    </a:moveTo>
                    <a:cubicBezTo>
                      <a:pt x="228" y="136"/>
                      <a:pt x="227" y="136"/>
                      <a:pt x="227" y="136"/>
                    </a:cubicBezTo>
                    <a:cubicBezTo>
                      <a:pt x="227" y="137"/>
                      <a:pt x="228" y="137"/>
                      <a:pt x="228" y="137"/>
                    </a:cubicBezTo>
                    <a:cubicBezTo>
                      <a:pt x="228" y="138"/>
                      <a:pt x="229" y="138"/>
                      <a:pt x="230" y="137"/>
                    </a:cubicBezTo>
                    <a:cubicBezTo>
                      <a:pt x="230" y="137"/>
                      <a:pt x="230" y="137"/>
                      <a:pt x="230" y="137"/>
                    </a:cubicBezTo>
                    <a:cubicBezTo>
                      <a:pt x="229" y="137"/>
                      <a:pt x="229" y="136"/>
                      <a:pt x="228" y="136"/>
                    </a:cubicBezTo>
                    <a:close/>
                    <a:moveTo>
                      <a:pt x="205" y="123"/>
                    </a:moveTo>
                    <a:cubicBezTo>
                      <a:pt x="205" y="123"/>
                      <a:pt x="204" y="123"/>
                      <a:pt x="204" y="123"/>
                    </a:cubicBezTo>
                    <a:cubicBezTo>
                      <a:pt x="203" y="122"/>
                      <a:pt x="203" y="122"/>
                      <a:pt x="203" y="122"/>
                    </a:cubicBezTo>
                    <a:cubicBezTo>
                      <a:pt x="202" y="122"/>
                      <a:pt x="202" y="122"/>
                      <a:pt x="202" y="122"/>
                    </a:cubicBezTo>
                    <a:cubicBezTo>
                      <a:pt x="202" y="123"/>
                      <a:pt x="203" y="123"/>
                      <a:pt x="203" y="124"/>
                    </a:cubicBezTo>
                    <a:cubicBezTo>
                      <a:pt x="203" y="124"/>
                      <a:pt x="203" y="124"/>
                      <a:pt x="203" y="124"/>
                    </a:cubicBezTo>
                    <a:cubicBezTo>
                      <a:pt x="203" y="124"/>
                      <a:pt x="203" y="124"/>
                      <a:pt x="204" y="124"/>
                    </a:cubicBezTo>
                    <a:cubicBezTo>
                      <a:pt x="204" y="124"/>
                      <a:pt x="204" y="124"/>
                      <a:pt x="204" y="124"/>
                    </a:cubicBezTo>
                    <a:cubicBezTo>
                      <a:pt x="204" y="124"/>
                      <a:pt x="204" y="124"/>
                      <a:pt x="204" y="124"/>
                    </a:cubicBezTo>
                    <a:cubicBezTo>
                      <a:pt x="204" y="124"/>
                      <a:pt x="204" y="125"/>
                      <a:pt x="204" y="125"/>
                    </a:cubicBezTo>
                    <a:cubicBezTo>
                      <a:pt x="204" y="125"/>
                      <a:pt x="204" y="125"/>
                      <a:pt x="205" y="125"/>
                    </a:cubicBezTo>
                    <a:cubicBezTo>
                      <a:pt x="205" y="125"/>
                      <a:pt x="205" y="124"/>
                      <a:pt x="205" y="124"/>
                    </a:cubicBezTo>
                    <a:cubicBezTo>
                      <a:pt x="205" y="124"/>
                      <a:pt x="205" y="125"/>
                      <a:pt x="205" y="125"/>
                    </a:cubicBezTo>
                    <a:cubicBezTo>
                      <a:pt x="205" y="125"/>
                      <a:pt x="206" y="125"/>
                      <a:pt x="206" y="125"/>
                    </a:cubicBezTo>
                    <a:cubicBezTo>
                      <a:pt x="206" y="125"/>
                      <a:pt x="206" y="125"/>
                      <a:pt x="206" y="124"/>
                    </a:cubicBezTo>
                    <a:cubicBezTo>
                      <a:pt x="206" y="124"/>
                      <a:pt x="205" y="124"/>
                      <a:pt x="205" y="124"/>
                    </a:cubicBezTo>
                    <a:cubicBezTo>
                      <a:pt x="205" y="124"/>
                      <a:pt x="205" y="124"/>
                      <a:pt x="205" y="124"/>
                    </a:cubicBezTo>
                    <a:cubicBezTo>
                      <a:pt x="204" y="124"/>
                      <a:pt x="204" y="124"/>
                      <a:pt x="205" y="123"/>
                    </a:cubicBezTo>
                    <a:close/>
                    <a:moveTo>
                      <a:pt x="200" y="124"/>
                    </a:moveTo>
                    <a:cubicBezTo>
                      <a:pt x="200" y="125"/>
                      <a:pt x="200" y="125"/>
                      <a:pt x="200" y="125"/>
                    </a:cubicBezTo>
                    <a:cubicBezTo>
                      <a:pt x="200" y="125"/>
                      <a:pt x="200" y="125"/>
                      <a:pt x="201" y="125"/>
                    </a:cubicBezTo>
                    <a:cubicBezTo>
                      <a:pt x="202" y="125"/>
                      <a:pt x="200" y="123"/>
                      <a:pt x="200" y="123"/>
                    </a:cubicBezTo>
                    <a:cubicBezTo>
                      <a:pt x="200" y="123"/>
                      <a:pt x="199" y="122"/>
                      <a:pt x="199" y="123"/>
                    </a:cubicBezTo>
                    <a:cubicBezTo>
                      <a:pt x="199" y="124"/>
                      <a:pt x="199" y="124"/>
                      <a:pt x="200" y="124"/>
                    </a:cubicBezTo>
                    <a:close/>
                    <a:moveTo>
                      <a:pt x="150" y="73"/>
                    </a:move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3"/>
                      <a:pt x="151" y="73"/>
                      <a:pt x="151" y="73"/>
                    </a:cubicBezTo>
                    <a:cubicBezTo>
                      <a:pt x="151" y="73"/>
                      <a:pt x="151" y="72"/>
                      <a:pt x="151" y="72"/>
                    </a:cubicBezTo>
                    <a:cubicBezTo>
                      <a:pt x="151" y="72"/>
                      <a:pt x="151" y="72"/>
                      <a:pt x="151" y="72"/>
                    </a:cubicBezTo>
                    <a:cubicBezTo>
                      <a:pt x="151" y="72"/>
                      <a:pt x="151" y="72"/>
                      <a:pt x="151" y="72"/>
                    </a:cubicBezTo>
                    <a:cubicBezTo>
                      <a:pt x="151" y="72"/>
                      <a:pt x="151" y="73"/>
                      <a:pt x="152" y="73"/>
                    </a:cubicBezTo>
                    <a:cubicBezTo>
                      <a:pt x="152" y="73"/>
                      <a:pt x="152" y="73"/>
                      <a:pt x="152" y="73"/>
                    </a:cubicBezTo>
                    <a:cubicBezTo>
                      <a:pt x="152" y="73"/>
                      <a:pt x="152" y="73"/>
                      <a:pt x="152" y="73"/>
                    </a:cubicBezTo>
                    <a:cubicBezTo>
                      <a:pt x="152" y="73"/>
                      <a:pt x="152" y="73"/>
                      <a:pt x="152" y="73"/>
                    </a:cubicBezTo>
                    <a:cubicBezTo>
                      <a:pt x="152" y="72"/>
                      <a:pt x="152" y="72"/>
                      <a:pt x="152" y="72"/>
                    </a:cubicBezTo>
                    <a:cubicBezTo>
                      <a:pt x="152" y="72"/>
                      <a:pt x="152" y="72"/>
                      <a:pt x="152" y="72"/>
                    </a:cubicBezTo>
                    <a:cubicBezTo>
                      <a:pt x="153" y="72"/>
                      <a:pt x="153" y="72"/>
                      <a:pt x="153" y="72"/>
                    </a:cubicBezTo>
                    <a:cubicBezTo>
                      <a:pt x="154" y="72"/>
                      <a:pt x="154" y="72"/>
                      <a:pt x="155" y="71"/>
                    </a:cubicBezTo>
                    <a:cubicBezTo>
                      <a:pt x="152" y="71"/>
                      <a:pt x="150" y="72"/>
                      <a:pt x="148" y="72"/>
                    </a:cubicBezTo>
                    <a:cubicBezTo>
                      <a:pt x="148" y="72"/>
                      <a:pt x="148" y="72"/>
                      <a:pt x="148" y="72"/>
                    </a:cubicBezTo>
                    <a:cubicBezTo>
                      <a:pt x="149" y="72"/>
                      <a:pt x="149" y="72"/>
                      <a:pt x="149" y="72"/>
                    </a:cubicBezTo>
                    <a:cubicBezTo>
                      <a:pt x="149" y="73"/>
                      <a:pt x="149" y="73"/>
                      <a:pt x="150" y="73"/>
                    </a:cubicBezTo>
                    <a:close/>
                    <a:moveTo>
                      <a:pt x="56" y="205"/>
                    </a:moveTo>
                    <a:cubicBezTo>
                      <a:pt x="56" y="205"/>
                      <a:pt x="56" y="205"/>
                      <a:pt x="57" y="205"/>
                    </a:cubicBezTo>
                    <a:cubicBezTo>
                      <a:pt x="57" y="205"/>
                      <a:pt x="57" y="205"/>
                      <a:pt x="57" y="205"/>
                    </a:cubicBezTo>
                    <a:cubicBezTo>
                      <a:pt x="57" y="205"/>
                      <a:pt x="57" y="205"/>
                      <a:pt x="57" y="205"/>
                    </a:cubicBezTo>
                    <a:cubicBezTo>
                      <a:pt x="57" y="205"/>
                      <a:pt x="57" y="205"/>
                      <a:pt x="57" y="205"/>
                    </a:cubicBezTo>
                    <a:cubicBezTo>
                      <a:pt x="57" y="205"/>
                      <a:pt x="57" y="205"/>
                      <a:pt x="56" y="205"/>
                    </a:cubicBezTo>
                    <a:cubicBezTo>
                      <a:pt x="56" y="204"/>
                      <a:pt x="56" y="204"/>
                      <a:pt x="56" y="204"/>
                    </a:cubicBezTo>
                    <a:cubicBezTo>
                      <a:pt x="56" y="204"/>
                      <a:pt x="56" y="204"/>
                      <a:pt x="56" y="204"/>
                    </a:cubicBezTo>
                    <a:cubicBezTo>
                      <a:pt x="56" y="204"/>
                      <a:pt x="56" y="204"/>
                      <a:pt x="56" y="204"/>
                    </a:cubicBezTo>
                    <a:cubicBezTo>
                      <a:pt x="56" y="204"/>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6"/>
                      <a:pt x="56" y="206"/>
                    </a:cubicBezTo>
                    <a:cubicBezTo>
                      <a:pt x="56" y="206"/>
                      <a:pt x="56" y="206"/>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ubicBezTo>
                      <a:pt x="56" y="205"/>
                      <a:pt x="56" y="205"/>
                      <a:pt x="56" y="205"/>
                    </a:cubicBezTo>
                    <a:close/>
                    <a:moveTo>
                      <a:pt x="62" y="211"/>
                    </a:moveTo>
                    <a:cubicBezTo>
                      <a:pt x="62" y="211"/>
                      <a:pt x="62" y="212"/>
                      <a:pt x="62" y="212"/>
                    </a:cubicBezTo>
                    <a:cubicBezTo>
                      <a:pt x="62" y="212"/>
                      <a:pt x="62" y="212"/>
                      <a:pt x="63" y="212"/>
                    </a:cubicBezTo>
                    <a:cubicBezTo>
                      <a:pt x="63" y="212"/>
                      <a:pt x="62" y="211"/>
                      <a:pt x="62" y="211"/>
                    </a:cubicBezTo>
                    <a:close/>
                    <a:moveTo>
                      <a:pt x="45" y="193"/>
                    </a:moveTo>
                    <a:cubicBezTo>
                      <a:pt x="45" y="193"/>
                      <a:pt x="45" y="193"/>
                      <a:pt x="45" y="194"/>
                    </a:cubicBezTo>
                    <a:cubicBezTo>
                      <a:pt x="45" y="194"/>
                      <a:pt x="45" y="194"/>
                      <a:pt x="45" y="194"/>
                    </a:cubicBezTo>
                    <a:cubicBezTo>
                      <a:pt x="45" y="194"/>
                      <a:pt x="45" y="194"/>
                      <a:pt x="45" y="194"/>
                    </a:cubicBezTo>
                    <a:cubicBezTo>
                      <a:pt x="45" y="194"/>
                      <a:pt x="45" y="194"/>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4"/>
                      <a:pt x="45" y="193"/>
                      <a:pt x="45" y="193"/>
                    </a:cubicBezTo>
                    <a:close/>
                    <a:moveTo>
                      <a:pt x="63" y="211"/>
                    </a:moveTo>
                    <a:cubicBezTo>
                      <a:pt x="63" y="211"/>
                      <a:pt x="62" y="211"/>
                      <a:pt x="62" y="211"/>
                    </a:cubicBezTo>
                    <a:cubicBezTo>
                      <a:pt x="62" y="211"/>
                      <a:pt x="62" y="211"/>
                      <a:pt x="63" y="211"/>
                    </a:cubicBezTo>
                    <a:cubicBezTo>
                      <a:pt x="63" y="211"/>
                      <a:pt x="63" y="211"/>
                      <a:pt x="63" y="211"/>
                    </a:cubicBezTo>
                    <a:cubicBezTo>
                      <a:pt x="63" y="211"/>
                      <a:pt x="63" y="211"/>
                      <a:pt x="63" y="211"/>
                    </a:cubicBezTo>
                    <a:cubicBezTo>
                      <a:pt x="63" y="211"/>
                      <a:pt x="63" y="211"/>
                      <a:pt x="63" y="211"/>
                    </a:cubicBezTo>
                    <a:close/>
                    <a:moveTo>
                      <a:pt x="47" y="197"/>
                    </a:moveTo>
                    <a:cubicBezTo>
                      <a:pt x="47" y="196"/>
                      <a:pt x="47" y="196"/>
                      <a:pt x="48" y="196"/>
                    </a:cubicBezTo>
                    <a:cubicBezTo>
                      <a:pt x="48" y="196"/>
                      <a:pt x="48" y="195"/>
                      <a:pt x="49" y="195"/>
                    </a:cubicBezTo>
                    <a:cubicBezTo>
                      <a:pt x="49" y="195"/>
                      <a:pt x="49" y="195"/>
                      <a:pt x="49" y="195"/>
                    </a:cubicBezTo>
                    <a:cubicBezTo>
                      <a:pt x="49" y="195"/>
                      <a:pt x="49" y="195"/>
                      <a:pt x="49" y="195"/>
                    </a:cubicBezTo>
                    <a:cubicBezTo>
                      <a:pt x="48" y="195"/>
                      <a:pt x="48" y="195"/>
                      <a:pt x="48" y="195"/>
                    </a:cubicBezTo>
                    <a:cubicBezTo>
                      <a:pt x="48" y="195"/>
                      <a:pt x="48" y="195"/>
                      <a:pt x="48" y="195"/>
                    </a:cubicBezTo>
                    <a:cubicBezTo>
                      <a:pt x="47" y="195"/>
                      <a:pt x="47" y="195"/>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6"/>
                      <a:pt x="47" y="196"/>
                      <a:pt x="47" y="196"/>
                    </a:cubicBezTo>
                    <a:cubicBezTo>
                      <a:pt x="47" y="197"/>
                      <a:pt x="47" y="197"/>
                      <a:pt x="47" y="197"/>
                    </a:cubicBezTo>
                    <a:cubicBezTo>
                      <a:pt x="47" y="197"/>
                      <a:pt x="47" y="197"/>
                      <a:pt x="47" y="197"/>
                    </a:cubicBezTo>
                    <a:cubicBezTo>
                      <a:pt x="47" y="197"/>
                      <a:pt x="47" y="197"/>
                      <a:pt x="47" y="197"/>
                    </a:cubicBezTo>
                    <a:close/>
                    <a:moveTo>
                      <a:pt x="62" y="210"/>
                    </a:moveTo>
                    <a:cubicBezTo>
                      <a:pt x="62" y="210"/>
                      <a:pt x="62" y="211"/>
                      <a:pt x="62" y="211"/>
                    </a:cubicBezTo>
                    <a:cubicBezTo>
                      <a:pt x="62" y="211"/>
                      <a:pt x="62" y="210"/>
                      <a:pt x="62" y="210"/>
                    </a:cubicBezTo>
                    <a:close/>
                    <a:moveTo>
                      <a:pt x="59" y="208"/>
                    </a:moveTo>
                    <a:cubicBezTo>
                      <a:pt x="59" y="208"/>
                      <a:pt x="60" y="208"/>
                      <a:pt x="60" y="208"/>
                    </a:cubicBezTo>
                    <a:cubicBezTo>
                      <a:pt x="60" y="208"/>
                      <a:pt x="60" y="208"/>
                      <a:pt x="60" y="208"/>
                    </a:cubicBezTo>
                    <a:cubicBezTo>
                      <a:pt x="60" y="208"/>
                      <a:pt x="59" y="207"/>
                      <a:pt x="58" y="207"/>
                    </a:cubicBezTo>
                    <a:cubicBezTo>
                      <a:pt x="58" y="207"/>
                      <a:pt x="58" y="207"/>
                      <a:pt x="58" y="207"/>
                    </a:cubicBezTo>
                    <a:cubicBezTo>
                      <a:pt x="58" y="207"/>
                      <a:pt x="58" y="207"/>
                      <a:pt x="59" y="208"/>
                    </a:cubicBezTo>
                    <a:cubicBezTo>
                      <a:pt x="59" y="208"/>
                      <a:pt x="59" y="208"/>
                      <a:pt x="59" y="208"/>
                    </a:cubicBezTo>
                    <a:close/>
                    <a:moveTo>
                      <a:pt x="52" y="203"/>
                    </a:moveTo>
                    <a:cubicBezTo>
                      <a:pt x="52" y="203"/>
                      <a:pt x="52" y="203"/>
                      <a:pt x="52" y="203"/>
                    </a:cubicBezTo>
                    <a:cubicBezTo>
                      <a:pt x="52" y="203"/>
                      <a:pt x="52" y="203"/>
                      <a:pt x="52" y="203"/>
                    </a:cubicBezTo>
                    <a:cubicBezTo>
                      <a:pt x="52" y="203"/>
                      <a:pt x="52" y="203"/>
                      <a:pt x="52" y="203"/>
                    </a:cubicBezTo>
                    <a:cubicBezTo>
                      <a:pt x="52" y="203"/>
                      <a:pt x="52" y="202"/>
                      <a:pt x="52" y="202"/>
                    </a:cubicBezTo>
                    <a:cubicBezTo>
                      <a:pt x="52" y="202"/>
                      <a:pt x="52" y="203"/>
                      <a:pt x="51" y="203"/>
                    </a:cubicBezTo>
                    <a:cubicBezTo>
                      <a:pt x="51" y="203"/>
                      <a:pt x="52" y="203"/>
                      <a:pt x="52" y="203"/>
                    </a:cubicBezTo>
                    <a:close/>
                    <a:moveTo>
                      <a:pt x="183" y="46"/>
                    </a:moveTo>
                    <a:cubicBezTo>
                      <a:pt x="183" y="46"/>
                      <a:pt x="183" y="46"/>
                      <a:pt x="182" y="46"/>
                    </a:cubicBezTo>
                    <a:cubicBezTo>
                      <a:pt x="182" y="45"/>
                      <a:pt x="181" y="45"/>
                      <a:pt x="180" y="45"/>
                    </a:cubicBezTo>
                    <a:cubicBezTo>
                      <a:pt x="179" y="45"/>
                      <a:pt x="179" y="45"/>
                      <a:pt x="178" y="45"/>
                    </a:cubicBezTo>
                    <a:cubicBezTo>
                      <a:pt x="178" y="45"/>
                      <a:pt x="178" y="46"/>
                      <a:pt x="178" y="47"/>
                    </a:cubicBezTo>
                    <a:cubicBezTo>
                      <a:pt x="178" y="47"/>
                      <a:pt x="178" y="47"/>
                      <a:pt x="179" y="47"/>
                    </a:cubicBezTo>
                    <a:cubicBezTo>
                      <a:pt x="179" y="48"/>
                      <a:pt x="180" y="48"/>
                      <a:pt x="181" y="48"/>
                    </a:cubicBezTo>
                    <a:cubicBezTo>
                      <a:pt x="181" y="48"/>
                      <a:pt x="183" y="48"/>
                      <a:pt x="183" y="47"/>
                    </a:cubicBezTo>
                    <a:cubicBezTo>
                      <a:pt x="183" y="47"/>
                      <a:pt x="183" y="46"/>
                      <a:pt x="183" y="46"/>
                    </a:cubicBezTo>
                    <a:close/>
                    <a:moveTo>
                      <a:pt x="50" y="208"/>
                    </a:moveTo>
                    <a:cubicBezTo>
                      <a:pt x="50" y="208"/>
                      <a:pt x="51" y="208"/>
                      <a:pt x="51" y="208"/>
                    </a:cubicBezTo>
                    <a:cubicBezTo>
                      <a:pt x="51" y="208"/>
                      <a:pt x="51" y="208"/>
                      <a:pt x="51" y="208"/>
                    </a:cubicBezTo>
                    <a:cubicBezTo>
                      <a:pt x="51" y="207"/>
                      <a:pt x="51" y="207"/>
                      <a:pt x="51" y="207"/>
                    </a:cubicBezTo>
                    <a:cubicBezTo>
                      <a:pt x="50" y="207"/>
                      <a:pt x="49" y="207"/>
                      <a:pt x="50" y="208"/>
                    </a:cubicBezTo>
                    <a:close/>
                    <a:moveTo>
                      <a:pt x="62" y="212"/>
                    </a:moveTo>
                    <a:cubicBezTo>
                      <a:pt x="62" y="212"/>
                      <a:pt x="62" y="212"/>
                      <a:pt x="62" y="212"/>
                    </a:cubicBezTo>
                    <a:cubicBezTo>
                      <a:pt x="62" y="212"/>
                      <a:pt x="62" y="212"/>
                      <a:pt x="62" y="211"/>
                    </a:cubicBezTo>
                    <a:cubicBezTo>
                      <a:pt x="62" y="211"/>
                      <a:pt x="61" y="211"/>
                      <a:pt x="61" y="211"/>
                    </a:cubicBezTo>
                    <a:cubicBezTo>
                      <a:pt x="61" y="211"/>
                      <a:pt x="61" y="211"/>
                      <a:pt x="61" y="210"/>
                    </a:cubicBezTo>
                    <a:cubicBezTo>
                      <a:pt x="61" y="210"/>
                      <a:pt x="61" y="210"/>
                      <a:pt x="61" y="210"/>
                    </a:cubicBezTo>
                    <a:cubicBezTo>
                      <a:pt x="61" y="210"/>
                      <a:pt x="61" y="210"/>
                      <a:pt x="60" y="210"/>
                    </a:cubicBezTo>
                    <a:cubicBezTo>
                      <a:pt x="60" y="210"/>
                      <a:pt x="60" y="210"/>
                      <a:pt x="60" y="210"/>
                    </a:cubicBezTo>
                    <a:cubicBezTo>
                      <a:pt x="60" y="209"/>
                      <a:pt x="59" y="209"/>
                      <a:pt x="59" y="209"/>
                    </a:cubicBezTo>
                    <a:cubicBezTo>
                      <a:pt x="59" y="209"/>
                      <a:pt x="58" y="209"/>
                      <a:pt x="58" y="209"/>
                    </a:cubicBezTo>
                    <a:cubicBezTo>
                      <a:pt x="58" y="208"/>
                      <a:pt x="58" y="209"/>
                      <a:pt x="58" y="208"/>
                    </a:cubicBezTo>
                    <a:cubicBezTo>
                      <a:pt x="57" y="208"/>
                      <a:pt x="57" y="208"/>
                      <a:pt x="57" y="208"/>
                    </a:cubicBezTo>
                    <a:cubicBezTo>
                      <a:pt x="57" y="208"/>
                      <a:pt x="57" y="208"/>
                      <a:pt x="57" y="208"/>
                    </a:cubicBezTo>
                    <a:cubicBezTo>
                      <a:pt x="57" y="207"/>
                      <a:pt x="57" y="207"/>
                      <a:pt x="57" y="207"/>
                    </a:cubicBezTo>
                    <a:cubicBezTo>
                      <a:pt x="57" y="207"/>
                      <a:pt x="57" y="207"/>
                      <a:pt x="57" y="207"/>
                    </a:cubicBezTo>
                    <a:cubicBezTo>
                      <a:pt x="56" y="207"/>
                      <a:pt x="56" y="206"/>
                      <a:pt x="56" y="206"/>
                    </a:cubicBezTo>
                    <a:cubicBezTo>
                      <a:pt x="56" y="206"/>
                      <a:pt x="56" y="206"/>
                      <a:pt x="56" y="205"/>
                    </a:cubicBezTo>
                    <a:cubicBezTo>
                      <a:pt x="56" y="205"/>
                      <a:pt x="56" y="205"/>
                      <a:pt x="55" y="205"/>
                    </a:cubicBezTo>
                    <a:cubicBezTo>
                      <a:pt x="55" y="204"/>
                      <a:pt x="55" y="204"/>
                      <a:pt x="54" y="204"/>
                    </a:cubicBezTo>
                    <a:cubicBezTo>
                      <a:pt x="54" y="204"/>
                      <a:pt x="54" y="204"/>
                      <a:pt x="53" y="204"/>
                    </a:cubicBezTo>
                    <a:cubicBezTo>
                      <a:pt x="53" y="204"/>
                      <a:pt x="52" y="204"/>
                      <a:pt x="52" y="204"/>
                    </a:cubicBezTo>
                    <a:cubicBezTo>
                      <a:pt x="51" y="204"/>
                      <a:pt x="51" y="203"/>
                      <a:pt x="50" y="204"/>
                    </a:cubicBezTo>
                    <a:cubicBezTo>
                      <a:pt x="50" y="203"/>
                      <a:pt x="48" y="203"/>
                      <a:pt x="48" y="203"/>
                    </a:cubicBezTo>
                    <a:cubicBezTo>
                      <a:pt x="48" y="203"/>
                      <a:pt x="48" y="203"/>
                      <a:pt x="48" y="203"/>
                    </a:cubicBezTo>
                    <a:cubicBezTo>
                      <a:pt x="48" y="202"/>
                      <a:pt x="47" y="202"/>
                      <a:pt x="46" y="202"/>
                    </a:cubicBezTo>
                    <a:cubicBezTo>
                      <a:pt x="46" y="202"/>
                      <a:pt x="45" y="202"/>
                      <a:pt x="45" y="202"/>
                    </a:cubicBezTo>
                    <a:cubicBezTo>
                      <a:pt x="45" y="203"/>
                      <a:pt x="45" y="204"/>
                      <a:pt x="46" y="204"/>
                    </a:cubicBezTo>
                    <a:cubicBezTo>
                      <a:pt x="46" y="204"/>
                      <a:pt x="46" y="204"/>
                      <a:pt x="47" y="204"/>
                    </a:cubicBezTo>
                    <a:cubicBezTo>
                      <a:pt x="47" y="204"/>
                      <a:pt x="48" y="204"/>
                      <a:pt x="47" y="203"/>
                    </a:cubicBezTo>
                    <a:cubicBezTo>
                      <a:pt x="48" y="203"/>
                      <a:pt x="48" y="203"/>
                      <a:pt x="48" y="203"/>
                    </a:cubicBezTo>
                    <a:cubicBezTo>
                      <a:pt x="48" y="204"/>
                      <a:pt x="48" y="203"/>
                      <a:pt x="48" y="204"/>
                    </a:cubicBezTo>
                    <a:cubicBezTo>
                      <a:pt x="48" y="204"/>
                      <a:pt x="48" y="204"/>
                      <a:pt x="48" y="204"/>
                    </a:cubicBezTo>
                    <a:cubicBezTo>
                      <a:pt x="48" y="204"/>
                      <a:pt x="48" y="204"/>
                      <a:pt x="47" y="204"/>
                    </a:cubicBezTo>
                    <a:cubicBezTo>
                      <a:pt x="47" y="204"/>
                      <a:pt x="47" y="204"/>
                      <a:pt x="46" y="204"/>
                    </a:cubicBezTo>
                    <a:cubicBezTo>
                      <a:pt x="46" y="205"/>
                      <a:pt x="46" y="205"/>
                      <a:pt x="47" y="205"/>
                    </a:cubicBezTo>
                    <a:cubicBezTo>
                      <a:pt x="47" y="205"/>
                      <a:pt x="47" y="205"/>
                      <a:pt x="47" y="206"/>
                    </a:cubicBezTo>
                    <a:cubicBezTo>
                      <a:pt x="47" y="206"/>
                      <a:pt x="47" y="205"/>
                      <a:pt x="47" y="205"/>
                    </a:cubicBezTo>
                    <a:cubicBezTo>
                      <a:pt x="47" y="205"/>
                      <a:pt x="48" y="205"/>
                      <a:pt x="48" y="205"/>
                    </a:cubicBezTo>
                    <a:cubicBezTo>
                      <a:pt x="48" y="205"/>
                      <a:pt x="48" y="206"/>
                      <a:pt x="48" y="206"/>
                    </a:cubicBezTo>
                    <a:cubicBezTo>
                      <a:pt x="49" y="206"/>
                      <a:pt x="49" y="206"/>
                      <a:pt x="49" y="205"/>
                    </a:cubicBezTo>
                    <a:cubicBezTo>
                      <a:pt x="49" y="205"/>
                      <a:pt x="49" y="206"/>
                      <a:pt x="49" y="206"/>
                    </a:cubicBezTo>
                    <a:cubicBezTo>
                      <a:pt x="49" y="206"/>
                      <a:pt x="49" y="206"/>
                      <a:pt x="49" y="206"/>
                    </a:cubicBezTo>
                    <a:cubicBezTo>
                      <a:pt x="49" y="207"/>
                      <a:pt x="50" y="207"/>
                      <a:pt x="50" y="206"/>
                    </a:cubicBezTo>
                    <a:cubicBezTo>
                      <a:pt x="50" y="206"/>
                      <a:pt x="50" y="206"/>
                      <a:pt x="50" y="206"/>
                    </a:cubicBezTo>
                    <a:cubicBezTo>
                      <a:pt x="50" y="206"/>
                      <a:pt x="50" y="206"/>
                      <a:pt x="50" y="206"/>
                    </a:cubicBezTo>
                    <a:cubicBezTo>
                      <a:pt x="51" y="206"/>
                      <a:pt x="51" y="207"/>
                      <a:pt x="51" y="207"/>
                    </a:cubicBezTo>
                    <a:cubicBezTo>
                      <a:pt x="51" y="208"/>
                      <a:pt x="51" y="207"/>
                      <a:pt x="52" y="207"/>
                    </a:cubicBezTo>
                    <a:cubicBezTo>
                      <a:pt x="52" y="207"/>
                      <a:pt x="52" y="207"/>
                      <a:pt x="52" y="207"/>
                    </a:cubicBezTo>
                    <a:cubicBezTo>
                      <a:pt x="52" y="208"/>
                      <a:pt x="52" y="207"/>
                      <a:pt x="52" y="208"/>
                    </a:cubicBezTo>
                    <a:cubicBezTo>
                      <a:pt x="52" y="208"/>
                      <a:pt x="53" y="208"/>
                      <a:pt x="53" y="208"/>
                    </a:cubicBezTo>
                    <a:cubicBezTo>
                      <a:pt x="53" y="208"/>
                      <a:pt x="52" y="208"/>
                      <a:pt x="51" y="208"/>
                    </a:cubicBezTo>
                    <a:cubicBezTo>
                      <a:pt x="51" y="208"/>
                      <a:pt x="51" y="209"/>
                      <a:pt x="51" y="209"/>
                    </a:cubicBezTo>
                    <a:cubicBezTo>
                      <a:pt x="52" y="208"/>
                      <a:pt x="52" y="209"/>
                      <a:pt x="52" y="209"/>
                    </a:cubicBezTo>
                    <a:cubicBezTo>
                      <a:pt x="52" y="209"/>
                      <a:pt x="54" y="209"/>
                      <a:pt x="54" y="209"/>
                    </a:cubicBezTo>
                    <a:cubicBezTo>
                      <a:pt x="54" y="209"/>
                      <a:pt x="53" y="210"/>
                      <a:pt x="53" y="210"/>
                    </a:cubicBezTo>
                    <a:cubicBezTo>
                      <a:pt x="53" y="210"/>
                      <a:pt x="54" y="209"/>
                      <a:pt x="54" y="209"/>
                    </a:cubicBezTo>
                    <a:cubicBezTo>
                      <a:pt x="54" y="209"/>
                      <a:pt x="54" y="210"/>
                      <a:pt x="54" y="210"/>
                    </a:cubicBezTo>
                    <a:cubicBezTo>
                      <a:pt x="54" y="210"/>
                      <a:pt x="54" y="210"/>
                      <a:pt x="54" y="210"/>
                    </a:cubicBezTo>
                    <a:cubicBezTo>
                      <a:pt x="54" y="210"/>
                      <a:pt x="55" y="210"/>
                      <a:pt x="55" y="210"/>
                    </a:cubicBezTo>
                    <a:cubicBezTo>
                      <a:pt x="55" y="210"/>
                      <a:pt x="54" y="210"/>
                      <a:pt x="54" y="210"/>
                    </a:cubicBezTo>
                    <a:cubicBezTo>
                      <a:pt x="54" y="210"/>
                      <a:pt x="54" y="210"/>
                      <a:pt x="54" y="210"/>
                    </a:cubicBezTo>
                    <a:cubicBezTo>
                      <a:pt x="54" y="211"/>
                      <a:pt x="55" y="211"/>
                      <a:pt x="56" y="211"/>
                    </a:cubicBezTo>
                    <a:cubicBezTo>
                      <a:pt x="56" y="211"/>
                      <a:pt x="56" y="211"/>
                      <a:pt x="56" y="211"/>
                    </a:cubicBezTo>
                    <a:cubicBezTo>
                      <a:pt x="57" y="211"/>
                      <a:pt x="58" y="210"/>
                      <a:pt x="58" y="210"/>
                    </a:cubicBezTo>
                    <a:cubicBezTo>
                      <a:pt x="58" y="210"/>
                      <a:pt x="58" y="210"/>
                      <a:pt x="57" y="211"/>
                    </a:cubicBezTo>
                    <a:cubicBezTo>
                      <a:pt x="57" y="211"/>
                      <a:pt x="57" y="211"/>
                      <a:pt x="57" y="211"/>
                    </a:cubicBezTo>
                    <a:cubicBezTo>
                      <a:pt x="56" y="212"/>
                      <a:pt x="56" y="212"/>
                      <a:pt x="57" y="212"/>
                    </a:cubicBezTo>
                    <a:cubicBezTo>
                      <a:pt x="58" y="212"/>
                      <a:pt x="59" y="213"/>
                      <a:pt x="60" y="213"/>
                    </a:cubicBezTo>
                    <a:cubicBezTo>
                      <a:pt x="61" y="213"/>
                      <a:pt x="61" y="214"/>
                      <a:pt x="62" y="214"/>
                    </a:cubicBezTo>
                    <a:cubicBezTo>
                      <a:pt x="62" y="214"/>
                      <a:pt x="62" y="214"/>
                      <a:pt x="62" y="214"/>
                    </a:cubicBezTo>
                    <a:cubicBezTo>
                      <a:pt x="62" y="213"/>
                      <a:pt x="62" y="213"/>
                      <a:pt x="62" y="213"/>
                    </a:cubicBezTo>
                    <a:cubicBezTo>
                      <a:pt x="63" y="213"/>
                      <a:pt x="63" y="213"/>
                      <a:pt x="63" y="213"/>
                    </a:cubicBezTo>
                    <a:cubicBezTo>
                      <a:pt x="63" y="213"/>
                      <a:pt x="63" y="213"/>
                      <a:pt x="63" y="213"/>
                    </a:cubicBezTo>
                    <a:cubicBezTo>
                      <a:pt x="63" y="212"/>
                      <a:pt x="63" y="212"/>
                      <a:pt x="62" y="212"/>
                    </a:cubicBezTo>
                    <a:close/>
                    <a:moveTo>
                      <a:pt x="53" y="209"/>
                    </a:moveTo>
                    <a:cubicBezTo>
                      <a:pt x="53" y="209"/>
                      <a:pt x="53" y="210"/>
                      <a:pt x="53" y="210"/>
                    </a:cubicBezTo>
                    <a:cubicBezTo>
                      <a:pt x="53" y="209"/>
                      <a:pt x="53" y="209"/>
                      <a:pt x="53" y="209"/>
                    </a:cubicBezTo>
                    <a:cubicBezTo>
                      <a:pt x="52" y="209"/>
                      <a:pt x="52" y="209"/>
                      <a:pt x="53" y="209"/>
                    </a:cubicBezTo>
                    <a:close/>
                    <a:moveTo>
                      <a:pt x="46" y="199"/>
                    </a:moveTo>
                    <a:cubicBezTo>
                      <a:pt x="46" y="199"/>
                      <a:pt x="46" y="199"/>
                      <a:pt x="46" y="199"/>
                    </a:cubicBezTo>
                    <a:cubicBezTo>
                      <a:pt x="46" y="199"/>
                      <a:pt x="46" y="199"/>
                      <a:pt x="46" y="199"/>
                    </a:cubicBezTo>
                    <a:cubicBezTo>
                      <a:pt x="46" y="199"/>
                      <a:pt x="46" y="199"/>
                      <a:pt x="46" y="199"/>
                    </a:cubicBezTo>
                    <a:cubicBezTo>
                      <a:pt x="46" y="199"/>
                      <a:pt x="46" y="199"/>
                      <a:pt x="46" y="199"/>
                    </a:cubicBezTo>
                    <a:cubicBezTo>
                      <a:pt x="46" y="199"/>
                      <a:pt x="46" y="198"/>
                      <a:pt x="46" y="198"/>
                    </a:cubicBezTo>
                    <a:cubicBezTo>
                      <a:pt x="46" y="198"/>
                      <a:pt x="46" y="198"/>
                      <a:pt x="46" y="199"/>
                    </a:cubicBezTo>
                    <a:close/>
                    <a:moveTo>
                      <a:pt x="46" y="196"/>
                    </a:moveTo>
                    <a:cubicBezTo>
                      <a:pt x="46" y="196"/>
                      <a:pt x="46" y="196"/>
                      <a:pt x="46" y="196"/>
                    </a:cubicBezTo>
                    <a:cubicBezTo>
                      <a:pt x="46" y="196"/>
                      <a:pt x="46" y="196"/>
                      <a:pt x="46" y="196"/>
                    </a:cubicBezTo>
                    <a:cubicBezTo>
                      <a:pt x="46" y="196"/>
                      <a:pt x="46" y="196"/>
                      <a:pt x="46" y="197"/>
                    </a:cubicBezTo>
                    <a:cubicBezTo>
                      <a:pt x="46" y="197"/>
                      <a:pt x="45" y="197"/>
                      <a:pt x="45" y="197"/>
                    </a:cubicBezTo>
                    <a:cubicBezTo>
                      <a:pt x="45" y="197"/>
                      <a:pt x="45" y="197"/>
                      <a:pt x="45" y="197"/>
                    </a:cubicBezTo>
                    <a:cubicBezTo>
                      <a:pt x="45" y="197"/>
                      <a:pt x="45" y="197"/>
                      <a:pt x="45" y="197"/>
                    </a:cubicBezTo>
                    <a:cubicBezTo>
                      <a:pt x="45" y="197"/>
                      <a:pt x="46" y="197"/>
                      <a:pt x="46" y="198"/>
                    </a:cubicBezTo>
                    <a:cubicBezTo>
                      <a:pt x="46" y="198"/>
                      <a:pt x="46" y="198"/>
                      <a:pt x="46" y="198"/>
                    </a:cubicBezTo>
                    <a:cubicBezTo>
                      <a:pt x="46" y="198"/>
                      <a:pt x="46" y="198"/>
                      <a:pt x="46" y="198"/>
                    </a:cubicBezTo>
                    <a:cubicBezTo>
                      <a:pt x="46" y="198"/>
                      <a:pt x="46" y="198"/>
                      <a:pt x="46" y="198"/>
                    </a:cubicBezTo>
                    <a:cubicBezTo>
                      <a:pt x="46" y="197"/>
                      <a:pt x="46" y="197"/>
                      <a:pt x="46" y="197"/>
                    </a:cubicBezTo>
                    <a:cubicBezTo>
                      <a:pt x="46" y="197"/>
                      <a:pt x="46" y="196"/>
                      <a:pt x="46" y="196"/>
                    </a:cubicBezTo>
                    <a:cubicBezTo>
                      <a:pt x="46" y="196"/>
                      <a:pt x="46" y="196"/>
                      <a:pt x="46" y="196"/>
                    </a:cubicBezTo>
                    <a:cubicBezTo>
                      <a:pt x="46" y="196"/>
                      <a:pt x="46" y="196"/>
                      <a:pt x="46" y="196"/>
                    </a:cubicBezTo>
                    <a:close/>
                    <a:moveTo>
                      <a:pt x="57" y="206"/>
                    </a:moveTo>
                    <a:cubicBezTo>
                      <a:pt x="57" y="206"/>
                      <a:pt x="57" y="206"/>
                      <a:pt x="57" y="206"/>
                    </a:cubicBezTo>
                    <a:cubicBezTo>
                      <a:pt x="57" y="206"/>
                      <a:pt x="57" y="206"/>
                      <a:pt x="57" y="206"/>
                    </a:cubicBezTo>
                    <a:cubicBezTo>
                      <a:pt x="57" y="206"/>
                      <a:pt x="57" y="206"/>
                      <a:pt x="57" y="205"/>
                    </a:cubicBezTo>
                    <a:cubicBezTo>
                      <a:pt x="57" y="205"/>
                      <a:pt x="57" y="205"/>
                      <a:pt x="57" y="205"/>
                    </a:cubicBezTo>
                    <a:cubicBezTo>
                      <a:pt x="57" y="205"/>
                      <a:pt x="57" y="205"/>
                      <a:pt x="57" y="205"/>
                    </a:cubicBezTo>
                    <a:cubicBezTo>
                      <a:pt x="57" y="205"/>
                      <a:pt x="57" y="206"/>
                      <a:pt x="57" y="206"/>
                    </a:cubicBezTo>
                    <a:cubicBezTo>
                      <a:pt x="57" y="206"/>
                      <a:pt x="57" y="206"/>
                      <a:pt x="57" y="206"/>
                    </a:cubicBezTo>
                    <a:close/>
                    <a:moveTo>
                      <a:pt x="117" y="114"/>
                    </a:moveTo>
                    <a:cubicBezTo>
                      <a:pt x="117" y="114"/>
                      <a:pt x="117" y="114"/>
                      <a:pt x="117" y="114"/>
                    </a:cubicBezTo>
                    <a:cubicBezTo>
                      <a:pt x="117" y="114"/>
                      <a:pt x="118" y="115"/>
                      <a:pt x="118" y="115"/>
                    </a:cubicBezTo>
                    <a:cubicBezTo>
                      <a:pt x="118" y="115"/>
                      <a:pt x="118" y="115"/>
                      <a:pt x="118" y="115"/>
                    </a:cubicBezTo>
                    <a:cubicBezTo>
                      <a:pt x="118" y="115"/>
                      <a:pt x="118" y="114"/>
                      <a:pt x="118" y="114"/>
                    </a:cubicBezTo>
                    <a:cubicBezTo>
                      <a:pt x="118" y="114"/>
                      <a:pt x="118" y="114"/>
                      <a:pt x="118" y="114"/>
                    </a:cubicBezTo>
                    <a:cubicBezTo>
                      <a:pt x="118" y="114"/>
                      <a:pt x="118" y="114"/>
                      <a:pt x="118" y="114"/>
                    </a:cubicBezTo>
                    <a:cubicBezTo>
                      <a:pt x="118" y="114"/>
                      <a:pt x="117" y="114"/>
                      <a:pt x="117" y="114"/>
                    </a:cubicBezTo>
                    <a:close/>
                    <a:moveTo>
                      <a:pt x="118" y="113"/>
                    </a:moveTo>
                    <a:cubicBezTo>
                      <a:pt x="118" y="113"/>
                      <a:pt x="118" y="113"/>
                      <a:pt x="118" y="113"/>
                    </a:cubicBezTo>
                    <a:cubicBezTo>
                      <a:pt x="118" y="113"/>
                      <a:pt x="118" y="113"/>
                      <a:pt x="118" y="113"/>
                    </a:cubicBezTo>
                    <a:cubicBezTo>
                      <a:pt x="118"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3"/>
                      <a:pt x="117" y="113"/>
                      <a:pt x="117" y="113"/>
                    </a:cubicBezTo>
                    <a:cubicBezTo>
                      <a:pt x="117" y="114"/>
                      <a:pt x="117" y="114"/>
                      <a:pt x="117" y="114"/>
                    </a:cubicBezTo>
                    <a:cubicBezTo>
                      <a:pt x="117" y="114"/>
                      <a:pt x="117" y="114"/>
                      <a:pt x="117" y="114"/>
                    </a:cubicBezTo>
                    <a:cubicBezTo>
                      <a:pt x="117" y="114"/>
                      <a:pt x="117" y="114"/>
                      <a:pt x="117" y="114"/>
                    </a:cubicBezTo>
                    <a:cubicBezTo>
                      <a:pt x="118" y="114"/>
                      <a:pt x="118" y="113"/>
                      <a:pt x="118" y="113"/>
                    </a:cubicBezTo>
                    <a:cubicBezTo>
                      <a:pt x="118" y="113"/>
                      <a:pt x="118" y="113"/>
                      <a:pt x="118" y="113"/>
                    </a:cubicBezTo>
                    <a:close/>
                    <a:moveTo>
                      <a:pt x="302" y="220"/>
                    </a:moveTo>
                    <a:cubicBezTo>
                      <a:pt x="302" y="220"/>
                      <a:pt x="302" y="221"/>
                      <a:pt x="302" y="221"/>
                    </a:cubicBezTo>
                    <a:cubicBezTo>
                      <a:pt x="302" y="220"/>
                      <a:pt x="302" y="220"/>
                      <a:pt x="302" y="220"/>
                    </a:cubicBezTo>
                    <a:cubicBezTo>
                      <a:pt x="302" y="219"/>
                      <a:pt x="302" y="220"/>
                      <a:pt x="302" y="220"/>
                    </a:cubicBezTo>
                    <a:close/>
                    <a:moveTo>
                      <a:pt x="305" y="203"/>
                    </a:moveTo>
                    <a:cubicBezTo>
                      <a:pt x="305" y="203"/>
                      <a:pt x="305" y="202"/>
                      <a:pt x="305" y="202"/>
                    </a:cubicBezTo>
                    <a:cubicBezTo>
                      <a:pt x="305" y="202"/>
                      <a:pt x="305" y="202"/>
                      <a:pt x="305" y="203"/>
                    </a:cubicBezTo>
                    <a:close/>
                    <a:moveTo>
                      <a:pt x="290" y="224"/>
                    </a:moveTo>
                    <a:cubicBezTo>
                      <a:pt x="290" y="224"/>
                      <a:pt x="290" y="224"/>
                      <a:pt x="290" y="224"/>
                    </a:cubicBezTo>
                    <a:cubicBezTo>
                      <a:pt x="290" y="224"/>
                      <a:pt x="290" y="224"/>
                      <a:pt x="290" y="224"/>
                    </a:cubicBezTo>
                    <a:cubicBezTo>
                      <a:pt x="290" y="224"/>
                      <a:pt x="290" y="224"/>
                      <a:pt x="290" y="224"/>
                    </a:cubicBezTo>
                    <a:cubicBezTo>
                      <a:pt x="289" y="223"/>
                      <a:pt x="289" y="223"/>
                      <a:pt x="289" y="223"/>
                    </a:cubicBezTo>
                    <a:cubicBezTo>
                      <a:pt x="289" y="223"/>
                      <a:pt x="289" y="223"/>
                      <a:pt x="289" y="223"/>
                    </a:cubicBezTo>
                    <a:cubicBezTo>
                      <a:pt x="289" y="223"/>
                      <a:pt x="288" y="223"/>
                      <a:pt x="288" y="223"/>
                    </a:cubicBezTo>
                    <a:cubicBezTo>
                      <a:pt x="288" y="223"/>
                      <a:pt x="287" y="224"/>
                      <a:pt x="287" y="224"/>
                    </a:cubicBezTo>
                    <a:cubicBezTo>
                      <a:pt x="287" y="224"/>
                      <a:pt x="288" y="223"/>
                      <a:pt x="288" y="223"/>
                    </a:cubicBezTo>
                    <a:cubicBezTo>
                      <a:pt x="288" y="224"/>
                      <a:pt x="287" y="224"/>
                      <a:pt x="287" y="224"/>
                    </a:cubicBezTo>
                    <a:cubicBezTo>
                      <a:pt x="287" y="224"/>
                      <a:pt x="287" y="224"/>
                      <a:pt x="287" y="224"/>
                    </a:cubicBezTo>
                    <a:cubicBezTo>
                      <a:pt x="286" y="224"/>
                      <a:pt x="286" y="225"/>
                      <a:pt x="286" y="225"/>
                    </a:cubicBezTo>
                    <a:cubicBezTo>
                      <a:pt x="286" y="225"/>
                      <a:pt x="286" y="225"/>
                      <a:pt x="286" y="225"/>
                    </a:cubicBezTo>
                    <a:cubicBezTo>
                      <a:pt x="286" y="225"/>
                      <a:pt x="286" y="225"/>
                      <a:pt x="286" y="225"/>
                    </a:cubicBezTo>
                    <a:cubicBezTo>
                      <a:pt x="286" y="225"/>
                      <a:pt x="286" y="225"/>
                      <a:pt x="287" y="225"/>
                    </a:cubicBezTo>
                    <a:cubicBezTo>
                      <a:pt x="287" y="225"/>
                      <a:pt x="287" y="224"/>
                      <a:pt x="288" y="224"/>
                    </a:cubicBezTo>
                    <a:cubicBezTo>
                      <a:pt x="287" y="225"/>
                      <a:pt x="287" y="225"/>
                      <a:pt x="287" y="225"/>
                    </a:cubicBezTo>
                    <a:cubicBezTo>
                      <a:pt x="287" y="225"/>
                      <a:pt x="287" y="225"/>
                      <a:pt x="287" y="225"/>
                    </a:cubicBezTo>
                    <a:cubicBezTo>
                      <a:pt x="287" y="225"/>
                      <a:pt x="287" y="225"/>
                      <a:pt x="286" y="225"/>
                    </a:cubicBezTo>
                    <a:cubicBezTo>
                      <a:pt x="286" y="225"/>
                      <a:pt x="286" y="225"/>
                      <a:pt x="286" y="225"/>
                    </a:cubicBezTo>
                    <a:cubicBezTo>
                      <a:pt x="286" y="226"/>
                      <a:pt x="286" y="226"/>
                      <a:pt x="286" y="226"/>
                    </a:cubicBezTo>
                    <a:cubicBezTo>
                      <a:pt x="286" y="226"/>
                      <a:pt x="285" y="226"/>
                      <a:pt x="285" y="226"/>
                    </a:cubicBezTo>
                    <a:cubicBezTo>
                      <a:pt x="285" y="225"/>
                      <a:pt x="285" y="225"/>
                      <a:pt x="285" y="225"/>
                    </a:cubicBezTo>
                    <a:cubicBezTo>
                      <a:pt x="285" y="225"/>
                      <a:pt x="285" y="225"/>
                      <a:pt x="286"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5" y="225"/>
                      <a:pt x="285" y="225"/>
                    </a:cubicBezTo>
                    <a:cubicBezTo>
                      <a:pt x="285" y="225"/>
                      <a:pt x="286" y="225"/>
                      <a:pt x="286" y="225"/>
                    </a:cubicBezTo>
                    <a:cubicBezTo>
                      <a:pt x="286" y="225"/>
                      <a:pt x="286" y="225"/>
                      <a:pt x="286" y="225"/>
                    </a:cubicBezTo>
                    <a:cubicBezTo>
                      <a:pt x="286" y="225"/>
                      <a:pt x="286" y="225"/>
                      <a:pt x="286" y="225"/>
                    </a:cubicBezTo>
                    <a:cubicBezTo>
                      <a:pt x="286" y="225"/>
                      <a:pt x="286" y="225"/>
                      <a:pt x="286" y="225"/>
                    </a:cubicBezTo>
                    <a:cubicBezTo>
                      <a:pt x="286" y="225"/>
                      <a:pt x="286" y="224"/>
                      <a:pt x="286" y="224"/>
                    </a:cubicBezTo>
                    <a:cubicBezTo>
                      <a:pt x="286" y="224"/>
                      <a:pt x="286" y="224"/>
                      <a:pt x="286" y="224"/>
                    </a:cubicBezTo>
                    <a:cubicBezTo>
                      <a:pt x="286" y="224"/>
                      <a:pt x="286" y="224"/>
                      <a:pt x="286" y="224"/>
                    </a:cubicBezTo>
                    <a:cubicBezTo>
                      <a:pt x="286" y="224"/>
                      <a:pt x="286" y="224"/>
                      <a:pt x="285" y="225"/>
                    </a:cubicBezTo>
                    <a:cubicBezTo>
                      <a:pt x="285" y="224"/>
                      <a:pt x="286" y="224"/>
                      <a:pt x="286" y="224"/>
                    </a:cubicBezTo>
                    <a:cubicBezTo>
                      <a:pt x="286" y="224"/>
                      <a:pt x="287" y="224"/>
                      <a:pt x="287" y="224"/>
                    </a:cubicBezTo>
                    <a:cubicBezTo>
                      <a:pt x="287" y="224"/>
                      <a:pt x="287" y="224"/>
                      <a:pt x="287" y="224"/>
                    </a:cubicBezTo>
                    <a:cubicBezTo>
                      <a:pt x="287" y="224"/>
                      <a:pt x="287" y="224"/>
                      <a:pt x="287" y="224"/>
                    </a:cubicBezTo>
                    <a:cubicBezTo>
                      <a:pt x="287" y="224"/>
                      <a:pt x="287" y="223"/>
                      <a:pt x="287" y="223"/>
                    </a:cubicBezTo>
                    <a:cubicBezTo>
                      <a:pt x="287" y="223"/>
                      <a:pt x="287" y="223"/>
                      <a:pt x="287" y="223"/>
                    </a:cubicBezTo>
                    <a:cubicBezTo>
                      <a:pt x="287" y="223"/>
                      <a:pt x="288" y="223"/>
                      <a:pt x="288" y="223"/>
                    </a:cubicBezTo>
                    <a:cubicBezTo>
                      <a:pt x="287" y="223"/>
                      <a:pt x="287" y="223"/>
                      <a:pt x="287" y="223"/>
                    </a:cubicBezTo>
                    <a:cubicBezTo>
                      <a:pt x="287" y="223"/>
                      <a:pt x="287" y="223"/>
                      <a:pt x="288" y="222"/>
                    </a:cubicBezTo>
                    <a:cubicBezTo>
                      <a:pt x="288" y="222"/>
                      <a:pt x="288" y="222"/>
                      <a:pt x="288" y="222"/>
                    </a:cubicBezTo>
                    <a:cubicBezTo>
                      <a:pt x="288" y="222"/>
                      <a:pt x="288" y="222"/>
                      <a:pt x="288" y="222"/>
                    </a:cubicBezTo>
                    <a:cubicBezTo>
                      <a:pt x="288" y="222"/>
                      <a:pt x="288" y="222"/>
                      <a:pt x="288" y="222"/>
                    </a:cubicBezTo>
                    <a:cubicBezTo>
                      <a:pt x="288" y="222"/>
                      <a:pt x="288" y="222"/>
                      <a:pt x="288" y="222"/>
                    </a:cubicBezTo>
                    <a:cubicBezTo>
                      <a:pt x="288" y="222"/>
                      <a:pt x="288" y="222"/>
                      <a:pt x="288" y="221"/>
                    </a:cubicBezTo>
                    <a:cubicBezTo>
                      <a:pt x="288" y="221"/>
                      <a:pt x="288" y="221"/>
                      <a:pt x="288" y="221"/>
                    </a:cubicBezTo>
                    <a:cubicBezTo>
                      <a:pt x="288" y="221"/>
                      <a:pt x="288" y="221"/>
                      <a:pt x="288" y="221"/>
                    </a:cubicBezTo>
                    <a:cubicBezTo>
                      <a:pt x="288" y="221"/>
                      <a:pt x="288" y="220"/>
                      <a:pt x="288" y="220"/>
                    </a:cubicBezTo>
                    <a:cubicBezTo>
                      <a:pt x="288" y="220"/>
                      <a:pt x="287" y="220"/>
                      <a:pt x="287" y="220"/>
                    </a:cubicBezTo>
                    <a:cubicBezTo>
                      <a:pt x="287" y="220"/>
                      <a:pt x="288" y="220"/>
                      <a:pt x="288" y="220"/>
                    </a:cubicBezTo>
                    <a:cubicBezTo>
                      <a:pt x="287" y="220"/>
                      <a:pt x="287" y="220"/>
                      <a:pt x="287" y="220"/>
                    </a:cubicBezTo>
                    <a:cubicBezTo>
                      <a:pt x="287" y="220"/>
                      <a:pt x="287" y="220"/>
                      <a:pt x="287" y="220"/>
                    </a:cubicBezTo>
                    <a:cubicBezTo>
                      <a:pt x="287" y="220"/>
                      <a:pt x="287" y="220"/>
                      <a:pt x="287" y="220"/>
                    </a:cubicBezTo>
                    <a:cubicBezTo>
                      <a:pt x="287" y="220"/>
                      <a:pt x="287" y="220"/>
                      <a:pt x="287" y="220"/>
                    </a:cubicBezTo>
                    <a:cubicBezTo>
                      <a:pt x="286" y="220"/>
                      <a:pt x="286" y="220"/>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6" y="221"/>
                      <a:pt x="286" y="221"/>
                      <a:pt x="286" y="221"/>
                    </a:cubicBezTo>
                    <a:cubicBezTo>
                      <a:pt x="285" y="221"/>
                      <a:pt x="285" y="221"/>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2"/>
                      <a:pt x="285" y="222"/>
                      <a:pt x="285" y="222"/>
                    </a:cubicBezTo>
                    <a:cubicBezTo>
                      <a:pt x="285" y="223"/>
                      <a:pt x="285" y="223"/>
                      <a:pt x="284" y="223"/>
                    </a:cubicBezTo>
                    <a:cubicBezTo>
                      <a:pt x="284" y="223"/>
                      <a:pt x="284" y="223"/>
                      <a:pt x="284" y="223"/>
                    </a:cubicBezTo>
                    <a:cubicBezTo>
                      <a:pt x="284" y="224"/>
                      <a:pt x="284" y="224"/>
                      <a:pt x="284" y="224"/>
                    </a:cubicBezTo>
                    <a:cubicBezTo>
                      <a:pt x="284" y="224"/>
                      <a:pt x="284" y="224"/>
                      <a:pt x="284" y="224"/>
                    </a:cubicBezTo>
                    <a:cubicBezTo>
                      <a:pt x="284" y="224"/>
                      <a:pt x="284" y="224"/>
                      <a:pt x="284" y="224"/>
                    </a:cubicBezTo>
                    <a:cubicBezTo>
                      <a:pt x="284" y="224"/>
                      <a:pt x="284" y="224"/>
                      <a:pt x="284" y="224"/>
                    </a:cubicBezTo>
                    <a:cubicBezTo>
                      <a:pt x="284" y="224"/>
                      <a:pt x="284" y="224"/>
                      <a:pt x="284" y="225"/>
                    </a:cubicBezTo>
                    <a:cubicBezTo>
                      <a:pt x="284" y="225"/>
                      <a:pt x="284" y="225"/>
                      <a:pt x="284" y="225"/>
                    </a:cubicBezTo>
                    <a:cubicBezTo>
                      <a:pt x="284" y="226"/>
                      <a:pt x="284" y="227"/>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5" y="226"/>
                      <a:pt x="285" y="226"/>
                      <a:pt x="285" y="226"/>
                    </a:cubicBezTo>
                    <a:cubicBezTo>
                      <a:pt x="286" y="226"/>
                      <a:pt x="286" y="226"/>
                      <a:pt x="286" y="226"/>
                    </a:cubicBezTo>
                    <a:cubicBezTo>
                      <a:pt x="286" y="226"/>
                      <a:pt x="286" y="226"/>
                      <a:pt x="287" y="226"/>
                    </a:cubicBezTo>
                    <a:cubicBezTo>
                      <a:pt x="287" y="226"/>
                      <a:pt x="287" y="226"/>
                      <a:pt x="288" y="226"/>
                    </a:cubicBezTo>
                    <a:cubicBezTo>
                      <a:pt x="288" y="226"/>
                      <a:pt x="288" y="226"/>
                      <a:pt x="288" y="226"/>
                    </a:cubicBezTo>
                    <a:cubicBezTo>
                      <a:pt x="288" y="226"/>
                      <a:pt x="288" y="226"/>
                      <a:pt x="288" y="226"/>
                    </a:cubicBezTo>
                    <a:cubicBezTo>
                      <a:pt x="289" y="225"/>
                      <a:pt x="288" y="225"/>
                      <a:pt x="289" y="225"/>
                    </a:cubicBezTo>
                    <a:cubicBezTo>
                      <a:pt x="289" y="225"/>
                      <a:pt x="289" y="225"/>
                      <a:pt x="289" y="225"/>
                    </a:cubicBezTo>
                    <a:cubicBezTo>
                      <a:pt x="290" y="225"/>
                      <a:pt x="290" y="225"/>
                      <a:pt x="290" y="225"/>
                    </a:cubicBezTo>
                    <a:cubicBezTo>
                      <a:pt x="290" y="224"/>
                      <a:pt x="290" y="224"/>
                      <a:pt x="290" y="224"/>
                    </a:cubicBezTo>
                    <a:close/>
                    <a:moveTo>
                      <a:pt x="310" y="217"/>
                    </a:moveTo>
                    <a:cubicBezTo>
                      <a:pt x="310" y="217"/>
                      <a:pt x="310" y="217"/>
                      <a:pt x="310" y="217"/>
                    </a:cubicBezTo>
                    <a:cubicBezTo>
                      <a:pt x="310" y="217"/>
                      <a:pt x="310" y="217"/>
                      <a:pt x="310" y="217"/>
                    </a:cubicBezTo>
                    <a:close/>
                    <a:moveTo>
                      <a:pt x="315" y="217"/>
                    </a:moveTo>
                    <a:cubicBezTo>
                      <a:pt x="315" y="217"/>
                      <a:pt x="314" y="218"/>
                      <a:pt x="313" y="218"/>
                    </a:cubicBezTo>
                    <a:cubicBezTo>
                      <a:pt x="313" y="217"/>
                      <a:pt x="314" y="216"/>
                      <a:pt x="314" y="216"/>
                    </a:cubicBezTo>
                    <a:cubicBezTo>
                      <a:pt x="314" y="216"/>
                      <a:pt x="314" y="215"/>
                      <a:pt x="315" y="215"/>
                    </a:cubicBezTo>
                    <a:cubicBezTo>
                      <a:pt x="314" y="215"/>
                      <a:pt x="314" y="215"/>
                      <a:pt x="313" y="215"/>
                    </a:cubicBezTo>
                    <a:cubicBezTo>
                      <a:pt x="313" y="215"/>
                      <a:pt x="313" y="216"/>
                      <a:pt x="313" y="216"/>
                    </a:cubicBezTo>
                    <a:cubicBezTo>
                      <a:pt x="312" y="216"/>
                      <a:pt x="312" y="217"/>
                      <a:pt x="312" y="217"/>
                    </a:cubicBezTo>
                    <a:cubicBezTo>
                      <a:pt x="312" y="217"/>
                      <a:pt x="312" y="217"/>
                      <a:pt x="312" y="217"/>
                    </a:cubicBezTo>
                    <a:cubicBezTo>
                      <a:pt x="312" y="218"/>
                      <a:pt x="312" y="217"/>
                      <a:pt x="312" y="217"/>
                    </a:cubicBezTo>
                    <a:cubicBezTo>
                      <a:pt x="312" y="217"/>
                      <a:pt x="312" y="218"/>
                      <a:pt x="312" y="217"/>
                    </a:cubicBezTo>
                    <a:cubicBezTo>
                      <a:pt x="312" y="217"/>
                      <a:pt x="312" y="217"/>
                      <a:pt x="311" y="217"/>
                    </a:cubicBezTo>
                    <a:cubicBezTo>
                      <a:pt x="311" y="217"/>
                      <a:pt x="311" y="217"/>
                      <a:pt x="311" y="217"/>
                    </a:cubicBezTo>
                    <a:cubicBezTo>
                      <a:pt x="311" y="216"/>
                      <a:pt x="312" y="216"/>
                      <a:pt x="312" y="216"/>
                    </a:cubicBezTo>
                    <a:cubicBezTo>
                      <a:pt x="312" y="216"/>
                      <a:pt x="312" y="215"/>
                      <a:pt x="312" y="215"/>
                    </a:cubicBezTo>
                    <a:cubicBezTo>
                      <a:pt x="312" y="215"/>
                      <a:pt x="311" y="215"/>
                      <a:pt x="311" y="215"/>
                    </a:cubicBezTo>
                    <a:cubicBezTo>
                      <a:pt x="311" y="215"/>
                      <a:pt x="311" y="215"/>
                      <a:pt x="312" y="215"/>
                    </a:cubicBezTo>
                    <a:cubicBezTo>
                      <a:pt x="311" y="215"/>
                      <a:pt x="311" y="215"/>
                      <a:pt x="311" y="215"/>
                    </a:cubicBezTo>
                    <a:cubicBezTo>
                      <a:pt x="311" y="215"/>
                      <a:pt x="311" y="215"/>
                      <a:pt x="311" y="215"/>
                    </a:cubicBezTo>
                    <a:cubicBezTo>
                      <a:pt x="311" y="215"/>
                      <a:pt x="312" y="215"/>
                      <a:pt x="312" y="215"/>
                    </a:cubicBezTo>
                    <a:cubicBezTo>
                      <a:pt x="312" y="215"/>
                      <a:pt x="312" y="215"/>
                      <a:pt x="312" y="214"/>
                    </a:cubicBezTo>
                    <a:cubicBezTo>
                      <a:pt x="312" y="215"/>
                      <a:pt x="311" y="215"/>
                      <a:pt x="311" y="214"/>
                    </a:cubicBezTo>
                    <a:cubicBezTo>
                      <a:pt x="311" y="214"/>
                      <a:pt x="311" y="214"/>
                      <a:pt x="312" y="214"/>
                    </a:cubicBezTo>
                    <a:cubicBezTo>
                      <a:pt x="312" y="214"/>
                      <a:pt x="312" y="215"/>
                      <a:pt x="312" y="214"/>
                    </a:cubicBezTo>
                    <a:cubicBezTo>
                      <a:pt x="312" y="214"/>
                      <a:pt x="312" y="214"/>
                      <a:pt x="313" y="214"/>
                    </a:cubicBezTo>
                    <a:cubicBezTo>
                      <a:pt x="313" y="214"/>
                      <a:pt x="313" y="214"/>
                      <a:pt x="313" y="214"/>
                    </a:cubicBezTo>
                    <a:cubicBezTo>
                      <a:pt x="313" y="214"/>
                      <a:pt x="313" y="214"/>
                      <a:pt x="313" y="214"/>
                    </a:cubicBezTo>
                    <a:cubicBezTo>
                      <a:pt x="313" y="213"/>
                      <a:pt x="314" y="214"/>
                      <a:pt x="314" y="213"/>
                    </a:cubicBezTo>
                    <a:cubicBezTo>
                      <a:pt x="314" y="213"/>
                      <a:pt x="314" y="212"/>
                      <a:pt x="314" y="212"/>
                    </a:cubicBezTo>
                    <a:cubicBezTo>
                      <a:pt x="314" y="212"/>
                      <a:pt x="313" y="213"/>
                      <a:pt x="313" y="213"/>
                    </a:cubicBezTo>
                    <a:cubicBezTo>
                      <a:pt x="313" y="213"/>
                      <a:pt x="313" y="212"/>
                      <a:pt x="313" y="213"/>
                    </a:cubicBezTo>
                    <a:cubicBezTo>
                      <a:pt x="312" y="213"/>
                      <a:pt x="312" y="213"/>
                      <a:pt x="312" y="213"/>
                    </a:cubicBezTo>
                    <a:cubicBezTo>
                      <a:pt x="312" y="213"/>
                      <a:pt x="312" y="213"/>
                      <a:pt x="312" y="213"/>
                    </a:cubicBezTo>
                    <a:cubicBezTo>
                      <a:pt x="312" y="213"/>
                      <a:pt x="312" y="213"/>
                      <a:pt x="312" y="213"/>
                    </a:cubicBezTo>
                    <a:cubicBezTo>
                      <a:pt x="312" y="213"/>
                      <a:pt x="312" y="213"/>
                      <a:pt x="312" y="213"/>
                    </a:cubicBezTo>
                    <a:cubicBezTo>
                      <a:pt x="312" y="213"/>
                      <a:pt x="312" y="213"/>
                      <a:pt x="311" y="213"/>
                    </a:cubicBezTo>
                    <a:cubicBezTo>
                      <a:pt x="311" y="213"/>
                      <a:pt x="311" y="214"/>
                      <a:pt x="311" y="214"/>
                    </a:cubicBezTo>
                    <a:cubicBezTo>
                      <a:pt x="311" y="214"/>
                      <a:pt x="311" y="213"/>
                      <a:pt x="311" y="213"/>
                    </a:cubicBezTo>
                    <a:cubicBezTo>
                      <a:pt x="311" y="213"/>
                      <a:pt x="310" y="213"/>
                      <a:pt x="310" y="213"/>
                    </a:cubicBezTo>
                    <a:cubicBezTo>
                      <a:pt x="310" y="213"/>
                      <a:pt x="310" y="214"/>
                      <a:pt x="310" y="214"/>
                    </a:cubicBezTo>
                    <a:cubicBezTo>
                      <a:pt x="310" y="213"/>
                      <a:pt x="310" y="213"/>
                      <a:pt x="310" y="213"/>
                    </a:cubicBezTo>
                    <a:cubicBezTo>
                      <a:pt x="311" y="213"/>
                      <a:pt x="311" y="213"/>
                      <a:pt x="312" y="213"/>
                    </a:cubicBezTo>
                    <a:cubicBezTo>
                      <a:pt x="311" y="213"/>
                      <a:pt x="311" y="213"/>
                      <a:pt x="311" y="213"/>
                    </a:cubicBezTo>
                    <a:cubicBezTo>
                      <a:pt x="311" y="212"/>
                      <a:pt x="312" y="213"/>
                      <a:pt x="312" y="212"/>
                    </a:cubicBezTo>
                    <a:cubicBezTo>
                      <a:pt x="312" y="212"/>
                      <a:pt x="311" y="212"/>
                      <a:pt x="311" y="212"/>
                    </a:cubicBezTo>
                    <a:cubicBezTo>
                      <a:pt x="311" y="212"/>
                      <a:pt x="311" y="212"/>
                      <a:pt x="311" y="212"/>
                    </a:cubicBezTo>
                    <a:cubicBezTo>
                      <a:pt x="311" y="212"/>
                      <a:pt x="311" y="212"/>
                      <a:pt x="311" y="212"/>
                    </a:cubicBezTo>
                    <a:cubicBezTo>
                      <a:pt x="311" y="212"/>
                      <a:pt x="310" y="212"/>
                      <a:pt x="311" y="212"/>
                    </a:cubicBezTo>
                    <a:cubicBezTo>
                      <a:pt x="311" y="212"/>
                      <a:pt x="311" y="212"/>
                      <a:pt x="311" y="212"/>
                    </a:cubicBezTo>
                    <a:cubicBezTo>
                      <a:pt x="311" y="211"/>
                      <a:pt x="311" y="212"/>
                      <a:pt x="310" y="212"/>
                    </a:cubicBezTo>
                    <a:cubicBezTo>
                      <a:pt x="310" y="212"/>
                      <a:pt x="310" y="212"/>
                      <a:pt x="310" y="212"/>
                    </a:cubicBezTo>
                    <a:cubicBezTo>
                      <a:pt x="310" y="212"/>
                      <a:pt x="311" y="211"/>
                      <a:pt x="311" y="211"/>
                    </a:cubicBezTo>
                    <a:cubicBezTo>
                      <a:pt x="311" y="211"/>
                      <a:pt x="311" y="211"/>
                      <a:pt x="311" y="211"/>
                    </a:cubicBezTo>
                    <a:cubicBezTo>
                      <a:pt x="312" y="211"/>
                      <a:pt x="312" y="211"/>
                      <a:pt x="312" y="211"/>
                    </a:cubicBezTo>
                    <a:cubicBezTo>
                      <a:pt x="312" y="210"/>
                      <a:pt x="312" y="211"/>
                      <a:pt x="312" y="210"/>
                    </a:cubicBezTo>
                    <a:cubicBezTo>
                      <a:pt x="312" y="210"/>
                      <a:pt x="312" y="210"/>
                      <a:pt x="313" y="210"/>
                    </a:cubicBezTo>
                    <a:cubicBezTo>
                      <a:pt x="312" y="209"/>
                      <a:pt x="311" y="209"/>
                      <a:pt x="311" y="209"/>
                    </a:cubicBezTo>
                    <a:cubicBezTo>
                      <a:pt x="311" y="209"/>
                      <a:pt x="310" y="209"/>
                      <a:pt x="310" y="209"/>
                    </a:cubicBezTo>
                    <a:cubicBezTo>
                      <a:pt x="310" y="209"/>
                      <a:pt x="310" y="209"/>
                      <a:pt x="310" y="209"/>
                    </a:cubicBezTo>
                    <a:cubicBezTo>
                      <a:pt x="310" y="209"/>
                      <a:pt x="310" y="209"/>
                      <a:pt x="310" y="209"/>
                    </a:cubicBezTo>
                    <a:cubicBezTo>
                      <a:pt x="309" y="208"/>
                      <a:pt x="309" y="209"/>
                      <a:pt x="309" y="209"/>
                    </a:cubicBezTo>
                    <a:cubicBezTo>
                      <a:pt x="309" y="209"/>
                      <a:pt x="309" y="209"/>
                      <a:pt x="309" y="209"/>
                    </a:cubicBezTo>
                    <a:cubicBezTo>
                      <a:pt x="309" y="209"/>
                      <a:pt x="309" y="209"/>
                      <a:pt x="309" y="209"/>
                    </a:cubicBezTo>
                    <a:cubicBezTo>
                      <a:pt x="309" y="208"/>
                      <a:pt x="309" y="208"/>
                      <a:pt x="309" y="208"/>
                    </a:cubicBezTo>
                    <a:cubicBezTo>
                      <a:pt x="308" y="208"/>
                      <a:pt x="308" y="209"/>
                      <a:pt x="308" y="209"/>
                    </a:cubicBezTo>
                    <a:cubicBezTo>
                      <a:pt x="308" y="209"/>
                      <a:pt x="308" y="210"/>
                      <a:pt x="307" y="209"/>
                    </a:cubicBezTo>
                    <a:cubicBezTo>
                      <a:pt x="307" y="209"/>
                      <a:pt x="307" y="209"/>
                      <a:pt x="307" y="209"/>
                    </a:cubicBezTo>
                    <a:cubicBezTo>
                      <a:pt x="307" y="209"/>
                      <a:pt x="307" y="210"/>
                      <a:pt x="307" y="210"/>
                    </a:cubicBezTo>
                    <a:cubicBezTo>
                      <a:pt x="307" y="210"/>
                      <a:pt x="307" y="210"/>
                      <a:pt x="307" y="210"/>
                    </a:cubicBezTo>
                    <a:cubicBezTo>
                      <a:pt x="307" y="210"/>
                      <a:pt x="307" y="209"/>
                      <a:pt x="307" y="209"/>
                    </a:cubicBezTo>
                    <a:cubicBezTo>
                      <a:pt x="307" y="210"/>
                      <a:pt x="307" y="210"/>
                      <a:pt x="306" y="210"/>
                    </a:cubicBezTo>
                    <a:cubicBezTo>
                      <a:pt x="306" y="210"/>
                      <a:pt x="306" y="210"/>
                      <a:pt x="306" y="210"/>
                    </a:cubicBezTo>
                    <a:cubicBezTo>
                      <a:pt x="306" y="210"/>
                      <a:pt x="306" y="210"/>
                      <a:pt x="306" y="211"/>
                    </a:cubicBezTo>
                    <a:cubicBezTo>
                      <a:pt x="306" y="210"/>
                      <a:pt x="306" y="210"/>
                      <a:pt x="306" y="210"/>
                    </a:cubicBezTo>
                    <a:cubicBezTo>
                      <a:pt x="306" y="209"/>
                      <a:pt x="306" y="209"/>
                      <a:pt x="306" y="209"/>
                    </a:cubicBezTo>
                    <a:cubicBezTo>
                      <a:pt x="307" y="209"/>
                      <a:pt x="307" y="208"/>
                      <a:pt x="306" y="208"/>
                    </a:cubicBezTo>
                    <a:cubicBezTo>
                      <a:pt x="306" y="208"/>
                      <a:pt x="306" y="209"/>
                      <a:pt x="306" y="209"/>
                    </a:cubicBezTo>
                    <a:cubicBezTo>
                      <a:pt x="306" y="209"/>
                      <a:pt x="306" y="209"/>
                      <a:pt x="306" y="209"/>
                    </a:cubicBezTo>
                    <a:cubicBezTo>
                      <a:pt x="306" y="209"/>
                      <a:pt x="306" y="209"/>
                      <a:pt x="306" y="209"/>
                    </a:cubicBezTo>
                    <a:cubicBezTo>
                      <a:pt x="306" y="209"/>
                      <a:pt x="305" y="209"/>
                      <a:pt x="305" y="209"/>
                    </a:cubicBezTo>
                    <a:cubicBezTo>
                      <a:pt x="306" y="209"/>
                      <a:pt x="306" y="209"/>
                      <a:pt x="306" y="209"/>
                    </a:cubicBezTo>
                    <a:cubicBezTo>
                      <a:pt x="306" y="209"/>
                      <a:pt x="305" y="209"/>
                      <a:pt x="305" y="209"/>
                    </a:cubicBezTo>
                    <a:cubicBezTo>
                      <a:pt x="305" y="209"/>
                      <a:pt x="305" y="209"/>
                      <a:pt x="305" y="209"/>
                    </a:cubicBezTo>
                    <a:cubicBezTo>
                      <a:pt x="305" y="209"/>
                      <a:pt x="305" y="209"/>
                      <a:pt x="305" y="209"/>
                    </a:cubicBezTo>
                    <a:cubicBezTo>
                      <a:pt x="305" y="209"/>
                      <a:pt x="304" y="208"/>
                      <a:pt x="304" y="208"/>
                    </a:cubicBezTo>
                    <a:cubicBezTo>
                      <a:pt x="304" y="208"/>
                      <a:pt x="303" y="209"/>
                      <a:pt x="303" y="209"/>
                    </a:cubicBezTo>
                    <a:cubicBezTo>
                      <a:pt x="303" y="208"/>
                      <a:pt x="305" y="208"/>
                      <a:pt x="304" y="208"/>
                    </a:cubicBezTo>
                    <a:cubicBezTo>
                      <a:pt x="303" y="208"/>
                      <a:pt x="303" y="208"/>
                      <a:pt x="303" y="208"/>
                    </a:cubicBezTo>
                    <a:cubicBezTo>
                      <a:pt x="303" y="208"/>
                      <a:pt x="303" y="207"/>
                      <a:pt x="303" y="207"/>
                    </a:cubicBezTo>
                    <a:cubicBezTo>
                      <a:pt x="304" y="207"/>
                      <a:pt x="304" y="207"/>
                      <a:pt x="305" y="207"/>
                    </a:cubicBezTo>
                    <a:cubicBezTo>
                      <a:pt x="305" y="207"/>
                      <a:pt x="305" y="206"/>
                      <a:pt x="305" y="206"/>
                    </a:cubicBezTo>
                    <a:cubicBezTo>
                      <a:pt x="305" y="206"/>
                      <a:pt x="305" y="206"/>
                      <a:pt x="305" y="206"/>
                    </a:cubicBezTo>
                    <a:cubicBezTo>
                      <a:pt x="304" y="206"/>
                      <a:pt x="304" y="206"/>
                      <a:pt x="304" y="206"/>
                    </a:cubicBezTo>
                    <a:cubicBezTo>
                      <a:pt x="304" y="206"/>
                      <a:pt x="304" y="206"/>
                      <a:pt x="304" y="206"/>
                    </a:cubicBezTo>
                    <a:cubicBezTo>
                      <a:pt x="303" y="206"/>
                      <a:pt x="304" y="206"/>
                      <a:pt x="303" y="206"/>
                    </a:cubicBezTo>
                    <a:cubicBezTo>
                      <a:pt x="303" y="206"/>
                      <a:pt x="303" y="206"/>
                      <a:pt x="303" y="206"/>
                    </a:cubicBezTo>
                    <a:cubicBezTo>
                      <a:pt x="303" y="206"/>
                      <a:pt x="303" y="206"/>
                      <a:pt x="303" y="206"/>
                    </a:cubicBezTo>
                    <a:cubicBezTo>
                      <a:pt x="303" y="206"/>
                      <a:pt x="303" y="206"/>
                      <a:pt x="303" y="205"/>
                    </a:cubicBezTo>
                    <a:cubicBezTo>
                      <a:pt x="302" y="206"/>
                      <a:pt x="302" y="206"/>
                      <a:pt x="302" y="207"/>
                    </a:cubicBezTo>
                    <a:cubicBezTo>
                      <a:pt x="302" y="206"/>
                      <a:pt x="301" y="208"/>
                      <a:pt x="300" y="208"/>
                    </a:cubicBezTo>
                    <a:cubicBezTo>
                      <a:pt x="300" y="208"/>
                      <a:pt x="301" y="207"/>
                      <a:pt x="300" y="207"/>
                    </a:cubicBezTo>
                    <a:cubicBezTo>
                      <a:pt x="300" y="206"/>
                      <a:pt x="301" y="205"/>
                      <a:pt x="302" y="205"/>
                    </a:cubicBezTo>
                    <a:cubicBezTo>
                      <a:pt x="302" y="204"/>
                      <a:pt x="303" y="203"/>
                      <a:pt x="303" y="203"/>
                    </a:cubicBezTo>
                    <a:cubicBezTo>
                      <a:pt x="303" y="203"/>
                      <a:pt x="303" y="203"/>
                      <a:pt x="303" y="202"/>
                    </a:cubicBezTo>
                    <a:cubicBezTo>
                      <a:pt x="303" y="202"/>
                      <a:pt x="303" y="203"/>
                      <a:pt x="303" y="203"/>
                    </a:cubicBezTo>
                    <a:cubicBezTo>
                      <a:pt x="303" y="203"/>
                      <a:pt x="303" y="203"/>
                      <a:pt x="303" y="203"/>
                    </a:cubicBezTo>
                    <a:cubicBezTo>
                      <a:pt x="303" y="202"/>
                      <a:pt x="304" y="202"/>
                      <a:pt x="304" y="202"/>
                    </a:cubicBezTo>
                    <a:cubicBezTo>
                      <a:pt x="304" y="202"/>
                      <a:pt x="304" y="202"/>
                      <a:pt x="304" y="202"/>
                    </a:cubicBezTo>
                    <a:cubicBezTo>
                      <a:pt x="304" y="201"/>
                      <a:pt x="304" y="201"/>
                      <a:pt x="304" y="200"/>
                    </a:cubicBezTo>
                    <a:cubicBezTo>
                      <a:pt x="304" y="200"/>
                      <a:pt x="304" y="201"/>
                      <a:pt x="303" y="201"/>
                    </a:cubicBezTo>
                    <a:cubicBezTo>
                      <a:pt x="303" y="201"/>
                      <a:pt x="303" y="200"/>
                      <a:pt x="303" y="200"/>
                    </a:cubicBezTo>
                    <a:cubicBezTo>
                      <a:pt x="303" y="200"/>
                      <a:pt x="303" y="200"/>
                      <a:pt x="303" y="200"/>
                    </a:cubicBezTo>
                    <a:cubicBezTo>
                      <a:pt x="303" y="200"/>
                      <a:pt x="303" y="200"/>
                      <a:pt x="304" y="200"/>
                    </a:cubicBezTo>
                    <a:cubicBezTo>
                      <a:pt x="304" y="200"/>
                      <a:pt x="304" y="200"/>
                      <a:pt x="304" y="200"/>
                    </a:cubicBezTo>
                    <a:cubicBezTo>
                      <a:pt x="304" y="200"/>
                      <a:pt x="305" y="200"/>
                      <a:pt x="305" y="200"/>
                    </a:cubicBezTo>
                    <a:cubicBezTo>
                      <a:pt x="305" y="200"/>
                      <a:pt x="305" y="199"/>
                      <a:pt x="306" y="199"/>
                    </a:cubicBezTo>
                    <a:cubicBezTo>
                      <a:pt x="305" y="199"/>
                      <a:pt x="305" y="199"/>
                      <a:pt x="304" y="199"/>
                    </a:cubicBezTo>
                    <a:cubicBezTo>
                      <a:pt x="305" y="199"/>
                      <a:pt x="305" y="199"/>
                      <a:pt x="305" y="199"/>
                    </a:cubicBezTo>
                    <a:cubicBezTo>
                      <a:pt x="305" y="199"/>
                      <a:pt x="304" y="199"/>
                      <a:pt x="304" y="199"/>
                    </a:cubicBezTo>
                    <a:cubicBezTo>
                      <a:pt x="304" y="199"/>
                      <a:pt x="304" y="199"/>
                      <a:pt x="304" y="199"/>
                    </a:cubicBezTo>
                    <a:cubicBezTo>
                      <a:pt x="304" y="199"/>
                      <a:pt x="304" y="198"/>
                      <a:pt x="304" y="198"/>
                    </a:cubicBezTo>
                    <a:cubicBezTo>
                      <a:pt x="304" y="198"/>
                      <a:pt x="303" y="199"/>
                      <a:pt x="303" y="199"/>
                    </a:cubicBezTo>
                    <a:cubicBezTo>
                      <a:pt x="303" y="199"/>
                      <a:pt x="302" y="199"/>
                      <a:pt x="302" y="199"/>
                    </a:cubicBezTo>
                    <a:cubicBezTo>
                      <a:pt x="302" y="200"/>
                      <a:pt x="301" y="200"/>
                      <a:pt x="301" y="200"/>
                    </a:cubicBezTo>
                    <a:cubicBezTo>
                      <a:pt x="301" y="200"/>
                      <a:pt x="301" y="201"/>
                      <a:pt x="300" y="201"/>
                    </a:cubicBezTo>
                    <a:cubicBezTo>
                      <a:pt x="300" y="201"/>
                      <a:pt x="300" y="201"/>
                      <a:pt x="300" y="201"/>
                    </a:cubicBezTo>
                    <a:cubicBezTo>
                      <a:pt x="300" y="201"/>
                      <a:pt x="300" y="201"/>
                      <a:pt x="300" y="201"/>
                    </a:cubicBezTo>
                    <a:cubicBezTo>
                      <a:pt x="300" y="202"/>
                      <a:pt x="300" y="202"/>
                      <a:pt x="300" y="202"/>
                    </a:cubicBezTo>
                    <a:cubicBezTo>
                      <a:pt x="300" y="202"/>
                      <a:pt x="300" y="202"/>
                      <a:pt x="299" y="202"/>
                    </a:cubicBezTo>
                    <a:cubicBezTo>
                      <a:pt x="299" y="203"/>
                      <a:pt x="299" y="203"/>
                      <a:pt x="298" y="203"/>
                    </a:cubicBezTo>
                    <a:cubicBezTo>
                      <a:pt x="299" y="203"/>
                      <a:pt x="299" y="203"/>
                      <a:pt x="299" y="203"/>
                    </a:cubicBezTo>
                    <a:cubicBezTo>
                      <a:pt x="299" y="203"/>
                      <a:pt x="299" y="203"/>
                      <a:pt x="298" y="203"/>
                    </a:cubicBezTo>
                    <a:cubicBezTo>
                      <a:pt x="298" y="204"/>
                      <a:pt x="298" y="204"/>
                      <a:pt x="298" y="204"/>
                    </a:cubicBezTo>
                    <a:cubicBezTo>
                      <a:pt x="298" y="205"/>
                      <a:pt x="297" y="206"/>
                      <a:pt x="297" y="207"/>
                    </a:cubicBezTo>
                    <a:cubicBezTo>
                      <a:pt x="296" y="207"/>
                      <a:pt x="296" y="208"/>
                      <a:pt x="296" y="208"/>
                    </a:cubicBezTo>
                    <a:cubicBezTo>
                      <a:pt x="296" y="208"/>
                      <a:pt x="296" y="208"/>
                      <a:pt x="296" y="208"/>
                    </a:cubicBezTo>
                    <a:cubicBezTo>
                      <a:pt x="296" y="209"/>
                      <a:pt x="295" y="209"/>
                      <a:pt x="295" y="209"/>
                    </a:cubicBezTo>
                    <a:cubicBezTo>
                      <a:pt x="295" y="209"/>
                      <a:pt x="296" y="210"/>
                      <a:pt x="296" y="210"/>
                    </a:cubicBezTo>
                    <a:cubicBezTo>
                      <a:pt x="296" y="210"/>
                      <a:pt x="296" y="210"/>
                      <a:pt x="296" y="210"/>
                    </a:cubicBezTo>
                    <a:cubicBezTo>
                      <a:pt x="296" y="210"/>
                      <a:pt x="296" y="210"/>
                      <a:pt x="296" y="210"/>
                    </a:cubicBezTo>
                    <a:cubicBezTo>
                      <a:pt x="296" y="210"/>
                      <a:pt x="297" y="210"/>
                      <a:pt x="297" y="210"/>
                    </a:cubicBezTo>
                    <a:cubicBezTo>
                      <a:pt x="296" y="210"/>
                      <a:pt x="296" y="210"/>
                      <a:pt x="296" y="210"/>
                    </a:cubicBezTo>
                    <a:cubicBezTo>
                      <a:pt x="295" y="210"/>
                      <a:pt x="296" y="211"/>
                      <a:pt x="296" y="211"/>
                    </a:cubicBezTo>
                    <a:cubicBezTo>
                      <a:pt x="296" y="211"/>
                      <a:pt x="296" y="211"/>
                      <a:pt x="296" y="211"/>
                    </a:cubicBezTo>
                    <a:cubicBezTo>
                      <a:pt x="296" y="210"/>
                      <a:pt x="295" y="211"/>
                      <a:pt x="295" y="210"/>
                    </a:cubicBezTo>
                    <a:cubicBezTo>
                      <a:pt x="295" y="210"/>
                      <a:pt x="295" y="211"/>
                      <a:pt x="295" y="210"/>
                    </a:cubicBezTo>
                    <a:cubicBezTo>
                      <a:pt x="295" y="210"/>
                      <a:pt x="295" y="210"/>
                      <a:pt x="295" y="210"/>
                    </a:cubicBezTo>
                    <a:cubicBezTo>
                      <a:pt x="295" y="210"/>
                      <a:pt x="295" y="211"/>
                      <a:pt x="294" y="211"/>
                    </a:cubicBezTo>
                    <a:cubicBezTo>
                      <a:pt x="294" y="211"/>
                      <a:pt x="294" y="211"/>
                      <a:pt x="294" y="211"/>
                    </a:cubicBezTo>
                    <a:cubicBezTo>
                      <a:pt x="294" y="212"/>
                      <a:pt x="294" y="212"/>
                      <a:pt x="294" y="212"/>
                    </a:cubicBezTo>
                    <a:cubicBezTo>
                      <a:pt x="294" y="212"/>
                      <a:pt x="294" y="213"/>
                      <a:pt x="294" y="213"/>
                    </a:cubicBezTo>
                    <a:cubicBezTo>
                      <a:pt x="293" y="213"/>
                      <a:pt x="293" y="213"/>
                      <a:pt x="293" y="212"/>
                    </a:cubicBezTo>
                    <a:cubicBezTo>
                      <a:pt x="293" y="213"/>
                      <a:pt x="293" y="213"/>
                      <a:pt x="293" y="212"/>
                    </a:cubicBezTo>
                    <a:cubicBezTo>
                      <a:pt x="293" y="212"/>
                      <a:pt x="293" y="212"/>
                      <a:pt x="293" y="212"/>
                    </a:cubicBezTo>
                    <a:cubicBezTo>
                      <a:pt x="293" y="212"/>
                      <a:pt x="292" y="213"/>
                      <a:pt x="292" y="213"/>
                    </a:cubicBezTo>
                    <a:cubicBezTo>
                      <a:pt x="292" y="213"/>
                      <a:pt x="293" y="213"/>
                      <a:pt x="294" y="213"/>
                    </a:cubicBezTo>
                    <a:cubicBezTo>
                      <a:pt x="294" y="213"/>
                      <a:pt x="294" y="213"/>
                      <a:pt x="295" y="213"/>
                    </a:cubicBezTo>
                    <a:cubicBezTo>
                      <a:pt x="295" y="213"/>
                      <a:pt x="295" y="213"/>
                      <a:pt x="295" y="213"/>
                    </a:cubicBezTo>
                    <a:cubicBezTo>
                      <a:pt x="295" y="213"/>
                      <a:pt x="295" y="213"/>
                      <a:pt x="294" y="213"/>
                    </a:cubicBezTo>
                    <a:cubicBezTo>
                      <a:pt x="294" y="213"/>
                      <a:pt x="294" y="213"/>
                      <a:pt x="294" y="213"/>
                    </a:cubicBezTo>
                    <a:cubicBezTo>
                      <a:pt x="294" y="214"/>
                      <a:pt x="293" y="214"/>
                      <a:pt x="293" y="215"/>
                    </a:cubicBezTo>
                    <a:cubicBezTo>
                      <a:pt x="292" y="215"/>
                      <a:pt x="292" y="215"/>
                      <a:pt x="292" y="215"/>
                    </a:cubicBezTo>
                    <a:cubicBezTo>
                      <a:pt x="291" y="216"/>
                      <a:pt x="291" y="216"/>
                      <a:pt x="291" y="216"/>
                    </a:cubicBezTo>
                    <a:cubicBezTo>
                      <a:pt x="291" y="216"/>
                      <a:pt x="292" y="216"/>
                      <a:pt x="292" y="217"/>
                    </a:cubicBezTo>
                    <a:cubicBezTo>
                      <a:pt x="292" y="217"/>
                      <a:pt x="292" y="217"/>
                      <a:pt x="292" y="217"/>
                    </a:cubicBezTo>
                    <a:cubicBezTo>
                      <a:pt x="292" y="218"/>
                      <a:pt x="293" y="217"/>
                      <a:pt x="294" y="217"/>
                    </a:cubicBezTo>
                    <a:cubicBezTo>
                      <a:pt x="294" y="217"/>
                      <a:pt x="295" y="217"/>
                      <a:pt x="295" y="217"/>
                    </a:cubicBezTo>
                    <a:cubicBezTo>
                      <a:pt x="295" y="217"/>
                      <a:pt x="295" y="216"/>
                      <a:pt x="295" y="216"/>
                    </a:cubicBezTo>
                    <a:cubicBezTo>
                      <a:pt x="295" y="217"/>
                      <a:pt x="295" y="217"/>
                      <a:pt x="295" y="217"/>
                    </a:cubicBezTo>
                    <a:cubicBezTo>
                      <a:pt x="296" y="217"/>
                      <a:pt x="296" y="217"/>
                      <a:pt x="297" y="217"/>
                    </a:cubicBezTo>
                    <a:cubicBezTo>
                      <a:pt x="297" y="217"/>
                      <a:pt x="298" y="217"/>
                      <a:pt x="298" y="217"/>
                    </a:cubicBezTo>
                    <a:cubicBezTo>
                      <a:pt x="299" y="217"/>
                      <a:pt x="299" y="217"/>
                      <a:pt x="300" y="217"/>
                    </a:cubicBezTo>
                    <a:cubicBezTo>
                      <a:pt x="300" y="217"/>
                      <a:pt x="301" y="218"/>
                      <a:pt x="301" y="217"/>
                    </a:cubicBezTo>
                    <a:cubicBezTo>
                      <a:pt x="301" y="217"/>
                      <a:pt x="301" y="217"/>
                      <a:pt x="301" y="217"/>
                    </a:cubicBezTo>
                    <a:cubicBezTo>
                      <a:pt x="301" y="217"/>
                      <a:pt x="302" y="217"/>
                      <a:pt x="302" y="217"/>
                    </a:cubicBezTo>
                    <a:cubicBezTo>
                      <a:pt x="302" y="217"/>
                      <a:pt x="302" y="217"/>
                      <a:pt x="302" y="216"/>
                    </a:cubicBezTo>
                    <a:cubicBezTo>
                      <a:pt x="303" y="217"/>
                      <a:pt x="303" y="217"/>
                      <a:pt x="303" y="217"/>
                    </a:cubicBezTo>
                    <a:cubicBezTo>
                      <a:pt x="303" y="216"/>
                      <a:pt x="303" y="216"/>
                      <a:pt x="303" y="216"/>
                    </a:cubicBezTo>
                    <a:cubicBezTo>
                      <a:pt x="303" y="216"/>
                      <a:pt x="303" y="217"/>
                      <a:pt x="304" y="216"/>
                    </a:cubicBezTo>
                    <a:cubicBezTo>
                      <a:pt x="303" y="217"/>
                      <a:pt x="304" y="217"/>
                      <a:pt x="305" y="217"/>
                    </a:cubicBezTo>
                    <a:cubicBezTo>
                      <a:pt x="304" y="217"/>
                      <a:pt x="303" y="217"/>
                      <a:pt x="303" y="218"/>
                    </a:cubicBezTo>
                    <a:cubicBezTo>
                      <a:pt x="303" y="218"/>
                      <a:pt x="304" y="217"/>
                      <a:pt x="304" y="217"/>
                    </a:cubicBezTo>
                    <a:cubicBezTo>
                      <a:pt x="304" y="217"/>
                      <a:pt x="304" y="218"/>
                      <a:pt x="304" y="218"/>
                    </a:cubicBezTo>
                    <a:cubicBezTo>
                      <a:pt x="304" y="218"/>
                      <a:pt x="304" y="218"/>
                      <a:pt x="304" y="217"/>
                    </a:cubicBezTo>
                    <a:cubicBezTo>
                      <a:pt x="304" y="218"/>
                      <a:pt x="304" y="218"/>
                      <a:pt x="305" y="218"/>
                    </a:cubicBezTo>
                    <a:cubicBezTo>
                      <a:pt x="305" y="218"/>
                      <a:pt x="305" y="217"/>
                      <a:pt x="305" y="217"/>
                    </a:cubicBezTo>
                    <a:cubicBezTo>
                      <a:pt x="305" y="218"/>
                      <a:pt x="305" y="218"/>
                      <a:pt x="305" y="218"/>
                    </a:cubicBezTo>
                    <a:cubicBezTo>
                      <a:pt x="305" y="218"/>
                      <a:pt x="305" y="218"/>
                      <a:pt x="306" y="218"/>
                    </a:cubicBezTo>
                    <a:cubicBezTo>
                      <a:pt x="306" y="217"/>
                      <a:pt x="305" y="217"/>
                      <a:pt x="305" y="217"/>
                    </a:cubicBezTo>
                    <a:cubicBezTo>
                      <a:pt x="306" y="216"/>
                      <a:pt x="306" y="217"/>
                      <a:pt x="306" y="217"/>
                    </a:cubicBezTo>
                    <a:cubicBezTo>
                      <a:pt x="306" y="217"/>
                      <a:pt x="306" y="217"/>
                      <a:pt x="306" y="217"/>
                    </a:cubicBezTo>
                    <a:cubicBezTo>
                      <a:pt x="306" y="218"/>
                      <a:pt x="307" y="217"/>
                      <a:pt x="307" y="216"/>
                    </a:cubicBezTo>
                    <a:cubicBezTo>
                      <a:pt x="307" y="217"/>
                      <a:pt x="307" y="217"/>
                      <a:pt x="307" y="217"/>
                    </a:cubicBezTo>
                    <a:cubicBezTo>
                      <a:pt x="307" y="217"/>
                      <a:pt x="308" y="217"/>
                      <a:pt x="308" y="217"/>
                    </a:cubicBezTo>
                    <a:cubicBezTo>
                      <a:pt x="307" y="218"/>
                      <a:pt x="306" y="218"/>
                      <a:pt x="305" y="219"/>
                    </a:cubicBezTo>
                    <a:cubicBezTo>
                      <a:pt x="305" y="219"/>
                      <a:pt x="304" y="219"/>
                      <a:pt x="304" y="219"/>
                    </a:cubicBezTo>
                    <a:cubicBezTo>
                      <a:pt x="304" y="220"/>
                      <a:pt x="304" y="220"/>
                      <a:pt x="304" y="220"/>
                    </a:cubicBezTo>
                    <a:cubicBezTo>
                      <a:pt x="304" y="221"/>
                      <a:pt x="305" y="220"/>
                      <a:pt x="305" y="220"/>
                    </a:cubicBezTo>
                    <a:cubicBezTo>
                      <a:pt x="305" y="220"/>
                      <a:pt x="305" y="220"/>
                      <a:pt x="306" y="220"/>
                    </a:cubicBezTo>
                    <a:cubicBezTo>
                      <a:pt x="306" y="220"/>
                      <a:pt x="306" y="220"/>
                      <a:pt x="306" y="220"/>
                    </a:cubicBezTo>
                    <a:cubicBezTo>
                      <a:pt x="306" y="220"/>
                      <a:pt x="306" y="220"/>
                      <a:pt x="306" y="220"/>
                    </a:cubicBezTo>
                    <a:cubicBezTo>
                      <a:pt x="307" y="220"/>
                      <a:pt x="307" y="220"/>
                      <a:pt x="307" y="219"/>
                    </a:cubicBezTo>
                    <a:cubicBezTo>
                      <a:pt x="307" y="219"/>
                      <a:pt x="307" y="219"/>
                      <a:pt x="307" y="219"/>
                    </a:cubicBezTo>
                    <a:cubicBezTo>
                      <a:pt x="307" y="218"/>
                      <a:pt x="307" y="218"/>
                      <a:pt x="308" y="218"/>
                    </a:cubicBezTo>
                    <a:cubicBezTo>
                      <a:pt x="308" y="218"/>
                      <a:pt x="308" y="218"/>
                      <a:pt x="308" y="218"/>
                    </a:cubicBezTo>
                    <a:cubicBezTo>
                      <a:pt x="308" y="218"/>
                      <a:pt x="308" y="218"/>
                      <a:pt x="308" y="218"/>
                    </a:cubicBezTo>
                    <a:cubicBezTo>
                      <a:pt x="308" y="218"/>
                      <a:pt x="308" y="218"/>
                      <a:pt x="308" y="218"/>
                    </a:cubicBezTo>
                    <a:cubicBezTo>
                      <a:pt x="308" y="218"/>
                      <a:pt x="308" y="218"/>
                      <a:pt x="308" y="218"/>
                    </a:cubicBezTo>
                    <a:cubicBezTo>
                      <a:pt x="309" y="218"/>
                      <a:pt x="309" y="217"/>
                      <a:pt x="309" y="217"/>
                    </a:cubicBezTo>
                    <a:cubicBezTo>
                      <a:pt x="309" y="218"/>
                      <a:pt x="309" y="218"/>
                      <a:pt x="308" y="218"/>
                    </a:cubicBezTo>
                    <a:cubicBezTo>
                      <a:pt x="309" y="218"/>
                      <a:pt x="309" y="218"/>
                      <a:pt x="309" y="218"/>
                    </a:cubicBezTo>
                    <a:cubicBezTo>
                      <a:pt x="309" y="218"/>
                      <a:pt x="309" y="217"/>
                      <a:pt x="309" y="217"/>
                    </a:cubicBezTo>
                    <a:cubicBezTo>
                      <a:pt x="310" y="217"/>
                      <a:pt x="310" y="216"/>
                      <a:pt x="310" y="216"/>
                    </a:cubicBezTo>
                    <a:cubicBezTo>
                      <a:pt x="310" y="216"/>
                      <a:pt x="310" y="216"/>
                      <a:pt x="310" y="216"/>
                    </a:cubicBezTo>
                    <a:cubicBezTo>
                      <a:pt x="310" y="216"/>
                      <a:pt x="310" y="216"/>
                      <a:pt x="311" y="216"/>
                    </a:cubicBezTo>
                    <a:cubicBezTo>
                      <a:pt x="311" y="216"/>
                      <a:pt x="311" y="217"/>
                      <a:pt x="311" y="217"/>
                    </a:cubicBezTo>
                    <a:cubicBezTo>
                      <a:pt x="311" y="217"/>
                      <a:pt x="311" y="218"/>
                      <a:pt x="311" y="218"/>
                    </a:cubicBezTo>
                    <a:cubicBezTo>
                      <a:pt x="311" y="218"/>
                      <a:pt x="311" y="219"/>
                      <a:pt x="311" y="218"/>
                    </a:cubicBezTo>
                    <a:cubicBezTo>
                      <a:pt x="311" y="219"/>
                      <a:pt x="309" y="221"/>
                      <a:pt x="310" y="221"/>
                    </a:cubicBezTo>
                    <a:cubicBezTo>
                      <a:pt x="311" y="221"/>
                      <a:pt x="312" y="220"/>
                      <a:pt x="312" y="219"/>
                    </a:cubicBezTo>
                    <a:cubicBezTo>
                      <a:pt x="312" y="219"/>
                      <a:pt x="312" y="219"/>
                      <a:pt x="312" y="219"/>
                    </a:cubicBezTo>
                    <a:cubicBezTo>
                      <a:pt x="312" y="219"/>
                      <a:pt x="312" y="219"/>
                      <a:pt x="312" y="219"/>
                    </a:cubicBezTo>
                    <a:cubicBezTo>
                      <a:pt x="312" y="219"/>
                      <a:pt x="312" y="219"/>
                      <a:pt x="312" y="219"/>
                    </a:cubicBezTo>
                    <a:cubicBezTo>
                      <a:pt x="312" y="219"/>
                      <a:pt x="312" y="220"/>
                      <a:pt x="312" y="220"/>
                    </a:cubicBezTo>
                    <a:cubicBezTo>
                      <a:pt x="312" y="220"/>
                      <a:pt x="312" y="220"/>
                      <a:pt x="312" y="220"/>
                    </a:cubicBezTo>
                    <a:cubicBezTo>
                      <a:pt x="312" y="220"/>
                      <a:pt x="312" y="220"/>
                      <a:pt x="312" y="220"/>
                    </a:cubicBezTo>
                    <a:cubicBezTo>
                      <a:pt x="312" y="220"/>
                      <a:pt x="312" y="221"/>
                      <a:pt x="312" y="221"/>
                    </a:cubicBezTo>
                    <a:cubicBezTo>
                      <a:pt x="312" y="221"/>
                      <a:pt x="312" y="220"/>
                      <a:pt x="312" y="220"/>
                    </a:cubicBezTo>
                    <a:cubicBezTo>
                      <a:pt x="312" y="221"/>
                      <a:pt x="311" y="222"/>
                      <a:pt x="312" y="221"/>
                    </a:cubicBezTo>
                    <a:cubicBezTo>
                      <a:pt x="313" y="221"/>
                      <a:pt x="313" y="221"/>
                      <a:pt x="313" y="221"/>
                    </a:cubicBezTo>
                    <a:cubicBezTo>
                      <a:pt x="313" y="221"/>
                      <a:pt x="313" y="221"/>
                      <a:pt x="313" y="221"/>
                    </a:cubicBezTo>
                    <a:cubicBezTo>
                      <a:pt x="313" y="222"/>
                      <a:pt x="314" y="221"/>
                      <a:pt x="314" y="220"/>
                    </a:cubicBezTo>
                    <a:cubicBezTo>
                      <a:pt x="315" y="220"/>
                      <a:pt x="315" y="219"/>
                      <a:pt x="315" y="218"/>
                    </a:cubicBezTo>
                    <a:cubicBezTo>
                      <a:pt x="315" y="218"/>
                      <a:pt x="315" y="218"/>
                      <a:pt x="315" y="218"/>
                    </a:cubicBezTo>
                    <a:cubicBezTo>
                      <a:pt x="316" y="217"/>
                      <a:pt x="315" y="217"/>
                      <a:pt x="315" y="217"/>
                    </a:cubicBezTo>
                    <a:close/>
                    <a:moveTo>
                      <a:pt x="272" y="216"/>
                    </a:moveTo>
                    <a:cubicBezTo>
                      <a:pt x="272" y="216"/>
                      <a:pt x="272" y="216"/>
                      <a:pt x="272" y="216"/>
                    </a:cubicBezTo>
                    <a:cubicBezTo>
                      <a:pt x="273" y="216"/>
                      <a:pt x="273" y="216"/>
                      <a:pt x="273" y="216"/>
                    </a:cubicBezTo>
                    <a:cubicBezTo>
                      <a:pt x="273" y="216"/>
                      <a:pt x="273" y="216"/>
                      <a:pt x="273" y="216"/>
                    </a:cubicBezTo>
                    <a:cubicBezTo>
                      <a:pt x="273" y="216"/>
                      <a:pt x="272" y="216"/>
                      <a:pt x="272" y="216"/>
                    </a:cubicBezTo>
                    <a:close/>
                    <a:moveTo>
                      <a:pt x="282" y="218"/>
                    </a:moveTo>
                    <a:cubicBezTo>
                      <a:pt x="282" y="218"/>
                      <a:pt x="282" y="218"/>
                      <a:pt x="282" y="218"/>
                    </a:cubicBezTo>
                    <a:cubicBezTo>
                      <a:pt x="282" y="218"/>
                      <a:pt x="282" y="218"/>
                      <a:pt x="282" y="218"/>
                    </a:cubicBezTo>
                    <a:cubicBezTo>
                      <a:pt x="282" y="218"/>
                      <a:pt x="282" y="218"/>
                      <a:pt x="282" y="218"/>
                    </a:cubicBezTo>
                    <a:close/>
                    <a:moveTo>
                      <a:pt x="282" y="218"/>
                    </a:moveTo>
                    <a:cubicBezTo>
                      <a:pt x="282" y="218"/>
                      <a:pt x="282" y="219"/>
                      <a:pt x="282" y="219"/>
                    </a:cubicBezTo>
                    <a:cubicBezTo>
                      <a:pt x="283" y="219"/>
                      <a:pt x="282" y="219"/>
                      <a:pt x="282" y="218"/>
                    </a:cubicBezTo>
                    <a:close/>
                    <a:moveTo>
                      <a:pt x="292" y="202"/>
                    </a:moveTo>
                    <a:cubicBezTo>
                      <a:pt x="293" y="203"/>
                      <a:pt x="293" y="202"/>
                      <a:pt x="293" y="202"/>
                    </a:cubicBezTo>
                    <a:cubicBezTo>
                      <a:pt x="293" y="202"/>
                      <a:pt x="293" y="201"/>
                      <a:pt x="293" y="201"/>
                    </a:cubicBezTo>
                    <a:cubicBezTo>
                      <a:pt x="293" y="201"/>
                      <a:pt x="294" y="201"/>
                      <a:pt x="294" y="200"/>
                    </a:cubicBezTo>
                    <a:cubicBezTo>
                      <a:pt x="293" y="200"/>
                      <a:pt x="296" y="200"/>
                      <a:pt x="296" y="200"/>
                    </a:cubicBezTo>
                    <a:cubicBezTo>
                      <a:pt x="296" y="199"/>
                      <a:pt x="297" y="199"/>
                      <a:pt x="297" y="199"/>
                    </a:cubicBezTo>
                    <a:cubicBezTo>
                      <a:pt x="298" y="199"/>
                      <a:pt x="299" y="200"/>
                      <a:pt x="299" y="199"/>
                    </a:cubicBezTo>
                    <a:cubicBezTo>
                      <a:pt x="300" y="199"/>
                      <a:pt x="301" y="199"/>
                      <a:pt x="301" y="198"/>
                    </a:cubicBezTo>
                    <a:cubicBezTo>
                      <a:pt x="302" y="198"/>
                      <a:pt x="303" y="198"/>
                      <a:pt x="303" y="197"/>
                    </a:cubicBezTo>
                    <a:cubicBezTo>
                      <a:pt x="304" y="197"/>
                      <a:pt x="304" y="195"/>
                      <a:pt x="305" y="196"/>
                    </a:cubicBezTo>
                    <a:cubicBezTo>
                      <a:pt x="304" y="195"/>
                      <a:pt x="304" y="195"/>
                      <a:pt x="304" y="195"/>
                    </a:cubicBezTo>
                    <a:cubicBezTo>
                      <a:pt x="303" y="195"/>
                      <a:pt x="303" y="195"/>
                      <a:pt x="303" y="195"/>
                    </a:cubicBezTo>
                    <a:cubicBezTo>
                      <a:pt x="303" y="195"/>
                      <a:pt x="303" y="195"/>
                      <a:pt x="304" y="195"/>
                    </a:cubicBezTo>
                    <a:cubicBezTo>
                      <a:pt x="304" y="195"/>
                      <a:pt x="304" y="195"/>
                      <a:pt x="304" y="195"/>
                    </a:cubicBezTo>
                    <a:cubicBezTo>
                      <a:pt x="304" y="195"/>
                      <a:pt x="305" y="195"/>
                      <a:pt x="305" y="195"/>
                    </a:cubicBezTo>
                    <a:cubicBezTo>
                      <a:pt x="305" y="194"/>
                      <a:pt x="304" y="194"/>
                      <a:pt x="303" y="194"/>
                    </a:cubicBezTo>
                    <a:cubicBezTo>
                      <a:pt x="303" y="194"/>
                      <a:pt x="302" y="194"/>
                      <a:pt x="302" y="194"/>
                    </a:cubicBezTo>
                    <a:cubicBezTo>
                      <a:pt x="302" y="194"/>
                      <a:pt x="302" y="194"/>
                      <a:pt x="303" y="194"/>
                    </a:cubicBezTo>
                    <a:cubicBezTo>
                      <a:pt x="303" y="194"/>
                      <a:pt x="303" y="194"/>
                      <a:pt x="303" y="194"/>
                    </a:cubicBezTo>
                    <a:cubicBezTo>
                      <a:pt x="304" y="194"/>
                      <a:pt x="303" y="194"/>
                      <a:pt x="303" y="194"/>
                    </a:cubicBezTo>
                    <a:cubicBezTo>
                      <a:pt x="304" y="194"/>
                      <a:pt x="304" y="194"/>
                      <a:pt x="304" y="194"/>
                    </a:cubicBezTo>
                    <a:cubicBezTo>
                      <a:pt x="304" y="193"/>
                      <a:pt x="304" y="193"/>
                      <a:pt x="304" y="193"/>
                    </a:cubicBezTo>
                    <a:cubicBezTo>
                      <a:pt x="303" y="193"/>
                      <a:pt x="303" y="193"/>
                      <a:pt x="303" y="193"/>
                    </a:cubicBezTo>
                    <a:cubicBezTo>
                      <a:pt x="303" y="193"/>
                      <a:pt x="304" y="193"/>
                      <a:pt x="304" y="193"/>
                    </a:cubicBezTo>
                    <a:cubicBezTo>
                      <a:pt x="305" y="193"/>
                      <a:pt x="304" y="192"/>
                      <a:pt x="303" y="192"/>
                    </a:cubicBezTo>
                    <a:cubicBezTo>
                      <a:pt x="303" y="191"/>
                      <a:pt x="303" y="192"/>
                      <a:pt x="304" y="192"/>
                    </a:cubicBezTo>
                    <a:cubicBezTo>
                      <a:pt x="304" y="192"/>
                      <a:pt x="304" y="192"/>
                      <a:pt x="304" y="191"/>
                    </a:cubicBezTo>
                    <a:cubicBezTo>
                      <a:pt x="304" y="192"/>
                      <a:pt x="304" y="190"/>
                      <a:pt x="304" y="190"/>
                    </a:cubicBezTo>
                    <a:cubicBezTo>
                      <a:pt x="304" y="190"/>
                      <a:pt x="303" y="190"/>
                      <a:pt x="303" y="190"/>
                    </a:cubicBezTo>
                    <a:cubicBezTo>
                      <a:pt x="303" y="190"/>
                      <a:pt x="302" y="189"/>
                      <a:pt x="303" y="189"/>
                    </a:cubicBezTo>
                    <a:cubicBezTo>
                      <a:pt x="303" y="189"/>
                      <a:pt x="303" y="189"/>
                      <a:pt x="303" y="189"/>
                    </a:cubicBezTo>
                    <a:cubicBezTo>
                      <a:pt x="303" y="189"/>
                      <a:pt x="302" y="189"/>
                      <a:pt x="302" y="189"/>
                    </a:cubicBezTo>
                    <a:cubicBezTo>
                      <a:pt x="302" y="189"/>
                      <a:pt x="301" y="189"/>
                      <a:pt x="301" y="189"/>
                    </a:cubicBezTo>
                    <a:cubicBezTo>
                      <a:pt x="301" y="189"/>
                      <a:pt x="302" y="188"/>
                      <a:pt x="302" y="188"/>
                    </a:cubicBezTo>
                    <a:cubicBezTo>
                      <a:pt x="302" y="188"/>
                      <a:pt x="301" y="188"/>
                      <a:pt x="301" y="188"/>
                    </a:cubicBezTo>
                    <a:cubicBezTo>
                      <a:pt x="301" y="188"/>
                      <a:pt x="301" y="188"/>
                      <a:pt x="301" y="188"/>
                    </a:cubicBezTo>
                    <a:cubicBezTo>
                      <a:pt x="301" y="188"/>
                      <a:pt x="300" y="188"/>
                      <a:pt x="300" y="189"/>
                    </a:cubicBezTo>
                    <a:cubicBezTo>
                      <a:pt x="299" y="189"/>
                      <a:pt x="299" y="189"/>
                      <a:pt x="299" y="189"/>
                    </a:cubicBezTo>
                    <a:cubicBezTo>
                      <a:pt x="299" y="189"/>
                      <a:pt x="299" y="190"/>
                      <a:pt x="299" y="190"/>
                    </a:cubicBezTo>
                    <a:cubicBezTo>
                      <a:pt x="299" y="189"/>
                      <a:pt x="299" y="189"/>
                      <a:pt x="298" y="189"/>
                    </a:cubicBezTo>
                    <a:cubicBezTo>
                      <a:pt x="298" y="189"/>
                      <a:pt x="299" y="189"/>
                      <a:pt x="299" y="188"/>
                    </a:cubicBezTo>
                    <a:cubicBezTo>
                      <a:pt x="299" y="188"/>
                      <a:pt x="299" y="188"/>
                      <a:pt x="299" y="188"/>
                    </a:cubicBezTo>
                    <a:cubicBezTo>
                      <a:pt x="299" y="188"/>
                      <a:pt x="299" y="188"/>
                      <a:pt x="300" y="188"/>
                    </a:cubicBezTo>
                    <a:cubicBezTo>
                      <a:pt x="299" y="188"/>
                      <a:pt x="299" y="187"/>
                      <a:pt x="299" y="187"/>
                    </a:cubicBezTo>
                    <a:cubicBezTo>
                      <a:pt x="299" y="187"/>
                      <a:pt x="299" y="187"/>
                      <a:pt x="299" y="187"/>
                    </a:cubicBezTo>
                    <a:cubicBezTo>
                      <a:pt x="299" y="187"/>
                      <a:pt x="298" y="186"/>
                      <a:pt x="297" y="186"/>
                    </a:cubicBezTo>
                    <a:cubicBezTo>
                      <a:pt x="297" y="186"/>
                      <a:pt x="297" y="186"/>
                      <a:pt x="296" y="186"/>
                    </a:cubicBezTo>
                    <a:cubicBezTo>
                      <a:pt x="296" y="186"/>
                      <a:pt x="295" y="186"/>
                      <a:pt x="295" y="186"/>
                    </a:cubicBezTo>
                    <a:cubicBezTo>
                      <a:pt x="295" y="187"/>
                      <a:pt x="296" y="186"/>
                      <a:pt x="297" y="187"/>
                    </a:cubicBezTo>
                    <a:cubicBezTo>
                      <a:pt x="297" y="187"/>
                      <a:pt x="296" y="187"/>
                      <a:pt x="296" y="187"/>
                    </a:cubicBezTo>
                    <a:cubicBezTo>
                      <a:pt x="296" y="186"/>
                      <a:pt x="296" y="187"/>
                      <a:pt x="295" y="187"/>
                    </a:cubicBezTo>
                    <a:cubicBezTo>
                      <a:pt x="295" y="187"/>
                      <a:pt x="295" y="187"/>
                      <a:pt x="294" y="187"/>
                    </a:cubicBezTo>
                    <a:cubicBezTo>
                      <a:pt x="294" y="187"/>
                      <a:pt x="293" y="187"/>
                      <a:pt x="293" y="187"/>
                    </a:cubicBezTo>
                    <a:cubicBezTo>
                      <a:pt x="293" y="187"/>
                      <a:pt x="293" y="188"/>
                      <a:pt x="293" y="188"/>
                    </a:cubicBezTo>
                    <a:cubicBezTo>
                      <a:pt x="293" y="188"/>
                      <a:pt x="293" y="188"/>
                      <a:pt x="292" y="188"/>
                    </a:cubicBezTo>
                    <a:cubicBezTo>
                      <a:pt x="292" y="188"/>
                      <a:pt x="293" y="188"/>
                      <a:pt x="293" y="188"/>
                    </a:cubicBezTo>
                    <a:cubicBezTo>
                      <a:pt x="293" y="189"/>
                      <a:pt x="292" y="188"/>
                      <a:pt x="292" y="189"/>
                    </a:cubicBezTo>
                    <a:cubicBezTo>
                      <a:pt x="292" y="189"/>
                      <a:pt x="291" y="189"/>
                      <a:pt x="291" y="189"/>
                    </a:cubicBezTo>
                    <a:cubicBezTo>
                      <a:pt x="291" y="189"/>
                      <a:pt x="291" y="189"/>
                      <a:pt x="290" y="189"/>
                    </a:cubicBezTo>
                    <a:cubicBezTo>
                      <a:pt x="290" y="189"/>
                      <a:pt x="290" y="189"/>
                      <a:pt x="290" y="190"/>
                    </a:cubicBezTo>
                    <a:cubicBezTo>
                      <a:pt x="289" y="190"/>
                      <a:pt x="289" y="190"/>
                      <a:pt x="289" y="190"/>
                    </a:cubicBezTo>
                    <a:cubicBezTo>
                      <a:pt x="289" y="190"/>
                      <a:pt x="288" y="190"/>
                      <a:pt x="289" y="191"/>
                    </a:cubicBezTo>
                    <a:cubicBezTo>
                      <a:pt x="289" y="190"/>
                      <a:pt x="288" y="191"/>
                      <a:pt x="288" y="191"/>
                    </a:cubicBezTo>
                    <a:cubicBezTo>
                      <a:pt x="288" y="190"/>
                      <a:pt x="288" y="190"/>
                      <a:pt x="288" y="190"/>
                    </a:cubicBezTo>
                    <a:cubicBezTo>
                      <a:pt x="288" y="190"/>
                      <a:pt x="288" y="190"/>
                      <a:pt x="288" y="190"/>
                    </a:cubicBezTo>
                    <a:cubicBezTo>
                      <a:pt x="288" y="190"/>
                      <a:pt x="289" y="189"/>
                      <a:pt x="289" y="190"/>
                    </a:cubicBezTo>
                    <a:cubicBezTo>
                      <a:pt x="289" y="189"/>
                      <a:pt x="288" y="189"/>
                      <a:pt x="288" y="189"/>
                    </a:cubicBezTo>
                    <a:cubicBezTo>
                      <a:pt x="287" y="188"/>
                      <a:pt x="286" y="188"/>
                      <a:pt x="286" y="188"/>
                    </a:cubicBezTo>
                    <a:cubicBezTo>
                      <a:pt x="286" y="188"/>
                      <a:pt x="286" y="188"/>
                      <a:pt x="286" y="188"/>
                    </a:cubicBezTo>
                    <a:cubicBezTo>
                      <a:pt x="286" y="188"/>
                      <a:pt x="287" y="188"/>
                      <a:pt x="288" y="189"/>
                    </a:cubicBezTo>
                    <a:cubicBezTo>
                      <a:pt x="288" y="189"/>
                      <a:pt x="288" y="189"/>
                      <a:pt x="289" y="189"/>
                    </a:cubicBezTo>
                    <a:cubicBezTo>
                      <a:pt x="289" y="189"/>
                      <a:pt x="288" y="188"/>
                      <a:pt x="289" y="188"/>
                    </a:cubicBezTo>
                    <a:cubicBezTo>
                      <a:pt x="289" y="188"/>
                      <a:pt x="289" y="188"/>
                      <a:pt x="290" y="188"/>
                    </a:cubicBezTo>
                    <a:cubicBezTo>
                      <a:pt x="290" y="188"/>
                      <a:pt x="290" y="188"/>
                      <a:pt x="290" y="188"/>
                    </a:cubicBezTo>
                    <a:cubicBezTo>
                      <a:pt x="290" y="188"/>
                      <a:pt x="290" y="188"/>
                      <a:pt x="290" y="188"/>
                    </a:cubicBezTo>
                    <a:cubicBezTo>
                      <a:pt x="290" y="188"/>
                      <a:pt x="290" y="188"/>
                      <a:pt x="290" y="188"/>
                    </a:cubicBezTo>
                    <a:cubicBezTo>
                      <a:pt x="291" y="188"/>
                      <a:pt x="291" y="188"/>
                      <a:pt x="291" y="188"/>
                    </a:cubicBezTo>
                    <a:cubicBezTo>
                      <a:pt x="292" y="187"/>
                      <a:pt x="292" y="187"/>
                      <a:pt x="293" y="187"/>
                    </a:cubicBezTo>
                    <a:cubicBezTo>
                      <a:pt x="293" y="187"/>
                      <a:pt x="293" y="187"/>
                      <a:pt x="293" y="187"/>
                    </a:cubicBezTo>
                    <a:cubicBezTo>
                      <a:pt x="293" y="187"/>
                      <a:pt x="294" y="187"/>
                      <a:pt x="294" y="187"/>
                    </a:cubicBezTo>
                    <a:cubicBezTo>
                      <a:pt x="294" y="187"/>
                      <a:pt x="295" y="186"/>
                      <a:pt x="295" y="186"/>
                    </a:cubicBezTo>
                    <a:cubicBezTo>
                      <a:pt x="294" y="186"/>
                      <a:pt x="294" y="186"/>
                      <a:pt x="293" y="187"/>
                    </a:cubicBezTo>
                    <a:cubicBezTo>
                      <a:pt x="292" y="187"/>
                      <a:pt x="291" y="187"/>
                      <a:pt x="291" y="187"/>
                    </a:cubicBezTo>
                    <a:cubicBezTo>
                      <a:pt x="291" y="187"/>
                      <a:pt x="292" y="187"/>
                      <a:pt x="292" y="186"/>
                    </a:cubicBezTo>
                    <a:cubicBezTo>
                      <a:pt x="293" y="186"/>
                      <a:pt x="293" y="186"/>
                      <a:pt x="293" y="186"/>
                    </a:cubicBezTo>
                    <a:cubicBezTo>
                      <a:pt x="294" y="186"/>
                      <a:pt x="294" y="186"/>
                      <a:pt x="295" y="186"/>
                    </a:cubicBezTo>
                    <a:cubicBezTo>
                      <a:pt x="295" y="186"/>
                      <a:pt x="295" y="186"/>
                      <a:pt x="295" y="186"/>
                    </a:cubicBezTo>
                    <a:cubicBezTo>
                      <a:pt x="295" y="186"/>
                      <a:pt x="296" y="185"/>
                      <a:pt x="296" y="185"/>
                    </a:cubicBezTo>
                    <a:cubicBezTo>
                      <a:pt x="296" y="185"/>
                      <a:pt x="296" y="185"/>
                      <a:pt x="296" y="185"/>
                    </a:cubicBezTo>
                    <a:cubicBezTo>
                      <a:pt x="296" y="185"/>
                      <a:pt x="296" y="185"/>
                      <a:pt x="295" y="185"/>
                    </a:cubicBezTo>
                    <a:cubicBezTo>
                      <a:pt x="296" y="185"/>
                      <a:pt x="298" y="186"/>
                      <a:pt x="298" y="185"/>
                    </a:cubicBezTo>
                    <a:cubicBezTo>
                      <a:pt x="298" y="185"/>
                      <a:pt x="298" y="185"/>
                      <a:pt x="297" y="185"/>
                    </a:cubicBezTo>
                    <a:cubicBezTo>
                      <a:pt x="298" y="184"/>
                      <a:pt x="298" y="185"/>
                      <a:pt x="299" y="184"/>
                    </a:cubicBezTo>
                    <a:cubicBezTo>
                      <a:pt x="298" y="184"/>
                      <a:pt x="298" y="184"/>
                      <a:pt x="297" y="184"/>
                    </a:cubicBezTo>
                    <a:cubicBezTo>
                      <a:pt x="297" y="184"/>
                      <a:pt x="297" y="183"/>
                      <a:pt x="297" y="183"/>
                    </a:cubicBezTo>
                    <a:cubicBezTo>
                      <a:pt x="296" y="183"/>
                      <a:pt x="296" y="183"/>
                      <a:pt x="296" y="183"/>
                    </a:cubicBezTo>
                    <a:cubicBezTo>
                      <a:pt x="296" y="183"/>
                      <a:pt x="296" y="183"/>
                      <a:pt x="295" y="183"/>
                    </a:cubicBezTo>
                    <a:cubicBezTo>
                      <a:pt x="295" y="183"/>
                      <a:pt x="295" y="183"/>
                      <a:pt x="295" y="183"/>
                    </a:cubicBezTo>
                    <a:cubicBezTo>
                      <a:pt x="295" y="183"/>
                      <a:pt x="295" y="183"/>
                      <a:pt x="295" y="183"/>
                    </a:cubicBezTo>
                    <a:cubicBezTo>
                      <a:pt x="295" y="183"/>
                      <a:pt x="294" y="183"/>
                      <a:pt x="294" y="183"/>
                    </a:cubicBezTo>
                    <a:cubicBezTo>
                      <a:pt x="294" y="183"/>
                      <a:pt x="294" y="183"/>
                      <a:pt x="294" y="183"/>
                    </a:cubicBezTo>
                    <a:cubicBezTo>
                      <a:pt x="294" y="183"/>
                      <a:pt x="294" y="183"/>
                      <a:pt x="294" y="183"/>
                    </a:cubicBezTo>
                    <a:cubicBezTo>
                      <a:pt x="293" y="183"/>
                      <a:pt x="293" y="183"/>
                      <a:pt x="293" y="183"/>
                    </a:cubicBezTo>
                    <a:cubicBezTo>
                      <a:pt x="293" y="182"/>
                      <a:pt x="293" y="182"/>
                      <a:pt x="293" y="182"/>
                    </a:cubicBezTo>
                    <a:cubicBezTo>
                      <a:pt x="293" y="182"/>
                      <a:pt x="293" y="182"/>
                      <a:pt x="293" y="181"/>
                    </a:cubicBezTo>
                    <a:cubicBezTo>
                      <a:pt x="293" y="181"/>
                      <a:pt x="292" y="182"/>
                      <a:pt x="292" y="182"/>
                    </a:cubicBezTo>
                    <a:cubicBezTo>
                      <a:pt x="292" y="182"/>
                      <a:pt x="292" y="182"/>
                      <a:pt x="292" y="182"/>
                    </a:cubicBezTo>
                    <a:cubicBezTo>
                      <a:pt x="292" y="182"/>
                      <a:pt x="292" y="182"/>
                      <a:pt x="292" y="182"/>
                    </a:cubicBezTo>
                    <a:cubicBezTo>
                      <a:pt x="292" y="182"/>
                      <a:pt x="291" y="182"/>
                      <a:pt x="291" y="182"/>
                    </a:cubicBezTo>
                    <a:cubicBezTo>
                      <a:pt x="291" y="182"/>
                      <a:pt x="292" y="181"/>
                      <a:pt x="292" y="181"/>
                    </a:cubicBezTo>
                    <a:cubicBezTo>
                      <a:pt x="292" y="181"/>
                      <a:pt x="292" y="181"/>
                      <a:pt x="292" y="181"/>
                    </a:cubicBezTo>
                    <a:cubicBezTo>
                      <a:pt x="291" y="182"/>
                      <a:pt x="291" y="182"/>
                      <a:pt x="291" y="182"/>
                    </a:cubicBezTo>
                    <a:cubicBezTo>
                      <a:pt x="291" y="182"/>
                      <a:pt x="290" y="182"/>
                      <a:pt x="290" y="182"/>
                    </a:cubicBezTo>
                    <a:cubicBezTo>
                      <a:pt x="290" y="183"/>
                      <a:pt x="290" y="183"/>
                      <a:pt x="289" y="183"/>
                    </a:cubicBezTo>
                    <a:cubicBezTo>
                      <a:pt x="290" y="183"/>
                      <a:pt x="290" y="182"/>
                      <a:pt x="290" y="182"/>
                    </a:cubicBezTo>
                    <a:cubicBezTo>
                      <a:pt x="290" y="182"/>
                      <a:pt x="291" y="182"/>
                      <a:pt x="291" y="182"/>
                    </a:cubicBezTo>
                    <a:cubicBezTo>
                      <a:pt x="291" y="182"/>
                      <a:pt x="291" y="181"/>
                      <a:pt x="291" y="181"/>
                    </a:cubicBezTo>
                    <a:cubicBezTo>
                      <a:pt x="291" y="181"/>
                      <a:pt x="291" y="181"/>
                      <a:pt x="290" y="181"/>
                    </a:cubicBezTo>
                    <a:cubicBezTo>
                      <a:pt x="290" y="181"/>
                      <a:pt x="289" y="181"/>
                      <a:pt x="289" y="181"/>
                    </a:cubicBezTo>
                    <a:cubicBezTo>
                      <a:pt x="289" y="181"/>
                      <a:pt x="290" y="181"/>
                      <a:pt x="290" y="181"/>
                    </a:cubicBezTo>
                    <a:cubicBezTo>
                      <a:pt x="290" y="181"/>
                      <a:pt x="290" y="181"/>
                      <a:pt x="290" y="181"/>
                    </a:cubicBezTo>
                    <a:cubicBezTo>
                      <a:pt x="290" y="180"/>
                      <a:pt x="290" y="181"/>
                      <a:pt x="289" y="181"/>
                    </a:cubicBezTo>
                    <a:cubicBezTo>
                      <a:pt x="290" y="181"/>
                      <a:pt x="289" y="181"/>
                      <a:pt x="289" y="181"/>
                    </a:cubicBezTo>
                    <a:cubicBezTo>
                      <a:pt x="289" y="181"/>
                      <a:pt x="289" y="181"/>
                      <a:pt x="289" y="181"/>
                    </a:cubicBezTo>
                    <a:cubicBezTo>
                      <a:pt x="289" y="181"/>
                      <a:pt x="288" y="182"/>
                      <a:pt x="288" y="182"/>
                    </a:cubicBezTo>
                    <a:cubicBezTo>
                      <a:pt x="288" y="182"/>
                      <a:pt x="289" y="181"/>
                      <a:pt x="289" y="181"/>
                    </a:cubicBezTo>
                    <a:cubicBezTo>
                      <a:pt x="289" y="181"/>
                      <a:pt x="289" y="181"/>
                      <a:pt x="288" y="181"/>
                    </a:cubicBezTo>
                    <a:cubicBezTo>
                      <a:pt x="288" y="181"/>
                      <a:pt x="288" y="181"/>
                      <a:pt x="288" y="181"/>
                    </a:cubicBezTo>
                    <a:cubicBezTo>
                      <a:pt x="288" y="181"/>
                      <a:pt x="288" y="181"/>
                      <a:pt x="288" y="181"/>
                    </a:cubicBezTo>
                    <a:cubicBezTo>
                      <a:pt x="288" y="181"/>
                      <a:pt x="288" y="181"/>
                      <a:pt x="287" y="181"/>
                    </a:cubicBezTo>
                    <a:cubicBezTo>
                      <a:pt x="287" y="181"/>
                      <a:pt x="287" y="182"/>
                      <a:pt x="287" y="182"/>
                    </a:cubicBezTo>
                    <a:cubicBezTo>
                      <a:pt x="287" y="182"/>
                      <a:pt x="287" y="181"/>
                      <a:pt x="288" y="181"/>
                    </a:cubicBezTo>
                    <a:cubicBezTo>
                      <a:pt x="287" y="181"/>
                      <a:pt x="287" y="181"/>
                      <a:pt x="287" y="181"/>
                    </a:cubicBezTo>
                    <a:cubicBezTo>
                      <a:pt x="287" y="181"/>
                      <a:pt x="287" y="181"/>
                      <a:pt x="287" y="181"/>
                    </a:cubicBezTo>
                    <a:cubicBezTo>
                      <a:pt x="288" y="181"/>
                      <a:pt x="288" y="181"/>
                      <a:pt x="288" y="181"/>
                    </a:cubicBezTo>
                    <a:cubicBezTo>
                      <a:pt x="288" y="181"/>
                      <a:pt x="288" y="180"/>
                      <a:pt x="288" y="180"/>
                    </a:cubicBezTo>
                    <a:cubicBezTo>
                      <a:pt x="288" y="180"/>
                      <a:pt x="288" y="180"/>
                      <a:pt x="288" y="180"/>
                    </a:cubicBezTo>
                    <a:cubicBezTo>
                      <a:pt x="288" y="180"/>
                      <a:pt x="289" y="180"/>
                      <a:pt x="288" y="180"/>
                    </a:cubicBezTo>
                    <a:cubicBezTo>
                      <a:pt x="288" y="180"/>
                      <a:pt x="288" y="180"/>
                      <a:pt x="288" y="180"/>
                    </a:cubicBezTo>
                    <a:cubicBezTo>
                      <a:pt x="288" y="180"/>
                      <a:pt x="288" y="180"/>
                      <a:pt x="287" y="180"/>
                    </a:cubicBezTo>
                    <a:cubicBezTo>
                      <a:pt x="287" y="180"/>
                      <a:pt x="288" y="180"/>
                      <a:pt x="288" y="179"/>
                    </a:cubicBezTo>
                    <a:cubicBezTo>
                      <a:pt x="288" y="179"/>
                      <a:pt x="288" y="179"/>
                      <a:pt x="288" y="180"/>
                    </a:cubicBezTo>
                    <a:cubicBezTo>
                      <a:pt x="288" y="179"/>
                      <a:pt x="288" y="179"/>
                      <a:pt x="287" y="179"/>
                    </a:cubicBezTo>
                    <a:cubicBezTo>
                      <a:pt x="287" y="179"/>
                      <a:pt x="288" y="179"/>
                      <a:pt x="288" y="179"/>
                    </a:cubicBezTo>
                    <a:cubicBezTo>
                      <a:pt x="288" y="178"/>
                      <a:pt x="288" y="178"/>
                      <a:pt x="288" y="178"/>
                    </a:cubicBezTo>
                    <a:cubicBezTo>
                      <a:pt x="287" y="178"/>
                      <a:pt x="287" y="179"/>
                      <a:pt x="287" y="179"/>
                    </a:cubicBezTo>
                    <a:cubicBezTo>
                      <a:pt x="287" y="179"/>
                      <a:pt x="287" y="179"/>
                      <a:pt x="287" y="178"/>
                    </a:cubicBezTo>
                    <a:cubicBezTo>
                      <a:pt x="287" y="178"/>
                      <a:pt x="287" y="178"/>
                      <a:pt x="287" y="178"/>
                    </a:cubicBezTo>
                    <a:cubicBezTo>
                      <a:pt x="287" y="178"/>
                      <a:pt x="287" y="178"/>
                      <a:pt x="286" y="178"/>
                    </a:cubicBezTo>
                    <a:cubicBezTo>
                      <a:pt x="286" y="178"/>
                      <a:pt x="286" y="178"/>
                      <a:pt x="286" y="178"/>
                    </a:cubicBezTo>
                    <a:cubicBezTo>
                      <a:pt x="286" y="178"/>
                      <a:pt x="287" y="178"/>
                      <a:pt x="286" y="178"/>
                    </a:cubicBezTo>
                    <a:cubicBezTo>
                      <a:pt x="286" y="178"/>
                      <a:pt x="285" y="178"/>
                      <a:pt x="285" y="178"/>
                    </a:cubicBezTo>
                    <a:cubicBezTo>
                      <a:pt x="286" y="178"/>
                      <a:pt x="284" y="177"/>
                      <a:pt x="284" y="177"/>
                    </a:cubicBezTo>
                    <a:cubicBezTo>
                      <a:pt x="284" y="177"/>
                      <a:pt x="284" y="177"/>
                      <a:pt x="285" y="177"/>
                    </a:cubicBezTo>
                    <a:cubicBezTo>
                      <a:pt x="284" y="177"/>
                      <a:pt x="284" y="177"/>
                      <a:pt x="284" y="177"/>
                    </a:cubicBezTo>
                    <a:cubicBezTo>
                      <a:pt x="284" y="176"/>
                      <a:pt x="285" y="176"/>
                      <a:pt x="284" y="176"/>
                    </a:cubicBezTo>
                    <a:cubicBezTo>
                      <a:pt x="284" y="176"/>
                      <a:pt x="283" y="176"/>
                      <a:pt x="283" y="176"/>
                    </a:cubicBezTo>
                    <a:cubicBezTo>
                      <a:pt x="283" y="176"/>
                      <a:pt x="282" y="176"/>
                      <a:pt x="282" y="176"/>
                    </a:cubicBezTo>
                    <a:cubicBezTo>
                      <a:pt x="282" y="176"/>
                      <a:pt x="282" y="176"/>
                      <a:pt x="282" y="176"/>
                    </a:cubicBezTo>
                    <a:cubicBezTo>
                      <a:pt x="283" y="176"/>
                      <a:pt x="283" y="176"/>
                      <a:pt x="283" y="176"/>
                    </a:cubicBezTo>
                    <a:cubicBezTo>
                      <a:pt x="283" y="176"/>
                      <a:pt x="283" y="176"/>
                      <a:pt x="283" y="176"/>
                    </a:cubicBezTo>
                    <a:cubicBezTo>
                      <a:pt x="283" y="175"/>
                      <a:pt x="283" y="176"/>
                      <a:pt x="283" y="176"/>
                    </a:cubicBezTo>
                    <a:cubicBezTo>
                      <a:pt x="283" y="175"/>
                      <a:pt x="283" y="175"/>
                      <a:pt x="283" y="175"/>
                    </a:cubicBezTo>
                    <a:cubicBezTo>
                      <a:pt x="283" y="175"/>
                      <a:pt x="282" y="175"/>
                      <a:pt x="282" y="175"/>
                    </a:cubicBezTo>
                    <a:cubicBezTo>
                      <a:pt x="282" y="175"/>
                      <a:pt x="282" y="175"/>
                      <a:pt x="281" y="175"/>
                    </a:cubicBezTo>
                    <a:cubicBezTo>
                      <a:pt x="282" y="175"/>
                      <a:pt x="282" y="175"/>
                      <a:pt x="282" y="175"/>
                    </a:cubicBezTo>
                    <a:cubicBezTo>
                      <a:pt x="282" y="175"/>
                      <a:pt x="282" y="175"/>
                      <a:pt x="282" y="175"/>
                    </a:cubicBezTo>
                    <a:cubicBezTo>
                      <a:pt x="282" y="174"/>
                      <a:pt x="284" y="175"/>
                      <a:pt x="283" y="174"/>
                    </a:cubicBezTo>
                    <a:cubicBezTo>
                      <a:pt x="282" y="174"/>
                      <a:pt x="282" y="174"/>
                      <a:pt x="281" y="174"/>
                    </a:cubicBezTo>
                    <a:cubicBezTo>
                      <a:pt x="281" y="174"/>
                      <a:pt x="282" y="174"/>
                      <a:pt x="282" y="174"/>
                    </a:cubicBezTo>
                    <a:cubicBezTo>
                      <a:pt x="281" y="174"/>
                      <a:pt x="281" y="173"/>
                      <a:pt x="280" y="173"/>
                    </a:cubicBezTo>
                    <a:cubicBezTo>
                      <a:pt x="280" y="173"/>
                      <a:pt x="281" y="173"/>
                      <a:pt x="282" y="173"/>
                    </a:cubicBezTo>
                    <a:cubicBezTo>
                      <a:pt x="281" y="173"/>
                      <a:pt x="281" y="173"/>
                      <a:pt x="280" y="173"/>
                    </a:cubicBezTo>
                    <a:cubicBezTo>
                      <a:pt x="281" y="173"/>
                      <a:pt x="281" y="174"/>
                      <a:pt x="282" y="174"/>
                    </a:cubicBezTo>
                    <a:cubicBezTo>
                      <a:pt x="282" y="174"/>
                      <a:pt x="282" y="174"/>
                      <a:pt x="282" y="174"/>
                    </a:cubicBezTo>
                    <a:cubicBezTo>
                      <a:pt x="282" y="174"/>
                      <a:pt x="282" y="174"/>
                      <a:pt x="282" y="174"/>
                    </a:cubicBezTo>
                    <a:cubicBezTo>
                      <a:pt x="282" y="174"/>
                      <a:pt x="282" y="174"/>
                      <a:pt x="282" y="174"/>
                    </a:cubicBezTo>
                    <a:cubicBezTo>
                      <a:pt x="283" y="174"/>
                      <a:pt x="283" y="174"/>
                      <a:pt x="283" y="174"/>
                    </a:cubicBezTo>
                    <a:cubicBezTo>
                      <a:pt x="283" y="174"/>
                      <a:pt x="283" y="174"/>
                      <a:pt x="283" y="173"/>
                    </a:cubicBezTo>
                    <a:cubicBezTo>
                      <a:pt x="283" y="173"/>
                      <a:pt x="283" y="173"/>
                      <a:pt x="283" y="173"/>
                    </a:cubicBezTo>
                    <a:cubicBezTo>
                      <a:pt x="283" y="173"/>
                      <a:pt x="282" y="173"/>
                      <a:pt x="282" y="173"/>
                    </a:cubicBezTo>
                    <a:cubicBezTo>
                      <a:pt x="282" y="173"/>
                      <a:pt x="283" y="173"/>
                      <a:pt x="283" y="173"/>
                    </a:cubicBezTo>
                    <a:cubicBezTo>
                      <a:pt x="283" y="173"/>
                      <a:pt x="283" y="173"/>
                      <a:pt x="283" y="173"/>
                    </a:cubicBezTo>
                    <a:cubicBezTo>
                      <a:pt x="283" y="172"/>
                      <a:pt x="284" y="172"/>
                      <a:pt x="284" y="172"/>
                    </a:cubicBezTo>
                    <a:cubicBezTo>
                      <a:pt x="284" y="172"/>
                      <a:pt x="284" y="171"/>
                      <a:pt x="284" y="171"/>
                    </a:cubicBezTo>
                    <a:cubicBezTo>
                      <a:pt x="283" y="171"/>
                      <a:pt x="283" y="171"/>
                      <a:pt x="283" y="171"/>
                    </a:cubicBezTo>
                    <a:cubicBezTo>
                      <a:pt x="283" y="171"/>
                      <a:pt x="283" y="171"/>
                      <a:pt x="283" y="171"/>
                    </a:cubicBezTo>
                    <a:cubicBezTo>
                      <a:pt x="282" y="171"/>
                      <a:pt x="282" y="171"/>
                      <a:pt x="282" y="171"/>
                    </a:cubicBezTo>
                    <a:cubicBezTo>
                      <a:pt x="282" y="171"/>
                      <a:pt x="282" y="171"/>
                      <a:pt x="282" y="170"/>
                    </a:cubicBezTo>
                    <a:cubicBezTo>
                      <a:pt x="283" y="170"/>
                      <a:pt x="282" y="170"/>
                      <a:pt x="283" y="170"/>
                    </a:cubicBezTo>
                    <a:cubicBezTo>
                      <a:pt x="282" y="170"/>
                      <a:pt x="282" y="170"/>
                      <a:pt x="281" y="170"/>
                    </a:cubicBezTo>
                    <a:cubicBezTo>
                      <a:pt x="281" y="170"/>
                      <a:pt x="280" y="170"/>
                      <a:pt x="280" y="169"/>
                    </a:cubicBezTo>
                    <a:cubicBezTo>
                      <a:pt x="280" y="169"/>
                      <a:pt x="281" y="170"/>
                      <a:pt x="281" y="170"/>
                    </a:cubicBezTo>
                    <a:cubicBezTo>
                      <a:pt x="281" y="170"/>
                      <a:pt x="281" y="169"/>
                      <a:pt x="281" y="169"/>
                    </a:cubicBezTo>
                    <a:cubicBezTo>
                      <a:pt x="281" y="169"/>
                      <a:pt x="281" y="169"/>
                      <a:pt x="282" y="169"/>
                    </a:cubicBezTo>
                    <a:cubicBezTo>
                      <a:pt x="282" y="169"/>
                      <a:pt x="282" y="169"/>
                      <a:pt x="282" y="169"/>
                    </a:cubicBezTo>
                    <a:cubicBezTo>
                      <a:pt x="283" y="168"/>
                      <a:pt x="281" y="167"/>
                      <a:pt x="281" y="167"/>
                    </a:cubicBezTo>
                    <a:cubicBezTo>
                      <a:pt x="281" y="168"/>
                      <a:pt x="280" y="167"/>
                      <a:pt x="280" y="167"/>
                    </a:cubicBezTo>
                    <a:cubicBezTo>
                      <a:pt x="280" y="167"/>
                      <a:pt x="280" y="167"/>
                      <a:pt x="280" y="167"/>
                    </a:cubicBezTo>
                    <a:cubicBezTo>
                      <a:pt x="280" y="167"/>
                      <a:pt x="280" y="167"/>
                      <a:pt x="280" y="167"/>
                    </a:cubicBezTo>
                    <a:cubicBezTo>
                      <a:pt x="281" y="167"/>
                      <a:pt x="281" y="167"/>
                      <a:pt x="281" y="167"/>
                    </a:cubicBezTo>
                    <a:cubicBezTo>
                      <a:pt x="281" y="167"/>
                      <a:pt x="280" y="166"/>
                      <a:pt x="280" y="167"/>
                    </a:cubicBezTo>
                    <a:cubicBezTo>
                      <a:pt x="280" y="166"/>
                      <a:pt x="280" y="166"/>
                      <a:pt x="280" y="166"/>
                    </a:cubicBezTo>
                    <a:cubicBezTo>
                      <a:pt x="280" y="166"/>
                      <a:pt x="279" y="166"/>
                      <a:pt x="279" y="166"/>
                    </a:cubicBezTo>
                    <a:cubicBezTo>
                      <a:pt x="278" y="166"/>
                      <a:pt x="278" y="167"/>
                      <a:pt x="278" y="167"/>
                    </a:cubicBezTo>
                    <a:cubicBezTo>
                      <a:pt x="278" y="167"/>
                      <a:pt x="278" y="167"/>
                      <a:pt x="277" y="167"/>
                    </a:cubicBezTo>
                    <a:cubicBezTo>
                      <a:pt x="277" y="167"/>
                      <a:pt x="278" y="167"/>
                      <a:pt x="278" y="167"/>
                    </a:cubicBezTo>
                    <a:cubicBezTo>
                      <a:pt x="278" y="167"/>
                      <a:pt x="278" y="166"/>
                      <a:pt x="278" y="166"/>
                    </a:cubicBezTo>
                    <a:cubicBezTo>
                      <a:pt x="278" y="166"/>
                      <a:pt x="278" y="166"/>
                      <a:pt x="279" y="166"/>
                    </a:cubicBezTo>
                    <a:cubicBezTo>
                      <a:pt x="279" y="166"/>
                      <a:pt x="280" y="166"/>
                      <a:pt x="280" y="166"/>
                    </a:cubicBezTo>
                    <a:cubicBezTo>
                      <a:pt x="279" y="165"/>
                      <a:pt x="279" y="165"/>
                      <a:pt x="279" y="166"/>
                    </a:cubicBezTo>
                    <a:cubicBezTo>
                      <a:pt x="279" y="165"/>
                      <a:pt x="279" y="166"/>
                      <a:pt x="280" y="165"/>
                    </a:cubicBezTo>
                    <a:cubicBezTo>
                      <a:pt x="280" y="165"/>
                      <a:pt x="280" y="165"/>
                      <a:pt x="280" y="164"/>
                    </a:cubicBezTo>
                    <a:cubicBezTo>
                      <a:pt x="280" y="164"/>
                      <a:pt x="280" y="164"/>
                      <a:pt x="279" y="164"/>
                    </a:cubicBezTo>
                    <a:cubicBezTo>
                      <a:pt x="279" y="164"/>
                      <a:pt x="279" y="164"/>
                      <a:pt x="279" y="164"/>
                    </a:cubicBezTo>
                    <a:cubicBezTo>
                      <a:pt x="279" y="164"/>
                      <a:pt x="279" y="164"/>
                      <a:pt x="279" y="164"/>
                    </a:cubicBezTo>
                    <a:cubicBezTo>
                      <a:pt x="278" y="164"/>
                      <a:pt x="278" y="165"/>
                      <a:pt x="278" y="165"/>
                    </a:cubicBezTo>
                    <a:cubicBezTo>
                      <a:pt x="278" y="164"/>
                      <a:pt x="277" y="164"/>
                      <a:pt x="277" y="165"/>
                    </a:cubicBezTo>
                    <a:cubicBezTo>
                      <a:pt x="277" y="165"/>
                      <a:pt x="277" y="165"/>
                      <a:pt x="276" y="165"/>
                    </a:cubicBezTo>
                    <a:cubicBezTo>
                      <a:pt x="277" y="165"/>
                      <a:pt x="277" y="165"/>
                      <a:pt x="277" y="164"/>
                    </a:cubicBezTo>
                    <a:cubicBezTo>
                      <a:pt x="277" y="164"/>
                      <a:pt x="277" y="164"/>
                      <a:pt x="277" y="164"/>
                    </a:cubicBezTo>
                    <a:cubicBezTo>
                      <a:pt x="277" y="164"/>
                      <a:pt x="277" y="164"/>
                      <a:pt x="277" y="164"/>
                    </a:cubicBezTo>
                    <a:cubicBezTo>
                      <a:pt x="278" y="164"/>
                      <a:pt x="278" y="164"/>
                      <a:pt x="278" y="164"/>
                    </a:cubicBezTo>
                    <a:cubicBezTo>
                      <a:pt x="278" y="164"/>
                      <a:pt x="279" y="164"/>
                      <a:pt x="279" y="164"/>
                    </a:cubicBezTo>
                    <a:cubicBezTo>
                      <a:pt x="279" y="163"/>
                      <a:pt x="279" y="163"/>
                      <a:pt x="278" y="163"/>
                    </a:cubicBezTo>
                    <a:cubicBezTo>
                      <a:pt x="279" y="163"/>
                      <a:pt x="279" y="162"/>
                      <a:pt x="278" y="162"/>
                    </a:cubicBezTo>
                    <a:cubicBezTo>
                      <a:pt x="278" y="162"/>
                      <a:pt x="278" y="162"/>
                      <a:pt x="278" y="162"/>
                    </a:cubicBezTo>
                    <a:cubicBezTo>
                      <a:pt x="278" y="162"/>
                      <a:pt x="278" y="162"/>
                      <a:pt x="278" y="162"/>
                    </a:cubicBezTo>
                    <a:cubicBezTo>
                      <a:pt x="278" y="162"/>
                      <a:pt x="277" y="162"/>
                      <a:pt x="277" y="162"/>
                    </a:cubicBezTo>
                    <a:cubicBezTo>
                      <a:pt x="278" y="162"/>
                      <a:pt x="278" y="162"/>
                      <a:pt x="278" y="162"/>
                    </a:cubicBezTo>
                    <a:cubicBezTo>
                      <a:pt x="278" y="162"/>
                      <a:pt x="277" y="162"/>
                      <a:pt x="277" y="162"/>
                    </a:cubicBezTo>
                    <a:cubicBezTo>
                      <a:pt x="277" y="162"/>
                      <a:pt x="278" y="161"/>
                      <a:pt x="278" y="161"/>
                    </a:cubicBezTo>
                    <a:cubicBezTo>
                      <a:pt x="277" y="161"/>
                      <a:pt x="277" y="161"/>
                      <a:pt x="276" y="161"/>
                    </a:cubicBezTo>
                    <a:cubicBezTo>
                      <a:pt x="276" y="161"/>
                      <a:pt x="275" y="161"/>
                      <a:pt x="276" y="161"/>
                    </a:cubicBezTo>
                    <a:cubicBezTo>
                      <a:pt x="275" y="161"/>
                      <a:pt x="275" y="162"/>
                      <a:pt x="275" y="162"/>
                    </a:cubicBezTo>
                    <a:cubicBezTo>
                      <a:pt x="275" y="162"/>
                      <a:pt x="275" y="162"/>
                      <a:pt x="275" y="162"/>
                    </a:cubicBezTo>
                    <a:cubicBezTo>
                      <a:pt x="275" y="162"/>
                      <a:pt x="275" y="161"/>
                      <a:pt x="275" y="162"/>
                    </a:cubicBezTo>
                    <a:cubicBezTo>
                      <a:pt x="275" y="161"/>
                      <a:pt x="276" y="161"/>
                      <a:pt x="276" y="161"/>
                    </a:cubicBezTo>
                    <a:cubicBezTo>
                      <a:pt x="277" y="161"/>
                      <a:pt x="277" y="161"/>
                      <a:pt x="277" y="161"/>
                    </a:cubicBezTo>
                    <a:cubicBezTo>
                      <a:pt x="277" y="160"/>
                      <a:pt x="276" y="160"/>
                      <a:pt x="276" y="160"/>
                    </a:cubicBezTo>
                    <a:cubicBezTo>
                      <a:pt x="276" y="160"/>
                      <a:pt x="277" y="159"/>
                      <a:pt x="276" y="160"/>
                    </a:cubicBezTo>
                    <a:cubicBezTo>
                      <a:pt x="276" y="160"/>
                      <a:pt x="276" y="160"/>
                      <a:pt x="276" y="160"/>
                    </a:cubicBezTo>
                    <a:cubicBezTo>
                      <a:pt x="276" y="160"/>
                      <a:pt x="276" y="160"/>
                      <a:pt x="275" y="160"/>
                    </a:cubicBezTo>
                    <a:cubicBezTo>
                      <a:pt x="275" y="160"/>
                      <a:pt x="275" y="160"/>
                      <a:pt x="275" y="160"/>
                    </a:cubicBezTo>
                    <a:cubicBezTo>
                      <a:pt x="275" y="159"/>
                      <a:pt x="275" y="160"/>
                      <a:pt x="276" y="159"/>
                    </a:cubicBezTo>
                    <a:cubicBezTo>
                      <a:pt x="276" y="159"/>
                      <a:pt x="275" y="159"/>
                      <a:pt x="275" y="159"/>
                    </a:cubicBezTo>
                    <a:cubicBezTo>
                      <a:pt x="275" y="159"/>
                      <a:pt x="275" y="159"/>
                      <a:pt x="275" y="158"/>
                    </a:cubicBezTo>
                    <a:cubicBezTo>
                      <a:pt x="275" y="158"/>
                      <a:pt x="275" y="158"/>
                      <a:pt x="275" y="158"/>
                    </a:cubicBezTo>
                    <a:cubicBezTo>
                      <a:pt x="275" y="158"/>
                      <a:pt x="275" y="159"/>
                      <a:pt x="274" y="159"/>
                    </a:cubicBezTo>
                    <a:cubicBezTo>
                      <a:pt x="275" y="158"/>
                      <a:pt x="275" y="158"/>
                      <a:pt x="275" y="158"/>
                    </a:cubicBezTo>
                    <a:cubicBezTo>
                      <a:pt x="275" y="158"/>
                      <a:pt x="274" y="158"/>
                      <a:pt x="274" y="158"/>
                    </a:cubicBezTo>
                    <a:cubicBezTo>
                      <a:pt x="274" y="157"/>
                      <a:pt x="274" y="157"/>
                      <a:pt x="274" y="157"/>
                    </a:cubicBezTo>
                    <a:cubicBezTo>
                      <a:pt x="274" y="157"/>
                      <a:pt x="274" y="157"/>
                      <a:pt x="274" y="157"/>
                    </a:cubicBezTo>
                    <a:cubicBezTo>
                      <a:pt x="274" y="157"/>
                      <a:pt x="274" y="157"/>
                      <a:pt x="274" y="156"/>
                    </a:cubicBezTo>
                    <a:cubicBezTo>
                      <a:pt x="274" y="156"/>
                      <a:pt x="274" y="156"/>
                      <a:pt x="274" y="156"/>
                    </a:cubicBezTo>
                    <a:cubicBezTo>
                      <a:pt x="274" y="156"/>
                      <a:pt x="274" y="157"/>
                      <a:pt x="273" y="157"/>
                    </a:cubicBezTo>
                    <a:cubicBezTo>
                      <a:pt x="273" y="157"/>
                      <a:pt x="273" y="157"/>
                      <a:pt x="273" y="157"/>
                    </a:cubicBezTo>
                    <a:cubicBezTo>
                      <a:pt x="273" y="156"/>
                      <a:pt x="273" y="157"/>
                      <a:pt x="273" y="156"/>
                    </a:cubicBezTo>
                    <a:cubicBezTo>
                      <a:pt x="274" y="156"/>
                      <a:pt x="273" y="156"/>
                      <a:pt x="273"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2" y="156"/>
                      <a:pt x="272" y="156"/>
                      <a:pt x="272" y="156"/>
                    </a:cubicBezTo>
                    <a:cubicBezTo>
                      <a:pt x="273" y="155"/>
                      <a:pt x="273" y="155"/>
                      <a:pt x="273" y="155"/>
                    </a:cubicBezTo>
                    <a:cubicBezTo>
                      <a:pt x="273" y="155"/>
                      <a:pt x="273" y="155"/>
                      <a:pt x="273" y="155"/>
                    </a:cubicBezTo>
                    <a:cubicBezTo>
                      <a:pt x="272" y="155"/>
                      <a:pt x="272" y="155"/>
                      <a:pt x="272" y="155"/>
                    </a:cubicBezTo>
                    <a:cubicBezTo>
                      <a:pt x="272" y="155"/>
                      <a:pt x="272" y="155"/>
                      <a:pt x="272" y="155"/>
                    </a:cubicBezTo>
                    <a:cubicBezTo>
                      <a:pt x="272" y="155"/>
                      <a:pt x="272" y="155"/>
                      <a:pt x="272" y="155"/>
                    </a:cubicBezTo>
                    <a:cubicBezTo>
                      <a:pt x="273" y="155"/>
                      <a:pt x="273" y="155"/>
                      <a:pt x="273" y="155"/>
                    </a:cubicBezTo>
                    <a:cubicBezTo>
                      <a:pt x="273" y="155"/>
                      <a:pt x="273" y="155"/>
                      <a:pt x="273" y="155"/>
                    </a:cubicBezTo>
                    <a:cubicBezTo>
                      <a:pt x="273" y="155"/>
                      <a:pt x="273" y="155"/>
                      <a:pt x="273" y="155"/>
                    </a:cubicBezTo>
                    <a:cubicBezTo>
                      <a:pt x="273" y="155"/>
                      <a:pt x="273" y="155"/>
                      <a:pt x="273" y="155"/>
                    </a:cubicBezTo>
                    <a:cubicBezTo>
                      <a:pt x="273" y="154"/>
                      <a:pt x="273" y="154"/>
                      <a:pt x="273" y="154"/>
                    </a:cubicBezTo>
                    <a:cubicBezTo>
                      <a:pt x="273" y="154"/>
                      <a:pt x="273" y="154"/>
                      <a:pt x="273" y="154"/>
                    </a:cubicBezTo>
                    <a:cubicBezTo>
                      <a:pt x="272" y="154"/>
                      <a:pt x="272" y="155"/>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4"/>
                      <a:pt x="272" y="154"/>
                      <a:pt x="272" y="154"/>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2" y="155"/>
                      <a:pt x="272" y="155"/>
                      <a:pt x="272" y="155"/>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6"/>
                    </a:cubicBezTo>
                    <a:cubicBezTo>
                      <a:pt x="271" y="156"/>
                      <a:pt x="271" y="156"/>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8"/>
                      <a:pt x="271" y="158"/>
                      <a:pt x="271" y="158"/>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1" y="157"/>
                      <a:pt x="271" y="157"/>
                    </a:cubicBezTo>
                    <a:cubicBezTo>
                      <a:pt x="271"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70" y="157"/>
                      <a:pt x="270" y="157"/>
                      <a:pt x="270" y="157"/>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69" y="158"/>
                      <a:pt x="269" y="158"/>
                      <a:pt x="269"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8"/>
                      <a:pt x="270" y="158"/>
                    </a:cubicBezTo>
                    <a:cubicBezTo>
                      <a:pt x="270" y="158"/>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1" y="159"/>
                      <a:pt x="271" y="159"/>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60"/>
                      <a:pt x="271" y="160"/>
                      <a:pt x="271" y="160"/>
                    </a:cubicBezTo>
                    <a:cubicBezTo>
                      <a:pt x="271" y="159"/>
                      <a:pt x="271" y="159"/>
                      <a:pt x="271" y="159"/>
                    </a:cubicBezTo>
                    <a:cubicBezTo>
                      <a:pt x="271" y="159"/>
                      <a:pt x="271" y="159"/>
                      <a:pt x="271" y="159"/>
                    </a:cubicBezTo>
                    <a:cubicBezTo>
                      <a:pt x="271" y="159"/>
                      <a:pt x="271" y="159"/>
                      <a:pt x="271" y="159"/>
                    </a:cubicBezTo>
                    <a:cubicBezTo>
                      <a:pt x="271" y="159"/>
                      <a:pt x="271" y="159"/>
                      <a:pt x="271"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70" y="159"/>
                      <a:pt x="270" y="159"/>
                    </a:cubicBezTo>
                    <a:cubicBezTo>
                      <a:pt x="270" y="159"/>
                      <a:pt x="269" y="159"/>
                      <a:pt x="269" y="159"/>
                    </a:cubicBezTo>
                    <a:cubicBezTo>
                      <a:pt x="269" y="159"/>
                      <a:pt x="269" y="159"/>
                      <a:pt x="269" y="159"/>
                    </a:cubicBezTo>
                    <a:cubicBezTo>
                      <a:pt x="269" y="159"/>
                      <a:pt x="269" y="159"/>
                      <a:pt x="269" y="159"/>
                    </a:cubicBezTo>
                    <a:cubicBezTo>
                      <a:pt x="269" y="159"/>
                      <a:pt x="269" y="159"/>
                      <a:pt x="269" y="159"/>
                    </a:cubicBezTo>
                    <a:cubicBezTo>
                      <a:pt x="269" y="159"/>
                      <a:pt x="269" y="159"/>
                      <a:pt x="269" y="159"/>
                    </a:cubicBezTo>
                    <a:cubicBezTo>
                      <a:pt x="269" y="159"/>
                      <a:pt x="270" y="159"/>
                      <a:pt x="270" y="159"/>
                    </a:cubicBezTo>
                    <a:cubicBezTo>
                      <a:pt x="270" y="159"/>
                      <a:pt x="270" y="159"/>
                      <a:pt x="270" y="159"/>
                    </a:cubicBezTo>
                    <a:cubicBezTo>
                      <a:pt x="270" y="159"/>
                      <a:pt x="270" y="159"/>
                      <a:pt x="270" y="159"/>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70" y="160"/>
                      <a:pt x="270" y="160"/>
                      <a:pt x="270"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0"/>
                      <a:pt x="269" y="160"/>
                      <a:pt x="269" y="160"/>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70" y="161"/>
                      <a:pt x="270" y="161"/>
                      <a:pt x="270"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1"/>
                      <a:pt x="269" y="161"/>
                      <a:pt x="269" y="161"/>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9" y="162"/>
                      <a:pt x="269" y="162"/>
                      <a:pt x="269"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2"/>
                      <a:pt x="268" y="162"/>
                      <a:pt x="268" y="162"/>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8" y="165"/>
                      <a:pt x="268" y="165"/>
                      <a:pt x="268" y="165"/>
                    </a:cubicBezTo>
                    <a:cubicBezTo>
                      <a:pt x="267" y="165"/>
                      <a:pt x="267" y="165"/>
                      <a:pt x="267" y="165"/>
                    </a:cubicBezTo>
                    <a:cubicBezTo>
                      <a:pt x="268" y="165"/>
                      <a:pt x="268" y="165"/>
                      <a:pt x="268" y="165"/>
                    </a:cubicBezTo>
                    <a:cubicBezTo>
                      <a:pt x="268" y="165"/>
                      <a:pt x="268" y="165"/>
                      <a:pt x="268" y="165"/>
                    </a:cubicBezTo>
                    <a:cubicBezTo>
                      <a:pt x="268" y="165"/>
                      <a:pt x="268" y="165"/>
                      <a:pt x="268" y="165"/>
                    </a:cubicBezTo>
                    <a:cubicBezTo>
                      <a:pt x="268" y="164"/>
                      <a:pt x="267"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4"/>
                      <a:pt x="268" y="164"/>
                      <a:pt x="268" y="164"/>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8" y="163"/>
                      <a:pt x="268" y="163"/>
                      <a:pt x="268"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7" y="163"/>
                      <a:pt x="267" y="163"/>
                      <a:pt x="267" y="163"/>
                    </a:cubicBezTo>
                    <a:cubicBezTo>
                      <a:pt x="266" y="163"/>
                      <a:pt x="266" y="163"/>
                      <a:pt x="266" y="163"/>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2"/>
                      <a:pt x="266" y="162"/>
                      <a:pt x="266" y="162"/>
                    </a:cubicBezTo>
                    <a:cubicBezTo>
                      <a:pt x="266" y="163"/>
                      <a:pt x="266" y="163"/>
                      <a:pt x="266" y="163"/>
                    </a:cubicBezTo>
                    <a:cubicBezTo>
                      <a:pt x="266" y="163"/>
                      <a:pt x="266" y="163"/>
                      <a:pt x="266" y="163"/>
                    </a:cubicBezTo>
                    <a:cubicBezTo>
                      <a:pt x="266" y="163"/>
                      <a:pt x="266" y="163"/>
                      <a:pt x="266" y="163"/>
                    </a:cubicBezTo>
                    <a:cubicBezTo>
                      <a:pt x="266" y="164"/>
                      <a:pt x="266" y="164"/>
                      <a:pt x="266" y="164"/>
                    </a:cubicBezTo>
                    <a:cubicBezTo>
                      <a:pt x="266" y="164"/>
                      <a:pt x="266" y="164"/>
                      <a:pt x="266"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5" y="164"/>
                      <a:pt x="265" y="164"/>
                      <a:pt x="265" y="164"/>
                    </a:cubicBezTo>
                    <a:cubicBezTo>
                      <a:pt x="262" y="165"/>
                      <a:pt x="262" y="165"/>
                      <a:pt x="262" y="165"/>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7"/>
                      <a:pt x="262" y="167"/>
                      <a:pt x="262" y="167"/>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6"/>
                      <a:pt x="262" y="166"/>
                      <a:pt x="262" y="166"/>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2" y="165"/>
                      <a:pt x="262" y="165"/>
                    </a:cubicBezTo>
                    <a:cubicBezTo>
                      <a:pt x="262" y="165"/>
                      <a:pt x="261" y="165"/>
                      <a:pt x="262" y="165"/>
                    </a:cubicBezTo>
                    <a:cubicBezTo>
                      <a:pt x="262" y="165"/>
                      <a:pt x="262" y="165"/>
                      <a:pt x="262" y="165"/>
                    </a:cubicBezTo>
                    <a:cubicBezTo>
                      <a:pt x="262" y="165"/>
                      <a:pt x="262" y="165"/>
                      <a:pt x="262" y="165"/>
                    </a:cubicBezTo>
                    <a:cubicBezTo>
                      <a:pt x="262" y="165"/>
                      <a:pt x="262" y="165"/>
                      <a:pt x="262"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1" y="166"/>
                      <a:pt x="261" y="166"/>
                    </a:cubicBezTo>
                    <a:cubicBezTo>
                      <a:pt x="261"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0" y="166"/>
                      <a:pt x="260" y="166"/>
                    </a:cubicBezTo>
                    <a:cubicBezTo>
                      <a:pt x="260" y="166"/>
                      <a:pt x="261" y="166"/>
                      <a:pt x="261" y="166"/>
                    </a:cubicBezTo>
                    <a:cubicBezTo>
                      <a:pt x="261" y="166"/>
                      <a:pt x="261" y="166"/>
                      <a:pt x="261" y="166"/>
                    </a:cubicBezTo>
                    <a:cubicBezTo>
                      <a:pt x="261" y="166"/>
                      <a:pt x="261" y="166"/>
                      <a:pt x="261" y="166"/>
                    </a:cubicBezTo>
                    <a:cubicBezTo>
                      <a:pt x="261" y="166"/>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5"/>
                    </a:cubicBezTo>
                    <a:cubicBezTo>
                      <a:pt x="261" y="165"/>
                      <a:pt x="261" y="165"/>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1" y="164"/>
                    </a:cubicBezTo>
                    <a:cubicBezTo>
                      <a:pt x="261" y="164"/>
                      <a:pt x="261"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6"/>
                      <a:pt x="260" y="166"/>
                      <a:pt x="260" y="166"/>
                    </a:cubicBezTo>
                    <a:cubicBezTo>
                      <a:pt x="260" y="166"/>
                      <a:pt x="260" y="166"/>
                      <a:pt x="260" y="166"/>
                    </a:cubicBezTo>
                    <a:cubicBezTo>
                      <a:pt x="260"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9" y="167"/>
                      <a:pt x="259" y="167"/>
                      <a:pt x="259"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6" y="167"/>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6" y="168"/>
                      <a:pt x="256" y="168"/>
                      <a:pt x="256" y="168"/>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7" y="167"/>
                      <a:pt x="257" y="167"/>
                    </a:cubicBezTo>
                    <a:cubicBezTo>
                      <a:pt x="257"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8" y="167"/>
                      <a:pt x="258" y="167"/>
                      <a:pt x="258" y="167"/>
                    </a:cubicBezTo>
                    <a:cubicBezTo>
                      <a:pt x="259" y="167"/>
                      <a:pt x="259" y="167"/>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6"/>
                    </a:cubicBezTo>
                    <a:cubicBezTo>
                      <a:pt x="259" y="166"/>
                      <a:pt x="259" y="166"/>
                      <a:pt x="259" y="165"/>
                    </a:cubicBezTo>
                    <a:cubicBezTo>
                      <a:pt x="259" y="165"/>
                      <a:pt x="259" y="165"/>
                      <a:pt x="259" y="165"/>
                    </a:cubicBezTo>
                    <a:cubicBezTo>
                      <a:pt x="259" y="165"/>
                      <a:pt x="259" y="165"/>
                      <a:pt x="259" y="165"/>
                    </a:cubicBezTo>
                    <a:cubicBezTo>
                      <a:pt x="259" y="165"/>
                      <a:pt x="259" y="165"/>
                      <a:pt x="259" y="165"/>
                    </a:cubicBezTo>
                    <a:cubicBezTo>
                      <a:pt x="259" y="165"/>
                      <a:pt x="259" y="165"/>
                      <a:pt x="259" y="165"/>
                    </a:cubicBezTo>
                    <a:cubicBezTo>
                      <a:pt x="259"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5"/>
                    </a:cubicBezTo>
                    <a:cubicBezTo>
                      <a:pt x="260" y="165"/>
                      <a:pt x="260" y="165"/>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60" y="164"/>
                      <a:pt x="260" y="164"/>
                      <a:pt x="260" y="164"/>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3"/>
                      <a:pt x="259" y="163"/>
                      <a:pt x="259" y="163"/>
                    </a:cubicBezTo>
                    <a:cubicBezTo>
                      <a:pt x="259" y="162"/>
                      <a:pt x="259" y="162"/>
                      <a:pt x="259"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8" y="162"/>
                      <a:pt x="258" y="162"/>
                      <a:pt x="258"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7" y="162"/>
                      <a:pt x="257" y="162"/>
                      <a:pt x="257"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6" y="162"/>
                      <a:pt x="256" y="162"/>
                      <a:pt x="256" y="162"/>
                    </a:cubicBezTo>
                    <a:cubicBezTo>
                      <a:pt x="255" y="162"/>
                      <a:pt x="256"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3"/>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4" y="164"/>
                      <a:pt x="254" y="164"/>
                      <a:pt x="254" y="164"/>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3" y="163"/>
                      <a:pt x="253" y="163"/>
                      <a:pt x="253"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3"/>
                      <a:pt x="254" y="163"/>
                      <a:pt x="254" y="163"/>
                    </a:cubicBezTo>
                    <a:cubicBezTo>
                      <a:pt x="254" y="163"/>
                      <a:pt x="254" y="163"/>
                      <a:pt x="254" y="163"/>
                    </a:cubicBezTo>
                    <a:cubicBezTo>
                      <a:pt x="254" y="163"/>
                      <a:pt x="254" y="163"/>
                      <a:pt x="254" y="163"/>
                    </a:cubicBezTo>
                    <a:cubicBezTo>
                      <a:pt x="254" y="163"/>
                      <a:pt x="254" y="163"/>
                      <a:pt x="254" y="163"/>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1"/>
                      <a:pt x="254" y="161"/>
                      <a:pt x="254" y="161"/>
                    </a:cubicBezTo>
                    <a:cubicBezTo>
                      <a:pt x="254" y="161"/>
                      <a:pt x="254" y="161"/>
                      <a:pt x="254" y="161"/>
                    </a:cubicBezTo>
                    <a:cubicBezTo>
                      <a:pt x="254" y="161"/>
                      <a:pt x="254" y="161"/>
                      <a:pt x="254" y="161"/>
                    </a:cubicBezTo>
                    <a:cubicBezTo>
                      <a:pt x="254" y="161"/>
                      <a:pt x="254" y="161"/>
                      <a:pt x="254" y="161"/>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4" y="162"/>
                      <a:pt x="254" y="162"/>
                      <a:pt x="254" y="162"/>
                    </a:cubicBezTo>
                    <a:cubicBezTo>
                      <a:pt x="255" y="162"/>
                      <a:pt x="255" y="162"/>
                      <a:pt x="255" y="162"/>
                    </a:cubicBezTo>
                    <a:cubicBezTo>
                      <a:pt x="255" y="162"/>
                      <a:pt x="255" y="162"/>
                      <a:pt x="255" y="162"/>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3"/>
                      <a:pt x="255" y="163"/>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2"/>
                    </a:cubicBezTo>
                    <a:cubicBezTo>
                      <a:pt x="255" y="162"/>
                      <a:pt x="255" y="162"/>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1"/>
                      <a:pt x="255" y="161"/>
                    </a:cubicBezTo>
                    <a:cubicBezTo>
                      <a:pt x="255" y="161"/>
                      <a:pt x="255" y="162"/>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1"/>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1"/>
                      <a:pt x="256" y="161"/>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6" y="160"/>
                      <a:pt x="256" y="160"/>
                      <a:pt x="256"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5" y="160"/>
                    </a:cubicBezTo>
                    <a:cubicBezTo>
                      <a:pt x="255" y="160"/>
                      <a:pt x="255" y="160"/>
                      <a:pt x="254" y="160"/>
                    </a:cubicBezTo>
                    <a:cubicBezTo>
                      <a:pt x="254" y="160"/>
                      <a:pt x="254" y="160"/>
                      <a:pt x="254" y="160"/>
                    </a:cubicBezTo>
                    <a:cubicBezTo>
                      <a:pt x="254" y="160"/>
                      <a:pt x="254" y="160"/>
                      <a:pt x="254" y="160"/>
                    </a:cubicBezTo>
                    <a:cubicBezTo>
                      <a:pt x="254" y="160"/>
                      <a:pt x="254" y="160"/>
                      <a:pt x="254" y="160"/>
                    </a:cubicBezTo>
                    <a:cubicBezTo>
                      <a:pt x="254" y="160"/>
                      <a:pt x="254" y="160"/>
                      <a:pt x="254" y="160"/>
                    </a:cubicBezTo>
                    <a:cubicBezTo>
                      <a:pt x="255" y="160"/>
                      <a:pt x="255" y="160"/>
                      <a:pt x="255" y="160"/>
                    </a:cubicBezTo>
                    <a:cubicBezTo>
                      <a:pt x="255" y="160"/>
                      <a:pt x="255" y="160"/>
                      <a:pt x="255" y="160"/>
                    </a:cubicBezTo>
                    <a:cubicBezTo>
                      <a:pt x="255" y="160"/>
                      <a:pt x="255" y="160"/>
                      <a:pt x="255" y="160"/>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9"/>
                      <a:pt x="254" y="159"/>
                      <a:pt x="254" y="159"/>
                    </a:cubicBezTo>
                    <a:cubicBezTo>
                      <a:pt x="254" y="159"/>
                      <a:pt x="254" y="159"/>
                      <a:pt x="254" y="159"/>
                    </a:cubicBezTo>
                    <a:cubicBezTo>
                      <a:pt x="254" y="159"/>
                      <a:pt x="254" y="159"/>
                      <a:pt x="254" y="159"/>
                    </a:cubicBezTo>
                    <a:cubicBezTo>
                      <a:pt x="254" y="159"/>
                      <a:pt x="254" y="159"/>
                      <a:pt x="254" y="159"/>
                    </a:cubicBezTo>
                    <a:cubicBezTo>
                      <a:pt x="255" y="159"/>
                      <a:pt x="255" y="159"/>
                      <a:pt x="255" y="159"/>
                    </a:cubicBezTo>
                    <a:cubicBezTo>
                      <a:pt x="255" y="159"/>
                      <a:pt x="255" y="159"/>
                      <a:pt x="255" y="159"/>
                    </a:cubicBezTo>
                    <a:cubicBezTo>
                      <a:pt x="255" y="159"/>
                      <a:pt x="255" y="159"/>
                      <a:pt x="255" y="159"/>
                    </a:cubicBezTo>
                    <a:cubicBezTo>
                      <a:pt x="255" y="159"/>
                      <a:pt x="255" y="159"/>
                      <a:pt x="255" y="159"/>
                    </a:cubicBezTo>
                    <a:cubicBezTo>
                      <a:pt x="255" y="158"/>
                      <a:pt x="255" y="159"/>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8"/>
                      <a:pt x="255" y="158"/>
                      <a:pt x="255" y="158"/>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5" y="157"/>
                      <a:pt x="255" y="157"/>
                      <a:pt x="255" y="157"/>
                    </a:cubicBezTo>
                    <a:cubicBezTo>
                      <a:pt x="254" y="157"/>
                      <a:pt x="254" y="157"/>
                      <a:pt x="254" y="157"/>
                    </a:cubicBezTo>
                    <a:cubicBezTo>
                      <a:pt x="254" y="157"/>
                      <a:pt x="254" y="157"/>
                      <a:pt x="254" y="157"/>
                    </a:cubicBezTo>
                    <a:cubicBezTo>
                      <a:pt x="254" y="157"/>
                      <a:pt x="254" y="157"/>
                      <a:pt x="254" y="157"/>
                    </a:cubicBezTo>
                    <a:cubicBezTo>
                      <a:pt x="254" y="157"/>
                      <a:pt x="254" y="157"/>
                      <a:pt x="254" y="157"/>
                    </a:cubicBezTo>
                    <a:cubicBezTo>
                      <a:pt x="254" y="156"/>
                      <a:pt x="254" y="156"/>
                      <a:pt x="254" y="156"/>
                    </a:cubicBezTo>
                    <a:cubicBezTo>
                      <a:pt x="251" y="156"/>
                      <a:pt x="251" y="156"/>
                      <a:pt x="251" y="156"/>
                    </a:cubicBezTo>
                    <a:cubicBezTo>
                      <a:pt x="252" y="156"/>
                      <a:pt x="252" y="156"/>
                      <a:pt x="252" y="156"/>
                    </a:cubicBezTo>
                    <a:cubicBezTo>
                      <a:pt x="252" y="156"/>
                      <a:pt x="252" y="156"/>
                      <a:pt x="252" y="156"/>
                    </a:cubicBezTo>
                    <a:cubicBezTo>
                      <a:pt x="252" y="156"/>
                      <a:pt x="252" y="156"/>
                      <a:pt x="252" y="156"/>
                    </a:cubicBezTo>
                    <a:cubicBezTo>
                      <a:pt x="252" y="156"/>
                      <a:pt x="253" y="156"/>
                      <a:pt x="253" y="156"/>
                    </a:cubicBezTo>
                    <a:cubicBezTo>
                      <a:pt x="253" y="156"/>
                      <a:pt x="254" y="156"/>
                      <a:pt x="254" y="156"/>
                    </a:cubicBezTo>
                    <a:cubicBezTo>
                      <a:pt x="254" y="156"/>
                      <a:pt x="254" y="156"/>
                      <a:pt x="254" y="156"/>
                    </a:cubicBezTo>
                    <a:cubicBezTo>
                      <a:pt x="254" y="156"/>
                      <a:pt x="254" y="156"/>
                      <a:pt x="254" y="156"/>
                    </a:cubicBezTo>
                    <a:cubicBezTo>
                      <a:pt x="254" y="156"/>
                      <a:pt x="254" y="156"/>
                      <a:pt x="254" y="156"/>
                    </a:cubicBezTo>
                    <a:cubicBezTo>
                      <a:pt x="254" y="156"/>
                      <a:pt x="255" y="156"/>
                      <a:pt x="255" y="156"/>
                    </a:cubicBezTo>
                    <a:cubicBezTo>
                      <a:pt x="255" y="156"/>
                      <a:pt x="255" y="155"/>
                      <a:pt x="255" y="155"/>
                    </a:cubicBezTo>
                    <a:cubicBezTo>
                      <a:pt x="255" y="155"/>
                      <a:pt x="255" y="155"/>
                      <a:pt x="255" y="155"/>
                    </a:cubicBezTo>
                    <a:cubicBezTo>
                      <a:pt x="255" y="155"/>
                      <a:pt x="255" y="155"/>
                      <a:pt x="255" y="155"/>
                    </a:cubicBezTo>
                    <a:cubicBezTo>
                      <a:pt x="255" y="155"/>
                      <a:pt x="255" y="155"/>
                      <a:pt x="255" y="155"/>
                    </a:cubicBezTo>
                    <a:cubicBezTo>
                      <a:pt x="255" y="155"/>
                      <a:pt x="255" y="155"/>
                      <a:pt x="255" y="155"/>
                    </a:cubicBezTo>
                    <a:cubicBezTo>
                      <a:pt x="255" y="155"/>
                      <a:pt x="254" y="155"/>
                      <a:pt x="254" y="155"/>
                    </a:cubicBezTo>
                    <a:cubicBezTo>
                      <a:pt x="254" y="155"/>
                      <a:pt x="254" y="155"/>
                      <a:pt x="254" y="155"/>
                    </a:cubicBezTo>
                    <a:cubicBezTo>
                      <a:pt x="254" y="154"/>
                      <a:pt x="254" y="154"/>
                      <a:pt x="254" y="154"/>
                    </a:cubicBezTo>
                    <a:cubicBezTo>
                      <a:pt x="254" y="154"/>
                      <a:pt x="254" y="154"/>
                      <a:pt x="254" y="154"/>
                    </a:cubicBezTo>
                    <a:cubicBezTo>
                      <a:pt x="254" y="154"/>
                      <a:pt x="254" y="154"/>
                      <a:pt x="254" y="154"/>
                    </a:cubicBezTo>
                    <a:cubicBezTo>
                      <a:pt x="254" y="154"/>
                      <a:pt x="254" y="154"/>
                      <a:pt x="254" y="154"/>
                    </a:cubicBezTo>
                    <a:cubicBezTo>
                      <a:pt x="254" y="154"/>
                      <a:pt x="254" y="154"/>
                      <a:pt x="254" y="153"/>
                    </a:cubicBezTo>
                    <a:cubicBezTo>
                      <a:pt x="254" y="153"/>
                      <a:pt x="254" y="153"/>
                      <a:pt x="254" y="153"/>
                    </a:cubicBezTo>
                    <a:cubicBezTo>
                      <a:pt x="254" y="153"/>
                      <a:pt x="254" y="153"/>
                      <a:pt x="254" y="153"/>
                    </a:cubicBezTo>
                    <a:cubicBezTo>
                      <a:pt x="254" y="153"/>
                      <a:pt x="254" y="153"/>
                      <a:pt x="254" y="153"/>
                    </a:cubicBezTo>
                    <a:cubicBezTo>
                      <a:pt x="255" y="153"/>
                      <a:pt x="255" y="153"/>
                      <a:pt x="255" y="153"/>
                    </a:cubicBezTo>
                    <a:cubicBezTo>
                      <a:pt x="255" y="153"/>
                      <a:pt x="255" y="153"/>
                      <a:pt x="255" y="153"/>
                    </a:cubicBezTo>
                    <a:cubicBezTo>
                      <a:pt x="255" y="153"/>
                      <a:pt x="255" y="153"/>
                      <a:pt x="255" y="153"/>
                    </a:cubicBezTo>
                    <a:cubicBezTo>
                      <a:pt x="255" y="153"/>
                      <a:pt x="254" y="153"/>
                      <a:pt x="254" y="153"/>
                    </a:cubicBezTo>
                    <a:cubicBezTo>
                      <a:pt x="255" y="153"/>
                      <a:pt x="255" y="153"/>
                      <a:pt x="255" y="152"/>
                    </a:cubicBezTo>
                    <a:cubicBezTo>
                      <a:pt x="255" y="152"/>
                      <a:pt x="255" y="152"/>
                      <a:pt x="255" y="152"/>
                    </a:cubicBezTo>
                    <a:cubicBezTo>
                      <a:pt x="255" y="152"/>
                      <a:pt x="255" y="152"/>
                      <a:pt x="256" y="152"/>
                    </a:cubicBezTo>
                    <a:cubicBezTo>
                      <a:pt x="256" y="152"/>
                      <a:pt x="256" y="152"/>
                      <a:pt x="256" y="151"/>
                    </a:cubicBezTo>
                    <a:cubicBezTo>
                      <a:pt x="256"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4" y="151"/>
                      <a:pt x="255" y="151"/>
                      <a:pt x="255" y="151"/>
                    </a:cubicBezTo>
                    <a:cubicBezTo>
                      <a:pt x="254" y="152"/>
                      <a:pt x="254" y="151"/>
                      <a:pt x="254" y="152"/>
                    </a:cubicBezTo>
                    <a:cubicBezTo>
                      <a:pt x="254" y="152"/>
                      <a:pt x="254" y="152"/>
                      <a:pt x="254" y="152"/>
                    </a:cubicBezTo>
                    <a:cubicBezTo>
                      <a:pt x="254" y="152"/>
                      <a:pt x="254" y="152"/>
                      <a:pt x="254" y="152"/>
                    </a:cubicBezTo>
                    <a:cubicBezTo>
                      <a:pt x="253" y="152"/>
                      <a:pt x="253" y="152"/>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1"/>
                      <a:pt x="253" y="151"/>
                      <a:pt x="253" y="151"/>
                    </a:cubicBezTo>
                    <a:cubicBezTo>
                      <a:pt x="253" y="150"/>
                      <a:pt x="253" y="151"/>
                      <a:pt x="253" y="151"/>
                    </a:cubicBezTo>
                    <a:cubicBezTo>
                      <a:pt x="252" y="151"/>
                      <a:pt x="252" y="151"/>
                      <a:pt x="251" y="151"/>
                    </a:cubicBezTo>
                    <a:cubicBezTo>
                      <a:pt x="251" y="151"/>
                      <a:pt x="251" y="151"/>
                      <a:pt x="251" y="151"/>
                    </a:cubicBezTo>
                    <a:cubicBezTo>
                      <a:pt x="251" y="151"/>
                      <a:pt x="251" y="151"/>
                      <a:pt x="251" y="151"/>
                    </a:cubicBezTo>
                    <a:cubicBezTo>
                      <a:pt x="251" y="151"/>
                      <a:pt x="251" y="151"/>
                      <a:pt x="251" y="151"/>
                    </a:cubicBezTo>
                    <a:cubicBezTo>
                      <a:pt x="251" y="151"/>
                      <a:pt x="250" y="151"/>
                      <a:pt x="250" y="151"/>
                    </a:cubicBezTo>
                    <a:cubicBezTo>
                      <a:pt x="249" y="151"/>
                      <a:pt x="249" y="150"/>
                      <a:pt x="248" y="150"/>
                    </a:cubicBezTo>
                    <a:cubicBezTo>
                      <a:pt x="248" y="150"/>
                      <a:pt x="247" y="150"/>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7" y="149"/>
                    </a:cubicBezTo>
                    <a:cubicBezTo>
                      <a:pt x="247" y="149"/>
                      <a:pt x="247" y="149"/>
                      <a:pt x="248" y="149"/>
                    </a:cubicBezTo>
                    <a:cubicBezTo>
                      <a:pt x="247" y="149"/>
                      <a:pt x="247" y="149"/>
                      <a:pt x="247" y="148"/>
                    </a:cubicBezTo>
                    <a:cubicBezTo>
                      <a:pt x="247" y="148"/>
                      <a:pt x="247" y="148"/>
                      <a:pt x="247" y="148"/>
                    </a:cubicBezTo>
                    <a:cubicBezTo>
                      <a:pt x="247" y="148"/>
                      <a:pt x="247" y="148"/>
                      <a:pt x="247" y="148"/>
                    </a:cubicBezTo>
                    <a:cubicBezTo>
                      <a:pt x="247" y="148"/>
                      <a:pt x="248" y="148"/>
                      <a:pt x="248" y="148"/>
                    </a:cubicBezTo>
                    <a:cubicBezTo>
                      <a:pt x="248" y="148"/>
                      <a:pt x="248" y="147"/>
                      <a:pt x="248"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7" y="147"/>
                      <a:pt x="247" y="147"/>
                      <a:pt x="247" y="147"/>
                    </a:cubicBezTo>
                    <a:cubicBezTo>
                      <a:pt x="246" y="148"/>
                      <a:pt x="246" y="148"/>
                      <a:pt x="246" y="148"/>
                    </a:cubicBezTo>
                    <a:cubicBezTo>
                      <a:pt x="246" y="148"/>
                      <a:pt x="246" y="148"/>
                      <a:pt x="245" y="148"/>
                    </a:cubicBezTo>
                    <a:cubicBezTo>
                      <a:pt x="246" y="148"/>
                      <a:pt x="246" y="147"/>
                      <a:pt x="246" y="147"/>
                    </a:cubicBezTo>
                    <a:cubicBezTo>
                      <a:pt x="246" y="147"/>
                      <a:pt x="246" y="147"/>
                      <a:pt x="246" y="147"/>
                    </a:cubicBezTo>
                    <a:cubicBezTo>
                      <a:pt x="246" y="147"/>
                      <a:pt x="246" y="147"/>
                      <a:pt x="246" y="147"/>
                    </a:cubicBezTo>
                    <a:cubicBezTo>
                      <a:pt x="246" y="147"/>
                      <a:pt x="246" y="147"/>
                      <a:pt x="246" y="147"/>
                    </a:cubicBezTo>
                    <a:cubicBezTo>
                      <a:pt x="246" y="146"/>
                      <a:pt x="246" y="146"/>
                      <a:pt x="245" y="146"/>
                    </a:cubicBezTo>
                    <a:cubicBezTo>
                      <a:pt x="245" y="146"/>
                      <a:pt x="245"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6"/>
                      <a:pt x="244" y="146"/>
                      <a:pt x="244" y="146"/>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4" y="145"/>
                      <a:pt x="244" y="145"/>
                      <a:pt x="244" y="145"/>
                    </a:cubicBezTo>
                    <a:cubicBezTo>
                      <a:pt x="243" y="145"/>
                      <a:pt x="243" y="144"/>
                      <a:pt x="242" y="144"/>
                    </a:cubicBezTo>
                    <a:cubicBezTo>
                      <a:pt x="242" y="144"/>
                      <a:pt x="242" y="144"/>
                      <a:pt x="242" y="144"/>
                    </a:cubicBezTo>
                    <a:cubicBezTo>
                      <a:pt x="242" y="144"/>
                      <a:pt x="242" y="144"/>
                      <a:pt x="242" y="144"/>
                    </a:cubicBezTo>
                    <a:cubicBezTo>
                      <a:pt x="242" y="144"/>
                      <a:pt x="242" y="144"/>
                      <a:pt x="242" y="144"/>
                    </a:cubicBezTo>
                    <a:cubicBezTo>
                      <a:pt x="242" y="144"/>
                      <a:pt x="242" y="144"/>
                      <a:pt x="241" y="143"/>
                    </a:cubicBezTo>
                    <a:cubicBezTo>
                      <a:pt x="241" y="143"/>
                      <a:pt x="241" y="143"/>
                      <a:pt x="241" y="143"/>
                    </a:cubicBezTo>
                    <a:cubicBezTo>
                      <a:pt x="241" y="143"/>
                      <a:pt x="241" y="143"/>
                      <a:pt x="240" y="143"/>
                    </a:cubicBezTo>
                    <a:cubicBezTo>
                      <a:pt x="240" y="143"/>
                      <a:pt x="240" y="143"/>
                      <a:pt x="239" y="143"/>
                    </a:cubicBezTo>
                    <a:cubicBezTo>
                      <a:pt x="239" y="143"/>
                      <a:pt x="239" y="143"/>
                      <a:pt x="239" y="143"/>
                    </a:cubicBezTo>
                    <a:cubicBezTo>
                      <a:pt x="239" y="143"/>
                      <a:pt x="239" y="144"/>
                      <a:pt x="239" y="144"/>
                    </a:cubicBezTo>
                    <a:cubicBezTo>
                      <a:pt x="238" y="144"/>
                      <a:pt x="238" y="144"/>
                      <a:pt x="238" y="144"/>
                    </a:cubicBezTo>
                    <a:cubicBezTo>
                      <a:pt x="238" y="144"/>
                      <a:pt x="238" y="144"/>
                      <a:pt x="238" y="144"/>
                    </a:cubicBezTo>
                    <a:cubicBezTo>
                      <a:pt x="238" y="144"/>
                      <a:pt x="238" y="144"/>
                      <a:pt x="237" y="144"/>
                    </a:cubicBezTo>
                    <a:cubicBezTo>
                      <a:pt x="237" y="144"/>
                      <a:pt x="237" y="144"/>
                      <a:pt x="237" y="144"/>
                    </a:cubicBezTo>
                    <a:cubicBezTo>
                      <a:pt x="237" y="144"/>
                      <a:pt x="237" y="144"/>
                      <a:pt x="237" y="144"/>
                    </a:cubicBezTo>
                    <a:cubicBezTo>
                      <a:pt x="237" y="144"/>
                      <a:pt x="237" y="144"/>
                      <a:pt x="237" y="144"/>
                    </a:cubicBezTo>
                    <a:cubicBezTo>
                      <a:pt x="237" y="144"/>
                      <a:pt x="237" y="144"/>
                      <a:pt x="237" y="144"/>
                    </a:cubicBezTo>
                    <a:cubicBezTo>
                      <a:pt x="236" y="144"/>
                      <a:pt x="236" y="144"/>
                      <a:pt x="236" y="144"/>
                    </a:cubicBezTo>
                    <a:cubicBezTo>
                      <a:pt x="236" y="144"/>
                      <a:pt x="236" y="144"/>
                      <a:pt x="236" y="144"/>
                    </a:cubicBezTo>
                    <a:cubicBezTo>
                      <a:pt x="236" y="144"/>
                      <a:pt x="236" y="144"/>
                      <a:pt x="236" y="144"/>
                    </a:cubicBezTo>
                    <a:cubicBezTo>
                      <a:pt x="236" y="144"/>
                      <a:pt x="236" y="144"/>
                      <a:pt x="236" y="144"/>
                    </a:cubicBezTo>
                    <a:cubicBezTo>
                      <a:pt x="237" y="145"/>
                      <a:pt x="237" y="145"/>
                      <a:pt x="237" y="145"/>
                    </a:cubicBezTo>
                    <a:cubicBezTo>
                      <a:pt x="237" y="145"/>
                      <a:pt x="237" y="145"/>
                      <a:pt x="237" y="145"/>
                    </a:cubicBezTo>
                    <a:cubicBezTo>
                      <a:pt x="237" y="145"/>
                      <a:pt x="236" y="145"/>
                      <a:pt x="236" y="144"/>
                    </a:cubicBezTo>
                    <a:cubicBezTo>
                      <a:pt x="236" y="144"/>
                      <a:pt x="235" y="144"/>
                      <a:pt x="235" y="144"/>
                    </a:cubicBezTo>
                    <a:cubicBezTo>
                      <a:pt x="234" y="144"/>
                      <a:pt x="233" y="144"/>
                      <a:pt x="233" y="145"/>
                    </a:cubicBezTo>
                    <a:cubicBezTo>
                      <a:pt x="233" y="145"/>
                      <a:pt x="233" y="145"/>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3" y="144"/>
                      <a:pt x="233" y="144"/>
                    </a:cubicBezTo>
                    <a:cubicBezTo>
                      <a:pt x="233" y="144"/>
                      <a:pt x="232" y="144"/>
                      <a:pt x="232" y="144"/>
                    </a:cubicBezTo>
                    <a:cubicBezTo>
                      <a:pt x="232" y="143"/>
                      <a:pt x="231" y="143"/>
                      <a:pt x="231" y="143"/>
                    </a:cubicBezTo>
                    <a:cubicBezTo>
                      <a:pt x="231" y="143"/>
                      <a:pt x="231" y="143"/>
                      <a:pt x="230" y="143"/>
                    </a:cubicBezTo>
                    <a:cubicBezTo>
                      <a:pt x="230" y="143"/>
                      <a:pt x="230" y="143"/>
                      <a:pt x="229" y="143"/>
                    </a:cubicBezTo>
                    <a:cubicBezTo>
                      <a:pt x="229" y="143"/>
                      <a:pt x="229" y="143"/>
                      <a:pt x="229" y="143"/>
                    </a:cubicBezTo>
                    <a:cubicBezTo>
                      <a:pt x="229" y="143"/>
                      <a:pt x="229" y="143"/>
                      <a:pt x="229" y="143"/>
                    </a:cubicBezTo>
                    <a:cubicBezTo>
                      <a:pt x="229" y="143"/>
                      <a:pt x="229" y="143"/>
                      <a:pt x="228" y="142"/>
                    </a:cubicBezTo>
                    <a:cubicBezTo>
                      <a:pt x="228" y="142"/>
                      <a:pt x="227" y="142"/>
                      <a:pt x="227" y="142"/>
                    </a:cubicBezTo>
                    <a:cubicBezTo>
                      <a:pt x="227" y="142"/>
                      <a:pt x="227" y="142"/>
                      <a:pt x="227" y="142"/>
                    </a:cubicBezTo>
                    <a:cubicBezTo>
                      <a:pt x="227" y="142"/>
                      <a:pt x="227" y="142"/>
                      <a:pt x="227" y="142"/>
                    </a:cubicBezTo>
                    <a:cubicBezTo>
                      <a:pt x="226" y="143"/>
                      <a:pt x="225" y="143"/>
                      <a:pt x="225" y="144"/>
                    </a:cubicBezTo>
                    <a:cubicBezTo>
                      <a:pt x="225" y="144"/>
                      <a:pt x="224" y="144"/>
                      <a:pt x="224" y="144"/>
                    </a:cubicBezTo>
                    <a:cubicBezTo>
                      <a:pt x="224" y="144"/>
                      <a:pt x="224" y="144"/>
                      <a:pt x="224" y="144"/>
                    </a:cubicBezTo>
                    <a:cubicBezTo>
                      <a:pt x="225" y="145"/>
                      <a:pt x="225" y="146"/>
                      <a:pt x="225" y="147"/>
                    </a:cubicBezTo>
                    <a:cubicBezTo>
                      <a:pt x="226" y="147"/>
                      <a:pt x="226" y="147"/>
                      <a:pt x="226" y="148"/>
                    </a:cubicBezTo>
                    <a:cubicBezTo>
                      <a:pt x="226" y="148"/>
                      <a:pt x="226" y="148"/>
                      <a:pt x="226" y="148"/>
                    </a:cubicBezTo>
                    <a:cubicBezTo>
                      <a:pt x="226" y="148"/>
                      <a:pt x="226" y="148"/>
                      <a:pt x="226" y="148"/>
                    </a:cubicBezTo>
                    <a:cubicBezTo>
                      <a:pt x="226" y="148"/>
                      <a:pt x="226" y="148"/>
                      <a:pt x="227" y="148"/>
                    </a:cubicBezTo>
                    <a:cubicBezTo>
                      <a:pt x="227" y="148"/>
                      <a:pt x="226" y="148"/>
                      <a:pt x="226" y="148"/>
                    </a:cubicBezTo>
                    <a:cubicBezTo>
                      <a:pt x="226" y="148"/>
                      <a:pt x="226" y="148"/>
                      <a:pt x="226" y="148"/>
                    </a:cubicBezTo>
                    <a:cubicBezTo>
                      <a:pt x="226" y="148"/>
                      <a:pt x="226" y="148"/>
                      <a:pt x="226" y="148"/>
                    </a:cubicBezTo>
                    <a:cubicBezTo>
                      <a:pt x="226" y="148"/>
                      <a:pt x="226" y="148"/>
                      <a:pt x="226" y="148"/>
                    </a:cubicBezTo>
                    <a:cubicBezTo>
                      <a:pt x="226" y="148"/>
                      <a:pt x="226" y="148"/>
                      <a:pt x="226" y="149"/>
                    </a:cubicBezTo>
                    <a:cubicBezTo>
                      <a:pt x="226" y="149"/>
                      <a:pt x="226" y="148"/>
                      <a:pt x="226" y="148"/>
                    </a:cubicBezTo>
                    <a:cubicBezTo>
                      <a:pt x="226" y="148"/>
                      <a:pt x="226" y="148"/>
                      <a:pt x="226" y="148"/>
                    </a:cubicBezTo>
                    <a:cubicBezTo>
                      <a:pt x="225" y="149"/>
                      <a:pt x="226" y="149"/>
                      <a:pt x="226" y="150"/>
                    </a:cubicBezTo>
                    <a:cubicBezTo>
                      <a:pt x="226" y="150"/>
                      <a:pt x="226" y="150"/>
                      <a:pt x="226" y="150"/>
                    </a:cubicBezTo>
                    <a:cubicBezTo>
                      <a:pt x="226" y="150"/>
                      <a:pt x="226" y="150"/>
                      <a:pt x="226" y="150"/>
                    </a:cubicBezTo>
                    <a:cubicBezTo>
                      <a:pt x="225" y="150"/>
                      <a:pt x="225" y="151"/>
                      <a:pt x="225" y="151"/>
                    </a:cubicBezTo>
                    <a:cubicBezTo>
                      <a:pt x="225" y="151"/>
                      <a:pt x="225" y="151"/>
                      <a:pt x="225" y="151"/>
                    </a:cubicBezTo>
                    <a:cubicBezTo>
                      <a:pt x="225" y="151"/>
                      <a:pt x="224" y="151"/>
                      <a:pt x="224" y="152"/>
                    </a:cubicBezTo>
                    <a:cubicBezTo>
                      <a:pt x="224" y="152"/>
                      <a:pt x="224" y="152"/>
                      <a:pt x="224" y="152"/>
                    </a:cubicBezTo>
                    <a:cubicBezTo>
                      <a:pt x="224" y="152"/>
                      <a:pt x="224" y="152"/>
                      <a:pt x="224" y="152"/>
                    </a:cubicBezTo>
                    <a:cubicBezTo>
                      <a:pt x="224" y="152"/>
                      <a:pt x="224" y="152"/>
                      <a:pt x="224" y="152"/>
                    </a:cubicBezTo>
                    <a:cubicBezTo>
                      <a:pt x="224" y="152"/>
                      <a:pt x="224" y="152"/>
                      <a:pt x="224" y="152"/>
                    </a:cubicBezTo>
                    <a:cubicBezTo>
                      <a:pt x="225" y="152"/>
                      <a:pt x="225" y="152"/>
                      <a:pt x="225" y="152"/>
                    </a:cubicBezTo>
                    <a:cubicBezTo>
                      <a:pt x="225" y="152"/>
                      <a:pt x="225" y="152"/>
                      <a:pt x="225" y="152"/>
                    </a:cubicBezTo>
                    <a:cubicBezTo>
                      <a:pt x="225" y="152"/>
                      <a:pt x="225" y="152"/>
                      <a:pt x="225" y="152"/>
                    </a:cubicBezTo>
                    <a:cubicBezTo>
                      <a:pt x="225" y="152"/>
                      <a:pt x="226" y="152"/>
                      <a:pt x="226" y="152"/>
                    </a:cubicBezTo>
                    <a:cubicBezTo>
                      <a:pt x="226" y="152"/>
                      <a:pt x="226" y="152"/>
                      <a:pt x="226" y="152"/>
                    </a:cubicBezTo>
                    <a:cubicBezTo>
                      <a:pt x="226" y="152"/>
                      <a:pt x="226" y="152"/>
                      <a:pt x="226" y="152"/>
                    </a:cubicBezTo>
                    <a:cubicBezTo>
                      <a:pt x="226" y="152"/>
                      <a:pt x="226" y="153"/>
                      <a:pt x="225" y="153"/>
                    </a:cubicBezTo>
                    <a:cubicBezTo>
                      <a:pt x="226" y="153"/>
                      <a:pt x="226" y="153"/>
                      <a:pt x="227" y="153"/>
                    </a:cubicBezTo>
                    <a:cubicBezTo>
                      <a:pt x="227" y="153"/>
                      <a:pt x="226" y="153"/>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4"/>
                      <a:pt x="226" y="154"/>
                      <a:pt x="226" y="154"/>
                    </a:cubicBezTo>
                    <a:cubicBezTo>
                      <a:pt x="226" y="155"/>
                      <a:pt x="226" y="155"/>
                      <a:pt x="226" y="155"/>
                    </a:cubicBezTo>
                    <a:cubicBezTo>
                      <a:pt x="226" y="155"/>
                      <a:pt x="226" y="155"/>
                      <a:pt x="226" y="155"/>
                    </a:cubicBezTo>
                    <a:cubicBezTo>
                      <a:pt x="226" y="155"/>
                      <a:pt x="226" y="155"/>
                      <a:pt x="226" y="155"/>
                    </a:cubicBezTo>
                    <a:cubicBezTo>
                      <a:pt x="226" y="155"/>
                      <a:pt x="226" y="155"/>
                      <a:pt x="226" y="156"/>
                    </a:cubicBezTo>
                    <a:cubicBezTo>
                      <a:pt x="226" y="156"/>
                      <a:pt x="226" y="156"/>
                      <a:pt x="226" y="156"/>
                    </a:cubicBezTo>
                    <a:cubicBezTo>
                      <a:pt x="226" y="156"/>
                      <a:pt x="226" y="156"/>
                      <a:pt x="226" y="156"/>
                    </a:cubicBezTo>
                    <a:cubicBezTo>
                      <a:pt x="226" y="156"/>
                      <a:pt x="226" y="156"/>
                      <a:pt x="226" y="156"/>
                    </a:cubicBezTo>
                    <a:cubicBezTo>
                      <a:pt x="227" y="156"/>
                      <a:pt x="227" y="156"/>
                      <a:pt x="227" y="156"/>
                    </a:cubicBezTo>
                    <a:cubicBezTo>
                      <a:pt x="227" y="156"/>
                      <a:pt x="227" y="156"/>
                      <a:pt x="228" y="156"/>
                    </a:cubicBezTo>
                    <a:cubicBezTo>
                      <a:pt x="228" y="156"/>
                      <a:pt x="228" y="156"/>
                      <a:pt x="228" y="156"/>
                    </a:cubicBezTo>
                    <a:cubicBezTo>
                      <a:pt x="228" y="156"/>
                      <a:pt x="228" y="156"/>
                      <a:pt x="228" y="156"/>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7"/>
                      <a:pt x="227" y="157"/>
                      <a:pt x="227" y="157"/>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6" y="158"/>
                      <a:pt x="226" y="158"/>
                      <a:pt x="226"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8"/>
                    </a:cubicBezTo>
                    <a:cubicBezTo>
                      <a:pt x="227" y="158"/>
                      <a:pt x="227" y="158"/>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7" y="159"/>
                      <a:pt x="227" y="159"/>
                      <a:pt x="227" y="159"/>
                    </a:cubicBezTo>
                    <a:cubicBezTo>
                      <a:pt x="226" y="159"/>
                      <a:pt x="227"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8"/>
                      <a:pt x="226" y="158"/>
                      <a:pt x="226" y="158"/>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5" y="159"/>
                      <a:pt x="225" y="159"/>
                      <a:pt x="225"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59"/>
                      <a:pt x="226" y="159"/>
                      <a:pt x="226" y="159"/>
                    </a:cubicBezTo>
                    <a:cubicBezTo>
                      <a:pt x="226" y="160"/>
                      <a:pt x="226" y="160"/>
                      <a:pt x="226" y="160"/>
                    </a:cubicBezTo>
                    <a:cubicBezTo>
                      <a:pt x="226" y="160"/>
                      <a:pt x="226" y="160"/>
                      <a:pt x="226"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5" y="160"/>
                      <a:pt x="225" y="160"/>
                      <a:pt x="225" y="160"/>
                    </a:cubicBezTo>
                    <a:cubicBezTo>
                      <a:pt x="224" y="160"/>
                      <a:pt x="224" y="160"/>
                      <a:pt x="224" y="160"/>
                    </a:cubicBezTo>
                    <a:cubicBezTo>
                      <a:pt x="224" y="160"/>
                      <a:pt x="224" y="160"/>
                      <a:pt x="224" y="160"/>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1"/>
                      <a:pt x="224" y="161"/>
                    </a:cubicBezTo>
                    <a:cubicBezTo>
                      <a:pt x="224" y="161"/>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4" y="162"/>
                      <a:pt x="224" y="162"/>
                      <a:pt x="224"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2"/>
                      <a:pt x="223" y="162"/>
                      <a:pt x="223" y="162"/>
                    </a:cubicBezTo>
                    <a:cubicBezTo>
                      <a:pt x="223" y="163"/>
                      <a:pt x="223" y="162"/>
                      <a:pt x="223" y="163"/>
                    </a:cubicBezTo>
                    <a:cubicBezTo>
                      <a:pt x="223" y="163"/>
                      <a:pt x="223" y="163"/>
                      <a:pt x="223" y="163"/>
                    </a:cubicBezTo>
                    <a:cubicBezTo>
                      <a:pt x="223" y="163"/>
                      <a:pt x="223" y="163"/>
                      <a:pt x="223" y="163"/>
                    </a:cubicBezTo>
                    <a:cubicBezTo>
                      <a:pt x="223" y="163"/>
                      <a:pt x="223" y="163"/>
                      <a:pt x="223" y="163"/>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3" y="164"/>
                    </a:cubicBezTo>
                    <a:cubicBezTo>
                      <a:pt x="223" y="164"/>
                      <a:pt x="223" y="164"/>
                      <a:pt x="224" y="164"/>
                    </a:cubicBezTo>
                    <a:cubicBezTo>
                      <a:pt x="224" y="164"/>
                      <a:pt x="224" y="164"/>
                      <a:pt x="224" y="164"/>
                    </a:cubicBezTo>
                    <a:cubicBezTo>
                      <a:pt x="224" y="164"/>
                      <a:pt x="224" y="164"/>
                      <a:pt x="224" y="164"/>
                    </a:cubicBezTo>
                    <a:cubicBezTo>
                      <a:pt x="224" y="164"/>
                      <a:pt x="224" y="164"/>
                      <a:pt x="224" y="164"/>
                    </a:cubicBezTo>
                    <a:cubicBezTo>
                      <a:pt x="224" y="164"/>
                      <a:pt x="223" y="164"/>
                      <a:pt x="223" y="164"/>
                    </a:cubicBezTo>
                    <a:cubicBezTo>
                      <a:pt x="223" y="164"/>
                      <a:pt x="223" y="164"/>
                      <a:pt x="223" y="164"/>
                    </a:cubicBezTo>
                    <a:cubicBezTo>
                      <a:pt x="223" y="164"/>
                      <a:pt x="223" y="164"/>
                      <a:pt x="223" y="164"/>
                    </a:cubicBezTo>
                    <a:cubicBezTo>
                      <a:pt x="223" y="164"/>
                      <a:pt x="223" y="164"/>
                      <a:pt x="223"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4" y="164"/>
                      <a:pt x="224" y="164"/>
                      <a:pt x="224" y="164"/>
                    </a:cubicBezTo>
                    <a:cubicBezTo>
                      <a:pt x="225" y="164"/>
                      <a:pt x="225" y="164"/>
                      <a:pt x="225" y="164"/>
                    </a:cubicBezTo>
                    <a:cubicBezTo>
                      <a:pt x="225" y="164"/>
                      <a:pt x="225" y="164"/>
                      <a:pt x="225" y="164"/>
                    </a:cubicBezTo>
                    <a:cubicBezTo>
                      <a:pt x="225" y="164"/>
                      <a:pt x="225" y="164"/>
                      <a:pt x="225" y="164"/>
                    </a:cubicBezTo>
                    <a:cubicBezTo>
                      <a:pt x="225" y="164"/>
                      <a:pt x="225" y="164"/>
                      <a:pt x="225" y="164"/>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5" y="165"/>
                      <a:pt x="225" y="165"/>
                      <a:pt x="225" y="165"/>
                    </a:cubicBezTo>
                    <a:cubicBezTo>
                      <a:pt x="226" y="165"/>
                      <a:pt x="226" y="165"/>
                      <a:pt x="226" y="165"/>
                    </a:cubicBezTo>
                    <a:cubicBezTo>
                      <a:pt x="226" y="165"/>
                      <a:pt x="226" y="165"/>
                      <a:pt x="226" y="165"/>
                    </a:cubicBezTo>
                    <a:cubicBezTo>
                      <a:pt x="226" y="165"/>
                      <a:pt x="226" y="165"/>
                      <a:pt x="226" y="165"/>
                    </a:cubicBezTo>
                    <a:cubicBezTo>
                      <a:pt x="226" y="165"/>
                      <a:pt x="226"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7" y="166"/>
                    </a:cubicBezTo>
                    <a:cubicBezTo>
                      <a:pt x="227" y="166"/>
                      <a:pt x="227" y="166"/>
                      <a:pt x="228" y="166"/>
                    </a:cubicBezTo>
                    <a:cubicBezTo>
                      <a:pt x="228" y="166"/>
                      <a:pt x="228" y="166"/>
                      <a:pt x="228" y="166"/>
                    </a:cubicBezTo>
                    <a:cubicBezTo>
                      <a:pt x="228" y="166"/>
                      <a:pt x="228" y="166"/>
                      <a:pt x="228" y="166"/>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7"/>
                      <a:pt x="228" y="167"/>
                      <a:pt x="228" y="167"/>
                    </a:cubicBezTo>
                    <a:cubicBezTo>
                      <a:pt x="228"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8"/>
                      <a:pt x="229" y="168"/>
                      <a:pt x="229" y="168"/>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69"/>
                      <a:pt x="229" y="169"/>
                      <a:pt x="229" y="169"/>
                    </a:cubicBezTo>
                    <a:cubicBezTo>
                      <a:pt x="229" y="170"/>
                      <a:pt x="229" y="170"/>
                      <a:pt x="229" y="170"/>
                    </a:cubicBezTo>
                    <a:cubicBezTo>
                      <a:pt x="229" y="170"/>
                      <a:pt x="229" y="170"/>
                      <a:pt x="229" y="170"/>
                    </a:cubicBezTo>
                    <a:cubicBezTo>
                      <a:pt x="229" y="170"/>
                      <a:pt x="229" y="170"/>
                      <a:pt x="229" y="170"/>
                    </a:cubicBezTo>
                    <a:cubicBezTo>
                      <a:pt x="229" y="170"/>
                      <a:pt x="229" y="170"/>
                      <a:pt x="229"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0"/>
                      <a:pt x="230" y="170"/>
                      <a:pt x="230" y="170"/>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1"/>
                      <a:pt x="230" y="171"/>
                    </a:cubicBezTo>
                    <a:cubicBezTo>
                      <a:pt x="230" y="171"/>
                      <a:pt x="230" y="172"/>
                      <a:pt x="230" y="172"/>
                    </a:cubicBezTo>
                    <a:cubicBezTo>
                      <a:pt x="230" y="172"/>
                      <a:pt x="230" y="172"/>
                      <a:pt x="230" y="172"/>
                    </a:cubicBezTo>
                    <a:cubicBezTo>
                      <a:pt x="230" y="172"/>
                      <a:pt x="230" y="172"/>
                      <a:pt x="230" y="172"/>
                    </a:cubicBezTo>
                    <a:cubicBezTo>
                      <a:pt x="230" y="172"/>
                      <a:pt x="230" y="172"/>
                      <a:pt x="230" y="172"/>
                    </a:cubicBezTo>
                    <a:cubicBezTo>
                      <a:pt x="230" y="172"/>
                      <a:pt x="230" y="173"/>
                      <a:pt x="230" y="173"/>
                    </a:cubicBezTo>
                    <a:cubicBezTo>
                      <a:pt x="230" y="173"/>
                      <a:pt x="230" y="173"/>
                      <a:pt x="230" y="173"/>
                    </a:cubicBezTo>
                    <a:cubicBezTo>
                      <a:pt x="230" y="173"/>
                      <a:pt x="230" y="173"/>
                      <a:pt x="230" y="173"/>
                    </a:cubicBezTo>
                    <a:cubicBezTo>
                      <a:pt x="230" y="173"/>
                      <a:pt x="230" y="173"/>
                      <a:pt x="230" y="173"/>
                    </a:cubicBezTo>
                    <a:cubicBezTo>
                      <a:pt x="230" y="173"/>
                      <a:pt x="230" y="173"/>
                      <a:pt x="230" y="173"/>
                    </a:cubicBezTo>
                    <a:cubicBezTo>
                      <a:pt x="230" y="173"/>
                      <a:pt x="230" y="174"/>
                      <a:pt x="230" y="174"/>
                    </a:cubicBezTo>
                    <a:cubicBezTo>
                      <a:pt x="230" y="174"/>
                      <a:pt x="230" y="174"/>
                      <a:pt x="230" y="174"/>
                    </a:cubicBezTo>
                    <a:cubicBezTo>
                      <a:pt x="230" y="174"/>
                      <a:pt x="230" y="174"/>
                      <a:pt x="230" y="174"/>
                    </a:cubicBezTo>
                    <a:cubicBezTo>
                      <a:pt x="230" y="174"/>
                      <a:pt x="230" y="174"/>
                      <a:pt x="230" y="174"/>
                    </a:cubicBezTo>
                    <a:cubicBezTo>
                      <a:pt x="230" y="174"/>
                      <a:pt x="230" y="174"/>
                      <a:pt x="230" y="175"/>
                    </a:cubicBezTo>
                    <a:cubicBezTo>
                      <a:pt x="230" y="175"/>
                      <a:pt x="230" y="175"/>
                      <a:pt x="230" y="175"/>
                    </a:cubicBezTo>
                    <a:cubicBezTo>
                      <a:pt x="230" y="175"/>
                      <a:pt x="230" y="175"/>
                      <a:pt x="230" y="175"/>
                    </a:cubicBezTo>
                    <a:cubicBezTo>
                      <a:pt x="230" y="175"/>
                      <a:pt x="230" y="175"/>
                      <a:pt x="230" y="175"/>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6"/>
                      <a:pt x="230" y="176"/>
                    </a:cubicBezTo>
                    <a:cubicBezTo>
                      <a:pt x="230" y="176"/>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30" y="177"/>
                      <a:pt x="230" y="177"/>
                      <a:pt x="230"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7"/>
                      <a:pt x="229" y="177"/>
                      <a:pt x="229" y="177"/>
                    </a:cubicBezTo>
                    <a:cubicBezTo>
                      <a:pt x="229" y="178"/>
                      <a:pt x="229" y="178"/>
                      <a:pt x="229" y="178"/>
                    </a:cubicBezTo>
                    <a:cubicBezTo>
                      <a:pt x="229" y="178"/>
                      <a:pt x="229" y="178"/>
                      <a:pt x="229" y="178"/>
                    </a:cubicBezTo>
                    <a:cubicBezTo>
                      <a:pt x="229" y="178"/>
                      <a:pt x="229" y="178"/>
                      <a:pt x="229" y="178"/>
                    </a:cubicBezTo>
                    <a:cubicBezTo>
                      <a:pt x="228" y="178"/>
                      <a:pt x="228" y="178"/>
                      <a:pt x="228" y="178"/>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8"/>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8" y="179"/>
                      <a:pt x="228" y="179"/>
                      <a:pt x="228" y="179"/>
                    </a:cubicBezTo>
                    <a:cubicBezTo>
                      <a:pt x="227" y="179"/>
                      <a:pt x="227" y="179"/>
                      <a:pt x="227" y="179"/>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7" y="180"/>
                      <a:pt x="227" y="180"/>
                      <a:pt x="227" y="180"/>
                    </a:cubicBezTo>
                    <a:cubicBezTo>
                      <a:pt x="226" y="180"/>
                      <a:pt x="226" y="180"/>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26" y="181"/>
                      <a:pt x="226" y="181"/>
                      <a:pt x="226" y="181"/>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4"/>
                      <a:pt x="219" y="184"/>
                      <a:pt x="219" y="184"/>
                    </a:cubicBezTo>
                    <a:cubicBezTo>
                      <a:pt x="219" y="185"/>
                      <a:pt x="219" y="185"/>
                      <a:pt x="219" y="185"/>
                    </a:cubicBezTo>
                    <a:cubicBezTo>
                      <a:pt x="219" y="185"/>
                      <a:pt x="219" y="185"/>
                      <a:pt x="219" y="185"/>
                    </a:cubicBezTo>
                    <a:cubicBezTo>
                      <a:pt x="220" y="185"/>
                      <a:pt x="219" y="185"/>
                      <a:pt x="220" y="185"/>
                    </a:cubicBezTo>
                    <a:cubicBezTo>
                      <a:pt x="220" y="185"/>
                      <a:pt x="220" y="185"/>
                      <a:pt x="220" y="185"/>
                    </a:cubicBezTo>
                    <a:cubicBezTo>
                      <a:pt x="220" y="185"/>
                      <a:pt x="220" y="185"/>
                      <a:pt x="220" y="185"/>
                    </a:cubicBezTo>
                    <a:cubicBezTo>
                      <a:pt x="220" y="185"/>
                      <a:pt x="220" y="185"/>
                      <a:pt x="220" y="185"/>
                    </a:cubicBezTo>
                    <a:cubicBezTo>
                      <a:pt x="220" y="185"/>
                      <a:pt x="220" y="185"/>
                      <a:pt x="220" y="185"/>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0" y="186"/>
                      <a:pt x="220" y="186"/>
                      <a:pt x="220"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6"/>
                      <a:pt x="221" y="186"/>
                      <a:pt x="221" y="186"/>
                    </a:cubicBezTo>
                    <a:cubicBezTo>
                      <a:pt x="221" y="187"/>
                      <a:pt x="221" y="187"/>
                      <a:pt x="221" y="187"/>
                    </a:cubicBezTo>
                    <a:cubicBezTo>
                      <a:pt x="221" y="187"/>
                      <a:pt x="221" y="187"/>
                      <a:pt x="221" y="187"/>
                    </a:cubicBezTo>
                    <a:cubicBezTo>
                      <a:pt x="220" y="187"/>
                      <a:pt x="220" y="186"/>
                      <a:pt x="220" y="186"/>
                    </a:cubicBezTo>
                    <a:cubicBezTo>
                      <a:pt x="220" y="186"/>
                      <a:pt x="220" y="186"/>
                      <a:pt x="220" y="186"/>
                    </a:cubicBezTo>
                    <a:cubicBezTo>
                      <a:pt x="220" y="186"/>
                      <a:pt x="220" y="186"/>
                      <a:pt x="220" y="186"/>
                    </a:cubicBezTo>
                    <a:cubicBezTo>
                      <a:pt x="220" y="187"/>
                      <a:pt x="220" y="187"/>
                      <a:pt x="220" y="187"/>
                    </a:cubicBezTo>
                    <a:cubicBezTo>
                      <a:pt x="220" y="187"/>
                      <a:pt x="220" y="187"/>
                      <a:pt x="220"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7"/>
                      <a:pt x="221" y="187"/>
                      <a:pt x="221" y="187"/>
                    </a:cubicBezTo>
                    <a:cubicBezTo>
                      <a:pt x="221" y="188"/>
                      <a:pt x="221" y="188"/>
                      <a:pt x="221" y="188"/>
                    </a:cubicBezTo>
                    <a:cubicBezTo>
                      <a:pt x="221" y="188"/>
                      <a:pt x="221" y="188"/>
                      <a:pt x="222" y="188"/>
                    </a:cubicBezTo>
                    <a:cubicBezTo>
                      <a:pt x="222" y="188"/>
                      <a:pt x="222" y="188"/>
                      <a:pt x="222" y="188"/>
                    </a:cubicBezTo>
                    <a:cubicBezTo>
                      <a:pt x="222" y="188"/>
                      <a:pt x="222" y="188"/>
                      <a:pt x="222" y="188"/>
                    </a:cubicBezTo>
                    <a:cubicBezTo>
                      <a:pt x="222" y="188"/>
                      <a:pt x="222" y="188"/>
                      <a:pt x="222"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8"/>
                      <a:pt x="221" y="188"/>
                      <a:pt x="221" y="188"/>
                    </a:cubicBezTo>
                    <a:cubicBezTo>
                      <a:pt x="221" y="189"/>
                      <a:pt x="221" y="188"/>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2" y="189"/>
                      <a:pt x="222" y="189"/>
                      <a:pt x="222" y="189"/>
                    </a:cubicBezTo>
                    <a:cubicBezTo>
                      <a:pt x="222" y="189"/>
                      <a:pt x="222" y="189"/>
                      <a:pt x="222" y="189"/>
                    </a:cubicBezTo>
                    <a:cubicBezTo>
                      <a:pt x="222" y="189"/>
                      <a:pt x="222" y="189"/>
                      <a:pt x="222"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89"/>
                      <a:pt x="221" y="189"/>
                      <a:pt x="221" y="189"/>
                    </a:cubicBezTo>
                    <a:cubicBezTo>
                      <a:pt x="221" y="190"/>
                      <a:pt x="221" y="190"/>
                      <a:pt x="221" y="190"/>
                    </a:cubicBezTo>
                    <a:cubicBezTo>
                      <a:pt x="221" y="190"/>
                      <a:pt x="221" y="190"/>
                      <a:pt x="221" y="190"/>
                    </a:cubicBezTo>
                    <a:cubicBezTo>
                      <a:pt x="221" y="190"/>
                      <a:pt x="221" y="190"/>
                      <a:pt x="221" y="190"/>
                    </a:cubicBezTo>
                    <a:cubicBezTo>
                      <a:pt x="221" y="190"/>
                      <a:pt x="221" y="190"/>
                      <a:pt x="221" y="190"/>
                    </a:cubicBezTo>
                    <a:cubicBezTo>
                      <a:pt x="222" y="190"/>
                      <a:pt x="221" y="190"/>
                      <a:pt x="222" y="190"/>
                    </a:cubicBezTo>
                    <a:cubicBezTo>
                      <a:pt x="222" y="190"/>
                      <a:pt x="222" y="190"/>
                      <a:pt x="222" y="190"/>
                    </a:cubicBezTo>
                    <a:cubicBezTo>
                      <a:pt x="222" y="191"/>
                      <a:pt x="222" y="191"/>
                      <a:pt x="222" y="191"/>
                    </a:cubicBezTo>
                    <a:cubicBezTo>
                      <a:pt x="222" y="191"/>
                      <a:pt x="222" y="191"/>
                      <a:pt x="222" y="191"/>
                    </a:cubicBezTo>
                    <a:cubicBezTo>
                      <a:pt x="222" y="191"/>
                      <a:pt x="222" y="191"/>
                      <a:pt x="222" y="191"/>
                    </a:cubicBezTo>
                    <a:cubicBezTo>
                      <a:pt x="222" y="191"/>
                      <a:pt x="221"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2"/>
                      <a:pt x="222" y="192"/>
                      <a:pt x="222" y="192"/>
                    </a:cubicBezTo>
                    <a:cubicBezTo>
                      <a:pt x="222" y="193"/>
                      <a:pt x="222" y="193"/>
                      <a:pt x="222" y="193"/>
                    </a:cubicBezTo>
                    <a:cubicBezTo>
                      <a:pt x="222" y="193"/>
                      <a:pt x="222" y="193"/>
                      <a:pt x="222" y="193"/>
                    </a:cubicBezTo>
                    <a:cubicBezTo>
                      <a:pt x="222" y="193"/>
                      <a:pt x="222" y="193"/>
                      <a:pt x="222" y="193"/>
                    </a:cubicBezTo>
                    <a:cubicBezTo>
                      <a:pt x="222" y="193"/>
                      <a:pt x="222" y="193"/>
                      <a:pt x="222" y="193"/>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2" y="194"/>
                      <a:pt x="222" y="194"/>
                      <a:pt x="222"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4"/>
                      <a:pt x="223" y="194"/>
                      <a:pt x="223" y="194"/>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5"/>
                      <a:pt x="223" y="195"/>
                      <a:pt x="223" y="195"/>
                    </a:cubicBezTo>
                    <a:cubicBezTo>
                      <a:pt x="223" y="196"/>
                      <a:pt x="223" y="196"/>
                      <a:pt x="223" y="196"/>
                    </a:cubicBezTo>
                    <a:cubicBezTo>
                      <a:pt x="223" y="196"/>
                      <a:pt x="223" y="196"/>
                      <a:pt x="223" y="196"/>
                    </a:cubicBezTo>
                    <a:cubicBezTo>
                      <a:pt x="222" y="197"/>
                      <a:pt x="222" y="197"/>
                      <a:pt x="222" y="197"/>
                    </a:cubicBezTo>
                    <a:cubicBezTo>
                      <a:pt x="222" y="198"/>
                      <a:pt x="222" y="198"/>
                      <a:pt x="222" y="198"/>
                    </a:cubicBezTo>
                    <a:cubicBezTo>
                      <a:pt x="221" y="198"/>
                      <a:pt x="221" y="198"/>
                      <a:pt x="221" y="198"/>
                    </a:cubicBezTo>
                    <a:cubicBezTo>
                      <a:pt x="221" y="198"/>
                      <a:pt x="221" y="198"/>
                      <a:pt x="221" y="198"/>
                    </a:cubicBezTo>
                    <a:cubicBezTo>
                      <a:pt x="221" y="198"/>
                      <a:pt x="221" y="198"/>
                      <a:pt x="221" y="198"/>
                    </a:cubicBezTo>
                    <a:cubicBezTo>
                      <a:pt x="222" y="198"/>
                      <a:pt x="221" y="198"/>
                      <a:pt x="222" y="198"/>
                    </a:cubicBezTo>
                    <a:cubicBezTo>
                      <a:pt x="222" y="198"/>
                      <a:pt x="222" y="198"/>
                      <a:pt x="222" y="198"/>
                    </a:cubicBezTo>
                    <a:cubicBezTo>
                      <a:pt x="222" y="198"/>
                      <a:pt x="222" y="198"/>
                      <a:pt x="222" y="198"/>
                    </a:cubicBezTo>
                    <a:cubicBezTo>
                      <a:pt x="222" y="198"/>
                      <a:pt x="222" y="198"/>
                      <a:pt x="222" y="198"/>
                    </a:cubicBezTo>
                    <a:cubicBezTo>
                      <a:pt x="222" y="198"/>
                      <a:pt x="222" y="198"/>
                      <a:pt x="222" y="198"/>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199"/>
                      <a:pt x="222" y="199"/>
                      <a:pt x="222" y="199"/>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2" y="200"/>
                      <a:pt x="222" y="200"/>
                    </a:cubicBezTo>
                    <a:cubicBezTo>
                      <a:pt x="222"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200"/>
                      <a:pt x="221" y="200"/>
                      <a:pt x="221" y="200"/>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1" y="199"/>
                      <a:pt x="221" y="199"/>
                      <a:pt x="221" y="199"/>
                    </a:cubicBezTo>
                    <a:cubicBezTo>
                      <a:pt x="220" y="199"/>
                      <a:pt x="220" y="199"/>
                      <a:pt x="220" y="199"/>
                    </a:cubicBezTo>
                    <a:cubicBezTo>
                      <a:pt x="220" y="199"/>
                      <a:pt x="220" y="199"/>
                      <a:pt x="220" y="199"/>
                    </a:cubicBezTo>
                    <a:cubicBezTo>
                      <a:pt x="220" y="199"/>
                      <a:pt x="220" y="199"/>
                      <a:pt x="220" y="199"/>
                    </a:cubicBezTo>
                    <a:cubicBezTo>
                      <a:pt x="220" y="198"/>
                      <a:pt x="220" y="198"/>
                      <a:pt x="220" y="198"/>
                    </a:cubicBezTo>
                    <a:cubicBezTo>
                      <a:pt x="220" y="198"/>
                      <a:pt x="220" y="198"/>
                      <a:pt x="220" y="198"/>
                    </a:cubicBezTo>
                    <a:cubicBezTo>
                      <a:pt x="220" y="198"/>
                      <a:pt x="220" y="198"/>
                      <a:pt x="220" y="198"/>
                    </a:cubicBezTo>
                    <a:cubicBezTo>
                      <a:pt x="220" y="198"/>
                      <a:pt x="220" y="198"/>
                      <a:pt x="220" y="198"/>
                    </a:cubicBezTo>
                    <a:cubicBezTo>
                      <a:pt x="220" y="199"/>
                      <a:pt x="220" y="199"/>
                      <a:pt x="220"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199"/>
                      <a:pt x="219" y="199"/>
                      <a:pt x="219" y="199"/>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0"/>
                      <a:pt x="219" y="200"/>
                      <a:pt x="219" y="200"/>
                    </a:cubicBezTo>
                    <a:cubicBezTo>
                      <a:pt x="219" y="201"/>
                      <a:pt x="219" y="201"/>
                      <a:pt x="219" y="201"/>
                    </a:cubicBezTo>
                    <a:cubicBezTo>
                      <a:pt x="219" y="201"/>
                      <a:pt x="219" y="201"/>
                      <a:pt x="219" y="201"/>
                    </a:cubicBezTo>
                    <a:cubicBezTo>
                      <a:pt x="219" y="201"/>
                      <a:pt x="219" y="201"/>
                      <a:pt x="219" y="201"/>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20" y="202"/>
                      <a:pt x="220" y="202"/>
                      <a:pt x="220" y="202"/>
                    </a:cubicBezTo>
                    <a:cubicBezTo>
                      <a:pt x="219" y="202"/>
                      <a:pt x="219" y="202"/>
                      <a:pt x="219" y="202"/>
                    </a:cubicBezTo>
                    <a:cubicBezTo>
                      <a:pt x="219" y="201"/>
                      <a:pt x="219" y="201"/>
                      <a:pt x="219" y="201"/>
                    </a:cubicBezTo>
                    <a:cubicBezTo>
                      <a:pt x="219" y="201"/>
                      <a:pt x="219" y="201"/>
                      <a:pt x="219" y="201"/>
                    </a:cubicBezTo>
                    <a:cubicBezTo>
                      <a:pt x="218" y="201"/>
                      <a:pt x="218" y="201"/>
                      <a:pt x="218" y="201"/>
                    </a:cubicBezTo>
                    <a:cubicBezTo>
                      <a:pt x="218" y="201"/>
                      <a:pt x="218" y="201"/>
                      <a:pt x="218" y="201"/>
                    </a:cubicBezTo>
                    <a:cubicBezTo>
                      <a:pt x="218" y="201"/>
                      <a:pt x="218" y="201"/>
                      <a:pt x="218" y="201"/>
                    </a:cubicBezTo>
                    <a:cubicBezTo>
                      <a:pt x="218" y="201"/>
                      <a:pt x="218" y="201"/>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8" y="200"/>
                      <a:pt x="218" y="200"/>
                      <a:pt x="218"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7" y="200"/>
                    </a:cubicBezTo>
                    <a:cubicBezTo>
                      <a:pt x="217" y="200"/>
                      <a:pt x="217"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5" y="200"/>
                    </a:cubicBezTo>
                    <a:cubicBezTo>
                      <a:pt x="215" y="200"/>
                      <a:pt x="215" y="200"/>
                      <a:pt x="215" y="200"/>
                    </a:cubicBezTo>
                    <a:cubicBezTo>
                      <a:pt x="215" y="200"/>
                      <a:pt x="215" y="200"/>
                      <a:pt x="215" y="200"/>
                    </a:cubicBezTo>
                    <a:cubicBezTo>
                      <a:pt x="215" y="200"/>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4" y="201"/>
                    </a:cubicBezTo>
                    <a:cubicBezTo>
                      <a:pt x="214" y="201"/>
                      <a:pt x="214" y="201"/>
                      <a:pt x="215" y="201"/>
                    </a:cubicBezTo>
                    <a:cubicBezTo>
                      <a:pt x="215" y="201"/>
                      <a:pt x="215" y="201"/>
                      <a:pt x="215" y="201"/>
                    </a:cubicBezTo>
                    <a:cubicBezTo>
                      <a:pt x="215" y="201"/>
                      <a:pt x="215" y="201"/>
                      <a:pt x="215" y="201"/>
                    </a:cubicBezTo>
                    <a:cubicBezTo>
                      <a:pt x="215" y="201"/>
                      <a:pt x="215" y="201"/>
                      <a:pt x="215" y="201"/>
                    </a:cubicBezTo>
                    <a:cubicBezTo>
                      <a:pt x="215" y="201"/>
                      <a:pt x="215" y="201"/>
                      <a:pt x="215" y="201"/>
                    </a:cubicBezTo>
                    <a:cubicBezTo>
                      <a:pt x="215" y="200"/>
                      <a:pt x="215" y="200"/>
                      <a:pt x="215" y="200"/>
                    </a:cubicBezTo>
                    <a:cubicBezTo>
                      <a:pt x="215" y="200"/>
                      <a:pt x="215" y="200"/>
                      <a:pt x="215" y="200"/>
                    </a:cubicBezTo>
                    <a:cubicBezTo>
                      <a:pt x="215" y="200"/>
                      <a:pt x="215"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200"/>
                      <a:pt x="216" y="200"/>
                      <a:pt x="216" y="200"/>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6" y="199"/>
                      <a:pt x="216" y="199"/>
                      <a:pt x="216" y="199"/>
                    </a:cubicBezTo>
                    <a:cubicBezTo>
                      <a:pt x="215" y="198"/>
                      <a:pt x="215" y="198"/>
                      <a:pt x="215" y="198"/>
                    </a:cubicBezTo>
                    <a:cubicBezTo>
                      <a:pt x="215" y="198"/>
                      <a:pt x="215" y="198"/>
                      <a:pt x="215" y="198"/>
                    </a:cubicBezTo>
                    <a:cubicBezTo>
                      <a:pt x="215" y="198"/>
                      <a:pt x="215" y="198"/>
                      <a:pt x="215" y="198"/>
                    </a:cubicBezTo>
                    <a:cubicBezTo>
                      <a:pt x="215" y="198"/>
                      <a:pt x="215" y="198"/>
                      <a:pt x="215" y="198"/>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5" y="197"/>
                      <a:pt x="215" y="197"/>
                    </a:cubicBezTo>
                    <a:cubicBezTo>
                      <a:pt x="215"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7"/>
                      <a:pt x="214" y="197"/>
                      <a:pt x="214" y="197"/>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4" y="196"/>
                      <a:pt x="214" y="196"/>
                      <a:pt x="214"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3" y="196"/>
                      <a:pt x="213" y="196"/>
                      <a:pt x="213" y="196"/>
                    </a:cubicBezTo>
                    <a:cubicBezTo>
                      <a:pt x="212" y="196"/>
                      <a:pt x="213" y="195"/>
                      <a:pt x="212" y="195"/>
                    </a:cubicBezTo>
                    <a:cubicBezTo>
                      <a:pt x="212" y="195"/>
                      <a:pt x="212" y="195"/>
                      <a:pt x="212" y="195"/>
                    </a:cubicBezTo>
                    <a:cubicBezTo>
                      <a:pt x="212" y="195"/>
                      <a:pt x="212" y="195"/>
                      <a:pt x="212" y="195"/>
                    </a:cubicBezTo>
                    <a:cubicBezTo>
                      <a:pt x="212" y="195"/>
                      <a:pt x="212" y="195"/>
                      <a:pt x="212" y="195"/>
                    </a:cubicBezTo>
                    <a:cubicBezTo>
                      <a:pt x="212" y="196"/>
                      <a:pt x="212" y="196"/>
                      <a:pt x="212" y="195"/>
                    </a:cubicBezTo>
                    <a:cubicBezTo>
                      <a:pt x="211" y="195"/>
                      <a:pt x="211" y="195"/>
                      <a:pt x="211" y="195"/>
                    </a:cubicBezTo>
                    <a:cubicBezTo>
                      <a:pt x="211" y="195"/>
                      <a:pt x="211" y="195"/>
                      <a:pt x="211" y="195"/>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6"/>
                      <a:pt x="211" y="196"/>
                      <a:pt x="211" y="196"/>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1" y="195"/>
                      <a:pt x="211" y="195"/>
                      <a:pt x="211" y="195"/>
                    </a:cubicBezTo>
                    <a:cubicBezTo>
                      <a:pt x="212" y="195"/>
                      <a:pt x="211"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5"/>
                      <a:pt x="212" y="195"/>
                      <a:pt x="212" y="195"/>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4"/>
                      <a:pt x="211" y="194"/>
                      <a:pt x="211" y="194"/>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1" y="193"/>
                      <a:pt x="211" y="193"/>
                      <a:pt x="211"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3"/>
                      <a:pt x="210" y="193"/>
                      <a:pt x="210" y="193"/>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2"/>
                      <a:pt x="210" y="192"/>
                      <a:pt x="210" y="192"/>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1"/>
                      <a:pt x="210" y="191"/>
                      <a:pt x="210" y="191"/>
                    </a:cubicBezTo>
                    <a:cubicBezTo>
                      <a:pt x="210" y="190"/>
                      <a:pt x="210" y="190"/>
                      <a:pt x="210" y="190"/>
                    </a:cubicBezTo>
                    <a:cubicBezTo>
                      <a:pt x="210" y="189"/>
                      <a:pt x="210" y="189"/>
                      <a:pt x="210" y="189"/>
                    </a:cubicBezTo>
                    <a:cubicBezTo>
                      <a:pt x="210" y="188"/>
                      <a:pt x="210" y="188"/>
                      <a:pt x="210" y="188"/>
                    </a:cubicBezTo>
                    <a:cubicBezTo>
                      <a:pt x="210" y="187"/>
                      <a:pt x="210" y="187"/>
                      <a:pt x="210" y="187"/>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7"/>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6"/>
                      <a:pt x="209" y="186"/>
                      <a:pt x="209" y="186"/>
                    </a:cubicBezTo>
                    <a:cubicBezTo>
                      <a:pt x="209" y="185"/>
                      <a:pt x="209" y="185"/>
                      <a:pt x="209" y="185"/>
                    </a:cubicBezTo>
                    <a:cubicBezTo>
                      <a:pt x="210" y="184"/>
                      <a:pt x="210" y="184"/>
                      <a:pt x="210" y="184"/>
                    </a:cubicBezTo>
                    <a:cubicBezTo>
                      <a:pt x="210" y="183"/>
                      <a:pt x="210" y="183"/>
                      <a:pt x="210" y="183"/>
                    </a:cubicBezTo>
                    <a:cubicBezTo>
                      <a:pt x="210" y="182"/>
                      <a:pt x="210" y="182"/>
                      <a:pt x="210" y="182"/>
                    </a:cubicBezTo>
                    <a:cubicBezTo>
                      <a:pt x="208" y="181"/>
                      <a:pt x="208" y="181"/>
                      <a:pt x="208" y="181"/>
                    </a:cubicBezTo>
                    <a:cubicBezTo>
                      <a:pt x="208" y="181"/>
                      <a:pt x="208" y="181"/>
                      <a:pt x="208" y="181"/>
                    </a:cubicBezTo>
                    <a:cubicBezTo>
                      <a:pt x="208" y="181"/>
                      <a:pt x="208" y="181"/>
                      <a:pt x="208"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7" y="181"/>
                      <a:pt x="207" y="181"/>
                      <a:pt x="207"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6" y="181"/>
                      <a:pt x="206" y="181"/>
                      <a:pt x="206"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4" y="181"/>
                      <a:pt x="204" y="181"/>
                      <a:pt x="204"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5" y="181"/>
                      <a:pt x="205" y="181"/>
                      <a:pt x="205" y="181"/>
                    </a:cubicBezTo>
                    <a:cubicBezTo>
                      <a:pt x="204" y="181"/>
                      <a:pt x="204" y="181"/>
                      <a:pt x="204" y="181"/>
                    </a:cubicBezTo>
                    <a:cubicBezTo>
                      <a:pt x="203" y="181"/>
                      <a:pt x="203" y="181"/>
                      <a:pt x="203" y="181"/>
                    </a:cubicBezTo>
                    <a:cubicBezTo>
                      <a:pt x="203" y="181"/>
                      <a:pt x="203" y="181"/>
                      <a:pt x="203" y="181"/>
                    </a:cubicBezTo>
                    <a:cubicBezTo>
                      <a:pt x="203" y="181"/>
                      <a:pt x="203" y="181"/>
                      <a:pt x="203" y="181"/>
                    </a:cubicBezTo>
                    <a:cubicBezTo>
                      <a:pt x="203" y="181"/>
                      <a:pt x="203" y="181"/>
                      <a:pt x="203"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2" y="181"/>
                      <a:pt x="202" y="181"/>
                      <a:pt x="202" y="181"/>
                    </a:cubicBezTo>
                    <a:cubicBezTo>
                      <a:pt x="201" y="181"/>
                      <a:pt x="201" y="181"/>
                      <a:pt x="200" y="181"/>
                    </a:cubicBezTo>
                    <a:cubicBezTo>
                      <a:pt x="200" y="181"/>
                      <a:pt x="200" y="181"/>
                      <a:pt x="200" y="181"/>
                    </a:cubicBezTo>
                    <a:cubicBezTo>
                      <a:pt x="200" y="181"/>
                      <a:pt x="200" y="181"/>
                      <a:pt x="200" y="181"/>
                    </a:cubicBezTo>
                    <a:cubicBezTo>
                      <a:pt x="200" y="181"/>
                      <a:pt x="200" y="181"/>
                      <a:pt x="200" y="181"/>
                    </a:cubicBezTo>
                    <a:cubicBezTo>
                      <a:pt x="200" y="181"/>
                      <a:pt x="200" y="181"/>
                      <a:pt x="200" y="181"/>
                    </a:cubicBezTo>
                    <a:cubicBezTo>
                      <a:pt x="200" y="180"/>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2"/>
                    </a:cubicBezTo>
                    <a:cubicBezTo>
                      <a:pt x="199" y="182"/>
                      <a:pt x="199" y="182"/>
                      <a:pt x="199" y="182"/>
                    </a:cubicBezTo>
                    <a:cubicBezTo>
                      <a:pt x="199" y="182"/>
                      <a:pt x="199" y="182"/>
                      <a:pt x="199" y="182"/>
                    </a:cubicBezTo>
                    <a:cubicBezTo>
                      <a:pt x="199" y="182"/>
                      <a:pt x="199"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2"/>
                      <a:pt x="198" y="182"/>
                      <a:pt x="198" y="182"/>
                    </a:cubicBezTo>
                    <a:cubicBezTo>
                      <a:pt x="198" y="181"/>
                      <a:pt x="198" y="181"/>
                      <a:pt x="198" y="181"/>
                    </a:cubicBezTo>
                    <a:cubicBezTo>
                      <a:pt x="198" y="181"/>
                      <a:pt x="198" y="181"/>
                      <a:pt x="198" y="181"/>
                    </a:cubicBezTo>
                    <a:cubicBezTo>
                      <a:pt x="198" y="181"/>
                      <a:pt x="198" y="181"/>
                      <a:pt x="198" y="181"/>
                    </a:cubicBezTo>
                    <a:cubicBezTo>
                      <a:pt x="198" y="181"/>
                      <a:pt x="198" y="181"/>
                      <a:pt x="198"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1"/>
                    </a:cubicBezTo>
                    <a:cubicBezTo>
                      <a:pt x="199" y="181"/>
                      <a:pt x="199" y="181"/>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9" y="180"/>
                      <a:pt x="199" y="180"/>
                      <a:pt x="199" y="180"/>
                    </a:cubicBezTo>
                    <a:cubicBezTo>
                      <a:pt x="193" y="178"/>
                      <a:pt x="193" y="178"/>
                      <a:pt x="193" y="178"/>
                    </a:cubicBezTo>
                    <a:cubicBezTo>
                      <a:pt x="193" y="178"/>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7"/>
                      <a:pt x="192"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1" y="177"/>
                      <a:pt x="191" y="177"/>
                      <a:pt x="191"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7"/>
                      <a:pt x="190" y="177"/>
                      <a:pt x="190" y="177"/>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0" y="176"/>
                      <a:pt x="190" y="175"/>
                      <a:pt x="190" y="175"/>
                    </a:cubicBezTo>
                    <a:cubicBezTo>
                      <a:pt x="190" y="175"/>
                      <a:pt x="190" y="175"/>
                      <a:pt x="190" y="175"/>
                    </a:cubicBezTo>
                    <a:cubicBezTo>
                      <a:pt x="190" y="175"/>
                      <a:pt x="190" y="175"/>
                      <a:pt x="190"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9" y="175"/>
                      <a:pt x="189" y="175"/>
                      <a:pt x="189" y="175"/>
                    </a:cubicBezTo>
                    <a:cubicBezTo>
                      <a:pt x="186" y="173"/>
                      <a:pt x="186" y="173"/>
                      <a:pt x="186" y="173"/>
                    </a:cubicBezTo>
                    <a:cubicBezTo>
                      <a:pt x="185" y="173"/>
                      <a:pt x="185" y="173"/>
                      <a:pt x="185" y="173"/>
                    </a:cubicBezTo>
                    <a:cubicBezTo>
                      <a:pt x="185" y="173"/>
                      <a:pt x="185" y="173"/>
                      <a:pt x="185" y="173"/>
                    </a:cubicBezTo>
                    <a:cubicBezTo>
                      <a:pt x="185" y="173"/>
                      <a:pt x="185" y="173"/>
                      <a:pt x="185" y="173"/>
                    </a:cubicBezTo>
                    <a:cubicBezTo>
                      <a:pt x="185" y="173"/>
                      <a:pt x="185" y="173"/>
                      <a:pt x="185" y="173"/>
                    </a:cubicBezTo>
                    <a:cubicBezTo>
                      <a:pt x="184" y="172"/>
                      <a:pt x="183" y="172"/>
                      <a:pt x="182" y="172"/>
                    </a:cubicBezTo>
                    <a:cubicBezTo>
                      <a:pt x="182" y="172"/>
                      <a:pt x="182" y="172"/>
                      <a:pt x="182" y="172"/>
                    </a:cubicBezTo>
                    <a:cubicBezTo>
                      <a:pt x="182" y="172"/>
                      <a:pt x="182" y="172"/>
                      <a:pt x="181" y="172"/>
                    </a:cubicBezTo>
                    <a:cubicBezTo>
                      <a:pt x="180" y="171"/>
                      <a:pt x="179" y="170"/>
                      <a:pt x="178" y="171"/>
                    </a:cubicBezTo>
                    <a:cubicBezTo>
                      <a:pt x="177" y="171"/>
                      <a:pt x="177" y="171"/>
                      <a:pt x="177" y="171"/>
                    </a:cubicBezTo>
                    <a:cubicBezTo>
                      <a:pt x="175" y="171"/>
                      <a:pt x="174" y="172"/>
                      <a:pt x="173" y="172"/>
                    </a:cubicBezTo>
                    <a:cubicBezTo>
                      <a:pt x="173" y="172"/>
                      <a:pt x="174" y="172"/>
                      <a:pt x="174" y="172"/>
                    </a:cubicBezTo>
                    <a:cubicBezTo>
                      <a:pt x="173" y="172"/>
                      <a:pt x="172" y="172"/>
                      <a:pt x="172" y="172"/>
                    </a:cubicBezTo>
                    <a:cubicBezTo>
                      <a:pt x="173" y="172"/>
                      <a:pt x="173" y="171"/>
                      <a:pt x="173" y="170"/>
                    </a:cubicBezTo>
                    <a:cubicBezTo>
                      <a:pt x="173" y="169"/>
                      <a:pt x="173" y="169"/>
                      <a:pt x="173" y="169"/>
                    </a:cubicBezTo>
                    <a:cubicBezTo>
                      <a:pt x="173" y="168"/>
                      <a:pt x="172" y="168"/>
                      <a:pt x="172" y="168"/>
                    </a:cubicBezTo>
                    <a:cubicBezTo>
                      <a:pt x="172" y="168"/>
                      <a:pt x="172" y="168"/>
                      <a:pt x="172" y="168"/>
                    </a:cubicBezTo>
                    <a:cubicBezTo>
                      <a:pt x="172" y="168"/>
                      <a:pt x="172" y="168"/>
                      <a:pt x="172" y="167"/>
                    </a:cubicBezTo>
                    <a:cubicBezTo>
                      <a:pt x="172" y="167"/>
                      <a:pt x="172" y="167"/>
                      <a:pt x="172" y="166"/>
                    </a:cubicBezTo>
                    <a:cubicBezTo>
                      <a:pt x="172" y="166"/>
                      <a:pt x="171" y="165"/>
                      <a:pt x="171" y="165"/>
                    </a:cubicBezTo>
                    <a:cubicBezTo>
                      <a:pt x="171" y="165"/>
                      <a:pt x="171" y="164"/>
                      <a:pt x="171" y="164"/>
                    </a:cubicBezTo>
                    <a:cubicBezTo>
                      <a:pt x="171" y="164"/>
                      <a:pt x="171" y="163"/>
                      <a:pt x="171" y="163"/>
                    </a:cubicBezTo>
                    <a:cubicBezTo>
                      <a:pt x="170" y="163"/>
                      <a:pt x="170" y="163"/>
                      <a:pt x="170" y="163"/>
                    </a:cubicBezTo>
                    <a:cubicBezTo>
                      <a:pt x="170" y="163"/>
                      <a:pt x="169" y="163"/>
                      <a:pt x="169" y="163"/>
                    </a:cubicBezTo>
                    <a:cubicBezTo>
                      <a:pt x="168" y="163"/>
                      <a:pt x="168" y="163"/>
                      <a:pt x="167" y="163"/>
                    </a:cubicBezTo>
                    <a:cubicBezTo>
                      <a:pt x="167" y="163"/>
                      <a:pt x="167" y="163"/>
                      <a:pt x="167" y="163"/>
                    </a:cubicBezTo>
                    <a:cubicBezTo>
                      <a:pt x="167" y="164"/>
                      <a:pt x="167" y="164"/>
                      <a:pt x="167" y="164"/>
                    </a:cubicBezTo>
                    <a:cubicBezTo>
                      <a:pt x="167" y="165"/>
                      <a:pt x="167" y="165"/>
                      <a:pt x="166" y="166"/>
                    </a:cubicBezTo>
                    <a:cubicBezTo>
                      <a:pt x="166" y="165"/>
                      <a:pt x="167" y="165"/>
                      <a:pt x="167" y="164"/>
                    </a:cubicBezTo>
                    <a:cubicBezTo>
                      <a:pt x="167" y="164"/>
                      <a:pt x="167" y="164"/>
                      <a:pt x="167" y="164"/>
                    </a:cubicBezTo>
                    <a:cubicBezTo>
                      <a:pt x="167" y="163"/>
                      <a:pt x="167" y="163"/>
                      <a:pt x="167" y="163"/>
                    </a:cubicBezTo>
                    <a:cubicBezTo>
                      <a:pt x="167" y="162"/>
                      <a:pt x="167" y="163"/>
                      <a:pt x="167" y="163"/>
                    </a:cubicBezTo>
                    <a:cubicBezTo>
                      <a:pt x="166" y="163"/>
                      <a:pt x="166" y="163"/>
                      <a:pt x="165" y="163"/>
                    </a:cubicBezTo>
                    <a:cubicBezTo>
                      <a:pt x="165" y="162"/>
                      <a:pt x="164" y="161"/>
                      <a:pt x="164" y="161"/>
                    </a:cubicBezTo>
                    <a:cubicBezTo>
                      <a:pt x="164" y="161"/>
                      <a:pt x="165" y="161"/>
                      <a:pt x="165" y="161"/>
                    </a:cubicBezTo>
                    <a:cubicBezTo>
                      <a:pt x="165" y="161"/>
                      <a:pt x="165" y="161"/>
                      <a:pt x="165" y="160"/>
                    </a:cubicBezTo>
                    <a:cubicBezTo>
                      <a:pt x="165" y="160"/>
                      <a:pt x="165" y="160"/>
                      <a:pt x="165" y="159"/>
                    </a:cubicBezTo>
                    <a:cubicBezTo>
                      <a:pt x="165" y="159"/>
                      <a:pt x="165" y="159"/>
                      <a:pt x="165" y="158"/>
                    </a:cubicBezTo>
                    <a:cubicBezTo>
                      <a:pt x="165" y="158"/>
                      <a:pt x="165" y="158"/>
                      <a:pt x="165" y="158"/>
                    </a:cubicBezTo>
                    <a:cubicBezTo>
                      <a:pt x="165" y="157"/>
                      <a:pt x="165" y="157"/>
                      <a:pt x="165" y="156"/>
                    </a:cubicBezTo>
                    <a:cubicBezTo>
                      <a:pt x="165" y="156"/>
                      <a:pt x="165" y="156"/>
                      <a:pt x="165" y="156"/>
                    </a:cubicBezTo>
                    <a:cubicBezTo>
                      <a:pt x="165" y="156"/>
                      <a:pt x="165" y="155"/>
                      <a:pt x="165" y="154"/>
                    </a:cubicBezTo>
                    <a:cubicBezTo>
                      <a:pt x="166" y="154"/>
                      <a:pt x="165" y="154"/>
                      <a:pt x="165" y="154"/>
                    </a:cubicBezTo>
                    <a:cubicBezTo>
                      <a:pt x="165" y="153"/>
                      <a:pt x="165" y="154"/>
                      <a:pt x="165" y="153"/>
                    </a:cubicBezTo>
                    <a:cubicBezTo>
                      <a:pt x="166" y="153"/>
                      <a:pt x="166" y="152"/>
                      <a:pt x="166" y="152"/>
                    </a:cubicBezTo>
                    <a:cubicBezTo>
                      <a:pt x="166" y="152"/>
                      <a:pt x="167" y="151"/>
                      <a:pt x="167" y="151"/>
                    </a:cubicBezTo>
                    <a:cubicBezTo>
                      <a:pt x="167" y="151"/>
                      <a:pt x="167" y="151"/>
                      <a:pt x="168" y="150"/>
                    </a:cubicBezTo>
                    <a:cubicBezTo>
                      <a:pt x="168" y="150"/>
                      <a:pt x="168" y="150"/>
                      <a:pt x="168" y="150"/>
                    </a:cubicBezTo>
                    <a:cubicBezTo>
                      <a:pt x="168" y="150"/>
                      <a:pt x="168" y="150"/>
                      <a:pt x="167" y="149"/>
                    </a:cubicBezTo>
                    <a:cubicBezTo>
                      <a:pt x="167" y="149"/>
                      <a:pt x="168" y="149"/>
                      <a:pt x="168" y="149"/>
                    </a:cubicBezTo>
                    <a:cubicBezTo>
                      <a:pt x="168" y="149"/>
                      <a:pt x="168" y="149"/>
                      <a:pt x="168" y="149"/>
                    </a:cubicBezTo>
                    <a:cubicBezTo>
                      <a:pt x="168" y="149"/>
                      <a:pt x="168" y="149"/>
                      <a:pt x="168" y="148"/>
                    </a:cubicBezTo>
                    <a:cubicBezTo>
                      <a:pt x="168" y="148"/>
                      <a:pt x="168" y="148"/>
                      <a:pt x="168" y="148"/>
                    </a:cubicBezTo>
                    <a:cubicBezTo>
                      <a:pt x="168" y="148"/>
                      <a:pt x="168" y="148"/>
                      <a:pt x="168" y="148"/>
                    </a:cubicBezTo>
                    <a:cubicBezTo>
                      <a:pt x="169" y="148"/>
                      <a:pt x="169" y="148"/>
                      <a:pt x="169" y="148"/>
                    </a:cubicBezTo>
                    <a:cubicBezTo>
                      <a:pt x="169" y="147"/>
                      <a:pt x="170" y="147"/>
                      <a:pt x="170" y="147"/>
                    </a:cubicBezTo>
                    <a:cubicBezTo>
                      <a:pt x="170" y="147"/>
                      <a:pt x="170" y="147"/>
                      <a:pt x="170" y="147"/>
                    </a:cubicBezTo>
                    <a:cubicBezTo>
                      <a:pt x="170" y="147"/>
                      <a:pt x="170" y="147"/>
                      <a:pt x="170" y="147"/>
                    </a:cubicBezTo>
                    <a:cubicBezTo>
                      <a:pt x="170" y="147"/>
                      <a:pt x="170" y="147"/>
                      <a:pt x="170" y="147"/>
                    </a:cubicBezTo>
                    <a:cubicBezTo>
                      <a:pt x="170" y="146"/>
                      <a:pt x="170" y="146"/>
                      <a:pt x="169" y="146"/>
                    </a:cubicBezTo>
                    <a:cubicBezTo>
                      <a:pt x="169" y="146"/>
                      <a:pt x="169" y="146"/>
                      <a:pt x="169" y="146"/>
                    </a:cubicBezTo>
                    <a:cubicBezTo>
                      <a:pt x="169" y="146"/>
                      <a:pt x="169" y="146"/>
                      <a:pt x="169" y="146"/>
                    </a:cubicBezTo>
                    <a:cubicBezTo>
                      <a:pt x="169" y="146"/>
                      <a:pt x="170" y="146"/>
                      <a:pt x="170" y="146"/>
                    </a:cubicBezTo>
                    <a:cubicBezTo>
                      <a:pt x="170" y="146"/>
                      <a:pt x="170" y="146"/>
                      <a:pt x="170" y="146"/>
                    </a:cubicBezTo>
                    <a:cubicBezTo>
                      <a:pt x="170" y="146"/>
                      <a:pt x="170" y="146"/>
                      <a:pt x="170" y="146"/>
                    </a:cubicBezTo>
                    <a:cubicBezTo>
                      <a:pt x="170" y="146"/>
                      <a:pt x="170" y="145"/>
                      <a:pt x="170" y="145"/>
                    </a:cubicBezTo>
                    <a:cubicBezTo>
                      <a:pt x="170" y="145"/>
                      <a:pt x="170" y="145"/>
                      <a:pt x="170" y="145"/>
                    </a:cubicBezTo>
                    <a:cubicBezTo>
                      <a:pt x="171" y="145"/>
                      <a:pt x="171" y="145"/>
                      <a:pt x="171" y="145"/>
                    </a:cubicBezTo>
                    <a:cubicBezTo>
                      <a:pt x="171" y="145"/>
                      <a:pt x="171" y="145"/>
                      <a:pt x="171" y="144"/>
                    </a:cubicBezTo>
                    <a:cubicBezTo>
                      <a:pt x="172" y="144"/>
                      <a:pt x="172" y="145"/>
                      <a:pt x="172" y="144"/>
                    </a:cubicBezTo>
                    <a:cubicBezTo>
                      <a:pt x="172" y="144"/>
                      <a:pt x="171" y="144"/>
                      <a:pt x="170" y="143"/>
                    </a:cubicBezTo>
                    <a:cubicBezTo>
                      <a:pt x="171" y="144"/>
                      <a:pt x="172" y="144"/>
                      <a:pt x="172" y="144"/>
                    </a:cubicBezTo>
                    <a:cubicBezTo>
                      <a:pt x="172" y="144"/>
                      <a:pt x="173" y="145"/>
                      <a:pt x="173" y="145"/>
                    </a:cubicBezTo>
                    <a:cubicBezTo>
                      <a:pt x="173" y="144"/>
                      <a:pt x="173" y="144"/>
                      <a:pt x="173" y="144"/>
                    </a:cubicBezTo>
                    <a:cubicBezTo>
                      <a:pt x="172" y="143"/>
                      <a:pt x="172" y="143"/>
                      <a:pt x="172" y="143"/>
                    </a:cubicBezTo>
                    <a:cubicBezTo>
                      <a:pt x="173" y="143"/>
                      <a:pt x="173" y="143"/>
                      <a:pt x="173" y="143"/>
                    </a:cubicBezTo>
                    <a:cubicBezTo>
                      <a:pt x="173" y="143"/>
                      <a:pt x="173" y="142"/>
                      <a:pt x="173" y="142"/>
                    </a:cubicBezTo>
                    <a:cubicBezTo>
                      <a:pt x="173" y="142"/>
                      <a:pt x="173" y="142"/>
                      <a:pt x="173" y="142"/>
                    </a:cubicBezTo>
                    <a:cubicBezTo>
                      <a:pt x="173" y="142"/>
                      <a:pt x="173" y="142"/>
                      <a:pt x="173" y="142"/>
                    </a:cubicBezTo>
                    <a:cubicBezTo>
                      <a:pt x="174" y="143"/>
                      <a:pt x="174" y="142"/>
                      <a:pt x="174" y="142"/>
                    </a:cubicBezTo>
                    <a:cubicBezTo>
                      <a:pt x="174" y="142"/>
                      <a:pt x="174" y="142"/>
                      <a:pt x="174" y="142"/>
                    </a:cubicBezTo>
                    <a:cubicBezTo>
                      <a:pt x="174" y="142"/>
                      <a:pt x="175" y="142"/>
                      <a:pt x="175" y="142"/>
                    </a:cubicBezTo>
                    <a:cubicBezTo>
                      <a:pt x="175" y="142"/>
                      <a:pt x="175" y="142"/>
                      <a:pt x="174" y="142"/>
                    </a:cubicBezTo>
                    <a:cubicBezTo>
                      <a:pt x="174" y="142"/>
                      <a:pt x="173" y="141"/>
                      <a:pt x="174" y="141"/>
                    </a:cubicBezTo>
                    <a:cubicBezTo>
                      <a:pt x="174" y="141"/>
                      <a:pt x="174" y="141"/>
                      <a:pt x="175" y="141"/>
                    </a:cubicBezTo>
                    <a:cubicBezTo>
                      <a:pt x="175" y="141"/>
                      <a:pt x="175" y="141"/>
                      <a:pt x="176" y="141"/>
                    </a:cubicBezTo>
                    <a:cubicBezTo>
                      <a:pt x="176" y="141"/>
                      <a:pt x="177" y="141"/>
                      <a:pt x="177" y="141"/>
                    </a:cubicBezTo>
                    <a:cubicBezTo>
                      <a:pt x="177" y="141"/>
                      <a:pt x="178" y="141"/>
                      <a:pt x="178" y="140"/>
                    </a:cubicBezTo>
                    <a:cubicBezTo>
                      <a:pt x="178" y="140"/>
                      <a:pt x="178" y="140"/>
                      <a:pt x="179" y="140"/>
                    </a:cubicBezTo>
                    <a:cubicBezTo>
                      <a:pt x="179" y="140"/>
                      <a:pt x="180" y="140"/>
                      <a:pt x="180" y="139"/>
                    </a:cubicBezTo>
                    <a:cubicBezTo>
                      <a:pt x="180" y="139"/>
                      <a:pt x="180" y="139"/>
                      <a:pt x="179" y="139"/>
                    </a:cubicBezTo>
                    <a:cubicBezTo>
                      <a:pt x="179" y="138"/>
                      <a:pt x="180" y="138"/>
                      <a:pt x="179" y="138"/>
                    </a:cubicBezTo>
                    <a:cubicBezTo>
                      <a:pt x="179" y="138"/>
                      <a:pt x="179" y="138"/>
                      <a:pt x="179" y="138"/>
                    </a:cubicBezTo>
                    <a:cubicBezTo>
                      <a:pt x="179" y="138"/>
                      <a:pt x="179" y="138"/>
                      <a:pt x="179" y="138"/>
                    </a:cubicBezTo>
                    <a:cubicBezTo>
                      <a:pt x="178" y="137"/>
                      <a:pt x="178" y="137"/>
                      <a:pt x="177" y="137"/>
                    </a:cubicBezTo>
                    <a:cubicBezTo>
                      <a:pt x="177" y="137"/>
                      <a:pt x="177" y="137"/>
                      <a:pt x="177" y="137"/>
                    </a:cubicBezTo>
                    <a:cubicBezTo>
                      <a:pt x="177" y="137"/>
                      <a:pt x="177" y="137"/>
                      <a:pt x="177" y="137"/>
                    </a:cubicBezTo>
                    <a:cubicBezTo>
                      <a:pt x="177" y="137"/>
                      <a:pt x="176" y="137"/>
                      <a:pt x="176" y="137"/>
                    </a:cubicBezTo>
                    <a:cubicBezTo>
                      <a:pt x="176" y="137"/>
                      <a:pt x="176" y="136"/>
                      <a:pt x="176" y="136"/>
                    </a:cubicBezTo>
                    <a:cubicBezTo>
                      <a:pt x="176" y="136"/>
                      <a:pt x="175" y="136"/>
                      <a:pt x="175" y="136"/>
                    </a:cubicBezTo>
                    <a:cubicBezTo>
                      <a:pt x="175" y="136"/>
                      <a:pt x="174" y="136"/>
                      <a:pt x="174" y="136"/>
                    </a:cubicBezTo>
                    <a:cubicBezTo>
                      <a:pt x="174" y="137"/>
                      <a:pt x="174" y="137"/>
                      <a:pt x="174" y="137"/>
                    </a:cubicBezTo>
                    <a:cubicBezTo>
                      <a:pt x="174" y="137"/>
                      <a:pt x="173" y="137"/>
                      <a:pt x="173" y="137"/>
                    </a:cubicBezTo>
                    <a:cubicBezTo>
                      <a:pt x="173" y="137"/>
                      <a:pt x="173" y="137"/>
                      <a:pt x="173" y="137"/>
                    </a:cubicBezTo>
                    <a:cubicBezTo>
                      <a:pt x="173" y="137"/>
                      <a:pt x="173" y="137"/>
                      <a:pt x="173" y="136"/>
                    </a:cubicBezTo>
                    <a:cubicBezTo>
                      <a:pt x="174" y="136"/>
                      <a:pt x="174" y="136"/>
                      <a:pt x="174" y="136"/>
                    </a:cubicBezTo>
                    <a:cubicBezTo>
                      <a:pt x="174" y="136"/>
                      <a:pt x="174" y="136"/>
                      <a:pt x="174" y="136"/>
                    </a:cubicBezTo>
                    <a:cubicBezTo>
                      <a:pt x="173" y="136"/>
                      <a:pt x="173" y="136"/>
                      <a:pt x="173" y="136"/>
                    </a:cubicBezTo>
                    <a:cubicBezTo>
                      <a:pt x="173" y="136"/>
                      <a:pt x="173" y="135"/>
                      <a:pt x="173" y="135"/>
                    </a:cubicBezTo>
                    <a:cubicBezTo>
                      <a:pt x="173" y="135"/>
                      <a:pt x="173" y="136"/>
                      <a:pt x="173" y="135"/>
                    </a:cubicBezTo>
                    <a:cubicBezTo>
                      <a:pt x="172" y="135"/>
                      <a:pt x="172" y="135"/>
                      <a:pt x="172" y="135"/>
                    </a:cubicBezTo>
                    <a:cubicBezTo>
                      <a:pt x="171" y="135"/>
                      <a:pt x="171" y="135"/>
                      <a:pt x="170" y="135"/>
                    </a:cubicBezTo>
                    <a:cubicBezTo>
                      <a:pt x="169" y="134"/>
                      <a:pt x="170" y="135"/>
                      <a:pt x="170" y="135"/>
                    </a:cubicBezTo>
                    <a:cubicBezTo>
                      <a:pt x="170" y="135"/>
                      <a:pt x="170" y="135"/>
                      <a:pt x="169" y="135"/>
                    </a:cubicBezTo>
                    <a:cubicBezTo>
                      <a:pt x="169" y="135"/>
                      <a:pt x="169" y="135"/>
                      <a:pt x="169" y="134"/>
                    </a:cubicBezTo>
                    <a:cubicBezTo>
                      <a:pt x="169" y="134"/>
                      <a:pt x="169" y="134"/>
                      <a:pt x="169" y="134"/>
                    </a:cubicBezTo>
                    <a:cubicBezTo>
                      <a:pt x="169" y="134"/>
                      <a:pt x="169" y="134"/>
                      <a:pt x="169" y="134"/>
                    </a:cubicBezTo>
                    <a:cubicBezTo>
                      <a:pt x="169" y="134"/>
                      <a:pt x="169" y="133"/>
                      <a:pt x="168" y="133"/>
                    </a:cubicBezTo>
                    <a:cubicBezTo>
                      <a:pt x="169" y="133"/>
                      <a:pt x="169" y="133"/>
                      <a:pt x="169" y="133"/>
                    </a:cubicBezTo>
                    <a:cubicBezTo>
                      <a:pt x="169" y="133"/>
                      <a:pt x="169" y="133"/>
                      <a:pt x="169" y="133"/>
                    </a:cubicBezTo>
                    <a:cubicBezTo>
                      <a:pt x="169" y="133"/>
                      <a:pt x="169" y="134"/>
                      <a:pt x="169" y="134"/>
                    </a:cubicBezTo>
                    <a:cubicBezTo>
                      <a:pt x="169" y="134"/>
                      <a:pt x="169" y="134"/>
                      <a:pt x="170" y="134"/>
                    </a:cubicBezTo>
                    <a:cubicBezTo>
                      <a:pt x="170" y="134"/>
                      <a:pt x="171" y="134"/>
                      <a:pt x="171" y="135"/>
                    </a:cubicBezTo>
                    <a:cubicBezTo>
                      <a:pt x="171" y="135"/>
                      <a:pt x="172" y="135"/>
                      <a:pt x="172" y="135"/>
                    </a:cubicBezTo>
                    <a:cubicBezTo>
                      <a:pt x="172" y="135"/>
                      <a:pt x="172" y="135"/>
                      <a:pt x="172" y="135"/>
                    </a:cubicBezTo>
                    <a:cubicBezTo>
                      <a:pt x="172" y="135"/>
                      <a:pt x="172" y="135"/>
                      <a:pt x="172" y="135"/>
                    </a:cubicBezTo>
                    <a:cubicBezTo>
                      <a:pt x="173" y="135"/>
                      <a:pt x="173" y="135"/>
                      <a:pt x="173" y="135"/>
                    </a:cubicBezTo>
                    <a:cubicBezTo>
                      <a:pt x="173" y="135"/>
                      <a:pt x="173" y="135"/>
                      <a:pt x="173" y="135"/>
                    </a:cubicBezTo>
                    <a:cubicBezTo>
                      <a:pt x="174" y="136"/>
                      <a:pt x="174" y="135"/>
                      <a:pt x="174" y="136"/>
                    </a:cubicBezTo>
                    <a:cubicBezTo>
                      <a:pt x="174" y="136"/>
                      <a:pt x="174" y="136"/>
                      <a:pt x="175" y="135"/>
                    </a:cubicBezTo>
                    <a:cubicBezTo>
                      <a:pt x="175" y="136"/>
                      <a:pt x="175" y="136"/>
                      <a:pt x="176" y="136"/>
                    </a:cubicBezTo>
                    <a:cubicBezTo>
                      <a:pt x="176" y="136"/>
                      <a:pt x="176" y="136"/>
                      <a:pt x="176" y="136"/>
                    </a:cubicBezTo>
                    <a:cubicBezTo>
                      <a:pt x="176" y="136"/>
                      <a:pt x="176" y="136"/>
                      <a:pt x="176" y="136"/>
                    </a:cubicBezTo>
                    <a:cubicBezTo>
                      <a:pt x="176" y="136"/>
                      <a:pt x="176" y="136"/>
                      <a:pt x="176" y="136"/>
                    </a:cubicBezTo>
                    <a:cubicBezTo>
                      <a:pt x="176" y="136"/>
                      <a:pt x="177" y="136"/>
                      <a:pt x="177" y="136"/>
                    </a:cubicBezTo>
                    <a:cubicBezTo>
                      <a:pt x="177" y="136"/>
                      <a:pt x="177" y="136"/>
                      <a:pt x="177" y="136"/>
                    </a:cubicBezTo>
                    <a:cubicBezTo>
                      <a:pt x="177" y="136"/>
                      <a:pt x="178" y="136"/>
                      <a:pt x="178" y="136"/>
                    </a:cubicBezTo>
                    <a:cubicBezTo>
                      <a:pt x="178" y="137"/>
                      <a:pt x="179" y="137"/>
                      <a:pt x="179" y="137"/>
                    </a:cubicBezTo>
                    <a:cubicBezTo>
                      <a:pt x="179" y="137"/>
                      <a:pt x="180" y="137"/>
                      <a:pt x="180" y="136"/>
                    </a:cubicBezTo>
                    <a:cubicBezTo>
                      <a:pt x="180" y="136"/>
                      <a:pt x="179" y="136"/>
                      <a:pt x="180" y="136"/>
                    </a:cubicBezTo>
                    <a:cubicBezTo>
                      <a:pt x="180" y="136"/>
                      <a:pt x="180" y="136"/>
                      <a:pt x="180" y="136"/>
                    </a:cubicBezTo>
                    <a:cubicBezTo>
                      <a:pt x="180" y="136"/>
                      <a:pt x="181" y="137"/>
                      <a:pt x="181" y="136"/>
                    </a:cubicBezTo>
                    <a:cubicBezTo>
                      <a:pt x="181" y="136"/>
                      <a:pt x="182" y="136"/>
                      <a:pt x="182" y="135"/>
                    </a:cubicBezTo>
                    <a:cubicBezTo>
                      <a:pt x="182" y="135"/>
                      <a:pt x="182" y="135"/>
                      <a:pt x="182" y="135"/>
                    </a:cubicBezTo>
                    <a:cubicBezTo>
                      <a:pt x="182" y="135"/>
                      <a:pt x="182" y="135"/>
                      <a:pt x="182" y="135"/>
                    </a:cubicBezTo>
                    <a:cubicBezTo>
                      <a:pt x="181" y="134"/>
                      <a:pt x="181" y="134"/>
                      <a:pt x="181" y="134"/>
                    </a:cubicBezTo>
                    <a:cubicBezTo>
                      <a:pt x="181" y="134"/>
                      <a:pt x="181" y="134"/>
                      <a:pt x="182" y="134"/>
                    </a:cubicBezTo>
                    <a:cubicBezTo>
                      <a:pt x="182" y="134"/>
                      <a:pt x="182" y="134"/>
                      <a:pt x="182" y="134"/>
                    </a:cubicBezTo>
                    <a:cubicBezTo>
                      <a:pt x="182" y="134"/>
                      <a:pt x="182" y="135"/>
                      <a:pt x="183" y="135"/>
                    </a:cubicBezTo>
                    <a:cubicBezTo>
                      <a:pt x="183" y="134"/>
                      <a:pt x="182" y="134"/>
                      <a:pt x="182" y="134"/>
                    </a:cubicBezTo>
                    <a:cubicBezTo>
                      <a:pt x="182" y="134"/>
                      <a:pt x="182" y="134"/>
                      <a:pt x="182" y="133"/>
                    </a:cubicBezTo>
                    <a:cubicBezTo>
                      <a:pt x="182" y="133"/>
                      <a:pt x="182" y="133"/>
                      <a:pt x="183" y="133"/>
                    </a:cubicBezTo>
                    <a:cubicBezTo>
                      <a:pt x="183" y="133"/>
                      <a:pt x="183" y="133"/>
                      <a:pt x="183" y="133"/>
                    </a:cubicBezTo>
                    <a:cubicBezTo>
                      <a:pt x="183" y="134"/>
                      <a:pt x="183" y="134"/>
                      <a:pt x="184" y="135"/>
                    </a:cubicBezTo>
                    <a:cubicBezTo>
                      <a:pt x="184" y="134"/>
                      <a:pt x="184" y="134"/>
                      <a:pt x="184" y="134"/>
                    </a:cubicBezTo>
                    <a:cubicBezTo>
                      <a:pt x="185" y="134"/>
                      <a:pt x="186" y="134"/>
                      <a:pt x="187" y="134"/>
                    </a:cubicBezTo>
                    <a:cubicBezTo>
                      <a:pt x="187" y="134"/>
                      <a:pt x="188" y="134"/>
                      <a:pt x="188" y="134"/>
                    </a:cubicBezTo>
                    <a:cubicBezTo>
                      <a:pt x="188" y="134"/>
                      <a:pt x="189" y="133"/>
                      <a:pt x="189" y="133"/>
                    </a:cubicBezTo>
                    <a:cubicBezTo>
                      <a:pt x="189" y="133"/>
                      <a:pt x="189" y="133"/>
                      <a:pt x="189" y="133"/>
                    </a:cubicBezTo>
                    <a:cubicBezTo>
                      <a:pt x="189" y="133"/>
                      <a:pt x="189" y="133"/>
                      <a:pt x="189" y="133"/>
                    </a:cubicBezTo>
                    <a:cubicBezTo>
                      <a:pt x="189" y="132"/>
                      <a:pt x="190" y="132"/>
                      <a:pt x="190" y="132"/>
                    </a:cubicBezTo>
                    <a:cubicBezTo>
                      <a:pt x="190" y="131"/>
                      <a:pt x="191" y="131"/>
                      <a:pt x="191" y="130"/>
                    </a:cubicBezTo>
                    <a:cubicBezTo>
                      <a:pt x="192" y="130"/>
                      <a:pt x="192" y="129"/>
                      <a:pt x="192" y="129"/>
                    </a:cubicBezTo>
                    <a:cubicBezTo>
                      <a:pt x="192" y="129"/>
                      <a:pt x="193" y="128"/>
                      <a:pt x="193" y="128"/>
                    </a:cubicBezTo>
                    <a:cubicBezTo>
                      <a:pt x="193" y="127"/>
                      <a:pt x="192" y="127"/>
                      <a:pt x="192" y="127"/>
                    </a:cubicBezTo>
                    <a:cubicBezTo>
                      <a:pt x="192" y="127"/>
                      <a:pt x="191" y="127"/>
                      <a:pt x="191" y="127"/>
                    </a:cubicBezTo>
                    <a:cubicBezTo>
                      <a:pt x="191" y="127"/>
                      <a:pt x="191" y="127"/>
                      <a:pt x="190" y="127"/>
                    </a:cubicBezTo>
                    <a:cubicBezTo>
                      <a:pt x="190" y="127"/>
                      <a:pt x="190" y="127"/>
                      <a:pt x="190" y="127"/>
                    </a:cubicBezTo>
                    <a:cubicBezTo>
                      <a:pt x="190" y="127"/>
                      <a:pt x="189" y="127"/>
                      <a:pt x="189" y="127"/>
                    </a:cubicBezTo>
                    <a:cubicBezTo>
                      <a:pt x="189" y="127"/>
                      <a:pt x="188" y="127"/>
                      <a:pt x="188" y="127"/>
                    </a:cubicBezTo>
                    <a:cubicBezTo>
                      <a:pt x="187" y="127"/>
                      <a:pt x="187" y="127"/>
                      <a:pt x="186" y="127"/>
                    </a:cubicBezTo>
                    <a:cubicBezTo>
                      <a:pt x="186" y="127"/>
                      <a:pt x="185" y="127"/>
                      <a:pt x="185" y="126"/>
                    </a:cubicBezTo>
                    <a:cubicBezTo>
                      <a:pt x="185" y="126"/>
                      <a:pt x="185" y="126"/>
                      <a:pt x="185" y="126"/>
                    </a:cubicBezTo>
                    <a:cubicBezTo>
                      <a:pt x="185" y="126"/>
                      <a:pt x="184" y="126"/>
                      <a:pt x="184" y="126"/>
                    </a:cubicBezTo>
                    <a:cubicBezTo>
                      <a:pt x="184" y="125"/>
                      <a:pt x="184" y="125"/>
                      <a:pt x="184" y="125"/>
                    </a:cubicBezTo>
                    <a:cubicBezTo>
                      <a:pt x="184" y="125"/>
                      <a:pt x="183" y="125"/>
                      <a:pt x="183" y="125"/>
                    </a:cubicBezTo>
                    <a:cubicBezTo>
                      <a:pt x="183" y="124"/>
                      <a:pt x="183" y="124"/>
                      <a:pt x="182" y="124"/>
                    </a:cubicBezTo>
                    <a:cubicBezTo>
                      <a:pt x="182" y="124"/>
                      <a:pt x="182" y="124"/>
                      <a:pt x="182" y="124"/>
                    </a:cubicBezTo>
                    <a:cubicBezTo>
                      <a:pt x="182" y="124"/>
                      <a:pt x="182" y="124"/>
                      <a:pt x="182" y="124"/>
                    </a:cubicBezTo>
                    <a:cubicBezTo>
                      <a:pt x="182" y="124"/>
                      <a:pt x="182" y="124"/>
                      <a:pt x="182" y="124"/>
                    </a:cubicBezTo>
                    <a:cubicBezTo>
                      <a:pt x="181" y="124"/>
                      <a:pt x="181" y="124"/>
                      <a:pt x="180" y="124"/>
                    </a:cubicBezTo>
                    <a:cubicBezTo>
                      <a:pt x="179" y="123"/>
                      <a:pt x="178" y="123"/>
                      <a:pt x="177" y="123"/>
                    </a:cubicBezTo>
                    <a:cubicBezTo>
                      <a:pt x="177" y="123"/>
                      <a:pt x="177" y="123"/>
                      <a:pt x="177" y="123"/>
                    </a:cubicBezTo>
                    <a:cubicBezTo>
                      <a:pt x="177" y="123"/>
                      <a:pt x="177" y="123"/>
                      <a:pt x="178" y="123"/>
                    </a:cubicBezTo>
                    <a:cubicBezTo>
                      <a:pt x="178" y="123"/>
                      <a:pt x="179" y="123"/>
                      <a:pt x="179" y="123"/>
                    </a:cubicBezTo>
                    <a:cubicBezTo>
                      <a:pt x="179" y="123"/>
                      <a:pt x="180" y="123"/>
                      <a:pt x="180" y="123"/>
                    </a:cubicBezTo>
                    <a:cubicBezTo>
                      <a:pt x="180" y="123"/>
                      <a:pt x="180" y="123"/>
                      <a:pt x="180" y="123"/>
                    </a:cubicBezTo>
                    <a:cubicBezTo>
                      <a:pt x="181" y="123"/>
                      <a:pt x="181" y="123"/>
                      <a:pt x="182" y="123"/>
                    </a:cubicBezTo>
                    <a:cubicBezTo>
                      <a:pt x="182" y="123"/>
                      <a:pt x="183" y="123"/>
                      <a:pt x="183" y="123"/>
                    </a:cubicBezTo>
                    <a:cubicBezTo>
                      <a:pt x="183" y="123"/>
                      <a:pt x="184" y="123"/>
                      <a:pt x="185" y="124"/>
                    </a:cubicBezTo>
                    <a:cubicBezTo>
                      <a:pt x="186" y="124"/>
                      <a:pt x="187" y="124"/>
                      <a:pt x="188" y="125"/>
                    </a:cubicBezTo>
                    <a:cubicBezTo>
                      <a:pt x="187" y="125"/>
                      <a:pt x="187" y="125"/>
                      <a:pt x="187" y="125"/>
                    </a:cubicBezTo>
                    <a:cubicBezTo>
                      <a:pt x="187" y="125"/>
                      <a:pt x="188" y="126"/>
                      <a:pt x="189" y="126"/>
                    </a:cubicBezTo>
                    <a:cubicBezTo>
                      <a:pt x="190" y="127"/>
                      <a:pt x="190" y="127"/>
                      <a:pt x="191" y="127"/>
                    </a:cubicBezTo>
                    <a:cubicBezTo>
                      <a:pt x="191" y="127"/>
                      <a:pt x="192" y="126"/>
                      <a:pt x="192" y="126"/>
                    </a:cubicBezTo>
                    <a:cubicBezTo>
                      <a:pt x="192" y="126"/>
                      <a:pt x="192" y="126"/>
                      <a:pt x="192" y="126"/>
                    </a:cubicBezTo>
                    <a:cubicBezTo>
                      <a:pt x="192" y="126"/>
                      <a:pt x="193" y="126"/>
                      <a:pt x="193" y="125"/>
                    </a:cubicBezTo>
                    <a:cubicBezTo>
                      <a:pt x="193" y="125"/>
                      <a:pt x="193" y="125"/>
                      <a:pt x="194" y="125"/>
                    </a:cubicBezTo>
                    <a:cubicBezTo>
                      <a:pt x="194" y="125"/>
                      <a:pt x="195" y="125"/>
                      <a:pt x="195" y="124"/>
                    </a:cubicBezTo>
                    <a:cubicBezTo>
                      <a:pt x="195" y="124"/>
                      <a:pt x="194" y="124"/>
                      <a:pt x="195" y="123"/>
                    </a:cubicBezTo>
                    <a:cubicBezTo>
                      <a:pt x="195" y="123"/>
                      <a:pt x="195" y="123"/>
                      <a:pt x="196" y="123"/>
                    </a:cubicBezTo>
                    <a:cubicBezTo>
                      <a:pt x="196" y="123"/>
                      <a:pt x="196" y="123"/>
                      <a:pt x="196" y="122"/>
                    </a:cubicBezTo>
                    <a:cubicBezTo>
                      <a:pt x="196" y="122"/>
                      <a:pt x="196" y="122"/>
                      <a:pt x="196" y="122"/>
                    </a:cubicBezTo>
                    <a:cubicBezTo>
                      <a:pt x="196" y="122"/>
                      <a:pt x="197" y="122"/>
                      <a:pt x="197" y="122"/>
                    </a:cubicBezTo>
                    <a:cubicBezTo>
                      <a:pt x="197" y="121"/>
                      <a:pt x="195" y="121"/>
                      <a:pt x="194" y="121"/>
                    </a:cubicBezTo>
                    <a:cubicBezTo>
                      <a:pt x="194" y="121"/>
                      <a:pt x="194" y="121"/>
                      <a:pt x="194" y="120"/>
                    </a:cubicBezTo>
                    <a:cubicBezTo>
                      <a:pt x="194" y="120"/>
                      <a:pt x="194" y="120"/>
                      <a:pt x="194" y="120"/>
                    </a:cubicBezTo>
                    <a:cubicBezTo>
                      <a:pt x="194" y="119"/>
                      <a:pt x="194" y="119"/>
                      <a:pt x="195" y="119"/>
                    </a:cubicBezTo>
                    <a:cubicBezTo>
                      <a:pt x="196" y="119"/>
                      <a:pt x="197" y="119"/>
                      <a:pt x="198" y="119"/>
                    </a:cubicBezTo>
                    <a:cubicBezTo>
                      <a:pt x="198" y="119"/>
                      <a:pt x="198" y="119"/>
                      <a:pt x="199" y="120"/>
                    </a:cubicBezTo>
                    <a:cubicBezTo>
                      <a:pt x="199" y="120"/>
                      <a:pt x="199" y="121"/>
                      <a:pt x="199" y="121"/>
                    </a:cubicBezTo>
                    <a:cubicBezTo>
                      <a:pt x="199" y="121"/>
                      <a:pt x="199" y="121"/>
                      <a:pt x="199" y="121"/>
                    </a:cubicBezTo>
                    <a:cubicBezTo>
                      <a:pt x="200" y="121"/>
                      <a:pt x="200" y="121"/>
                      <a:pt x="200" y="121"/>
                    </a:cubicBezTo>
                    <a:cubicBezTo>
                      <a:pt x="200" y="121"/>
                      <a:pt x="200" y="121"/>
                      <a:pt x="200" y="121"/>
                    </a:cubicBezTo>
                    <a:cubicBezTo>
                      <a:pt x="200" y="121"/>
                      <a:pt x="200" y="121"/>
                      <a:pt x="200" y="121"/>
                    </a:cubicBezTo>
                    <a:cubicBezTo>
                      <a:pt x="201" y="121"/>
                      <a:pt x="201" y="122"/>
                      <a:pt x="202" y="122"/>
                    </a:cubicBezTo>
                    <a:cubicBezTo>
                      <a:pt x="202" y="121"/>
                      <a:pt x="201" y="121"/>
                      <a:pt x="202" y="120"/>
                    </a:cubicBezTo>
                    <a:cubicBezTo>
                      <a:pt x="202" y="120"/>
                      <a:pt x="202" y="120"/>
                      <a:pt x="202" y="121"/>
                    </a:cubicBezTo>
                    <a:cubicBezTo>
                      <a:pt x="202" y="121"/>
                      <a:pt x="202" y="121"/>
                      <a:pt x="202" y="121"/>
                    </a:cubicBezTo>
                    <a:cubicBezTo>
                      <a:pt x="202" y="121"/>
                      <a:pt x="202" y="121"/>
                      <a:pt x="202" y="121"/>
                    </a:cubicBezTo>
                    <a:cubicBezTo>
                      <a:pt x="203" y="121"/>
                      <a:pt x="203" y="121"/>
                      <a:pt x="204" y="121"/>
                    </a:cubicBezTo>
                    <a:cubicBezTo>
                      <a:pt x="204" y="122"/>
                      <a:pt x="204" y="122"/>
                      <a:pt x="204" y="122"/>
                    </a:cubicBezTo>
                    <a:cubicBezTo>
                      <a:pt x="205" y="121"/>
                      <a:pt x="204" y="121"/>
                      <a:pt x="204" y="121"/>
                    </a:cubicBezTo>
                    <a:cubicBezTo>
                      <a:pt x="204" y="121"/>
                      <a:pt x="204" y="121"/>
                      <a:pt x="204" y="121"/>
                    </a:cubicBezTo>
                    <a:cubicBezTo>
                      <a:pt x="204" y="120"/>
                      <a:pt x="204" y="120"/>
                      <a:pt x="204" y="120"/>
                    </a:cubicBezTo>
                    <a:cubicBezTo>
                      <a:pt x="203" y="120"/>
                      <a:pt x="203" y="120"/>
                      <a:pt x="203" y="119"/>
                    </a:cubicBezTo>
                    <a:cubicBezTo>
                      <a:pt x="203" y="119"/>
                      <a:pt x="203" y="119"/>
                      <a:pt x="203" y="119"/>
                    </a:cubicBezTo>
                    <a:cubicBezTo>
                      <a:pt x="203" y="119"/>
                      <a:pt x="203" y="119"/>
                      <a:pt x="203" y="119"/>
                    </a:cubicBezTo>
                    <a:cubicBezTo>
                      <a:pt x="203" y="118"/>
                      <a:pt x="202" y="119"/>
                      <a:pt x="202" y="118"/>
                    </a:cubicBezTo>
                    <a:cubicBezTo>
                      <a:pt x="202" y="118"/>
                      <a:pt x="202" y="118"/>
                      <a:pt x="202" y="118"/>
                    </a:cubicBezTo>
                    <a:cubicBezTo>
                      <a:pt x="202" y="118"/>
                      <a:pt x="202" y="118"/>
                      <a:pt x="201" y="118"/>
                    </a:cubicBezTo>
                    <a:cubicBezTo>
                      <a:pt x="202" y="118"/>
                      <a:pt x="201" y="118"/>
                      <a:pt x="201" y="117"/>
                    </a:cubicBezTo>
                    <a:cubicBezTo>
                      <a:pt x="201" y="117"/>
                      <a:pt x="201" y="117"/>
                      <a:pt x="201" y="117"/>
                    </a:cubicBezTo>
                    <a:cubicBezTo>
                      <a:pt x="201" y="117"/>
                      <a:pt x="200" y="117"/>
                      <a:pt x="200" y="117"/>
                    </a:cubicBezTo>
                    <a:cubicBezTo>
                      <a:pt x="200" y="118"/>
                      <a:pt x="200" y="118"/>
                      <a:pt x="200" y="118"/>
                    </a:cubicBezTo>
                    <a:cubicBezTo>
                      <a:pt x="200" y="118"/>
                      <a:pt x="200" y="118"/>
                      <a:pt x="200" y="118"/>
                    </a:cubicBezTo>
                    <a:cubicBezTo>
                      <a:pt x="200" y="118"/>
                      <a:pt x="199" y="118"/>
                      <a:pt x="199" y="118"/>
                    </a:cubicBezTo>
                    <a:cubicBezTo>
                      <a:pt x="199" y="118"/>
                      <a:pt x="200" y="117"/>
                      <a:pt x="200" y="117"/>
                    </a:cubicBezTo>
                    <a:cubicBezTo>
                      <a:pt x="200" y="117"/>
                      <a:pt x="200" y="117"/>
                      <a:pt x="200" y="117"/>
                    </a:cubicBezTo>
                    <a:cubicBezTo>
                      <a:pt x="200" y="117"/>
                      <a:pt x="200" y="117"/>
                      <a:pt x="201" y="117"/>
                    </a:cubicBezTo>
                    <a:cubicBezTo>
                      <a:pt x="201" y="117"/>
                      <a:pt x="201" y="117"/>
                      <a:pt x="201" y="117"/>
                    </a:cubicBezTo>
                    <a:cubicBezTo>
                      <a:pt x="201" y="117"/>
                      <a:pt x="200" y="117"/>
                      <a:pt x="200" y="116"/>
                    </a:cubicBezTo>
                    <a:cubicBezTo>
                      <a:pt x="201" y="117"/>
                      <a:pt x="201" y="117"/>
                      <a:pt x="202" y="117"/>
                    </a:cubicBezTo>
                    <a:cubicBezTo>
                      <a:pt x="202" y="117"/>
                      <a:pt x="201" y="117"/>
                      <a:pt x="201" y="117"/>
                    </a:cubicBezTo>
                    <a:cubicBezTo>
                      <a:pt x="202" y="117"/>
                      <a:pt x="202" y="117"/>
                      <a:pt x="202" y="117"/>
                    </a:cubicBezTo>
                    <a:cubicBezTo>
                      <a:pt x="202" y="117"/>
                      <a:pt x="202" y="117"/>
                      <a:pt x="202" y="118"/>
                    </a:cubicBezTo>
                    <a:cubicBezTo>
                      <a:pt x="202" y="118"/>
                      <a:pt x="202" y="118"/>
                      <a:pt x="202" y="118"/>
                    </a:cubicBezTo>
                    <a:cubicBezTo>
                      <a:pt x="202" y="118"/>
                      <a:pt x="203" y="118"/>
                      <a:pt x="203" y="118"/>
                    </a:cubicBezTo>
                    <a:cubicBezTo>
                      <a:pt x="203" y="118"/>
                      <a:pt x="203" y="118"/>
                      <a:pt x="204" y="117"/>
                    </a:cubicBezTo>
                    <a:cubicBezTo>
                      <a:pt x="204" y="118"/>
                      <a:pt x="203" y="118"/>
                      <a:pt x="204" y="118"/>
                    </a:cubicBezTo>
                    <a:cubicBezTo>
                      <a:pt x="203" y="118"/>
                      <a:pt x="204" y="119"/>
                      <a:pt x="204" y="119"/>
                    </a:cubicBezTo>
                    <a:cubicBezTo>
                      <a:pt x="204" y="119"/>
                      <a:pt x="204" y="119"/>
                      <a:pt x="205" y="120"/>
                    </a:cubicBezTo>
                    <a:cubicBezTo>
                      <a:pt x="205" y="120"/>
                      <a:pt x="205" y="120"/>
                      <a:pt x="205" y="120"/>
                    </a:cubicBezTo>
                    <a:cubicBezTo>
                      <a:pt x="205" y="120"/>
                      <a:pt x="206" y="121"/>
                      <a:pt x="206" y="120"/>
                    </a:cubicBezTo>
                    <a:cubicBezTo>
                      <a:pt x="206" y="120"/>
                      <a:pt x="207" y="120"/>
                      <a:pt x="207" y="120"/>
                    </a:cubicBezTo>
                    <a:cubicBezTo>
                      <a:pt x="207" y="120"/>
                      <a:pt x="208" y="120"/>
                      <a:pt x="208" y="119"/>
                    </a:cubicBezTo>
                    <a:cubicBezTo>
                      <a:pt x="208" y="119"/>
                      <a:pt x="208" y="119"/>
                      <a:pt x="208" y="119"/>
                    </a:cubicBezTo>
                    <a:cubicBezTo>
                      <a:pt x="209" y="119"/>
                      <a:pt x="209" y="119"/>
                      <a:pt x="210" y="118"/>
                    </a:cubicBezTo>
                    <a:cubicBezTo>
                      <a:pt x="210" y="118"/>
                      <a:pt x="210" y="118"/>
                      <a:pt x="210" y="118"/>
                    </a:cubicBezTo>
                    <a:cubicBezTo>
                      <a:pt x="210" y="117"/>
                      <a:pt x="210" y="117"/>
                      <a:pt x="211" y="117"/>
                    </a:cubicBezTo>
                    <a:cubicBezTo>
                      <a:pt x="211" y="117"/>
                      <a:pt x="212" y="117"/>
                      <a:pt x="212" y="117"/>
                    </a:cubicBezTo>
                    <a:cubicBezTo>
                      <a:pt x="213" y="116"/>
                      <a:pt x="213" y="116"/>
                      <a:pt x="213" y="115"/>
                    </a:cubicBezTo>
                    <a:cubicBezTo>
                      <a:pt x="213" y="115"/>
                      <a:pt x="213" y="115"/>
                      <a:pt x="213" y="114"/>
                    </a:cubicBezTo>
                    <a:cubicBezTo>
                      <a:pt x="213" y="114"/>
                      <a:pt x="213" y="114"/>
                      <a:pt x="213" y="113"/>
                    </a:cubicBezTo>
                    <a:cubicBezTo>
                      <a:pt x="212" y="113"/>
                      <a:pt x="212" y="112"/>
                      <a:pt x="211" y="112"/>
                    </a:cubicBezTo>
                    <a:cubicBezTo>
                      <a:pt x="211" y="112"/>
                      <a:pt x="211" y="112"/>
                      <a:pt x="211" y="112"/>
                    </a:cubicBezTo>
                    <a:cubicBezTo>
                      <a:pt x="211" y="112"/>
                      <a:pt x="211" y="112"/>
                      <a:pt x="211" y="112"/>
                    </a:cubicBezTo>
                    <a:cubicBezTo>
                      <a:pt x="211" y="112"/>
                      <a:pt x="211" y="111"/>
                      <a:pt x="211" y="111"/>
                    </a:cubicBezTo>
                    <a:cubicBezTo>
                      <a:pt x="210" y="111"/>
                      <a:pt x="210" y="111"/>
                      <a:pt x="210" y="111"/>
                    </a:cubicBezTo>
                    <a:cubicBezTo>
                      <a:pt x="210" y="110"/>
                      <a:pt x="210" y="110"/>
                      <a:pt x="211" y="110"/>
                    </a:cubicBezTo>
                    <a:cubicBezTo>
                      <a:pt x="210" y="110"/>
                      <a:pt x="209" y="110"/>
                      <a:pt x="209" y="110"/>
                    </a:cubicBezTo>
                    <a:cubicBezTo>
                      <a:pt x="209" y="109"/>
                      <a:pt x="210" y="109"/>
                      <a:pt x="209" y="109"/>
                    </a:cubicBezTo>
                    <a:cubicBezTo>
                      <a:pt x="209" y="109"/>
                      <a:pt x="209" y="109"/>
                      <a:pt x="209" y="109"/>
                    </a:cubicBezTo>
                    <a:cubicBezTo>
                      <a:pt x="209" y="108"/>
                      <a:pt x="209" y="109"/>
                      <a:pt x="209" y="108"/>
                    </a:cubicBezTo>
                    <a:cubicBezTo>
                      <a:pt x="209" y="108"/>
                      <a:pt x="208" y="108"/>
                      <a:pt x="208" y="108"/>
                    </a:cubicBezTo>
                    <a:cubicBezTo>
                      <a:pt x="209" y="107"/>
                      <a:pt x="208" y="108"/>
                      <a:pt x="209" y="107"/>
                    </a:cubicBezTo>
                    <a:cubicBezTo>
                      <a:pt x="209" y="107"/>
                      <a:pt x="209" y="107"/>
                      <a:pt x="210" y="107"/>
                    </a:cubicBezTo>
                    <a:cubicBezTo>
                      <a:pt x="210" y="107"/>
                      <a:pt x="210" y="107"/>
                      <a:pt x="210" y="107"/>
                    </a:cubicBezTo>
                    <a:cubicBezTo>
                      <a:pt x="211" y="108"/>
                      <a:pt x="211" y="107"/>
                      <a:pt x="211" y="107"/>
                    </a:cubicBezTo>
                    <a:cubicBezTo>
                      <a:pt x="212" y="107"/>
                      <a:pt x="213" y="107"/>
                      <a:pt x="213" y="106"/>
                    </a:cubicBezTo>
                    <a:cubicBezTo>
                      <a:pt x="213" y="106"/>
                      <a:pt x="213" y="105"/>
                      <a:pt x="213" y="105"/>
                    </a:cubicBezTo>
                    <a:cubicBezTo>
                      <a:pt x="212" y="105"/>
                      <a:pt x="212" y="106"/>
                      <a:pt x="212" y="105"/>
                    </a:cubicBezTo>
                    <a:cubicBezTo>
                      <a:pt x="213" y="104"/>
                      <a:pt x="213" y="104"/>
                      <a:pt x="213" y="103"/>
                    </a:cubicBezTo>
                    <a:cubicBezTo>
                      <a:pt x="213" y="103"/>
                      <a:pt x="212" y="103"/>
                      <a:pt x="212" y="103"/>
                    </a:cubicBezTo>
                    <a:cubicBezTo>
                      <a:pt x="212" y="103"/>
                      <a:pt x="211" y="103"/>
                      <a:pt x="211" y="103"/>
                    </a:cubicBezTo>
                    <a:cubicBezTo>
                      <a:pt x="210" y="103"/>
                      <a:pt x="210" y="103"/>
                      <a:pt x="210" y="102"/>
                    </a:cubicBezTo>
                    <a:cubicBezTo>
                      <a:pt x="210" y="102"/>
                      <a:pt x="210" y="102"/>
                      <a:pt x="209" y="102"/>
                    </a:cubicBezTo>
                    <a:cubicBezTo>
                      <a:pt x="208" y="101"/>
                      <a:pt x="207" y="101"/>
                      <a:pt x="206" y="101"/>
                    </a:cubicBezTo>
                    <a:cubicBezTo>
                      <a:pt x="206" y="101"/>
                      <a:pt x="206" y="101"/>
                      <a:pt x="206" y="101"/>
                    </a:cubicBezTo>
                    <a:cubicBezTo>
                      <a:pt x="207" y="101"/>
                      <a:pt x="208" y="101"/>
                      <a:pt x="209" y="101"/>
                    </a:cubicBezTo>
                    <a:cubicBezTo>
                      <a:pt x="209" y="101"/>
                      <a:pt x="208" y="101"/>
                      <a:pt x="208" y="100"/>
                    </a:cubicBezTo>
                    <a:cubicBezTo>
                      <a:pt x="208" y="100"/>
                      <a:pt x="209" y="100"/>
                      <a:pt x="210" y="100"/>
                    </a:cubicBezTo>
                    <a:cubicBezTo>
                      <a:pt x="209" y="100"/>
                      <a:pt x="209" y="100"/>
                      <a:pt x="209" y="100"/>
                    </a:cubicBezTo>
                    <a:cubicBezTo>
                      <a:pt x="209" y="100"/>
                      <a:pt x="209" y="100"/>
                      <a:pt x="208" y="100"/>
                    </a:cubicBezTo>
                    <a:cubicBezTo>
                      <a:pt x="208" y="100"/>
                      <a:pt x="208" y="100"/>
                      <a:pt x="208" y="100"/>
                    </a:cubicBezTo>
                    <a:cubicBezTo>
                      <a:pt x="208" y="100"/>
                      <a:pt x="207" y="100"/>
                      <a:pt x="207" y="100"/>
                    </a:cubicBezTo>
                    <a:cubicBezTo>
                      <a:pt x="207" y="100"/>
                      <a:pt x="206" y="100"/>
                      <a:pt x="206" y="100"/>
                    </a:cubicBezTo>
                    <a:cubicBezTo>
                      <a:pt x="206" y="100"/>
                      <a:pt x="206" y="100"/>
                      <a:pt x="205" y="100"/>
                    </a:cubicBezTo>
                    <a:cubicBezTo>
                      <a:pt x="205" y="100"/>
                      <a:pt x="205" y="100"/>
                      <a:pt x="205" y="100"/>
                    </a:cubicBezTo>
                    <a:cubicBezTo>
                      <a:pt x="204" y="100"/>
                      <a:pt x="203" y="99"/>
                      <a:pt x="202" y="99"/>
                    </a:cubicBezTo>
                    <a:cubicBezTo>
                      <a:pt x="202" y="99"/>
                      <a:pt x="202" y="99"/>
                      <a:pt x="201" y="99"/>
                    </a:cubicBezTo>
                    <a:cubicBezTo>
                      <a:pt x="201" y="99"/>
                      <a:pt x="200" y="99"/>
                      <a:pt x="200" y="99"/>
                    </a:cubicBezTo>
                    <a:cubicBezTo>
                      <a:pt x="200" y="99"/>
                      <a:pt x="200" y="99"/>
                      <a:pt x="200" y="100"/>
                    </a:cubicBezTo>
                    <a:cubicBezTo>
                      <a:pt x="200" y="99"/>
                      <a:pt x="200" y="99"/>
                      <a:pt x="200" y="99"/>
                    </a:cubicBezTo>
                    <a:cubicBezTo>
                      <a:pt x="199" y="100"/>
                      <a:pt x="199" y="99"/>
                      <a:pt x="198" y="99"/>
                    </a:cubicBezTo>
                    <a:cubicBezTo>
                      <a:pt x="197" y="99"/>
                      <a:pt x="198" y="99"/>
                      <a:pt x="198" y="99"/>
                    </a:cubicBezTo>
                    <a:cubicBezTo>
                      <a:pt x="199" y="99"/>
                      <a:pt x="198" y="100"/>
                      <a:pt x="198" y="100"/>
                    </a:cubicBezTo>
                    <a:cubicBezTo>
                      <a:pt x="198" y="100"/>
                      <a:pt x="198" y="100"/>
                      <a:pt x="198" y="100"/>
                    </a:cubicBezTo>
                    <a:cubicBezTo>
                      <a:pt x="198" y="100"/>
                      <a:pt x="198" y="100"/>
                      <a:pt x="198" y="101"/>
                    </a:cubicBezTo>
                    <a:cubicBezTo>
                      <a:pt x="198" y="101"/>
                      <a:pt x="198" y="102"/>
                      <a:pt x="198" y="102"/>
                    </a:cubicBezTo>
                    <a:cubicBezTo>
                      <a:pt x="198" y="102"/>
                      <a:pt x="198" y="102"/>
                      <a:pt x="198" y="102"/>
                    </a:cubicBezTo>
                    <a:cubicBezTo>
                      <a:pt x="198" y="102"/>
                      <a:pt x="198" y="103"/>
                      <a:pt x="199" y="103"/>
                    </a:cubicBezTo>
                    <a:cubicBezTo>
                      <a:pt x="199" y="103"/>
                      <a:pt x="199" y="103"/>
                      <a:pt x="199" y="103"/>
                    </a:cubicBezTo>
                    <a:cubicBezTo>
                      <a:pt x="199" y="103"/>
                      <a:pt x="199" y="103"/>
                      <a:pt x="199" y="104"/>
                    </a:cubicBezTo>
                    <a:cubicBezTo>
                      <a:pt x="199" y="104"/>
                      <a:pt x="199" y="103"/>
                      <a:pt x="200" y="103"/>
                    </a:cubicBezTo>
                    <a:cubicBezTo>
                      <a:pt x="199" y="104"/>
                      <a:pt x="200" y="104"/>
                      <a:pt x="200" y="104"/>
                    </a:cubicBezTo>
                    <a:cubicBezTo>
                      <a:pt x="200" y="104"/>
                      <a:pt x="200" y="104"/>
                      <a:pt x="200" y="104"/>
                    </a:cubicBezTo>
                    <a:cubicBezTo>
                      <a:pt x="200" y="104"/>
                      <a:pt x="200" y="104"/>
                      <a:pt x="200" y="104"/>
                    </a:cubicBezTo>
                    <a:cubicBezTo>
                      <a:pt x="200" y="104"/>
                      <a:pt x="200" y="104"/>
                      <a:pt x="201" y="104"/>
                    </a:cubicBezTo>
                    <a:cubicBezTo>
                      <a:pt x="201" y="104"/>
                      <a:pt x="201" y="104"/>
                      <a:pt x="201" y="104"/>
                    </a:cubicBezTo>
                    <a:cubicBezTo>
                      <a:pt x="201" y="104"/>
                      <a:pt x="201" y="104"/>
                      <a:pt x="201" y="104"/>
                    </a:cubicBezTo>
                    <a:cubicBezTo>
                      <a:pt x="201" y="105"/>
                      <a:pt x="200" y="104"/>
                      <a:pt x="200" y="104"/>
                    </a:cubicBezTo>
                    <a:cubicBezTo>
                      <a:pt x="200" y="105"/>
                      <a:pt x="200" y="105"/>
                      <a:pt x="200" y="105"/>
                    </a:cubicBezTo>
                    <a:cubicBezTo>
                      <a:pt x="200" y="105"/>
                      <a:pt x="200" y="105"/>
                      <a:pt x="200" y="105"/>
                    </a:cubicBezTo>
                    <a:cubicBezTo>
                      <a:pt x="200" y="105"/>
                      <a:pt x="200" y="105"/>
                      <a:pt x="200" y="105"/>
                    </a:cubicBezTo>
                    <a:cubicBezTo>
                      <a:pt x="200" y="105"/>
                      <a:pt x="200" y="105"/>
                      <a:pt x="199" y="105"/>
                    </a:cubicBezTo>
                    <a:cubicBezTo>
                      <a:pt x="199" y="105"/>
                      <a:pt x="199" y="105"/>
                      <a:pt x="199" y="105"/>
                    </a:cubicBezTo>
                    <a:cubicBezTo>
                      <a:pt x="199" y="105"/>
                      <a:pt x="199" y="105"/>
                      <a:pt x="199" y="105"/>
                    </a:cubicBezTo>
                    <a:cubicBezTo>
                      <a:pt x="199" y="106"/>
                      <a:pt x="200" y="106"/>
                      <a:pt x="200" y="106"/>
                    </a:cubicBezTo>
                    <a:cubicBezTo>
                      <a:pt x="200" y="105"/>
                      <a:pt x="201" y="106"/>
                      <a:pt x="200" y="106"/>
                    </a:cubicBezTo>
                    <a:cubicBezTo>
                      <a:pt x="200" y="106"/>
                      <a:pt x="200" y="106"/>
                      <a:pt x="200" y="106"/>
                    </a:cubicBezTo>
                    <a:cubicBezTo>
                      <a:pt x="200" y="106"/>
                      <a:pt x="200" y="106"/>
                      <a:pt x="200" y="106"/>
                    </a:cubicBezTo>
                    <a:cubicBezTo>
                      <a:pt x="200" y="106"/>
                      <a:pt x="199" y="106"/>
                      <a:pt x="199" y="106"/>
                    </a:cubicBezTo>
                    <a:cubicBezTo>
                      <a:pt x="199" y="106"/>
                      <a:pt x="199" y="106"/>
                      <a:pt x="199" y="106"/>
                    </a:cubicBezTo>
                    <a:cubicBezTo>
                      <a:pt x="199" y="106"/>
                      <a:pt x="199" y="106"/>
                      <a:pt x="199" y="106"/>
                    </a:cubicBezTo>
                    <a:cubicBezTo>
                      <a:pt x="199" y="106"/>
                      <a:pt x="199" y="106"/>
                      <a:pt x="198" y="106"/>
                    </a:cubicBezTo>
                    <a:cubicBezTo>
                      <a:pt x="198" y="106"/>
                      <a:pt x="198" y="106"/>
                      <a:pt x="198" y="106"/>
                    </a:cubicBezTo>
                    <a:cubicBezTo>
                      <a:pt x="198" y="106"/>
                      <a:pt x="198" y="106"/>
                      <a:pt x="197" y="106"/>
                    </a:cubicBezTo>
                    <a:cubicBezTo>
                      <a:pt x="197" y="107"/>
                      <a:pt x="197" y="107"/>
                      <a:pt x="197" y="107"/>
                    </a:cubicBezTo>
                    <a:cubicBezTo>
                      <a:pt x="197" y="108"/>
                      <a:pt x="197" y="108"/>
                      <a:pt x="197" y="108"/>
                    </a:cubicBezTo>
                    <a:cubicBezTo>
                      <a:pt x="197" y="108"/>
                      <a:pt x="197" y="109"/>
                      <a:pt x="197" y="109"/>
                    </a:cubicBezTo>
                    <a:cubicBezTo>
                      <a:pt x="197" y="109"/>
                      <a:pt x="197" y="109"/>
                      <a:pt x="197" y="109"/>
                    </a:cubicBezTo>
                    <a:cubicBezTo>
                      <a:pt x="197" y="110"/>
                      <a:pt x="197" y="110"/>
                      <a:pt x="196" y="110"/>
                    </a:cubicBezTo>
                    <a:cubicBezTo>
                      <a:pt x="196" y="111"/>
                      <a:pt x="196" y="111"/>
                      <a:pt x="196" y="111"/>
                    </a:cubicBezTo>
                    <a:cubicBezTo>
                      <a:pt x="196" y="111"/>
                      <a:pt x="195" y="112"/>
                      <a:pt x="195" y="112"/>
                    </a:cubicBezTo>
                    <a:cubicBezTo>
                      <a:pt x="194" y="113"/>
                      <a:pt x="195" y="113"/>
                      <a:pt x="195" y="114"/>
                    </a:cubicBezTo>
                    <a:cubicBezTo>
                      <a:pt x="194" y="114"/>
                      <a:pt x="194" y="114"/>
                      <a:pt x="194" y="115"/>
                    </a:cubicBezTo>
                    <a:cubicBezTo>
                      <a:pt x="194" y="115"/>
                      <a:pt x="194" y="114"/>
                      <a:pt x="194" y="114"/>
                    </a:cubicBezTo>
                    <a:cubicBezTo>
                      <a:pt x="194" y="115"/>
                      <a:pt x="194" y="114"/>
                      <a:pt x="193" y="114"/>
                    </a:cubicBezTo>
                    <a:cubicBezTo>
                      <a:pt x="193" y="114"/>
                      <a:pt x="193" y="114"/>
                      <a:pt x="192" y="115"/>
                    </a:cubicBezTo>
                    <a:cubicBezTo>
                      <a:pt x="192" y="115"/>
                      <a:pt x="193" y="115"/>
                      <a:pt x="193" y="115"/>
                    </a:cubicBezTo>
                    <a:cubicBezTo>
                      <a:pt x="192" y="115"/>
                      <a:pt x="192" y="115"/>
                      <a:pt x="192" y="116"/>
                    </a:cubicBezTo>
                    <a:cubicBezTo>
                      <a:pt x="192" y="115"/>
                      <a:pt x="192" y="115"/>
                      <a:pt x="192" y="116"/>
                    </a:cubicBezTo>
                    <a:cubicBezTo>
                      <a:pt x="192" y="116"/>
                      <a:pt x="192" y="116"/>
                      <a:pt x="191" y="116"/>
                    </a:cubicBezTo>
                    <a:cubicBezTo>
                      <a:pt x="191" y="115"/>
                      <a:pt x="191" y="115"/>
                      <a:pt x="191" y="115"/>
                    </a:cubicBezTo>
                    <a:cubicBezTo>
                      <a:pt x="191" y="115"/>
                      <a:pt x="191" y="115"/>
                      <a:pt x="191" y="115"/>
                    </a:cubicBezTo>
                    <a:cubicBezTo>
                      <a:pt x="191" y="115"/>
                      <a:pt x="191" y="115"/>
                      <a:pt x="191" y="115"/>
                    </a:cubicBezTo>
                    <a:cubicBezTo>
                      <a:pt x="191" y="114"/>
                      <a:pt x="191" y="114"/>
                      <a:pt x="190" y="114"/>
                    </a:cubicBezTo>
                    <a:cubicBezTo>
                      <a:pt x="190" y="114"/>
                      <a:pt x="190" y="114"/>
                      <a:pt x="190" y="113"/>
                    </a:cubicBezTo>
                    <a:cubicBezTo>
                      <a:pt x="189" y="113"/>
                      <a:pt x="189" y="113"/>
                      <a:pt x="189" y="113"/>
                    </a:cubicBezTo>
                    <a:cubicBezTo>
                      <a:pt x="188" y="113"/>
                      <a:pt x="188" y="112"/>
                      <a:pt x="188" y="112"/>
                    </a:cubicBezTo>
                    <a:cubicBezTo>
                      <a:pt x="188" y="112"/>
                      <a:pt x="188" y="112"/>
                      <a:pt x="188" y="111"/>
                    </a:cubicBezTo>
                    <a:cubicBezTo>
                      <a:pt x="188" y="111"/>
                      <a:pt x="188" y="111"/>
                      <a:pt x="188" y="110"/>
                    </a:cubicBezTo>
                    <a:cubicBezTo>
                      <a:pt x="188" y="110"/>
                      <a:pt x="188" y="109"/>
                      <a:pt x="188" y="109"/>
                    </a:cubicBezTo>
                    <a:cubicBezTo>
                      <a:pt x="188" y="109"/>
                      <a:pt x="188" y="109"/>
                      <a:pt x="188" y="109"/>
                    </a:cubicBezTo>
                    <a:cubicBezTo>
                      <a:pt x="188" y="109"/>
                      <a:pt x="188" y="108"/>
                      <a:pt x="188" y="108"/>
                    </a:cubicBezTo>
                    <a:cubicBezTo>
                      <a:pt x="189" y="108"/>
                      <a:pt x="188" y="109"/>
                      <a:pt x="188" y="109"/>
                    </a:cubicBezTo>
                    <a:cubicBezTo>
                      <a:pt x="189" y="109"/>
                      <a:pt x="189" y="109"/>
                      <a:pt x="189" y="109"/>
                    </a:cubicBezTo>
                    <a:cubicBezTo>
                      <a:pt x="190" y="109"/>
                      <a:pt x="190" y="108"/>
                      <a:pt x="190" y="108"/>
                    </a:cubicBezTo>
                    <a:cubicBezTo>
                      <a:pt x="190" y="108"/>
                      <a:pt x="189" y="107"/>
                      <a:pt x="189" y="107"/>
                    </a:cubicBezTo>
                    <a:cubicBezTo>
                      <a:pt x="189" y="107"/>
                      <a:pt x="189" y="106"/>
                      <a:pt x="189" y="106"/>
                    </a:cubicBezTo>
                    <a:cubicBezTo>
                      <a:pt x="189" y="105"/>
                      <a:pt x="187" y="105"/>
                      <a:pt x="186" y="104"/>
                    </a:cubicBezTo>
                    <a:cubicBezTo>
                      <a:pt x="186" y="103"/>
                      <a:pt x="186" y="103"/>
                      <a:pt x="185" y="103"/>
                    </a:cubicBezTo>
                    <a:cubicBezTo>
                      <a:pt x="184" y="103"/>
                      <a:pt x="184" y="103"/>
                      <a:pt x="184" y="103"/>
                    </a:cubicBezTo>
                    <a:cubicBezTo>
                      <a:pt x="184" y="104"/>
                      <a:pt x="183" y="104"/>
                      <a:pt x="183" y="104"/>
                    </a:cubicBezTo>
                    <a:cubicBezTo>
                      <a:pt x="183" y="105"/>
                      <a:pt x="183" y="106"/>
                      <a:pt x="183" y="107"/>
                    </a:cubicBezTo>
                    <a:cubicBezTo>
                      <a:pt x="183" y="107"/>
                      <a:pt x="183" y="106"/>
                      <a:pt x="183" y="106"/>
                    </a:cubicBezTo>
                    <a:cubicBezTo>
                      <a:pt x="182" y="106"/>
                      <a:pt x="182" y="107"/>
                      <a:pt x="182" y="107"/>
                    </a:cubicBezTo>
                    <a:cubicBezTo>
                      <a:pt x="182" y="108"/>
                      <a:pt x="182" y="108"/>
                      <a:pt x="182" y="108"/>
                    </a:cubicBezTo>
                    <a:cubicBezTo>
                      <a:pt x="182" y="108"/>
                      <a:pt x="182" y="108"/>
                      <a:pt x="182" y="108"/>
                    </a:cubicBezTo>
                    <a:cubicBezTo>
                      <a:pt x="182" y="108"/>
                      <a:pt x="182" y="108"/>
                      <a:pt x="182" y="109"/>
                    </a:cubicBezTo>
                    <a:cubicBezTo>
                      <a:pt x="182" y="108"/>
                      <a:pt x="182" y="108"/>
                      <a:pt x="182" y="108"/>
                    </a:cubicBezTo>
                    <a:cubicBezTo>
                      <a:pt x="182" y="108"/>
                      <a:pt x="181" y="109"/>
                      <a:pt x="181" y="109"/>
                    </a:cubicBezTo>
                    <a:cubicBezTo>
                      <a:pt x="181" y="109"/>
                      <a:pt x="181" y="109"/>
                      <a:pt x="181" y="109"/>
                    </a:cubicBezTo>
                    <a:cubicBezTo>
                      <a:pt x="181" y="108"/>
                      <a:pt x="180" y="108"/>
                      <a:pt x="180" y="108"/>
                    </a:cubicBezTo>
                    <a:cubicBezTo>
                      <a:pt x="180" y="108"/>
                      <a:pt x="180" y="108"/>
                      <a:pt x="180" y="107"/>
                    </a:cubicBezTo>
                    <a:cubicBezTo>
                      <a:pt x="180" y="107"/>
                      <a:pt x="180" y="107"/>
                      <a:pt x="180" y="107"/>
                    </a:cubicBezTo>
                    <a:cubicBezTo>
                      <a:pt x="180" y="107"/>
                      <a:pt x="180" y="107"/>
                      <a:pt x="180" y="106"/>
                    </a:cubicBezTo>
                    <a:cubicBezTo>
                      <a:pt x="180" y="106"/>
                      <a:pt x="180" y="106"/>
                      <a:pt x="180" y="106"/>
                    </a:cubicBezTo>
                    <a:cubicBezTo>
                      <a:pt x="180" y="106"/>
                      <a:pt x="180" y="105"/>
                      <a:pt x="180" y="106"/>
                    </a:cubicBezTo>
                    <a:cubicBezTo>
                      <a:pt x="180" y="105"/>
                      <a:pt x="180" y="105"/>
                      <a:pt x="180" y="105"/>
                    </a:cubicBezTo>
                    <a:cubicBezTo>
                      <a:pt x="180" y="105"/>
                      <a:pt x="180" y="104"/>
                      <a:pt x="179" y="103"/>
                    </a:cubicBezTo>
                    <a:cubicBezTo>
                      <a:pt x="178" y="103"/>
                      <a:pt x="177" y="103"/>
                      <a:pt x="177" y="102"/>
                    </a:cubicBezTo>
                    <a:cubicBezTo>
                      <a:pt x="178" y="103"/>
                      <a:pt x="178" y="103"/>
                      <a:pt x="179" y="102"/>
                    </a:cubicBezTo>
                    <a:cubicBezTo>
                      <a:pt x="178" y="102"/>
                      <a:pt x="178" y="103"/>
                      <a:pt x="178" y="103"/>
                    </a:cubicBezTo>
                    <a:cubicBezTo>
                      <a:pt x="178" y="103"/>
                      <a:pt x="178" y="103"/>
                      <a:pt x="178" y="103"/>
                    </a:cubicBezTo>
                    <a:cubicBezTo>
                      <a:pt x="179" y="103"/>
                      <a:pt x="179" y="103"/>
                      <a:pt x="179" y="103"/>
                    </a:cubicBezTo>
                    <a:cubicBezTo>
                      <a:pt x="179" y="103"/>
                      <a:pt x="179" y="102"/>
                      <a:pt x="179" y="102"/>
                    </a:cubicBezTo>
                    <a:cubicBezTo>
                      <a:pt x="179" y="102"/>
                      <a:pt x="179" y="102"/>
                      <a:pt x="179" y="102"/>
                    </a:cubicBezTo>
                    <a:cubicBezTo>
                      <a:pt x="179" y="101"/>
                      <a:pt x="180" y="102"/>
                      <a:pt x="180" y="102"/>
                    </a:cubicBezTo>
                    <a:cubicBezTo>
                      <a:pt x="180" y="102"/>
                      <a:pt x="180" y="102"/>
                      <a:pt x="181" y="102"/>
                    </a:cubicBezTo>
                    <a:cubicBezTo>
                      <a:pt x="180" y="101"/>
                      <a:pt x="180" y="101"/>
                      <a:pt x="180" y="101"/>
                    </a:cubicBezTo>
                    <a:cubicBezTo>
                      <a:pt x="179" y="101"/>
                      <a:pt x="180" y="102"/>
                      <a:pt x="179" y="101"/>
                    </a:cubicBezTo>
                    <a:cubicBezTo>
                      <a:pt x="179" y="101"/>
                      <a:pt x="179" y="101"/>
                      <a:pt x="178" y="101"/>
                    </a:cubicBezTo>
                    <a:cubicBezTo>
                      <a:pt x="178" y="101"/>
                      <a:pt x="178" y="101"/>
                      <a:pt x="178" y="101"/>
                    </a:cubicBezTo>
                    <a:cubicBezTo>
                      <a:pt x="178" y="101"/>
                      <a:pt x="177" y="101"/>
                      <a:pt x="177" y="101"/>
                    </a:cubicBezTo>
                    <a:cubicBezTo>
                      <a:pt x="177" y="101"/>
                      <a:pt x="177" y="101"/>
                      <a:pt x="176" y="101"/>
                    </a:cubicBezTo>
                    <a:cubicBezTo>
                      <a:pt x="177" y="101"/>
                      <a:pt x="177" y="101"/>
                      <a:pt x="177" y="101"/>
                    </a:cubicBezTo>
                    <a:cubicBezTo>
                      <a:pt x="178" y="101"/>
                      <a:pt x="178" y="100"/>
                      <a:pt x="178" y="100"/>
                    </a:cubicBezTo>
                    <a:cubicBezTo>
                      <a:pt x="178" y="100"/>
                      <a:pt x="177" y="100"/>
                      <a:pt x="177" y="100"/>
                    </a:cubicBezTo>
                    <a:cubicBezTo>
                      <a:pt x="177" y="100"/>
                      <a:pt x="177" y="100"/>
                      <a:pt x="176" y="101"/>
                    </a:cubicBezTo>
                    <a:cubicBezTo>
                      <a:pt x="176" y="101"/>
                      <a:pt x="176" y="101"/>
                      <a:pt x="176" y="101"/>
                    </a:cubicBezTo>
                    <a:cubicBezTo>
                      <a:pt x="175" y="101"/>
                      <a:pt x="174" y="100"/>
                      <a:pt x="173" y="100"/>
                    </a:cubicBezTo>
                    <a:cubicBezTo>
                      <a:pt x="173" y="100"/>
                      <a:pt x="172" y="100"/>
                      <a:pt x="172" y="100"/>
                    </a:cubicBezTo>
                    <a:cubicBezTo>
                      <a:pt x="172" y="100"/>
                      <a:pt x="172" y="100"/>
                      <a:pt x="172" y="100"/>
                    </a:cubicBezTo>
                    <a:cubicBezTo>
                      <a:pt x="172" y="100"/>
                      <a:pt x="172" y="99"/>
                      <a:pt x="173" y="99"/>
                    </a:cubicBezTo>
                    <a:cubicBezTo>
                      <a:pt x="173" y="99"/>
                      <a:pt x="173" y="99"/>
                      <a:pt x="173" y="99"/>
                    </a:cubicBezTo>
                    <a:cubicBezTo>
                      <a:pt x="173" y="99"/>
                      <a:pt x="175" y="98"/>
                      <a:pt x="175" y="98"/>
                    </a:cubicBezTo>
                    <a:cubicBezTo>
                      <a:pt x="175" y="97"/>
                      <a:pt x="173" y="98"/>
                      <a:pt x="173" y="98"/>
                    </a:cubicBezTo>
                    <a:cubicBezTo>
                      <a:pt x="173" y="98"/>
                      <a:pt x="173" y="97"/>
                      <a:pt x="173" y="97"/>
                    </a:cubicBezTo>
                    <a:cubicBezTo>
                      <a:pt x="173" y="97"/>
                      <a:pt x="173" y="97"/>
                      <a:pt x="173" y="97"/>
                    </a:cubicBezTo>
                    <a:cubicBezTo>
                      <a:pt x="173" y="97"/>
                      <a:pt x="173" y="97"/>
                      <a:pt x="173" y="97"/>
                    </a:cubicBezTo>
                    <a:cubicBezTo>
                      <a:pt x="173" y="97"/>
                      <a:pt x="174" y="97"/>
                      <a:pt x="174" y="97"/>
                    </a:cubicBezTo>
                    <a:cubicBezTo>
                      <a:pt x="174" y="96"/>
                      <a:pt x="174" y="97"/>
                      <a:pt x="174" y="97"/>
                    </a:cubicBezTo>
                    <a:cubicBezTo>
                      <a:pt x="174" y="97"/>
                      <a:pt x="175" y="97"/>
                      <a:pt x="175" y="97"/>
                    </a:cubicBezTo>
                    <a:cubicBezTo>
                      <a:pt x="175" y="97"/>
                      <a:pt x="176" y="97"/>
                      <a:pt x="177" y="97"/>
                    </a:cubicBezTo>
                    <a:cubicBezTo>
                      <a:pt x="177" y="97"/>
                      <a:pt x="176" y="97"/>
                      <a:pt x="176" y="97"/>
                    </a:cubicBezTo>
                    <a:cubicBezTo>
                      <a:pt x="176" y="97"/>
                      <a:pt x="176" y="96"/>
                      <a:pt x="176" y="96"/>
                    </a:cubicBezTo>
                    <a:cubicBezTo>
                      <a:pt x="176" y="96"/>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5"/>
                      <a:pt x="175" y="95"/>
                      <a:pt x="174" y="95"/>
                    </a:cubicBezTo>
                    <a:cubicBezTo>
                      <a:pt x="174" y="95"/>
                      <a:pt x="174" y="94"/>
                      <a:pt x="174" y="94"/>
                    </a:cubicBezTo>
                    <a:cubicBezTo>
                      <a:pt x="174" y="94"/>
                      <a:pt x="173" y="94"/>
                      <a:pt x="173" y="94"/>
                    </a:cubicBezTo>
                    <a:cubicBezTo>
                      <a:pt x="172" y="93"/>
                      <a:pt x="172" y="93"/>
                      <a:pt x="172" y="93"/>
                    </a:cubicBezTo>
                    <a:cubicBezTo>
                      <a:pt x="172" y="93"/>
                      <a:pt x="171" y="93"/>
                      <a:pt x="171" y="92"/>
                    </a:cubicBezTo>
                    <a:cubicBezTo>
                      <a:pt x="171" y="92"/>
                      <a:pt x="171" y="92"/>
                      <a:pt x="171" y="93"/>
                    </a:cubicBezTo>
                    <a:cubicBezTo>
                      <a:pt x="171" y="92"/>
                      <a:pt x="171" y="91"/>
                      <a:pt x="171" y="90"/>
                    </a:cubicBezTo>
                    <a:cubicBezTo>
                      <a:pt x="171" y="90"/>
                      <a:pt x="171" y="89"/>
                      <a:pt x="171" y="89"/>
                    </a:cubicBezTo>
                    <a:cubicBezTo>
                      <a:pt x="171" y="89"/>
                      <a:pt x="171" y="89"/>
                      <a:pt x="171" y="89"/>
                    </a:cubicBezTo>
                    <a:cubicBezTo>
                      <a:pt x="170" y="88"/>
                      <a:pt x="169" y="88"/>
                      <a:pt x="169" y="88"/>
                    </a:cubicBezTo>
                    <a:cubicBezTo>
                      <a:pt x="169" y="87"/>
                      <a:pt x="168" y="87"/>
                      <a:pt x="168" y="87"/>
                    </a:cubicBezTo>
                    <a:cubicBezTo>
                      <a:pt x="169" y="87"/>
                      <a:pt x="169" y="87"/>
                      <a:pt x="168" y="87"/>
                    </a:cubicBezTo>
                    <a:cubicBezTo>
                      <a:pt x="168" y="86"/>
                      <a:pt x="168" y="87"/>
                      <a:pt x="168" y="87"/>
                    </a:cubicBezTo>
                    <a:cubicBezTo>
                      <a:pt x="168" y="87"/>
                      <a:pt x="168" y="87"/>
                      <a:pt x="168" y="86"/>
                    </a:cubicBezTo>
                    <a:cubicBezTo>
                      <a:pt x="167" y="86"/>
                      <a:pt x="167" y="87"/>
                      <a:pt x="167" y="87"/>
                    </a:cubicBezTo>
                    <a:cubicBezTo>
                      <a:pt x="167" y="87"/>
                      <a:pt x="167" y="86"/>
                      <a:pt x="167" y="86"/>
                    </a:cubicBezTo>
                    <a:cubicBezTo>
                      <a:pt x="167" y="87"/>
                      <a:pt x="167" y="87"/>
                      <a:pt x="167" y="87"/>
                    </a:cubicBezTo>
                    <a:cubicBezTo>
                      <a:pt x="167" y="87"/>
                      <a:pt x="166" y="87"/>
                      <a:pt x="166" y="87"/>
                    </a:cubicBezTo>
                    <a:cubicBezTo>
                      <a:pt x="166" y="87"/>
                      <a:pt x="166" y="87"/>
                      <a:pt x="166" y="86"/>
                    </a:cubicBezTo>
                    <a:cubicBezTo>
                      <a:pt x="166" y="86"/>
                      <a:pt x="166" y="86"/>
                      <a:pt x="166" y="86"/>
                    </a:cubicBezTo>
                    <a:cubicBezTo>
                      <a:pt x="166" y="86"/>
                      <a:pt x="166" y="86"/>
                      <a:pt x="166" y="86"/>
                    </a:cubicBezTo>
                    <a:cubicBezTo>
                      <a:pt x="166" y="86"/>
                      <a:pt x="166" y="87"/>
                      <a:pt x="165" y="87"/>
                    </a:cubicBezTo>
                    <a:cubicBezTo>
                      <a:pt x="165" y="86"/>
                      <a:pt x="166" y="86"/>
                      <a:pt x="166" y="86"/>
                    </a:cubicBezTo>
                    <a:cubicBezTo>
                      <a:pt x="166" y="86"/>
                      <a:pt x="166" y="86"/>
                      <a:pt x="166" y="86"/>
                    </a:cubicBezTo>
                    <a:cubicBezTo>
                      <a:pt x="166" y="86"/>
                      <a:pt x="166" y="86"/>
                      <a:pt x="166" y="86"/>
                    </a:cubicBezTo>
                    <a:cubicBezTo>
                      <a:pt x="166" y="85"/>
                      <a:pt x="166" y="85"/>
                      <a:pt x="166" y="85"/>
                    </a:cubicBezTo>
                    <a:cubicBezTo>
                      <a:pt x="166" y="85"/>
                      <a:pt x="165" y="85"/>
                      <a:pt x="164" y="85"/>
                    </a:cubicBezTo>
                    <a:cubicBezTo>
                      <a:pt x="164" y="85"/>
                      <a:pt x="163" y="85"/>
                      <a:pt x="163" y="86"/>
                    </a:cubicBezTo>
                    <a:cubicBezTo>
                      <a:pt x="163" y="86"/>
                      <a:pt x="163" y="86"/>
                      <a:pt x="163" y="86"/>
                    </a:cubicBezTo>
                    <a:cubicBezTo>
                      <a:pt x="164" y="86"/>
                      <a:pt x="164" y="86"/>
                      <a:pt x="164" y="86"/>
                    </a:cubicBezTo>
                    <a:cubicBezTo>
                      <a:pt x="165" y="86"/>
                      <a:pt x="165" y="86"/>
                      <a:pt x="165" y="86"/>
                    </a:cubicBezTo>
                    <a:cubicBezTo>
                      <a:pt x="165" y="86"/>
                      <a:pt x="164" y="86"/>
                      <a:pt x="163" y="86"/>
                    </a:cubicBezTo>
                    <a:cubicBezTo>
                      <a:pt x="163" y="86"/>
                      <a:pt x="163" y="87"/>
                      <a:pt x="163" y="87"/>
                    </a:cubicBezTo>
                    <a:cubicBezTo>
                      <a:pt x="163" y="87"/>
                      <a:pt x="162" y="87"/>
                      <a:pt x="162" y="87"/>
                    </a:cubicBezTo>
                    <a:cubicBezTo>
                      <a:pt x="162" y="87"/>
                      <a:pt x="162" y="87"/>
                      <a:pt x="161" y="88"/>
                    </a:cubicBezTo>
                    <a:cubicBezTo>
                      <a:pt x="161" y="88"/>
                      <a:pt x="161" y="88"/>
                      <a:pt x="161" y="88"/>
                    </a:cubicBezTo>
                    <a:cubicBezTo>
                      <a:pt x="161" y="88"/>
                      <a:pt x="161" y="88"/>
                      <a:pt x="162" y="88"/>
                    </a:cubicBezTo>
                    <a:cubicBezTo>
                      <a:pt x="162" y="88"/>
                      <a:pt x="162" y="88"/>
                      <a:pt x="163" y="88"/>
                    </a:cubicBezTo>
                    <a:cubicBezTo>
                      <a:pt x="162" y="88"/>
                      <a:pt x="162" y="89"/>
                      <a:pt x="163" y="89"/>
                    </a:cubicBezTo>
                    <a:cubicBezTo>
                      <a:pt x="162" y="89"/>
                      <a:pt x="162" y="89"/>
                      <a:pt x="162" y="89"/>
                    </a:cubicBezTo>
                    <a:cubicBezTo>
                      <a:pt x="162" y="89"/>
                      <a:pt x="162" y="90"/>
                      <a:pt x="162" y="90"/>
                    </a:cubicBezTo>
                    <a:cubicBezTo>
                      <a:pt x="162" y="90"/>
                      <a:pt x="161" y="89"/>
                      <a:pt x="160" y="89"/>
                    </a:cubicBezTo>
                    <a:cubicBezTo>
                      <a:pt x="160" y="89"/>
                      <a:pt x="160" y="89"/>
                      <a:pt x="160" y="89"/>
                    </a:cubicBezTo>
                    <a:cubicBezTo>
                      <a:pt x="159" y="90"/>
                      <a:pt x="159" y="90"/>
                      <a:pt x="159" y="90"/>
                    </a:cubicBezTo>
                    <a:cubicBezTo>
                      <a:pt x="159" y="90"/>
                      <a:pt x="159" y="90"/>
                      <a:pt x="159" y="90"/>
                    </a:cubicBezTo>
                    <a:cubicBezTo>
                      <a:pt x="159" y="90"/>
                      <a:pt x="159" y="90"/>
                      <a:pt x="159" y="90"/>
                    </a:cubicBezTo>
                    <a:cubicBezTo>
                      <a:pt x="159" y="91"/>
                      <a:pt x="159" y="91"/>
                      <a:pt x="159" y="91"/>
                    </a:cubicBezTo>
                    <a:cubicBezTo>
                      <a:pt x="159" y="91"/>
                      <a:pt x="159" y="91"/>
                      <a:pt x="159" y="91"/>
                    </a:cubicBezTo>
                    <a:cubicBezTo>
                      <a:pt x="159" y="91"/>
                      <a:pt x="159" y="91"/>
                      <a:pt x="159" y="91"/>
                    </a:cubicBezTo>
                    <a:cubicBezTo>
                      <a:pt x="159" y="91"/>
                      <a:pt x="159" y="91"/>
                      <a:pt x="159" y="91"/>
                    </a:cubicBezTo>
                    <a:cubicBezTo>
                      <a:pt x="159" y="91"/>
                      <a:pt x="159" y="92"/>
                      <a:pt x="159" y="92"/>
                    </a:cubicBezTo>
                    <a:cubicBezTo>
                      <a:pt x="159" y="92"/>
                      <a:pt x="158" y="92"/>
                      <a:pt x="158" y="93"/>
                    </a:cubicBezTo>
                    <a:cubicBezTo>
                      <a:pt x="158" y="93"/>
                      <a:pt x="159" y="93"/>
                      <a:pt x="159" y="93"/>
                    </a:cubicBezTo>
                    <a:cubicBezTo>
                      <a:pt x="159" y="94"/>
                      <a:pt x="159" y="94"/>
                      <a:pt x="160" y="94"/>
                    </a:cubicBezTo>
                    <a:cubicBezTo>
                      <a:pt x="160" y="94"/>
                      <a:pt x="161" y="94"/>
                      <a:pt x="161" y="94"/>
                    </a:cubicBezTo>
                    <a:cubicBezTo>
                      <a:pt x="161" y="94"/>
                      <a:pt x="160" y="94"/>
                      <a:pt x="160" y="94"/>
                    </a:cubicBezTo>
                    <a:cubicBezTo>
                      <a:pt x="159" y="95"/>
                      <a:pt x="159" y="95"/>
                      <a:pt x="159" y="95"/>
                    </a:cubicBezTo>
                    <a:cubicBezTo>
                      <a:pt x="159" y="96"/>
                      <a:pt x="159" y="96"/>
                      <a:pt x="159" y="96"/>
                    </a:cubicBezTo>
                    <a:cubicBezTo>
                      <a:pt x="158" y="96"/>
                      <a:pt x="159" y="97"/>
                      <a:pt x="159" y="97"/>
                    </a:cubicBezTo>
                    <a:cubicBezTo>
                      <a:pt x="159" y="97"/>
                      <a:pt x="159" y="98"/>
                      <a:pt x="159" y="98"/>
                    </a:cubicBezTo>
                    <a:cubicBezTo>
                      <a:pt x="159" y="98"/>
                      <a:pt x="159" y="98"/>
                      <a:pt x="159" y="98"/>
                    </a:cubicBezTo>
                    <a:cubicBezTo>
                      <a:pt x="160" y="98"/>
                      <a:pt x="160" y="98"/>
                      <a:pt x="160" y="98"/>
                    </a:cubicBezTo>
                    <a:cubicBezTo>
                      <a:pt x="160" y="98"/>
                      <a:pt x="160" y="98"/>
                      <a:pt x="160" y="99"/>
                    </a:cubicBezTo>
                    <a:cubicBezTo>
                      <a:pt x="160" y="99"/>
                      <a:pt x="160" y="99"/>
                      <a:pt x="160" y="99"/>
                    </a:cubicBezTo>
                    <a:cubicBezTo>
                      <a:pt x="160" y="99"/>
                      <a:pt x="160" y="99"/>
                      <a:pt x="160" y="99"/>
                    </a:cubicBezTo>
                    <a:cubicBezTo>
                      <a:pt x="160" y="99"/>
                      <a:pt x="160" y="99"/>
                      <a:pt x="160" y="99"/>
                    </a:cubicBezTo>
                    <a:cubicBezTo>
                      <a:pt x="160" y="99"/>
                      <a:pt x="160" y="99"/>
                      <a:pt x="160" y="99"/>
                    </a:cubicBezTo>
                    <a:cubicBezTo>
                      <a:pt x="161" y="99"/>
                      <a:pt x="161" y="99"/>
                      <a:pt x="161" y="100"/>
                    </a:cubicBezTo>
                    <a:cubicBezTo>
                      <a:pt x="162" y="99"/>
                      <a:pt x="162" y="100"/>
                      <a:pt x="163" y="100"/>
                    </a:cubicBezTo>
                    <a:cubicBezTo>
                      <a:pt x="163" y="100"/>
                      <a:pt x="164" y="101"/>
                      <a:pt x="164" y="100"/>
                    </a:cubicBezTo>
                    <a:cubicBezTo>
                      <a:pt x="164" y="100"/>
                      <a:pt x="165" y="100"/>
                      <a:pt x="165" y="100"/>
                    </a:cubicBezTo>
                    <a:cubicBezTo>
                      <a:pt x="165" y="100"/>
                      <a:pt x="166" y="101"/>
                      <a:pt x="166" y="101"/>
                    </a:cubicBezTo>
                    <a:cubicBezTo>
                      <a:pt x="167" y="102"/>
                      <a:pt x="168" y="101"/>
                      <a:pt x="169" y="101"/>
                    </a:cubicBezTo>
                    <a:cubicBezTo>
                      <a:pt x="169" y="101"/>
                      <a:pt x="169" y="101"/>
                      <a:pt x="169" y="101"/>
                    </a:cubicBezTo>
                    <a:cubicBezTo>
                      <a:pt x="169" y="101"/>
                      <a:pt x="169" y="101"/>
                      <a:pt x="169" y="101"/>
                    </a:cubicBezTo>
                    <a:cubicBezTo>
                      <a:pt x="170" y="102"/>
                      <a:pt x="169" y="102"/>
                      <a:pt x="169" y="102"/>
                    </a:cubicBezTo>
                    <a:cubicBezTo>
                      <a:pt x="170" y="102"/>
                      <a:pt x="170" y="102"/>
                      <a:pt x="170" y="102"/>
                    </a:cubicBezTo>
                    <a:cubicBezTo>
                      <a:pt x="170" y="102"/>
                      <a:pt x="170" y="102"/>
                      <a:pt x="170" y="102"/>
                    </a:cubicBezTo>
                    <a:cubicBezTo>
                      <a:pt x="169" y="103"/>
                      <a:pt x="169" y="103"/>
                      <a:pt x="168" y="103"/>
                    </a:cubicBezTo>
                    <a:cubicBezTo>
                      <a:pt x="168" y="103"/>
                      <a:pt x="167" y="102"/>
                      <a:pt x="167" y="102"/>
                    </a:cubicBezTo>
                    <a:cubicBezTo>
                      <a:pt x="167" y="102"/>
                      <a:pt x="167" y="103"/>
                      <a:pt x="167" y="103"/>
                    </a:cubicBezTo>
                    <a:cubicBezTo>
                      <a:pt x="167" y="103"/>
                      <a:pt x="166" y="103"/>
                      <a:pt x="167" y="104"/>
                    </a:cubicBezTo>
                    <a:cubicBezTo>
                      <a:pt x="166" y="104"/>
                      <a:pt x="166" y="104"/>
                      <a:pt x="166" y="105"/>
                    </a:cubicBezTo>
                    <a:cubicBezTo>
                      <a:pt x="165" y="105"/>
                      <a:pt x="165" y="106"/>
                      <a:pt x="165" y="106"/>
                    </a:cubicBezTo>
                    <a:cubicBezTo>
                      <a:pt x="166" y="106"/>
                      <a:pt x="166" y="106"/>
                      <a:pt x="166" y="106"/>
                    </a:cubicBezTo>
                    <a:cubicBezTo>
                      <a:pt x="166" y="106"/>
                      <a:pt x="166" y="106"/>
                      <a:pt x="167" y="106"/>
                    </a:cubicBezTo>
                    <a:cubicBezTo>
                      <a:pt x="167" y="106"/>
                      <a:pt x="168" y="106"/>
                      <a:pt x="168" y="105"/>
                    </a:cubicBezTo>
                    <a:cubicBezTo>
                      <a:pt x="168" y="105"/>
                      <a:pt x="167" y="105"/>
                      <a:pt x="168" y="105"/>
                    </a:cubicBezTo>
                    <a:cubicBezTo>
                      <a:pt x="168" y="105"/>
                      <a:pt x="168" y="105"/>
                      <a:pt x="168" y="105"/>
                    </a:cubicBezTo>
                    <a:cubicBezTo>
                      <a:pt x="168" y="105"/>
                      <a:pt x="168" y="104"/>
                      <a:pt x="168" y="104"/>
                    </a:cubicBezTo>
                    <a:cubicBezTo>
                      <a:pt x="168" y="104"/>
                      <a:pt x="168" y="104"/>
                      <a:pt x="168" y="104"/>
                    </a:cubicBezTo>
                    <a:cubicBezTo>
                      <a:pt x="168" y="105"/>
                      <a:pt x="168" y="104"/>
                      <a:pt x="169" y="105"/>
                    </a:cubicBezTo>
                    <a:cubicBezTo>
                      <a:pt x="169" y="105"/>
                      <a:pt x="169" y="106"/>
                      <a:pt x="169" y="107"/>
                    </a:cubicBezTo>
                    <a:cubicBezTo>
                      <a:pt x="169" y="107"/>
                      <a:pt x="169" y="107"/>
                      <a:pt x="170" y="107"/>
                    </a:cubicBezTo>
                    <a:cubicBezTo>
                      <a:pt x="169" y="107"/>
                      <a:pt x="169" y="107"/>
                      <a:pt x="168" y="108"/>
                    </a:cubicBezTo>
                    <a:cubicBezTo>
                      <a:pt x="168" y="108"/>
                      <a:pt x="167" y="108"/>
                      <a:pt x="167" y="109"/>
                    </a:cubicBezTo>
                    <a:cubicBezTo>
                      <a:pt x="167" y="109"/>
                      <a:pt x="166" y="109"/>
                      <a:pt x="166" y="109"/>
                    </a:cubicBezTo>
                    <a:cubicBezTo>
                      <a:pt x="166" y="110"/>
                      <a:pt x="165" y="110"/>
                      <a:pt x="164" y="110"/>
                    </a:cubicBezTo>
                    <a:cubicBezTo>
                      <a:pt x="164" y="110"/>
                      <a:pt x="164" y="110"/>
                      <a:pt x="164" y="110"/>
                    </a:cubicBezTo>
                    <a:cubicBezTo>
                      <a:pt x="164" y="110"/>
                      <a:pt x="163" y="110"/>
                      <a:pt x="163" y="110"/>
                    </a:cubicBezTo>
                    <a:cubicBezTo>
                      <a:pt x="163" y="110"/>
                      <a:pt x="163" y="110"/>
                      <a:pt x="163" y="110"/>
                    </a:cubicBezTo>
                    <a:cubicBezTo>
                      <a:pt x="162" y="110"/>
                      <a:pt x="162" y="110"/>
                      <a:pt x="162" y="111"/>
                    </a:cubicBezTo>
                    <a:cubicBezTo>
                      <a:pt x="162" y="111"/>
                      <a:pt x="162" y="112"/>
                      <a:pt x="162" y="112"/>
                    </a:cubicBezTo>
                    <a:cubicBezTo>
                      <a:pt x="162" y="112"/>
                      <a:pt x="162" y="112"/>
                      <a:pt x="162" y="113"/>
                    </a:cubicBezTo>
                    <a:cubicBezTo>
                      <a:pt x="162" y="113"/>
                      <a:pt x="162" y="113"/>
                      <a:pt x="163" y="113"/>
                    </a:cubicBezTo>
                    <a:cubicBezTo>
                      <a:pt x="163" y="113"/>
                      <a:pt x="163" y="114"/>
                      <a:pt x="163" y="114"/>
                    </a:cubicBezTo>
                    <a:cubicBezTo>
                      <a:pt x="163" y="114"/>
                      <a:pt x="163" y="115"/>
                      <a:pt x="163" y="115"/>
                    </a:cubicBezTo>
                    <a:cubicBezTo>
                      <a:pt x="163" y="116"/>
                      <a:pt x="163" y="116"/>
                      <a:pt x="163" y="116"/>
                    </a:cubicBezTo>
                    <a:cubicBezTo>
                      <a:pt x="163" y="117"/>
                      <a:pt x="163" y="117"/>
                      <a:pt x="163" y="117"/>
                    </a:cubicBezTo>
                    <a:cubicBezTo>
                      <a:pt x="163" y="117"/>
                      <a:pt x="163" y="117"/>
                      <a:pt x="163" y="117"/>
                    </a:cubicBezTo>
                    <a:cubicBezTo>
                      <a:pt x="162" y="117"/>
                      <a:pt x="162" y="117"/>
                      <a:pt x="162" y="117"/>
                    </a:cubicBezTo>
                    <a:cubicBezTo>
                      <a:pt x="161" y="117"/>
                      <a:pt x="161" y="117"/>
                      <a:pt x="160" y="117"/>
                    </a:cubicBezTo>
                    <a:cubicBezTo>
                      <a:pt x="161" y="118"/>
                      <a:pt x="162" y="118"/>
                      <a:pt x="161" y="119"/>
                    </a:cubicBezTo>
                    <a:cubicBezTo>
                      <a:pt x="161" y="119"/>
                      <a:pt x="161" y="118"/>
                      <a:pt x="161" y="118"/>
                    </a:cubicBezTo>
                    <a:cubicBezTo>
                      <a:pt x="161" y="118"/>
                      <a:pt x="160" y="118"/>
                      <a:pt x="160" y="118"/>
                    </a:cubicBezTo>
                    <a:cubicBezTo>
                      <a:pt x="160" y="118"/>
                      <a:pt x="160" y="117"/>
                      <a:pt x="160" y="117"/>
                    </a:cubicBezTo>
                    <a:cubicBezTo>
                      <a:pt x="160" y="117"/>
                      <a:pt x="159" y="117"/>
                      <a:pt x="159" y="117"/>
                    </a:cubicBezTo>
                    <a:cubicBezTo>
                      <a:pt x="159" y="117"/>
                      <a:pt x="159" y="116"/>
                      <a:pt x="159" y="116"/>
                    </a:cubicBezTo>
                    <a:cubicBezTo>
                      <a:pt x="160" y="116"/>
                      <a:pt x="159" y="117"/>
                      <a:pt x="160" y="117"/>
                    </a:cubicBezTo>
                    <a:cubicBezTo>
                      <a:pt x="160" y="117"/>
                      <a:pt x="160" y="117"/>
                      <a:pt x="160" y="117"/>
                    </a:cubicBezTo>
                    <a:cubicBezTo>
                      <a:pt x="160" y="117"/>
                      <a:pt x="160" y="116"/>
                      <a:pt x="161" y="116"/>
                    </a:cubicBezTo>
                    <a:cubicBezTo>
                      <a:pt x="160" y="117"/>
                      <a:pt x="161" y="117"/>
                      <a:pt x="161" y="117"/>
                    </a:cubicBezTo>
                    <a:cubicBezTo>
                      <a:pt x="161" y="117"/>
                      <a:pt x="162" y="117"/>
                      <a:pt x="162" y="117"/>
                    </a:cubicBezTo>
                    <a:cubicBezTo>
                      <a:pt x="162" y="117"/>
                      <a:pt x="162" y="117"/>
                      <a:pt x="162" y="117"/>
                    </a:cubicBezTo>
                    <a:cubicBezTo>
                      <a:pt x="162" y="117"/>
                      <a:pt x="163" y="117"/>
                      <a:pt x="163" y="117"/>
                    </a:cubicBezTo>
                    <a:cubicBezTo>
                      <a:pt x="163" y="116"/>
                      <a:pt x="163" y="117"/>
                      <a:pt x="163" y="116"/>
                    </a:cubicBezTo>
                    <a:cubicBezTo>
                      <a:pt x="163" y="116"/>
                      <a:pt x="163" y="116"/>
                      <a:pt x="163" y="116"/>
                    </a:cubicBezTo>
                    <a:cubicBezTo>
                      <a:pt x="163" y="116"/>
                      <a:pt x="162" y="116"/>
                      <a:pt x="162" y="116"/>
                    </a:cubicBezTo>
                    <a:cubicBezTo>
                      <a:pt x="162" y="116"/>
                      <a:pt x="162" y="115"/>
                      <a:pt x="162" y="115"/>
                    </a:cubicBezTo>
                    <a:cubicBezTo>
                      <a:pt x="162" y="115"/>
                      <a:pt x="161" y="116"/>
                      <a:pt x="161" y="116"/>
                    </a:cubicBezTo>
                    <a:cubicBezTo>
                      <a:pt x="161" y="115"/>
                      <a:pt x="162" y="115"/>
                      <a:pt x="162" y="115"/>
                    </a:cubicBezTo>
                    <a:cubicBezTo>
                      <a:pt x="162" y="115"/>
                      <a:pt x="162" y="114"/>
                      <a:pt x="162" y="115"/>
                    </a:cubicBezTo>
                    <a:cubicBezTo>
                      <a:pt x="162" y="115"/>
                      <a:pt x="162" y="114"/>
                      <a:pt x="162" y="114"/>
                    </a:cubicBezTo>
                    <a:cubicBezTo>
                      <a:pt x="161" y="114"/>
                      <a:pt x="161" y="115"/>
                      <a:pt x="160" y="115"/>
                    </a:cubicBezTo>
                    <a:cubicBezTo>
                      <a:pt x="160" y="115"/>
                      <a:pt x="160" y="115"/>
                      <a:pt x="160" y="115"/>
                    </a:cubicBezTo>
                    <a:cubicBezTo>
                      <a:pt x="160" y="115"/>
                      <a:pt x="160" y="114"/>
                      <a:pt x="160" y="114"/>
                    </a:cubicBezTo>
                    <a:cubicBezTo>
                      <a:pt x="160" y="114"/>
                      <a:pt x="159" y="114"/>
                      <a:pt x="159" y="114"/>
                    </a:cubicBezTo>
                    <a:cubicBezTo>
                      <a:pt x="159" y="114"/>
                      <a:pt x="159" y="114"/>
                      <a:pt x="159" y="113"/>
                    </a:cubicBezTo>
                    <a:cubicBezTo>
                      <a:pt x="159" y="113"/>
                      <a:pt x="159" y="113"/>
                      <a:pt x="159" y="112"/>
                    </a:cubicBezTo>
                    <a:cubicBezTo>
                      <a:pt x="160" y="113"/>
                      <a:pt x="160" y="113"/>
                      <a:pt x="160" y="113"/>
                    </a:cubicBezTo>
                    <a:cubicBezTo>
                      <a:pt x="160" y="113"/>
                      <a:pt x="160" y="113"/>
                      <a:pt x="160" y="113"/>
                    </a:cubicBezTo>
                    <a:cubicBezTo>
                      <a:pt x="160" y="112"/>
                      <a:pt x="160" y="112"/>
                      <a:pt x="160" y="112"/>
                    </a:cubicBezTo>
                    <a:cubicBezTo>
                      <a:pt x="160" y="112"/>
                      <a:pt x="160" y="112"/>
                      <a:pt x="160" y="111"/>
                    </a:cubicBezTo>
                    <a:cubicBezTo>
                      <a:pt x="160" y="111"/>
                      <a:pt x="160" y="111"/>
                      <a:pt x="160" y="110"/>
                    </a:cubicBezTo>
                    <a:cubicBezTo>
                      <a:pt x="160" y="110"/>
                      <a:pt x="160" y="110"/>
                      <a:pt x="160" y="110"/>
                    </a:cubicBezTo>
                    <a:cubicBezTo>
                      <a:pt x="160" y="110"/>
                      <a:pt x="160" y="110"/>
                      <a:pt x="160" y="110"/>
                    </a:cubicBezTo>
                    <a:cubicBezTo>
                      <a:pt x="160" y="110"/>
                      <a:pt x="160" y="110"/>
                      <a:pt x="160" y="110"/>
                    </a:cubicBezTo>
                    <a:cubicBezTo>
                      <a:pt x="160" y="109"/>
                      <a:pt x="160" y="109"/>
                      <a:pt x="161" y="109"/>
                    </a:cubicBezTo>
                    <a:cubicBezTo>
                      <a:pt x="160" y="109"/>
                      <a:pt x="160" y="109"/>
                      <a:pt x="160" y="110"/>
                    </a:cubicBezTo>
                    <a:cubicBezTo>
                      <a:pt x="159" y="110"/>
                      <a:pt x="159" y="110"/>
                      <a:pt x="159" y="110"/>
                    </a:cubicBezTo>
                    <a:cubicBezTo>
                      <a:pt x="159" y="110"/>
                      <a:pt x="158" y="111"/>
                      <a:pt x="158" y="110"/>
                    </a:cubicBezTo>
                    <a:cubicBezTo>
                      <a:pt x="157" y="110"/>
                      <a:pt x="158" y="110"/>
                      <a:pt x="158" y="110"/>
                    </a:cubicBezTo>
                    <a:cubicBezTo>
                      <a:pt x="158" y="110"/>
                      <a:pt x="158" y="110"/>
                      <a:pt x="159" y="109"/>
                    </a:cubicBezTo>
                    <a:cubicBezTo>
                      <a:pt x="158" y="110"/>
                      <a:pt x="158" y="109"/>
                      <a:pt x="158" y="109"/>
                    </a:cubicBezTo>
                    <a:cubicBezTo>
                      <a:pt x="158" y="109"/>
                      <a:pt x="158" y="109"/>
                      <a:pt x="157" y="109"/>
                    </a:cubicBezTo>
                    <a:cubicBezTo>
                      <a:pt x="157" y="109"/>
                      <a:pt x="157" y="109"/>
                      <a:pt x="157" y="109"/>
                    </a:cubicBezTo>
                    <a:cubicBezTo>
                      <a:pt x="157" y="109"/>
                      <a:pt x="157" y="109"/>
                      <a:pt x="157" y="108"/>
                    </a:cubicBezTo>
                    <a:cubicBezTo>
                      <a:pt x="157" y="108"/>
                      <a:pt x="156" y="108"/>
                      <a:pt x="156" y="108"/>
                    </a:cubicBezTo>
                    <a:cubicBezTo>
                      <a:pt x="157" y="108"/>
                      <a:pt x="156" y="108"/>
                      <a:pt x="156" y="108"/>
                    </a:cubicBezTo>
                    <a:cubicBezTo>
                      <a:pt x="156" y="108"/>
                      <a:pt x="155" y="108"/>
                      <a:pt x="155" y="108"/>
                    </a:cubicBezTo>
                    <a:cubicBezTo>
                      <a:pt x="155" y="108"/>
                      <a:pt x="155" y="108"/>
                      <a:pt x="155" y="108"/>
                    </a:cubicBezTo>
                    <a:cubicBezTo>
                      <a:pt x="154" y="108"/>
                      <a:pt x="154" y="107"/>
                      <a:pt x="154" y="107"/>
                    </a:cubicBezTo>
                    <a:cubicBezTo>
                      <a:pt x="152" y="107"/>
                      <a:pt x="155" y="108"/>
                      <a:pt x="154" y="108"/>
                    </a:cubicBezTo>
                    <a:cubicBezTo>
                      <a:pt x="153" y="109"/>
                      <a:pt x="153" y="109"/>
                      <a:pt x="152" y="109"/>
                    </a:cubicBezTo>
                    <a:cubicBezTo>
                      <a:pt x="152" y="109"/>
                      <a:pt x="151" y="108"/>
                      <a:pt x="151" y="108"/>
                    </a:cubicBezTo>
                    <a:cubicBezTo>
                      <a:pt x="151" y="108"/>
                      <a:pt x="151" y="109"/>
                      <a:pt x="151" y="109"/>
                    </a:cubicBezTo>
                    <a:cubicBezTo>
                      <a:pt x="151" y="109"/>
                      <a:pt x="151" y="109"/>
                      <a:pt x="151" y="109"/>
                    </a:cubicBezTo>
                    <a:cubicBezTo>
                      <a:pt x="151" y="109"/>
                      <a:pt x="151" y="109"/>
                      <a:pt x="151" y="109"/>
                    </a:cubicBezTo>
                    <a:cubicBezTo>
                      <a:pt x="152" y="109"/>
                      <a:pt x="152" y="109"/>
                      <a:pt x="152" y="110"/>
                    </a:cubicBezTo>
                    <a:cubicBezTo>
                      <a:pt x="152" y="110"/>
                      <a:pt x="152" y="110"/>
                      <a:pt x="151" y="110"/>
                    </a:cubicBezTo>
                    <a:cubicBezTo>
                      <a:pt x="151" y="110"/>
                      <a:pt x="152" y="110"/>
                      <a:pt x="152" y="110"/>
                    </a:cubicBezTo>
                    <a:cubicBezTo>
                      <a:pt x="152" y="111"/>
                      <a:pt x="152" y="111"/>
                      <a:pt x="152" y="111"/>
                    </a:cubicBezTo>
                    <a:cubicBezTo>
                      <a:pt x="153" y="111"/>
                      <a:pt x="153" y="112"/>
                      <a:pt x="153" y="111"/>
                    </a:cubicBezTo>
                    <a:cubicBezTo>
                      <a:pt x="153" y="111"/>
                      <a:pt x="154" y="111"/>
                      <a:pt x="154" y="111"/>
                    </a:cubicBezTo>
                    <a:cubicBezTo>
                      <a:pt x="155" y="110"/>
                      <a:pt x="155" y="111"/>
                      <a:pt x="155" y="111"/>
                    </a:cubicBezTo>
                    <a:cubicBezTo>
                      <a:pt x="155" y="111"/>
                      <a:pt x="155" y="111"/>
                      <a:pt x="155" y="111"/>
                    </a:cubicBezTo>
                    <a:cubicBezTo>
                      <a:pt x="156" y="111"/>
                      <a:pt x="156" y="111"/>
                      <a:pt x="156" y="111"/>
                    </a:cubicBezTo>
                    <a:cubicBezTo>
                      <a:pt x="156" y="111"/>
                      <a:pt x="156" y="112"/>
                      <a:pt x="156" y="112"/>
                    </a:cubicBezTo>
                    <a:cubicBezTo>
                      <a:pt x="157" y="112"/>
                      <a:pt x="156" y="112"/>
                      <a:pt x="156" y="112"/>
                    </a:cubicBezTo>
                    <a:cubicBezTo>
                      <a:pt x="156" y="113"/>
                      <a:pt x="157" y="113"/>
                      <a:pt x="156" y="113"/>
                    </a:cubicBezTo>
                    <a:cubicBezTo>
                      <a:pt x="156" y="113"/>
                      <a:pt x="155" y="113"/>
                      <a:pt x="155" y="113"/>
                    </a:cubicBezTo>
                    <a:cubicBezTo>
                      <a:pt x="155" y="113"/>
                      <a:pt x="155" y="113"/>
                      <a:pt x="155" y="113"/>
                    </a:cubicBezTo>
                    <a:cubicBezTo>
                      <a:pt x="154" y="113"/>
                      <a:pt x="154" y="113"/>
                      <a:pt x="154" y="112"/>
                    </a:cubicBezTo>
                    <a:cubicBezTo>
                      <a:pt x="153" y="112"/>
                      <a:pt x="153" y="112"/>
                      <a:pt x="153" y="111"/>
                    </a:cubicBezTo>
                    <a:cubicBezTo>
                      <a:pt x="152" y="111"/>
                      <a:pt x="152" y="111"/>
                      <a:pt x="152" y="110"/>
                    </a:cubicBezTo>
                    <a:cubicBezTo>
                      <a:pt x="151" y="110"/>
                      <a:pt x="151" y="110"/>
                      <a:pt x="151" y="111"/>
                    </a:cubicBezTo>
                    <a:cubicBezTo>
                      <a:pt x="151" y="111"/>
                      <a:pt x="151" y="111"/>
                      <a:pt x="151" y="111"/>
                    </a:cubicBezTo>
                    <a:cubicBezTo>
                      <a:pt x="151" y="111"/>
                      <a:pt x="151" y="112"/>
                      <a:pt x="150" y="112"/>
                    </a:cubicBezTo>
                    <a:cubicBezTo>
                      <a:pt x="150" y="112"/>
                      <a:pt x="150" y="112"/>
                      <a:pt x="150" y="112"/>
                    </a:cubicBezTo>
                    <a:cubicBezTo>
                      <a:pt x="149" y="112"/>
                      <a:pt x="149" y="112"/>
                      <a:pt x="148" y="112"/>
                    </a:cubicBezTo>
                    <a:cubicBezTo>
                      <a:pt x="148" y="112"/>
                      <a:pt x="147" y="112"/>
                      <a:pt x="147" y="112"/>
                    </a:cubicBezTo>
                    <a:cubicBezTo>
                      <a:pt x="146" y="112"/>
                      <a:pt x="146" y="112"/>
                      <a:pt x="146" y="112"/>
                    </a:cubicBezTo>
                    <a:cubicBezTo>
                      <a:pt x="145" y="111"/>
                      <a:pt x="144" y="112"/>
                      <a:pt x="143" y="112"/>
                    </a:cubicBezTo>
                    <a:cubicBezTo>
                      <a:pt x="142" y="112"/>
                      <a:pt x="141" y="113"/>
                      <a:pt x="141" y="113"/>
                    </a:cubicBezTo>
                    <a:cubicBezTo>
                      <a:pt x="140" y="112"/>
                      <a:pt x="139" y="112"/>
                      <a:pt x="139" y="113"/>
                    </a:cubicBezTo>
                    <a:cubicBezTo>
                      <a:pt x="139" y="112"/>
                      <a:pt x="139" y="112"/>
                      <a:pt x="139" y="112"/>
                    </a:cubicBezTo>
                    <a:cubicBezTo>
                      <a:pt x="138" y="113"/>
                      <a:pt x="138" y="112"/>
                      <a:pt x="138" y="112"/>
                    </a:cubicBezTo>
                    <a:cubicBezTo>
                      <a:pt x="137" y="112"/>
                      <a:pt x="136" y="112"/>
                      <a:pt x="136" y="112"/>
                    </a:cubicBezTo>
                    <a:cubicBezTo>
                      <a:pt x="136" y="111"/>
                      <a:pt x="136" y="111"/>
                      <a:pt x="136" y="111"/>
                    </a:cubicBezTo>
                    <a:cubicBezTo>
                      <a:pt x="136" y="111"/>
                      <a:pt x="135" y="111"/>
                      <a:pt x="135" y="111"/>
                    </a:cubicBezTo>
                    <a:cubicBezTo>
                      <a:pt x="135" y="111"/>
                      <a:pt x="134" y="111"/>
                      <a:pt x="134" y="110"/>
                    </a:cubicBezTo>
                    <a:cubicBezTo>
                      <a:pt x="133" y="110"/>
                      <a:pt x="132" y="111"/>
                      <a:pt x="132" y="110"/>
                    </a:cubicBezTo>
                    <a:cubicBezTo>
                      <a:pt x="131" y="110"/>
                      <a:pt x="131" y="110"/>
                      <a:pt x="131" y="110"/>
                    </a:cubicBezTo>
                    <a:cubicBezTo>
                      <a:pt x="130" y="110"/>
                      <a:pt x="130" y="110"/>
                      <a:pt x="130" y="110"/>
                    </a:cubicBezTo>
                    <a:cubicBezTo>
                      <a:pt x="130" y="110"/>
                      <a:pt x="130" y="110"/>
                      <a:pt x="130" y="110"/>
                    </a:cubicBezTo>
                    <a:cubicBezTo>
                      <a:pt x="130" y="110"/>
                      <a:pt x="130" y="110"/>
                      <a:pt x="130" y="110"/>
                    </a:cubicBezTo>
                    <a:cubicBezTo>
                      <a:pt x="130" y="110"/>
                      <a:pt x="130" y="110"/>
                      <a:pt x="130" y="110"/>
                    </a:cubicBezTo>
                    <a:cubicBezTo>
                      <a:pt x="130" y="110"/>
                      <a:pt x="130" y="110"/>
                      <a:pt x="130" y="109"/>
                    </a:cubicBezTo>
                    <a:cubicBezTo>
                      <a:pt x="130" y="109"/>
                      <a:pt x="130" y="109"/>
                      <a:pt x="129" y="109"/>
                    </a:cubicBezTo>
                    <a:cubicBezTo>
                      <a:pt x="129" y="109"/>
                      <a:pt x="128" y="109"/>
                      <a:pt x="129" y="109"/>
                    </a:cubicBezTo>
                    <a:cubicBezTo>
                      <a:pt x="128" y="109"/>
                      <a:pt x="128" y="109"/>
                      <a:pt x="127" y="109"/>
                    </a:cubicBezTo>
                    <a:cubicBezTo>
                      <a:pt x="127" y="109"/>
                      <a:pt x="127" y="108"/>
                      <a:pt x="127" y="108"/>
                    </a:cubicBezTo>
                    <a:cubicBezTo>
                      <a:pt x="127" y="108"/>
                      <a:pt x="127" y="108"/>
                      <a:pt x="127" y="108"/>
                    </a:cubicBezTo>
                    <a:cubicBezTo>
                      <a:pt x="127" y="108"/>
                      <a:pt x="127" y="108"/>
                      <a:pt x="127" y="108"/>
                    </a:cubicBezTo>
                    <a:cubicBezTo>
                      <a:pt x="126" y="108"/>
                      <a:pt x="127" y="108"/>
                      <a:pt x="127" y="108"/>
                    </a:cubicBezTo>
                    <a:cubicBezTo>
                      <a:pt x="127" y="108"/>
                      <a:pt x="127" y="107"/>
                      <a:pt x="127" y="107"/>
                    </a:cubicBezTo>
                    <a:cubicBezTo>
                      <a:pt x="127" y="107"/>
                      <a:pt x="126" y="107"/>
                      <a:pt x="126" y="107"/>
                    </a:cubicBezTo>
                    <a:cubicBezTo>
                      <a:pt x="126" y="106"/>
                      <a:pt x="127" y="106"/>
                      <a:pt x="127" y="106"/>
                    </a:cubicBezTo>
                    <a:cubicBezTo>
                      <a:pt x="127" y="106"/>
                      <a:pt x="126" y="106"/>
                      <a:pt x="126" y="106"/>
                    </a:cubicBezTo>
                    <a:cubicBezTo>
                      <a:pt x="126" y="105"/>
                      <a:pt x="125" y="105"/>
                      <a:pt x="124" y="105"/>
                    </a:cubicBezTo>
                    <a:cubicBezTo>
                      <a:pt x="124" y="105"/>
                      <a:pt x="123" y="105"/>
                      <a:pt x="123" y="105"/>
                    </a:cubicBezTo>
                    <a:cubicBezTo>
                      <a:pt x="122" y="106"/>
                      <a:pt x="121" y="106"/>
                      <a:pt x="121" y="106"/>
                    </a:cubicBezTo>
                    <a:cubicBezTo>
                      <a:pt x="119" y="106"/>
                      <a:pt x="118" y="106"/>
                      <a:pt x="117" y="107"/>
                    </a:cubicBezTo>
                    <a:cubicBezTo>
                      <a:pt x="117" y="107"/>
                      <a:pt x="116" y="107"/>
                      <a:pt x="116" y="107"/>
                    </a:cubicBezTo>
                    <a:cubicBezTo>
                      <a:pt x="116" y="107"/>
                      <a:pt x="116" y="108"/>
                      <a:pt x="116" y="108"/>
                    </a:cubicBezTo>
                    <a:cubicBezTo>
                      <a:pt x="115" y="108"/>
                      <a:pt x="115" y="108"/>
                      <a:pt x="115" y="109"/>
                    </a:cubicBezTo>
                    <a:cubicBezTo>
                      <a:pt x="114" y="110"/>
                      <a:pt x="117" y="108"/>
                      <a:pt x="116" y="109"/>
                    </a:cubicBezTo>
                    <a:cubicBezTo>
                      <a:pt x="117" y="109"/>
                      <a:pt x="118" y="110"/>
                      <a:pt x="119" y="110"/>
                    </a:cubicBezTo>
                    <a:cubicBezTo>
                      <a:pt x="119" y="109"/>
                      <a:pt x="118" y="109"/>
                      <a:pt x="118" y="109"/>
                    </a:cubicBezTo>
                    <a:cubicBezTo>
                      <a:pt x="118" y="108"/>
                      <a:pt x="119" y="108"/>
                      <a:pt x="119" y="108"/>
                    </a:cubicBezTo>
                    <a:cubicBezTo>
                      <a:pt x="120" y="109"/>
                      <a:pt x="120" y="109"/>
                      <a:pt x="120" y="109"/>
                    </a:cubicBezTo>
                    <a:cubicBezTo>
                      <a:pt x="121" y="109"/>
                      <a:pt x="121" y="109"/>
                      <a:pt x="121" y="109"/>
                    </a:cubicBezTo>
                    <a:cubicBezTo>
                      <a:pt x="122" y="108"/>
                      <a:pt x="122" y="108"/>
                      <a:pt x="122" y="108"/>
                    </a:cubicBezTo>
                    <a:cubicBezTo>
                      <a:pt x="122" y="108"/>
                      <a:pt x="123" y="109"/>
                      <a:pt x="123" y="109"/>
                    </a:cubicBezTo>
                    <a:cubicBezTo>
                      <a:pt x="123" y="108"/>
                      <a:pt x="123" y="108"/>
                      <a:pt x="123" y="108"/>
                    </a:cubicBezTo>
                    <a:cubicBezTo>
                      <a:pt x="123" y="108"/>
                      <a:pt x="123" y="108"/>
                      <a:pt x="123" y="108"/>
                    </a:cubicBezTo>
                    <a:cubicBezTo>
                      <a:pt x="123" y="107"/>
                      <a:pt x="123" y="107"/>
                      <a:pt x="123" y="107"/>
                    </a:cubicBezTo>
                    <a:cubicBezTo>
                      <a:pt x="124" y="107"/>
                      <a:pt x="125" y="107"/>
                      <a:pt x="126" y="107"/>
                    </a:cubicBezTo>
                    <a:cubicBezTo>
                      <a:pt x="126" y="107"/>
                      <a:pt x="126" y="107"/>
                      <a:pt x="126" y="107"/>
                    </a:cubicBezTo>
                    <a:cubicBezTo>
                      <a:pt x="126" y="107"/>
                      <a:pt x="126" y="107"/>
                      <a:pt x="126" y="108"/>
                    </a:cubicBezTo>
                    <a:cubicBezTo>
                      <a:pt x="126" y="108"/>
                      <a:pt x="124" y="108"/>
                      <a:pt x="124" y="108"/>
                    </a:cubicBezTo>
                    <a:cubicBezTo>
                      <a:pt x="123" y="108"/>
                      <a:pt x="123" y="109"/>
                      <a:pt x="123" y="109"/>
                    </a:cubicBezTo>
                    <a:cubicBezTo>
                      <a:pt x="123" y="110"/>
                      <a:pt x="123" y="109"/>
                      <a:pt x="122" y="109"/>
                    </a:cubicBezTo>
                    <a:cubicBezTo>
                      <a:pt x="122" y="109"/>
                      <a:pt x="122" y="109"/>
                      <a:pt x="122" y="109"/>
                    </a:cubicBezTo>
                    <a:cubicBezTo>
                      <a:pt x="121" y="110"/>
                      <a:pt x="120" y="110"/>
                      <a:pt x="119" y="110"/>
                    </a:cubicBezTo>
                    <a:cubicBezTo>
                      <a:pt x="118" y="111"/>
                      <a:pt x="119" y="111"/>
                      <a:pt x="118" y="110"/>
                    </a:cubicBezTo>
                    <a:cubicBezTo>
                      <a:pt x="118" y="110"/>
                      <a:pt x="118" y="110"/>
                      <a:pt x="118" y="110"/>
                    </a:cubicBezTo>
                    <a:cubicBezTo>
                      <a:pt x="118" y="111"/>
                      <a:pt x="118" y="111"/>
                      <a:pt x="118" y="111"/>
                    </a:cubicBezTo>
                    <a:cubicBezTo>
                      <a:pt x="118" y="111"/>
                      <a:pt x="118" y="111"/>
                      <a:pt x="118" y="111"/>
                    </a:cubicBezTo>
                    <a:cubicBezTo>
                      <a:pt x="118" y="111"/>
                      <a:pt x="119" y="111"/>
                      <a:pt x="119" y="111"/>
                    </a:cubicBezTo>
                    <a:cubicBezTo>
                      <a:pt x="118" y="112"/>
                      <a:pt x="118" y="111"/>
                      <a:pt x="118" y="112"/>
                    </a:cubicBezTo>
                    <a:cubicBezTo>
                      <a:pt x="118" y="112"/>
                      <a:pt x="118" y="113"/>
                      <a:pt x="118" y="113"/>
                    </a:cubicBezTo>
                    <a:cubicBezTo>
                      <a:pt x="118" y="113"/>
                      <a:pt x="119" y="113"/>
                      <a:pt x="119" y="113"/>
                    </a:cubicBezTo>
                    <a:cubicBezTo>
                      <a:pt x="119" y="114"/>
                      <a:pt x="119" y="114"/>
                      <a:pt x="119" y="114"/>
                    </a:cubicBezTo>
                    <a:cubicBezTo>
                      <a:pt x="119" y="114"/>
                      <a:pt x="119" y="114"/>
                      <a:pt x="119" y="114"/>
                    </a:cubicBezTo>
                    <a:cubicBezTo>
                      <a:pt x="119" y="114"/>
                      <a:pt x="119" y="115"/>
                      <a:pt x="119" y="115"/>
                    </a:cubicBezTo>
                    <a:cubicBezTo>
                      <a:pt x="119" y="115"/>
                      <a:pt x="119" y="115"/>
                      <a:pt x="119" y="115"/>
                    </a:cubicBezTo>
                    <a:cubicBezTo>
                      <a:pt x="120" y="116"/>
                      <a:pt x="120" y="116"/>
                      <a:pt x="120" y="116"/>
                    </a:cubicBezTo>
                    <a:cubicBezTo>
                      <a:pt x="120" y="116"/>
                      <a:pt x="120" y="116"/>
                      <a:pt x="120" y="116"/>
                    </a:cubicBezTo>
                    <a:cubicBezTo>
                      <a:pt x="120" y="117"/>
                      <a:pt x="120" y="116"/>
                      <a:pt x="120" y="117"/>
                    </a:cubicBezTo>
                    <a:cubicBezTo>
                      <a:pt x="120" y="117"/>
                      <a:pt x="121" y="117"/>
                      <a:pt x="121" y="118"/>
                    </a:cubicBezTo>
                    <a:cubicBezTo>
                      <a:pt x="120" y="117"/>
                      <a:pt x="120" y="117"/>
                      <a:pt x="120" y="117"/>
                    </a:cubicBezTo>
                    <a:cubicBezTo>
                      <a:pt x="120" y="117"/>
                      <a:pt x="120" y="118"/>
                      <a:pt x="120" y="118"/>
                    </a:cubicBezTo>
                    <a:cubicBezTo>
                      <a:pt x="119" y="118"/>
                      <a:pt x="119" y="118"/>
                      <a:pt x="119" y="118"/>
                    </a:cubicBezTo>
                    <a:cubicBezTo>
                      <a:pt x="119" y="118"/>
                      <a:pt x="119" y="117"/>
                      <a:pt x="119" y="117"/>
                    </a:cubicBezTo>
                    <a:cubicBezTo>
                      <a:pt x="119" y="117"/>
                      <a:pt x="119" y="117"/>
                      <a:pt x="119" y="117"/>
                    </a:cubicBezTo>
                    <a:cubicBezTo>
                      <a:pt x="119" y="117"/>
                      <a:pt x="119" y="116"/>
                      <a:pt x="119" y="116"/>
                    </a:cubicBezTo>
                    <a:cubicBezTo>
                      <a:pt x="119" y="117"/>
                      <a:pt x="119" y="117"/>
                      <a:pt x="118" y="117"/>
                    </a:cubicBezTo>
                    <a:cubicBezTo>
                      <a:pt x="118" y="117"/>
                      <a:pt x="119" y="117"/>
                      <a:pt x="119" y="117"/>
                    </a:cubicBezTo>
                    <a:cubicBezTo>
                      <a:pt x="119" y="118"/>
                      <a:pt x="119" y="118"/>
                      <a:pt x="119" y="118"/>
                    </a:cubicBezTo>
                    <a:cubicBezTo>
                      <a:pt x="118" y="118"/>
                      <a:pt x="118" y="118"/>
                      <a:pt x="119" y="118"/>
                    </a:cubicBezTo>
                    <a:cubicBezTo>
                      <a:pt x="119" y="119"/>
                      <a:pt x="119" y="119"/>
                      <a:pt x="119" y="119"/>
                    </a:cubicBezTo>
                    <a:cubicBezTo>
                      <a:pt x="119" y="119"/>
                      <a:pt x="119" y="119"/>
                      <a:pt x="119" y="119"/>
                    </a:cubicBezTo>
                    <a:cubicBezTo>
                      <a:pt x="120" y="120"/>
                      <a:pt x="120" y="120"/>
                      <a:pt x="120" y="121"/>
                    </a:cubicBezTo>
                    <a:cubicBezTo>
                      <a:pt x="120" y="120"/>
                      <a:pt x="120" y="120"/>
                      <a:pt x="120" y="120"/>
                    </a:cubicBezTo>
                    <a:cubicBezTo>
                      <a:pt x="119" y="120"/>
                      <a:pt x="119" y="119"/>
                      <a:pt x="119" y="119"/>
                    </a:cubicBezTo>
                    <a:cubicBezTo>
                      <a:pt x="119" y="119"/>
                      <a:pt x="119" y="119"/>
                      <a:pt x="118" y="119"/>
                    </a:cubicBezTo>
                    <a:cubicBezTo>
                      <a:pt x="118" y="119"/>
                      <a:pt x="118" y="119"/>
                      <a:pt x="118" y="118"/>
                    </a:cubicBezTo>
                    <a:cubicBezTo>
                      <a:pt x="118" y="118"/>
                      <a:pt x="118" y="118"/>
                      <a:pt x="118" y="118"/>
                    </a:cubicBezTo>
                    <a:cubicBezTo>
                      <a:pt x="118" y="118"/>
                      <a:pt x="117" y="118"/>
                      <a:pt x="117" y="118"/>
                    </a:cubicBezTo>
                    <a:cubicBezTo>
                      <a:pt x="118" y="118"/>
                      <a:pt x="117" y="117"/>
                      <a:pt x="117" y="117"/>
                    </a:cubicBezTo>
                    <a:cubicBezTo>
                      <a:pt x="117" y="117"/>
                      <a:pt x="116" y="117"/>
                      <a:pt x="116" y="116"/>
                    </a:cubicBezTo>
                    <a:cubicBezTo>
                      <a:pt x="116" y="116"/>
                      <a:pt x="116" y="116"/>
                      <a:pt x="116" y="116"/>
                    </a:cubicBezTo>
                    <a:cubicBezTo>
                      <a:pt x="116" y="116"/>
                      <a:pt x="116" y="116"/>
                      <a:pt x="116" y="116"/>
                    </a:cubicBezTo>
                    <a:cubicBezTo>
                      <a:pt x="116" y="116"/>
                      <a:pt x="116" y="116"/>
                      <a:pt x="117" y="116"/>
                    </a:cubicBezTo>
                    <a:cubicBezTo>
                      <a:pt x="117" y="117"/>
                      <a:pt x="117" y="116"/>
                      <a:pt x="118" y="116"/>
                    </a:cubicBezTo>
                    <a:cubicBezTo>
                      <a:pt x="118" y="116"/>
                      <a:pt x="118" y="116"/>
                      <a:pt x="118" y="116"/>
                    </a:cubicBezTo>
                    <a:cubicBezTo>
                      <a:pt x="118" y="116"/>
                      <a:pt x="118" y="115"/>
                      <a:pt x="117" y="115"/>
                    </a:cubicBezTo>
                    <a:cubicBezTo>
                      <a:pt x="117" y="115"/>
                      <a:pt x="116" y="115"/>
                      <a:pt x="116" y="114"/>
                    </a:cubicBezTo>
                    <a:cubicBezTo>
                      <a:pt x="116" y="114"/>
                      <a:pt x="116" y="114"/>
                      <a:pt x="116" y="114"/>
                    </a:cubicBezTo>
                    <a:cubicBezTo>
                      <a:pt x="116" y="113"/>
                      <a:pt x="115" y="113"/>
                      <a:pt x="115" y="113"/>
                    </a:cubicBezTo>
                    <a:cubicBezTo>
                      <a:pt x="115" y="114"/>
                      <a:pt x="115" y="114"/>
                      <a:pt x="115" y="115"/>
                    </a:cubicBezTo>
                    <a:cubicBezTo>
                      <a:pt x="115" y="114"/>
                      <a:pt x="114" y="114"/>
                      <a:pt x="114" y="114"/>
                    </a:cubicBezTo>
                    <a:cubicBezTo>
                      <a:pt x="114" y="114"/>
                      <a:pt x="114" y="114"/>
                      <a:pt x="114" y="114"/>
                    </a:cubicBezTo>
                    <a:cubicBezTo>
                      <a:pt x="114" y="113"/>
                      <a:pt x="114" y="113"/>
                      <a:pt x="114" y="113"/>
                    </a:cubicBezTo>
                    <a:cubicBezTo>
                      <a:pt x="114" y="113"/>
                      <a:pt x="114" y="113"/>
                      <a:pt x="114" y="112"/>
                    </a:cubicBezTo>
                    <a:cubicBezTo>
                      <a:pt x="113" y="112"/>
                      <a:pt x="113" y="112"/>
                      <a:pt x="112" y="112"/>
                    </a:cubicBezTo>
                    <a:cubicBezTo>
                      <a:pt x="112" y="113"/>
                      <a:pt x="112" y="112"/>
                      <a:pt x="112" y="112"/>
                    </a:cubicBezTo>
                    <a:cubicBezTo>
                      <a:pt x="112" y="112"/>
                      <a:pt x="112" y="112"/>
                      <a:pt x="112" y="112"/>
                    </a:cubicBezTo>
                    <a:cubicBezTo>
                      <a:pt x="111" y="112"/>
                      <a:pt x="112" y="112"/>
                      <a:pt x="111" y="112"/>
                    </a:cubicBezTo>
                    <a:cubicBezTo>
                      <a:pt x="111" y="111"/>
                      <a:pt x="110" y="112"/>
                      <a:pt x="110" y="112"/>
                    </a:cubicBezTo>
                    <a:cubicBezTo>
                      <a:pt x="107" y="112"/>
                      <a:pt x="104" y="112"/>
                      <a:pt x="101" y="112"/>
                    </a:cubicBezTo>
                    <a:cubicBezTo>
                      <a:pt x="100" y="113"/>
                      <a:pt x="98" y="113"/>
                      <a:pt x="97" y="112"/>
                    </a:cubicBezTo>
                    <a:cubicBezTo>
                      <a:pt x="96" y="112"/>
                      <a:pt x="95" y="112"/>
                      <a:pt x="94" y="112"/>
                    </a:cubicBezTo>
                    <a:cubicBezTo>
                      <a:pt x="93" y="112"/>
                      <a:pt x="93" y="112"/>
                      <a:pt x="92" y="112"/>
                    </a:cubicBezTo>
                    <a:cubicBezTo>
                      <a:pt x="92" y="112"/>
                      <a:pt x="92" y="111"/>
                      <a:pt x="92" y="111"/>
                    </a:cubicBezTo>
                    <a:cubicBezTo>
                      <a:pt x="91" y="111"/>
                      <a:pt x="91" y="111"/>
                      <a:pt x="91" y="111"/>
                    </a:cubicBezTo>
                    <a:cubicBezTo>
                      <a:pt x="90" y="111"/>
                      <a:pt x="91" y="111"/>
                      <a:pt x="91" y="111"/>
                    </a:cubicBezTo>
                    <a:cubicBezTo>
                      <a:pt x="92" y="111"/>
                      <a:pt x="92" y="111"/>
                      <a:pt x="92" y="111"/>
                    </a:cubicBezTo>
                    <a:cubicBezTo>
                      <a:pt x="92" y="110"/>
                      <a:pt x="92" y="110"/>
                      <a:pt x="92" y="110"/>
                    </a:cubicBezTo>
                    <a:cubicBezTo>
                      <a:pt x="92" y="110"/>
                      <a:pt x="93" y="110"/>
                      <a:pt x="93" y="110"/>
                    </a:cubicBezTo>
                    <a:cubicBezTo>
                      <a:pt x="93" y="110"/>
                      <a:pt x="93" y="109"/>
                      <a:pt x="93" y="109"/>
                    </a:cubicBezTo>
                    <a:cubicBezTo>
                      <a:pt x="93" y="109"/>
                      <a:pt x="93" y="109"/>
                      <a:pt x="93" y="109"/>
                    </a:cubicBezTo>
                    <a:cubicBezTo>
                      <a:pt x="94" y="109"/>
                      <a:pt x="95" y="109"/>
                      <a:pt x="96" y="109"/>
                    </a:cubicBezTo>
                    <a:cubicBezTo>
                      <a:pt x="96" y="109"/>
                      <a:pt x="96" y="109"/>
                      <a:pt x="96" y="109"/>
                    </a:cubicBezTo>
                    <a:cubicBezTo>
                      <a:pt x="96" y="108"/>
                      <a:pt x="96" y="108"/>
                      <a:pt x="96" y="108"/>
                    </a:cubicBezTo>
                    <a:cubicBezTo>
                      <a:pt x="96" y="108"/>
                      <a:pt x="96" y="108"/>
                      <a:pt x="96" y="108"/>
                    </a:cubicBezTo>
                    <a:cubicBezTo>
                      <a:pt x="96" y="108"/>
                      <a:pt x="96" y="108"/>
                      <a:pt x="96" y="108"/>
                    </a:cubicBezTo>
                    <a:cubicBezTo>
                      <a:pt x="96" y="107"/>
                      <a:pt x="96" y="107"/>
                      <a:pt x="96" y="107"/>
                    </a:cubicBezTo>
                    <a:cubicBezTo>
                      <a:pt x="95" y="107"/>
                      <a:pt x="96" y="107"/>
                      <a:pt x="95" y="107"/>
                    </a:cubicBezTo>
                    <a:cubicBezTo>
                      <a:pt x="95" y="107"/>
                      <a:pt x="95" y="107"/>
                      <a:pt x="95" y="107"/>
                    </a:cubicBezTo>
                    <a:cubicBezTo>
                      <a:pt x="95" y="107"/>
                      <a:pt x="95" y="106"/>
                      <a:pt x="94" y="106"/>
                    </a:cubicBezTo>
                    <a:cubicBezTo>
                      <a:pt x="94" y="106"/>
                      <a:pt x="94" y="106"/>
                      <a:pt x="94" y="106"/>
                    </a:cubicBezTo>
                    <a:cubicBezTo>
                      <a:pt x="94" y="106"/>
                      <a:pt x="94" y="106"/>
                      <a:pt x="93" y="106"/>
                    </a:cubicBezTo>
                    <a:cubicBezTo>
                      <a:pt x="93" y="105"/>
                      <a:pt x="93" y="105"/>
                      <a:pt x="92" y="105"/>
                    </a:cubicBezTo>
                    <a:cubicBezTo>
                      <a:pt x="91" y="105"/>
                      <a:pt x="90" y="104"/>
                      <a:pt x="89" y="104"/>
                    </a:cubicBezTo>
                    <a:cubicBezTo>
                      <a:pt x="89" y="104"/>
                      <a:pt x="88" y="104"/>
                      <a:pt x="88" y="105"/>
                    </a:cubicBezTo>
                    <a:cubicBezTo>
                      <a:pt x="88" y="105"/>
                      <a:pt x="88" y="105"/>
                      <a:pt x="88" y="105"/>
                    </a:cubicBezTo>
                    <a:cubicBezTo>
                      <a:pt x="89" y="105"/>
                      <a:pt x="89" y="105"/>
                      <a:pt x="89" y="106"/>
                    </a:cubicBezTo>
                    <a:cubicBezTo>
                      <a:pt x="88" y="105"/>
                      <a:pt x="87" y="105"/>
                      <a:pt x="86" y="105"/>
                    </a:cubicBezTo>
                    <a:cubicBezTo>
                      <a:pt x="86" y="105"/>
                      <a:pt x="85" y="105"/>
                      <a:pt x="85" y="105"/>
                    </a:cubicBezTo>
                    <a:cubicBezTo>
                      <a:pt x="84" y="105"/>
                      <a:pt x="84" y="105"/>
                      <a:pt x="83" y="105"/>
                    </a:cubicBezTo>
                    <a:cubicBezTo>
                      <a:pt x="83" y="104"/>
                      <a:pt x="82" y="104"/>
                      <a:pt x="81" y="104"/>
                    </a:cubicBezTo>
                    <a:cubicBezTo>
                      <a:pt x="81" y="104"/>
                      <a:pt x="81" y="104"/>
                      <a:pt x="80" y="104"/>
                    </a:cubicBezTo>
                    <a:cubicBezTo>
                      <a:pt x="80" y="103"/>
                      <a:pt x="80" y="103"/>
                      <a:pt x="79" y="103"/>
                    </a:cubicBezTo>
                    <a:cubicBezTo>
                      <a:pt x="79" y="103"/>
                      <a:pt x="78" y="103"/>
                      <a:pt x="78" y="103"/>
                    </a:cubicBezTo>
                    <a:cubicBezTo>
                      <a:pt x="77" y="103"/>
                      <a:pt x="76" y="102"/>
                      <a:pt x="75" y="102"/>
                    </a:cubicBezTo>
                    <a:cubicBezTo>
                      <a:pt x="75" y="102"/>
                      <a:pt x="75" y="102"/>
                      <a:pt x="75" y="102"/>
                    </a:cubicBezTo>
                    <a:cubicBezTo>
                      <a:pt x="75" y="102"/>
                      <a:pt x="75" y="102"/>
                      <a:pt x="75" y="102"/>
                    </a:cubicBezTo>
                    <a:cubicBezTo>
                      <a:pt x="74" y="102"/>
                      <a:pt x="73" y="101"/>
                      <a:pt x="72" y="101"/>
                    </a:cubicBezTo>
                    <a:cubicBezTo>
                      <a:pt x="71" y="100"/>
                      <a:pt x="70" y="100"/>
                      <a:pt x="69" y="99"/>
                    </a:cubicBezTo>
                    <a:cubicBezTo>
                      <a:pt x="68" y="99"/>
                      <a:pt x="68" y="99"/>
                      <a:pt x="67" y="99"/>
                    </a:cubicBezTo>
                    <a:cubicBezTo>
                      <a:pt x="66" y="99"/>
                      <a:pt x="65" y="99"/>
                      <a:pt x="64" y="99"/>
                    </a:cubicBezTo>
                    <a:cubicBezTo>
                      <a:pt x="64" y="99"/>
                      <a:pt x="64" y="99"/>
                      <a:pt x="64" y="100"/>
                    </a:cubicBezTo>
                    <a:cubicBezTo>
                      <a:pt x="64" y="100"/>
                      <a:pt x="64" y="100"/>
                      <a:pt x="64" y="100"/>
                    </a:cubicBezTo>
                    <a:cubicBezTo>
                      <a:pt x="64" y="100"/>
                      <a:pt x="64" y="100"/>
                      <a:pt x="64" y="100"/>
                    </a:cubicBezTo>
                    <a:cubicBezTo>
                      <a:pt x="64" y="100"/>
                      <a:pt x="63" y="100"/>
                      <a:pt x="63" y="100"/>
                    </a:cubicBezTo>
                    <a:cubicBezTo>
                      <a:pt x="63" y="101"/>
                      <a:pt x="64" y="101"/>
                      <a:pt x="64" y="101"/>
                    </a:cubicBezTo>
                    <a:cubicBezTo>
                      <a:pt x="63" y="101"/>
                      <a:pt x="63" y="101"/>
                      <a:pt x="62" y="101"/>
                    </a:cubicBezTo>
                    <a:cubicBezTo>
                      <a:pt x="61" y="102"/>
                      <a:pt x="60" y="102"/>
                      <a:pt x="59" y="102"/>
                    </a:cubicBezTo>
                    <a:cubicBezTo>
                      <a:pt x="59" y="102"/>
                      <a:pt x="59" y="102"/>
                      <a:pt x="59" y="102"/>
                    </a:cubicBezTo>
                    <a:cubicBezTo>
                      <a:pt x="59" y="102"/>
                      <a:pt x="59" y="102"/>
                      <a:pt x="59" y="102"/>
                    </a:cubicBezTo>
                    <a:cubicBezTo>
                      <a:pt x="59" y="102"/>
                      <a:pt x="59" y="102"/>
                      <a:pt x="59" y="102"/>
                    </a:cubicBezTo>
                    <a:cubicBezTo>
                      <a:pt x="59" y="102"/>
                      <a:pt x="59" y="101"/>
                      <a:pt x="59" y="101"/>
                    </a:cubicBezTo>
                    <a:cubicBezTo>
                      <a:pt x="59" y="101"/>
                      <a:pt x="60" y="101"/>
                      <a:pt x="60" y="101"/>
                    </a:cubicBezTo>
                    <a:cubicBezTo>
                      <a:pt x="60" y="101"/>
                      <a:pt x="60" y="100"/>
                      <a:pt x="60" y="100"/>
                    </a:cubicBezTo>
                    <a:cubicBezTo>
                      <a:pt x="60" y="100"/>
                      <a:pt x="59" y="100"/>
                      <a:pt x="59" y="100"/>
                    </a:cubicBezTo>
                    <a:cubicBezTo>
                      <a:pt x="59" y="99"/>
                      <a:pt x="59" y="99"/>
                      <a:pt x="59" y="99"/>
                    </a:cubicBezTo>
                    <a:cubicBezTo>
                      <a:pt x="59" y="99"/>
                      <a:pt x="59" y="99"/>
                      <a:pt x="59" y="98"/>
                    </a:cubicBezTo>
                    <a:cubicBezTo>
                      <a:pt x="59" y="98"/>
                      <a:pt x="59" y="97"/>
                      <a:pt x="59" y="97"/>
                    </a:cubicBezTo>
                    <a:cubicBezTo>
                      <a:pt x="59" y="97"/>
                      <a:pt x="58" y="97"/>
                      <a:pt x="58" y="97"/>
                    </a:cubicBezTo>
                    <a:cubicBezTo>
                      <a:pt x="58" y="97"/>
                      <a:pt x="58" y="97"/>
                      <a:pt x="58" y="97"/>
                    </a:cubicBezTo>
                    <a:cubicBezTo>
                      <a:pt x="58" y="97"/>
                      <a:pt x="58" y="97"/>
                      <a:pt x="58" y="97"/>
                    </a:cubicBezTo>
                    <a:cubicBezTo>
                      <a:pt x="58" y="97"/>
                      <a:pt x="58" y="97"/>
                      <a:pt x="58" y="97"/>
                    </a:cubicBezTo>
                    <a:cubicBezTo>
                      <a:pt x="58" y="97"/>
                      <a:pt x="58" y="97"/>
                      <a:pt x="58" y="97"/>
                    </a:cubicBezTo>
                    <a:cubicBezTo>
                      <a:pt x="58" y="97"/>
                      <a:pt x="58" y="97"/>
                      <a:pt x="59" y="97"/>
                    </a:cubicBezTo>
                    <a:cubicBezTo>
                      <a:pt x="58" y="98"/>
                      <a:pt x="57" y="98"/>
                      <a:pt x="57" y="98"/>
                    </a:cubicBezTo>
                    <a:cubicBezTo>
                      <a:pt x="57" y="98"/>
                      <a:pt x="56" y="98"/>
                      <a:pt x="56" y="98"/>
                    </a:cubicBezTo>
                    <a:cubicBezTo>
                      <a:pt x="56" y="98"/>
                      <a:pt x="56" y="98"/>
                      <a:pt x="56" y="98"/>
                    </a:cubicBezTo>
                    <a:cubicBezTo>
                      <a:pt x="56" y="99"/>
                      <a:pt x="57" y="98"/>
                      <a:pt x="57" y="98"/>
                    </a:cubicBezTo>
                    <a:cubicBezTo>
                      <a:pt x="57" y="98"/>
                      <a:pt x="57" y="98"/>
                      <a:pt x="57" y="98"/>
                    </a:cubicBezTo>
                    <a:cubicBezTo>
                      <a:pt x="57" y="98"/>
                      <a:pt x="56" y="99"/>
                      <a:pt x="56" y="100"/>
                    </a:cubicBezTo>
                    <a:cubicBezTo>
                      <a:pt x="56" y="100"/>
                      <a:pt x="57" y="100"/>
                      <a:pt x="57" y="100"/>
                    </a:cubicBezTo>
                    <a:cubicBezTo>
                      <a:pt x="57" y="100"/>
                      <a:pt x="57" y="100"/>
                      <a:pt x="57" y="100"/>
                    </a:cubicBezTo>
                    <a:cubicBezTo>
                      <a:pt x="57" y="100"/>
                      <a:pt x="55" y="100"/>
                      <a:pt x="55" y="100"/>
                    </a:cubicBezTo>
                    <a:cubicBezTo>
                      <a:pt x="55" y="101"/>
                      <a:pt x="56" y="101"/>
                      <a:pt x="56" y="101"/>
                    </a:cubicBezTo>
                    <a:cubicBezTo>
                      <a:pt x="56" y="101"/>
                      <a:pt x="56" y="101"/>
                      <a:pt x="56" y="101"/>
                    </a:cubicBezTo>
                    <a:cubicBezTo>
                      <a:pt x="56" y="101"/>
                      <a:pt x="55" y="101"/>
                      <a:pt x="55" y="102"/>
                    </a:cubicBezTo>
                    <a:cubicBezTo>
                      <a:pt x="55" y="102"/>
                      <a:pt x="56" y="101"/>
                      <a:pt x="56" y="101"/>
                    </a:cubicBezTo>
                    <a:cubicBezTo>
                      <a:pt x="56" y="102"/>
                      <a:pt x="56" y="103"/>
                      <a:pt x="55" y="102"/>
                    </a:cubicBezTo>
                    <a:cubicBezTo>
                      <a:pt x="54" y="102"/>
                      <a:pt x="54" y="102"/>
                      <a:pt x="53" y="101"/>
                    </a:cubicBezTo>
                    <a:cubicBezTo>
                      <a:pt x="52" y="101"/>
                      <a:pt x="51" y="100"/>
                      <a:pt x="50" y="99"/>
                    </a:cubicBezTo>
                    <a:cubicBezTo>
                      <a:pt x="50" y="99"/>
                      <a:pt x="51" y="98"/>
                      <a:pt x="51" y="98"/>
                    </a:cubicBezTo>
                    <a:cubicBezTo>
                      <a:pt x="50" y="98"/>
                      <a:pt x="50" y="98"/>
                      <a:pt x="50" y="98"/>
                    </a:cubicBezTo>
                    <a:cubicBezTo>
                      <a:pt x="50" y="98"/>
                      <a:pt x="50" y="97"/>
                      <a:pt x="50" y="97"/>
                    </a:cubicBezTo>
                    <a:cubicBezTo>
                      <a:pt x="49" y="96"/>
                      <a:pt x="48" y="95"/>
                      <a:pt x="46" y="94"/>
                    </a:cubicBezTo>
                    <a:cubicBezTo>
                      <a:pt x="46" y="94"/>
                      <a:pt x="45" y="95"/>
                      <a:pt x="46" y="96"/>
                    </a:cubicBezTo>
                    <a:cubicBezTo>
                      <a:pt x="46" y="96"/>
                      <a:pt x="46" y="96"/>
                      <a:pt x="46" y="96"/>
                    </a:cubicBezTo>
                    <a:cubicBezTo>
                      <a:pt x="46" y="96"/>
                      <a:pt x="46" y="96"/>
                      <a:pt x="46" y="96"/>
                    </a:cubicBezTo>
                    <a:cubicBezTo>
                      <a:pt x="47" y="96"/>
                      <a:pt x="47" y="96"/>
                      <a:pt x="48" y="97"/>
                    </a:cubicBezTo>
                    <a:cubicBezTo>
                      <a:pt x="48" y="97"/>
                      <a:pt x="47" y="97"/>
                      <a:pt x="47" y="97"/>
                    </a:cubicBezTo>
                    <a:cubicBezTo>
                      <a:pt x="46" y="97"/>
                      <a:pt x="46" y="97"/>
                      <a:pt x="46" y="97"/>
                    </a:cubicBezTo>
                    <a:cubicBezTo>
                      <a:pt x="45" y="97"/>
                      <a:pt x="45" y="97"/>
                      <a:pt x="45" y="98"/>
                    </a:cubicBezTo>
                    <a:cubicBezTo>
                      <a:pt x="45" y="98"/>
                      <a:pt x="45" y="98"/>
                      <a:pt x="45" y="99"/>
                    </a:cubicBezTo>
                    <a:cubicBezTo>
                      <a:pt x="44" y="99"/>
                      <a:pt x="44" y="99"/>
                      <a:pt x="43" y="100"/>
                    </a:cubicBezTo>
                    <a:cubicBezTo>
                      <a:pt x="43" y="100"/>
                      <a:pt x="43" y="100"/>
                      <a:pt x="43" y="100"/>
                    </a:cubicBezTo>
                    <a:cubicBezTo>
                      <a:pt x="43" y="100"/>
                      <a:pt x="42" y="100"/>
                      <a:pt x="42" y="100"/>
                    </a:cubicBezTo>
                    <a:cubicBezTo>
                      <a:pt x="42" y="100"/>
                      <a:pt x="42" y="99"/>
                      <a:pt x="42" y="99"/>
                    </a:cubicBezTo>
                    <a:cubicBezTo>
                      <a:pt x="42" y="99"/>
                      <a:pt x="43" y="99"/>
                      <a:pt x="43" y="99"/>
                    </a:cubicBezTo>
                    <a:cubicBezTo>
                      <a:pt x="43" y="99"/>
                      <a:pt x="43" y="99"/>
                      <a:pt x="43" y="99"/>
                    </a:cubicBezTo>
                    <a:cubicBezTo>
                      <a:pt x="43" y="99"/>
                      <a:pt x="42" y="99"/>
                      <a:pt x="42" y="99"/>
                    </a:cubicBezTo>
                    <a:cubicBezTo>
                      <a:pt x="42" y="99"/>
                      <a:pt x="42" y="99"/>
                      <a:pt x="41" y="99"/>
                    </a:cubicBezTo>
                    <a:cubicBezTo>
                      <a:pt x="41" y="99"/>
                      <a:pt x="40" y="99"/>
                      <a:pt x="40" y="99"/>
                    </a:cubicBezTo>
                    <a:cubicBezTo>
                      <a:pt x="39" y="100"/>
                      <a:pt x="38" y="100"/>
                      <a:pt x="38" y="100"/>
                    </a:cubicBezTo>
                    <a:cubicBezTo>
                      <a:pt x="38" y="100"/>
                      <a:pt x="38" y="100"/>
                      <a:pt x="37" y="101"/>
                    </a:cubicBezTo>
                    <a:cubicBezTo>
                      <a:pt x="37" y="101"/>
                      <a:pt x="37" y="101"/>
                      <a:pt x="36" y="102"/>
                    </a:cubicBezTo>
                    <a:cubicBezTo>
                      <a:pt x="36" y="102"/>
                      <a:pt x="37" y="102"/>
                      <a:pt x="37" y="102"/>
                    </a:cubicBezTo>
                    <a:cubicBezTo>
                      <a:pt x="36" y="102"/>
                      <a:pt x="36" y="102"/>
                      <a:pt x="36" y="103"/>
                    </a:cubicBezTo>
                    <a:cubicBezTo>
                      <a:pt x="36" y="103"/>
                      <a:pt x="36" y="104"/>
                      <a:pt x="36" y="104"/>
                    </a:cubicBezTo>
                    <a:cubicBezTo>
                      <a:pt x="35" y="104"/>
                      <a:pt x="36" y="102"/>
                      <a:pt x="36" y="102"/>
                    </a:cubicBezTo>
                    <a:cubicBezTo>
                      <a:pt x="35" y="102"/>
                      <a:pt x="35" y="102"/>
                      <a:pt x="36" y="102"/>
                    </a:cubicBezTo>
                    <a:cubicBezTo>
                      <a:pt x="36" y="102"/>
                      <a:pt x="36" y="101"/>
                      <a:pt x="36" y="101"/>
                    </a:cubicBezTo>
                    <a:cubicBezTo>
                      <a:pt x="36" y="101"/>
                      <a:pt x="35" y="102"/>
                      <a:pt x="35" y="102"/>
                    </a:cubicBezTo>
                    <a:cubicBezTo>
                      <a:pt x="35" y="102"/>
                      <a:pt x="36" y="101"/>
                      <a:pt x="35" y="101"/>
                    </a:cubicBezTo>
                    <a:cubicBezTo>
                      <a:pt x="35" y="101"/>
                      <a:pt x="35" y="101"/>
                      <a:pt x="35" y="101"/>
                    </a:cubicBezTo>
                    <a:cubicBezTo>
                      <a:pt x="35" y="101"/>
                      <a:pt x="35" y="102"/>
                      <a:pt x="35" y="102"/>
                    </a:cubicBezTo>
                    <a:cubicBezTo>
                      <a:pt x="35" y="102"/>
                      <a:pt x="35" y="101"/>
                      <a:pt x="35" y="101"/>
                    </a:cubicBezTo>
                    <a:cubicBezTo>
                      <a:pt x="35" y="101"/>
                      <a:pt x="35" y="101"/>
                      <a:pt x="35" y="102"/>
                    </a:cubicBezTo>
                    <a:cubicBezTo>
                      <a:pt x="35" y="102"/>
                      <a:pt x="34" y="102"/>
                      <a:pt x="34" y="102"/>
                    </a:cubicBezTo>
                    <a:cubicBezTo>
                      <a:pt x="34" y="102"/>
                      <a:pt x="34" y="102"/>
                      <a:pt x="35" y="102"/>
                    </a:cubicBezTo>
                    <a:cubicBezTo>
                      <a:pt x="34" y="102"/>
                      <a:pt x="34" y="102"/>
                      <a:pt x="34" y="102"/>
                    </a:cubicBezTo>
                    <a:cubicBezTo>
                      <a:pt x="34" y="102"/>
                      <a:pt x="34" y="102"/>
                      <a:pt x="34" y="102"/>
                    </a:cubicBezTo>
                    <a:cubicBezTo>
                      <a:pt x="34" y="101"/>
                      <a:pt x="32" y="102"/>
                      <a:pt x="32" y="102"/>
                    </a:cubicBezTo>
                    <a:cubicBezTo>
                      <a:pt x="33" y="102"/>
                      <a:pt x="32" y="103"/>
                      <a:pt x="31" y="103"/>
                    </a:cubicBezTo>
                    <a:cubicBezTo>
                      <a:pt x="31" y="104"/>
                      <a:pt x="30" y="104"/>
                      <a:pt x="29" y="104"/>
                    </a:cubicBezTo>
                    <a:cubicBezTo>
                      <a:pt x="29" y="104"/>
                      <a:pt x="29" y="104"/>
                      <a:pt x="29" y="104"/>
                    </a:cubicBezTo>
                    <a:cubicBezTo>
                      <a:pt x="29" y="104"/>
                      <a:pt x="29" y="105"/>
                      <a:pt x="29" y="105"/>
                    </a:cubicBezTo>
                    <a:cubicBezTo>
                      <a:pt x="29" y="105"/>
                      <a:pt x="29" y="105"/>
                      <a:pt x="29" y="105"/>
                    </a:cubicBezTo>
                    <a:cubicBezTo>
                      <a:pt x="29" y="105"/>
                      <a:pt x="29" y="105"/>
                      <a:pt x="29" y="105"/>
                    </a:cubicBezTo>
                    <a:cubicBezTo>
                      <a:pt x="29" y="105"/>
                      <a:pt x="31" y="105"/>
                      <a:pt x="30" y="105"/>
                    </a:cubicBezTo>
                    <a:cubicBezTo>
                      <a:pt x="30" y="106"/>
                      <a:pt x="30" y="106"/>
                      <a:pt x="29" y="106"/>
                    </a:cubicBezTo>
                    <a:cubicBezTo>
                      <a:pt x="29" y="106"/>
                      <a:pt x="29" y="106"/>
                      <a:pt x="29" y="106"/>
                    </a:cubicBezTo>
                    <a:cubicBezTo>
                      <a:pt x="29" y="106"/>
                      <a:pt x="28" y="106"/>
                      <a:pt x="28" y="106"/>
                    </a:cubicBezTo>
                    <a:cubicBezTo>
                      <a:pt x="28" y="106"/>
                      <a:pt x="27" y="105"/>
                      <a:pt x="27" y="105"/>
                    </a:cubicBezTo>
                    <a:cubicBezTo>
                      <a:pt x="27" y="106"/>
                      <a:pt x="27" y="106"/>
                      <a:pt x="27" y="106"/>
                    </a:cubicBezTo>
                    <a:cubicBezTo>
                      <a:pt x="27" y="106"/>
                      <a:pt x="28" y="106"/>
                      <a:pt x="29" y="106"/>
                    </a:cubicBezTo>
                    <a:cubicBezTo>
                      <a:pt x="28" y="106"/>
                      <a:pt x="26" y="106"/>
                      <a:pt x="27" y="105"/>
                    </a:cubicBezTo>
                    <a:cubicBezTo>
                      <a:pt x="27" y="105"/>
                      <a:pt x="27" y="105"/>
                      <a:pt x="27" y="105"/>
                    </a:cubicBezTo>
                    <a:cubicBezTo>
                      <a:pt x="28" y="105"/>
                      <a:pt x="27" y="105"/>
                      <a:pt x="28" y="104"/>
                    </a:cubicBezTo>
                    <a:cubicBezTo>
                      <a:pt x="28" y="104"/>
                      <a:pt x="29" y="104"/>
                      <a:pt x="29" y="104"/>
                    </a:cubicBezTo>
                    <a:cubicBezTo>
                      <a:pt x="29" y="104"/>
                      <a:pt x="29" y="104"/>
                      <a:pt x="29" y="104"/>
                    </a:cubicBezTo>
                    <a:cubicBezTo>
                      <a:pt x="29" y="104"/>
                      <a:pt x="29" y="104"/>
                      <a:pt x="29" y="104"/>
                    </a:cubicBezTo>
                    <a:cubicBezTo>
                      <a:pt x="29" y="103"/>
                      <a:pt x="29" y="103"/>
                      <a:pt x="30" y="103"/>
                    </a:cubicBezTo>
                    <a:cubicBezTo>
                      <a:pt x="30" y="103"/>
                      <a:pt x="30" y="103"/>
                      <a:pt x="30" y="103"/>
                    </a:cubicBezTo>
                    <a:cubicBezTo>
                      <a:pt x="30" y="103"/>
                      <a:pt x="30" y="103"/>
                      <a:pt x="31" y="103"/>
                    </a:cubicBezTo>
                    <a:cubicBezTo>
                      <a:pt x="31" y="103"/>
                      <a:pt x="31" y="103"/>
                      <a:pt x="31" y="102"/>
                    </a:cubicBezTo>
                    <a:cubicBezTo>
                      <a:pt x="31" y="102"/>
                      <a:pt x="31" y="102"/>
                      <a:pt x="32" y="102"/>
                    </a:cubicBezTo>
                    <a:cubicBezTo>
                      <a:pt x="32" y="102"/>
                      <a:pt x="32" y="101"/>
                      <a:pt x="32" y="101"/>
                    </a:cubicBezTo>
                    <a:cubicBezTo>
                      <a:pt x="33" y="101"/>
                      <a:pt x="34" y="101"/>
                      <a:pt x="34" y="101"/>
                    </a:cubicBezTo>
                    <a:cubicBezTo>
                      <a:pt x="35" y="100"/>
                      <a:pt x="35" y="100"/>
                      <a:pt x="36" y="101"/>
                    </a:cubicBezTo>
                    <a:cubicBezTo>
                      <a:pt x="36" y="101"/>
                      <a:pt x="36" y="100"/>
                      <a:pt x="36" y="100"/>
                    </a:cubicBezTo>
                    <a:cubicBezTo>
                      <a:pt x="37" y="100"/>
                      <a:pt x="37" y="100"/>
                      <a:pt x="38" y="99"/>
                    </a:cubicBezTo>
                    <a:cubicBezTo>
                      <a:pt x="38" y="99"/>
                      <a:pt x="39" y="99"/>
                      <a:pt x="39" y="99"/>
                    </a:cubicBezTo>
                    <a:cubicBezTo>
                      <a:pt x="40" y="98"/>
                      <a:pt x="40" y="98"/>
                      <a:pt x="41" y="98"/>
                    </a:cubicBezTo>
                    <a:cubicBezTo>
                      <a:pt x="41" y="98"/>
                      <a:pt x="41" y="98"/>
                      <a:pt x="41" y="98"/>
                    </a:cubicBezTo>
                    <a:cubicBezTo>
                      <a:pt x="41" y="97"/>
                      <a:pt x="41" y="97"/>
                      <a:pt x="41" y="97"/>
                    </a:cubicBezTo>
                    <a:cubicBezTo>
                      <a:pt x="41" y="97"/>
                      <a:pt x="41" y="97"/>
                      <a:pt x="41" y="97"/>
                    </a:cubicBezTo>
                    <a:cubicBezTo>
                      <a:pt x="40" y="97"/>
                      <a:pt x="40" y="97"/>
                      <a:pt x="40" y="97"/>
                    </a:cubicBezTo>
                    <a:cubicBezTo>
                      <a:pt x="40" y="96"/>
                      <a:pt x="39" y="98"/>
                      <a:pt x="39" y="98"/>
                    </a:cubicBezTo>
                    <a:cubicBezTo>
                      <a:pt x="39" y="98"/>
                      <a:pt x="39" y="98"/>
                      <a:pt x="39" y="98"/>
                    </a:cubicBezTo>
                    <a:cubicBezTo>
                      <a:pt x="39" y="98"/>
                      <a:pt x="39" y="98"/>
                      <a:pt x="38" y="98"/>
                    </a:cubicBezTo>
                    <a:cubicBezTo>
                      <a:pt x="38" y="97"/>
                      <a:pt x="38" y="97"/>
                      <a:pt x="37" y="97"/>
                    </a:cubicBezTo>
                    <a:cubicBezTo>
                      <a:pt x="37" y="97"/>
                      <a:pt x="36" y="97"/>
                      <a:pt x="35" y="98"/>
                    </a:cubicBezTo>
                    <a:cubicBezTo>
                      <a:pt x="35" y="98"/>
                      <a:pt x="36" y="98"/>
                      <a:pt x="36" y="98"/>
                    </a:cubicBezTo>
                    <a:cubicBezTo>
                      <a:pt x="35" y="98"/>
                      <a:pt x="35" y="99"/>
                      <a:pt x="35" y="99"/>
                    </a:cubicBezTo>
                    <a:cubicBezTo>
                      <a:pt x="35" y="98"/>
                      <a:pt x="33" y="99"/>
                      <a:pt x="32" y="100"/>
                    </a:cubicBezTo>
                    <a:cubicBezTo>
                      <a:pt x="32" y="100"/>
                      <a:pt x="31" y="100"/>
                      <a:pt x="31" y="100"/>
                    </a:cubicBezTo>
                    <a:cubicBezTo>
                      <a:pt x="30" y="100"/>
                      <a:pt x="30" y="100"/>
                      <a:pt x="30" y="100"/>
                    </a:cubicBezTo>
                    <a:cubicBezTo>
                      <a:pt x="30" y="100"/>
                      <a:pt x="29" y="100"/>
                      <a:pt x="28" y="100"/>
                    </a:cubicBezTo>
                    <a:cubicBezTo>
                      <a:pt x="28" y="101"/>
                      <a:pt x="27" y="102"/>
                      <a:pt x="26" y="102"/>
                    </a:cubicBezTo>
                    <a:cubicBezTo>
                      <a:pt x="25" y="102"/>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2"/>
                      <a:pt x="25" y="102"/>
                      <a:pt x="25" y="102"/>
                    </a:cubicBezTo>
                    <a:cubicBezTo>
                      <a:pt x="25" y="102"/>
                      <a:pt x="25" y="102"/>
                      <a:pt x="25" y="102"/>
                    </a:cubicBezTo>
                    <a:cubicBezTo>
                      <a:pt x="25" y="102"/>
                      <a:pt x="25" y="102"/>
                      <a:pt x="25" y="101"/>
                    </a:cubicBezTo>
                    <a:cubicBezTo>
                      <a:pt x="26" y="101"/>
                      <a:pt x="26" y="101"/>
                      <a:pt x="26"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5" y="101"/>
                      <a:pt x="25" y="101"/>
                    </a:cubicBezTo>
                    <a:cubicBezTo>
                      <a:pt x="25" y="101"/>
                      <a:pt x="24" y="101"/>
                      <a:pt x="24" y="101"/>
                    </a:cubicBezTo>
                    <a:cubicBezTo>
                      <a:pt x="24" y="101"/>
                      <a:pt x="24" y="101"/>
                      <a:pt x="24" y="100"/>
                    </a:cubicBezTo>
                    <a:cubicBezTo>
                      <a:pt x="24" y="100"/>
                      <a:pt x="24" y="100"/>
                      <a:pt x="23" y="100"/>
                    </a:cubicBezTo>
                    <a:cubicBezTo>
                      <a:pt x="23" y="100"/>
                      <a:pt x="23" y="100"/>
                      <a:pt x="23" y="100"/>
                    </a:cubicBezTo>
                    <a:cubicBezTo>
                      <a:pt x="23" y="100"/>
                      <a:pt x="23" y="100"/>
                      <a:pt x="23" y="100"/>
                    </a:cubicBezTo>
                    <a:cubicBezTo>
                      <a:pt x="23" y="100"/>
                      <a:pt x="23" y="101"/>
                      <a:pt x="23" y="101"/>
                    </a:cubicBezTo>
                    <a:cubicBezTo>
                      <a:pt x="23" y="102"/>
                      <a:pt x="23" y="102"/>
                      <a:pt x="23" y="102"/>
                    </a:cubicBezTo>
                    <a:cubicBezTo>
                      <a:pt x="22" y="101"/>
                      <a:pt x="22" y="101"/>
                      <a:pt x="22" y="101"/>
                    </a:cubicBezTo>
                    <a:cubicBezTo>
                      <a:pt x="22" y="101"/>
                      <a:pt x="22" y="101"/>
                      <a:pt x="21" y="101"/>
                    </a:cubicBezTo>
                    <a:cubicBezTo>
                      <a:pt x="21" y="101"/>
                      <a:pt x="21" y="101"/>
                      <a:pt x="21" y="101"/>
                    </a:cubicBezTo>
                    <a:cubicBezTo>
                      <a:pt x="21" y="101"/>
                      <a:pt x="21" y="101"/>
                      <a:pt x="21" y="101"/>
                    </a:cubicBezTo>
                    <a:cubicBezTo>
                      <a:pt x="21" y="101"/>
                      <a:pt x="21" y="101"/>
                      <a:pt x="21" y="101"/>
                    </a:cubicBezTo>
                    <a:cubicBezTo>
                      <a:pt x="21" y="101"/>
                      <a:pt x="20" y="102"/>
                      <a:pt x="20" y="102"/>
                    </a:cubicBezTo>
                    <a:cubicBezTo>
                      <a:pt x="20" y="102"/>
                      <a:pt x="20" y="102"/>
                      <a:pt x="20" y="102"/>
                    </a:cubicBezTo>
                    <a:cubicBezTo>
                      <a:pt x="20" y="102"/>
                      <a:pt x="20" y="102"/>
                      <a:pt x="20" y="102"/>
                    </a:cubicBezTo>
                    <a:cubicBezTo>
                      <a:pt x="20" y="102"/>
                      <a:pt x="21" y="103"/>
                      <a:pt x="21" y="103"/>
                    </a:cubicBezTo>
                    <a:cubicBezTo>
                      <a:pt x="20" y="103"/>
                      <a:pt x="19" y="102"/>
                      <a:pt x="19" y="103"/>
                    </a:cubicBezTo>
                    <a:cubicBezTo>
                      <a:pt x="19" y="103"/>
                      <a:pt x="18" y="103"/>
                      <a:pt x="18" y="103"/>
                    </a:cubicBezTo>
                    <a:cubicBezTo>
                      <a:pt x="18" y="103"/>
                      <a:pt x="19" y="103"/>
                      <a:pt x="20" y="104"/>
                    </a:cubicBezTo>
                    <a:cubicBezTo>
                      <a:pt x="19" y="104"/>
                      <a:pt x="19" y="104"/>
                      <a:pt x="19" y="103"/>
                    </a:cubicBezTo>
                    <a:cubicBezTo>
                      <a:pt x="19" y="103"/>
                      <a:pt x="19" y="103"/>
                      <a:pt x="19" y="103"/>
                    </a:cubicBezTo>
                    <a:cubicBezTo>
                      <a:pt x="19" y="103"/>
                      <a:pt x="19" y="103"/>
                      <a:pt x="19" y="103"/>
                    </a:cubicBezTo>
                    <a:cubicBezTo>
                      <a:pt x="18" y="103"/>
                      <a:pt x="18" y="103"/>
                      <a:pt x="18" y="103"/>
                    </a:cubicBezTo>
                    <a:cubicBezTo>
                      <a:pt x="18" y="103"/>
                      <a:pt x="18" y="103"/>
                      <a:pt x="18" y="103"/>
                    </a:cubicBezTo>
                    <a:cubicBezTo>
                      <a:pt x="18" y="103"/>
                      <a:pt x="18" y="103"/>
                      <a:pt x="18" y="103"/>
                    </a:cubicBezTo>
                    <a:cubicBezTo>
                      <a:pt x="18" y="103"/>
                      <a:pt x="18" y="103"/>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5"/>
                      <a:pt x="18" y="105"/>
                      <a:pt x="18" y="105"/>
                    </a:cubicBezTo>
                    <a:cubicBezTo>
                      <a:pt x="18" y="105"/>
                      <a:pt x="18" y="105"/>
                      <a:pt x="18"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19" y="105"/>
                      <a:pt x="19" y="105"/>
                      <a:pt x="19" y="105"/>
                    </a:cubicBezTo>
                    <a:cubicBezTo>
                      <a:pt x="20" y="105"/>
                      <a:pt x="20" y="105"/>
                      <a:pt x="20" y="105"/>
                    </a:cubicBezTo>
                    <a:cubicBezTo>
                      <a:pt x="20" y="105"/>
                      <a:pt x="20" y="105"/>
                      <a:pt x="20" y="105"/>
                    </a:cubicBezTo>
                    <a:cubicBezTo>
                      <a:pt x="20" y="105"/>
                      <a:pt x="20" y="105"/>
                      <a:pt x="20" y="105"/>
                    </a:cubicBezTo>
                    <a:cubicBezTo>
                      <a:pt x="20" y="105"/>
                      <a:pt x="20" y="105"/>
                      <a:pt x="21" y="105"/>
                    </a:cubicBezTo>
                    <a:cubicBezTo>
                      <a:pt x="21" y="105"/>
                      <a:pt x="21" y="105"/>
                      <a:pt x="21" y="105"/>
                    </a:cubicBezTo>
                    <a:cubicBezTo>
                      <a:pt x="20" y="105"/>
                      <a:pt x="20" y="105"/>
                      <a:pt x="20" y="106"/>
                    </a:cubicBezTo>
                    <a:cubicBezTo>
                      <a:pt x="20" y="106"/>
                      <a:pt x="20" y="106"/>
                      <a:pt x="21" y="107"/>
                    </a:cubicBezTo>
                    <a:cubicBezTo>
                      <a:pt x="20" y="106"/>
                      <a:pt x="19" y="106"/>
                      <a:pt x="19" y="106"/>
                    </a:cubicBezTo>
                    <a:cubicBezTo>
                      <a:pt x="18" y="106"/>
                      <a:pt x="17" y="105"/>
                      <a:pt x="16" y="105"/>
                    </a:cubicBezTo>
                    <a:cubicBezTo>
                      <a:pt x="16" y="105"/>
                      <a:pt x="16" y="105"/>
                      <a:pt x="16" y="105"/>
                    </a:cubicBezTo>
                    <a:cubicBezTo>
                      <a:pt x="16" y="105"/>
                      <a:pt x="16" y="105"/>
                      <a:pt x="16" y="105"/>
                    </a:cubicBezTo>
                    <a:cubicBezTo>
                      <a:pt x="13" y="104"/>
                      <a:pt x="11" y="103"/>
                      <a:pt x="8" y="102"/>
                    </a:cubicBezTo>
                    <a:cubicBezTo>
                      <a:pt x="8" y="102"/>
                      <a:pt x="7" y="102"/>
                      <a:pt x="7" y="102"/>
                    </a:cubicBezTo>
                    <a:cubicBezTo>
                      <a:pt x="7" y="101"/>
                      <a:pt x="7" y="101"/>
                      <a:pt x="6" y="101"/>
                    </a:cubicBezTo>
                    <a:cubicBezTo>
                      <a:pt x="4" y="101"/>
                      <a:pt x="2" y="101"/>
                      <a:pt x="0" y="100"/>
                    </a:cubicBezTo>
                    <a:cubicBezTo>
                      <a:pt x="0" y="154"/>
                      <a:pt x="0" y="154"/>
                      <a:pt x="0" y="154"/>
                    </a:cubicBezTo>
                    <a:cubicBezTo>
                      <a:pt x="0" y="154"/>
                      <a:pt x="0" y="154"/>
                      <a:pt x="0" y="154"/>
                    </a:cubicBezTo>
                    <a:cubicBezTo>
                      <a:pt x="0" y="155"/>
                      <a:pt x="0" y="155"/>
                      <a:pt x="0" y="155"/>
                    </a:cubicBezTo>
                    <a:cubicBezTo>
                      <a:pt x="0" y="155"/>
                      <a:pt x="0" y="155"/>
                      <a:pt x="0" y="155"/>
                    </a:cubicBezTo>
                    <a:cubicBezTo>
                      <a:pt x="0" y="155"/>
                      <a:pt x="0" y="155"/>
                      <a:pt x="0"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1" y="155"/>
                      <a:pt x="1" y="155"/>
                      <a:pt x="1" y="155"/>
                    </a:cubicBezTo>
                    <a:cubicBezTo>
                      <a:pt x="2" y="155"/>
                      <a:pt x="2" y="155"/>
                      <a:pt x="2" y="155"/>
                    </a:cubicBezTo>
                    <a:cubicBezTo>
                      <a:pt x="2" y="155"/>
                      <a:pt x="2" y="155"/>
                      <a:pt x="2" y="155"/>
                    </a:cubicBezTo>
                    <a:cubicBezTo>
                      <a:pt x="2" y="155"/>
                      <a:pt x="2" y="155"/>
                      <a:pt x="2" y="155"/>
                    </a:cubicBezTo>
                    <a:cubicBezTo>
                      <a:pt x="2" y="154"/>
                      <a:pt x="2" y="154"/>
                      <a:pt x="2" y="154"/>
                    </a:cubicBezTo>
                    <a:cubicBezTo>
                      <a:pt x="2" y="154"/>
                      <a:pt x="2" y="154"/>
                      <a:pt x="2" y="154"/>
                    </a:cubicBezTo>
                    <a:cubicBezTo>
                      <a:pt x="2" y="155"/>
                      <a:pt x="2" y="155"/>
                      <a:pt x="2" y="155"/>
                    </a:cubicBezTo>
                    <a:cubicBezTo>
                      <a:pt x="2" y="155"/>
                      <a:pt x="2" y="155"/>
                      <a:pt x="2" y="155"/>
                    </a:cubicBezTo>
                    <a:cubicBezTo>
                      <a:pt x="2" y="155"/>
                      <a:pt x="2" y="155"/>
                      <a:pt x="2" y="155"/>
                    </a:cubicBezTo>
                    <a:cubicBezTo>
                      <a:pt x="2" y="155"/>
                      <a:pt x="2" y="155"/>
                      <a:pt x="2" y="155"/>
                    </a:cubicBezTo>
                    <a:cubicBezTo>
                      <a:pt x="2" y="155"/>
                      <a:pt x="2" y="155"/>
                      <a:pt x="2"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3" y="155"/>
                      <a:pt x="3" y="155"/>
                      <a:pt x="3"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5"/>
                      <a:pt x="4" y="155"/>
                      <a:pt x="4" y="155"/>
                    </a:cubicBezTo>
                    <a:cubicBezTo>
                      <a:pt x="4" y="154"/>
                      <a:pt x="4" y="154"/>
                      <a:pt x="4" y="154"/>
                    </a:cubicBezTo>
                    <a:cubicBezTo>
                      <a:pt x="4" y="154"/>
                      <a:pt x="4" y="154"/>
                      <a:pt x="4" y="154"/>
                    </a:cubicBezTo>
                    <a:cubicBezTo>
                      <a:pt x="4" y="154"/>
                      <a:pt x="4" y="154"/>
                      <a:pt x="4" y="154"/>
                    </a:cubicBezTo>
                    <a:cubicBezTo>
                      <a:pt x="4" y="154"/>
                      <a:pt x="4" y="154"/>
                      <a:pt x="4" y="154"/>
                    </a:cubicBezTo>
                    <a:cubicBezTo>
                      <a:pt x="5" y="154"/>
                      <a:pt x="5" y="154"/>
                      <a:pt x="5" y="154"/>
                    </a:cubicBezTo>
                    <a:cubicBezTo>
                      <a:pt x="7" y="154"/>
                      <a:pt x="7" y="154"/>
                      <a:pt x="7" y="154"/>
                    </a:cubicBezTo>
                    <a:cubicBezTo>
                      <a:pt x="7" y="154"/>
                      <a:pt x="7" y="154"/>
                      <a:pt x="7" y="154"/>
                    </a:cubicBezTo>
                    <a:cubicBezTo>
                      <a:pt x="7" y="154"/>
                      <a:pt x="7" y="154"/>
                      <a:pt x="7" y="154"/>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5"/>
                      <a:pt x="7" y="155"/>
                      <a:pt x="7" y="155"/>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7" y="156"/>
                      <a:pt x="7" y="156"/>
                      <a:pt x="7" y="156"/>
                    </a:cubicBezTo>
                    <a:cubicBezTo>
                      <a:pt x="8" y="156"/>
                      <a:pt x="8" y="156"/>
                      <a:pt x="8" y="156"/>
                    </a:cubicBezTo>
                    <a:cubicBezTo>
                      <a:pt x="8" y="156"/>
                      <a:pt x="8" y="156"/>
                      <a:pt x="8" y="156"/>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8" y="157"/>
                      <a:pt x="8" y="157"/>
                      <a:pt x="8" y="157"/>
                    </a:cubicBezTo>
                    <a:cubicBezTo>
                      <a:pt x="9" y="157"/>
                      <a:pt x="9" y="157"/>
                      <a:pt x="9" y="157"/>
                    </a:cubicBezTo>
                    <a:cubicBezTo>
                      <a:pt x="9" y="157"/>
                      <a:pt x="9" y="157"/>
                      <a:pt x="9" y="157"/>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0" y="159"/>
                      <a:pt x="10" y="159"/>
                      <a:pt x="10"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59"/>
                      <a:pt x="11" y="159"/>
                      <a:pt x="11" y="159"/>
                    </a:cubicBezTo>
                    <a:cubicBezTo>
                      <a:pt x="11" y="160"/>
                      <a:pt x="11" y="160"/>
                      <a:pt x="11" y="160"/>
                    </a:cubicBezTo>
                    <a:cubicBezTo>
                      <a:pt x="11" y="160"/>
                      <a:pt x="11" y="160"/>
                      <a:pt x="11" y="160"/>
                    </a:cubicBezTo>
                    <a:cubicBezTo>
                      <a:pt x="11" y="160"/>
                      <a:pt x="11" y="160"/>
                      <a:pt x="11" y="160"/>
                    </a:cubicBezTo>
                    <a:cubicBezTo>
                      <a:pt x="11" y="160"/>
                      <a:pt x="11" y="160"/>
                      <a:pt x="11"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0"/>
                      <a:pt x="12" y="160"/>
                      <a:pt x="12" y="160"/>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2" y="161"/>
                      <a:pt x="12" y="161"/>
                      <a:pt x="12"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2"/>
                      <a:pt x="13" y="162"/>
                      <a:pt x="13" y="162"/>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3" y="161"/>
                      <a:pt x="13" y="161"/>
                      <a:pt x="13"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4" y="161"/>
                      <a:pt x="14" y="161"/>
                      <a:pt x="14" y="161"/>
                    </a:cubicBezTo>
                    <a:cubicBezTo>
                      <a:pt x="15" y="161"/>
                      <a:pt x="15" y="161"/>
                      <a:pt x="15" y="161"/>
                    </a:cubicBezTo>
                    <a:cubicBezTo>
                      <a:pt x="15" y="161"/>
                      <a:pt x="15" y="161"/>
                      <a:pt x="15" y="161"/>
                    </a:cubicBezTo>
                    <a:cubicBezTo>
                      <a:pt x="15" y="161"/>
                      <a:pt x="15" y="161"/>
                      <a:pt x="15" y="161"/>
                    </a:cubicBezTo>
                    <a:cubicBezTo>
                      <a:pt x="15" y="161"/>
                      <a:pt x="15" y="161"/>
                      <a:pt x="15" y="161"/>
                    </a:cubicBezTo>
                    <a:cubicBezTo>
                      <a:pt x="16" y="161"/>
                      <a:pt x="16" y="161"/>
                      <a:pt x="16" y="161"/>
                    </a:cubicBezTo>
                    <a:cubicBezTo>
                      <a:pt x="16" y="161"/>
                      <a:pt x="16" y="161"/>
                      <a:pt x="16" y="161"/>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60"/>
                      <a:pt x="16" y="160"/>
                      <a:pt x="16" y="160"/>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6" y="159"/>
                      <a:pt x="16" y="159"/>
                      <a:pt x="16"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7" y="159"/>
                      <a:pt x="17" y="159"/>
                      <a:pt x="17" y="159"/>
                    </a:cubicBezTo>
                    <a:cubicBezTo>
                      <a:pt x="16" y="159"/>
                      <a:pt x="16" y="159"/>
                      <a:pt x="16" y="159"/>
                    </a:cubicBezTo>
                    <a:cubicBezTo>
                      <a:pt x="16" y="159"/>
                      <a:pt x="16" y="159"/>
                      <a:pt x="16" y="159"/>
                    </a:cubicBezTo>
                    <a:cubicBezTo>
                      <a:pt x="16" y="158"/>
                      <a:pt x="16" y="158"/>
                      <a:pt x="16" y="158"/>
                    </a:cubicBezTo>
                    <a:cubicBezTo>
                      <a:pt x="16" y="158"/>
                      <a:pt x="16" y="158"/>
                      <a:pt x="16" y="158"/>
                    </a:cubicBezTo>
                    <a:cubicBezTo>
                      <a:pt x="16" y="158"/>
                      <a:pt x="16" y="158"/>
                      <a:pt x="16" y="158"/>
                    </a:cubicBezTo>
                    <a:cubicBezTo>
                      <a:pt x="16" y="158"/>
                      <a:pt x="16" y="158"/>
                      <a:pt x="16" y="158"/>
                    </a:cubicBezTo>
                    <a:cubicBezTo>
                      <a:pt x="16"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8" y="158"/>
                      <a:pt x="18" y="158"/>
                      <a:pt x="18" y="158"/>
                    </a:cubicBezTo>
                    <a:cubicBezTo>
                      <a:pt x="19" y="158"/>
                      <a:pt x="19" y="158"/>
                      <a:pt x="19" y="158"/>
                    </a:cubicBezTo>
                    <a:cubicBezTo>
                      <a:pt x="19" y="158"/>
                      <a:pt x="19" y="158"/>
                      <a:pt x="19" y="158"/>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7"/>
                      <a:pt x="20" y="157"/>
                      <a:pt x="20" y="157"/>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8"/>
                      <a:pt x="21" y="158"/>
                      <a:pt x="21" y="158"/>
                    </a:cubicBezTo>
                    <a:cubicBezTo>
                      <a:pt x="21" y="159"/>
                      <a:pt x="21" y="159"/>
                      <a:pt x="21" y="159"/>
                    </a:cubicBezTo>
                    <a:cubicBezTo>
                      <a:pt x="21" y="159"/>
                      <a:pt x="21" y="159"/>
                      <a:pt x="21" y="159"/>
                    </a:cubicBezTo>
                    <a:cubicBezTo>
                      <a:pt x="21" y="159"/>
                      <a:pt x="21" y="159"/>
                      <a:pt x="21" y="159"/>
                    </a:cubicBezTo>
                    <a:cubicBezTo>
                      <a:pt x="21" y="159"/>
                      <a:pt x="21" y="159"/>
                      <a:pt x="21" y="159"/>
                    </a:cubicBezTo>
                    <a:cubicBezTo>
                      <a:pt x="22" y="160"/>
                      <a:pt x="22" y="160"/>
                      <a:pt x="22" y="160"/>
                    </a:cubicBezTo>
                    <a:cubicBezTo>
                      <a:pt x="22" y="160"/>
                      <a:pt x="22" y="160"/>
                      <a:pt x="22" y="160"/>
                    </a:cubicBezTo>
                    <a:cubicBezTo>
                      <a:pt x="21" y="160"/>
                      <a:pt x="21" y="160"/>
                      <a:pt x="21"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2" y="160"/>
                      <a:pt x="22" y="160"/>
                      <a:pt x="22" y="160"/>
                    </a:cubicBezTo>
                    <a:cubicBezTo>
                      <a:pt x="23" y="160"/>
                      <a:pt x="23" y="160"/>
                      <a:pt x="23" y="160"/>
                    </a:cubicBezTo>
                    <a:cubicBezTo>
                      <a:pt x="23" y="160"/>
                      <a:pt x="23" y="160"/>
                      <a:pt x="23" y="160"/>
                    </a:cubicBezTo>
                    <a:cubicBezTo>
                      <a:pt x="23" y="160"/>
                      <a:pt x="23" y="160"/>
                      <a:pt x="23" y="160"/>
                    </a:cubicBezTo>
                    <a:cubicBezTo>
                      <a:pt x="23" y="160"/>
                      <a:pt x="23" y="160"/>
                      <a:pt x="23" y="160"/>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3" y="161"/>
                      <a:pt x="23" y="161"/>
                      <a:pt x="23"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1"/>
                      <a:pt x="24" y="161"/>
                      <a:pt x="24" y="161"/>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4" y="162"/>
                      <a:pt x="24" y="162"/>
                      <a:pt x="24" y="162"/>
                    </a:cubicBezTo>
                    <a:cubicBezTo>
                      <a:pt x="25" y="162"/>
                      <a:pt x="25" y="162"/>
                      <a:pt x="25" y="162"/>
                    </a:cubicBezTo>
                    <a:cubicBezTo>
                      <a:pt x="25" y="162"/>
                      <a:pt x="25" y="162"/>
                      <a:pt x="25" y="162"/>
                    </a:cubicBezTo>
                    <a:cubicBezTo>
                      <a:pt x="25" y="162"/>
                      <a:pt x="25" y="162"/>
                      <a:pt x="25" y="162"/>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5" y="163"/>
                      <a:pt x="25" y="163"/>
                      <a:pt x="25"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3"/>
                      <a:pt x="26" y="163"/>
                      <a:pt x="26" y="163"/>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6" y="164"/>
                      <a:pt x="26" y="164"/>
                      <a:pt x="26"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4"/>
                      <a:pt x="27" y="164"/>
                      <a:pt x="27" y="164"/>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5"/>
                      <a:pt x="28" y="165"/>
                      <a:pt x="28" y="165"/>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8" y="167"/>
                      <a:pt x="28" y="167"/>
                      <a:pt x="28"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7"/>
                      <a:pt x="29" y="167"/>
                      <a:pt x="29" y="167"/>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29" y="168"/>
                      <a:pt x="29" y="168"/>
                      <a:pt x="29"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8"/>
                      <a:pt x="30" y="168"/>
                      <a:pt x="30" y="168"/>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0" y="169"/>
                      <a:pt x="30" y="169"/>
                      <a:pt x="30" y="169"/>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0"/>
                      <a:pt x="31" y="170"/>
                      <a:pt x="31" y="170"/>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1" y="171"/>
                      <a:pt x="31" y="171"/>
                      <a:pt x="31" y="171"/>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2"/>
                      <a:pt x="32" y="172"/>
                      <a:pt x="32" y="172"/>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2" y="173"/>
                      <a:pt x="32" y="173"/>
                      <a:pt x="32"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3"/>
                      <a:pt x="33" y="173"/>
                      <a:pt x="33" y="173"/>
                    </a:cubicBezTo>
                    <a:cubicBezTo>
                      <a:pt x="33" y="174"/>
                      <a:pt x="33" y="174"/>
                      <a:pt x="33" y="174"/>
                    </a:cubicBezTo>
                    <a:cubicBezTo>
                      <a:pt x="33" y="174"/>
                      <a:pt x="33" y="174"/>
                      <a:pt x="33" y="174"/>
                    </a:cubicBezTo>
                    <a:cubicBezTo>
                      <a:pt x="33" y="174"/>
                      <a:pt x="33" y="174"/>
                      <a:pt x="33" y="174"/>
                    </a:cubicBezTo>
                    <a:cubicBezTo>
                      <a:pt x="33" y="174"/>
                      <a:pt x="33" y="174"/>
                      <a:pt x="33"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4" y="174"/>
                      <a:pt x="34" y="174"/>
                      <a:pt x="34"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4"/>
                      <a:pt x="35" y="174"/>
                      <a:pt x="35" y="174"/>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5" y="175"/>
                      <a:pt x="35" y="175"/>
                      <a:pt x="35"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6" y="175"/>
                      <a:pt x="36" y="175"/>
                      <a:pt x="36"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5"/>
                      <a:pt x="37" y="175"/>
                      <a:pt x="37" y="175"/>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7" y="176"/>
                      <a:pt x="37" y="176"/>
                      <a:pt x="37"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8" y="176"/>
                      <a:pt x="38" y="176"/>
                      <a:pt x="38"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6"/>
                      <a:pt x="39" y="176"/>
                      <a:pt x="39" y="176"/>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7"/>
                      <a:pt x="39" y="177"/>
                      <a:pt x="39" y="177"/>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8"/>
                      <a:pt x="39" y="178"/>
                      <a:pt x="39" y="178"/>
                    </a:cubicBezTo>
                    <a:cubicBezTo>
                      <a:pt x="39" y="179"/>
                      <a:pt x="39" y="179"/>
                      <a:pt x="39" y="179"/>
                    </a:cubicBezTo>
                    <a:cubicBezTo>
                      <a:pt x="39" y="179"/>
                      <a:pt x="39" y="179"/>
                      <a:pt x="39" y="179"/>
                    </a:cubicBezTo>
                    <a:cubicBezTo>
                      <a:pt x="39" y="179"/>
                      <a:pt x="39" y="179"/>
                      <a:pt x="39" y="179"/>
                    </a:cubicBezTo>
                    <a:cubicBezTo>
                      <a:pt x="39" y="179"/>
                      <a:pt x="39" y="179"/>
                      <a:pt x="39" y="179"/>
                    </a:cubicBezTo>
                    <a:cubicBezTo>
                      <a:pt x="39" y="180"/>
                      <a:pt x="39" y="180"/>
                      <a:pt x="39" y="180"/>
                    </a:cubicBezTo>
                    <a:cubicBezTo>
                      <a:pt x="39" y="180"/>
                      <a:pt x="39" y="180"/>
                      <a:pt x="39" y="180"/>
                    </a:cubicBezTo>
                    <a:cubicBezTo>
                      <a:pt x="39" y="180"/>
                      <a:pt x="39" y="180"/>
                      <a:pt x="39" y="180"/>
                    </a:cubicBezTo>
                    <a:cubicBezTo>
                      <a:pt x="39" y="180"/>
                      <a:pt x="39" y="180"/>
                      <a:pt x="39" y="180"/>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1"/>
                      <a:pt x="39" y="181"/>
                      <a:pt x="39" y="181"/>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1"/>
                      <a:pt x="40" y="181"/>
                      <a:pt x="40" y="181"/>
                    </a:cubicBezTo>
                    <a:cubicBezTo>
                      <a:pt x="40" y="180"/>
                      <a:pt x="40" y="179"/>
                      <a:pt x="40" y="179"/>
                    </a:cubicBezTo>
                    <a:cubicBezTo>
                      <a:pt x="40" y="179"/>
                      <a:pt x="40" y="179"/>
                      <a:pt x="40" y="179"/>
                    </a:cubicBezTo>
                    <a:cubicBezTo>
                      <a:pt x="40" y="179"/>
                      <a:pt x="40" y="180"/>
                      <a:pt x="41" y="180"/>
                    </a:cubicBezTo>
                    <a:cubicBezTo>
                      <a:pt x="41" y="180"/>
                      <a:pt x="41" y="180"/>
                      <a:pt x="41" y="180"/>
                    </a:cubicBezTo>
                    <a:cubicBezTo>
                      <a:pt x="40" y="180"/>
                      <a:pt x="40" y="181"/>
                      <a:pt x="40" y="181"/>
                    </a:cubicBezTo>
                    <a:cubicBezTo>
                      <a:pt x="39" y="181"/>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39" y="182"/>
                    </a:cubicBezTo>
                    <a:cubicBezTo>
                      <a:pt x="39" y="182"/>
                      <a:pt x="39" y="182"/>
                      <a:pt x="40" y="182"/>
                    </a:cubicBezTo>
                    <a:cubicBezTo>
                      <a:pt x="40" y="182"/>
                      <a:pt x="40" y="182"/>
                      <a:pt x="40" y="182"/>
                    </a:cubicBezTo>
                    <a:cubicBezTo>
                      <a:pt x="40" y="182"/>
                      <a:pt x="40" y="182"/>
                      <a:pt x="40" y="182"/>
                    </a:cubicBezTo>
                    <a:cubicBezTo>
                      <a:pt x="40" y="182"/>
                      <a:pt x="40" y="182"/>
                      <a:pt x="40" y="182"/>
                    </a:cubicBezTo>
                    <a:cubicBezTo>
                      <a:pt x="39" y="182"/>
                      <a:pt x="39" y="182"/>
                      <a:pt x="39" y="182"/>
                    </a:cubicBezTo>
                    <a:cubicBezTo>
                      <a:pt x="39" y="182"/>
                      <a:pt x="39" y="182"/>
                      <a:pt x="39" y="182"/>
                    </a:cubicBezTo>
                    <a:cubicBezTo>
                      <a:pt x="39" y="182"/>
                      <a:pt x="39" y="183"/>
                      <a:pt x="38" y="183"/>
                    </a:cubicBezTo>
                    <a:cubicBezTo>
                      <a:pt x="39" y="183"/>
                      <a:pt x="39" y="183"/>
                      <a:pt x="39" y="183"/>
                    </a:cubicBezTo>
                    <a:cubicBezTo>
                      <a:pt x="39" y="183"/>
                      <a:pt x="38" y="183"/>
                      <a:pt x="38" y="183"/>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8" y="184"/>
                      <a:pt x="38" y="183"/>
                      <a:pt x="38" y="183"/>
                    </a:cubicBezTo>
                    <a:cubicBezTo>
                      <a:pt x="38" y="183"/>
                      <a:pt x="38" y="183"/>
                      <a:pt x="38" y="183"/>
                    </a:cubicBezTo>
                    <a:cubicBezTo>
                      <a:pt x="38" y="183"/>
                      <a:pt x="38" y="183"/>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9" y="184"/>
                      <a:pt x="39" y="184"/>
                    </a:cubicBezTo>
                    <a:cubicBezTo>
                      <a:pt x="39" y="184"/>
                      <a:pt x="39" y="184"/>
                      <a:pt x="39" y="184"/>
                    </a:cubicBezTo>
                    <a:cubicBezTo>
                      <a:pt x="39" y="184"/>
                      <a:pt x="39" y="184"/>
                      <a:pt x="39" y="184"/>
                    </a:cubicBezTo>
                    <a:cubicBezTo>
                      <a:pt x="39" y="184"/>
                      <a:pt x="39" y="184"/>
                      <a:pt x="39" y="184"/>
                    </a:cubicBezTo>
                    <a:cubicBezTo>
                      <a:pt x="39" y="184"/>
                      <a:pt x="39" y="184"/>
                      <a:pt x="39" y="184"/>
                    </a:cubicBezTo>
                    <a:cubicBezTo>
                      <a:pt x="39" y="185"/>
                      <a:pt x="39" y="185"/>
                      <a:pt x="39" y="185"/>
                    </a:cubicBezTo>
                    <a:cubicBezTo>
                      <a:pt x="39" y="185"/>
                      <a:pt x="38" y="185"/>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4"/>
                    </a:cubicBezTo>
                    <a:cubicBezTo>
                      <a:pt x="38" y="184"/>
                      <a:pt x="38" y="184"/>
                      <a:pt x="38" y="185"/>
                    </a:cubicBezTo>
                    <a:cubicBezTo>
                      <a:pt x="38" y="185"/>
                      <a:pt x="38" y="185"/>
                      <a:pt x="38" y="185"/>
                    </a:cubicBezTo>
                    <a:cubicBezTo>
                      <a:pt x="38" y="185"/>
                      <a:pt x="37" y="185"/>
                      <a:pt x="37" y="185"/>
                    </a:cubicBezTo>
                    <a:cubicBezTo>
                      <a:pt x="37" y="185"/>
                      <a:pt x="38" y="185"/>
                      <a:pt x="38" y="185"/>
                    </a:cubicBezTo>
                    <a:cubicBezTo>
                      <a:pt x="38" y="185"/>
                      <a:pt x="38" y="186"/>
                      <a:pt x="38" y="186"/>
                    </a:cubicBezTo>
                    <a:cubicBezTo>
                      <a:pt x="38" y="186"/>
                      <a:pt x="38" y="186"/>
                      <a:pt x="38" y="186"/>
                    </a:cubicBezTo>
                    <a:cubicBezTo>
                      <a:pt x="39" y="186"/>
                      <a:pt x="39" y="186"/>
                      <a:pt x="39" y="186"/>
                    </a:cubicBezTo>
                    <a:cubicBezTo>
                      <a:pt x="40" y="186"/>
                      <a:pt x="40" y="186"/>
                      <a:pt x="40" y="186"/>
                    </a:cubicBezTo>
                    <a:cubicBezTo>
                      <a:pt x="40" y="186"/>
                      <a:pt x="40" y="186"/>
                      <a:pt x="40" y="186"/>
                    </a:cubicBezTo>
                    <a:cubicBezTo>
                      <a:pt x="40" y="186"/>
                      <a:pt x="40" y="186"/>
                      <a:pt x="40"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39" y="186"/>
                      <a:pt x="39" y="186"/>
                    </a:cubicBezTo>
                    <a:cubicBezTo>
                      <a:pt x="39" y="186"/>
                      <a:pt x="40" y="187"/>
                      <a:pt x="40" y="187"/>
                    </a:cubicBezTo>
                    <a:cubicBezTo>
                      <a:pt x="40" y="187"/>
                      <a:pt x="40" y="187"/>
                      <a:pt x="40" y="187"/>
                    </a:cubicBezTo>
                    <a:cubicBezTo>
                      <a:pt x="40" y="187"/>
                      <a:pt x="40" y="187"/>
                      <a:pt x="40" y="187"/>
                    </a:cubicBezTo>
                    <a:cubicBezTo>
                      <a:pt x="40" y="187"/>
                      <a:pt x="39" y="186"/>
                      <a:pt x="39" y="186"/>
                    </a:cubicBezTo>
                    <a:cubicBezTo>
                      <a:pt x="39" y="186"/>
                      <a:pt x="39" y="187"/>
                      <a:pt x="39" y="187"/>
                    </a:cubicBezTo>
                    <a:cubicBezTo>
                      <a:pt x="39" y="187"/>
                      <a:pt x="39" y="187"/>
                      <a:pt x="39" y="187"/>
                    </a:cubicBezTo>
                    <a:cubicBezTo>
                      <a:pt x="39" y="187"/>
                      <a:pt x="39" y="187"/>
                      <a:pt x="39" y="187"/>
                    </a:cubicBezTo>
                    <a:cubicBezTo>
                      <a:pt x="39" y="187"/>
                      <a:pt x="39" y="187"/>
                      <a:pt x="39" y="187"/>
                    </a:cubicBezTo>
                    <a:cubicBezTo>
                      <a:pt x="39" y="187"/>
                      <a:pt x="39" y="187"/>
                      <a:pt x="39" y="188"/>
                    </a:cubicBezTo>
                    <a:cubicBezTo>
                      <a:pt x="39" y="188"/>
                      <a:pt x="39" y="188"/>
                      <a:pt x="39" y="188"/>
                    </a:cubicBezTo>
                    <a:cubicBezTo>
                      <a:pt x="39" y="188"/>
                      <a:pt x="39" y="188"/>
                      <a:pt x="39" y="188"/>
                    </a:cubicBezTo>
                    <a:cubicBezTo>
                      <a:pt x="39" y="188"/>
                      <a:pt x="39" y="188"/>
                      <a:pt x="39" y="188"/>
                    </a:cubicBezTo>
                    <a:cubicBezTo>
                      <a:pt x="40" y="188"/>
                      <a:pt x="40" y="188"/>
                      <a:pt x="41" y="189"/>
                    </a:cubicBezTo>
                    <a:cubicBezTo>
                      <a:pt x="41" y="189"/>
                      <a:pt x="41" y="189"/>
                      <a:pt x="42" y="190"/>
                    </a:cubicBezTo>
                    <a:cubicBezTo>
                      <a:pt x="42" y="190"/>
                      <a:pt x="42" y="190"/>
                      <a:pt x="42" y="190"/>
                    </a:cubicBezTo>
                    <a:cubicBezTo>
                      <a:pt x="42" y="190"/>
                      <a:pt x="42" y="190"/>
                      <a:pt x="42" y="190"/>
                    </a:cubicBezTo>
                    <a:cubicBezTo>
                      <a:pt x="42" y="189"/>
                      <a:pt x="42" y="189"/>
                      <a:pt x="42" y="188"/>
                    </a:cubicBezTo>
                    <a:cubicBezTo>
                      <a:pt x="42" y="188"/>
                      <a:pt x="42" y="188"/>
                      <a:pt x="42" y="188"/>
                    </a:cubicBezTo>
                    <a:cubicBezTo>
                      <a:pt x="42" y="188"/>
                      <a:pt x="42" y="188"/>
                      <a:pt x="42" y="188"/>
                    </a:cubicBezTo>
                    <a:cubicBezTo>
                      <a:pt x="42" y="188"/>
                      <a:pt x="43" y="188"/>
                      <a:pt x="43" y="188"/>
                    </a:cubicBezTo>
                    <a:cubicBezTo>
                      <a:pt x="43" y="188"/>
                      <a:pt x="43" y="188"/>
                      <a:pt x="43" y="188"/>
                    </a:cubicBezTo>
                    <a:cubicBezTo>
                      <a:pt x="43" y="188"/>
                      <a:pt x="42" y="188"/>
                      <a:pt x="42" y="188"/>
                    </a:cubicBezTo>
                    <a:cubicBezTo>
                      <a:pt x="42" y="188"/>
                      <a:pt x="42" y="188"/>
                      <a:pt x="43" y="188"/>
                    </a:cubicBezTo>
                    <a:cubicBezTo>
                      <a:pt x="43" y="188"/>
                      <a:pt x="43" y="188"/>
                      <a:pt x="43" y="188"/>
                    </a:cubicBezTo>
                    <a:cubicBezTo>
                      <a:pt x="43" y="188"/>
                      <a:pt x="43" y="188"/>
                      <a:pt x="43" y="188"/>
                    </a:cubicBezTo>
                    <a:cubicBezTo>
                      <a:pt x="43" y="188"/>
                      <a:pt x="43" y="188"/>
                      <a:pt x="43" y="187"/>
                    </a:cubicBezTo>
                    <a:cubicBezTo>
                      <a:pt x="43" y="188"/>
                      <a:pt x="43" y="188"/>
                      <a:pt x="43" y="188"/>
                    </a:cubicBezTo>
                    <a:cubicBezTo>
                      <a:pt x="43" y="188"/>
                      <a:pt x="43" y="188"/>
                      <a:pt x="43" y="188"/>
                    </a:cubicBezTo>
                    <a:cubicBezTo>
                      <a:pt x="43" y="188"/>
                      <a:pt x="43" y="188"/>
                      <a:pt x="43" y="188"/>
                    </a:cubicBezTo>
                    <a:cubicBezTo>
                      <a:pt x="43" y="188"/>
                      <a:pt x="43" y="187"/>
                      <a:pt x="43" y="187"/>
                    </a:cubicBezTo>
                    <a:cubicBezTo>
                      <a:pt x="44" y="187"/>
                      <a:pt x="44" y="187"/>
                      <a:pt x="44" y="187"/>
                    </a:cubicBezTo>
                    <a:cubicBezTo>
                      <a:pt x="44" y="187"/>
                      <a:pt x="44" y="187"/>
                      <a:pt x="44" y="187"/>
                    </a:cubicBezTo>
                    <a:cubicBezTo>
                      <a:pt x="44" y="188"/>
                      <a:pt x="44" y="188"/>
                      <a:pt x="44" y="188"/>
                    </a:cubicBezTo>
                    <a:cubicBezTo>
                      <a:pt x="44" y="188"/>
                      <a:pt x="43" y="188"/>
                      <a:pt x="43" y="188"/>
                    </a:cubicBezTo>
                    <a:cubicBezTo>
                      <a:pt x="43" y="188"/>
                      <a:pt x="43" y="188"/>
                      <a:pt x="43" y="188"/>
                    </a:cubicBezTo>
                    <a:cubicBezTo>
                      <a:pt x="43" y="188"/>
                      <a:pt x="43" y="188"/>
                      <a:pt x="43" y="189"/>
                    </a:cubicBezTo>
                    <a:cubicBezTo>
                      <a:pt x="43" y="189"/>
                      <a:pt x="43" y="189"/>
                      <a:pt x="43" y="189"/>
                    </a:cubicBezTo>
                    <a:cubicBezTo>
                      <a:pt x="43" y="189"/>
                      <a:pt x="43" y="189"/>
                      <a:pt x="43" y="189"/>
                    </a:cubicBezTo>
                    <a:cubicBezTo>
                      <a:pt x="43" y="189"/>
                      <a:pt x="43" y="189"/>
                      <a:pt x="43" y="189"/>
                    </a:cubicBezTo>
                    <a:cubicBezTo>
                      <a:pt x="43" y="189"/>
                      <a:pt x="44" y="189"/>
                      <a:pt x="44" y="189"/>
                    </a:cubicBezTo>
                    <a:cubicBezTo>
                      <a:pt x="44" y="189"/>
                      <a:pt x="44" y="189"/>
                      <a:pt x="44" y="189"/>
                    </a:cubicBezTo>
                    <a:cubicBezTo>
                      <a:pt x="44" y="189"/>
                      <a:pt x="44" y="190"/>
                      <a:pt x="45" y="190"/>
                    </a:cubicBezTo>
                    <a:cubicBezTo>
                      <a:pt x="45" y="190"/>
                      <a:pt x="45" y="190"/>
                      <a:pt x="45" y="190"/>
                    </a:cubicBezTo>
                    <a:cubicBezTo>
                      <a:pt x="45" y="190"/>
                      <a:pt x="45" y="189"/>
                      <a:pt x="45" y="189"/>
                    </a:cubicBezTo>
                    <a:cubicBezTo>
                      <a:pt x="45" y="189"/>
                      <a:pt x="45" y="189"/>
                      <a:pt x="45" y="189"/>
                    </a:cubicBezTo>
                    <a:cubicBezTo>
                      <a:pt x="45" y="189"/>
                      <a:pt x="46" y="189"/>
                      <a:pt x="46" y="190"/>
                    </a:cubicBezTo>
                    <a:cubicBezTo>
                      <a:pt x="46" y="190"/>
                      <a:pt x="45" y="190"/>
                      <a:pt x="45" y="190"/>
                    </a:cubicBezTo>
                    <a:cubicBezTo>
                      <a:pt x="45" y="190"/>
                      <a:pt x="45" y="190"/>
                      <a:pt x="45" y="190"/>
                    </a:cubicBezTo>
                    <a:cubicBezTo>
                      <a:pt x="45" y="190"/>
                      <a:pt x="44" y="190"/>
                      <a:pt x="44" y="190"/>
                    </a:cubicBezTo>
                    <a:cubicBezTo>
                      <a:pt x="44" y="190"/>
                      <a:pt x="44" y="190"/>
                      <a:pt x="44" y="190"/>
                    </a:cubicBezTo>
                    <a:cubicBezTo>
                      <a:pt x="44" y="190"/>
                      <a:pt x="44" y="189"/>
                      <a:pt x="44" y="189"/>
                    </a:cubicBezTo>
                    <a:cubicBezTo>
                      <a:pt x="44" y="190"/>
                      <a:pt x="44" y="190"/>
                      <a:pt x="44" y="190"/>
                    </a:cubicBezTo>
                    <a:cubicBezTo>
                      <a:pt x="44"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89"/>
                      <a:pt x="43" y="189"/>
                    </a:cubicBezTo>
                    <a:cubicBezTo>
                      <a:pt x="43" y="189"/>
                      <a:pt x="43" y="190"/>
                      <a:pt x="43" y="190"/>
                    </a:cubicBezTo>
                    <a:cubicBezTo>
                      <a:pt x="43" y="190"/>
                      <a:pt x="43" y="190"/>
                      <a:pt x="43" y="190"/>
                    </a:cubicBezTo>
                    <a:cubicBezTo>
                      <a:pt x="43" y="190"/>
                      <a:pt x="43" y="190"/>
                      <a:pt x="43" y="190"/>
                    </a:cubicBezTo>
                    <a:cubicBezTo>
                      <a:pt x="43" y="190"/>
                      <a:pt x="43" y="190"/>
                      <a:pt x="43" y="190"/>
                    </a:cubicBezTo>
                    <a:cubicBezTo>
                      <a:pt x="43" y="190"/>
                      <a:pt x="43" y="190"/>
                      <a:pt x="43" y="190"/>
                    </a:cubicBezTo>
                    <a:cubicBezTo>
                      <a:pt x="43" y="191"/>
                      <a:pt x="44" y="191"/>
                      <a:pt x="44" y="191"/>
                    </a:cubicBezTo>
                    <a:cubicBezTo>
                      <a:pt x="44" y="191"/>
                      <a:pt x="44" y="191"/>
                      <a:pt x="44" y="191"/>
                    </a:cubicBezTo>
                    <a:cubicBezTo>
                      <a:pt x="44" y="191"/>
                      <a:pt x="44" y="191"/>
                      <a:pt x="44" y="191"/>
                    </a:cubicBezTo>
                    <a:cubicBezTo>
                      <a:pt x="44" y="191"/>
                      <a:pt x="44" y="191"/>
                      <a:pt x="44" y="191"/>
                    </a:cubicBezTo>
                    <a:cubicBezTo>
                      <a:pt x="44" y="191"/>
                      <a:pt x="44" y="192"/>
                      <a:pt x="44" y="192"/>
                    </a:cubicBezTo>
                    <a:cubicBezTo>
                      <a:pt x="44" y="192"/>
                      <a:pt x="44" y="192"/>
                      <a:pt x="44" y="192"/>
                    </a:cubicBezTo>
                    <a:cubicBezTo>
                      <a:pt x="44" y="192"/>
                      <a:pt x="44" y="192"/>
                      <a:pt x="44" y="192"/>
                    </a:cubicBezTo>
                    <a:cubicBezTo>
                      <a:pt x="45" y="193"/>
                      <a:pt x="45" y="193"/>
                      <a:pt x="45" y="193"/>
                    </a:cubicBezTo>
                    <a:cubicBezTo>
                      <a:pt x="45" y="193"/>
                      <a:pt x="45" y="193"/>
                      <a:pt x="45" y="193"/>
                    </a:cubicBezTo>
                    <a:cubicBezTo>
                      <a:pt x="45" y="193"/>
                      <a:pt x="45" y="193"/>
                      <a:pt x="45" y="193"/>
                    </a:cubicBezTo>
                    <a:cubicBezTo>
                      <a:pt x="45" y="193"/>
                      <a:pt x="45" y="193"/>
                      <a:pt x="45" y="193"/>
                    </a:cubicBezTo>
                    <a:cubicBezTo>
                      <a:pt x="45" y="193"/>
                      <a:pt x="45" y="193"/>
                      <a:pt x="46" y="193"/>
                    </a:cubicBezTo>
                    <a:cubicBezTo>
                      <a:pt x="46" y="193"/>
                      <a:pt x="46" y="193"/>
                      <a:pt x="46" y="192"/>
                    </a:cubicBezTo>
                    <a:cubicBezTo>
                      <a:pt x="46" y="192"/>
                      <a:pt x="46" y="192"/>
                      <a:pt x="46" y="192"/>
                    </a:cubicBezTo>
                    <a:cubicBezTo>
                      <a:pt x="46" y="192"/>
                      <a:pt x="46" y="192"/>
                      <a:pt x="46" y="192"/>
                    </a:cubicBezTo>
                    <a:cubicBezTo>
                      <a:pt x="46" y="192"/>
                      <a:pt x="46" y="192"/>
                      <a:pt x="46" y="193"/>
                    </a:cubicBezTo>
                    <a:cubicBezTo>
                      <a:pt x="46" y="193"/>
                      <a:pt x="46" y="193"/>
                      <a:pt x="46" y="193"/>
                    </a:cubicBezTo>
                    <a:cubicBezTo>
                      <a:pt x="46" y="193"/>
                      <a:pt x="45" y="194"/>
                      <a:pt x="45" y="194"/>
                    </a:cubicBezTo>
                    <a:cubicBezTo>
                      <a:pt x="45" y="194"/>
                      <a:pt x="45" y="194"/>
                      <a:pt x="45" y="194"/>
                    </a:cubicBezTo>
                    <a:cubicBezTo>
                      <a:pt x="45" y="194"/>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5" y="195"/>
                    </a:cubicBezTo>
                    <a:cubicBezTo>
                      <a:pt x="45" y="195"/>
                      <a:pt x="45" y="195"/>
                      <a:pt x="46" y="194"/>
                    </a:cubicBezTo>
                    <a:cubicBezTo>
                      <a:pt x="46" y="194"/>
                      <a:pt x="46" y="194"/>
                      <a:pt x="47" y="194"/>
                    </a:cubicBezTo>
                    <a:cubicBezTo>
                      <a:pt x="46" y="194"/>
                      <a:pt x="46" y="194"/>
                      <a:pt x="46" y="195"/>
                    </a:cubicBezTo>
                    <a:cubicBezTo>
                      <a:pt x="46" y="195"/>
                      <a:pt x="46" y="195"/>
                      <a:pt x="46" y="195"/>
                    </a:cubicBezTo>
                    <a:cubicBezTo>
                      <a:pt x="47" y="195"/>
                      <a:pt x="46" y="195"/>
                      <a:pt x="46" y="195"/>
                    </a:cubicBezTo>
                    <a:cubicBezTo>
                      <a:pt x="46" y="194"/>
                      <a:pt x="46" y="194"/>
                      <a:pt x="47" y="194"/>
                    </a:cubicBezTo>
                    <a:cubicBezTo>
                      <a:pt x="47" y="194"/>
                      <a:pt x="47" y="195"/>
                      <a:pt x="47" y="195"/>
                    </a:cubicBezTo>
                    <a:cubicBezTo>
                      <a:pt x="47" y="195"/>
                      <a:pt x="47" y="195"/>
                      <a:pt x="47" y="195"/>
                    </a:cubicBezTo>
                    <a:cubicBezTo>
                      <a:pt x="46" y="195"/>
                      <a:pt x="47" y="195"/>
                      <a:pt x="47" y="196"/>
                    </a:cubicBezTo>
                    <a:cubicBezTo>
                      <a:pt x="47" y="195"/>
                      <a:pt x="47" y="195"/>
                      <a:pt x="48" y="195"/>
                    </a:cubicBezTo>
                    <a:cubicBezTo>
                      <a:pt x="48" y="195"/>
                      <a:pt x="48" y="195"/>
                      <a:pt x="48" y="195"/>
                    </a:cubicBezTo>
                    <a:cubicBezTo>
                      <a:pt x="48" y="195"/>
                      <a:pt x="48" y="195"/>
                      <a:pt x="48" y="195"/>
                    </a:cubicBezTo>
                    <a:cubicBezTo>
                      <a:pt x="48" y="195"/>
                      <a:pt x="48" y="195"/>
                      <a:pt x="48" y="195"/>
                    </a:cubicBezTo>
                    <a:cubicBezTo>
                      <a:pt x="48" y="195"/>
                      <a:pt x="48" y="195"/>
                      <a:pt x="49" y="195"/>
                    </a:cubicBezTo>
                    <a:cubicBezTo>
                      <a:pt x="49" y="194"/>
                      <a:pt x="49" y="194"/>
                      <a:pt x="49" y="194"/>
                    </a:cubicBezTo>
                    <a:cubicBezTo>
                      <a:pt x="49" y="194"/>
                      <a:pt x="49" y="194"/>
                      <a:pt x="49" y="194"/>
                    </a:cubicBezTo>
                    <a:cubicBezTo>
                      <a:pt x="49" y="194"/>
                      <a:pt x="49" y="194"/>
                      <a:pt x="50" y="193"/>
                    </a:cubicBezTo>
                    <a:cubicBezTo>
                      <a:pt x="50" y="193"/>
                      <a:pt x="50" y="193"/>
                      <a:pt x="50" y="193"/>
                    </a:cubicBezTo>
                    <a:cubicBezTo>
                      <a:pt x="50" y="193"/>
                      <a:pt x="50" y="193"/>
                      <a:pt x="50" y="193"/>
                    </a:cubicBezTo>
                    <a:cubicBezTo>
                      <a:pt x="50" y="193"/>
                      <a:pt x="50" y="193"/>
                      <a:pt x="50" y="193"/>
                    </a:cubicBezTo>
                    <a:cubicBezTo>
                      <a:pt x="50" y="193"/>
                      <a:pt x="50" y="193"/>
                      <a:pt x="50" y="193"/>
                    </a:cubicBezTo>
                    <a:cubicBezTo>
                      <a:pt x="50" y="193"/>
                      <a:pt x="50" y="193"/>
                      <a:pt x="50" y="192"/>
                    </a:cubicBezTo>
                    <a:cubicBezTo>
                      <a:pt x="50" y="192"/>
                      <a:pt x="50" y="193"/>
                      <a:pt x="50" y="193"/>
                    </a:cubicBezTo>
                    <a:cubicBezTo>
                      <a:pt x="50" y="193"/>
                      <a:pt x="50" y="193"/>
                      <a:pt x="50" y="193"/>
                    </a:cubicBezTo>
                    <a:cubicBezTo>
                      <a:pt x="50" y="193"/>
                      <a:pt x="50" y="193"/>
                      <a:pt x="50" y="193"/>
                    </a:cubicBezTo>
                    <a:cubicBezTo>
                      <a:pt x="50" y="194"/>
                      <a:pt x="50" y="193"/>
                      <a:pt x="50" y="194"/>
                    </a:cubicBezTo>
                    <a:cubicBezTo>
                      <a:pt x="49" y="194"/>
                      <a:pt x="49" y="194"/>
                      <a:pt x="49" y="194"/>
                    </a:cubicBezTo>
                    <a:cubicBezTo>
                      <a:pt x="49" y="194"/>
                      <a:pt x="49" y="194"/>
                      <a:pt x="49" y="194"/>
                    </a:cubicBezTo>
                    <a:cubicBezTo>
                      <a:pt x="49" y="195"/>
                      <a:pt x="49" y="195"/>
                      <a:pt x="50" y="195"/>
                    </a:cubicBezTo>
                    <a:cubicBezTo>
                      <a:pt x="50" y="195"/>
                      <a:pt x="50" y="195"/>
                      <a:pt x="50" y="195"/>
                    </a:cubicBezTo>
                    <a:cubicBezTo>
                      <a:pt x="51" y="195"/>
                      <a:pt x="51" y="195"/>
                      <a:pt x="51" y="195"/>
                    </a:cubicBezTo>
                    <a:cubicBezTo>
                      <a:pt x="51" y="195"/>
                      <a:pt x="50" y="195"/>
                      <a:pt x="50" y="195"/>
                    </a:cubicBezTo>
                    <a:cubicBezTo>
                      <a:pt x="50" y="195"/>
                      <a:pt x="50" y="195"/>
                      <a:pt x="50" y="195"/>
                    </a:cubicBezTo>
                    <a:cubicBezTo>
                      <a:pt x="50" y="195"/>
                      <a:pt x="50" y="195"/>
                      <a:pt x="50" y="195"/>
                    </a:cubicBezTo>
                    <a:cubicBezTo>
                      <a:pt x="50" y="195"/>
                      <a:pt x="50" y="196"/>
                      <a:pt x="50" y="196"/>
                    </a:cubicBezTo>
                    <a:cubicBezTo>
                      <a:pt x="50" y="196"/>
                      <a:pt x="50" y="196"/>
                      <a:pt x="50" y="196"/>
                    </a:cubicBezTo>
                    <a:cubicBezTo>
                      <a:pt x="50" y="196"/>
                      <a:pt x="50" y="195"/>
                      <a:pt x="49" y="195"/>
                    </a:cubicBezTo>
                    <a:cubicBezTo>
                      <a:pt x="49" y="195"/>
                      <a:pt x="49" y="195"/>
                      <a:pt x="49" y="196"/>
                    </a:cubicBezTo>
                    <a:cubicBezTo>
                      <a:pt x="49" y="196"/>
                      <a:pt x="48" y="196"/>
                      <a:pt x="48" y="196"/>
                    </a:cubicBezTo>
                    <a:cubicBezTo>
                      <a:pt x="48" y="196"/>
                      <a:pt x="48" y="196"/>
                      <a:pt x="48" y="196"/>
                    </a:cubicBezTo>
                    <a:cubicBezTo>
                      <a:pt x="48" y="196"/>
                      <a:pt x="48" y="196"/>
                      <a:pt x="48" y="196"/>
                    </a:cubicBezTo>
                    <a:cubicBezTo>
                      <a:pt x="48" y="196"/>
                      <a:pt x="48" y="196"/>
                      <a:pt x="48" y="196"/>
                    </a:cubicBezTo>
                    <a:cubicBezTo>
                      <a:pt x="48" y="196"/>
                      <a:pt x="49" y="196"/>
                      <a:pt x="48" y="196"/>
                    </a:cubicBezTo>
                    <a:cubicBezTo>
                      <a:pt x="47" y="196"/>
                      <a:pt x="48" y="196"/>
                      <a:pt x="47" y="197"/>
                    </a:cubicBezTo>
                    <a:cubicBezTo>
                      <a:pt x="47" y="197"/>
                      <a:pt x="47" y="197"/>
                      <a:pt x="47" y="197"/>
                    </a:cubicBezTo>
                    <a:cubicBezTo>
                      <a:pt x="47" y="197"/>
                      <a:pt x="47" y="197"/>
                      <a:pt x="47" y="197"/>
                    </a:cubicBezTo>
                    <a:cubicBezTo>
                      <a:pt x="47" y="198"/>
                      <a:pt x="47" y="199"/>
                      <a:pt x="47" y="199"/>
                    </a:cubicBezTo>
                    <a:cubicBezTo>
                      <a:pt x="47" y="199"/>
                      <a:pt x="47" y="199"/>
                      <a:pt x="47" y="199"/>
                    </a:cubicBezTo>
                    <a:cubicBezTo>
                      <a:pt x="47" y="199"/>
                      <a:pt x="48" y="199"/>
                      <a:pt x="48" y="199"/>
                    </a:cubicBezTo>
                    <a:cubicBezTo>
                      <a:pt x="48" y="199"/>
                      <a:pt x="48" y="199"/>
                      <a:pt x="48" y="199"/>
                    </a:cubicBezTo>
                    <a:cubicBezTo>
                      <a:pt x="48" y="199"/>
                      <a:pt x="48" y="199"/>
                      <a:pt x="48" y="199"/>
                    </a:cubicBezTo>
                    <a:cubicBezTo>
                      <a:pt x="48" y="199"/>
                      <a:pt x="48" y="199"/>
                      <a:pt x="48" y="199"/>
                    </a:cubicBezTo>
                    <a:cubicBezTo>
                      <a:pt x="48" y="199"/>
                      <a:pt x="48" y="199"/>
                      <a:pt x="48" y="198"/>
                    </a:cubicBezTo>
                    <a:cubicBezTo>
                      <a:pt x="48" y="198"/>
                      <a:pt x="48" y="198"/>
                      <a:pt x="48" y="198"/>
                    </a:cubicBezTo>
                    <a:cubicBezTo>
                      <a:pt x="48" y="198"/>
                      <a:pt x="48" y="198"/>
                      <a:pt x="48" y="198"/>
                    </a:cubicBezTo>
                    <a:cubicBezTo>
                      <a:pt x="48" y="198"/>
                      <a:pt x="48" y="198"/>
                      <a:pt x="48" y="198"/>
                    </a:cubicBezTo>
                    <a:cubicBezTo>
                      <a:pt x="48" y="198"/>
                      <a:pt x="48" y="197"/>
                      <a:pt x="49" y="197"/>
                    </a:cubicBezTo>
                    <a:cubicBezTo>
                      <a:pt x="49" y="198"/>
                      <a:pt x="48" y="198"/>
                      <a:pt x="48" y="198"/>
                    </a:cubicBezTo>
                    <a:cubicBezTo>
                      <a:pt x="48" y="198"/>
                      <a:pt x="49" y="198"/>
                      <a:pt x="49" y="198"/>
                    </a:cubicBezTo>
                    <a:cubicBezTo>
                      <a:pt x="49" y="198"/>
                      <a:pt x="49" y="198"/>
                      <a:pt x="49" y="198"/>
                    </a:cubicBezTo>
                    <a:cubicBezTo>
                      <a:pt x="49" y="198"/>
                      <a:pt x="49" y="198"/>
                      <a:pt x="49" y="198"/>
                    </a:cubicBezTo>
                    <a:cubicBezTo>
                      <a:pt x="49" y="198"/>
                      <a:pt x="49" y="198"/>
                      <a:pt x="49" y="198"/>
                    </a:cubicBezTo>
                    <a:cubicBezTo>
                      <a:pt x="50" y="198"/>
                      <a:pt x="50" y="198"/>
                      <a:pt x="50" y="198"/>
                    </a:cubicBezTo>
                    <a:cubicBezTo>
                      <a:pt x="50" y="198"/>
                      <a:pt x="50" y="198"/>
                      <a:pt x="51" y="198"/>
                    </a:cubicBezTo>
                    <a:cubicBezTo>
                      <a:pt x="51" y="198"/>
                      <a:pt x="51" y="198"/>
                      <a:pt x="51" y="198"/>
                    </a:cubicBezTo>
                    <a:cubicBezTo>
                      <a:pt x="51" y="198"/>
                      <a:pt x="51" y="198"/>
                      <a:pt x="51" y="198"/>
                    </a:cubicBezTo>
                    <a:cubicBezTo>
                      <a:pt x="51" y="198"/>
                      <a:pt x="51" y="198"/>
                      <a:pt x="50" y="198"/>
                    </a:cubicBezTo>
                    <a:cubicBezTo>
                      <a:pt x="50" y="198"/>
                      <a:pt x="50" y="198"/>
                      <a:pt x="50" y="198"/>
                    </a:cubicBezTo>
                    <a:cubicBezTo>
                      <a:pt x="49" y="198"/>
                      <a:pt x="49" y="198"/>
                      <a:pt x="48" y="198"/>
                    </a:cubicBezTo>
                    <a:cubicBezTo>
                      <a:pt x="48" y="198"/>
                      <a:pt x="48" y="198"/>
                      <a:pt x="48" y="198"/>
                    </a:cubicBezTo>
                    <a:cubicBezTo>
                      <a:pt x="48" y="198"/>
                      <a:pt x="48" y="199"/>
                      <a:pt x="48" y="199"/>
                    </a:cubicBezTo>
                    <a:cubicBezTo>
                      <a:pt x="48" y="199"/>
                      <a:pt x="48" y="199"/>
                      <a:pt x="48" y="199"/>
                    </a:cubicBezTo>
                    <a:cubicBezTo>
                      <a:pt x="47" y="199"/>
                      <a:pt x="47" y="199"/>
                      <a:pt x="47" y="200"/>
                    </a:cubicBezTo>
                    <a:cubicBezTo>
                      <a:pt x="47" y="200"/>
                      <a:pt x="47" y="200"/>
                      <a:pt x="47" y="200"/>
                    </a:cubicBezTo>
                    <a:cubicBezTo>
                      <a:pt x="47" y="200"/>
                      <a:pt x="47" y="200"/>
                      <a:pt x="47" y="200"/>
                    </a:cubicBezTo>
                    <a:cubicBezTo>
                      <a:pt x="47" y="200"/>
                      <a:pt x="47" y="200"/>
                      <a:pt x="47" y="200"/>
                    </a:cubicBezTo>
                    <a:cubicBezTo>
                      <a:pt x="47" y="200"/>
                      <a:pt x="48" y="200"/>
                      <a:pt x="48" y="200"/>
                    </a:cubicBezTo>
                    <a:cubicBezTo>
                      <a:pt x="48" y="200"/>
                      <a:pt x="48" y="200"/>
                      <a:pt x="48" y="200"/>
                    </a:cubicBezTo>
                    <a:cubicBezTo>
                      <a:pt x="48" y="200"/>
                      <a:pt x="48" y="200"/>
                      <a:pt x="48" y="200"/>
                    </a:cubicBezTo>
                    <a:cubicBezTo>
                      <a:pt x="48" y="200"/>
                      <a:pt x="48"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9" y="200"/>
                      <a:pt x="49" y="200"/>
                    </a:cubicBezTo>
                    <a:cubicBezTo>
                      <a:pt x="49" y="200"/>
                      <a:pt x="48" y="200"/>
                      <a:pt x="48" y="200"/>
                    </a:cubicBezTo>
                    <a:cubicBezTo>
                      <a:pt x="48" y="200"/>
                      <a:pt x="48" y="200"/>
                      <a:pt x="48" y="200"/>
                    </a:cubicBezTo>
                    <a:cubicBezTo>
                      <a:pt x="48"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0"/>
                    </a:cubicBezTo>
                    <a:cubicBezTo>
                      <a:pt x="47" y="200"/>
                      <a:pt x="47" y="200"/>
                      <a:pt x="47" y="201"/>
                    </a:cubicBezTo>
                    <a:cubicBezTo>
                      <a:pt x="47" y="201"/>
                      <a:pt x="47" y="201"/>
                      <a:pt x="47" y="201"/>
                    </a:cubicBezTo>
                    <a:cubicBezTo>
                      <a:pt x="47" y="201"/>
                      <a:pt x="47" y="201"/>
                      <a:pt x="47" y="201"/>
                    </a:cubicBezTo>
                    <a:cubicBezTo>
                      <a:pt x="48" y="201"/>
                      <a:pt x="48" y="201"/>
                      <a:pt x="49" y="201"/>
                    </a:cubicBezTo>
                    <a:cubicBezTo>
                      <a:pt x="49" y="201"/>
                      <a:pt x="49" y="201"/>
                      <a:pt x="50" y="201"/>
                    </a:cubicBezTo>
                    <a:cubicBezTo>
                      <a:pt x="49" y="201"/>
                      <a:pt x="49" y="201"/>
                      <a:pt x="49" y="201"/>
                    </a:cubicBezTo>
                    <a:cubicBezTo>
                      <a:pt x="49"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1"/>
                      <a:pt x="48" y="201"/>
                    </a:cubicBezTo>
                    <a:cubicBezTo>
                      <a:pt x="48" y="201"/>
                      <a:pt x="48" y="202"/>
                      <a:pt x="49" y="202"/>
                    </a:cubicBezTo>
                    <a:cubicBezTo>
                      <a:pt x="49" y="202"/>
                      <a:pt x="49" y="202"/>
                      <a:pt x="49" y="202"/>
                    </a:cubicBezTo>
                    <a:cubicBezTo>
                      <a:pt x="49" y="202"/>
                      <a:pt x="50" y="202"/>
                      <a:pt x="50" y="202"/>
                    </a:cubicBezTo>
                    <a:cubicBezTo>
                      <a:pt x="50" y="202"/>
                      <a:pt x="50" y="202"/>
                      <a:pt x="50" y="202"/>
                    </a:cubicBezTo>
                    <a:cubicBezTo>
                      <a:pt x="50" y="202"/>
                      <a:pt x="50" y="202"/>
                      <a:pt x="50" y="202"/>
                    </a:cubicBezTo>
                    <a:cubicBezTo>
                      <a:pt x="50" y="202"/>
                      <a:pt x="50"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1"/>
                      <a:pt x="51" y="201"/>
                    </a:cubicBezTo>
                    <a:cubicBezTo>
                      <a:pt x="51" y="201"/>
                      <a:pt x="51" y="201"/>
                      <a:pt x="51" y="201"/>
                    </a:cubicBezTo>
                    <a:cubicBezTo>
                      <a:pt x="51" y="201"/>
                      <a:pt x="52" y="201"/>
                      <a:pt x="52" y="201"/>
                    </a:cubicBezTo>
                    <a:cubicBezTo>
                      <a:pt x="52" y="201"/>
                      <a:pt x="52" y="202"/>
                      <a:pt x="53" y="202"/>
                    </a:cubicBezTo>
                    <a:cubicBezTo>
                      <a:pt x="53" y="202"/>
                      <a:pt x="53" y="202"/>
                      <a:pt x="53" y="202"/>
                    </a:cubicBezTo>
                    <a:cubicBezTo>
                      <a:pt x="52" y="202"/>
                      <a:pt x="52" y="202"/>
                      <a:pt x="52" y="202"/>
                    </a:cubicBezTo>
                    <a:cubicBezTo>
                      <a:pt x="52" y="202"/>
                      <a:pt x="52" y="202"/>
                      <a:pt x="52" y="202"/>
                    </a:cubicBezTo>
                    <a:cubicBezTo>
                      <a:pt x="52" y="202"/>
                      <a:pt x="52" y="202"/>
                      <a:pt x="52" y="202"/>
                    </a:cubicBezTo>
                    <a:cubicBezTo>
                      <a:pt x="52" y="202"/>
                      <a:pt x="52" y="202"/>
                      <a:pt x="52" y="202"/>
                    </a:cubicBezTo>
                    <a:cubicBezTo>
                      <a:pt x="52"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1" y="202"/>
                    </a:cubicBezTo>
                    <a:cubicBezTo>
                      <a:pt x="51" y="202"/>
                      <a:pt x="51" y="202"/>
                      <a:pt x="52" y="202"/>
                    </a:cubicBezTo>
                    <a:cubicBezTo>
                      <a:pt x="52" y="202"/>
                      <a:pt x="52" y="202"/>
                      <a:pt x="52" y="202"/>
                    </a:cubicBezTo>
                    <a:cubicBezTo>
                      <a:pt x="52" y="202"/>
                      <a:pt x="52" y="202"/>
                      <a:pt x="53" y="202"/>
                    </a:cubicBezTo>
                    <a:cubicBezTo>
                      <a:pt x="53" y="202"/>
                      <a:pt x="53" y="202"/>
                      <a:pt x="53" y="202"/>
                    </a:cubicBezTo>
                    <a:cubicBezTo>
                      <a:pt x="53" y="202"/>
                      <a:pt x="53" y="202"/>
                      <a:pt x="53" y="202"/>
                    </a:cubicBezTo>
                    <a:cubicBezTo>
                      <a:pt x="53" y="202"/>
                      <a:pt x="53" y="202"/>
                      <a:pt x="53" y="202"/>
                    </a:cubicBezTo>
                    <a:cubicBezTo>
                      <a:pt x="53" y="203"/>
                      <a:pt x="52" y="203"/>
                      <a:pt x="53" y="203"/>
                    </a:cubicBezTo>
                    <a:cubicBezTo>
                      <a:pt x="53" y="203"/>
                      <a:pt x="54" y="203"/>
                      <a:pt x="54" y="203"/>
                    </a:cubicBezTo>
                    <a:cubicBezTo>
                      <a:pt x="54" y="203"/>
                      <a:pt x="54" y="203"/>
                      <a:pt x="54" y="203"/>
                    </a:cubicBezTo>
                    <a:cubicBezTo>
                      <a:pt x="54" y="203"/>
                      <a:pt x="54" y="203"/>
                      <a:pt x="55" y="202"/>
                    </a:cubicBezTo>
                    <a:cubicBezTo>
                      <a:pt x="55" y="202"/>
                      <a:pt x="54"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2"/>
                    </a:cubicBezTo>
                    <a:cubicBezTo>
                      <a:pt x="55" y="202"/>
                      <a:pt x="55" y="202"/>
                      <a:pt x="55" y="203"/>
                    </a:cubicBezTo>
                    <a:cubicBezTo>
                      <a:pt x="55" y="203"/>
                      <a:pt x="55" y="203"/>
                      <a:pt x="55" y="203"/>
                    </a:cubicBezTo>
                    <a:cubicBezTo>
                      <a:pt x="55" y="203"/>
                      <a:pt x="54" y="203"/>
                      <a:pt x="54" y="203"/>
                    </a:cubicBezTo>
                    <a:cubicBezTo>
                      <a:pt x="54" y="203"/>
                      <a:pt x="54" y="203"/>
                      <a:pt x="54" y="203"/>
                    </a:cubicBezTo>
                    <a:cubicBezTo>
                      <a:pt x="54" y="203"/>
                      <a:pt x="54" y="203"/>
                      <a:pt x="53" y="203"/>
                    </a:cubicBezTo>
                    <a:cubicBezTo>
                      <a:pt x="53" y="203"/>
                      <a:pt x="53" y="203"/>
                      <a:pt x="53" y="203"/>
                    </a:cubicBezTo>
                    <a:cubicBezTo>
                      <a:pt x="53" y="203"/>
                      <a:pt x="52" y="203"/>
                      <a:pt x="52" y="203"/>
                    </a:cubicBezTo>
                    <a:cubicBezTo>
                      <a:pt x="52" y="203"/>
                      <a:pt x="52" y="203"/>
                      <a:pt x="52" y="203"/>
                    </a:cubicBezTo>
                    <a:cubicBezTo>
                      <a:pt x="52" y="203"/>
                      <a:pt x="53" y="203"/>
                      <a:pt x="53" y="203"/>
                    </a:cubicBezTo>
                    <a:cubicBezTo>
                      <a:pt x="53" y="203"/>
                      <a:pt x="53" y="203"/>
                      <a:pt x="53" y="204"/>
                    </a:cubicBezTo>
                    <a:cubicBezTo>
                      <a:pt x="53" y="204"/>
                      <a:pt x="53" y="204"/>
                      <a:pt x="53" y="204"/>
                    </a:cubicBezTo>
                    <a:cubicBezTo>
                      <a:pt x="52" y="204"/>
                      <a:pt x="52" y="204"/>
                      <a:pt x="52" y="204"/>
                    </a:cubicBezTo>
                    <a:cubicBezTo>
                      <a:pt x="52" y="204"/>
                      <a:pt x="52" y="204"/>
                      <a:pt x="52" y="204"/>
                    </a:cubicBezTo>
                    <a:cubicBezTo>
                      <a:pt x="52" y="204"/>
                      <a:pt x="52" y="204"/>
                      <a:pt x="52" y="204"/>
                    </a:cubicBezTo>
                    <a:cubicBezTo>
                      <a:pt x="53" y="204"/>
                      <a:pt x="53" y="204"/>
                      <a:pt x="54" y="204"/>
                    </a:cubicBezTo>
                    <a:cubicBezTo>
                      <a:pt x="54" y="204"/>
                      <a:pt x="54" y="204"/>
                      <a:pt x="54" y="204"/>
                    </a:cubicBezTo>
                    <a:cubicBezTo>
                      <a:pt x="54" y="204"/>
                      <a:pt x="54" y="204"/>
                      <a:pt x="54" y="204"/>
                    </a:cubicBezTo>
                    <a:cubicBezTo>
                      <a:pt x="54" y="204"/>
                      <a:pt x="54" y="204"/>
                      <a:pt x="54" y="204"/>
                    </a:cubicBezTo>
                    <a:cubicBezTo>
                      <a:pt x="54" y="204"/>
                      <a:pt x="55" y="204"/>
                      <a:pt x="55" y="204"/>
                    </a:cubicBezTo>
                    <a:cubicBezTo>
                      <a:pt x="55" y="204"/>
                      <a:pt x="55" y="203"/>
                      <a:pt x="55" y="203"/>
                    </a:cubicBezTo>
                    <a:cubicBezTo>
                      <a:pt x="55" y="203"/>
                      <a:pt x="55" y="203"/>
                      <a:pt x="55" y="203"/>
                    </a:cubicBezTo>
                    <a:cubicBezTo>
                      <a:pt x="55" y="204"/>
                      <a:pt x="55" y="204"/>
                      <a:pt x="55" y="204"/>
                    </a:cubicBezTo>
                    <a:cubicBezTo>
                      <a:pt x="55" y="204"/>
                      <a:pt x="55" y="204"/>
                      <a:pt x="56" y="204"/>
                    </a:cubicBezTo>
                    <a:cubicBezTo>
                      <a:pt x="56" y="204"/>
                      <a:pt x="56" y="204"/>
                      <a:pt x="56" y="204"/>
                    </a:cubicBezTo>
                    <a:cubicBezTo>
                      <a:pt x="56" y="204"/>
                      <a:pt x="56" y="204"/>
                      <a:pt x="56" y="204"/>
                    </a:cubicBezTo>
                    <a:cubicBezTo>
                      <a:pt x="56" y="204"/>
                      <a:pt x="56" y="204"/>
                      <a:pt x="56" y="204"/>
                    </a:cubicBezTo>
                    <a:cubicBezTo>
                      <a:pt x="56" y="204"/>
                      <a:pt x="56" y="204"/>
                      <a:pt x="56" y="204"/>
                    </a:cubicBezTo>
                    <a:cubicBezTo>
                      <a:pt x="56" y="204"/>
                      <a:pt x="56" y="204"/>
                      <a:pt x="57" y="204"/>
                    </a:cubicBezTo>
                    <a:cubicBezTo>
                      <a:pt x="56" y="204"/>
                      <a:pt x="57" y="204"/>
                      <a:pt x="57" y="204"/>
                    </a:cubicBezTo>
                    <a:cubicBezTo>
                      <a:pt x="57" y="203"/>
                      <a:pt x="57" y="203"/>
                      <a:pt x="57" y="203"/>
                    </a:cubicBezTo>
                    <a:cubicBezTo>
                      <a:pt x="57" y="203"/>
                      <a:pt x="57" y="203"/>
                      <a:pt x="57" y="203"/>
                    </a:cubicBezTo>
                    <a:cubicBezTo>
                      <a:pt x="57" y="202"/>
                      <a:pt x="57" y="202"/>
                      <a:pt x="57" y="202"/>
                    </a:cubicBezTo>
                    <a:cubicBezTo>
                      <a:pt x="57" y="202"/>
                      <a:pt x="57" y="202"/>
                      <a:pt x="57" y="202"/>
                    </a:cubicBezTo>
                    <a:cubicBezTo>
                      <a:pt x="57" y="202"/>
                      <a:pt x="57" y="202"/>
                      <a:pt x="57" y="202"/>
                    </a:cubicBezTo>
                    <a:cubicBezTo>
                      <a:pt x="57" y="202"/>
                      <a:pt x="57" y="202"/>
                      <a:pt x="57" y="202"/>
                    </a:cubicBezTo>
                    <a:cubicBezTo>
                      <a:pt x="57" y="202"/>
                      <a:pt x="58" y="202"/>
                      <a:pt x="57" y="202"/>
                    </a:cubicBezTo>
                    <a:cubicBezTo>
                      <a:pt x="57" y="202"/>
                      <a:pt x="57" y="202"/>
                      <a:pt x="57" y="202"/>
                    </a:cubicBezTo>
                    <a:cubicBezTo>
                      <a:pt x="57" y="202"/>
                      <a:pt x="57" y="202"/>
                      <a:pt x="57" y="202"/>
                    </a:cubicBezTo>
                    <a:cubicBezTo>
                      <a:pt x="57" y="202"/>
                      <a:pt x="57" y="203"/>
                      <a:pt x="57" y="203"/>
                    </a:cubicBezTo>
                    <a:cubicBezTo>
                      <a:pt x="57" y="203"/>
                      <a:pt x="57" y="203"/>
                      <a:pt x="57" y="204"/>
                    </a:cubicBezTo>
                    <a:cubicBezTo>
                      <a:pt x="57" y="204"/>
                      <a:pt x="57" y="204"/>
                      <a:pt x="57" y="204"/>
                    </a:cubicBezTo>
                    <a:cubicBezTo>
                      <a:pt x="57" y="204"/>
                      <a:pt x="57" y="204"/>
                      <a:pt x="57" y="204"/>
                    </a:cubicBezTo>
                    <a:cubicBezTo>
                      <a:pt x="57" y="204"/>
                      <a:pt x="57" y="204"/>
                      <a:pt x="57" y="204"/>
                    </a:cubicBezTo>
                    <a:cubicBezTo>
                      <a:pt x="57" y="204"/>
                      <a:pt x="57" y="204"/>
                      <a:pt x="57" y="204"/>
                    </a:cubicBezTo>
                    <a:cubicBezTo>
                      <a:pt x="57" y="204"/>
                      <a:pt x="57" y="204"/>
                      <a:pt x="57" y="205"/>
                    </a:cubicBezTo>
                    <a:cubicBezTo>
                      <a:pt x="57" y="204"/>
                      <a:pt x="57" y="204"/>
                      <a:pt x="57" y="204"/>
                    </a:cubicBezTo>
                    <a:cubicBezTo>
                      <a:pt x="57" y="204"/>
                      <a:pt x="57" y="205"/>
                      <a:pt x="58" y="204"/>
                    </a:cubicBezTo>
                    <a:cubicBezTo>
                      <a:pt x="58" y="204"/>
                      <a:pt x="58" y="204"/>
                      <a:pt x="58" y="204"/>
                    </a:cubicBezTo>
                    <a:cubicBezTo>
                      <a:pt x="58" y="204"/>
                      <a:pt x="59" y="204"/>
                      <a:pt x="59" y="204"/>
                    </a:cubicBezTo>
                    <a:cubicBezTo>
                      <a:pt x="59" y="204"/>
                      <a:pt x="59" y="204"/>
                      <a:pt x="59" y="204"/>
                    </a:cubicBezTo>
                    <a:cubicBezTo>
                      <a:pt x="59" y="204"/>
                      <a:pt x="59" y="204"/>
                      <a:pt x="59" y="204"/>
                    </a:cubicBezTo>
                    <a:cubicBezTo>
                      <a:pt x="58" y="204"/>
                      <a:pt x="58" y="204"/>
                      <a:pt x="58" y="205"/>
                    </a:cubicBezTo>
                    <a:cubicBezTo>
                      <a:pt x="58" y="205"/>
                      <a:pt x="58" y="205"/>
                      <a:pt x="58" y="205"/>
                    </a:cubicBezTo>
                    <a:cubicBezTo>
                      <a:pt x="58" y="205"/>
                      <a:pt x="58" y="205"/>
                      <a:pt x="58" y="205"/>
                    </a:cubicBezTo>
                    <a:cubicBezTo>
                      <a:pt x="58" y="205"/>
                      <a:pt x="58" y="205"/>
                      <a:pt x="58" y="205"/>
                    </a:cubicBezTo>
                    <a:cubicBezTo>
                      <a:pt x="58" y="206"/>
                      <a:pt x="58" y="206"/>
                      <a:pt x="58" y="206"/>
                    </a:cubicBezTo>
                    <a:cubicBezTo>
                      <a:pt x="58" y="206"/>
                      <a:pt x="58" y="206"/>
                      <a:pt x="58" y="206"/>
                    </a:cubicBezTo>
                    <a:cubicBezTo>
                      <a:pt x="58" y="206"/>
                      <a:pt x="58" y="206"/>
                      <a:pt x="58" y="206"/>
                    </a:cubicBezTo>
                    <a:cubicBezTo>
                      <a:pt x="58" y="206"/>
                      <a:pt x="59" y="207"/>
                      <a:pt x="59" y="207"/>
                    </a:cubicBezTo>
                    <a:cubicBezTo>
                      <a:pt x="59" y="207"/>
                      <a:pt x="59" y="207"/>
                      <a:pt x="59"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7"/>
                    </a:cubicBezTo>
                    <a:cubicBezTo>
                      <a:pt x="60" y="207"/>
                      <a:pt x="60" y="207"/>
                      <a:pt x="60" y="206"/>
                    </a:cubicBezTo>
                    <a:cubicBezTo>
                      <a:pt x="60" y="207"/>
                      <a:pt x="61" y="207"/>
                      <a:pt x="61" y="207"/>
                    </a:cubicBezTo>
                    <a:cubicBezTo>
                      <a:pt x="61" y="207"/>
                      <a:pt x="61" y="207"/>
                      <a:pt x="61" y="207"/>
                    </a:cubicBezTo>
                    <a:cubicBezTo>
                      <a:pt x="61" y="207"/>
                      <a:pt x="61" y="207"/>
                      <a:pt x="61" y="207"/>
                    </a:cubicBezTo>
                    <a:cubicBezTo>
                      <a:pt x="61" y="207"/>
                      <a:pt x="61" y="207"/>
                      <a:pt x="61" y="207"/>
                    </a:cubicBezTo>
                    <a:cubicBezTo>
                      <a:pt x="61" y="207"/>
                      <a:pt x="61" y="207"/>
                      <a:pt x="61" y="207"/>
                    </a:cubicBezTo>
                    <a:cubicBezTo>
                      <a:pt x="61" y="207"/>
                      <a:pt x="61" y="208"/>
                      <a:pt x="62" y="208"/>
                    </a:cubicBezTo>
                    <a:cubicBezTo>
                      <a:pt x="62" y="208"/>
                      <a:pt x="62" y="208"/>
                      <a:pt x="62" y="208"/>
                    </a:cubicBezTo>
                    <a:cubicBezTo>
                      <a:pt x="62" y="208"/>
                      <a:pt x="62" y="208"/>
                      <a:pt x="62" y="207"/>
                    </a:cubicBezTo>
                    <a:cubicBezTo>
                      <a:pt x="62" y="208"/>
                      <a:pt x="62" y="208"/>
                      <a:pt x="62" y="208"/>
                    </a:cubicBezTo>
                    <a:cubicBezTo>
                      <a:pt x="62" y="208"/>
                      <a:pt x="62" y="208"/>
                      <a:pt x="62" y="208"/>
                    </a:cubicBezTo>
                    <a:cubicBezTo>
                      <a:pt x="62" y="208"/>
                      <a:pt x="62" y="208"/>
                      <a:pt x="61" y="208"/>
                    </a:cubicBezTo>
                    <a:cubicBezTo>
                      <a:pt x="61" y="208"/>
                      <a:pt x="61" y="208"/>
                      <a:pt x="61" y="208"/>
                    </a:cubicBezTo>
                    <a:cubicBezTo>
                      <a:pt x="61" y="208"/>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9"/>
                      <a:pt x="62" y="209"/>
                      <a:pt x="62" y="209"/>
                    </a:cubicBezTo>
                    <a:cubicBezTo>
                      <a:pt x="62" y="208"/>
                      <a:pt x="62" y="208"/>
                      <a:pt x="62" y="208"/>
                    </a:cubicBezTo>
                    <a:cubicBezTo>
                      <a:pt x="62" y="208"/>
                      <a:pt x="62" y="208"/>
                      <a:pt x="62"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8"/>
                      <a:pt x="63" y="208"/>
                    </a:cubicBezTo>
                    <a:cubicBezTo>
                      <a:pt x="63" y="208"/>
                      <a:pt x="63" y="207"/>
                      <a:pt x="63" y="207"/>
                    </a:cubicBezTo>
                    <a:cubicBezTo>
                      <a:pt x="63" y="208"/>
                      <a:pt x="63" y="209"/>
                      <a:pt x="63" y="209"/>
                    </a:cubicBezTo>
                    <a:cubicBezTo>
                      <a:pt x="63" y="209"/>
                      <a:pt x="63" y="209"/>
                      <a:pt x="63" y="209"/>
                    </a:cubicBezTo>
                    <a:cubicBezTo>
                      <a:pt x="64" y="209"/>
                      <a:pt x="64" y="209"/>
                      <a:pt x="64" y="209"/>
                    </a:cubicBezTo>
                    <a:cubicBezTo>
                      <a:pt x="64" y="209"/>
                      <a:pt x="64" y="209"/>
                      <a:pt x="64" y="209"/>
                    </a:cubicBezTo>
                    <a:cubicBezTo>
                      <a:pt x="64" y="209"/>
                      <a:pt x="64" y="209"/>
                      <a:pt x="64" y="209"/>
                    </a:cubicBezTo>
                    <a:cubicBezTo>
                      <a:pt x="64" y="209"/>
                      <a:pt x="63" y="209"/>
                      <a:pt x="63" y="209"/>
                    </a:cubicBezTo>
                    <a:cubicBezTo>
                      <a:pt x="63" y="209"/>
                      <a:pt x="63" y="209"/>
                      <a:pt x="63" y="209"/>
                    </a:cubicBezTo>
                    <a:cubicBezTo>
                      <a:pt x="63" y="209"/>
                      <a:pt x="63" y="209"/>
                      <a:pt x="63" y="209"/>
                    </a:cubicBezTo>
                    <a:cubicBezTo>
                      <a:pt x="63" y="210"/>
                      <a:pt x="64" y="210"/>
                      <a:pt x="64" y="210"/>
                    </a:cubicBezTo>
                    <a:cubicBezTo>
                      <a:pt x="64" y="210"/>
                      <a:pt x="64" y="210"/>
                      <a:pt x="64" y="210"/>
                    </a:cubicBezTo>
                    <a:cubicBezTo>
                      <a:pt x="64" y="210"/>
                      <a:pt x="64" y="210"/>
                      <a:pt x="64" y="211"/>
                    </a:cubicBezTo>
                    <a:cubicBezTo>
                      <a:pt x="163" y="211"/>
                      <a:pt x="163" y="211"/>
                      <a:pt x="163" y="211"/>
                    </a:cubicBezTo>
                    <a:cubicBezTo>
                      <a:pt x="163" y="209"/>
                      <a:pt x="163" y="209"/>
                      <a:pt x="163" y="209"/>
                    </a:cubicBezTo>
                    <a:cubicBezTo>
                      <a:pt x="163" y="209"/>
                      <a:pt x="163" y="209"/>
                      <a:pt x="163"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4" y="209"/>
                      <a:pt x="164" y="209"/>
                      <a:pt x="164"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09"/>
                      <a:pt x="165" y="209"/>
                      <a:pt x="165" y="209"/>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0"/>
                      <a:pt x="165" y="210"/>
                      <a:pt x="165" y="210"/>
                    </a:cubicBezTo>
                    <a:cubicBezTo>
                      <a:pt x="165" y="211"/>
                      <a:pt x="165" y="211"/>
                      <a:pt x="165" y="211"/>
                    </a:cubicBezTo>
                    <a:cubicBezTo>
                      <a:pt x="165" y="211"/>
                      <a:pt x="165" y="211"/>
                      <a:pt x="165" y="211"/>
                    </a:cubicBezTo>
                    <a:cubicBezTo>
                      <a:pt x="165" y="211"/>
                      <a:pt x="165" y="211"/>
                      <a:pt x="165" y="211"/>
                    </a:cubicBezTo>
                    <a:cubicBezTo>
                      <a:pt x="165" y="211"/>
                      <a:pt x="165" y="211"/>
                      <a:pt x="165" y="211"/>
                    </a:cubicBezTo>
                    <a:cubicBezTo>
                      <a:pt x="165" y="212"/>
                      <a:pt x="165" y="212"/>
                      <a:pt x="165" y="212"/>
                    </a:cubicBezTo>
                    <a:cubicBezTo>
                      <a:pt x="165" y="212"/>
                      <a:pt x="165" y="212"/>
                      <a:pt x="165" y="212"/>
                    </a:cubicBezTo>
                    <a:cubicBezTo>
                      <a:pt x="165" y="212"/>
                      <a:pt x="165" y="212"/>
                      <a:pt x="165"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6" y="212"/>
                      <a:pt x="166" y="212"/>
                      <a:pt x="166"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7" y="212"/>
                      <a:pt x="167" y="212"/>
                      <a:pt x="167" y="212"/>
                    </a:cubicBezTo>
                    <a:cubicBezTo>
                      <a:pt x="168" y="212"/>
                      <a:pt x="168" y="212"/>
                      <a:pt x="168" y="212"/>
                    </a:cubicBezTo>
                    <a:cubicBezTo>
                      <a:pt x="168" y="212"/>
                      <a:pt x="168" y="212"/>
                      <a:pt x="168" y="212"/>
                    </a:cubicBezTo>
                    <a:cubicBezTo>
                      <a:pt x="168" y="212"/>
                      <a:pt x="168" y="212"/>
                      <a:pt x="168" y="212"/>
                    </a:cubicBezTo>
                    <a:cubicBezTo>
                      <a:pt x="168" y="212"/>
                      <a:pt x="168" y="212"/>
                      <a:pt x="168" y="212"/>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69" y="213"/>
                      <a:pt x="169" y="213"/>
                      <a:pt x="169" y="213"/>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0" y="212"/>
                      <a:pt x="170" y="212"/>
                      <a:pt x="170"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1" y="212"/>
                      <a:pt x="171" y="212"/>
                      <a:pt x="171"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2"/>
                      <a:pt x="172" y="212"/>
                      <a:pt x="172" y="212"/>
                    </a:cubicBezTo>
                    <a:cubicBezTo>
                      <a:pt x="172" y="213"/>
                      <a:pt x="172" y="213"/>
                      <a:pt x="172" y="213"/>
                    </a:cubicBezTo>
                    <a:cubicBezTo>
                      <a:pt x="172" y="213"/>
                      <a:pt x="172" y="213"/>
                      <a:pt x="172" y="213"/>
                    </a:cubicBezTo>
                    <a:cubicBezTo>
                      <a:pt x="172" y="213"/>
                      <a:pt x="172" y="213"/>
                      <a:pt x="172" y="213"/>
                    </a:cubicBezTo>
                    <a:cubicBezTo>
                      <a:pt x="172" y="213"/>
                      <a:pt x="172" y="213"/>
                      <a:pt x="172"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3"/>
                      <a:pt x="173" y="213"/>
                      <a:pt x="173" y="213"/>
                    </a:cubicBezTo>
                    <a:cubicBezTo>
                      <a:pt x="173" y="214"/>
                      <a:pt x="173" y="214"/>
                      <a:pt x="173" y="214"/>
                    </a:cubicBezTo>
                    <a:cubicBezTo>
                      <a:pt x="173" y="214"/>
                      <a:pt x="173" y="214"/>
                      <a:pt x="173" y="214"/>
                    </a:cubicBezTo>
                    <a:cubicBezTo>
                      <a:pt x="173" y="214"/>
                      <a:pt x="173" y="214"/>
                      <a:pt x="173"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4"/>
                      <a:pt x="174" y="214"/>
                      <a:pt x="174" y="214"/>
                    </a:cubicBezTo>
                    <a:cubicBezTo>
                      <a:pt x="174" y="213"/>
                      <a:pt x="174" y="213"/>
                      <a:pt x="174" y="213"/>
                    </a:cubicBezTo>
                    <a:cubicBezTo>
                      <a:pt x="174" y="213"/>
                      <a:pt x="174" y="213"/>
                      <a:pt x="174" y="213"/>
                    </a:cubicBezTo>
                    <a:cubicBezTo>
                      <a:pt x="174" y="213"/>
                      <a:pt x="174" y="213"/>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5" y="214"/>
                      <a:pt x="175" y="214"/>
                      <a:pt x="175"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4"/>
                    </a:cubicBezTo>
                    <a:cubicBezTo>
                      <a:pt x="176" y="214"/>
                      <a:pt x="176" y="214"/>
                      <a:pt x="176" y="215"/>
                    </a:cubicBezTo>
                    <a:cubicBezTo>
                      <a:pt x="176" y="215"/>
                      <a:pt x="176" y="215"/>
                      <a:pt x="176" y="215"/>
                    </a:cubicBezTo>
                    <a:cubicBezTo>
                      <a:pt x="176" y="215"/>
                      <a:pt x="176" y="215"/>
                      <a:pt x="176" y="215"/>
                    </a:cubicBezTo>
                    <a:cubicBezTo>
                      <a:pt x="176" y="215"/>
                      <a:pt x="176" y="215"/>
                      <a:pt x="176"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7" y="215"/>
                      <a:pt x="177" y="215"/>
                      <a:pt x="177" y="215"/>
                    </a:cubicBezTo>
                    <a:cubicBezTo>
                      <a:pt x="178" y="215"/>
                      <a:pt x="178" y="215"/>
                      <a:pt x="178" y="215"/>
                    </a:cubicBezTo>
                    <a:cubicBezTo>
                      <a:pt x="178" y="215"/>
                      <a:pt x="178" y="215"/>
                      <a:pt x="178" y="215"/>
                    </a:cubicBezTo>
                    <a:cubicBezTo>
                      <a:pt x="178" y="215"/>
                      <a:pt x="178" y="215"/>
                      <a:pt x="178" y="215"/>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8" y="214"/>
                      <a:pt x="178" y="214"/>
                      <a:pt x="178"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4"/>
                    </a:cubicBezTo>
                    <a:cubicBezTo>
                      <a:pt x="179" y="214"/>
                      <a:pt x="179" y="214"/>
                      <a:pt x="179" y="215"/>
                    </a:cubicBezTo>
                    <a:cubicBezTo>
                      <a:pt x="179" y="215"/>
                      <a:pt x="179" y="215"/>
                      <a:pt x="179" y="215"/>
                    </a:cubicBezTo>
                    <a:cubicBezTo>
                      <a:pt x="179" y="215"/>
                      <a:pt x="179" y="215"/>
                      <a:pt x="179" y="215"/>
                    </a:cubicBezTo>
                    <a:cubicBezTo>
                      <a:pt x="179" y="215"/>
                      <a:pt x="179" y="215"/>
                      <a:pt x="179" y="215"/>
                    </a:cubicBezTo>
                    <a:cubicBezTo>
                      <a:pt x="180" y="215"/>
                      <a:pt x="180" y="215"/>
                      <a:pt x="180" y="215"/>
                    </a:cubicBezTo>
                    <a:cubicBezTo>
                      <a:pt x="180" y="215"/>
                      <a:pt x="180" y="215"/>
                      <a:pt x="180" y="215"/>
                    </a:cubicBezTo>
                    <a:cubicBezTo>
                      <a:pt x="180" y="215"/>
                      <a:pt x="180" y="215"/>
                      <a:pt x="180" y="215"/>
                    </a:cubicBezTo>
                    <a:cubicBezTo>
                      <a:pt x="180" y="215"/>
                      <a:pt x="180" y="215"/>
                      <a:pt x="180" y="215"/>
                    </a:cubicBezTo>
                    <a:cubicBezTo>
                      <a:pt x="181" y="215"/>
                      <a:pt x="181" y="215"/>
                      <a:pt x="181" y="215"/>
                    </a:cubicBezTo>
                    <a:cubicBezTo>
                      <a:pt x="181" y="215"/>
                      <a:pt x="181" y="215"/>
                      <a:pt x="181" y="215"/>
                    </a:cubicBezTo>
                    <a:cubicBezTo>
                      <a:pt x="181" y="215"/>
                      <a:pt x="181" y="215"/>
                      <a:pt x="181"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2" y="215"/>
                      <a:pt x="182" y="215"/>
                      <a:pt x="182"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3" y="215"/>
                      <a:pt x="183" y="215"/>
                      <a:pt x="183"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5"/>
                      <a:pt x="184" y="215"/>
                      <a:pt x="184" y="215"/>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4" y="214"/>
                      <a:pt x="184" y="214"/>
                      <a:pt x="184"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4"/>
                    </a:cubicBezTo>
                    <a:cubicBezTo>
                      <a:pt x="185" y="214"/>
                      <a:pt x="185" y="214"/>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5" y="213"/>
                    </a:cubicBezTo>
                    <a:cubicBezTo>
                      <a:pt x="185" y="213"/>
                      <a:pt x="185"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3"/>
                      <a:pt x="186" y="213"/>
                      <a:pt x="186" y="213"/>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6" y="214"/>
                      <a:pt x="186" y="214"/>
                      <a:pt x="186" y="214"/>
                    </a:cubicBezTo>
                    <a:cubicBezTo>
                      <a:pt x="187" y="214"/>
                      <a:pt x="186" y="214"/>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2"/>
                    </a:cubicBezTo>
                    <a:cubicBezTo>
                      <a:pt x="187" y="212"/>
                      <a:pt x="187" y="212"/>
                      <a:pt x="187" y="211"/>
                    </a:cubicBezTo>
                    <a:cubicBezTo>
                      <a:pt x="187" y="211"/>
                      <a:pt x="187" y="211"/>
                      <a:pt x="187" y="211"/>
                    </a:cubicBezTo>
                    <a:cubicBezTo>
                      <a:pt x="187" y="211"/>
                      <a:pt x="187" y="211"/>
                      <a:pt x="187" y="211"/>
                    </a:cubicBezTo>
                    <a:cubicBezTo>
                      <a:pt x="187" y="211"/>
                      <a:pt x="187" y="211"/>
                      <a:pt x="187" y="211"/>
                    </a:cubicBezTo>
                    <a:cubicBezTo>
                      <a:pt x="187" y="211"/>
                      <a:pt x="187" y="211"/>
                      <a:pt x="187"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7" y="213"/>
                      <a:pt x="187" y="213"/>
                      <a:pt x="187"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3"/>
                      <a:pt x="188" y="213"/>
                      <a:pt x="188" y="213"/>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8" y="212"/>
                      <a:pt x="188" y="212"/>
                      <a:pt x="188"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9" y="212"/>
                      <a:pt x="189" y="212"/>
                      <a:pt x="189" y="212"/>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8" y="211"/>
                      <a:pt x="188" y="211"/>
                      <a:pt x="188"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89" y="211"/>
                      <a:pt x="189" y="211"/>
                      <a:pt x="189" y="211"/>
                    </a:cubicBezTo>
                    <a:cubicBezTo>
                      <a:pt x="190" y="211"/>
                      <a:pt x="190" y="211"/>
                      <a:pt x="190" y="211"/>
                    </a:cubicBezTo>
                    <a:cubicBezTo>
                      <a:pt x="191" y="211"/>
                      <a:pt x="191" y="211"/>
                      <a:pt x="191" y="211"/>
                    </a:cubicBezTo>
                    <a:cubicBezTo>
                      <a:pt x="191" y="212"/>
                      <a:pt x="191" y="212"/>
                      <a:pt x="191" y="212"/>
                    </a:cubicBezTo>
                    <a:cubicBezTo>
                      <a:pt x="191"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2" y="212"/>
                      <a:pt x="192" y="212"/>
                      <a:pt x="192"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3" y="212"/>
                      <a:pt x="193" y="212"/>
                    </a:cubicBezTo>
                    <a:cubicBezTo>
                      <a:pt x="193"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4" y="212"/>
                      <a:pt x="194" y="212"/>
                      <a:pt x="194"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2"/>
                      <a:pt x="195" y="212"/>
                      <a:pt x="195" y="212"/>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5" y="213"/>
                    </a:cubicBezTo>
                    <a:cubicBezTo>
                      <a:pt x="195" y="213"/>
                      <a:pt x="195" y="213"/>
                      <a:pt x="196" y="213"/>
                    </a:cubicBezTo>
                    <a:cubicBezTo>
                      <a:pt x="196" y="213"/>
                      <a:pt x="196" y="213"/>
                      <a:pt x="196" y="213"/>
                    </a:cubicBezTo>
                    <a:cubicBezTo>
                      <a:pt x="196" y="213"/>
                      <a:pt x="196" y="213"/>
                      <a:pt x="196" y="213"/>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4"/>
                    </a:cubicBezTo>
                    <a:cubicBezTo>
                      <a:pt x="196" y="214"/>
                      <a:pt x="196" y="214"/>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6" y="215"/>
                      <a:pt x="196" y="215"/>
                    </a:cubicBezTo>
                    <a:cubicBezTo>
                      <a:pt x="196"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7" y="215"/>
                      <a:pt x="197" y="215"/>
                      <a:pt x="197" y="215"/>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8" y="216"/>
                    </a:cubicBezTo>
                    <a:cubicBezTo>
                      <a:pt x="198" y="216"/>
                      <a:pt x="198" y="216"/>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199" y="215"/>
                      <a:pt x="199" y="215"/>
                      <a:pt x="199"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5"/>
                      <a:pt x="200" y="215"/>
                      <a:pt x="200" y="215"/>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6"/>
                      <a:pt x="200" y="216"/>
                      <a:pt x="200" y="216"/>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8"/>
                      <a:pt x="200" y="218"/>
                      <a:pt x="200" y="218"/>
                    </a:cubicBezTo>
                    <a:cubicBezTo>
                      <a:pt x="200" y="218"/>
                      <a:pt x="200" y="218"/>
                      <a:pt x="200"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8"/>
                      <a:pt x="201" y="218"/>
                      <a:pt x="201" y="218"/>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19"/>
                      <a:pt x="201" y="219"/>
                      <a:pt x="201" y="219"/>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0"/>
                      <a:pt x="201" y="220"/>
                      <a:pt x="201" y="220"/>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1" y="221"/>
                      <a:pt x="201" y="221"/>
                    </a:cubicBezTo>
                    <a:cubicBezTo>
                      <a:pt x="201"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2" y="221"/>
                      <a:pt x="202" y="221"/>
                      <a:pt x="202" y="221"/>
                    </a:cubicBezTo>
                    <a:cubicBezTo>
                      <a:pt x="201" y="222"/>
                      <a:pt x="201" y="222"/>
                      <a:pt x="201" y="222"/>
                    </a:cubicBezTo>
                    <a:cubicBezTo>
                      <a:pt x="201" y="222"/>
                      <a:pt x="201" y="222"/>
                      <a:pt x="201"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1" y="222"/>
                      <a:pt x="201" y="222"/>
                      <a:pt x="201" y="222"/>
                    </a:cubicBezTo>
                    <a:cubicBezTo>
                      <a:pt x="201" y="222"/>
                      <a:pt x="201" y="222"/>
                      <a:pt x="201"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2" y="222"/>
                      <a:pt x="202" y="222"/>
                      <a:pt x="202"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2"/>
                      <a:pt x="203" y="222"/>
                      <a:pt x="203" y="222"/>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3" y="223"/>
                      <a:pt x="203" y="223"/>
                      <a:pt x="203" y="223"/>
                    </a:cubicBezTo>
                    <a:cubicBezTo>
                      <a:pt x="204" y="223"/>
                      <a:pt x="204" y="223"/>
                      <a:pt x="204" y="223"/>
                    </a:cubicBezTo>
                    <a:cubicBezTo>
                      <a:pt x="205" y="223"/>
                      <a:pt x="205" y="223"/>
                      <a:pt x="205"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6" y="223"/>
                      <a:pt x="206" y="223"/>
                      <a:pt x="206" y="223"/>
                    </a:cubicBezTo>
                    <a:cubicBezTo>
                      <a:pt x="207" y="223"/>
                      <a:pt x="207" y="223"/>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4"/>
                      <a:pt x="207" y="224"/>
                      <a:pt x="207" y="224"/>
                    </a:cubicBezTo>
                    <a:cubicBezTo>
                      <a:pt x="207" y="223"/>
                      <a:pt x="207" y="223"/>
                      <a:pt x="207" y="223"/>
                    </a:cubicBezTo>
                    <a:cubicBezTo>
                      <a:pt x="207" y="223"/>
                      <a:pt x="207" y="223"/>
                      <a:pt x="207" y="223"/>
                    </a:cubicBezTo>
                    <a:cubicBezTo>
                      <a:pt x="207" y="223"/>
                      <a:pt x="207" y="224"/>
                      <a:pt x="207" y="223"/>
                    </a:cubicBezTo>
                    <a:cubicBezTo>
                      <a:pt x="207" y="223"/>
                      <a:pt x="207" y="223"/>
                      <a:pt x="207" y="223"/>
                    </a:cubicBezTo>
                    <a:cubicBezTo>
                      <a:pt x="207" y="223"/>
                      <a:pt x="207" y="223"/>
                      <a:pt x="207" y="223"/>
                    </a:cubicBezTo>
                    <a:cubicBezTo>
                      <a:pt x="208" y="224"/>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8" y="223"/>
                      <a:pt x="208" y="223"/>
                      <a:pt x="208"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09" y="223"/>
                      <a:pt x="209" y="223"/>
                      <a:pt x="209" y="223"/>
                    </a:cubicBezTo>
                    <a:cubicBezTo>
                      <a:pt x="210" y="224"/>
                      <a:pt x="210"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1" y="224"/>
                      <a:pt x="211" y="224"/>
                      <a:pt x="211" y="224"/>
                    </a:cubicBezTo>
                    <a:cubicBezTo>
                      <a:pt x="211" y="224"/>
                      <a:pt x="211" y="224"/>
                      <a:pt x="211" y="224"/>
                    </a:cubicBezTo>
                    <a:cubicBezTo>
                      <a:pt x="211" y="224"/>
                      <a:pt x="211" y="224"/>
                      <a:pt x="211"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5"/>
                    </a:cubicBezTo>
                    <a:cubicBezTo>
                      <a:pt x="212" y="225"/>
                      <a:pt x="212" y="225"/>
                      <a:pt x="212" y="225"/>
                    </a:cubicBezTo>
                    <a:cubicBezTo>
                      <a:pt x="212" y="225"/>
                      <a:pt x="212" y="225"/>
                      <a:pt x="212" y="225"/>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2" y="224"/>
                      <a:pt x="212" y="224"/>
                      <a:pt x="212"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5"/>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3" y="224"/>
                      <a:pt x="213" y="224"/>
                      <a:pt x="213" y="224"/>
                    </a:cubicBezTo>
                    <a:cubicBezTo>
                      <a:pt x="214" y="224"/>
                      <a:pt x="214" y="224"/>
                      <a:pt x="214" y="224"/>
                    </a:cubicBezTo>
                    <a:cubicBezTo>
                      <a:pt x="214" y="224"/>
                      <a:pt x="214" y="224"/>
                      <a:pt x="214" y="224"/>
                    </a:cubicBezTo>
                    <a:cubicBezTo>
                      <a:pt x="214" y="224"/>
                      <a:pt x="214" y="224"/>
                      <a:pt x="214" y="224"/>
                    </a:cubicBezTo>
                    <a:cubicBezTo>
                      <a:pt x="214" y="225"/>
                      <a:pt x="214" y="225"/>
                      <a:pt x="214" y="225"/>
                    </a:cubicBezTo>
                    <a:cubicBezTo>
                      <a:pt x="214" y="225"/>
                      <a:pt x="214" y="225"/>
                      <a:pt x="214"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5" y="225"/>
                      <a:pt x="215" y="225"/>
                      <a:pt x="215" y="225"/>
                    </a:cubicBezTo>
                    <a:cubicBezTo>
                      <a:pt x="217" y="226"/>
                      <a:pt x="217" y="226"/>
                      <a:pt x="217" y="226"/>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7"/>
                      <a:pt x="217" y="227"/>
                      <a:pt x="217" y="227"/>
                    </a:cubicBezTo>
                    <a:cubicBezTo>
                      <a:pt x="217" y="228"/>
                      <a:pt x="217" y="228"/>
                      <a:pt x="217" y="228"/>
                    </a:cubicBezTo>
                    <a:cubicBezTo>
                      <a:pt x="217" y="228"/>
                      <a:pt x="217" y="228"/>
                      <a:pt x="217" y="228"/>
                    </a:cubicBezTo>
                    <a:cubicBezTo>
                      <a:pt x="218" y="228"/>
                      <a:pt x="218" y="228"/>
                      <a:pt x="218" y="228"/>
                    </a:cubicBezTo>
                    <a:cubicBezTo>
                      <a:pt x="218" y="228"/>
                      <a:pt x="218" y="228"/>
                      <a:pt x="218" y="228"/>
                    </a:cubicBezTo>
                    <a:cubicBezTo>
                      <a:pt x="218" y="229"/>
                      <a:pt x="218" y="229"/>
                      <a:pt x="218" y="229"/>
                    </a:cubicBezTo>
                    <a:cubicBezTo>
                      <a:pt x="218" y="229"/>
                      <a:pt x="218" y="229"/>
                      <a:pt x="218" y="229"/>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9" y="230"/>
                      <a:pt x="219" y="230"/>
                      <a:pt x="219"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30"/>
                      <a:pt x="218" y="230"/>
                      <a:pt x="218" y="230"/>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8" y="229"/>
                      <a:pt x="218" y="229"/>
                      <a:pt x="218" y="229"/>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7" y="230"/>
                      <a:pt x="217" y="230"/>
                      <a:pt x="217" y="230"/>
                    </a:cubicBezTo>
                    <a:cubicBezTo>
                      <a:pt x="218" y="231"/>
                      <a:pt x="218" y="231"/>
                      <a:pt x="218"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7" y="231"/>
                      <a:pt x="217" y="231"/>
                    </a:cubicBezTo>
                    <a:cubicBezTo>
                      <a:pt x="217"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1"/>
                      <a:pt x="216" y="231"/>
                      <a:pt x="216" y="231"/>
                    </a:cubicBezTo>
                    <a:cubicBezTo>
                      <a:pt x="216" y="230"/>
                      <a:pt x="216" y="230"/>
                      <a:pt x="216" y="230"/>
                    </a:cubicBezTo>
                    <a:cubicBezTo>
                      <a:pt x="216" y="230"/>
                      <a:pt x="216" y="230"/>
                      <a:pt x="216"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5" y="230"/>
                      <a:pt x="215" y="230"/>
                      <a:pt x="215" y="230"/>
                    </a:cubicBezTo>
                    <a:cubicBezTo>
                      <a:pt x="214" y="230"/>
                      <a:pt x="214" y="230"/>
                      <a:pt x="214" y="230"/>
                    </a:cubicBezTo>
                    <a:cubicBezTo>
                      <a:pt x="214" y="230"/>
                      <a:pt x="214" y="230"/>
                      <a:pt x="214" y="230"/>
                    </a:cubicBezTo>
                    <a:cubicBezTo>
                      <a:pt x="214" y="231"/>
                      <a:pt x="214" y="231"/>
                      <a:pt x="214" y="231"/>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30"/>
                      <a:pt x="214" y="230"/>
                      <a:pt x="214" y="230"/>
                    </a:cubicBezTo>
                    <a:cubicBezTo>
                      <a:pt x="214" y="229"/>
                      <a:pt x="214" y="230"/>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4" y="229"/>
                      <a:pt x="214" y="229"/>
                      <a:pt x="214"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3" y="228"/>
                      <a:pt x="213" y="228"/>
                    </a:cubicBezTo>
                    <a:cubicBezTo>
                      <a:pt x="213"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8"/>
                      <a:pt x="212" y="228"/>
                      <a:pt x="212" y="228"/>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2" y="229"/>
                      <a:pt x="212" y="229"/>
                      <a:pt x="212"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29"/>
                      <a:pt x="213" y="229"/>
                      <a:pt x="213" y="229"/>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0"/>
                      <a:pt x="213" y="230"/>
                    </a:cubicBezTo>
                    <a:cubicBezTo>
                      <a:pt x="213" y="230"/>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3" y="231"/>
                      <a:pt x="213" y="231"/>
                      <a:pt x="213"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1"/>
                      <a:pt x="212" y="231"/>
                      <a:pt x="212" y="231"/>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2"/>
                    </a:cubicBezTo>
                    <a:cubicBezTo>
                      <a:pt x="212" y="232"/>
                      <a:pt x="212" y="232"/>
                      <a:pt x="212"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1" y="233"/>
                      <a:pt x="211" y="233"/>
                      <a:pt x="211" y="233"/>
                    </a:cubicBezTo>
                    <a:cubicBezTo>
                      <a:pt x="212" y="233"/>
                      <a:pt x="212" y="233"/>
                      <a:pt x="212" y="233"/>
                    </a:cubicBezTo>
                    <a:cubicBezTo>
                      <a:pt x="212" y="233"/>
                      <a:pt x="212" y="233"/>
                      <a:pt x="212" y="233"/>
                    </a:cubicBezTo>
                    <a:cubicBezTo>
                      <a:pt x="212" y="233"/>
                      <a:pt x="212" y="233"/>
                      <a:pt x="212" y="233"/>
                    </a:cubicBezTo>
                    <a:cubicBezTo>
                      <a:pt x="212" y="233"/>
                      <a:pt x="212" y="233"/>
                      <a:pt x="212" y="233"/>
                    </a:cubicBezTo>
                    <a:cubicBezTo>
                      <a:pt x="212" y="234"/>
                      <a:pt x="211" y="234"/>
                      <a:pt x="212" y="235"/>
                    </a:cubicBezTo>
                    <a:cubicBezTo>
                      <a:pt x="211" y="235"/>
                      <a:pt x="211" y="235"/>
                      <a:pt x="211" y="235"/>
                    </a:cubicBezTo>
                    <a:cubicBezTo>
                      <a:pt x="211" y="235"/>
                      <a:pt x="211" y="235"/>
                      <a:pt x="211" y="235"/>
                    </a:cubicBezTo>
                    <a:cubicBezTo>
                      <a:pt x="210" y="237"/>
                      <a:pt x="210" y="237"/>
                      <a:pt x="210" y="237"/>
                    </a:cubicBezTo>
                    <a:cubicBezTo>
                      <a:pt x="209" y="237"/>
                      <a:pt x="209" y="237"/>
                      <a:pt x="209" y="237"/>
                    </a:cubicBezTo>
                    <a:cubicBezTo>
                      <a:pt x="209" y="237"/>
                      <a:pt x="209" y="237"/>
                      <a:pt x="209" y="237"/>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8"/>
                      <a:pt x="209" y="238"/>
                      <a:pt x="209" y="238"/>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39"/>
                      <a:pt x="209" y="239"/>
                      <a:pt x="209" y="239"/>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9" y="240"/>
                      <a:pt x="209" y="240"/>
                      <a:pt x="209" y="240"/>
                    </a:cubicBezTo>
                    <a:cubicBezTo>
                      <a:pt x="208" y="240"/>
                      <a:pt x="208" y="240"/>
                      <a:pt x="208" y="240"/>
                    </a:cubicBezTo>
                    <a:cubicBezTo>
                      <a:pt x="208" y="240"/>
                      <a:pt x="208" y="240"/>
                      <a:pt x="208" y="240"/>
                    </a:cubicBezTo>
                    <a:cubicBezTo>
                      <a:pt x="208" y="240"/>
                      <a:pt x="208" y="240"/>
                      <a:pt x="208" y="240"/>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1"/>
                      <a:pt x="207" y="241"/>
                      <a:pt x="207" y="241"/>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7" y="242"/>
                    </a:cubicBezTo>
                    <a:cubicBezTo>
                      <a:pt x="207" y="242"/>
                      <a:pt x="207"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8" y="242"/>
                      <a:pt x="208" y="242"/>
                      <a:pt x="208"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2"/>
                      <a:pt x="209" y="242"/>
                      <a:pt x="209" y="242"/>
                    </a:cubicBezTo>
                    <a:cubicBezTo>
                      <a:pt x="209" y="241"/>
                      <a:pt x="210" y="241"/>
                      <a:pt x="210" y="241"/>
                    </a:cubicBezTo>
                    <a:cubicBezTo>
                      <a:pt x="210" y="241"/>
                      <a:pt x="210" y="241"/>
                      <a:pt x="210" y="241"/>
                    </a:cubicBezTo>
                    <a:cubicBezTo>
                      <a:pt x="210" y="241"/>
                      <a:pt x="210" y="241"/>
                      <a:pt x="210" y="241"/>
                    </a:cubicBezTo>
                    <a:cubicBezTo>
                      <a:pt x="210" y="241"/>
                      <a:pt x="210" y="241"/>
                      <a:pt x="210" y="241"/>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1" y="240"/>
                      <a:pt x="211" y="240"/>
                      <a:pt x="211"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40"/>
                      <a:pt x="212" y="240"/>
                      <a:pt x="212" y="240"/>
                    </a:cubicBezTo>
                    <a:cubicBezTo>
                      <a:pt x="212" y="239"/>
                      <a:pt x="212" y="239"/>
                      <a:pt x="212" y="239"/>
                    </a:cubicBezTo>
                    <a:cubicBezTo>
                      <a:pt x="212" y="239"/>
                      <a:pt x="212" y="239"/>
                      <a:pt x="213" y="239"/>
                    </a:cubicBezTo>
                    <a:cubicBezTo>
                      <a:pt x="213" y="239"/>
                      <a:pt x="213" y="239"/>
                      <a:pt x="213" y="239"/>
                    </a:cubicBezTo>
                    <a:cubicBezTo>
                      <a:pt x="213" y="239"/>
                      <a:pt x="213" y="239"/>
                      <a:pt x="213" y="239"/>
                    </a:cubicBezTo>
                    <a:cubicBezTo>
                      <a:pt x="214" y="239"/>
                      <a:pt x="215"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7" y="239"/>
                      <a:pt x="217" y="239"/>
                      <a:pt x="217"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6" y="239"/>
                      <a:pt x="216" y="239"/>
                      <a:pt x="216" y="239"/>
                    </a:cubicBezTo>
                    <a:cubicBezTo>
                      <a:pt x="218" y="238"/>
                      <a:pt x="218" y="238"/>
                      <a:pt x="218"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8"/>
                      <a:pt x="221" y="238"/>
                      <a:pt x="221" y="238"/>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7"/>
                      <a:pt x="221" y="237"/>
                      <a:pt x="221" y="237"/>
                    </a:cubicBezTo>
                    <a:cubicBezTo>
                      <a:pt x="221" y="236"/>
                      <a:pt x="221" y="236"/>
                      <a:pt x="221" y="236"/>
                    </a:cubicBezTo>
                    <a:cubicBezTo>
                      <a:pt x="221" y="236"/>
                      <a:pt x="221" y="236"/>
                      <a:pt x="221" y="236"/>
                    </a:cubicBezTo>
                    <a:cubicBezTo>
                      <a:pt x="221" y="236"/>
                      <a:pt x="221" y="236"/>
                      <a:pt x="221" y="236"/>
                    </a:cubicBezTo>
                    <a:cubicBezTo>
                      <a:pt x="220" y="237"/>
                      <a:pt x="220" y="237"/>
                      <a:pt x="220" y="237"/>
                    </a:cubicBezTo>
                    <a:cubicBezTo>
                      <a:pt x="219" y="237"/>
                      <a:pt x="219" y="237"/>
                      <a:pt x="219" y="237"/>
                    </a:cubicBezTo>
                    <a:cubicBezTo>
                      <a:pt x="219" y="237"/>
                      <a:pt x="219" y="237"/>
                      <a:pt x="219" y="237"/>
                    </a:cubicBezTo>
                    <a:cubicBezTo>
                      <a:pt x="219" y="237"/>
                      <a:pt x="219" y="237"/>
                      <a:pt x="219" y="237"/>
                    </a:cubicBezTo>
                    <a:cubicBezTo>
                      <a:pt x="219" y="237"/>
                      <a:pt x="219" y="236"/>
                      <a:pt x="219" y="236"/>
                    </a:cubicBezTo>
                    <a:cubicBezTo>
                      <a:pt x="219" y="236"/>
                      <a:pt x="219" y="236"/>
                      <a:pt x="219" y="236"/>
                    </a:cubicBezTo>
                    <a:cubicBezTo>
                      <a:pt x="219" y="236"/>
                      <a:pt x="219" y="236"/>
                      <a:pt x="219" y="236"/>
                    </a:cubicBezTo>
                    <a:cubicBezTo>
                      <a:pt x="219" y="236"/>
                      <a:pt x="218" y="236"/>
                      <a:pt x="218"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6"/>
                      <a:pt x="219" y="236"/>
                      <a:pt x="219" y="236"/>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19" y="235"/>
                      <a:pt x="219" y="235"/>
                      <a:pt x="219"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5"/>
                      <a:pt x="220" y="235"/>
                      <a:pt x="220" y="235"/>
                    </a:cubicBezTo>
                    <a:cubicBezTo>
                      <a:pt x="220" y="234"/>
                      <a:pt x="220" y="234"/>
                      <a:pt x="220" y="234"/>
                    </a:cubicBezTo>
                    <a:cubicBezTo>
                      <a:pt x="220" y="234"/>
                      <a:pt x="220" y="234"/>
                      <a:pt x="220"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1" y="234"/>
                      <a:pt x="221" y="234"/>
                      <a:pt x="221" y="234"/>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6" y="233"/>
                      <a:pt x="226" y="233"/>
                      <a:pt x="226"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3"/>
                      <a:pt x="227" y="233"/>
                      <a:pt x="227" y="233"/>
                    </a:cubicBezTo>
                    <a:cubicBezTo>
                      <a:pt x="227" y="234"/>
                      <a:pt x="227" y="234"/>
                      <a:pt x="227" y="234"/>
                    </a:cubicBezTo>
                    <a:cubicBezTo>
                      <a:pt x="227" y="234"/>
                      <a:pt x="227" y="234"/>
                      <a:pt x="227" y="234"/>
                    </a:cubicBezTo>
                    <a:cubicBezTo>
                      <a:pt x="227" y="234"/>
                      <a:pt x="227" y="234"/>
                      <a:pt x="227" y="234"/>
                    </a:cubicBezTo>
                    <a:cubicBezTo>
                      <a:pt x="227" y="234"/>
                      <a:pt x="227" y="234"/>
                      <a:pt x="227" y="234"/>
                    </a:cubicBezTo>
                    <a:cubicBezTo>
                      <a:pt x="228" y="234"/>
                      <a:pt x="228" y="234"/>
                      <a:pt x="228" y="234"/>
                    </a:cubicBezTo>
                    <a:cubicBezTo>
                      <a:pt x="228" y="233"/>
                      <a:pt x="228" y="233"/>
                      <a:pt x="228" y="233"/>
                    </a:cubicBezTo>
                    <a:cubicBezTo>
                      <a:pt x="228" y="233"/>
                      <a:pt x="228" y="233"/>
                      <a:pt x="228" y="233"/>
                    </a:cubicBezTo>
                    <a:cubicBezTo>
                      <a:pt x="228" y="233"/>
                      <a:pt x="228" y="233"/>
                      <a:pt x="228" y="233"/>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4"/>
                      <a:pt x="228" y="234"/>
                      <a:pt x="228" y="234"/>
                    </a:cubicBezTo>
                    <a:cubicBezTo>
                      <a:pt x="228" y="233"/>
                      <a:pt x="228" y="233"/>
                      <a:pt x="228" y="233"/>
                    </a:cubicBezTo>
                    <a:cubicBezTo>
                      <a:pt x="229" y="233"/>
                      <a:pt x="229" y="233"/>
                      <a:pt x="229" y="233"/>
                    </a:cubicBezTo>
                    <a:cubicBezTo>
                      <a:pt x="229" y="233"/>
                      <a:pt x="229" y="233"/>
                      <a:pt x="229" y="233"/>
                    </a:cubicBezTo>
                    <a:cubicBezTo>
                      <a:pt x="229" y="233"/>
                      <a:pt x="229" y="233"/>
                      <a:pt x="229" y="233"/>
                    </a:cubicBezTo>
                    <a:cubicBezTo>
                      <a:pt x="229" y="233"/>
                      <a:pt x="229" y="233"/>
                      <a:pt x="229" y="233"/>
                    </a:cubicBezTo>
                    <a:cubicBezTo>
                      <a:pt x="228" y="233"/>
                      <a:pt x="229"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28" y="233"/>
                      <a:pt x="228" y="233"/>
                      <a:pt x="228" y="233"/>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1"/>
                      <a:pt x="233" y="231"/>
                      <a:pt x="233" y="231"/>
                    </a:cubicBezTo>
                    <a:cubicBezTo>
                      <a:pt x="233" y="230"/>
                      <a:pt x="233" y="230"/>
                      <a:pt x="233" y="230"/>
                    </a:cubicBezTo>
                    <a:cubicBezTo>
                      <a:pt x="233" y="230"/>
                      <a:pt x="233" y="230"/>
                      <a:pt x="233" y="230"/>
                    </a:cubicBezTo>
                    <a:cubicBezTo>
                      <a:pt x="233" y="230"/>
                      <a:pt x="233" y="230"/>
                      <a:pt x="233"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30"/>
                      <a:pt x="234" y="230"/>
                      <a:pt x="234" y="230"/>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4" y="229"/>
                      <a:pt x="234" y="229"/>
                      <a:pt x="234"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5" y="229"/>
                      <a:pt x="235" y="229"/>
                      <a:pt x="235"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9"/>
                      <a:pt x="236" y="229"/>
                      <a:pt x="236" y="229"/>
                    </a:cubicBezTo>
                    <a:cubicBezTo>
                      <a:pt x="236" y="228"/>
                      <a:pt x="236" y="228"/>
                      <a:pt x="236" y="228"/>
                    </a:cubicBezTo>
                    <a:cubicBezTo>
                      <a:pt x="236" y="228"/>
                      <a:pt x="236" y="228"/>
                      <a:pt x="236" y="228"/>
                    </a:cubicBezTo>
                    <a:cubicBezTo>
                      <a:pt x="236" y="229"/>
                      <a:pt x="236" y="229"/>
                      <a:pt x="236" y="229"/>
                    </a:cubicBezTo>
                    <a:cubicBezTo>
                      <a:pt x="236" y="229"/>
                      <a:pt x="236" y="229"/>
                      <a:pt x="236" y="229"/>
                    </a:cubicBezTo>
                    <a:cubicBezTo>
                      <a:pt x="241" y="229"/>
                      <a:pt x="241" y="229"/>
                      <a:pt x="241" y="229"/>
                    </a:cubicBezTo>
                    <a:cubicBezTo>
                      <a:pt x="241" y="228"/>
                      <a:pt x="241" y="228"/>
                      <a:pt x="241" y="228"/>
                    </a:cubicBezTo>
                    <a:cubicBezTo>
                      <a:pt x="241" y="228"/>
                      <a:pt x="241" y="228"/>
                      <a:pt x="241" y="228"/>
                    </a:cubicBezTo>
                    <a:cubicBezTo>
                      <a:pt x="244" y="228"/>
                      <a:pt x="244" y="228"/>
                      <a:pt x="244" y="228"/>
                    </a:cubicBezTo>
                    <a:cubicBezTo>
                      <a:pt x="244" y="229"/>
                      <a:pt x="244" y="229"/>
                      <a:pt x="244" y="229"/>
                    </a:cubicBezTo>
                    <a:cubicBezTo>
                      <a:pt x="244" y="229"/>
                      <a:pt x="244" y="229"/>
                      <a:pt x="244" y="229"/>
                    </a:cubicBezTo>
                    <a:cubicBezTo>
                      <a:pt x="247" y="229"/>
                      <a:pt x="247" y="229"/>
                      <a:pt x="247" y="229"/>
                    </a:cubicBezTo>
                    <a:cubicBezTo>
                      <a:pt x="247" y="228"/>
                      <a:pt x="247" y="228"/>
                      <a:pt x="247" y="228"/>
                    </a:cubicBezTo>
                    <a:cubicBezTo>
                      <a:pt x="247" y="228"/>
                      <a:pt x="247" y="228"/>
                      <a:pt x="247"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8"/>
                      <a:pt x="248" y="228"/>
                      <a:pt x="248" y="228"/>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8" y="227"/>
                      <a:pt x="248" y="227"/>
                      <a:pt x="248"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49" y="227"/>
                      <a:pt x="249" y="227"/>
                      <a:pt x="249"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0" y="227"/>
                      <a:pt x="250" y="227"/>
                      <a:pt x="250" y="227"/>
                    </a:cubicBezTo>
                    <a:cubicBezTo>
                      <a:pt x="251" y="227"/>
                      <a:pt x="251" y="227"/>
                      <a:pt x="251" y="227"/>
                    </a:cubicBezTo>
                    <a:cubicBezTo>
                      <a:pt x="251" y="227"/>
                      <a:pt x="251" y="227"/>
                      <a:pt x="251" y="227"/>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1" y="226"/>
                      <a:pt x="251" y="226"/>
                      <a:pt x="251" y="226"/>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5"/>
                      <a:pt x="252" y="225"/>
                      <a:pt x="252" y="225"/>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4"/>
                      <a:pt x="252" y="224"/>
                      <a:pt x="252" y="224"/>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2" y="223"/>
                      <a:pt x="252" y="223"/>
                      <a:pt x="252"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3"/>
                      <a:pt x="253" y="223"/>
                      <a:pt x="253" y="223"/>
                    </a:cubicBezTo>
                    <a:cubicBezTo>
                      <a:pt x="253" y="222"/>
                      <a:pt x="253" y="222"/>
                      <a:pt x="253" y="222"/>
                    </a:cubicBezTo>
                    <a:cubicBezTo>
                      <a:pt x="253" y="222"/>
                      <a:pt x="253" y="222"/>
                      <a:pt x="253" y="222"/>
                    </a:cubicBezTo>
                    <a:cubicBezTo>
                      <a:pt x="253" y="222"/>
                      <a:pt x="253" y="222"/>
                      <a:pt x="253" y="222"/>
                    </a:cubicBezTo>
                    <a:cubicBezTo>
                      <a:pt x="253" y="222"/>
                      <a:pt x="253" y="222"/>
                      <a:pt x="253" y="222"/>
                    </a:cubicBezTo>
                    <a:cubicBezTo>
                      <a:pt x="253" y="221"/>
                      <a:pt x="253" y="221"/>
                      <a:pt x="253" y="221"/>
                    </a:cubicBezTo>
                    <a:cubicBezTo>
                      <a:pt x="253" y="221"/>
                      <a:pt x="253" y="221"/>
                      <a:pt x="253" y="221"/>
                    </a:cubicBezTo>
                    <a:cubicBezTo>
                      <a:pt x="253" y="221"/>
                      <a:pt x="253" y="221"/>
                      <a:pt x="253" y="221"/>
                    </a:cubicBezTo>
                    <a:cubicBezTo>
                      <a:pt x="254" y="221"/>
                      <a:pt x="254" y="221"/>
                      <a:pt x="254" y="221"/>
                    </a:cubicBezTo>
                    <a:cubicBezTo>
                      <a:pt x="254" y="220"/>
                      <a:pt x="254" y="220"/>
                      <a:pt x="254" y="220"/>
                    </a:cubicBezTo>
                    <a:cubicBezTo>
                      <a:pt x="254" y="220"/>
                      <a:pt x="254" y="220"/>
                      <a:pt x="254" y="220"/>
                    </a:cubicBezTo>
                    <a:cubicBezTo>
                      <a:pt x="254" y="220"/>
                      <a:pt x="254" y="220"/>
                      <a:pt x="254" y="220"/>
                    </a:cubicBezTo>
                    <a:cubicBezTo>
                      <a:pt x="254" y="220"/>
                      <a:pt x="254" y="220"/>
                      <a:pt x="254" y="220"/>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9"/>
                      <a:pt x="255" y="219"/>
                      <a:pt x="255" y="219"/>
                    </a:cubicBezTo>
                    <a:cubicBezTo>
                      <a:pt x="255" y="218"/>
                      <a:pt x="255" y="218"/>
                      <a:pt x="255"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6" y="218"/>
                      <a:pt x="256" y="218"/>
                      <a:pt x="256"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8"/>
                      <a:pt x="257" y="218"/>
                      <a:pt x="257" y="218"/>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7" y="219"/>
                      <a:pt x="257" y="219"/>
                      <a:pt x="257"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9"/>
                      <a:pt x="258" y="219"/>
                      <a:pt x="258" y="219"/>
                    </a:cubicBezTo>
                    <a:cubicBezTo>
                      <a:pt x="258" y="218"/>
                      <a:pt x="258" y="218"/>
                      <a:pt x="258" y="218"/>
                    </a:cubicBezTo>
                    <a:cubicBezTo>
                      <a:pt x="258" y="218"/>
                      <a:pt x="258" y="218"/>
                      <a:pt x="258" y="218"/>
                    </a:cubicBezTo>
                    <a:cubicBezTo>
                      <a:pt x="258" y="218"/>
                      <a:pt x="258" y="218"/>
                      <a:pt x="258" y="218"/>
                    </a:cubicBezTo>
                    <a:cubicBezTo>
                      <a:pt x="258" y="218"/>
                      <a:pt x="258" y="218"/>
                      <a:pt x="258"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59" y="218"/>
                      <a:pt x="259" y="218"/>
                      <a:pt x="259"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8"/>
                      <a:pt x="260" y="218"/>
                      <a:pt x="260" y="218"/>
                    </a:cubicBezTo>
                    <a:cubicBezTo>
                      <a:pt x="260" y="219"/>
                      <a:pt x="260" y="219"/>
                      <a:pt x="260"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1" y="219"/>
                      <a:pt x="261" y="219"/>
                      <a:pt x="261" y="219"/>
                    </a:cubicBezTo>
                    <a:cubicBezTo>
                      <a:pt x="262" y="220"/>
                      <a:pt x="262" y="220"/>
                      <a:pt x="262" y="220"/>
                    </a:cubicBezTo>
                    <a:cubicBezTo>
                      <a:pt x="262" y="224"/>
                      <a:pt x="262" y="224"/>
                      <a:pt x="262" y="224"/>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5"/>
                      <a:pt x="262" y="225"/>
                      <a:pt x="262" y="225"/>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2" y="226"/>
                      <a:pt x="262" y="226"/>
                    </a:cubicBezTo>
                    <a:cubicBezTo>
                      <a:pt x="262"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6"/>
                      <a:pt x="263" y="226"/>
                      <a:pt x="263" y="226"/>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7"/>
                      <a:pt x="263" y="227"/>
                      <a:pt x="263" y="227"/>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3" y="228"/>
                      <a:pt x="263" y="228"/>
                      <a:pt x="263"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4" y="228"/>
                    </a:cubicBezTo>
                    <a:cubicBezTo>
                      <a:pt x="264" y="228"/>
                      <a:pt x="264" y="228"/>
                      <a:pt x="265" y="228"/>
                    </a:cubicBezTo>
                    <a:cubicBezTo>
                      <a:pt x="264" y="229"/>
                      <a:pt x="266" y="228"/>
                      <a:pt x="266" y="228"/>
                    </a:cubicBezTo>
                    <a:cubicBezTo>
                      <a:pt x="266" y="228"/>
                      <a:pt x="266" y="228"/>
                      <a:pt x="266" y="228"/>
                    </a:cubicBezTo>
                    <a:cubicBezTo>
                      <a:pt x="266" y="228"/>
                      <a:pt x="267" y="228"/>
                      <a:pt x="267" y="228"/>
                    </a:cubicBezTo>
                    <a:cubicBezTo>
                      <a:pt x="267" y="227"/>
                      <a:pt x="267" y="227"/>
                      <a:pt x="267" y="227"/>
                    </a:cubicBezTo>
                    <a:cubicBezTo>
                      <a:pt x="267" y="227"/>
                      <a:pt x="267" y="227"/>
                      <a:pt x="268" y="227"/>
                    </a:cubicBezTo>
                    <a:cubicBezTo>
                      <a:pt x="268" y="227"/>
                      <a:pt x="267" y="227"/>
                      <a:pt x="267" y="227"/>
                    </a:cubicBezTo>
                    <a:cubicBezTo>
                      <a:pt x="267" y="227"/>
                      <a:pt x="268" y="228"/>
                      <a:pt x="268" y="228"/>
                    </a:cubicBezTo>
                    <a:cubicBezTo>
                      <a:pt x="268" y="228"/>
                      <a:pt x="268" y="228"/>
                      <a:pt x="268" y="228"/>
                    </a:cubicBezTo>
                    <a:cubicBezTo>
                      <a:pt x="269" y="228"/>
                      <a:pt x="269" y="227"/>
                      <a:pt x="270" y="227"/>
                    </a:cubicBezTo>
                    <a:cubicBezTo>
                      <a:pt x="271" y="226"/>
                      <a:pt x="272" y="226"/>
                      <a:pt x="273" y="225"/>
                    </a:cubicBezTo>
                    <a:cubicBezTo>
                      <a:pt x="273" y="225"/>
                      <a:pt x="273" y="225"/>
                      <a:pt x="273" y="225"/>
                    </a:cubicBezTo>
                    <a:cubicBezTo>
                      <a:pt x="273" y="225"/>
                      <a:pt x="272" y="224"/>
                      <a:pt x="272" y="224"/>
                    </a:cubicBezTo>
                    <a:cubicBezTo>
                      <a:pt x="272" y="224"/>
                      <a:pt x="273" y="225"/>
                      <a:pt x="273" y="226"/>
                    </a:cubicBezTo>
                    <a:cubicBezTo>
                      <a:pt x="273" y="225"/>
                      <a:pt x="274" y="225"/>
                      <a:pt x="274" y="225"/>
                    </a:cubicBezTo>
                    <a:cubicBezTo>
                      <a:pt x="274" y="225"/>
                      <a:pt x="273" y="226"/>
                      <a:pt x="273" y="226"/>
                    </a:cubicBezTo>
                    <a:cubicBezTo>
                      <a:pt x="273" y="227"/>
                      <a:pt x="272" y="227"/>
                      <a:pt x="272" y="227"/>
                    </a:cubicBezTo>
                    <a:cubicBezTo>
                      <a:pt x="272" y="228"/>
                      <a:pt x="273" y="227"/>
                      <a:pt x="273" y="227"/>
                    </a:cubicBezTo>
                    <a:cubicBezTo>
                      <a:pt x="273" y="227"/>
                      <a:pt x="273" y="227"/>
                      <a:pt x="274" y="227"/>
                    </a:cubicBezTo>
                    <a:cubicBezTo>
                      <a:pt x="274" y="227"/>
                      <a:pt x="274" y="227"/>
                      <a:pt x="274" y="227"/>
                    </a:cubicBezTo>
                    <a:cubicBezTo>
                      <a:pt x="275" y="227"/>
                      <a:pt x="275" y="227"/>
                      <a:pt x="275" y="227"/>
                    </a:cubicBezTo>
                    <a:cubicBezTo>
                      <a:pt x="275" y="227"/>
                      <a:pt x="275" y="227"/>
                      <a:pt x="276" y="227"/>
                    </a:cubicBezTo>
                    <a:cubicBezTo>
                      <a:pt x="276" y="227"/>
                      <a:pt x="277" y="227"/>
                      <a:pt x="277" y="227"/>
                    </a:cubicBezTo>
                    <a:cubicBezTo>
                      <a:pt x="277" y="227"/>
                      <a:pt x="277" y="227"/>
                      <a:pt x="277" y="227"/>
                    </a:cubicBezTo>
                    <a:cubicBezTo>
                      <a:pt x="276" y="228"/>
                      <a:pt x="275" y="228"/>
                      <a:pt x="274" y="229"/>
                    </a:cubicBezTo>
                    <a:cubicBezTo>
                      <a:pt x="274" y="228"/>
                      <a:pt x="274" y="228"/>
                      <a:pt x="274" y="228"/>
                    </a:cubicBezTo>
                    <a:cubicBezTo>
                      <a:pt x="274" y="228"/>
                      <a:pt x="274" y="228"/>
                      <a:pt x="274" y="228"/>
                    </a:cubicBezTo>
                    <a:cubicBezTo>
                      <a:pt x="274" y="228"/>
                      <a:pt x="274" y="228"/>
                      <a:pt x="274" y="227"/>
                    </a:cubicBezTo>
                    <a:cubicBezTo>
                      <a:pt x="273" y="227"/>
                      <a:pt x="273" y="227"/>
                      <a:pt x="273" y="228"/>
                    </a:cubicBezTo>
                    <a:cubicBezTo>
                      <a:pt x="271" y="228"/>
                      <a:pt x="270" y="229"/>
                      <a:pt x="269" y="230"/>
                    </a:cubicBezTo>
                    <a:cubicBezTo>
                      <a:pt x="269" y="230"/>
                      <a:pt x="268" y="231"/>
                      <a:pt x="268" y="231"/>
                    </a:cubicBezTo>
                    <a:cubicBezTo>
                      <a:pt x="267" y="232"/>
                      <a:pt x="267" y="232"/>
                      <a:pt x="267" y="232"/>
                    </a:cubicBezTo>
                    <a:cubicBezTo>
                      <a:pt x="267" y="232"/>
                      <a:pt x="267" y="233"/>
                      <a:pt x="267" y="233"/>
                    </a:cubicBezTo>
                    <a:cubicBezTo>
                      <a:pt x="267" y="233"/>
                      <a:pt x="267" y="233"/>
                      <a:pt x="267" y="233"/>
                    </a:cubicBezTo>
                    <a:cubicBezTo>
                      <a:pt x="267" y="234"/>
                      <a:pt x="267" y="234"/>
                      <a:pt x="267" y="234"/>
                    </a:cubicBezTo>
                    <a:cubicBezTo>
                      <a:pt x="267" y="234"/>
                      <a:pt x="267" y="234"/>
                      <a:pt x="268" y="234"/>
                    </a:cubicBezTo>
                    <a:cubicBezTo>
                      <a:pt x="268" y="234"/>
                      <a:pt x="268" y="234"/>
                      <a:pt x="268" y="234"/>
                    </a:cubicBezTo>
                    <a:cubicBezTo>
                      <a:pt x="268" y="234"/>
                      <a:pt x="268" y="234"/>
                      <a:pt x="268" y="235"/>
                    </a:cubicBezTo>
                    <a:cubicBezTo>
                      <a:pt x="269" y="235"/>
                      <a:pt x="269" y="235"/>
                      <a:pt x="269" y="235"/>
                    </a:cubicBezTo>
                    <a:cubicBezTo>
                      <a:pt x="269" y="235"/>
                      <a:pt x="269" y="235"/>
                      <a:pt x="270" y="235"/>
                    </a:cubicBezTo>
                    <a:cubicBezTo>
                      <a:pt x="270" y="235"/>
                      <a:pt x="270" y="235"/>
                      <a:pt x="270" y="235"/>
                    </a:cubicBezTo>
                    <a:cubicBezTo>
                      <a:pt x="270" y="234"/>
                      <a:pt x="270" y="234"/>
                      <a:pt x="270" y="235"/>
                    </a:cubicBezTo>
                    <a:cubicBezTo>
                      <a:pt x="270" y="234"/>
                      <a:pt x="270" y="234"/>
                      <a:pt x="270" y="234"/>
                    </a:cubicBezTo>
                    <a:cubicBezTo>
                      <a:pt x="271" y="234"/>
                      <a:pt x="271" y="234"/>
                      <a:pt x="271" y="235"/>
                    </a:cubicBezTo>
                    <a:cubicBezTo>
                      <a:pt x="271" y="234"/>
                      <a:pt x="271" y="234"/>
                      <a:pt x="272" y="233"/>
                    </a:cubicBezTo>
                    <a:cubicBezTo>
                      <a:pt x="272" y="233"/>
                      <a:pt x="273" y="233"/>
                      <a:pt x="272" y="233"/>
                    </a:cubicBezTo>
                    <a:cubicBezTo>
                      <a:pt x="272" y="233"/>
                      <a:pt x="273" y="233"/>
                      <a:pt x="273" y="233"/>
                    </a:cubicBezTo>
                    <a:cubicBezTo>
                      <a:pt x="273" y="233"/>
                      <a:pt x="273" y="233"/>
                      <a:pt x="273" y="233"/>
                    </a:cubicBezTo>
                    <a:cubicBezTo>
                      <a:pt x="273" y="232"/>
                      <a:pt x="274" y="232"/>
                      <a:pt x="273" y="232"/>
                    </a:cubicBezTo>
                    <a:cubicBezTo>
                      <a:pt x="274" y="232"/>
                      <a:pt x="274" y="232"/>
                      <a:pt x="274" y="232"/>
                    </a:cubicBezTo>
                    <a:cubicBezTo>
                      <a:pt x="274" y="232"/>
                      <a:pt x="273" y="232"/>
                      <a:pt x="274" y="231"/>
                    </a:cubicBezTo>
                    <a:cubicBezTo>
                      <a:pt x="273" y="231"/>
                      <a:pt x="274" y="231"/>
                      <a:pt x="274" y="231"/>
                    </a:cubicBezTo>
                    <a:cubicBezTo>
                      <a:pt x="274" y="231"/>
                      <a:pt x="274" y="231"/>
                      <a:pt x="274" y="231"/>
                    </a:cubicBezTo>
                    <a:cubicBezTo>
                      <a:pt x="275" y="231"/>
                      <a:pt x="275" y="231"/>
                      <a:pt x="275" y="230"/>
                    </a:cubicBezTo>
                    <a:cubicBezTo>
                      <a:pt x="275" y="230"/>
                      <a:pt x="275" y="230"/>
                      <a:pt x="275" y="230"/>
                    </a:cubicBezTo>
                    <a:cubicBezTo>
                      <a:pt x="275" y="230"/>
                      <a:pt x="275" y="230"/>
                      <a:pt x="275" y="231"/>
                    </a:cubicBezTo>
                    <a:cubicBezTo>
                      <a:pt x="275" y="231"/>
                      <a:pt x="275" y="231"/>
                      <a:pt x="276" y="231"/>
                    </a:cubicBezTo>
                    <a:cubicBezTo>
                      <a:pt x="276" y="231"/>
                      <a:pt x="276" y="231"/>
                      <a:pt x="276" y="231"/>
                    </a:cubicBezTo>
                    <a:cubicBezTo>
                      <a:pt x="277" y="231"/>
                      <a:pt x="276" y="231"/>
                      <a:pt x="276" y="230"/>
                    </a:cubicBezTo>
                    <a:cubicBezTo>
                      <a:pt x="277" y="230"/>
                      <a:pt x="277" y="231"/>
                      <a:pt x="277" y="230"/>
                    </a:cubicBezTo>
                    <a:cubicBezTo>
                      <a:pt x="278" y="230"/>
                      <a:pt x="279" y="230"/>
                      <a:pt x="279" y="230"/>
                    </a:cubicBezTo>
                    <a:cubicBezTo>
                      <a:pt x="281" y="229"/>
                      <a:pt x="284" y="228"/>
                      <a:pt x="286" y="227"/>
                    </a:cubicBezTo>
                    <a:cubicBezTo>
                      <a:pt x="285" y="227"/>
                      <a:pt x="285" y="227"/>
                      <a:pt x="284" y="226"/>
                    </a:cubicBezTo>
                    <a:cubicBezTo>
                      <a:pt x="284" y="226"/>
                      <a:pt x="284" y="226"/>
                      <a:pt x="284" y="226"/>
                    </a:cubicBezTo>
                    <a:cubicBezTo>
                      <a:pt x="284" y="226"/>
                      <a:pt x="283" y="226"/>
                      <a:pt x="282" y="226"/>
                    </a:cubicBezTo>
                    <a:cubicBezTo>
                      <a:pt x="282" y="226"/>
                      <a:pt x="282" y="225"/>
                      <a:pt x="282" y="225"/>
                    </a:cubicBezTo>
                    <a:cubicBezTo>
                      <a:pt x="282" y="225"/>
                      <a:pt x="282" y="225"/>
                      <a:pt x="281" y="226"/>
                    </a:cubicBezTo>
                    <a:cubicBezTo>
                      <a:pt x="281" y="226"/>
                      <a:pt x="280" y="226"/>
                      <a:pt x="281" y="226"/>
                    </a:cubicBezTo>
                    <a:cubicBezTo>
                      <a:pt x="280" y="226"/>
                      <a:pt x="280" y="226"/>
                      <a:pt x="280" y="226"/>
                    </a:cubicBezTo>
                    <a:cubicBezTo>
                      <a:pt x="279" y="226"/>
                      <a:pt x="280" y="226"/>
                      <a:pt x="279" y="225"/>
                    </a:cubicBezTo>
                    <a:cubicBezTo>
                      <a:pt x="279" y="225"/>
                      <a:pt x="279" y="225"/>
                      <a:pt x="280" y="225"/>
                    </a:cubicBezTo>
                    <a:cubicBezTo>
                      <a:pt x="279" y="225"/>
                      <a:pt x="278" y="225"/>
                      <a:pt x="277" y="226"/>
                    </a:cubicBezTo>
                    <a:cubicBezTo>
                      <a:pt x="277" y="225"/>
                      <a:pt x="275" y="225"/>
                      <a:pt x="275" y="224"/>
                    </a:cubicBezTo>
                    <a:cubicBezTo>
                      <a:pt x="275" y="224"/>
                      <a:pt x="275" y="224"/>
                      <a:pt x="276" y="224"/>
                    </a:cubicBezTo>
                    <a:cubicBezTo>
                      <a:pt x="275" y="224"/>
                      <a:pt x="275" y="224"/>
                      <a:pt x="274" y="224"/>
                    </a:cubicBezTo>
                    <a:cubicBezTo>
                      <a:pt x="274" y="224"/>
                      <a:pt x="274" y="223"/>
                      <a:pt x="274" y="223"/>
                    </a:cubicBezTo>
                    <a:cubicBezTo>
                      <a:pt x="273" y="223"/>
                      <a:pt x="273" y="223"/>
                      <a:pt x="273" y="223"/>
                    </a:cubicBezTo>
                    <a:cubicBezTo>
                      <a:pt x="273" y="223"/>
                      <a:pt x="273" y="223"/>
                      <a:pt x="272" y="223"/>
                    </a:cubicBezTo>
                    <a:cubicBezTo>
                      <a:pt x="273" y="222"/>
                      <a:pt x="273" y="222"/>
                      <a:pt x="272" y="222"/>
                    </a:cubicBezTo>
                    <a:cubicBezTo>
                      <a:pt x="272" y="222"/>
                      <a:pt x="272" y="221"/>
                      <a:pt x="272" y="221"/>
                    </a:cubicBezTo>
                    <a:cubicBezTo>
                      <a:pt x="272" y="221"/>
                      <a:pt x="271" y="221"/>
                      <a:pt x="272" y="220"/>
                    </a:cubicBezTo>
                    <a:cubicBezTo>
                      <a:pt x="272" y="220"/>
                      <a:pt x="272" y="220"/>
                      <a:pt x="272" y="220"/>
                    </a:cubicBezTo>
                    <a:cubicBezTo>
                      <a:pt x="272" y="220"/>
                      <a:pt x="272" y="220"/>
                      <a:pt x="272" y="219"/>
                    </a:cubicBezTo>
                    <a:cubicBezTo>
                      <a:pt x="271" y="219"/>
                      <a:pt x="271" y="220"/>
                      <a:pt x="270" y="219"/>
                    </a:cubicBezTo>
                    <a:cubicBezTo>
                      <a:pt x="271" y="219"/>
                      <a:pt x="271" y="219"/>
                      <a:pt x="272" y="218"/>
                    </a:cubicBezTo>
                    <a:cubicBezTo>
                      <a:pt x="272" y="218"/>
                      <a:pt x="272" y="217"/>
                      <a:pt x="272" y="217"/>
                    </a:cubicBezTo>
                    <a:cubicBezTo>
                      <a:pt x="272" y="217"/>
                      <a:pt x="272" y="217"/>
                      <a:pt x="272" y="217"/>
                    </a:cubicBezTo>
                    <a:cubicBezTo>
                      <a:pt x="272" y="216"/>
                      <a:pt x="270" y="216"/>
                      <a:pt x="270" y="217"/>
                    </a:cubicBezTo>
                    <a:cubicBezTo>
                      <a:pt x="269" y="217"/>
                      <a:pt x="269" y="217"/>
                      <a:pt x="269" y="217"/>
                    </a:cubicBezTo>
                    <a:cubicBezTo>
                      <a:pt x="269" y="217"/>
                      <a:pt x="269" y="216"/>
                      <a:pt x="269" y="216"/>
                    </a:cubicBezTo>
                    <a:cubicBezTo>
                      <a:pt x="268" y="215"/>
                      <a:pt x="267" y="215"/>
                      <a:pt x="267" y="215"/>
                    </a:cubicBezTo>
                    <a:cubicBezTo>
                      <a:pt x="267" y="215"/>
                      <a:pt x="266" y="215"/>
                      <a:pt x="266" y="215"/>
                    </a:cubicBezTo>
                    <a:cubicBezTo>
                      <a:pt x="266" y="215"/>
                      <a:pt x="266" y="215"/>
                      <a:pt x="266" y="215"/>
                    </a:cubicBezTo>
                    <a:cubicBezTo>
                      <a:pt x="266" y="215"/>
                      <a:pt x="266" y="215"/>
                      <a:pt x="267" y="215"/>
                    </a:cubicBezTo>
                    <a:cubicBezTo>
                      <a:pt x="267" y="215"/>
                      <a:pt x="267" y="215"/>
                      <a:pt x="267" y="215"/>
                    </a:cubicBezTo>
                    <a:cubicBezTo>
                      <a:pt x="267" y="215"/>
                      <a:pt x="267" y="215"/>
                      <a:pt x="267" y="215"/>
                    </a:cubicBezTo>
                    <a:cubicBezTo>
                      <a:pt x="266" y="215"/>
                      <a:pt x="266" y="215"/>
                      <a:pt x="266" y="215"/>
                    </a:cubicBezTo>
                    <a:cubicBezTo>
                      <a:pt x="266" y="215"/>
                      <a:pt x="266" y="215"/>
                      <a:pt x="266" y="215"/>
                    </a:cubicBezTo>
                    <a:cubicBezTo>
                      <a:pt x="266" y="215"/>
                      <a:pt x="266" y="215"/>
                      <a:pt x="266" y="215"/>
                    </a:cubicBezTo>
                    <a:cubicBezTo>
                      <a:pt x="266" y="215"/>
                      <a:pt x="266" y="215"/>
                      <a:pt x="266"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7" y="215"/>
                      <a:pt x="267" y="215"/>
                      <a:pt x="267"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8" y="215"/>
                      <a:pt x="268" y="215"/>
                      <a:pt x="268"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69" y="215"/>
                      <a:pt x="269" y="215"/>
                      <a:pt x="269"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0" y="215"/>
                      <a:pt x="270" y="215"/>
                      <a:pt x="270" y="215"/>
                    </a:cubicBezTo>
                    <a:cubicBezTo>
                      <a:pt x="271" y="215"/>
                      <a:pt x="271" y="215"/>
                      <a:pt x="271" y="215"/>
                    </a:cubicBezTo>
                    <a:cubicBezTo>
                      <a:pt x="271" y="215"/>
                      <a:pt x="271" y="215"/>
                      <a:pt x="271" y="215"/>
                    </a:cubicBezTo>
                    <a:cubicBezTo>
                      <a:pt x="271" y="214"/>
                      <a:pt x="271" y="214"/>
                      <a:pt x="271"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2" y="214"/>
                      <a:pt x="272" y="214"/>
                      <a:pt x="272" y="214"/>
                    </a:cubicBezTo>
                    <a:cubicBezTo>
                      <a:pt x="273" y="214"/>
                      <a:pt x="273" y="214"/>
                      <a:pt x="273" y="214"/>
                    </a:cubicBezTo>
                    <a:cubicBezTo>
                      <a:pt x="273" y="214"/>
                      <a:pt x="273" y="214"/>
                      <a:pt x="273" y="214"/>
                    </a:cubicBezTo>
                    <a:cubicBezTo>
                      <a:pt x="273" y="214"/>
                      <a:pt x="273" y="214"/>
                      <a:pt x="273" y="214"/>
                    </a:cubicBezTo>
                    <a:cubicBezTo>
                      <a:pt x="273" y="214"/>
                      <a:pt x="273" y="214"/>
                      <a:pt x="273" y="214"/>
                    </a:cubicBezTo>
                    <a:cubicBezTo>
                      <a:pt x="273" y="213"/>
                      <a:pt x="273"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3"/>
                      <a:pt x="274" y="213"/>
                      <a:pt x="274" y="213"/>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4" y="212"/>
                      <a:pt x="274" y="212"/>
                      <a:pt x="274"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3" y="212"/>
                      <a:pt x="273" y="212"/>
                      <a:pt x="273" y="212"/>
                    </a:cubicBezTo>
                    <a:cubicBezTo>
                      <a:pt x="274" y="212"/>
                      <a:pt x="273" y="212"/>
                      <a:pt x="273" y="212"/>
                    </a:cubicBezTo>
                    <a:cubicBezTo>
                      <a:pt x="273" y="212"/>
                      <a:pt x="273" y="212"/>
                      <a:pt x="273" y="212"/>
                    </a:cubicBezTo>
                    <a:cubicBezTo>
                      <a:pt x="273" y="212"/>
                      <a:pt x="273" y="212"/>
                      <a:pt x="273" y="212"/>
                    </a:cubicBezTo>
                    <a:cubicBezTo>
                      <a:pt x="273" y="211"/>
                      <a:pt x="273" y="212"/>
                      <a:pt x="273" y="212"/>
                    </a:cubicBezTo>
                    <a:cubicBezTo>
                      <a:pt x="273" y="212"/>
                      <a:pt x="273" y="212"/>
                      <a:pt x="273" y="212"/>
                    </a:cubicBezTo>
                    <a:cubicBezTo>
                      <a:pt x="273" y="212"/>
                      <a:pt x="273" y="212"/>
                      <a:pt x="273" y="212"/>
                    </a:cubicBezTo>
                    <a:cubicBezTo>
                      <a:pt x="273" y="211"/>
                      <a:pt x="273" y="211"/>
                      <a:pt x="273" y="211"/>
                    </a:cubicBezTo>
                    <a:cubicBezTo>
                      <a:pt x="273" y="211"/>
                      <a:pt x="273" y="211"/>
                      <a:pt x="273" y="211"/>
                    </a:cubicBezTo>
                    <a:cubicBezTo>
                      <a:pt x="273" y="211"/>
                      <a:pt x="273" y="211"/>
                      <a:pt x="273" y="211"/>
                    </a:cubicBezTo>
                    <a:cubicBezTo>
                      <a:pt x="273" y="211"/>
                      <a:pt x="273" y="211"/>
                      <a:pt x="273" y="211"/>
                    </a:cubicBezTo>
                    <a:cubicBezTo>
                      <a:pt x="273" y="211"/>
                      <a:pt x="274" y="211"/>
                      <a:pt x="274" y="212"/>
                    </a:cubicBezTo>
                    <a:cubicBezTo>
                      <a:pt x="274" y="212"/>
                      <a:pt x="274" y="212"/>
                      <a:pt x="274" y="212"/>
                    </a:cubicBezTo>
                    <a:cubicBezTo>
                      <a:pt x="274" y="212"/>
                      <a:pt x="274" y="212"/>
                      <a:pt x="274" y="212"/>
                    </a:cubicBezTo>
                    <a:cubicBezTo>
                      <a:pt x="274" y="212"/>
                      <a:pt x="274" y="212"/>
                      <a:pt x="274" y="212"/>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4" y="211"/>
                    </a:cubicBezTo>
                    <a:cubicBezTo>
                      <a:pt x="274" y="211"/>
                      <a:pt x="274" y="211"/>
                      <a:pt x="273" y="211"/>
                    </a:cubicBezTo>
                    <a:cubicBezTo>
                      <a:pt x="273" y="211"/>
                      <a:pt x="273" y="211"/>
                      <a:pt x="273" y="211"/>
                    </a:cubicBezTo>
                    <a:cubicBezTo>
                      <a:pt x="273" y="211"/>
                      <a:pt x="273" y="211"/>
                      <a:pt x="273" y="211"/>
                    </a:cubicBezTo>
                    <a:cubicBezTo>
                      <a:pt x="273" y="211"/>
                      <a:pt x="273" y="211"/>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3" y="210"/>
                    </a:cubicBezTo>
                    <a:cubicBezTo>
                      <a:pt x="273" y="210"/>
                      <a:pt x="273"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2" y="210"/>
                      <a:pt x="272" y="210"/>
                      <a:pt x="272"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1" y="210"/>
                    </a:cubicBezTo>
                    <a:cubicBezTo>
                      <a:pt x="271" y="210"/>
                      <a:pt x="271" y="210"/>
                      <a:pt x="270" y="210"/>
                    </a:cubicBezTo>
                    <a:cubicBezTo>
                      <a:pt x="270" y="210"/>
                      <a:pt x="270" y="210"/>
                      <a:pt x="270" y="210"/>
                    </a:cubicBezTo>
                    <a:cubicBezTo>
                      <a:pt x="270" y="210"/>
                      <a:pt x="270" y="210"/>
                      <a:pt x="270" y="210"/>
                    </a:cubicBezTo>
                    <a:cubicBezTo>
                      <a:pt x="270" y="210"/>
                      <a:pt x="270" y="209"/>
                      <a:pt x="270" y="210"/>
                    </a:cubicBezTo>
                    <a:cubicBezTo>
                      <a:pt x="270" y="210"/>
                      <a:pt x="270" y="210"/>
                      <a:pt x="270" y="210"/>
                    </a:cubicBezTo>
                    <a:cubicBezTo>
                      <a:pt x="269" y="210"/>
                      <a:pt x="269" y="210"/>
                      <a:pt x="269" y="210"/>
                    </a:cubicBezTo>
                    <a:cubicBezTo>
                      <a:pt x="269" y="209"/>
                      <a:pt x="269" y="210"/>
                      <a:pt x="268" y="210"/>
                    </a:cubicBezTo>
                    <a:cubicBezTo>
                      <a:pt x="268" y="210"/>
                      <a:pt x="268" y="210"/>
                      <a:pt x="268" y="210"/>
                    </a:cubicBezTo>
                    <a:cubicBezTo>
                      <a:pt x="268" y="210"/>
                      <a:pt x="268" y="210"/>
                      <a:pt x="268" y="210"/>
                    </a:cubicBezTo>
                    <a:cubicBezTo>
                      <a:pt x="268" y="210"/>
                      <a:pt x="268"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7" y="210"/>
                      <a:pt x="267" y="210"/>
                      <a:pt x="267" y="210"/>
                    </a:cubicBezTo>
                    <a:cubicBezTo>
                      <a:pt x="266" y="210"/>
                      <a:pt x="264" y="211"/>
                      <a:pt x="263" y="211"/>
                    </a:cubicBezTo>
                    <a:cubicBezTo>
                      <a:pt x="263" y="211"/>
                      <a:pt x="263" y="211"/>
                      <a:pt x="263" y="211"/>
                    </a:cubicBezTo>
                    <a:cubicBezTo>
                      <a:pt x="263" y="211"/>
                      <a:pt x="263" y="211"/>
                      <a:pt x="263" y="211"/>
                    </a:cubicBezTo>
                    <a:cubicBezTo>
                      <a:pt x="263" y="211"/>
                      <a:pt x="263" y="211"/>
                      <a:pt x="263" y="211"/>
                    </a:cubicBezTo>
                    <a:cubicBezTo>
                      <a:pt x="263" y="211"/>
                      <a:pt x="263" y="211"/>
                      <a:pt x="263" y="211"/>
                    </a:cubicBezTo>
                    <a:cubicBezTo>
                      <a:pt x="263" y="211"/>
                      <a:pt x="263" y="211"/>
                      <a:pt x="262" y="211"/>
                    </a:cubicBezTo>
                    <a:cubicBezTo>
                      <a:pt x="262" y="211"/>
                      <a:pt x="262" y="211"/>
                      <a:pt x="262" y="211"/>
                    </a:cubicBezTo>
                    <a:cubicBezTo>
                      <a:pt x="262" y="211"/>
                      <a:pt x="262" y="211"/>
                      <a:pt x="262" y="211"/>
                    </a:cubicBezTo>
                    <a:cubicBezTo>
                      <a:pt x="262" y="211"/>
                      <a:pt x="262" y="211"/>
                      <a:pt x="262" y="212"/>
                    </a:cubicBezTo>
                    <a:cubicBezTo>
                      <a:pt x="262" y="212"/>
                      <a:pt x="262" y="212"/>
                      <a:pt x="262" y="212"/>
                    </a:cubicBezTo>
                    <a:cubicBezTo>
                      <a:pt x="262" y="212"/>
                      <a:pt x="262" y="212"/>
                      <a:pt x="262" y="212"/>
                    </a:cubicBezTo>
                    <a:cubicBezTo>
                      <a:pt x="262" y="212"/>
                      <a:pt x="262" y="212"/>
                      <a:pt x="262" y="212"/>
                    </a:cubicBezTo>
                    <a:cubicBezTo>
                      <a:pt x="262"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1" y="212"/>
                      <a:pt x="261" y="212"/>
                      <a:pt x="261" y="212"/>
                    </a:cubicBezTo>
                    <a:cubicBezTo>
                      <a:pt x="260" y="212"/>
                      <a:pt x="261" y="212"/>
                      <a:pt x="260" y="212"/>
                    </a:cubicBezTo>
                    <a:cubicBezTo>
                      <a:pt x="260" y="212"/>
                      <a:pt x="260" y="212"/>
                      <a:pt x="260" y="212"/>
                    </a:cubicBezTo>
                    <a:cubicBezTo>
                      <a:pt x="260" y="212"/>
                      <a:pt x="260" y="212"/>
                      <a:pt x="260" y="212"/>
                    </a:cubicBezTo>
                    <a:cubicBezTo>
                      <a:pt x="260" y="212"/>
                      <a:pt x="260" y="212"/>
                      <a:pt x="260" y="212"/>
                    </a:cubicBezTo>
                    <a:cubicBezTo>
                      <a:pt x="260" y="212"/>
                      <a:pt x="260" y="212"/>
                      <a:pt x="260"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9" y="213"/>
                      <a:pt x="259" y="213"/>
                      <a:pt x="259" y="213"/>
                    </a:cubicBezTo>
                    <a:cubicBezTo>
                      <a:pt x="258" y="213"/>
                      <a:pt x="258" y="213"/>
                      <a:pt x="258" y="213"/>
                    </a:cubicBezTo>
                    <a:cubicBezTo>
                      <a:pt x="258" y="214"/>
                      <a:pt x="258" y="214"/>
                      <a:pt x="258" y="214"/>
                    </a:cubicBezTo>
                    <a:cubicBezTo>
                      <a:pt x="258" y="214"/>
                      <a:pt x="258" y="214"/>
                      <a:pt x="258" y="214"/>
                    </a:cubicBezTo>
                    <a:cubicBezTo>
                      <a:pt x="258" y="214"/>
                      <a:pt x="258" y="214"/>
                      <a:pt x="258" y="214"/>
                    </a:cubicBezTo>
                    <a:cubicBezTo>
                      <a:pt x="258" y="214"/>
                      <a:pt x="258" y="214"/>
                      <a:pt x="258" y="214"/>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8"/>
                      <a:pt x="253" y="218"/>
                      <a:pt x="253" y="218"/>
                    </a:cubicBezTo>
                    <a:cubicBezTo>
                      <a:pt x="253" y="219"/>
                      <a:pt x="253" y="219"/>
                      <a:pt x="253" y="219"/>
                    </a:cubicBezTo>
                    <a:cubicBezTo>
                      <a:pt x="253" y="219"/>
                      <a:pt x="253" y="219"/>
                      <a:pt x="253" y="219"/>
                    </a:cubicBezTo>
                    <a:cubicBezTo>
                      <a:pt x="252" y="219"/>
                      <a:pt x="252" y="219"/>
                      <a:pt x="252" y="219"/>
                    </a:cubicBezTo>
                    <a:cubicBezTo>
                      <a:pt x="252" y="219"/>
                      <a:pt x="252" y="219"/>
                      <a:pt x="252" y="219"/>
                    </a:cubicBezTo>
                    <a:cubicBezTo>
                      <a:pt x="252" y="219"/>
                      <a:pt x="252" y="219"/>
                      <a:pt x="252" y="219"/>
                    </a:cubicBezTo>
                    <a:cubicBezTo>
                      <a:pt x="252" y="219"/>
                      <a:pt x="252" y="219"/>
                      <a:pt x="252" y="219"/>
                    </a:cubicBezTo>
                    <a:cubicBezTo>
                      <a:pt x="252" y="219"/>
                      <a:pt x="252" y="219"/>
                      <a:pt x="252" y="220"/>
                    </a:cubicBezTo>
                    <a:cubicBezTo>
                      <a:pt x="252" y="220"/>
                      <a:pt x="252" y="220"/>
                      <a:pt x="252" y="220"/>
                    </a:cubicBezTo>
                    <a:cubicBezTo>
                      <a:pt x="252" y="220"/>
                      <a:pt x="252" y="220"/>
                      <a:pt x="252" y="220"/>
                    </a:cubicBezTo>
                    <a:cubicBezTo>
                      <a:pt x="251" y="220"/>
                      <a:pt x="251" y="220"/>
                      <a:pt x="251" y="220"/>
                    </a:cubicBezTo>
                    <a:cubicBezTo>
                      <a:pt x="251" y="220"/>
                      <a:pt x="251" y="220"/>
                      <a:pt x="251" y="220"/>
                    </a:cubicBezTo>
                    <a:cubicBezTo>
                      <a:pt x="249" y="221"/>
                      <a:pt x="249" y="221"/>
                      <a:pt x="249" y="221"/>
                    </a:cubicBezTo>
                    <a:cubicBezTo>
                      <a:pt x="249" y="221"/>
                      <a:pt x="249" y="221"/>
                      <a:pt x="249" y="221"/>
                    </a:cubicBezTo>
                    <a:cubicBezTo>
                      <a:pt x="249" y="220"/>
                      <a:pt x="249" y="220"/>
                      <a:pt x="249"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20"/>
                      <a:pt x="250" y="220"/>
                      <a:pt x="250" y="220"/>
                    </a:cubicBezTo>
                    <a:cubicBezTo>
                      <a:pt x="250" y="219"/>
                      <a:pt x="251" y="220"/>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9"/>
                      <a:pt x="251" y="219"/>
                      <a:pt x="251" y="219"/>
                    </a:cubicBezTo>
                    <a:cubicBezTo>
                      <a:pt x="251" y="218"/>
                      <a:pt x="251" y="218"/>
                      <a:pt x="251" y="218"/>
                    </a:cubicBezTo>
                    <a:cubicBezTo>
                      <a:pt x="251"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2" y="218"/>
                      <a:pt x="252" y="218"/>
                      <a:pt x="252" y="218"/>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3" y="217"/>
                      <a:pt x="253" y="217"/>
                      <a:pt x="253" y="217"/>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6"/>
                    </a:cubicBezTo>
                    <a:cubicBezTo>
                      <a:pt x="254" y="216"/>
                      <a:pt x="254" y="216"/>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4" y="214"/>
                      <a:pt x="254" y="214"/>
                      <a:pt x="254" y="214"/>
                    </a:cubicBezTo>
                    <a:cubicBezTo>
                      <a:pt x="254" y="214"/>
                      <a:pt x="254" y="214"/>
                      <a:pt x="254" y="214"/>
                    </a:cubicBezTo>
                    <a:cubicBezTo>
                      <a:pt x="254" y="214"/>
                      <a:pt x="254" y="214"/>
                      <a:pt x="254" y="214"/>
                    </a:cubicBezTo>
                    <a:cubicBezTo>
                      <a:pt x="254"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0" y="214"/>
                      <a:pt x="250" y="214"/>
                      <a:pt x="250" y="214"/>
                    </a:cubicBezTo>
                    <a:cubicBezTo>
                      <a:pt x="251" y="213"/>
                      <a:pt x="251" y="213"/>
                      <a:pt x="251" y="213"/>
                    </a:cubicBezTo>
                    <a:cubicBezTo>
                      <a:pt x="251" y="213"/>
                      <a:pt x="251" y="213"/>
                      <a:pt x="251"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0" y="213"/>
                    </a:cubicBezTo>
                    <a:cubicBezTo>
                      <a:pt x="250" y="213"/>
                      <a:pt x="250" y="213"/>
                      <a:pt x="251" y="213"/>
                    </a:cubicBezTo>
                    <a:cubicBezTo>
                      <a:pt x="251" y="213"/>
                      <a:pt x="251" y="213"/>
                      <a:pt x="251" y="213"/>
                    </a:cubicBezTo>
                    <a:cubicBezTo>
                      <a:pt x="251" y="213"/>
                      <a:pt x="251" y="213"/>
                      <a:pt x="251" y="213"/>
                    </a:cubicBezTo>
                    <a:cubicBezTo>
                      <a:pt x="251" y="214"/>
                      <a:pt x="251" y="214"/>
                      <a:pt x="251" y="214"/>
                    </a:cubicBezTo>
                    <a:cubicBezTo>
                      <a:pt x="251" y="214"/>
                      <a:pt x="251" y="214"/>
                      <a:pt x="251" y="214"/>
                    </a:cubicBezTo>
                    <a:cubicBezTo>
                      <a:pt x="251" y="214"/>
                      <a:pt x="251" y="214"/>
                      <a:pt x="251" y="214"/>
                    </a:cubicBezTo>
                    <a:cubicBezTo>
                      <a:pt x="251" y="214"/>
                      <a:pt x="251" y="214"/>
                      <a:pt x="251" y="214"/>
                    </a:cubicBezTo>
                    <a:cubicBezTo>
                      <a:pt x="251" y="213"/>
                      <a:pt x="251"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2" y="214"/>
                      <a:pt x="252" y="214"/>
                      <a:pt x="252"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3" y="214"/>
                      <a:pt x="253" y="214"/>
                      <a:pt x="253"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4"/>
                      <a:pt x="254" y="214"/>
                    </a:cubicBezTo>
                    <a:cubicBezTo>
                      <a:pt x="254" y="214"/>
                      <a:pt x="254" y="215"/>
                      <a:pt x="254" y="215"/>
                    </a:cubicBezTo>
                    <a:cubicBezTo>
                      <a:pt x="254" y="215"/>
                      <a:pt x="254" y="215"/>
                      <a:pt x="254" y="215"/>
                    </a:cubicBezTo>
                    <a:cubicBezTo>
                      <a:pt x="254" y="215"/>
                      <a:pt x="254" y="215"/>
                      <a:pt x="254" y="215"/>
                    </a:cubicBezTo>
                    <a:cubicBezTo>
                      <a:pt x="254" y="215"/>
                      <a:pt x="254" y="215"/>
                      <a:pt x="254" y="215"/>
                    </a:cubicBezTo>
                    <a:cubicBezTo>
                      <a:pt x="254" y="215"/>
                      <a:pt x="254" y="215"/>
                      <a:pt x="254" y="215"/>
                    </a:cubicBezTo>
                    <a:cubicBezTo>
                      <a:pt x="255" y="215"/>
                      <a:pt x="255" y="215"/>
                      <a:pt x="255" y="215"/>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5" y="214"/>
                      <a:pt x="255" y="214"/>
                      <a:pt x="255"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4"/>
                      <a:pt x="256" y="214"/>
                    </a:cubicBezTo>
                    <a:cubicBezTo>
                      <a:pt x="256" y="214"/>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3"/>
                      <a:pt x="256" y="213"/>
                      <a:pt x="256" y="213"/>
                    </a:cubicBezTo>
                    <a:cubicBezTo>
                      <a:pt x="256" y="212"/>
                      <a:pt x="256" y="212"/>
                      <a:pt x="256"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2"/>
                      <a:pt x="257" y="212"/>
                      <a:pt x="257" y="212"/>
                    </a:cubicBezTo>
                    <a:cubicBezTo>
                      <a:pt x="257" y="211"/>
                      <a:pt x="257"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1"/>
                    </a:cubicBezTo>
                    <a:cubicBezTo>
                      <a:pt x="258" y="211"/>
                      <a:pt x="258" y="211"/>
                      <a:pt x="258" y="210"/>
                    </a:cubicBezTo>
                    <a:cubicBezTo>
                      <a:pt x="258" y="210"/>
                      <a:pt x="258" y="210"/>
                      <a:pt x="258"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59" y="210"/>
                      <a:pt x="259" y="210"/>
                      <a:pt x="259" y="210"/>
                    </a:cubicBezTo>
                    <a:cubicBezTo>
                      <a:pt x="260" y="210"/>
                      <a:pt x="259" y="210"/>
                      <a:pt x="260" y="210"/>
                    </a:cubicBezTo>
                    <a:cubicBezTo>
                      <a:pt x="260" y="210"/>
                      <a:pt x="260" y="210"/>
                      <a:pt x="260" y="210"/>
                    </a:cubicBezTo>
                    <a:cubicBezTo>
                      <a:pt x="260" y="210"/>
                      <a:pt x="260" y="210"/>
                      <a:pt x="260" y="210"/>
                    </a:cubicBezTo>
                    <a:cubicBezTo>
                      <a:pt x="260" y="209"/>
                      <a:pt x="260" y="209"/>
                      <a:pt x="260" y="209"/>
                    </a:cubicBezTo>
                    <a:cubicBezTo>
                      <a:pt x="261" y="209"/>
                      <a:pt x="261" y="209"/>
                      <a:pt x="261" y="209"/>
                    </a:cubicBezTo>
                    <a:cubicBezTo>
                      <a:pt x="261" y="209"/>
                      <a:pt x="261" y="209"/>
                      <a:pt x="261" y="209"/>
                    </a:cubicBezTo>
                    <a:cubicBezTo>
                      <a:pt x="262" y="209"/>
                      <a:pt x="262" y="209"/>
                      <a:pt x="262" y="209"/>
                    </a:cubicBezTo>
                    <a:cubicBezTo>
                      <a:pt x="263" y="209"/>
                      <a:pt x="263" y="209"/>
                      <a:pt x="263" y="209"/>
                    </a:cubicBezTo>
                    <a:cubicBezTo>
                      <a:pt x="263" y="209"/>
                      <a:pt x="263" y="209"/>
                      <a:pt x="263" y="209"/>
                    </a:cubicBezTo>
                    <a:cubicBezTo>
                      <a:pt x="263" y="209"/>
                      <a:pt x="263" y="209"/>
                      <a:pt x="263" y="209"/>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3" y="208"/>
                      <a:pt x="263" y="208"/>
                    </a:cubicBezTo>
                    <a:cubicBezTo>
                      <a:pt x="263" y="208"/>
                      <a:pt x="264" y="208"/>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3" y="207"/>
                      <a:pt x="263" y="207"/>
                    </a:cubicBezTo>
                    <a:cubicBezTo>
                      <a:pt x="263"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7"/>
                      <a:pt x="264" y="207"/>
                      <a:pt x="264" y="207"/>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4" y="206"/>
                      <a:pt x="264" y="206"/>
                      <a:pt x="264" y="206"/>
                    </a:cubicBezTo>
                    <a:cubicBezTo>
                      <a:pt x="265" y="206"/>
                      <a:pt x="265" y="206"/>
                      <a:pt x="265" y="206"/>
                    </a:cubicBezTo>
                    <a:cubicBezTo>
                      <a:pt x="265" y="206"/>
                      <a:pt x="265" y="206"/>
                      <a:pt x="265" y="206"/>
                    </a:cubicBezTo>
                    <a:cubicBezTo>
                      <a:pt x="265" y="206"/>
                      <a:pt x="265" y="206"/>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5" y="205"/>
                      <a:pt x="265" y="205"/>
                    </a:cubicBezTo>
                    <a:cubicBezTo>
                      <a:pt x="265"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6" y="205"/>
                      <a:pt x="266" y="205"/>
                    </a:cubicBezTo>
                    <a:cubicBezTo>
                      <a:pt x="266" y="205"/>
                      <a:pt x="267" y="205"/>
                      <a:pt x="267" y="205"/>
                    </a:cubicBezTo>
                    <a:cubicBezTo>
                      <a:pt x="267" y="205"/>
                      <a:pt x="267" y="205"/>
                      <a:pt x="267" y="205"/>
                    </a:cubicBezTo>
                    <a:cubicBezTo>
                      <a:pt x="267" y="205"/>
                      <a:pt x="267" y="205"/>
                      <a:pt x="267" y="205"/>
                    </a:cubicBezTo>
                    <a:cubicBezTo>
                      <a:pt x="267" y="205"/>
                      <a:pt x="267" y="205"/>
                      <a:pt x="267" y="205"/>
                    </a:cubicBezTo>
                    <a:cubicBezTo>
                      <a:pt x="267" y="205"/>
                      <a:pt x="267" y="205"/>
                      <a:pt x="267" y="205"/>
                    </a:cubicBezTo>
                    <a:cubicBezTo>
                      <a:pt x="268" y="205"/>
                      <a:pt x="268" y="205"/>
                      <a:pt x="268" y="205"/>
                    </a:cubicBezTo>
                    <a:cubicBezTo>
                      <a:pt x="268" y="205"/>
                      <a:pt x="268" y="205"/>
                      <a:pt x="268" y="205"/>
                    </a:cubicBezTo>
                    <a:cubicBezTo>
                      <a:pt x="270" y="205"/>
                      <a:pt x="270" y="205"/>
                      <a:pt x="270" y="205"/>
                    </a:cubicBezTo>
                    <a:cubicBezTo>
                      <a:pt x="270" y="205"/>
                      <a:pt x="270" y="205"/>
                      <a:pt x="270"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1" y="205"/>
                      <a:pt x="271" y="205"/>
                    </a:cubicBezTo>
                    <a:cubicBezTo>
                      <a:pt x="271"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2" y="205"/>
                      <a:pt x="272" y="205"/>
                      <a:pt x="272"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3" y="205"/>
                      <a:pt x="273" y="205"/>
                      <a:pt x="273"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4" y="205"/>
                      <a:pt x="274" y="205"/>
                    </a:cubicBezTo>
                    <a:cubicBezTo>
                      <a:pt x="274" y="205"/>
                      <a:pt x="275"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6" y="205"/>
                      <a:pt x="276" y="205"/>
                    </a:cubicBezTo>
                    <a:cubicBezTo>
                      <a:pt x="276"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7" y="205"/>
                      <a:pt x="277" y="205"/>
                      <a:pt x="277" y="205"/>
                    </a:cubicBezTo>
                    <a:cubicBezTo>
                      <a:pt x="278" y="205"/>
                      <a:pt x="279" y="205"/>
                      <a:pt x="279" y="205"/>
                    </a:cubicBezTo>
                    <a:cubicBezTo>
                      <a:pt x="280" y="205"/>
                      <a:pt x="280" y="205"/>
                      <a:pt x="280" y="205"/>
                    </a:cubicBezTo>
                    <a:cubicBezTo>
                      <a:pt x="281" y="205"/>
                      <a:pt x="281" y="205"/>
                      <a:pt x="282" y="205"/>
                    </a:cubicBezTo>
                    <a:cubicBezTo>
                      <a:pt x="282" y="205"/>
                      <a:pt x="282" y="205"/>
                      <a:pt x="283" y="205"/>
                    </a:cubicBezTo>
                    <a:cubicBezTo>
                      <a:pt x="283" y="205"/>
                      <a:pt x="283" y="205"/>
                      <a:pt x="283" y="205"/>
                    </a:cubicBezTo>
                    <a:cubicBezTo>
                      <a:pt x="283" y="205"/>
                      <a:pt x="283" y="205"/>
                      <a:pt x="283" y="206"/>
                    </a:cubicBezTo>
                    <a:cubicBezTo>
                      <a:pt x="283" y="206"/>
                      <a:pt x="284" y="205"/>
                      <a:pt x="285" y="205"/>
                    </a:cubicBezTo>
                    <a:cubicBezTo>
                      <a:pt x="285" y="205"/>
                      <a:pt x="286" y="205"/>
                      <a:pt x="286" y="205"/>
                    </a:cubicBezTo>
                    <a:cubicBezTo>
                      <a:pt x="287" y="205"/>
                      <a:pt x="288" y="205"/>
                      <a:pt x="289" y="205"/>
                    </a:cubicBezTo>
                    <a:cubicBezTo>
                      <a:pt x="290" y="204"/>
                      <a:pt x="290" y="204"/>
                      <a:pt x="291" y="203"/>
                    </a:cubicBezTo>
                    <a:cubicBezTo>
                      <a:pt x="291" y="203"/>
                      <a:pt x="292" y="202"/>
                      <a:pt x="292" y="202"/>
                    </a:cubicBezTo>
                    <a:close/>
                    <a:moveTo>
                      <a:pt x="23" y="106"/>
                    </a:moveTo>
                    <a:cubicBezTo>
                      <a:pt x="23" y="106"/>
                      <a:pt x="22" y="105"/>
                      <a:pt x="22" y="105"/>
                    </a:cubicBezTo>
                    <a:cubicBezTo>
                      <a:pt x="22" y="105"/>
                      <a:pt x="22" y="105"/>
                      <a:pt x="21" y="105"/>
                    </a:cubicBezTo>
                    <a:cubicBezTo>
                      <a:pt x="21" y="105"/>
                      <a:pt x="21" y="105"/>
                      <a:pt x="21" y="105"/>
                    </a:cubicBezTo>
                    <a:cubicBezTo>
                      <a:pt x="21" y="105"/>
                      <a:pt x="21" y="105"/>
                      <a:pt x="21" y="105"/>
                    </a:cubicBezTo>
                    <a:cubicBezTo>
                      <a:pt x="22" y="105"/>
                      <a:pt x="22" y="105"/>
                      <a:pt x="22" y="105"/>
                    </a:cubicBezTo>
                    <a:cubicBezTo>
                      <a:pt x="22" y="105"/>
                      <a:pt x="22" y="105"/>
                      <a:pt x="22" y="105"/>
                    </a:cubicBezTo>
                    <a:cubicBezTo>
                      <a:pt x="23" y="105"/>
                      <a:pt x="23" y="106"/>
                      <a:pt x="23" y="106"/>
                    </a:cubicBezTo>
                    <a:cubicBezTo>
                      <a:pt x="23" y="106"/>
                      <a:pt x="23" y="106"/>
                      <a:pt x="23" y="106"/>
                    </a:cubicBezTo>
                    <a:cubicBezTo>
                      <a:pt x="24" y="106"/>
                      <a:pt x="24" y="106"/>
                      <a:pt x="24" y="106"/>
                    </a:cubicBezTo>
                    <a:cubicBezTo>
                      <a:pt x="24" y="106"/>
                      <a:pt x="24" y="106"/>
                      <a:pt x="24" y="106"/>
                    </a:cubicBezTo>
                    <a:cubicBezTo>
                      <a:pt x="24" y="106"/>
                      <a:pt x="23" y="106"/>
                      <a:pt x="23" y="105"/>
                    </a:cubicBezTo>
                    <a:cubicBezTo>
                      <a:pt x="23" y="105"/>
                      <a:pt x="23" y="105"/>
                      <a:pt x="23" y="105"/>
                    </a:cubicBezTo>
                    <a:cubicBezTo>
                      <a:pt x="23" y="105"/>
                      <a:pt x="23" y="105"/>
                      <a:pt x="23" y="105"/>
                    </a:cubicBezTo>
                    <a:cubicBezTo>
                      <a:pt x="23" y="105"/>
                      <a:pt x="23" y="105"/>
                      <a:pt x="23" y="105"/>
                    </a:cubicBezTo>
                    <a:cubicBezTo>
                      <a:pt x="23" y="105"/>
                      <a:pt x="22" y="105"/>
                      <a:pt x="22" y="105"/>
                    </a:cubicBezTo>
                    <a:cubicBezTo>
                      <a:pt x="22" y="105"/>
                      <a:pt x="22" y="104"/>
                      <a:pt x="22" y="104"/>
                    </a:cubicBezTo>
                    <a:cubicBezTo>
                      <a:pt x="22" y="104"/>
                      <a:pt x="22" y="104"/>
                      <a:pt x="22" y="104"/>
                    </a:cubicBezTo>
                    <a:cubicBezTo>
                      <a:pt x="23" y="104"/>
                      <a:pt x="23" y="104"/>
                      <a:pt x="23" y="104"/>
                    </a:cubicBezTo>
                    <a:cubicBezTo>
                      <a:pt x="23" y="104"/>
                      <a:pt x="23" y="104"/>
                      <a:pt x="23" y="104"/>
                    </a:cubicBezTo>
                    <a:cubicBezTo>
                      <a:pt x="23" y="104"/>
                      <a:pt x="23" y="104"/>
                      <a:pt x="23" y="104"/>
                    </a:cubicBezTo>
                    <a:cubicBezTo>
                      <a:pt x="23" y="103"/>
                      <a:pt x="23" y="103"/>
                      <a:pt x="23" y="103"/>
                    </a:cubicBezTo>
                    <a:cubicBezTo>
                      <a:pt x="24" y="103"/>
                      <a:pt x="24" y="103"/>
                      <a:pt x="24" y="103"/>
                    </a:cubicBezTo>
                    <a:cubicBezTo>
                      <a:pt x="23" y="103"/>
                      <a:pt x="23" y="104"/>
                      <a:pt x="23" y="104"/>
                    </a:cubicBezTo>
                    <a:cubicBezTo>
                      <a:pt x="22" y="104"/>
                      <a:pt x="22" y="104"/>
                      <a:pt x="23" y="105"/>
                    </a:cubicBezTo>
                    <a:cubicBezTo>
                      <a:pt x="23" y="105"/>
                      <a:pt x="23" y="105"/>
                      <a:pt x="23" y="106"/>
                    </a:cubicBezTo>
                    <a:cubicBezTo>
                      <a:pt x="24" y="106"/>
                      <a:pt x="24" y="106"/>
                      <a:pt x="24" y="106"/>
                    </a:cubicBezTo>
                    <a:cubicBezTo>
                      <a:pt x="23" y="106"/>
                      <a:pt x="23" y="106"/>
                      <a:pt x="23" y="106"/>
                    </a:cubicBezTo>
                    <a:close/>
                    <a:moveTo>
                      <a:pt x="81" y="123"/>
                    </a:moveTo>
                    <a:cubicBezTo>
                      <a:pt x="81" y="123"/>
                      <a:pt x="81" y="123"/>
                      <a:pt x="81" y="123"/>
                    </a:cubicBezTo>
                    <a:cubicBezTo>
                      <a:pt x="81" y="124"/>
                      <a:pt x="81" y="124"/>
                      <a:pt x="81" y="124"/>
                    </a:cubicBezTo>
                    <a:cubicBezTo>
                      <a:pt x="82" y="124"/>
                      <a:pt x="82" y="123"/>
                      <a:pt x="83" y="124"/>
                    </a:cubicBezTo>
                    <a:cubicBezTo>
                      <a:pt x="83" y="124"/>
                      <a:pt x="83" y="124"/>
                      <a:pt x="82" y="124"/>
                    </a:cubicBezTo>
                    <a:cubicBezTo>
                      <a:pt x="82" y="124"/>
                      <a:pt x="82" y="124"/>
                      <a:pt x="82" y="124"/>
                    </a:cubicBezTo>
                    <a:cubicBezTo>
                      <a:pt x="82" y="124"/>
                      <a:pt x="82" y="124"/>
                      <a:pt x="82" y="124"/>
                    </a:cubicBezTo>
                    <a:cubicBezTo>
                      <a:pt x="82" y="125"/>
                      <a:pt x="82" y="124"/>
                      <a:pt x="81" y="124"/>
                    </a:cubicBezTo>
                    <a:cubicBezTo>
                      <a:pt x="81" y="124"/>
                      <a:pt x="81" y="125"/>
                      <a:pt x="81" y="125"/>
                    </a:cubicBezTo>
                    <a:cubicBezTo>
                      <a:pt x="81" y="125"/>
                      <a:pt x="81" y="125"/>
                      <a:pt x="81" y="125"/>
                    </a:cubicBezTo>
                    <a:cubicBezTo>
                      <a:pt x="80" y="125"/>
                      <a:pt x="80" y="124"/>
                      <a:pt x="80" y="125"/>
                    </a:cubicBezTo>
                    <a:cubicBezTo>
                      <a:pt x="80" y="125"/>
                      <a:pt x="80" y="125"/>
                      <a:pt x="80" y="125"/>
                    </a:cubicBezTo>
                    <a:cubicBezTo>
                      <a:pt x="80" y="125"/>
                      <a:pt x="80" y="125"/>
                      <a:pt x="80" y="125"/>
                    </a:cubicBezTo>
                    <a:cubicBezTo>
                      <a:pt x="80" y="125"/>
                      <a:pt x="79" y="124"/>
                      <a:pt x="79" y="124"/>
                    </a:cubicBezTo>
                    <a:cubicBezTo>
                      <a:pt x="79" y="124"/>
                      <a:pt x="79" y="124"/>
                      <a:pt x="79" y="124"/>
                    </a:cubicBezTo>
                    <a:cubicBezTo>
                      <a:pt x="78" y="124"/>
                      <a:pt x="78" y="124"/>
                      <a:pt x="77" y="124"/>
                    </a:cubicBezTo>
                    <a:cubicBezTo>
                      <a:pt x="77" y="124"/>
                      <a:pt x="76" y="124"/>
                      <a:pt x="76" y="124"/>
                    </a:cubicBezTo>
                    <a:cubicBezTo>
                      <a:pt x="75" y="124"/>
                      <a:pt x="76" y="124"/>
                      <a:pt x="76" y="124"/>
                    </a:cubicBezTo>
                    <a:cubicBezTo>
                      <a:pt x="76" y="124"/>
                      <a:pt x="75" y="124"/>
                      <a:pt x="75" y="125"/>
                    </a:cubicBezTo>
                    <a:cubicBezTo>
                      <a:pt x="75" y="125"/>
                      <a:pt x="75" y="125"/>
                      <a:pt x="74" y="125"/>
                    </a:cubicBezTo>
                    <a:cubicBezTo>
                      <a:pt x="75" y="125"/>
                      <a:pt x="75" y="125"/>
                      <a:pt x="75" y="126"/>
                    </a:cubicBezTo>
                    <a:cubicBezTo>
                      <a:pt x="76" y="126"/>
                      <a:pt x="76" y="126"/>
                      <a:pt x="76" y="126"/>
                    </a:cubicBezTo>
                    <a:cubicBezTo>
                      <a:pt x="76" y="126"/>
                      <a:pt x="76" y="126"/>
                      <a:pt x="77" y="127"/>
                    </a:cubicBezTo>
                    <a:cubicBezTo>
                      <a:pt x="76" y="127"/>
                      <a:pt x="76" y="126"/>
                      <a:pt x="76" y="127"/>
                    </a:cubicBezTo>
                    <a:cubicBezTo>
                      <a:pt x="75" y="127"/>
                      <a:pt x="75" y="127"/>
                      <a:pt x="75" y="127"/>
                    </a:cubicBezTo>
                    <a:cubicBezTo>
                      <a:pt x="75" y="127"/>
                      <a:pt x="75" y="127"/>
                      <a:pt x="75" y="127"/>
                    </a:cubicBezTo>
                    <a:cubicBezTo>
                      <a:pt x="74" y="127"/>
                      <a:pt x="73" y="128"/>
                      <a:pt x="72" y="128"/>
                    </a:cubicBezTo>
                    <a:cubicBezTo>
                      <a:pt x="72" y="129"/>
                      <a:pt x="71" y="130"/>
                      <a:pt x="70" y="130"/>
                    </a:cubicBezTo>
                    <a:cubicBezTo>
                      <a:pt x="70" y="129"/>
                      <a:pt x="69" y="129"/>
                      <a:pt x="69" y="129"/>
                    </a:cubicBezTo>
                    <a:cubicBezTo>
                      <a:pt x="69" y="129"/>
                      <a:pt x="70" y="129"/>
                      <a:pt x="70" y="129"/>
                    </a:cubicBezTo>
                    <a:cubicBezTo>
                      <a:pt x="70" y="128"/>
                      <a:pt x="71" y="129"/>
                      <a:pt x="71" y="128"/>
                    </a:cubicBezTo>
                    <a:cubicBezTo>
                      <a:pt x="71" y="128"/>
                      <a:pt x="71" y="128"/>
                      <a:pt x="71" y="128"/>
                    </a:cubicBezTo>
                    <a:cubicBezTo>
                      <a:pt x="71" y="128"/>
                      <a:pt x="72" y="128"/>
                      <a:pt x="72" y="127"/>
                    </a:cubicBezTo>
                    <a:cubicBezTo>
                      <a:pt x="72" y="127"/>
                      <a:pt x="73" y="127"/>
                      <a:pt x="73" y="127"/>
                    </a:cubicBezTo>
                    <a:cubicBezTo>
                      <a:pt x="73" y="127"/>
                      <a:pt x="73" y="126"/>
                      <a:pt x="73" y="126"/>
                    </a:cubicBezTo>
                    <a:cubicBezTo>
                      <a:pt x="74" y="126"/>
                      <a:pt x="73" y="126"/>
                      <a:pt x="73" y="125"/>
                    </a:cubicBezTo>
                    <a:cubicBezTo>
                      <a:pt x="73" y="125"/>
                      <a:pt x="73" y="125"/>
                      <a:pt x="72" y="125"/>
                    </a:cubicBezTo>
                    <a:cubicBezTo>
                      <a:pt x="72" y="125"/>
                      <a:pt x="71" y="125"/>
                      <a:pt x="70" y="126"/>
                    </a:cubicBezTo>
                    <a:cubicBezTo>
                      <a:pt x="70" y="126"/>
                      <a:pt x="70" y="126"/>
                      <a:pt x="70" y="126"/>
                    </a:cubicBezTo>
                    <a:cubicBezTo>
                      <a:pt x="69" y="126"/>
                      <a:pt x="69" y="126"/>
                      <a:pt x="69" y="127"/>
                    </a:cubicBezTo>
                    <a:cubicBezTo>
                      <a:pt x="69" y="127"/>
                      <a:pt x="69" y="127"/>
                      <a:pt x="69" y="127"/>
                    </a:cubicBezTo>
                    <a:cubicBezTo>
                      <a:pt x="69" y="127"/>
                      <a:pt x="69" y="127"/>
                      <a:pt x="69" y="127"/>
                    </a:cubicBezTo>
                    <a:cubicBezTo>
                      <a:pt x="69" y="128"/>
                      <a:pt x="69" y="128"/>
                      <a:pt x="68" y="128"/>
                    </a:cubicBezTo>
                    <a:cubicBezTo>
                      <a:pt x="67" y="129"/>
                      <a:pt x="67" y="129"/>
                      <a:pt x="67" y="128"/>
                    </a:cubicBezTo>
                    <a:cubicBezTo>
                      <a:pt x="66" y="128"/>
                      <a:pt x="66" y="128"/>
                      <a:pt x="66" y="128"/>
                    </a:cubicBezTo>
                    <a:cubicBezTo>
                      <a:pt x="65" y="128"/>
                      <a:pt x="62" y="128"/>
                      <a:pt x="62" y="128"/>
                    </a:cubicBezTo>
                    <a:cubicBezTo>
                      <a:pt x="62" y="127"/>
                      <a:pt x="64" y="127"/>
                      <a:pt x="64" y="127"/>
                    </a:cubicBezTo>
                    <a:cubicBezTo>
                      <a:pt x="64" y="127"/>
                      <a:pt x="65" y="127"/>
                      <a:pt x="65" y="127"/>
                    </a:cubicBezTo>
                    <a:cubicBezTo>
                      <a:pt x="65" y="126"/>
                      <a:pt x="65" y="126"/>
                      <a:pt x="64" y="126"/>
                    </a:cubicBezTo>
                    <a:cubicBezTo>
                      <a:pt x="65" y="126"/>
                      <a:pt x="65" y="125"/>
                      <a:pt x="65" y="125"/>
                    </a:cubicBezTo>
                    <a:cubicBezTo>
                      <a:pt x="65" y="125"/>
                      <a:pt x="66" y="125"/>
                      <a:pt x="66" y="125"/>
                    </a:cubicBezTo>
                    <a:cubicBezTo>
                      <a:pt x="66" y="125"/>
                      <a:pt x="67" y="125"/>
                      <a:pt x="67" y="124"/>
                    </a:cubicBezTo>
                    <a:cubicBezTo>
                      <a:pt x="67" y="124"/>
                      <a:pt x="65" y="123"/>
                      <a:pt x="65" y="123"/>
                    </a:cubicBezTo>
                    <a:cubicBezTo>
                      <a:pt x="66" y="123"/>
                      <a:pt x="66" y="123"/>
                      <a:pt x="67" y="123"/>
                    </a:cubicBezTo>
                    <a:cubicBezTo>
                      <a:pt x="68" y="123"/>
                      <a:pt x="68" y="123"/>
                      <a:pt x="69" y="123"/>
                    </a:cubicBezTo>
                    <a:cubicBezTo>
                      <a:pt x="69" y="123"/>
                      <a:pt x="71" y="123"/>
                      <a:pt x="70" y="122"/>
                    </a:cubicBezTo>
                    <a:cubicBezTo>
                      <a:pt x="69" y="121"/>
                      <a:pt x="68" y="121"/>
                      <a:pt x="66" y="121"/>
                    </a:cubicBezTo>
                    <a:cubicBezTo>
                      <a:pt x="66" y="121"/>
                      <a:pt x="65" y="121"/>
                      <a:pt x="64" y="121"/>
                    </a:cubicBezTo>
                    <a:cubicBezTo>
                      <a:pt x="64" y="121"/>
                      <a:pt x="64" y="121"/>
                      <a:pt x="64" y="122"/>
                    </a:cubicBezTo>
                    <a:cubicBezTo>
                      <a:pt x="64" y="122"/>
                      <a:pt x="63" y="122"/>
                      <a:pt x="63" y="122"/>
                    </a:cubicBezTo>
                    <a:cubicBezTo>
                      <a:pt x="63" y="122"/>
                      <a:pt x="62" y="122"/>
                      <a:pt x="62" y="122"/>
                    </a:cubicBezTo>
                    <a:cubicBezTo>
                      <a:pt x="61" y="122"/>
                      <a:pt x="61" y="122"/>
                      <a:pt x="60" y="122"/>
                    </a:cubicBezTo>
                    <a:cubicBezTo>
                      <a:pt x="60" y="122"/>
                      <a:pt x="59" y="122"/>
                      <a:pt x="59" y="122"/>
                    </a:cubicBezTo>
                    <a:cubicBezTo>
                      <a:pt x="59" y="122"/>
                      <a:pt x="58" y="122"/>
                      <a:pt x="58" y="122"/>
                    </a:cubicBezTo>
                    <a:cubicBezTo>
                      <a:pt x="58" y="122"/>
                      <a:pt x="59" y="122"/>
                      <a:pt x="58" y="122"/>
                    </a:cubicBezTo>
                    <a:cubicBezTo>
                      <a:pt x="58" y="122"/>
                      <a:pt x="58" y="122"/>
                      <a:pt x="58" y="122"/>
                    </a:cubicBezTo>
                    <a:cubicBezTo>
                      <a:pt x="58" y="122"/>
                      <a:pt x="58" y="122"/>
                      <a:pt x="58" y="123"/>
                    </a:cubicBezTo>
                    <a:cubicBezTo>
                      <a:pt x="57" y="123"/>
                      <a:pt x="58" y="123"/>
                      <a:pt x="57" y="123"/>
                    </a:cubicBezTo>
                    <a:cubicBezTo>
                      <a:pt x="57" y="123"/>
                      <a:pt x="57" y="123"/>
                      <a:pt x="57" y="123"/>
                    </a:cubicBezTo>
                    <a:cubicBezTo>
                      <a:pt x="57" y="122"/>
                      <a:pt x="56" y="122"/>
                      <a:pt x="57" y="122"/>
                    </a:cubicBezTo>
                    <a:cubicBezTo>
                      <a:pt x="57" y="121"/>
                      <a:pt x="57" y="121"/>
                      <a:pt x="57" y="121"/>
                    </a:cubicBezTo>
                    <a:cubicBezTo>
                      <a:pt x="57" y="121"/>
                      <a:pt x="57" y="121"/>
                      <a:pt x="57" y="121"/>
                    </a:cubicBezTo>
                    <a:cubicBezTo>
                      <a:pt x="58" y="121"/>
                      <a:pt x="58" y="121"/>
                      <a:pt x="58" y="121"/>
                    </a:cubicBezTo>
                    <a:cubicBezTo>
                      <a:pt x="58" y="121"/>
                      <a:pt x="59" y="121"/>
                      <a:pt x="59" y="121"/>
                    </a:cubicBezTo>
                    <a:cubicBezTo>
                      <a:pt x="59" y="121"/>
                      <a:pt x="59" y="121"/>
                      <a:pt x="60" y="120"/>
                    </a:cubicBezTo>
                    <a:cubicBezTo>
                      <a:pt x="60" y="120"/>
                      <a:pt x="60" y="121"/>
                      <a:pt x="61" y="121"/>
                    </a:cubicBezTo>
                    <a:cubicBezTo>
                      <a:pt x="61" y="121"/>
                      <a:pt x="61" y="120"/>
                      <a:pt x="61" y="120"/>
                    </a:cubicBezTo>
                    <a:cubicBezTo>
                      <a:pt x="61" y="120"/>
                      <a:pt x="62" y="120"/>
                      <a:pt x="62" y="120"/>
                    </a:cubicBezTo>
                    <a:cubicBezTo>
                      <a:pt x="62" y="120"/>
                      <a:pt x="63" y="120"/>
                      <a:pt x="63" y="120"/>
                    </a:cubicBezTo>
                    <a:cubicBezTo>
                      <a:pt x="63" y="120"/>
                      <a:pt x="64" y="120"/>
                      <a:pt x="64" y="120"/>
                    </a:cubicBezTo>
                    <a:cubicBezTo>
                      <a:pt x="64" y="120"/>
                      <a:pt x="64" y="120"/>
                      <a:pt x="64" y="120"/>
                    </a:cubicBezTo>
                    <a:cubicBezTo>
                      <a:pt x="64" y="120"/>
                      <a:pt x="64" y="119"/>
                      <a:pt x="64" y="119"/>
                    </a:cubicBezTo>
                    <a:cubicBezTo>
                      <a:pt x="65" y="119"/>
                      <a:pt x="65" y="120"/>
                      <a:pt x="66" y="119"/>
                    </a:cubicBezTo>
                    <a:cubicBezTo>
                      <a:pt x="66" y="119"/>
                      <a:pt x="66" y="119"/>
                      <a:pt x="66" y="119"/>
                    </a:cubicBezTo>
                    <a:cubicBezTo>
                      <a:pt x="66" y="119"/>
                      <a:pt x="66" y="119"/>
                      <a:pt x="66" y="119"/>
                    </a:cubicBezTo>
                    <a:cubicBezTo>
                      <a:pt x="67" y="119"/>
                      <a:pt x="67" y="119"/>
                      <a:pt x="67" y="119"/>
                    </a:cubicBezTo>
                    <a:cubicBezTo>
                      <a:pt x="67" y="119"/>
                      <a:pt x="67" y="119"/>
                      <a:pt x="68" y="119"/>
                    </a:cubicBezTo>
                    <a:cubicBezTo>
                      <a:pt x="68" y="119"/>
                      <a:pt x="68" y="119"/>
                      <a:pt x="68" y="119"/>
                    </a:cubicBezTo>
                    <a:cubicBezTo>
                      <a:pt x="69" y="118"/>
                      <a:pt x="69" y="118"/>
                      <a:pt x="69" y="118"/>
                    </a:cubicBezTo>
                    <a:cubicBezTo>
                      <a:pt x="69" y="118"/>
                      <a:pt x="69" y="118"/>
                      <a:pt x="70" y="118"/>
                    </a:cubicBezTo>
                    <a:cubicBezTo>
                      <a:pt x="70" y="118"/>
                      <a:pt x="70" y="118"/>
                      <a:pt x="70" y="118"/>
                    </a:cubicBezTo>
                    <a:cubicBezTo>
                      <a:pt x="70" y="118"/>
                      <a:pt x="70" y="118"/>
                      <a:pt x="70" y="118"/>
                    </a:cubicBezTo>
                    <a:cubicBezTo>
                      <a:pt x="71" y="118"/>
                      <a:pt x="71" y="118"/>
                      <a:pt x="71" y="118"/>
                    </a:cubicBezTo>
                    <a:cubicBezTo>
                      <a:pt x="72" y="118"/>
                      <a:pt x="72" y="117"/>
                      <a:pt x="73" y="117"/>
                    </a:cubicBezTo>
                    <a:cubicBezTo>
                      <a:pt x="74" y="117"/>
                      <a:pt x="74" y="117"/>
                      <a:pt x="74" y="117"/>
                    </a:cubicBezTo>
                    <a:cubicBezTo>
                      <a:pt x="75" y="117"/>
                      <a:pt x="75" y="117"/>
                      <a:pt x="75" y="116"/>
                    </a:cubicBezTo>
                    <a:cubicBezTo>
                      <a:pt x="75" y="116"/>
                      <a:pt x="75" y="116"/>
                      <a:pt x="75" y="116"/>
                    </a:cubicBezTo>
                    <a:cubicBezTo>
                      <a:pt x="75" y="117"/>
                      <a:pt x="78" y="117"/>
                      <a:pt x="78" y="117"/>
                    </a:cubicBezTo>
                    <a:cubicBezTo>
                      <a:pt x="78" y="118"/>
                      <a:pt x="78" y="118"/>
                      <a:pt x="77" y="118"/>
                    </a:cubicBezTo>
                    <a:cubicBezTo>
                      <a:pt x="77" y="118"/>
                      <a:pt x="77" y="118"/>
                      <a:pt x="76" y="118"/>
                    </a:cubicBezTo>
                    <a:cubicBezTo>
                      <a:pt x="76" y="118"/>
                      <a:pt x="76" y="118"/>
                      <a:pt x="76" y="118"/>
                    </a:cubicBezTo>
                    <a:cubicBezTo>
                      <a:pt x="76" y="118"/>
                      <a:pt x="75" y="119"/>
                      <a:pt x="75" y="119"/>
                    </a:cubicBezTo>
                    <a:cubicBezTo>
                      <a:pt x="75" y="119"/>
                      <a:pt x="75" y="119"/>
                      <a:pt x="75" y="119"/>
                    </a:cubicBezTo>
                    <a:cubicBezTo>
                      <a:pt x="74" y="119"/>
                      <a:pt x="74" y="119"/>
                      <a:pt x="74" y="119"/>
                    </a:cubicBezTo>
                    <a:cubicBezTo>
                      <a:pt x="74" y="119"/>
                      <a:pt x="73" y="120"/>
                      <a:pt x="74" y="120"/>
                    </a:cubicBezTo>
                    <a:cubicBezTo>
                      <a:pt x="74" y="120"/>
                      <a:pt x="73" y="120"/>
                      <a:pt x="73" y="120"/>
                    </a:cubicBezTo>
                    <a:cubicBezTo>
                      <a:pt x="73" y="120"/>
                      <a:pt x="74" y="120"/>
                      <a:pt x="74" y="120"/>
                    </a:cubicBezTo>
                    <a:cubicBezTo>
                      <a:pt x="74" y="120"/>
                      <a:pt x="74" y="120"/>
                      <a:pt x="75" y="120"/>
                    </a:cubicBezTo>
                    <a:cubicBezTo>
                      <a:pt x="75" y="121"/>
                      <a:pt x="75" y="121"/>
                      <a:pt x="75" y="121"/>
                    </a:cubicBezTo>
                    <a:cubicBezTo>
                      <a:pt x="76" y="121"/>
                      <a:pt x="76" y="120"/>
                      <a:pt x="76" y="121"/>
                    </a:cubicBezTo>
                    <a:cubicBezTo>
                      <a:pt x="76" y="121"/>
                      <a:pt x="76" y="121"/>
                      <a:pt x="76" y="121"/>
                    </a:cubicBezTo>
                    <a:cubicBezTo>
                      <a:pt x="76" y="121"/>
                      <a:pt x="76" y="121"/>
                      <a:pt x="77" y="121"/>
                    </a:cubicBezTo>
                    <a:cubicBezTo>
                      <a:pt x="77" y="121"/>
                      <a:pt x="76" y="121"/>
                      <a:pt x="76" y="121"/>
                    </a:cubicBezTo>
                    <a:cubicBezTo>
                      <a:pt x="77" y="121"/>
                      <a:pt x="78" y="121"/>
                      <a:pt x="79" y="121"/>
                    </a:cubicBezTo>
                    <a:cubicBezTo>
                      <a:pt x="79" y="121"/>
                      <a:pt x="80" y="121"/>
                      <a:pt x="80" y="121"/>
                    </a:cubicBezTo>
                    <a:cubicBezTo>
                      <a:pt x="81" y="120"/>
                      <a:pt x="81" y="120"/>
                      <a:pt x="81" y="120"/>
                    </a:cubicBezTo>
                    <a:cubicBezTo>
                      <a:pt x="81" y="120"/>
                      <a:pt x="81" y="120"/>
                      <a:pt x="81" y="120"/>
                    </a:cubicBezTo>
                    <a:cubicBezTo>
                      <a:pt x="82" y="119"/>
                      <a:pt x="82" y="119"/>
                      <a:pt x="83" y="119"/>
                    </a:cubicBezTo>
                    <a:cubicBezTo>
                      <a:pt x="83" y="119"/>
                      <a:pt x="83" y="119"/>
                      <a:pt x="83" y="119"/>
                    </a:cubicBezTo>
                    <a:cubicBezTo>
                      <a:pt x="83" y="119"/>
                      <a:pt x="83" y="120"/>
                      <a:pt x="83" y="120"/>
                    </a:cubicBezTo>
                    <a:cubicBezTo>
                      <a:pt x="83" y="120"/>
                      <a:pt x="82" y="120"/>
                      <a:pt x="82" y="120"/>
                    </a:cubicBezTo>
                    <a:cubicBezTo>
                      <a:pt x="83" y="120"/>
                      <a:pt x="83" y="120"/>
                      <a:pt x="84" y="120"/>
                    </a:cubicBezTo>
                    <a:cubicBezTo>
                      <a:pt x="83" y="120"/>
                      <a:pt x="83" y="121"/>
                      <a:pt x="83" y="121"/>
                    </a:cubicBezTo>
                    <a:cubicBezTo>
                      <a:pt x="83" y="121"/>
                      <a:pt x="83" y="122"/>
                      <a:pt x="83" y="122"/>
                    </a:cubicBezTo>
                    <a:cubicBezTo>
                      <a:pt x="83" y="123"/>
                      <a:pt x="82" y="122"/>
                      <a:pt x="82" y="122"/>
                    </a:cubicBezTo>
                    <a:cubicBezTo>
                      <a:pt x="82" y="122"/>
                      <a:pt x="81" y="123"/>
                      <a:pt x="81" y="123"/>
                    </a:cubicBezTo>
                    <a:cubicBezTo>
                      <a:pt x="81" y="123"/>
                      <a:pt x="81" y="123"/>
                      <a:pt x="81" y="123"/>
                    </a:cubicBezTo>
                    <a:close/>
                    <a:moveTo>
                      <a:pt x="113" y="142"/>
                    </a:moveTo>
                    <a:cubicBezTo>
                      <a:pt x="113" y="142"/>
                      <a:pt x="113" y="142"/>
                      <a:pt x="113" y="141"/>
                    </a:cubicBezTo>
                    <a:cubicBezTo>
                      <a:pt x="112" y="141"/>
                      <a:pt x="112" y="141"/>
                      <a:pt x="112" y="141"/>
                    </a:cubicBezTo>
                    <a:cubicBezTo>
                      <a:pt x="111" y="141"/>
                      <a:pt x="110" y="141"/>
                      <a:pt x="110" y="141"/>
                    </a:cubicBezTo>
                    <a:cubicBezTo>
                      <a:pt x="109" y="141"/>
                      <a:pt x="109" y="141"/>
                      <a:pt x="109" y="141"/>
                    </a:cubicBezTo>
                    <a:cubicBezTo>
                      <a:pt x="108" y="141"/>
                      <a:pt x="108" y="141"/>
                      <a:pt x="107" y="141"/>
                    </a:cubicBezTo>
                    <a:cubicBezTo>
                      <a:pt x="106" y="142"/>
                      <a:pt x="105" y="142"/>
                      <a:pt x="105" y="143"/>
                    </a:cubicBezTo>
                    <a:cubicBezTo>
                      <a:pt x="105" y="143"/>
                      <a:pt x="106" y="142"/>
                      <a:pt x="107" y="142"/>
                    </a:cubicBezTo>
                    <a:cubicBezTo>
                      <a:pt x="107" y="142"/>
                      <a:pt x="109" y="142"/>
                      <a:pt x="109" y="142"/>
                    </a:cubicBezTo>
                    <a:cubicBezTo>
                      <a:pt x="109" y="141"/>
                      <a:pt x="108" y="141"/>
                      <a:pt x="109" y="141"/>
                    </a:cubicBezTo>
                    <a:cubicBezTo>
                      <a:pt x="109" y="141"/>
                      <a:pt x="110" y="141"/>
                      <a:pt x="110" y="141"/>
                    </a:cubicBezTo>
                    <a:cubicBezTo>
                      <a:pt x="111" y="141"/>
                      <a:pt x="111" y="141"/>
                      <a:pt x="111" y="141"/>
                    </a:cubicBezTo>
                    <a:cubicBezTo>
                      <a:pt x="111" y="141"/>
                      <a:pt x="110" y="141"/>
                      <a:pt x="109" y="141"/>
                    </a:cubicBezTo>
                    <a:cubicBezTo>
                      <a:pt x="110" y="142"/>
                      <a:pt x="111" y="141"/>
                      <a:pt x="112" y="142"/>
                    </a:cubicBezTo>
                    <a:cubicBezTo>
                      <a:pt x="111" y="142"/>
                      <a:pt x="110" y="142"/>
                      <a:pt x="109" y="142"/>
                    </a:cubicBezTo>
                    <a:cubicBezTo>
                      <a:pt x="109" y="143"/>
                      <a:pt x="108" y="142"/>
                      <a:pt x="108" y="142"/>
                    </a:cubicBezTo>
                    <a:cubicBezTo>
                      <a:pt x="108" y="143"/>
                      <a:pt x="109" y="142"/>
                      <a:pt x="109" y="142"/>
                    </a:cubicBezTo>
                    <a:cubicBezTo>
                      <a:pt x="109" y="143"/>
                      <a:pt x="109" y="143"/>
                      <a:pt x="109" y="143"/>
                    </a:cubicBezTo>
                    <a:cubicBezTo>
                      <a:pt x="109" y="143"/>
                      <a:pt x="109" y="143"/>
                      <a:pt x="109" y="143"/>
                    </a:cubicBezTo>
                    <a:cubicBezTo>
                      <a:pt x="109" y="143"/>
                      <a:pt x="110" y="143"/>
                      <a:pt x="110" y="143"/>
                    </a:cubicBezTo>
                    <a:cubicBezTo>
                      <a:pt x="110" y="143"/>
                      <a:pt x="111" y="142"/>
                      <a:pt x="111" y="142"/>
                    </a:cubicBezTo>
                    <a:cubicBezTo>
                      <a:pt x="110" y="143"/>
                      <a:pt x="109" y="144"/>
                      <a:pt x="108" y="143"/>
                    </a:cubicBezTo>
                    <a:cubicBezTo>
                      <a:pt x="108" y="143"/>
                      <a:pt x="107" y="143"/>
                      <a:pt x="107" y="143"/>
                    </a:cubicBezTo>
                    <a:cubicBezTo>
                      <a:pt x="107" y="143"/>
                      <a:pt x="106" y="144"/>
                      <a:pt x="106" y="144"/>
                    </a:cubicBezTo>
                    <a:cubicBezTo>
                      <a:pt x="105" y="145"/>
                      <a:pt x="105" y="145"/>
                      <a:pt x="104" y="145"/>
                    </a:cubicBezTo>
                    <a:cubicBezTo>
                      <a:pt x="104" y="145"/>
                      <a:pt x="105" y="145"/>
                      <a:pt x="105" y="145"/>
                    </a:cubicBezTo>
                    <a:cubicBezTo>
                      <a:pt x="105" y="145"/>
                      <a:pt x="105" y="145"/>
                      <a:pt x="105" y="146"/>
                    </a:cubicBezTo>
                    <a:cubicBezTo>
                      <a:pt x="104" y="146"/>
                      <a:pt x="103" y="147"/>
                      <a:pt x="103" y="147"/>
                    </a:cubicBezTo>
                    <a:cubicBezTo>
                      <a:pt x="103" y="147"/>
                      <a:pt x="103" y="148"/>
                      <a:pt x="102" y="148"/>
                    </a:cubicBezTo>
                    <a:cubicBezTo>
                      <a:pt x="101" y="148"/>
                      <a:pt x="101" y="148"/>
                      <a:pt x="100" y="148"/>
                    </a:cubicBezTo>
                    <a:cubicBezTo>
                      <a:pt x="99" y="148"/>
                      <a:pt x="99" y="148"/>
                      <a:pt x="98" y="149"/>
                    </a:cubicBezTo>
                    <a:cubicBezTo>
                      <a:pt x="98" y="149"/>
                      <a:pt x="97" y="149"/>
                      <a:pt x="97" y="150"/>
                    </a:cubicBezTo>
                    <a:cubicBezTo>
                      <a:pt x="97" y="150"/>
                      <a:pt x="97" y="150"/>
                      <a:pt x="97" y="150"/>
                    </a:cubicBezTo>
                    <a:cubicBezTo>
                      <a:pt x="98" y="150"/>
                      <a:pt x="98" y="151"/>
                      <a:pt x="97" y="151"/>
                    </a:cubicBezTo>
                    <a:cubicBezTo>
                      <a:pt x="96" y="151"/>
                      <a:pt x="95" y="151"/>
                      <a:pt x="93" y="151"/>
                    </a:cubicBezTo>
                    <a:cubicBezTo>
                      <a:pt x="92" y="152"/>
                      <a:pt x="91" y="152"/>
                      <a:pt x="90" y="152"/>
                    </a:cubicBezTo>
                    <a:cubicBezTo>
                      <a:pt x="90" y="152"/>
                      <a:pt x="89" y="152"/>
                      <a:pt x="89" y="152"/>
                    </a:cubicBezTo>
                    <a:cubicBezTo>
                      <a:pt x="88" y="151"/>
                      <a:pt x="88" y="151"/>
                      <a:pt x="88" y="151"/>
                    </a:cubicBezTo>
                    <a:cubicBezTo>
                      <a:pt x="88" y="151"/>
                      <a:pt x="87" y="151"/>
                      <a:pt x="87" y="151"/>
                    </a:cubicBezTo>
                    <a:cubicBezTo>
                      <a:pt x="87" y="151"/>
                      <a:pt x="86" y="151"/>
                      <a:pt x="85" y="151"/>
                    </a:cubicBezTo>
                    <a:cubicBezTo>
                      <a:pt x="85" y="150"/>
                      <a:pt x="84" y="150"/>
                      <a:pt x="84" y="150"/>
                    </a:cubicBezTo>
                    <a:cubicBezTo>
                      <a:pt x="84" y="150"/>
                      <a:pt x="84" y="150"/>
                      <a:pt x="84" y="149"/>
                    </a:cubicBezTo>
                    <a:cubicBezTo>
                      <a:pt x="84" y="149"/>
                      <a:pt x="83" y="149"/>
                      <a:pt x="83" y="149"/>
                    </a:cubicBezTo>
                    <a:cubicBezTo>
                      <a:pt x="83" y="149"/>
                      <a:pt x="84" y="149"/>
                      <a:pt x="84" y="149"/>
                    </a:cubicBezTo>
                    <a:cubicBezTo>
                      <a:pt x="85" y="150"/>
                      <a:pt x="86" y="150"/>
                      <a:pt x="87" y="150"/>
                    </a:cubicBezTo>
                    <a:cubicBezTo>
                      <a:pt x="86" y="149"/>
                      <a:pt x="88" y="149"/>
                      <a:pt x="88" y="149"/>
                    </a:cubicBezTo>
                    <a:cubicBezTo>
                      <a:pt x="89" y="150"/>
                      <a:pt x="89" y="150"/>
                      <a:pt x="89" y="149"/>
                    </a:cubicBezTo>
                    <a:cubicBezTo>
                      <a:pt x="90" y="149"/>
                      <a:pt x="89" y="149"/>
                      <a:pt x="89" y="149"/>
                    </a:cubicBezTo>
                    <a:cubicBezTo>
                      <a:pt x="89" y="149"/>
                      <a:pt x="89" y="149"/>
                      <a:pt x="89" y="149"/>
                    </a:cubicBezTo>
                    <a:cubicBezTo>
                      <a:pt x="89" y="149"/>
                      <a:pt x="90" y="149"/>
                      <a:pt x="90" y="149"/>
                    </a:cubicBezTo>
                    <a:cubicBezTo>
                      <a:pt x="90" y="148"/>
                      <a:pt x="90" y="148"/>
                      <a:pt x="90" y="148"/>
                    </a:cubicBezTo>
                    <a:cubicBezTo>
                      <a:pt x="90" y="148"/>
                      <a:pt x="90" y="148"/>
                      <a:pt x="90" y="148"/>
                    </a:cubicBezTo>
                    <a:cubicBezTo>
                      <a:pt x="90" y="147"/>
                      <a:pt x="91" y="147"/>
                      <a:pt x="91" y="147"/>
                    </a:cubicBezTo>
                    <a:cubicBezTo>
                      <a:pt x="90" y="147"/>
                      <a:pt x="91" y="147"/>
                      <a:pt x="91" y="147"/>
                    </a:cubicBezTo>
                    <a:cubicBezTo>
                      <a:pt x="92" y="147"/>
                      <a:pt x="92" y="147"/>
                      <a:pt x="92" y="147"/>
                    </a:cubicBezTo>
                    <a:cubicBezTo>
                      <a:pt x="93" y="147"/>
                      <a:pt x="94" y="147"/>
                      <a:pt x="94" y="146"/>
                    </a:cubicBezTo>
                    <a:cubicBezTo>
                      <a:pt x="94" y="146"/>
                      <a:pt x="94" y="146"/>
                      <a:pt x="94" y="146"/>
                    </a:cubicBezTo>
                    <a:cubicBezTo>
                      <a:pt x="94" y="146"/>
                      <a:pt x="94" y="146"/>
                      <a:pt x="94" y="146"/>
                    </a:cubicBezTo>
                    <a:cubicBezTo>
                      <a:pt x="94" y="146"/>
                      <a:pt x="94" y="146"/>
                      <a:pt x="93" y="146"/>
                    </a:cubicBezTo>
                    <a:cubicBezTo>
                      <a:pt x="93" y="146"/>
                      <a:pt x="93" y="145"/>
                      <a:pt x="93" y="145"/>
                    </a:cubicBezTo>
                    <a:cubicBezTo>
                      <a:pt x="93" y="145"/>
                      <a:pt x="93" y="145"/>
                      <a:pt x="93" y="145"/>
                    </a:cubicBezTo>
                    <a:cubicBezTo>
                      <a:pt x="92" y="145"/>
                      <a:pt x="93" y="145"/>
                      <a:pt x="92" y="144"/>
                    </a:cubicBezTo>
                    <a:cubicBezTo>
                      <a:pt x="92" y="144"/>
                      <a:pt x="91" y="144"/>
                      <a:pt x="92" y="144"/>
                    </a:cubicBezTo>
                    <a:cubicBezTo>
                      <a:pt x="91" y="144"/>
                      <a:pt x="92" y="143"/>
                      <a:pt x="92" y="143"/>
                    </a:cubicBezTo>
                    <a:cubicBezTo>
                      <a:pt x="92" y="143"/>
                      <a:pt x="92" y="143"/>
                      <a:pt x="92" y="143"/>
                    </a:cubicBezTo>
                    <a:cubicBezTo>
                      <a:pt x="91" y="143"/>
                      <a:pt x="91" y="143"/>
                      <a:pt x="91" y="143"/>
                    </a:cubicBezTo>
                    <a:cubicBezTo>
                      <a:pt x="91" y="143"/>
                      <a:pt x="90" y="143"/>
                      <a:pt x="90" y="143"/>
                    </a:cubicBezTo>
                    <a:cubicBezTo>
                      <a:pt x="90" y="143"/>
                      <a:pt x="90" y="142"/>
                      <a:pt x="90" y="142"/>
                    </a:cubicBezTo>
                    <a:cubicBezTo>
                      <a:pt x="90" y="143"/>
                      <a:pt x="90" y="142"/>
                      <a:pt x="90" y="142"/>
                    </a:cubicBezTo>
                    <a:cubicBezTo>
                      <a:pt x="90" y="142"/>
                      <a:pt x="89" y="142"/>
                      <a:pt x="89" y="142"/>
                    </a:cubicBezTo>
                    <a:cubicBezTo>
                      <a:pt x="89" y="141"/>
                      <a:pt x="89" y="141"/>
                      <a:pt x="89" y="141"/>
                    </a:cubicBezTo>
                    <a:cubicBezTo>
                      <a:pt x="90" y="141"/>
                      <a:pt x="90" y="142"/>
                      <a:pt x="90" y="142"/>
                    </a:cubicBezTo>
                    <a:cubicBezTo>
                      <a:pt x="91" y="142"/>
                      <a:pt x="91" y="142"/>
                      <a:pt x="91" y="142"/>
                    </a:cubicBezTo>
                    <a:cubicBezTo>
                      <a:pt x="92" y="142"/>
                      <a:pt x="92" y="142"/>
                      <a:pt x="92" y="143"/>
                    </a:cubicBezTo>
                    <a:cubicBezTo>
                      <a:pt x="92" y="143"/>
                      <a:pt x="93" y="143"/>
                      <a:pt x="93" y="143"/>
                    </a:cubicBezTo>
                    <a:cubicBezTo>
                      <a:pt x="94" y="143"/>
                      <a:pt x="94" y="144"/>
                      <a:pt x="94" y="143"/>
                    </a:cubicBezTo>
                    <a:cubicBezTo>
                      <a:pt x="95" y="143"/>
                      <a:pt x="95" y="143"/>
                      <a:pt x="95" y="143"/>
                    </a:cubicBezTo>
                    <a:cubicBezTo>
                      <a:pt x="95" y="143"/>
                      <a:pt x="96" y="144"/>
                      <a:pt x="96" y="144"/>
                    </a:cubicBezTo>
                    <a:cubicBezTo>
                      <a:pt x="96" y="144"/>
                      <a:pt x="96" y="144"/>
                      <a:pt x="96" y="144"/>
                    </a:cubicBezTo>
                    <a:cubicBezTo>
                      <a:pt x="96" y="144"/>
                      <a:pt x="96" y="144"/>
                      <a:pt x="96" y="144"/>
                    </a:cubicBezTo>
                    <a:cubicBezTo>
                      <a:pt x="97" y="144"/>
                      <a:pt x="97" y="144"/>
                      <a:pt x="97" y="145"/>
                    </a:cubicBezTo>
                    <a:cubicBezTo>
                      <a:pt x="97" y="145"/>
                      <a:pt x="97" y="145"/>
                      <a:pt x="97" y="145"/>
                    </a:cubicBezTo>
                    <a:cubicBezTo>
                      <a:pt x="97" y="145"/>
                      <a:pt x="97" y="145"/>
                      <a:pt x="98" y="145"/>
                    </a:cubicBezTo>
                    <a:cubicBezTo>
                      <a:pt x="98" y="145"/>
                      <a:pt x="98" y="145"/>
                      <a:pt x="98" y="145"/>
                    </a:cubicBezTo>
                    <a:cubicBezTo>
                      <a:pt x="98" y="145"/>
                      <a:pt x="98" y="145"/>
                      <a:pt x="98" y="145"/>
                    </a:cubicBezTo>
                    <a:cubicBezTo>
                      <a:pt x="98" y="145"/>
                      <a:pt x="99" y="145"/>
                      <a:pt x="99" y="145"/>
                    </a:cubicBezTo>
                    <a:cubicBezTo>
                      <a:pt x="99" y="146"/>
                      <a:pt x="99" y="145"/>
                      <a:pt x="99" y="145"/>
                    </a:cubicBezTo>
                    <a:cubicBezTo>
                      <a:pt x="99" y="145"/>
                      <a:pt x="100" y="145"/>
                      <a:pt x="100" y="145"/>
                    </a:cubicBezTo>
                    <a:cubicBezTo>
                      <a:pt x="100" y="145"/>
                      <a:pt x="100" y="145"/>
                      <a:pt x="100" y="145"/>
                    </a:cubicBezTo>
                    <a:cubicBezTo>
                      <a:pt x="100" y="145"/>
                      <a:pt x="100" y="145"/>
                      <a:pt x="100" y="145"/>
                    </a:cubicBezTo>
                    <a:cubicBezTo>
                      <a:pt x="101" y="145"/>
                      <a:pt x="101" y="145"/>
                      <a:pt x="101" y="145"/>
                    </a:cubicBezTo>
                    <a:cubicBezTo>
                      <a:pt x="101" y="145"/>
                      <a:pt x="101" y="145"/>
                      <a:pt x="102" y="145"/>
                    </a:cubicBezTo>
                    <a:cubicBezTo>
                      <a:pt x="102" y="145"/>
                      <a:pt x="103" y="144"/>
                      <a:pt x="103" y="144"/>
                    </a:cubicBezTo>
                    <a:cubicBezTo>
                      <a:pt x="103" y="144"/>
                      <a:pt x="103" y="144"/>
                      <a:pt x="104" y="144"/>
                    </a:cubicBezTo>
                    <a:cubicBezTo>
                      <a:pt x="104" y="144"/>
                      <a:pt x="104" y="144"/>
                      <a:pt x="104" y="143"/>
                    </a:cubicBezTo>
                    <a:cubicBezTo>
                      <a:pt x="105" y="143"/>
                      <a:pt x="105" y="143"/>
                      <a:pt x="105" y="143"/>
                    </a:cubicBezTo>
                    <a:cubicBezTo>
                      <a:pt x="105" y="142"/>
                      <a:pt x="105" y="142"/>
                      <a:pt x="105" y="142"/>
                    </a:cubicBezTo>
                    <a:cubicBezTo>
                      <a:pt x="106" y="141"/>
                      <a:pt x="107" y="141"/>
                      <a:pt x="108" y="140"/>
                    </a:cubicBezTo>
                    <a:cubicBezTo>
                      <a:pt x="109" y="140"/>
                      <a:pt x="110" y="140"/>
                      <a:pt x="111" y="140"/>
                    </a:cubicBezTo>
                    <a:cubicBezTo>
                      <a:pt x="112" y="140"/>
                      <a:pt x="112" y="140"/>
                      <a:pt x="112" y="141"/>
                    </a:cubicBezTo>
                    <a:cubicBezTo>
                      <a:pt x="112" y="141"/>
                      <a:pt x="113" y="141"/>
                      <a:pt x="113" y="141"/>
                    </a:cubicBezTo>
                    <a:cubicBezTo>
                      <a:pt x="113" y="141"/>
                      <a:pt x="114" y="141"/>
                      <a:pt x="114" y="141"/>
                    </a:cubicBezTo>
                    <a:cubicBezTo>
                      <a:pt x="114" y="141"/>
                      <a:pt x="114" y="142"/>
                      <a:pt x="113" y="142"/>
                    </a:cubicBezTo>
                    <a:close/>
                    <a:moveTo>
                      <a:pt x="152" y="187"/>
                    </a:moveTo>
                    <a:cubicBezTo>
                      <a:pt x="153" y="186"/>
                      <a:pt x="153" y="186"/>
                      <a:pt x="153" y="185"/>
                    </a:cubicBezTo>
                    <a:cubicBezTo>
                      <a:pt x="154" y="185"/>
                      <a:pt x="154" y="185"/>
                      <a:pt x="154" y="185"/>
                    </a:cubicBezTo>
                    <a:cubicBezTo>
                      <a:pt x="154" y="185"/>
                      <a:pt x="154" y="185"/>
                      <a:pt x="154" y="185"/>
                    </a:cubicBezTo>
                    <a:cubicBezTo>
                      <a:pt x="154" y="186"/>
                      <a:pt x="153" y="186"/>
                      <a:pt x="153" y="186"/>
                    </a:cubicBezTo>
                    <a:cubicBezTo>
                      <a:pt x="153" y="186"/>
                      <a:pt x="153" y="187"/>
                      <a:pt x="153" y="187"/>
                    </a:cubicBezTo>
                    <a:cubicBezTo>
                      <a:pt x="153" y="187"/>
                      <a:pt x="152" y="187"/>
                      <a:pt x="153" y="187"/>
                    </a:cubicBezTo>
                    <a:cubicBezTo>
                      <a:pt x="153" y="187"/>
                      <a:pt x="153" y="187"/>
                      <a:pt x="153" y="187"/>
                    </a:cubicBezTo>
                    <a:cubicBezTo>
                      <a:pt x="153" y="187"/>
                      <a:pt x="154" y="187"/>
                      <a:pt x="154" y="187"/>
                    </a:cubicBezTo>
                    <a:cubicBezTo>
                      <a:pt x="154" y="187"/>
                      <a:pt x="154" y="187"/>
                      <a:pt x="154" y="187"/>
                    </a:cubicBezTo>
                    <a:cubicBezTo>
                      <a:pt x="154" y="187"/>
                      <a:pt x="154" y="187"/>
                      <a:pt x="154" y="187"/>
                    </a:cubicBezTo>
                    <a:cubicBezTo>
                      <a:pt x="155" y="187"/>
                      <a:pt x="154" y="187"/>
                      <a:pt x="154" y="187"/>
                    </a:cubicBezTo>
                    <a:cubicBezTo>
                      <a:pt x="153" y="187"/>
                      <a:pt x="154" y="187"/>
                      <a:pt x="154" y="187"/>
                    </a:cubicBezTo>
                    <a:cubicBezTo>
                      <a:pt x="154" y="187"/>
                      <a:pt x="154" y="188"/>
                      <a:pt x="154" y="188"/>
                    </a:cubicBezTo>
                    <a:cubicBezTo>
                      <a:pt x="154" y="188"/>
                      <a:pt x="154" y="188"/>
                      <a:pt x="154" y="188"/>
                    </a:cubicBezTo>
                    <a:cubicBezTo>
                      <a:pt x="154" y="188"/>
                      <a:pt x="154" y="188"/>
                      <a:pt x="154" y="188"/>
                    </a:cubicBezTo>
                    <a:cubicBezTo>
                      <a:pt x="153" y="188"/>
                      <a:pt x="153" y="188"/>
                      <a:pt x="153" y="188"/>
                    </a:cubicBezTo>
                    <a:cubicBezTo>
                      <a:pt x="153" y="187"/>
                      <a:pt x="152" y="187"/>
                      <a:pt x="152" y="187"/>
                    </a:cubicBezTo>
                    <a:close/>
                    <a:moveTo>
                      <a:pt x="159" y="201"/>
                    </a:moveTo>
                    <a:cubicBezTo>
                      <a:pt x="159" y="201"/>
                      <a:pt x="159" y="202"/>
                      <a:pt x="159" y="202"/>
                    </a:cubicBezTo>
                    <a:cubicBezTo>
                      <a:pt x="159" y="202"/>
                      <a:pt x="159" y="203"/>
                      <a:pt x="159" y="203"/>
                    </a:cubicBezTo>
                    <a:cubicBezTo>
                      <a:pt x="159" y="203"/>
                      <a:pt x="159" y="203"/>
                      <a:pt x="159" y="203"/>
                    </a:cubicBezTo>
                    <a:cubicBezTo>
                      <a:pt x="158" y="203"/>
                      <a:pt x="158" y="203"/>
                      <a:pt x="158" y="203"/>
                    </a:cubicBezTo>
                    <a:cubicBezTo>
                      <a:pt x="158" y="204"/>
                      <a:pt x="159" y="204"/>
                      <a:pt x="158" y="204"/>
                    </a:cubicBezTo>
                    <a:cubicBezTo>
                      <a:pt x="158" y="204"/>
                      <a:pt x="158" y="204"/>
                      <a:pt x="158" y="204"/>
                    </a:cubicBezTo>
                    <a:cubicBezTo>
                      <a:pt x="157" y="204"/>
                      <a:pt x="157" y="203"/>
                      <a:pt x="157" y="202"/>
                    </a:cubicBezTo>
                    <a:cubicBezTo>
                      <a:pt x="157" y="202"/>
                      <a:pt x="157" y="202"/>
                      <a:pt x="157" y="201"/>
                    </a:cubicBezTo>
                    <a:cubicBezTo>
                      <a:pt x="157" y="201"/>
                      <a:pt x="157" y="201"/>
                      <a:pt x="157" y="201"/>
                    </a:cubicBezTo>
                    <a:cubicBezTo>
                      <a:pt x="157" y="201"/>
                      <a:pt x="157" y="201"/>
                      <a:pt x="158" y="201"/>
                    </a:cubicBezTo>
                    <a:cubicBezTo>
                      <a:pt x="158" y="201"/>
                      <a:pt x="158" y="200"/>
                      <a:pt x="158" y="200"/>
                    </a:cubicBezTo>
                    <a:cubicBezTo>
                      <a:pt x="158" y="200"/>
                      <a:pt x="158" y="200"/>
                      <a:pt x="158" y="200"/>
                    </a:cubicBezTo>
                    <a:cubicBezTo>
                      <a:pt x="158" y="199"/>
                      <a:pt x="158" y="200"/>
                      <a:pt x="157" y="201"/>
                    </a:cubicBezTo>
                    <a:cubicBezTo>
                      <a:pt x="157" y="200"/>
                      <a:pt x="157" y="200"/>
                      <a:pt x="158" y="199"/>
                    </a:cubicBezTo>
                    <a:cubicBezTo>
                      <a:pt x="158" y="199"/>
                      <a:pt x="158" y="199"/>
                      <a:pt x="158" y="199"/>
                    </a:cubicBezTo>
                    <a:cubicBezTo>
                      <a:pt x="158" y="198"/>
                      <a:pt x="157" y="198"/>
                      <a:pt x="157" y="198"/>
                    </a:cubicBezTo>
                    <a:cubicBezTo>
                      <a:pt x="156" y="198"/>
                      <a:pt x="157" y="199"/>
                      <a:pt x="156" y="199"/>
                    </a:cubicBezTo>
                    <a:cubicBezTo>
                      <a:pt x="156" y="200"/>
                      <a:pt x="156" y="198"/>
                      <a:pt x="156" y="198"/>
                    </a:cubicBezTo>
                    <a:cubicBezTo>
                      <a:pt x="156" y="197"/>
                      <a:pt x="156" y="196"/>
                      <a:pt x="155" y="197"/>
                    </a:cubicBezTo>
                    <a:cubicBezTo>
                      <a:pt x="155" y="197"/>
                      <a:pt x="155" y="197"/>
                      <a:pt x="155" y="197"/>
                    </a:cubicBezTo>
                    <a:cubicBezTo>
                      <a:pt x="155" y="197"/>
                      <a:pt x="155" y="196"/>
                      <a:pt x="155" y="196"/>
                    </a:cubicBezTo>
                    <a:cubicBezTo>
                      <a:pt x="155" y="196"/>
                      <a:pt x="155" y="196"/>
                      <a:pt x="154" y="196"/>
                    </a:cubicBezTo>
                    <a:cubicBezTo>
                      <a:pt x="154" y="196"/>
                      <a:pt x="154" y="196"/>
                      <a:pt x="154" y="196"/>
                    </a:cubicBezTo>
                    <a:cubicBezTo>
                      <a:pt x="154" y="196"/>
                      <a:pt x="154" y="197"/>
                      <a:pt x="154" y="197"/>
                    </a:cubicBezTo>
                    <a:cubicBezTo>
                      <a:pt x="154" y="197"/>
                      <a:pt x="154" y="197"/>
                      <a:pt x="154" y="197"/>
                    </a:cubicBezTo>
                    <a:cubicBezTo>
                      <a:pt x="154" y="197"/>
                      <a:pt x="153" y="197"/>
                      <a:pt x="153" y="197"/>
                    </a:cubicBezTo>
                    <a:cubicBezTo>
                      <a:pt x="153" y="196"/>
                      <a:pt x="153" y="195"/>
                      <a:pt x="152" y="195"/>
                    </a:cubicBezTo>
                    <a:cubicBezTo>
                      <a:pt x="152" y="195"/>
                      <a:pt x="152" y="195"/>
                      <a:pt x="151" y="194"/>
                    </a:cubicBezTo>
                    <a:cubicBezTo>
                      <a:pt x="151" y="194"/>
                      <a:pt x="151" y="194"/>
                      <a:pt x="151" y="193"/>
                    </a:cubicBezTo>
                    <a:cubicBezTo>
                      <a:pt x="150" y="193"/>
                      <a:pt x="150" y="193"/>
                      <a:pt x="151" y="192"/>
                    </a:cubicBezTo>
                    <a:cubicBezTo>
                      <a:pt x="151" y="192"/>
                      <a:pt x="151" y="192"/>
                      <a:pt x="152" y="192"/>
                    </a:cubicBezTo>
                    <a:cubicBezTo>
                      <a:pt x="151" y="192"/>
                      <a:pt x="151" y="191"/>
                      <a:pt x="151" y="191"/>
                    </a:cubicBezTo>
                    <a:cubicBezTo>
                      <a:pt x="151" y="192"/>
                      <a:pt x="150" y="192"/>
                      <a:pt x="150" y="192"/>
                    </a:cubicBezTo>
                    <a:cubicBezTo>
                      <a:pt x="150" y="192"/>
                      <a:pt x="150" y="192"/>
                      <a:pt x="150" y="192"/>
                    </a:cubicBezTo>
                    <a:cubicBezTo>
                      <a:pt x="149" y="191"/>
                      <a:pt x="149" y="191"/>
                      <a:pt x="149" y="191"/>
                    </a:cubicBezTo>
                    <a:cubicBezTo>
                      <a:pt x="149" y="191"/>
                      <a:pt x="149" y="191"/>
                      <a:pt x="149" y="191"/>
                    </a:cubicBezTo>
                    <a:cubicBezTo>
                      <a:pt x="149" y="190"/>
                      <a:pt x="149" y="188"/>
                      <a:pt x="150" y="188"/>
                    </a:cubicBezTo>
                    <a:cubicBezTo>
                      <a:pt x="150" y="187"/>
                      <a:pt x="151" y="188"/>
                      <a:pt x="151" y="188"/>
                    </a:cubicBezTo>
                    <a:cubicBezTo>
                      <a:pt x="152" y="188"/>
                      <a:pt x="152" y="188"/>
                      <a:pt x="153" y="188"/>
                    </a:cubicBezTo>
                    <a:cubicBezTo>
                      <a:pt x="153" y="188"/>
                      <a:pt x="153" y="188"/>
                      <a:pt x="153" y="188"/>
                    </a:cubicBezTo>
                    <a:cubicBezTo>
                      <a:pt x="154" y="188"/>
                      <a:pt x="153" y="188"/>
                      <a:pt x="154" y="188"/>
                    </a:cubicBezTo>
                    <a:cubicBezTo>
                      <a:pt x="154" y="188"/>
                      <a:pt x="154" y="188"/>
                      <a:pt x="154" y="188"/>
                    </a:cubicBezTo>
                    <a:cubicBezTo>
                      <a:pt x="154" y="189"/>
                      <a:pt x="154" y="189"/>
                      <a:pt x="154" y="189"/>
                    </a:cubicBezTo>
                    <a:cubicBezTo>
                      <a:pt x="154" y="189"/>
                      <a:pt x="154" y="189"/>
                      <a:pt x="154" y="189"/>
                    </a:cubicBezTo>
                    <a:cubicBezTo>
                      <a:pt x="155" y="190"/>
                      <a:pt x="155" y="190"/>
                      <a:pt x="155" y="191"/>
                    </a:cubicBezTo>
                    <a:cubicBezTo>
                      <a:pt x="155" y="191"/>
                      <a:pt x="155" y="191"/>
                      <a:pt x="155" y="191"/>
                    </a:cubicBezTo>
                    <a:cubicBezTo>
                      <a:pt x="155" y="191"/>
                      <a:pt x="155" y="192"/>
                      <a:pt x="156" y="192"/>
                    </a:cubicBezTo>
                    <a:cubicBezTo>
                      <a:pt x="155" y="192"/>
                      <a:pt x="155" y="192"/>
                      <a:pt x="156" y="193"/>
                    </a:cubicBezTo>
                    <a:cubicBezTo>
                      <a:pt x="156" y="193"/>
                      <a:pt x="156" y="193"/>
                      <a:pt x="156" y="193"/>
                    </a:cubicBezTo>
                    <a:cubicBezTo>
                      <a:pt x="156" y="193"/>
                      <a:pt x="156" y="194"/>
                      <a:pt x="157" y="194"/>
                    </a:cubicBezTo>
                    <a:cubicBezTo>
                      <a:pt x="157" y="195"/>
                      <a:pt x="157" y="195"/>
                      <a:pt x="157" y="195"/>
                    </a:cubicBezTo>
                    <a:cubicBezTo>
                      <a:pt x="157" y="196"/>
                      <a:pt x="157" y="196"/>
                      <a:pt x="157" y="196"/>
                    </a:cubicBezTo>
                    <a:cubicBezTo>
                      <a:pt x="157" y="197"/>
                      <a:pt x="158" y="197"/>
                      <a:pt x="158" y="197"/>
                    </a:cubicBezTo>
                    <a:cubicBezTo>
                      <a:pt x="158" y="197"/>
                      <a:pt x="157" y="197"/>
                      <a:pt x="157" y="197"/>
                    </a:cubicBezTo>
                    <a:cubicBezTo>
                      <a:pt x="157" y="197"/>
                      <a:pt x="158" y="197"/>
                      <a:pt x="158" y="197"/>
                    </a:cubicBezTo>
                    <a:cubicBezTo>
                      <a:pt x="158" y="197"/>
                      <a:pt x="158" y="197"/>
                      <a:pt x="158" y="197"/>
                    </a:cubicBezTo>
                    <a:cubicBezTo>
                      <a:pt x="158" y="198"/>
                      <a:pt x="158" y="198"/>
                      <a:pt x="158" y="198"/>
                    </a:cubicBezTo>
                    <a:cubicBezTo>
                      <a:pt x="158" y="198"/>
                      <a:pt x="158" y="198"/>
                      <a:pt x="158" y="198"/>
                    </a:cubicBezTo>
                    <a:cubicBezTo>
                      <a:pt x="159" y="199"/>
                      <a:pt x="158" y="199"/>
                      <a:pt x="159" y="200"/>
                    </a:cubicBezTo>
                    <a:cubicBezTo>
                      <a:pt x="159" y="200"/>
                      <a:pt x="160" y="200"/>
                      <a:pt x="160" y="200"/>
                    </a:cubicBezTo>
                    <a:cubicBezTo>
                      <a:pt x="160" y="200"/>
                      <a:pt x="159" y="201"/>
                      <a:pt x="159" y="201"/>
                    </a:cubicBezTo>
                    <a:cubicBezTo>
                      <a:pt x="159" y="201"/>
                      <a:pt x="159" y="201"/>
                      <a:pt x="159" y="201"/>
                    </a:cubicBezTo>
                    <a:close/>
                    <a:moveTo>
                      <a:pt x="282" y="222"/>
                    </a:moveTo>
                    <a:cubicBezTo>
                      <a:pt x="282" y="222"/>
                      <a:pt x="281" y="222"/>
                      <a:pt x="281" y="222"/>
                    </a:cubicBezTo>
                    <a:cubicBezTo>
                      <a:pt x="279" y="222"/>
                      <a:pt x="277" y="222"/>
                      <a:pt x="275" y="222"/>
                    </a:cubicBezTo>
                    <a:cubicBezTo>
                      <a:pt x="275" y="222"/>
                      <a:pt x="276" y="222"/>
                      <a:pt x="275" y="222"/>
                    </a:cubicBezTo>
                    <a:cubicBezTo>
                      <a:pt x="275" y="221"/>
                      <a:pt x="275" y="221"/>
                      <a:pt x="275" y="221"/>
                    </a:cubicBezTo>
                    <a:cubicBezTo>
                      <a:pt x="275" y="221"/>
                      <a:pt x="275" y="220"/>
                      <a:pt x="275" y="220"/>
                    </a:cubicBezTo>
                    <a:cubicBezTo>
                      <a:pt x="275" y="220"/>
                      <a:pt x="275" y="220"/>
                      <a:pt x="275" y="220"/>
                    </a:cubicBezTo>
                    <a:cubicBezTo>
                      <a:pt x="275" y="220"/>
                      <a:pt x="274" y="220"/>
                      <a:pt x="274" y="220"/>
                    </a:cubicBezTo>
                    <a:cubicBezTo>
                      <a:pt x="274" y="220"/>
                      <a:pt x="274" y="220"/>
                      <a:pt x="274" y="221"/>
                    </a:cubicBezTo>
                    <a:cubicBezTo>
                      <a:pt x="273" y="221"/>
                      <a:pt x="273" y="221"/>
                      <a:pt x="274" y="221"/>
                    </a:cubicBezTo>
                    <a:cubicBezTo>
                      <a:pt x="274" y="222"/>
                      <a:pt x="274" y="222"/>
                      <a:pt x="275" y="221"/>
                    </a:cubicBezTo>
                    <a:cubicBezTo>
                      <a:pt x="275" y="222"/>
                      <a:pt x="274" y="222"/>
                      <a:pt x="275" y="223"/>
                    </a:cubicBezTo>
                    <a:cubicBezTo>
                      <a:pt x="275" y="223"/>
                      <a:pt x="275" y="222"/>
                      <a:pt x="275" y="223"/>
                    </a:cubicBezTo>
                    <a:cubicBezTo>
                      <a:pt x="275" y="223"/>
                      <a:pt x="276" y="223"/>
                      <a:pt x="276" y="223"/>
                    </a:cubicBezTo>
                    <a:cubicBezTo>
                      <a:pt x="276" y="223"/>
                      <a:pt x="276" y="223"/>
                      <a:pt x="277" y="223"/>
                    </a:cubicBezTo>
                    <a:cubicBezTo>
                      <a:pt x="277" y="223"/>
                      <a:pt x="277" y="224"/>
                      <a:pt x="277" y="224"/>
                    </a:cubicBezTo>
                    <a:cubicBezTo>
                      <a:pt x="277" y="224"/>
                      <a:pt x="278" y="223"/>
                      <a:pt x="278" y="223"/>
                    </a:cubicBezTo>
                    <a:cubicBezTo>
                      <a:pt x="278" y="223"/>
                      <a:pt x="278" y="223"/>
                      <a:pt x="278" y="224"/>
                    </a:cubicBezTo>
                    <a:cubicBezTo>
                      <a:pt x="278" y="224"/>
                      <a:pt x="279" y="224"/>
                      <a:pt x="279" y="224"/>
                    </a:cubicBezTo>
                    <a:cubicBezTo>
                      <a:pt x="279" y="225"/>
                      <a:pt x="280" y="225"/>
                      <a:pt x="280" y="224"/>
                    </a:cubicBezTo>
                    <a:cubicBezTo>
                      <a:pt x="280" y="224"/>
                      <a:pt x="280" y="224"/>
                      <a:pt x="280" y="224"/>
                    </a:cubicBezTo>
                    <a:cubicBezTo>
                      <a:pt x="280" y="224"/>
                      <a:pt x="280" y="224"/>
                      <a:pt x="280" y="224"/>
                    </a:cubicBezTo>
                    <a:cubicBezTo>
                      <a:pt x="280" y="224"/>
                      <a:pt x="280" y="224"/>
                      <a:pt x="280" y="224"/>
                    </a:cubicBezTo>
                    <a:cubicBezTo>
                      <a:pt x="280" y="224"/>
                      <a:pt x="280" y="223"/>
                      <a:pt x="280" y="223"/>
                    </a:cubicBezTo>
                    <a:cubicBezTo>
                      <a:pt x="280" y="223"/>
                      <a:pt x="280" y="223"/>
                      <a:pt x="280" y="223"/>
                    </a:cubicBezTo>
                    <a:cubicBezTo>
                      <a:pt x="280" y="223"/>
                      <a:pt x="281" y="223"/>
                      <a:pt x="280" y="223"/>
                    </a:cubicBezTo>
                    <a:cubicBezTo>
                      <a:pt x="280" y="223"/>
                      <a:pt x="281" y="223"/>
                      <a:pt x="281" y="223"/>
                    </a:cubicBezTo>
                    <a:cubicBezTo>
                      <a:pt x="281" y="223"/>
                      <a:pt x="281" y="223"/>
                      <a:pt x="281" y="223"/>
                    </a:cubicBezTo>
                    <a:cubicBezTo>
                      <a:pt x="281" y="223"/>
                      <a:pt x="282" y="222"/>
                      <a:pt x="282" y="222"/>
                    </a:cubicBezTo>
                    <a:close/>
                    <a:moveTo>
                      <a:pt x="284" y="217"/>
                    </a:moveTo>
                    <a:cubicBezTo>
                      <a:pt x="283" y="217"/>
                      <a:pt x="283" y="217"/>
                      <a:pt x="283" y="218"/>
                    </a:cubicBezTo>
                    <a:cubicBezTo>
                      <a:pt x="282" y="218"/>
                      <a:pt x="282" y="218"/>
                      <a:pt x="282" y="218"/>
                    </a:cubicBezTo>
                    <a:cubicBezTo>
                      <a:pt x="282" y="218"/>
                      <a:pt x="283" y="218"/>
                      <a:pt x="283" y="218"/>
                    </a:cubicBezTo>
                    <a:cubicBezTo>
                      <a:pt x="283" y="218"/>
                      <a:pt x="283" y="217"/>
                      <a:pt x="284" y="217"/>
                    </a:cubicBezTo>
                    <a:close/>
                    <a:moveTo>
                      <a:pt x="282" y="210"/>
                    </a:moveTo>
                    <a:cubicBezTo>
                      <a:pt x="282" y="210"/>
                      <a:pt x="282" y="210"/>
                      <a:pt x="282" y="210"/>
                    </a:cubicBezTo>
                    <a:cubicBezTo>
                      <a:pt x="283" y="210"/>
                      <a:pt x="283" y="210"/>
                      <a:pt x="283" y="210"/>
                    </a:cubicBezTo>
                    <a:cubicBezTo>
                      <a:pt x="283" y="210"/>
                      <a:pt x="283" y="210"/>
                      <a:pt x="283" y="210"/>
                    </a:cubicBezTo>
                    <a:cubicBezTo>
                      <a:pt x="283" y="210"/>
                      <a:pt x="283" y="210"/>
                      <a:pt x="283" y="210"/>
                    </a:cubicBezTo>
                    <a:cubicBezTo>
                      <a:pt x="283" y="210"/>
                      <a:pt x="283" y="210"/>
                      <a:pt x="283" y="210"/>
                    </a:cubicBezTo>
                    <a:cubicBezTo>
                      <a:pt x="283" y="210"/>
                      <a:pt x="283" y="209"/>
                      <a:pt x="282" y="209"/>
                    </a:cubicBezTo>
                    <a:cubicBezTo>
                      <a:pt x="282" y="209"/>
                      <a:pt x="282" y="209"/>
                      <a:pt x="282" y="209"/>
                    </a:cubicBezTo>
                    <a:cubicBezTo>
                      <a:pt x="282" y="209"/>
                      <a:pt x="282" y="209"/>
                      <a:pt x="282" y="209"/>
                    </a:cubicBezTo>
                    <a:cubicBezTo>
                      <a:pt x="282" y="209"/>
                      <a:pt x="281" y="209"/>
                      <a:pt x="281" y="209"/>
                    </a:cubicBezTo>
                    <a:cubicBezTo>
                      <a:pt x="281" y="209"/>
                      <a:pt x="281" y="209"/>
                      <a:pt x="281" y="209"/>
                    </a:cubicBezTo>
                    <a:cubicBezTo>
                      <a:pt x="281" y="209"/>
                      <a:pt x="281" y="209"/>
                      <a:pt x="281" y="209"/>
                    </a:cubicBezTo>
                    <a:cubicBezTo>
                      <a:pt x="281" y="208"/>
                      <a:pt x="281" y="208"/>
                      <a:pt x="281" y="208"/>
                    </a:cubicBezTo>
                    <a:cubicBezTo>
                      <a:pt x="281" y="208"/>
                      <a:pt x="280" y="208"/>
                      <a:pt x="280" y="208"/>
                    </a:cubicBezTo>
                    <a:cubicBezTo>
                      <a:pt x="280" y="208"/>
                      <a:pt x="280" y="208"/>
                      <a:pt x="280" y="208"/>
                    </a:cubicBezTo>
                    <a:cubicBezTo>
                      <a:pt x="280" y="208"/>
                      <a:pt x="279" y="208"/>
                      <a:pt x="279" y="207"/>
                    </a:cubicBezTo>
                    <a:cubicBezTo>
                      <a:pt x="278" y="207"/>
                      <a:pt x="278"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7" y="207"/>
                      <a:pt x="277" y="207"/>
                      <a:pt x="277" y="207"/>
                    </a:cubicBezTo>
                    <a:cubicBezTo>
                      <a:pt x="275" y="207"/>
                      <a:pt x="274" y="207"/>
                      <a:pt x="273" y="207"/>
                    </a:cubicBezTo>
                    <a:cubicBezTo>
                      <a:pt x="273" y="207"/>
                      <a:pt x="274" y="207"/>
                      <a:pt x="274" y="207"/>
                    </a:cubicBezTo>
                    <a:cubicBezTo>
                      <a:pt x="275" y="207"/>
                      <a:pt x="275" y="207"/>
                      <a:pt x="275" y="208"/>
                    </a:cubicBezTo>
                    <a:cubicBezTo>
                      <a:pt x="275" y="208"/>
                      <a:pt x="276" y="208"/>
                      <a:pt x="276" y="208"/>
                    </a:cubicBezTo>
                    <a:cubicBezTo>
                      <a:pt x="276" y="208"/>
                      <a:pt x="276" y="209"/>
                      <a:pt x="276" y="209"/>
                    </a:cubicBezTo>
                    <a:cubicBezTo>
                      <a:pt x="277" y="209"/>
                      <a:pt x="277" y="209"/>
                      <a:pt x="277" y="209"/>
                    </a:cubicBezTo>
                    <a:cubicBezTo>
                      <a:pt x="277" y="209"/>
                      <a:pt x="278" y="210"/>
                      <a:pt x="278" y="210"/>
                    </a:cubicBezTo>
                    <a:cubicBezTo>
                      <a:pt x="279" y="210"/>
                      <a:pt x="279" y="210"/>
                      <a:pt x="280" y="210"/>
                    </a:cubicBezTo>
                    <a:cubicBezTo>
                      <a:pt x="280" y="210"/>
                      <a:pt x="281" y="210"/>
                      <a:pt x="282" y="210"/>
                    </a:cubicBezTo>
                    <a:cubicBezTo>
                      <a:pt x="282" y="210"/>
                      <a:pt x="282" y="210"/>
                      <a:pt x="282" y="210"/>
                    </a:cubicBezTo>
                    <a:close/>
                    <a:moveTo>
                      <a:pt x="45" y="196"/>
                    </a:move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5" y="196"/>
                      <a:pt x="45" y="196"/>
                    </a:cubicBezTo>
                    <a:cubicBezTo>
                      <a:pt x="45" y="196"/>
                      <a:pt x="46" y="196"/>
                      <a:pt x="46" y="196"/>
                    </a:cubicBezTo>
                    <a:cubicBezTo>
                      <a:pt x="45" y="196"/>
                      <a:pt x="45" y="196"/>
                      <a:pt x="45" y="196"/>
                    </a:cubicBezTo>
                    <a:close/>
                    <a:moveTo>
                      <a:pt x="147" y="28"/>
                    </a:moveTo>
                    <a:cubicBezTo>
                      <a:pt x="148" y="28"/>
                      <a:pt x="149" y="29"/>
                      <a:pt x="150" y="29"/>
                    </a:cubicBezTo>
                    <a:cubicBezTo>
                      <a:pt x="151" y="29"/>
                      <a:pt x="151" y="28"/>
                      <a:pt x="151" y="28"/>
                    </a:cubicBezTo>
                    <a:cubicBezTo>
                      <a:pt x="151" y="28"/>
                      <a:pt x="151" y="27"/>
                      <a:pt x="151" y="27"/>
                    </a:cubicBezTo>
                    <a:cubicBezTo>
                      <a:pt x="151" y="27"/>
                      <a:pt x="151" y="27"/>
                      <a:pt x="151" y="27"/>
                    </a:cubicBezTo>
                    <a:cubicBezTo>
                      <a:pt x="151" y="26"/>
                      <a:pt x="151" y="26"/>
                      <a:pt x="150" y="26"/>
                    </a:cubicBezTo>
                    <a:cubicBezTo>
                      <a:pt x="150" y="26"/>
                      <a:pt x="150" y="26"/>
                      <a:pt x="150" y="25"/>
                    </a:cubicBezTo>
                    <a:cubicBezTo>
                      <a:pt x="150" y="25"/>
                      <a:pt x="150" y="25"/>
                      <a:pt x="150" y="25"/>
                    </a:cubicBezTo>
                    <a:cubicBezTo>
                      <a:pt x="149" y="25"/>
                      <a:pt x="149" y="25"/>
                      <a:pt x="148" y="25"/>
                    </a:cubicBezTo>
                    <a:cubicBezTo>
                      <a:pt x="148" y="25"/>
                      <a:pt x="148" y="25"/>
                      <a:pt x="147" y="25"/>
                    </a:cubicBezTo>
                    <a:cubicBezTo>
                      <a:pt x="146" y="25"/>
                      <a:pt x="146" y="26"/>
                      <a:pt x="146" y="26"/>
                    </a:cubicBezTo>
                    <a:cubicBezTo>
                      <a:pt x="146" y="27"/>
                      <a:pt x="146" y="27"/>
                      <a:pt x="147" y="28"/>
                    </a:cubicBezTo>
                    <a:close/>
                    <a:moveTo>
                      <a:pt x="127" y="34"/>
                    </a:moveTo>
                    <a:cubicBezTo>
                      <a:pt x="127" y="34"/>
                      <a:pt x="128" y="34"/>
                      <a:pt x="128" y="34"/>
                    </a:cubicBezTo>
                    <a:cubicBezTo>
                      <a:pt x="128" y="34"/>
                      <a:pt x="130" y="34"/>
                      <a:pt x="129" y="34"/>
                    </a:cubicBezTo>
                    <a:cubicBezTo>
                      <a:pt x="129" y="34"/>
                      <a:pt x="129" y="35"/>
                      <a:pt x="129" y="35"/>
                    </a:cubicBezTo>
                    <a:cubicBezTo>
                      <a:pt x="129" y="35"/>
                      <a:pt x="128" y="36"/>
                      <a:pt x="128" y="36"/>
                    </a:cubicBezTo>
                    <a:cubicBezTo>
                      <a:pt x="129" y="36"/>
                      <a:pt x="129" y="36"/>
                      <a:pt x="129" y="36"/>
                    </a:cubicBezTo>
                    <a:cubicBezTo>
                      <a:pt x="129" y="36"/>
                      <a:pt x="130" y="35"/>
                      <a:pt x="130" y="35"/>
                    </a:cubicBezTo>
                    <a:cubicBezTo>
                      <a:pt x="130" y="35"/>
                      <a:pt x="130" y="35"/>
                      <a:pt x="130" y="35"/>
                    </a:cubicBezTo>
                    <a:cubicBezTo>
                      <a:pt x="130" y="34"/>
                      <a:pt x="131" y="34"/>
                      <a:pt x="131" y="34"/>
                    </a:cubicBezTo>
                    <a:cubicBezTo>
                      <a:pt x="131" y="34"/>
                      <a:pt x="133" y="35"/>
                      <a:pt x="133" y="35"/>
                    </a:cubicBezTo>
                    <a:cubicBezTo>
                      <a:pt x="133" y="35"/>
                      <a:pt x="131" y="36"/>
                      <a:pt x="132" y="36"/>
                    </a:cubicBezTo>
                    <a:cubicBezTo>
                      <a:pt x="132" y="36"/>
                      <a:pt x="132" y="36"/>
                      <a:pt x="132" y="36"/>
                    </a:cubicBezTo>
                    <a:cubicBezTo>
                      <a:pt x="133" y="36"/>
                      <a:pt x="133" y="36"/>
                      <a:pt x="134" y="36"/>
                    </a:cubicBezTo>
                    <a:cubicBezTo>
                      <a:pt x="134" y="36"/>
                      <a:pt x="134" y="36"/>
                      <a:pt x="134" y="36"/>
                    </a:cubicBezTo>
                    <a:cubicBezTo>
                      <a:pt x="134" y="37"/>
                      <a:pt x="134" y="36"/>
                      <a:pt x="134" y="36"/>
                    </a:cubicBezTo>
                    <a:cubicBezTo>
                      <a:pt x="134" y="37"/>
                      <a:pt x="134" y="37"/>
                      <a:pt x="134" y="37"/>
                    </a:cubicBezTo>
                    <a:cubicBezTo>
                      <a:pt x="134" y="37"/>
                      <a:pt x="134" y="37"/>
                      <a:pt x="134" y="37"/>
                    </a:cubicBezTo>
                    <a:cubicBezTo>
                      <a:pt x="133" y="37"/>
                      <a:pt x="133" y="37"/>
                      <a:pt x="133" y="37"/>
                    </a:cubicBezTo>
                    <a:cubicBezTo>
                      <a:pt x="133" y="37"/>
                      <a:pt x="132" y="37"/>
                      <a:pt x="132" y="37"/>
                    </a:cubicBezTo>
                    <a:cubicBezTo>
                      <a:pt x="132" y="37"/>
                      <a:pt x="134" y="37"/>
                      <a:pt x="134" y="37"/>
                    </a:cubicBezTo>
                    <a:cubicBezTo>
                      <a:pt x="134" y="38"/>
                      <a:pt x="134" y="37"/>
                      <a:pt x="134" y="38"/>
                    </a:cubicBezTo>
                    <a:cubicBezTo>
                      <a:pt x="134" y="38"/>
                      <a:pt x="134" y="38"/>
                      <a:pt x="134" y="38"/>
                    </a:cubicBezTo>
                    <a:cubicBezTo>
                      <a:pt x="133" y="38"/>
                      <a:pt x="133" y="38"/>
                      <a:pt x="132" y="38"/>
                    </a:cubicBezTo>
                    <a:cubicBezTo>
                      <a:pt x="132" y="38"/>
                      <a:pt x="131" y="38"/>
                      <a:pt x="130" y="38"/>
                    </a:cubicBezTo>
                    <a:cubicBezTo>
                      <a:pt x="130" y="38"/>
                      <a:pt x="128" y="38"/>
                      <a:pt x="128" y="39"/>
                    </a:cubicBezTo>
                    <a:cubicBezTo>
                      <a:pt x="129" y="39"/>
                      <a:pt x="130" y="40"/>
                      <a:pt x="130" y="40"/>
                    </a:cubicBezTo>
                    <a:cubicBezTo>
                      <a:pt x="131" y="40"/>
                      <a:pt x="131" y="40"/>
                      <a:pt x="131" y="40"/>
                    </a:cubicBezTo>
                    <a:cubicBezTo>
                      <a:pt x="132" y="40"/>
                      <a:pt x="132" y="40"/>
                      <a:pt x="132" y="40"/>
                    </a:cubicBezTo>
                    <a:cubicBezTo>
                      <a:pt x="132" y="40"/>
                      <a:pt x="132" y="40"/>
                      <a:pt x="132" y="40"/>
                    </a:cubicBezTo>
                    <a:cubicBezTo>
                      <a:pt x="133" y="40"/>
                      <a:pt x="133" y="40"/>
                      <a:pt x="134" y="40"/>
                    </a:cubicBezTo>
                    <a:cubicBezTo>
                      <a:pt x="134" y="39"/>
                      <a:pt x="134" y="39"/>
                      <a:pt x="135" y="39"/>
                    </a:cubicBezTo>
                    <a:cubicBezTo>
                      <a:pt x="135" y="39"/>
                      <a:pt x="135" y="39"/>
                      <a:pt x="136" y="39"/>
                    </a:cubicBezTo>
                    <a:cubicBezTo>
                      <a:pt x="136" y="39"/>
                      <a:pt x="136" y="39"/>
                      <a:pt x="136" y="40"/>
                    </a:cubicBezTo>
                    <a:cubicBezTo>
                      <a:pt x="136" y="40"/>
                      <a:pt x="136" y="40"/>
                      <a:pt x="137" y="40"/>
                    </a:cubicBezTo>
                    <a:cubicBezTo>
                      <a:pt x="137" y="40"/>
                      <a:pt x="137" y="40"/>
                      <a:pt x="138" y="40"/>
                    </a:cubicBezTo>
                    <a:cubicBezTo>
                      <a:pt x="138" y="40"/>
                      <a:pt x="139" y="40"/>
                      <a:pt x="139" y="40"/>
                    </a:cubicBezTo>
                    <a:cubicBezTo>
                      <a:pt x="139" y="40"/>
                      <a:pt x="139" y="40"/>
                      <a:pt x="139" y="40"/>
                    </a:cubicBezTo>
                    <a:cubicBezTo>
                      <a:pt x="139" y="40"/>
                      <a:pt x="139" y="40"/>
                      <a:pt x="139" y="40"/>
                    </a:cubicBezTo>
                    <a:cubicBezTo>
                      <a:pt x="139" y="40"/>
                      <a:pt x="139" y="40"/>
                      <a:pt x="139" y="40"/>
                    </a:cubicBezTo>
                    <a:cubicBezTo>
                      <a:pt x="140" y="40"/>
                      <a:pt x="140" y="40"/>
                      <a:pt x="140" y="40"/>
                    </a:cubicBezTo>
                    <a:cubicBezTo>
                      <a:pt x="140" y="40"/>
                      <a:pt x="141" y="40"/>
                      <a:pt x="141" y="40"/>
                    </a:cubicBezTo>
                    <a:cubicBezTo>
                      <a:pt x="142" y="41"/>
                      <a:pt x="142" y="41"/>
                      <a:pt x="142" y="41"/>
                    </a:cubicBezTo>
                    <a:cubicBezTo>
                      <a:pt x="143" y="41"/>
                      <a:pt x="142" y="41"/>
                      <a:pt x="143" y="41"/>
                    </a:cubicBezTo>
                    <a:cubicBezTo>
                      <a:pt x="143" y="41"/>
                      <a:pt x="143" y="41"/>
                      <a:pt x="143" y="41"/>
                    </a:cubicBezTo>
                    <a:cubicBezTo>
                      <a:pt x="143" y="42"/>
                      <a:pt x="143" y="42"/>
                      <a:pt x="143" y="42"/>
                    </a:cubicBezTo>
                    <a:cubicBezTo>
                      <a:pt x="143" y="42"/>
                      <a:pt x="144" y="43"/>
                      <a:pt x="144" y="43"/>
                    </a:cubicBezTo>
                    <a:cubicBezTo>
                      <a:pt x="144" y="43"/>
                      <a:pt x="145" y="43"/>
                      <a:pt x="146" y="43"/>
                    </a:cubicBezTo>
                    <a:cubicBezTo>
                      <a:pt x="146" y="44"/>
                      <a:pt x="146" y="44"/>
                      <a:pt x="147" y="44"/>
                    </a:cubicBezTo>
                    <a:cubicBezTo>
                      <a:pt x="148" y="43"/>
                      <a:pt x="149" y="43"/>
                      <a:pt x="150" y="43"/>
                    </a:cubicBezTo>
                    <a:cubicBezTo>
                      <a:pt x="149" y="43"/>
                      <a:pt x="150" y="42"/>
                      <a:pt x="150" y="42"/>
                    </a:cubicBezTo>
                    <a:cubicBezTo>
                      <a:pt x="150" y="42"/>
                      <a:pt x="150" y="42"/>
                      <a:pt x="150" y="41"/>
                    </a:cubicBezTo>
                    <a:cubicBezTo>
                      <a:pt x="149" y="41"/>
                      <a:pt x="149" y="41"/>
                      <a:pt x="149" y="41"/>
                    </a:cubicBezTo>
                    <a:cubicBezTo>
                      <a:pt x="149" y="41"/>
                      <a:pt x="148" y="41"/>
                      <a:pt x="148" y="40"/>
                    </a:cubicBezTo>
                    <a:cubicBezTo>
                      <a:pt x="148" y="40"/>
                      <a:pt x="148" y="40"/>
                      <a:pt x="148" y="40"/>
                    </a:cubicBezTo>
                    <a:cubicBezTo>
                      <a:pt x="148" y="40"/>
                      <a:pt x="147" y="40"/>
                      <a:pt x="147" y="39"/>
                    </a:cubicBezTo>
                    <a:cubicBezTo>
                      <a:pt x="147" y="39"/>
                      <a:pt x="147" y="39"/>
                      <a:pt x="147" y="39"/>
                    </a:cubicBezTo>
                    <a:cubicBezTo>
                      <a:pt x="147" y="38"/>
                      <a:pt x="148" y="38"/>
                      <a:pt x="148" y="38"/>
                    </a:cubicBezTo>
                    <a:cubicBezTo>
                      <a:pt x="148" y="38"/>
                      <a:pt x="148" y="37"/>
                      <a:pt x="147" y="37"/>
                    </a:cubicBezTo>
                    <a:cubicBezTo>
                      <a:pt x="147" y="37"/>
                      <a:pt x="147" y="37"/>
                      <a:pt x="147" y="37"/>
                    </a:cubicBezTo>
                    <a:cubicBezTo>
                      <a:pt x="147" y="37"/>
                      <a:pt x="147" y="37"/>
                      <a:pt x="146" y="37"/>
                    </a:cubicBezTo>
                    <a:cubicBezTo>
                      <a:pt x="146" y="37"/>
                      <a:pt x="146" y="37"/>
                      <a:pt x="147" y="37"/>
                    </a:cubicBezTo>
                    <a:cubicBezTo>
                      <a:pt x="147" y="36"/>
                      <a:pt x="146" y="36"/>
                      <a:pt x="146" y="36"/>
                    </a:cubicBezTo>
                    <a:cubicBezTo>
                      <a:pt x="145" y="36"/>
                      <a:pt x="145" y="36"/>
                      <a:pt x="145" y="36"/>
                    </a:cubicBezTo>
                    <a:cubicBezTo>
                      <a:pt x="144" y="36"/>
                      <a:pt x="144" y="36"/>
                      <a:pt x="144" y="36"/>
                    </a:cubicBezTo>
                    <a:cubicBezTo>
                      <a:pt x="143" y="36"/>
                      <a:pt x="143" y="36"/>
                      <a:pt x="143" y="36"/>
                    </a:cubicBezTo>
                    <a:cubicBezTo>
                      <a:pt x="143" y="36"/>
                      <a:pt x="142" y="36"/>
                      <a:pt x="142" y="36"/>
                    </a:cubicBezTo>
                    <a:cubicBezTo>
                      <a:pt x="142" y="35"/>
                      <a:pt x="143" y="35"/>
                      <a:pt x="142" y="35"/>
                    </a:cubicBezTo>
                    <a:cubicBezTo>
                      <a:pt x="142" y="34"/>
                      <a:pt x="142" y="35"/>
                      <a:pt x="142" y="35"/>
                    </a:cubicBezTo>
                    <a:cubicBezTo>
                      <a:pt x="142" y="35"/>
                      <a:pt x="141" y="34"/>
                      <a:pt x="141" y="34"/>
                    </a:cubicBezTo>
                    <a:cubicBezTo>
                      <a:pt x="141" y="34"/>
                      <a:pt x="140" y="34"/>
                      <a:pt x="140" y="34"/>
                    </a:cubicBezTo>
                    <a:cubicBezTo>
                      <a:pt x="139" y="34"/>
                      <a:pt x="139" y="34"/>
                      <a:pt x="139" y="34"/>
                    </a:cubicBezTo>
                    <a:cubicBezTo>
                      <a:pt x="139" y="34"/>
                      <a:pt x="139" y="34"/>
                      <a:pt x="139" y="34"/>
                    </a:cubicBezTo>
                    <a:cubicBezTo>
                      <a:pt x="139" y="34"/>
                      <a:pt x="139" y="34"/>
                      <a:pt x="138" y="34"/>
                    </a:cubicBezTo>
                    <a:cubicBezTo>
                      <a:pt x="138" y="34"/>
                      <a:pt x="138" y="34"/>
                      <a:pt x="138" y="34"/>
                    </a:cubicBezTo>
                    <a:cubicBezTo>
                      <a:pt x="138" y="34"/>
                      <a:pt x="138" y="34"/>
                      <a:pt x="138" y="35"/>
                    </a:cubicBezTo>
                    <a:cubicBezTo>
                      <a:pt x="138" y="35"/>
                      <a:pt x="137" y="35"/>
                      <a:pt x="136" y="35"/>
                    </a:cubicBezTo>
                    <a:cubicBezTo>
                      <a:pt x="137" y="34"/>
                      <a:pt x="136" y="34"/>
                      <a:pt x="136" y="33"/>
                    </a:cubicBezTo>
                    <a:cubicBezTo>
                      <a:pt x="136" y="33"/>
                      <a:pt x="135" y="32"/>
                      <a:pt x="135" y="32"/>
                    </a:cubicBezTo>
                    <a:cubicBezTo>
                      <a:pt x="134" y="32"/>
                      <a:pt x="133" y="31"/>
                      <a:pt x="132" y="31"/>
                    </a:cubicBezTo>
                    <a:cubicBezTo>
                      <a:pt x="131" y="32"/>
                      <a:pt x="130" y="32"/>
                      <a:pt x="129" y="32"/>
                    </a:cubicBezTo>
                    <a:cubicBezTo>
                      <a:pt x="129" y="32"/>
                      <a:pt x="128" y="32"/>
                      <a:pt x="128" y="32"/>
                    </a:cubicBezTo>
                    <a:cubicBezTo>
                      <a:pt x="127" y="32"/>
                      <a:pt x="127" y="31"/>
                      <a:pt x="127" y="32"/>
                    </a:cubicBezTo>
                    <a:cubicBezTo>
                      <a:pt x="127" y="32"/>
                      <a:pt x="127" y="32"/>
                      <a:pt x="127" y="32"/>
                    </a:cubicBezTo>
                    <a:cubicBezTo>
                      <a:pt x="127" y="32"/>
                      <a:pt x="127" y="32"/>
                      <a:pt x="127" y="32"/>
                    </a:cubicBezTo>
                    <a:cubicBezTo>
                      <a:pt x="126" y="32"/>
                      <a:pt x="126" y="33"/>
                      <a:pt x="126" y="33"/>
                    </a:cubicBezTo>
                    <a:cubicBezTo>
                      <a:pt x="126" y="34"/>
                      <a:pt x="126" y="34"/>
                      <a:pt x="127" y="34"/>
                    </a:cubicBezTo>
                    <a:close/>
                    <a:moveTo>
                      <a:pt x="100" y="40"/>
                    </a:moveTo>
                    <a:cubicBezTo>
                      <a:pt x="101" y="40"/>
                      <a:pt x="101" y="39"/>
                      <a:pt x="102" y="39"/>
                    </a:cubicBezTo>
                    <a:cubicBezTo>
                      <a:pt x="103" y="39"/>
                      <a:pt x="103" y="39"/>
                      <a:pt x="103" y="39"/>
                    </a:cubicBezTo>
                    <a:cubicBezTo>
                      <a:pt x="104" y="39"/>
                      <a:pt x="104" y="40"/>
                      <a:pt x="104" y="40"/>
                    </a:cubicBezTo>
                    <a:cubicBezTo>
                      <a:pt x="104" y="40"/>
                      <a:pt x="105" y="40"/>
                      <a:pt x="105" y="40"/>
                    </a:cubicBezTo>
                    <a:cubicBezTo>
                      <a:pt x="105" y="40"/>
                      <a:pt x="106" y="39"/>
                      <a:pt x="106" y="39"/>
                    </a:cubicBezTo>
                    <a:cubicBezTo>
                      <a:pt x="107" y="39"/>
                      <a:pt x="107" y="39"/>
                      <a:pt x="107" y="39"/>
                    </a:cubicBezTo>
                    <a:cubicBezTo>
                      <a:pt x="108" y="39"/>
                      <a:pt x="110" y="39"/>
                      <a:pt x="111" y="40"/>
                    </a:cubicBezTo>
                    <a:cubicBezTo>
                      <a:pt x="111" y="40"/>
                      <a:pt x="112" y="40"/>
                      <a:pt x="113" y="39"/>
                    </a:cubicBezTo>
                    <a:cubicBezTo>
                      <a:pt x="113" y="39"/>
                      <a:pt x="113" y="38"/>
                      <a:pt x="113" y="38"/>
                    </a:cubicBezTo>
                    <a:cubicBezTo>
                      <a:pt x="112" y="38"/>
                      <a:pt x="112" y="38"/>
                      <a:pt x="112" y="37"/>
                    </a:cubicBezTo>
                    <a:cubicBezTo>
                      <a:pt x="111" y="37"/>
                      <a:pt x="111" y="37"/>
                      <a:pt x="110" y="37"/>
                    </a:cubicBezTo>
                    <a:cubicBezTo>
                      <a:pt x="110" y="36"/>
                      <a:pt x="109" y="36"/>
                      <a:pt x="108" y="36"/>
                    </a:cubicBezTo>
                    <a:cubicBezTo>
                      <a:pt x="107" y="36"/>
                      <a:pt x="107" y="37"/>
                      <a:pt x="106" y="37"/>
                    </a:cubicBezTo>
                    <a:cubicBezTo>
                      <a:pt x="104" y="37"/>
                      <a:pt x="102" y="38"/>
                      <a:pt x="99" y="39"/>
                    </a:cubicBezTo>
                    <a:cubicBezTo>
                      <a:pt x="99" y="39"/>
                      <a:pt x="99" y="39"/>
                      <a:pt x="99" y="40"/>
                    </a:cubicBezTo>
                    <a:cubicBezTo>
                      <a:pt x="99" y="40"/>
                      <a:pt x="99" y="40"/>
                      <a:pt x="100" y="40"/>
                    </a:cubicBezTo>
                    <a:close/>
                    <a:moveTo>
                      <a:pt x="126" y="47"/>
                    </a:moveTo>
                    <a:cubicBezTo>
                      <a:pt x="127" y="47"/>
                      <a:pt x="127" y="48"/>
                      <a:pt x="127" y="48"/>
                    </a:cubicBezTo>
                    <a:cubicBezTo>
                      <a:pt x="128" y="49"/>
                      <a:pt x="128" y="48"/>
                      <a:pt x="128" y="48"/>
                    </a:cubicBezTo>
                    <a:cubicBezTo>
                      <a:pt x="129" y="48"/>
                      <a:pt x="129" y="49"/>
                      <a:pt x="129" y="49"/>
                    </a:cubicBezTo>
                    <a:cubicBezTo>
                      <a:pt x="130" y="49"/>
                      <a:pt x="130" y="49"/>
                      <a:pt x="130" y="48"/>
                    </a:cubicBezTo>
                    <a:cubicBezTo>
                      <a:pt x="131" y="48"/>
                      <a:pt x="130" y="47"/>
                      <a:pt x="129" y="47"/>
                    </a:cubicBezTo>
                    <a:cubicBezTo>
                      <a:pt x="129" y="47"/>
                      <a:pt x="129" y="47"/>
                      <a:pt x="129" y="47"/>
                    </a:cubicBezTo>
                    <a:cubicBezTo>
                      <a:pt x="129" y="46"/>
                      <a:pt x="129" y="47"/>
                      <a:pt x="129" y="47"/>
                    </a:cubicBezTo>
                    <a:cubicBezTo>
                      <a:pt x="129" y="46"/>
                      <a:pt x="129" y="47"/>
                      <a:pt x="129" y="46"/>
                    </a:cubicBezTo>
                    <a:cubicBezTo>
                      <a:pt x="129" y="46"/>
                      <a:pt x="128" y="46"/>
                      <a:pt x="128" y="45"/>
                    </a:cubicBezTo>
                    <a:cubicBezTo>
                      <a:pt x="127" y="45"/>
                      <a:pt x="127" y="44"/>
                      <a:pt x="126" y="44"/>
                    </a:cubicBezTo>
                    <a:cubicBezTo>
                      <a:pt x="126" y="44"/>
                      <a:pt x="125" y="44"/>
                      <a:pt x="125" y="44"/>
                    </a:cubicBezTo>
                    <a:cubicBezTo>
                      <a:pt x="125" y="45"/>
                      <a:pt x="125" y="46"/>
                      <a:pt x="126" y="47"/>
                    </a:cubicBezTo>
                    <a:close/>
                    <a:moveTo>
                      <a:pt x="99" y="45"/>
                    </a:moveTo>
                    <a:cubicBezTo>
                      <a:pt x="99" y="45"/>
                      <a:pt x="99" y="45"/>
                      <a:pt x="99" y="45"/>
                    </a:cubicBezTo>
                    <a:cubicBezTo>
                      <a:pt x="99" y="45"/>
                      <a:pt x="99" y="45"/>
                      <a:pt x="99" y="45"/>
                    </a:cubicBezTo>
                    <a:cubicBezTo>
                      <a:pt x="99" y="46"/>
                      <a:pt x="99" y="46"/>
                      <a:pt x="100" y="46"/>
                    </a:cubicBezTo>
                    <a:cubicBezTo>
                      <a:pt x="100" y="46"/>
                      <a:pt x="100" y="46"/>
                      <a:pt x="100" y="46"/>
                    </a:cubicBezTo>
                    <a:cubicBezTo>
                      <a:pt x="101" y="46"/>
                      <a:pt x="101" y="46"/>
                      <a:pt x="101" y="46"/>
                    </a:cubicBezTo>
                    <a:cubicBezTo>
                      <a:pt x="101" y="46"/>
                      <a:pt x="101" y="46"/>
                      <a:pt x="102" y="47"/>
                    </a:cubicBezTo>
                    <a:cubicBezTo>
                      <a:pt x="102" y="47"/>
                      <a:pt x="103" y="47"/>
                      <a:pt x="103" y="47"/>
                    </a:cubicBezTo>
                    <a:cubicBezTo>
                      <a:pt x="105" y="47"/>
                      <a:pt x="108" y="46"/>
                      <a:pt x="110" y="46"/>
                    </a:cubicBezTo>
                    <a:cubicBezTo>
                      <a:pt x="110" y="46"/>
                      <a:pt x="110" y="45"/>
                      <a:pt x="110" y="45"/>
                    </a:cubicBezTo>
                    <a:cubicBezTo>
                      <a:pt x="110" y="45"/>
                      <a:pt x="110" y="45"/>
                      <a:pt x="110" y="45"/>
                    </a:cubicBezTo>
                    <a:cubicBezTo>
                      <a:pt x="110" y="44"/>
                      <a:pt x="110" y="44"/>
                      <a:pt x="110" y="44"/>
                    </a:cubicBezTo>
                    <a:cubicBezTo>
                      <a:pt x="110" y="43"/>
                      <a:pt x="109" y="44"/>
                      <a:pt x="108" y="44"/>
                    </a:cubicBezTo>
                    <a:cubicBezTo>
                      <a:pt x="108" y="44"/>
                      <a:pt x="107" y="43"/>
                      <a:pt x="107" y="43"/>
                    </a:cubicBezTo>
                    <a:cubicBezTo>
                      <a:pt x="107" y="43"/>
                      <a:pt x="108" y="43"/>
                      <a:pt x="108" y="43"/>
                    </a:cubicBezTo>
                    <a:cubicBezTo>
                      <a:pt x="109" y="43"/>
                      <a:pt x="109" y="43"/>
                      <a:pt x="110" y="43"/>
                    </a:cubicBezTo>
                    <a:cubicBezTo>
                      <a:pt x="110" y="43"/>
                      <a:pt x="112" y="42"/>
                      <a:pt x="112" y="41"/>
                    </a:cubicBezTo>
                    <a:cubicBezTo>
                      <a:pt x="112" y="41"/>
                      <a:pt x="111" y="41"/>
                      <a:pt x="110" y="41"/>
                    </a:cubicBezTo>
                    <a:cubicBezTo>
                      <a:pt x="108" y="42"/>
                      <a:pt x="105" y="42"/>
                      <a:pt x="103" y="42"/>
                    </a:cubicBezTo>
                    <a:cubicBezTo>
                      <a:pt x="102" y="42"/>
                      <a:pt x="100" y="43"/>
                      <a:pt x="99" y="43"/>
                    </a:cubicBezTo>
                    <a:cubicBezTo>
                      <a:pt x="99" y="43"/>
                      <a:pt x="99" y="43"/>
                      <a:pt x="99" y="43"/>
                    </a:cubicBezTo>
                    <a:cubicBezTo>
                      <a:pt x="99" y="44"/>
                      <a:pt x="99" y="44"/>
                      <a:pt x="99" y="44"/>
                    </a:cubicBezTo>
                    <a:cubicBezTo>
                      <a:pt x="99" y="44"/>
                      <a:pt x="99" y="45"/>
                      <a:pt x="99" y="45"/>
                    </a:cubicBezTo>
                    <a:close/>
                    <a:moveTo>
                      <a:pt x="94" y="43"/>
                    </a:moveTo>
                    <a:cubicBezTo>
                      <a:pt x="94" y="44"/>
                      <a:pt x="95" y="44"/>
                      <a:pt x="95" y="44"/>
                    </a:cubicBezTo>
                    <a:cubicBezTo>
                      <a:pt x="96" y="45"/>
                      <a:pt x="97" y="44"/>
                      <a:pt x="98" y="43"/>
                    </a:cubicBezTo>
                    <a:cubicBezTo>
                      <a:pt x="97" y="43"/>
                      <a:pt x="96" y="42"/>
                      <a:pt x="95" y="41"/>
                    </a:cubicBezTo>
                    <a:cubicBezTo>
                      <a:pt x="94" y="42"/>
                      <a:pt x="94" y="42"/>
                      <a:pt x="93" y="42"/>
                    </a:cubicBezTo>
                    <a:cubicBezTo>
                      <a:pt x="93" y="42"/>
                      <a:pt x="93" y="42"/>
                      <a:pt x="93" y="42"/>
                    </a:cubicBezTo>
                    <a:cubicBezTo>
                      <a:pt x="93" y="42"/>
                      <a:pt x="93" y="42"/>
                      <a:pt x="92" y="42"/>
                    </a:cubicBezTo>
                    <a:cubicBezTo>
                      <a:pt x="93" y="43"/>
                      <a:pt x="93" y="43"/>
                      <a:pt x="94" y="43"/>
                    </a:cubicBezTo>
                    <a:close/>
                    <a:moveTo>
                      <a:pt x="96" y="50"/>
                    </a:moveTo>
                    <a:cubicBezTo>
                      <a:pt x="96" y="51"/>
                      <a:pt x="94" y="50"/>
                      <a:pt x="93" y="51"/>
                    </a:cubicBezTo>
                    <a:cubicBezTo>
                      <a:pt x="94" y="52"/>
                      <a:pt x="95" y="52"/>
                      <a:pt x="96" y="52"/>
                    </a:cubicBezTo>
                    <a:cubicBezTo>
                      <a:pt x="97" y="52"/>
                      <a:pt x="98" y="52"/>
                      <a:pt x="98" y="52"/>
                    </a:cubicBezTo>
                    <a:cubicBezTo>
                      <a:pt x="98" y="51"/>
                      <a:pt x="98" y="52"/>
                      <a:pt x="98" y="51"/>
                    </a:cubicBezTo>
                    <a:cubicBezTo>
                      <a:pt x="98" y="51"/>
                      <a:pt x="97" y="51"/>
                      <a:pt x="97" y="51"/>
                    </a:cubicBezTo>
                    <a:cubicBezTo>
                      <a:pt x="97" y="51"/>
                      <a:pt x="97" y="50"/>
                      <a:pt x="96" y="50"/>
                    </a:cubicBezTo>
                    <a:close/>
                    <a:moveTo>
                      <a:pt x="152" y="39"/>
                    </a:moveTo>
                    <a:cubicBezTo>
                      <a:pt x="153" y="39"/>
                      <a:pt x="153" y="39"/>
                      <a:pt x="153" y="39"/>
                    </a:cubicBezTo>
                    <a:cubicBezTo>
                      <a:pt x="153" y="40"/>
                      <a:pt x="153" y="40"/>
                      <a:pt x="153" y="40"/>
                    </a:cubicBezTo>
                    <a:cubicBezTo>
                      <a:pt x="153" y="40"/>
                      <a:pt x="153" y="40"/>
                      <a:pt x="154" y="40"/>
                    </a:cubicBezTo>
                    <a:cubicBezTo>
                      <a:pt x="154" y="40"/>
                      <a:pt x="154" y="40"/>
                      <a:pt x="154" y="40"/>
                    </a:cubicBezTo>
                    <a:cubicBezTo>
                      <a:pt x="154" y="40"/>
                      <a:pt x="155" y="41"/>
                      <a:pt x="155" y="41"/>
                    </a:cubicBezTo>
                    <a:cubicBezTo>
                      <a:pt x="155" y="41"/>
                      <a:pt x="156" y="40"/>
                      <a:pt x="156" y="41"/>
                    </a:cubicBezTo>
                    <a:cubicBezTo>
                      <a:pt x="156" y="41"/>
                      <a:pt x="157" y="41"/>
                      <a:pt x="157" y="41"/>
                    </a:cubicBezTo>
                    <a:cubicBezTo>
                      <a:pt x="158" y="41"/>
                      <a:pt x="157" y="42"/>
                      <a:pt x="157" y="41"/>
                    </a:cubicBezTo>
                    <a:cubicBezTo>
                      <a:pt x="156" y="41"/>
                      <a:pt x="155" y="41"/>
                      <a:pt x="154" y="42"/>
                    </a:cubicBezTo>
                    <a:cubicBezTo>
                      <a:pt x="155" y="42"/>
                      <a:pt x="155" y="42"/>
                      <a:pt x="156" y="42"/>
                    </a:cubicBezTo>
                    <a:cubicBezTo>
                      <a:pt x="157" y="43"/>
                      <a:pt x="156" y="43"/>
                      <a:pt x="157" y="43"/>
                    </a:cubicBezTo>
                    <a:cubicBezTo>
                      <a:pt x="157" y="44"/>
                      <a:pt x="157" y="44"/>
                      <a:pt x="157" y="44"/>
                    </a:cubicBezTo>
                    <a:cubicBezTo>
                      <a:pt x="163" y="43"/>
                      <a:pt x="163" y="43"/>
                      <a:pt x="163" y="43"/>
                    </a:cubicBezTo>
                    <a:cubicBezTo>
                      <a:pt x="163" y="43"/>
                      <a:pt x="164" y="42"/>
                      <a:pt x="164" y="42"/>
                    </a:cubicBezTo>
                    <a:cubicBezTo>
                      <a:pt x="165" y="41"/>
                      <a:pt x="164" y="41"/>
                      <a:pt x="164" y="41"/>
                    </a:cubicBezTo>
                    <a:cubicBezTo>
                      <a:pt x="164" y="41"/>
                      <a:pt x="164" y="41"/>
                      <a:pt x="164" y="40"/>
                    </a:cubicBezTo>
                    <a:cubicBezTo>
                      <a:pt x="164" y="40"/>
                      <a:pt x="165" y="39"/>
                      <a:pt x="165" y="39"/>
                    </a:cubicBezTo>
                    <a:cubicBezTo>
                      <a:pt x="165" y="39"/>
                      <a:pt x="163" y="38"/>
                      <a:pt x="163" y="38"/>
                    </a:cubicBezTo>
                    <a:cubicBezTo>
                      <a:pt x="162" y="38"/>
                      <a:pt x="162" y="38"/>
                      <a:pt x="161" y="38"/>
                    </a:cubicBezTo>
                    <a:cubicBezTo>
                      <a:pt x="161" y="38"/>
                      <a:pt x="161" y="38"/>
                      <a:pt x="160" y="38"/>
                    </a:cubicBezTo>
                    <a:cubicBezTo>
                      <a:pt x="160" y="38"/>
                      <a:pt x="160" y="37"/>
                      <a:pt x="160" y="37"/>
                    </a:cubicBezTo>
                    <a:cubicBezTo>
                      <a:pt x="159" y="37"/>
                      <a:pt x="159" y="37"/>
                      <a:pt x="159" y="37"/>
                    </a:cubicBezTo>
                    <a:cubicBezTo>
                      <a:pt x="158" y="37"/>
                      <a:pt x="158" y="37"/>
                      <a:pt x="157" y="37"/>
                    </a:cubicBezTo>
                    <a:cubicBezTo>
                      <a:pt x="157" y="36"/>
                      <a:pt x="157" y="36"/>
                      <a:pt x="156" y="36"/>
                    </a:cubicBezTo>
                    <a:cubicBezTo>
                      <a:pt x="155" y="36"/>
                      <a:pt x="155" y="36"/>
                      <a:pt x="154" y="36"/>
                    </a:cubicBezTo>
                    <a:cubicBezTo>
                      <a:pt x="153" y="36"/>
                      <a:pt x="151" y="36"/>
                      <a:pt x="152" y="37"/>
                    </a:cubicBezTo>
                    <a:cubicBezTo>
                      <a:pt x="153" y="37"/>
                      <a:pt x="153" y="38"/>
                      <a:pt x="153" y="38"/>
                    </a:cubicBezTo>
                    <a:cubicBezTo>
                      <a:pt x="153" y="38"/>
                      <a:pt x="153" y="38"/>
                      <a:pt x="152" y="38"/>
                    </a:cubicBezTo>
                    <a:cubicBezTo>
                      <a:pt x="152" y="38"/>
                      <a:pt x="152" y="38"/>
                      <a:pt x="152" y="39"/>
                    </a:cubicBezTo>
                    <a:close/>
                    <a:moveTo>
                      <a:pt x="43" y="188"/>
                    </a:moveTo>
                    <a:cubicBezTo>
                      <a:pt x="43" y="188"/>
                      <a:pt x="43" y="188"/>
                      <a:pt x="43" y="188"/>
                    </a:cubicBezTo>
                    <a:cubicBezTo>
                      <a:pt x="43" y="188"/>
                      <a:pt x="43" y="188"/>
                      <a:pt x="43" y="188"/>
                    </a:cubicBezTo>
                    <a:cubicBezTo>
                      <a:pt x="43" y="188"/>
                      <a:pt x="43" y="188"/>
                      <a:pt x="43" y="188"/>
                    </a:cubicBezTo>
                    <a:cubicBezTo>
                      <a:pt x="43" y="188"/>
                      <a:pt x="43" y="189"/>
                      <a:pt x="42" y="189"/>
                    </a:cubicBezTo>
                    <a:cubicBezTo>
                      <a:pt x="42" y="189"/>
                      <a:pt x="42" y="189"/>
                      <a:pt x="42" y="189"/>
                    </a:cubicBezTo>
                    <a:cubicBezTo>
                      <a:pt x="42" y="189"/>
                      <a:pt x="42" y="189"/>
                      <a:pt x="42" y="189"/>
                    </a:cubicBezTo>
                    <a:cubicBezTo>
                      <a:pt x="42" y="189"/>
                      <a:pt x="42" y="189"/>
                      <a:pt x="42" y="189"/>
                    </a:cubicBezTo>
                    <a:cubicBezTo>
                      <a:pt x="42" y="189"/>
                      <a:pt x="42" y="189"/>
                      <a:pt x="42" y="189"/>
                    </a:cubicBezTo>
                    <a:cubicBezTo>
                      <a:pt x="42" y="189"/>
                      <a:pt x="42" y="190"/>
                      <a:pt x="42" y="190"/>
                    </a:cubicBezTo>
                    <a:cubicBezTo>
                      <a:pt x="42" y="189"/>
                      <a:pt x="43" y="189"/>
                      <a:pt x="43" y="188"/>
                    </a:cubicBezTo>
                    <a:close/>
                    <a:moveTo>
                      <a:pt x="200" y="42"/>
                    </a:moveTo>
                    <a:cubicBezTo>
                      <a:pt x="199" y="42"/>
                      <a:pt x="198" y="42"/>
                      <a:pt x="197" y="43"/>
                    </a:cubicBezTo>
                    <a:cubicBezTo>
                      <a:pt x="198" y="43"/>
                      <a:pt x="199" y="43"/>
                      <a:pt x="200" y="43"/>
                    </a:cubicBezTo>
                    <a:cubicBezTo>
                      <a:pt x="200" y="42"/>
                      <a:pt x="200" y="42"/>
                      <a:pt x="200" y="42"/>
                    </a:cubicBezTo>
                    <a:close/>
                    <a:moveTo>
                      <a:pt x="230" y="77"/>
                    </a:moveTo>
                    <a:cubicBezTo>
                      <a:pt x="230" y="77"/>
                      <a:pt x="230" y="77"/>
                      <a:pt x="230" y="77"/>
                    </a:cubicBezTo>
                    <a:cubicBezTo>
                      <a:pt x="229" y="76"/>
                      <a:pt x="229" y="76"/>
                      <a:pt x="229" y="76"/>
                    </a:cubicBezTo>
                    <a:cubicBezTo>
                      <a:pt x="228" y="76"/>
                      <a:pt x="228" y="76"/>
                      <a:pt x="228" y="75"/>
                    </a:cubicBezTo>
                    <a:cubicBezTo>
                      <a:pt x="228" y="75"/>
                      <a:pt x="228" y="75"/>
                      <a:pt x="227" y="75"/>
                    </a:cubicBezTo>
                    <a:cubicBezTo>
                      <a:pt x="227" y="75"/>
                      <a:pt x="227" y="74"/>
                      <a:pt x="226" y="74"/>
                    </a:cubicBezTo>
                    <a:cubicBezTo>
                      <a:pt x="226" y="74"/>
                      <a:pt x="226" y="74"/>
                      <a:pt x="225" y="74"/>
                    </a:cubicBezTo>
                    <a:cubicBezTo>
                      <a:pt x="225" y="74"/>
                      <a:pt x="224" y="74"/>
                      <a:pt x="223" y="74"/>
                    </a:cubicBezTo>
                    <a:cubicBezTo>
                      <a:pt x="223" y="74"/>
                      <a:pt x="222" y="74"/>
                      <a:pt x="222" y="74"/>
                    </a:cubicBezTo>
                    <a:cubicBezTo>
                      <a:pt x="222" y="74"/>
                      <a:pt x="221" y="74"/>
                      <a:pt x="221" y="74"/>
                    </a:cubicBezTo>
                    <a:cubicBezTo>
                      <a:pt x="220" y="74"/>
                      <a:pt x="220" y="74"/>
                      <a:pt x="219" y="74"/>
                    </a:cubicBezTo>
                    <a:cubicBezTo>
                      <a:pt x="219" y="74"/>
                      <a:pt x="218" y="74"/>
                      <a:pt x="218" y="73"/>
                    </a:cubicBezTo>
                    <a:cubicBezTo>
                      <a:pt x="218" y="73"/>
                      <a:pt x="218" y="73"/>
                      <a:pt x="218" y="73"/>
                    </a:cubicBezTo>
                    <a:cubicBezTo>
                      <a:pt x="217" y="73"/>
                      <a:pt x="217" y="73"/>
                      <a:pt x="217" y="73"/>
                    </a:cubicBezTo>
                    <a:cubicBezTo>
                      <a:pt x="217" y="73"/>
                      <a:pt x="217" y="73"/>
                      <a:pt x="216" y="73"/>
                    </a:cubicBezTo>
                    <a:cubicBezTo>
                      <a:pt x="216" y="73"/>
                      <a:pt x="215" y="73"/>
                      <a:pt x="215" y="73"/>
                    </a:cubicBezTo>
                    <a:cubicBezTo>
                      <a:pt x="215" y="74"/>
                      <a:pt x="214" y="74"/>
                      <a:pt x="215" y="75"/>
                    </a:cubicBezTo>
                    <a:cubicBezTo>
                      <a:pt x="215" y="75"/>
                      <a:pt x="215" y="75"/>
                      <a:pt x="215" y="75"/>
                    </a:cubicBezTo>
                    <a:cubicBezTo>
                      <a:pt x="215" y="75"/>
                      <a:pt x="215" y="75"/>
                      <a:pt x="215" y="76"/>
                    </a:cubicBezTo>
                    <a:cubicBezTo>
                      <a:pt x="214" y="76"/>
                      <a:pt x="215" y="76"/>
                      <a:pt x="215" y="76"/>
                    </a:cubicBezTo>
                    <a:cubicBezTo>
                      <a:pt x="215" y="77"/>
                      <a:pt x="216" y="77"/>
                      <a:pt x="216" y="77"/>
                    </a:cubicBezTo>
                    <a:cubicBezTo>
                      <a:pt x="217" y="77"/>
                      <a:pt x="217" y="77"/>
                      <a:pt x="217" y="77"/>
                    </a:cubicBezTo>
                    <a:cubicBezTo>
                      <a:pt x="217" y="77"/>
                      <a:pt x="217" y="78"/>
                      <a:pt x="217" y="78"/>
                    </a:cubicBezTo>
                    <a:cubicBezTo>
                      <a:pt x="217" y="78"/>
                      <a:pt x="218" y="79"/>
                      <a:pt x="218" y="79"/>
                    </a:cubicBezTo>
                    <a:cubicBezTo>
                      <a:pt x="218" y="80"/>
                      <a:pt x="219" y="80"/>
                      <a:pt x="219" y="80"/>
                    </a:cubicBezTo>
                    <a:cubicBezTo>
                      <a:pt x="219" y="80"/>
                      <a:pt x="220" y="80"/>
                      <a:pt x="220" y="80"/>
                    </a:cubicBezTo>
                    <a:cubicBezTo>
                      <a:pt x="222" y="80"/>
                      <a:pt x="224" y="79"/>
                      <a:pt x="225" y="79"/>
                    </a:cubicBezTo>
                    <a:cubicBezTo>
                      <a:pt x="228" y="79"/>
                      <a:pt x="230" y="79"/>
                      <a:pt x="232" y="79"/>
                    </a:cubicBezTo>
                    <a:cubicBezTo>
                      <a:pt x="232" y="78"/>
                      <a:pt x="231" y="79"/>
                      <a:pt x="231" y="79"/>
                    </a:cubicBezTo>
                    <a:cubicBezTo>
                      <a:pt x="231" y="78"/>
                      <a:pt x="231" y="78"/>
                      <a:pt x="231" y="78"/>
                    </a:cubicBezTo>
                    <a:cubicBezTo>
                      <a:pt x="231" y="78"/>
                      <a:pt x="231" y="77"/>
                      <a:pt x="230" y="77"/>
                    </a:cubicBezTo>
                    <a:close/>
                    <a:moveTo>
                      <a:pt x="90" y="54"/>
                    </a:moveTo>
                    <a:cubicBezTo>
                      <a:pt x="90" y="54"/>
                      <a:pt x="90" y="54"/>
                      <a:pt x="89" y="54"/>
                    </a:cubicBezTo>
                    <a:cubicBezTo>
                      <a:pt x="89" y="55"/>
                      <a:pt x="90" y="55"/>
                      <a:pt x="89" y="55"/>
                    </a:cubicBezTo>
                    <a:cubicBezTo>
                      <a:pt x="91" y="55"/>
                      <a:pt x="92" y="55"/>
                      <a:pt x="94" y="56"/>
                    </a:cubicBezTo>
                    <a:cubicBezTo>
                      <a:pt x="93" y="56"/>
                      <a:pt x="92" y="56"/>
                      <a:pt x="91" y="56"/>
                    </a:cubicBezTo>
                    <a:cubicBezTo>
                      <a:pt x="91" y="56"/>
                      <a:pt x="90" y="56"/>
                      <a:pt x="90" y="56"/>
                    </a:cubicBezTo>
                    <a:cubicBezTo>
                      <a:pt x="89" y="56"/>
                      <a:pt x="89" y="56"/>
                      <a:pt x="88" y="56"/>
                    </a:cubicBezTo>
                    <a:cubicBezTo>
                      <a:pt x="88" y="56"/>
                      <a:pt x="86" y="56"/>
                      <a:pt x="87" y="57"/>
                    </a:cubicBezTo>
                    <a:cubicBezTo>
                      <a:pt x="87" y="57"/>
                      <a:pt x="87" y="57"/>
                      <a:pt x="87" y="57"/>
                    </a:cubicBezTo>
                    <a:cubicBezTo>
                      <a:pt x="87" y="57"/>
                      <a:pt x="86" y="57"/>
                      <a:pt x="86" y="58"/>
                    </a:cubicBezTo>
                    <a:cubicBezTo>
                      <a:pt x="86" y="58"/>
                      <a:pt x="87" y="58"/>
                      <a:pt x="87" y="58"/>
                    </a:cubicBezTo>
                    <a:cubicBezTo>
                      <a:pt x="88" y="58"/>
                      <a:pt x="89" y="58"/>
                      <a:pt x="89" y="58"/>
                    </a:cubicBezTo>
                    <a:cubicBezTo>
                      <a:pt x="90" y="58"/>
                      <a:pt x="92" y="58"/>
                      <a:pt x="93" y="58"/>
                    </a:cubicBezTo>
                    <a:cubicBezTo>
                      <a:pt x="93" y="58"/>
                      <a:pt x="94" y="58"/>
                      <a:pt x="93" y="58"/>
                    </a:cubicBezTo>
                    <a:cubicBezTo>
                      <a:pt x="92" y="58"/>
                      <a:pt x="92" y="58"/>
                      <a:pt x="91" y="58"/>
                    </a:cubicBezTo>
                    <a:cubicBezTo>
                      <a:pt x="90" y="58"/>
                      <a:pt x="90" y="58"/>
                      <a:pt x="89" y="58"/>
                    </a:cubicBezTo>
                    <a:cubicBezTo>
                      <a:pt x="88" y="58"/>
                      <a:pt x="86" y="58"/>
                      <a:pt x="86" y="59"/>
                    </a:cubicBezTo>
                    <a:cubicBezTo>
                      <a:pt x="85" y="59"/>
                      <a:pt x="85" y="59"/>
                      <a:pt x="85" y="60"/>
                    </a:cubicBezTo>
                    <a:cubicBezTo>
                      <a:pt x="84" y="60"/>
                      <a:pt x="86" y="60"/>
                      <a:pt x="86" y="60"/>
                    </a:cubicBezTo>
                    <a:cubicBezTo>
                      <a:pt x="87" y="60"/>
                      <a:pt x="88" y="60"/>
                      <a:pt x="89" y="60"/>
                    </a:cubicBezTo>
                    <a:cubicBezTo>
                      <a:pt x="90" y="60"/>
                      <a:pt x="92" y="59"/>
                      <a:pt x="93" y="59"/>
                    </a:cubicBezTo>
                    <a:cubicBezTo>
                      <a:pt x="92" y="59"/>
                      <a:pt x="92" y="60"/>
                      <a:pt x="92" y="60"/>
                    </a:cubicBezTo>
                    <a:cubicBezTo>
                      <a:pt x="91" y="60"/>
                      <a:pt x="91" y="60"/>
                      <a:pt x="90" y="60"/>
                    </a:cubicBezTo>
                    <a:cubicBezTo>
                      <a:pt x="90" y="60"/>
                      <a:pt x="90" y="61"/>
                      <a:pt x="89" y="61"/>
                    </a:cubicBezTo>
                    <a:cubicBezTo>
                      <a:pt x="87" y="61"/>
                      <a:pt x="86" y="61"/>
                      <a:pt x="84" y="61"/>
                    </a:cubicBezTo>
                    <a:cubicBezTo>
                      <a:pt x="84" y="61"/>
                      <a:pt x="84" y="62"/>
                      <a:pt x="83" y="62"/>
                    </a:cubicBezTo>
                    <a:cubicBezTo>
                      <a:pt x="83" y="62"/>
                      <a:pt x="83" y="62"/>
                      <a:pt x="83" y="63"/>
                    </a:cubicBezTo>
                    <a:cubicBezTo>
                      <a:pt x="84" y="63"/>
                      <a:pt x="85" y="63"/>
                      <a:pt x="85" y="63"/>
                    </a:cubicBezTo>
                    <a:cubicBezTo>
                      <a:pt x="86" y="63"/>
                      <a:pt x="86" y="63"/>
                      <a:pt x="86" y="63"/>
                    </a:cubicBezTo>
                    <a:cubicBezTo>
                      <a:pt x="86" y="63"/>
                      <a:pt x="87" y="63"/>
                      <a:pt x="87" y="63"/>
                    </a:cubicBezTo>
                    <a:cubicBezTo>
                      <a:pt x="87" y="63"/>
                      <a:pt x="87" y="63"/>
                      <a:pt x="88" y="63"/>
                    </a:cubicBezTo>
                    <a:cubicBezTo>
                      <a:pt x="88" y="63"/>
                      <a:pt x="88" y="63"/>
                      <a:pt x="88" y="63"/>
                    </a:cubicBezTo>
                    <a:cubicBezTo>
                      <a:pt x="88" y="63"/>
                      <a:pt x="88" y="63"/>
                      <a:pt x="88" y="64"/>
                    </a:cubicBezTo>
                    <a:cubicBezTo>
                      <a:pt x="88" y="64"/>
                      <a:pt x="88" y="64"/>
                      <a:pt x="88" y="64"/>
                    </a:cubicBezTo>
                    <a:cubicBezTo>
                      <a:pt x="88" y="64"/>
                      <a:pt x="89" y="64"/>
                      <a:pt x="89" y="64"/>
                    </a:cubicBezTo>
                    <a:cubicBezTo>
                      <a:pt x="90" y="64"/>
                      <a:pt x="90" y="65"/>
                      <a:pt x="91" y="64"/>
                    </a:cubicBezTo>
                    <a:cubicBezTo>
                      <a:pt x="91" y="64"/>
                      <a:pt x="90" y="64"/>
                      <a:pt x="90" y="63"/>
                    </a:cubicBezTo>
                    <a:cubicBezTo>
                      <a:pt x="91" y="63"/>
                      <a:pt x="91" y="64"/>
                      <a:pt x="91" y="63"/>
                    </a:cubicBezTo>
                    <a:cubicBezTo>
                      <a:pt x="92" y="63"/>
                      <a:pt x="92" y="63"/>
                      <a:pt x="92" y="64"/>
                    </a:cubicBezTo>
                    <a:cubicBezTo>
                      <a:pt x="92" y="64"/>
                      <a:pt x="92" y="64"/>
                      <a:pt x="92" y="64"/>
                    </a:cubicBezTo>
                    <a:cubicBezTo>
                      <a:pt x="92" y="64"/>
                      <a:pt x="92" y="64"/>
                      <a:pt x="92" y="64"/>
                    </a:cubicBezTo>
                    <a:cubicBezTo>
                      <a:pt x="93" y="65"/>
                      <a:pt x="93" y="65"/>
                      <a:pt x="93" y="64"/>
                    </a:cubicBezTo>
                    <a:cubicBezTo>
                      <a:pt x="94" y="64"/>
                      <a:pt x="94" y="64"/>
                      <a:pt x="95" y="64"/>
                    </a:cubicBezTo>
                    <a:cubicBezTo>
                      <a:pt x="95" y="64"/>
                      <a:pt x="95" y="63"/>
                      <a:pt x="95" y="63"/>
                    </a:cubicBezTo>
                    <a:cubicBezTo>
                      <a:pt x="95" y="63"/>
                      <a:pt x="94" y="62"/>
                      <a:pt x="94" y="62"/>
                    </a:cubicBezTo>
                    <a:cubicBezTo>
                      <a:pt x="95" y="62"/>
                      <a:pt x="95" y="63"/>
                      <a:pt x="96" y="62"/>
                    </a:cubicBezTo>
                    <a:cubicBezTo>
                      <a:pt x="96" y="62"/>
                      <a:pt x="96" y="61"/>
                      <a:pt x="96" y="61"/>
                    </a:cubicBezTo>
                    <a:cubicBezTo>
                      <a:pt x="96" y="61"/>
                      <a:pt x="96" y="62"/>
                      <a:pt x="97" y="62"/>
                    </a:cubicBezTo>
                    <a:cubicBezTo>
                      <a:pt x="97" y="62"/>
                      <a:pt x="97" y="62"/>
                      <a:pt x="97" y="61"/>
                    </a:cubicBezTo>
                    <a:cubicBezTo>
                      <a:pt x="97" y="62"/>
                      <a:pt x="97" y="62"/>
                      <a:pt x="97" y="62"/>
                    </a:cubicBezTo>
                    <a:cubicBezTo>
                      <a:pt x="97" y="62"/>
                      <a:pt x="97" y="62"/>
                      <a:pt x="97" y="63"/>
                    </a:cubicBezTo>
                    <a:cubicBezTo>
                      <a:pt x="97" y="63"/>
                      <a:pt x="97" y="63"/>
                      <a:pt x="96" y="63"/>
                    </a:cubicBezTo>
                    <a:cubicBezTo>
                      <a:pt x="96" y="63"/>
                      <a:pt x="97" y="63"/>
                      <a:pt x="96" y="63"/>
                    </a:cubicBezTo>
                    <a:cubicBezTo>
                      <a:pt x="96" y="63"/>
                      <a:pt x="96" y="63"/>
                      <a:pt x="96" y="63"/>
                    </a:cubicBezTo>
                    <a:cubicBezTo>
                      <a:pt x="96" y="64"/>
                      <a:pt x="96" y="64"/>
                      <a:pt x="97" y="64"/>
                    </a:cubicBezTo>
                    <a:cubicBezTo>
                      <a:pt x="97" y="64"/>
                      <a:pt x="97" y="64"/>
                      <a:pt x="98" y="64"/>
                    </a:cubicBezTo>
                    <a:cubicBezTo>
                      <a:pt x="98" y="64"/>
                      <a:pt x="101" y="64"/>
                      <a:pt x="101" y="63"/>
                    </a:cubicBezTo>
                    <a:cubicBezTo>
                      <a:pt x="101" y="63"/>
                      <a:pt x="101" y="62"/>
                      <a:pt x="101" y="62"/>
                    </a:cubicBezTo>
                    <a:cubicBezTo>
                      <a:pt x="101" y="63"/>
                      <a:pt x="101" y="63"/>
                      <a:pt x="101" y="63"/>
                    </a:cubicBezTo>
                    <a:cubicBezTo>
                      <a:pt x="101" y="63"/>
                      <a:pt x="102" y="62"/>
                      <a:pt x="102" y="63"/>
                    </a:cubicBezTo>
                    <a:cubicBezTo>
                      <a:pt x="102" y="63"/>
                      <a:pt x="101" y="63"/>
                      <a:pt x="102" y="63"/>
                    </a:cubicBezTo>
                    <a:cubicBezTo>
                      <a:pt x="102" y="63"/>
                      <a:pt x="102" y="63"/>
                      <a:pt x="102" y="63"/>
                    </a:cubicBezTo>
                    <a:cubicBezTo>
                      <a:pt x="103" y="63"/>
                      <a:pt x="103" y="63"/>
                      <a:pt x="103" y="63"/>
                    </a:cubicBezTo>
                    <a:cubicBezTo>
                      <a:pt x="104" y="63"/>
                      <a:pt x="104" y="63"/>
                      <a:pt x="104" y="63"/>
                    </a:cubicBezTo>
                    <a:cubicBezTo>
                      <a:pt x="104" y="63"/>
                      <a:pt x="104" y="63"/>
                      <a:pt x="105" y="63"/>
                    </a:cubicBezTo>
                    <a:cubicBezTo>
                      <a:pt x="105" y="63"/>
                      <a:pt x="106" y="62"/>
                      <a:pt x="106" y="62"/>
                    </a:cubicBezTo>
                    <a:cubicBezTo>
                      <a:pt x="106" y="64"/>
                      <a:pt x="105" y="64"/>
                      <a:pt x="104" y="64"/>
                    </a:cubicBezTo>
                    <a:cubicBezTo>
                      <a:pt x="103" y="64"/>
                      <a:pt x="102" y="64"/>
                      <a:pt x="101" y="65"/>
                    </a:cubicBezTo>
                    <a:cubicBezTo>
                      <a:pt x="100" y="65"/>
                      <a:pt x="99" y="65"/>
                      <a:pt x="97" y="66"/>
                    </a:cubicBezTo>
                    <a:cubicBezTo>
                      <a:pt x="97" y="66"/>
                      <a:pt x="96" y="66"/>
                      <a:pt x="95" y="66"/>
                    </a:cubicBezTo>
                    <a:cubicBezTo>
                      <a:pt x="95" y="66"/>
                      <a:pt x="95" y="66"/>
                      <a:pt x="95" y="66"/>
                    </a:cubicBezTo>
                    <a:cubicBezTo>
                      <a:pt x="94" y="67"/>
                      <a:pt x="97" y="68"/>
                      <a:pt x="98" y="68"/>
                    </a:cubicBezTo>
                    <a:cubicBezTo>
                      <a:pt x="99" y="69"/>
                      <a:pt x="100" y="69"/>
                      <a:pt x="101" y="68"/>
                    </a:cubicBezTo>
                    <a:cubicBezTo>
                      <a:pt x="104" y="67"/>
                      <a:pt x="106" y="67"/>
                      <a:pt x="109" y="66"/>
                    </a:cubicBezTo>
                    <a:cubicBezTo>
                      <a:pt x="111" y="65"/>
                      <a:pt x="113" y="65"/>
                      <a:pt x="115" y="64"/>
                    </a:cubicBezTo>
                    <a:cubicBezTo>
                      <a:pt x="115" y="64"/>
                      <a:pt x="115" y="64"/>
                      <a:pt x="115" y="64"/>
                    </a:cubicBezTo>
                    <a:cubicBezTo>
                      <a:pt x="116" y="64"/>
                      <a:pt x="117" y="65"/>
                      <a:pt x="118" y="65"/>
                    </a:cubicBezTo>
                    <a:cubicBezTo>
                      <a:pt x="118" y="65"/>
                      <a:pt x="118" y="65"/>
                      <a:pt x="118" y="65"/>
                    </a:cubicBezTo>
                    <a:cubicBezTo>
                      <a:pt x="118" y="65"/>
                      <a:pt x="118" y="64"/>
                      <a:pt x="118" y="64"/>
                    </a:cubicBezTo>
                    <a:cubicBezTo>
                      <a:pt x="118" y="64"/>
                      <a:pt x="118" y="64"/>
                      <a:pt x="119" y="64"/>
                    </a:cubicBezTo>
                    <a:cubicBezTo>
                      <a:pt x="119" y="64"/>
                      <a:pt x="119" y="64"/>
                      <a:pt x="119" y="64"/>
                    </a:cubicBezTo>
                    <a:cubicBezTo>
                      <a:pt x="119" y="64"/>
                      <a:pt x="120" y="64"/>
                      <a:pt x="121" y="64"/>
                    </a:cubicBezTo>
                    <a:cubicBezTo>
                      <a:pt x="122" y="64"/>
                      <a:pt x="123" y="64"/>
                      <a:pt x="125" y="64"/>
                    </a:cubicBezTo>
                    <a:cubicBezTo>
                      <a:pt x="125" y="64"/>
                      <a:pt x="124" y="64"/>
                      <a:pt x="125" y="63"/>
                    </a:cubicBezTo>
                    <a:cubicBezTo>
                      <a:pt x="125" y="63"/>
                      <a:pt x="125" y="63"/>
                      <a:pt x="125" y="63"/>
                    </a:cubicBezTo>
                    <a:cubicBezTo>
                      <a:pt x="125" y="63"/>
                      <a:pt x="125" y="63"/>
                      <a:pt x="125" y="63"/>
                    </a:cubicBezTo>
                    <a:cubicBezTo>
                      <a:pt x="125" y="62"/>
                      <a:pt x="125" y="62"/>
                      <a:pt x="126" y="62"/>
                    </a:cubicBezTo>
                    <a:cubicBezTo>
                      <a:pt x="126" y="62"/>
                      <a:pt x="126" y="62"/>
                      <a:pt x="126" y="62"/>
                    </a:cubicBezTo>
                    <a:cubicBezTo>
                      <a:pt x="126" y="62"/>
                      <a:pt x="126" y="62"/>
                      <a:pt x="126" y="61"/>
                    </a:cubicBezTo>
                    <a:cubicBezTo>
                      <a:pt x="126" y="61"/>
                      <a:pt x="127" y="61"/>
                      <a:pt x="126" y="61"/>
                    </a:cubicBezTo>
                    <a:cubicBezTo>
                      <a:pt x="126" y="61"/>
                      <a:pt x="126" y="60"/>
                      <a:pt x="127" y="60"/>
                    </a:cubicBezTo>
                    <a:cubicBezTo>
                      <a:pt x="127" y="60"/>
                      <a:pt x="127" y="59"/>
                      <a:pt x="127" y="59"/>
                    </a:cubicBezTo>
                    <a:cubicBezTo>
                      <a:pt x="127" y="58"/>
                      <a:pt x="126" y="58"/>
                      <a:pt x="126" y="58"/>
                    </a:cubicBezTo>
                    <a:cubicBezTo>
                      <a:pt x="126" y="57"/>
                      <a:pt x="125" y="57"/>
                      <a:pt x="124" y="57"/>
                    </a:cubicBezTo>
                    <a:cubicBezTo>
                      <a:pt x="124" y="57"/>
                      <a:pt x="123" y="56"/>
                      <a:pt x="122" y="57"/>
                    </a:cubicBezTo>
                    <a:cubicBezTo>
                      <a:pt x="122" y="57"/>
                      <a:pt x="122" y="57"/>
                      <a:pt x="122" y="58"/>
                    </a:cubicBezTo>
                    <a:cubicBezTo>
                      <a:pt x="122" y="58"/>
                      <a:pt x="122" y="58"/>
                      <a:pt x="122" y="59"/>
                    </a:cubicBezTo>
                    <a:cubicBezTo>
                      <a:pt x="122" y="59"/>
                      <a:pt x="122" y="59"/>
                      <a:pt x="122" y="60"/>
                    </a:cubicBezTo>
                    <a:cubicBezTo>
                      <a:pt x="121" y="60"/>
                      <a:pt x="121" y="59"/>
                      <a:pt x="121" y="59"/>
                    </a:cubicBezTo>
                    <a:cubicBezTo>
                      <a:pt x="121" y="59"/>
                      <a:pt x="121" y="59"/>
                      <a:pt x="121" y="59"/>
                    </a:cubicBezTo>
                    <a:cubicBezTo>
                      <a:pt x="121" y="58"/>
                      <a:pt x="121" y="58"/>
                      <a:pt x="121" y="58"/>
                    </a:cubicBezTo>
                    <a:cubicBezTo>
                      <a:pt x="121" y="58"/>
                      <a:pt x="120" y="58"/>
                      <a:pt x="120" y="58"/>
                    </a:cubicBezTo>
                    <a:cubicBezTo>
                      <a:pt x="120" y="58"/>
                      <a:pt x="120" y="58"/>
                      <a:pt x="119" y="58"/>
                    </a:cubicBezTo>
                    <a:cubicBezTo>
                      <a:pt x="119" y="58"/>
                      <a:pt x="119" y="57"/>
                      <a:pt x="119" y="57"/>
                    </a:cubicBezTo>
                    <a:cubicBezTo>
                      <a:pt x="118" y="57"/>
                      <a:pt x="118" y="57"/>
                      <a:pt x="118" y="57"/>
                    </a:cubicBezTo>
                    <a:cubicBezTo>
                      <a:pt x="118" y="57"/>
                      <a:pt x="117" y="57"/>
                      <a:pt x="117" y="57"/>
                    </a:cubicBezTo>
                    <a:cubicBezTo>
                      <a:pt x="117" y="57"/>
                      <a:pt x="117" y="56"/>
                      <a:pt x="117" y="56"/>
                    </a:cubicBezTo>
                    <a:cubicBezTo>
                      <a:pt x="117" y="56"/>
                      <a:pt x="117" y="55"/>
                      <a:pt x="117" y="55"/>
                    </a:cubicBezTo>
                    <a:cubicBezTo>
                      <a:pt x="117" y="55"/>
                      <a:pt x="117" y="55"/>
                      <a:pt x="117" y="54"/>
                    </a:cubicBezTo>
                    <a:cubicBezTo>
                      <a:pt x="117" y="54"/>
                      <a:pt x="116" y="54"/>
                      <a:pt x="116" y="54"/>
                    </a:cubicBezTo>
                    <a:cubicBezTo>
                      <a:pt x="116" y="54"/>
                      <a:pt x="116" y="53"/>
                      <a:pt x="116" y="53"/>
                    </a:cubicBezTo>
                    <a:cubicBezTo>
                      <a:pt x="115" y="53"/>
                      <a:pt x="115" y="53"/>
                      <a:pt x="115" y="52"/>
                    </a:cubicBezTo>
                    <a:cubicBezTo>
                      <a:pt x="115" y="52"/>
                      <a:pt x="116" y="52"/>
                      <a:pt x="116" y="52"/>
                    </a:cubicBezTo>
                    <a:cubicBezTo>
                      <a:pt x="116" y="52"/>
                      <a:pt x="116" y="52"/>
                      <a:pt x="116" y="51"/>
                    </a:cubicBezTo>
                    <a:cubicBezTo>
                      <a:pt x="116" y="51"/>
                      <a:pt x="116" y="51"/>
                      <a:pt x="116" y="51"/>
                    </a:cubicBezTo>
                    <a:cubicBezTo>
                      <a:pt x="115" y="51"/>
                      <a:pt x="115" y="51"/>
                      <a:pt x="115" y="51"/>
                    </a:cubicBezTo>
                    <a:cubicBezTo>
                      <a:pt x="115" y="51"/>
                      <a:pt x="115" y="51"/>
                      <a:pt x="115" y="51"/>
                    </a:cubicBezTo>
                    <a:cubicBezTo>
                      <a:pt x="115" y="51"/>
                      <a:pt x="115" y="51"/>
                      <a:pt x="115" y="51"/>
                    </a:cubicBezTo>
                    <a:cubicBezTo>
                      <a:pt x="114" y="51"/>
                      <a:pt x="114" y="51"/>
                      <a:pt x="114" y="51"/>
                    </a:cubicBezTo>
                    <a:cubicBezTo>
                      <a:pt x="113" y="51"/>
                      <a:pt x="113" y="51"/>
                      <a:pt x="113" y="52"/>
                    </a:cubicBezTo>
                    <a:cubicBezTo>
                      <a:pt x="113" y="52"/>
                      <a:pt x="112" y="52"/>
                      <a:pt x="112" y="52"/>
                    </a:cubicBezTo>
                    <a:cubicBezTo>
                      <a:pt x="112" y="52"/>
                      <a:pt x="112" y="52"/>
                      <a:pt x="112" y="52"/>
                    </a:cubicBezTo>
                    <a:cubicBezTo>
                      <a:pt x="112" y="53"/>
                      <a:pt x="111" y="53"/>
                      <a:pt x="111" y="53"/>
                    </a:cubicBezTo>
                    <a:cubicBezTo>
                      <a:pt x="111" y="54"/>
                      <a:pt x="111" y="54"/>
                      <a:pt x="110" y="54"/>
                    </a:cubicBezTo>
                    <a:cubicBezTo>
                      <a:pt x="110" y="54"/>
                      <a:pt x="109" y="54"/>
                      <a:pt x="109" y="55"/>
                    </a:cubicBezTo>
                    <a:cubicBezTo>
                      <a:pt x="109" y="55"/>
                      <a:pt x="110" y="55"/>
                      <a:pt x="110" y="55"/>
                    </a:cubicBezTo>
                    <a:cubicBezTo>
                      <a:pt x="110" y="55"/>
                      <a:pt x="111" y="55"/>
                      <a:pt x="111" y="56"/>
                    </a:cubicBezTo>
                    <a:cubicBezTo>
                      <a:pt x="112" y="56"/>
                      <a:pt x="112" y="56"/>
                      <a:pt x="113" y="57"/>
                    </a:cubicBezTo>
                    <a:cubicBezTo>
                      <a:pt x="113" y="57"/>
                      <a:pt x="112" y="57"/>
                      <a:pt x="112" y="57"/>
                    </a:cubicBezTo>
                    <a:cubicBezTo>
                      <a:pt x="111" y="57"/>
                      <a:pt x="111" y="58"/>
                      <a:pt x="111" y="58"/>
                    </a:cubicBezTo>
                    <a:cubicBezTo>
                      <a:pt x="110" y="58"/>
                      <a:pt x="112" y="58"/>
                      <a:pt x="112" y="58"/>
                    </a:cubicBezTo>
                    <a:cubicBezTo>
                      <a:pt x="112" y="59"/>
                      <a:pt x="113" y="59"/>
                      <a:pt x="114" y="59"/>
                    </a:cubicBezTo>
                    <a:cubicBezTo>
                      <a:pt x="115" y="59"/>
                      <a:pt x="115" y="59"/>
                      <a:pt x="115" y="60"/>
                    </a:cubicBezTo>
                    <a:cubicBezTo>
                      <a:pt x="115" y="60"/>
                      <a:pt x="115" y="61"/>
                      <a:pt x="114" y="61"/>
                    </a:cubicBezTo>
                    <a:cubicBezTo>
                      <a:pt x="114" y="61"/>
                      <a:pt x="113" y="61"/>
                      <a:pt x="112" y="61"/>
                    </a:cubicBezTo>
                    <a:cubicBezTo>
                      <a:pt x="112" y="61"/>
                      <a:pt x="111" y="60"/>
                      <a:pt x="110" y="60"/>
                    </a:cubicBezTo>
                    <a:cubicBezTo>
                      <a:pt x="109" y="60"/>
                      <a:pt x="107" y="61"/>
                      <a:pt x="106" y="61"/>
                    </a:cubicBezTo>
                    <a:cubicBezTo>
                      <a:pt x="106" y="61"/>
                      <a:pt x="106" y="60"/>
                      <a:pt x="106" y="60"/>
                    </a:cubicBezTo>
                    <a:cubicBezTo>
                      <a:pt x="106" y="59"/>
                      <a:pt x="106" y="59"/>
                      <a:pt x="105" y="58"/>
                    </a:cubicBezTo>
                    <a:cubicBezTo>
                      <a:pt x="105" y="58"/>
                      <a:pt x="104" y="58"/>
                      <a:pt x="104" y="58"/>
                    </a:cubicBezTo>
                    <a:cubicBezTo>
                      <a:pt x="104" y="58"/>
                      <a:pt x="103" y="58"/>
                      <a:pt x="103" y="58"/>
                    </a:cubicBezTo>
                    <a:cubicBezTo>
                      <a:pt x="103" y="58"/>
                      <a:pt x="103" y="58"/>
                      <a:pt x="103" y="58"/>
                    </a:cubicBezTo>
                    <a:cubicBezTo>
                      <a:pt x="103" y="58"/>
                      <a:pt x="104" y="58"/>
                      <a:pt x="104" y="58"/>
                    </a:cubicBezTo>
                    <a:cubicBezTo>
                      <a:pt x="103" y="57"/>
                      <a:pt x="103" y="57"/>
                      <a:pt x="102" y="56"/>
                    </a:cubicBezTo>
                    <a:cubicBezTo>
                      <a:pt x="101" y="56"/>
                      <a:pt x="101" y="55"/>
                      <a:pt x="100" y="55"/>
                    </a:cubicBezTo>
                    <a:cubicBezTo>
                      <a:pt x="100" y="55"/>
                      <a:pt x="100" y="55"/>
                      <a:pt x="99" y="55"/>
                    </a:cubicBezTo>
                    <a:cubicBezTo>
                      <a:pt x="99" y="55"/>
                      <a:pt x="99" y="55"/>
                      <a:pt x="99" y="55"/>
                    </a:cubicBezTo>
                    <a:cubicBezTo>
                      <a:pt x="98" y="55"/>
                      <a:pt x="98" y="55"/>
                      <a:pt x="97" y="56"/>
                    </a:cubicBezTo>
                    <a:cubicBezTo>
                      <a:pt x="97" y="56"/>
                      <a:pt x="96" y="56"/>
                      <a:pt x="96" y="55"/>
                    </a:cubicBezTo>
                    <a:cubicBezTo>
                      <a:pt x="96" y="55"/>
                      <a:pt x="96" y="55"/>
                      <a:pt x="96" y="55"/>
                    </a:cubicBezTo>
                    <a:cubicBezTo>
                      <a:pt x="95" y="54"/>
                      <a:pt x="94" y="53"/>
                      <a:pt x="93" y="53"/>
                    </a:cubicBezTo>
                    <a:cubicBezTo>
                      <a:pt x="93" y="53"/>
                      <a:pt x="93" y="54"/>
                      <a:pt x="93" y="54"/>
                    </a:cubicBezTo>
                    <a:cubicBezTo>
                      <a:pt x="92" y="54"/>
                      <a:pt x="92" y="54"/>
                      <a:pt x="92" y="54"/>
                    </a:cubicBezTo>
                    <a:cubicBezTo>
                      <a:pt x="92" y="54"/>
                      <a:pt x="91" y="54"/>
                      <a:pt x="91" y="54"/>
                    </a:cubicBezTo>
                    <a:cubicBezTo>
                      <a:pt x="91" y="54"/>
                      <a:pt x="90" y="54"/>
                      <a:pt x="90" y="54"/>
                    </a:cubicBezTo>
                    <a:close/>
                    <a:moveTo>
                      <a:pt x="150" y="52"/>
                    </a:moveTo>
                    <a:cubicBezTo>
                      <a:pt x="151" y="52"/>
                      <a:pt x="151" y="52"/>
                      <a:pt x="152" y="52"/>
                    </a:cubicBezTo>
                    <a:cubicBezTo>
                      <a:pt x="151" y="53"/>
                      <a:pt x="150" y="53"/>
                      <a:pt x="150" y="53"/>
                    </a:cubicBezTo>
                    <a:cubicBezTo>
                      <a:pt x="149" y="53"/>
                      <a:pt x="150" y="53"/>
                      <a:pt x="150" y="54"/>
                    </a:cubicBezTo>
                    <a:cubicBezTo>
                      <a:pt x="150" y="54"/>
                      <a:pt x="150" y="54"/>
                      <a:pt x="150" y="54"/>
                    </a:cubicBezTo>
                    <a:cubicBezTo>
                      <a:pt x="150" y="54"/>
                      <a:pt x="150" y="54"/>
                      <a:pt x="149" y="54"/>
                    </a:cubicBezTo>
                    <a:cubicBezTo>
                      <a:pt x="149" y="54"/>
                      <a:pt x="149" y="54"/>
                      <a:pt x="149" y="54"/>
                    </a:cubicBezTo>
                    <a:cubicBezTo>
                      <a:pt x="149" y="54"/>
                      <a:pt x="149" y="54"/>
                      <a:pt x="149" y="53"/>
                    </a:cubicBezTo>
                    <a:cubicBezTo>
                      <a:pt x="149" y="53"/>
                      <a:pt x="149" y="53"/>
                      <a:pt x="149" y="53"/>
                    </a:cubicBezTo>
                    <a:cubicBezTo>
                      <a:pt x="148" y="53"/>
                      <a:pt x="148" y="53"/>
                      <a:pt x="148" y="53"/>
                    </a:cubicBezTo>
                    <a:cubicBezTo>
                      <a:pt x="148" y="53"/>
                      <a:pt x="148" y="53"/>
                      <a:pt x="148" y="52"/>
                    </a:cubicBezTo>
                    <a:cubicBezTo>
                      <a:pt x="147" y="52"/>
                      <a:pt x="147" y="53"/>
                      <a:pt x="147" y="53"/>
                    </a:cubicBezTo>
                    <a:cubicBezTo>
                      <a:pt x="146" y="53"/>
                      <a:pt x="146" y="52"/>
                      <a:pt x="146" y="52"/>
                    </a:cubicBezTo>
                    <a:cubicBezTo>
                      <a:pt x="145" y="52"/>
                      <a:pt x="144" y="53"/>
                      <a:pt x="144" y="53"/>
                    </a:cubicBezTo>
                    <a:cubicBezTo>
                      <a:pt x="144" y="53"/>
                      <a:pt x="144" y="53"/>
                      <a:pt x="144" y="53"/>
                    </a:cubicBezTo>
                    <a:cubicBezTo>
                      <a:pt x="144" y="53"/>
                      <a:pt x="143" y="53"/>
                      <a:pt x="143" y="53"/>
                    </a:cubicBezTo>
                    <a:cubicBezTo>
                      <a:pt x="143" y="53"/>
                      <a:pt x="143" y="53"/>
                      <a:pt x="143" y="54"/>
                    </a:cubicBezTo>
                    <a:cubicBezTo>
                      <a:pt x="143" y="54"/>
                      <a:pt x="143" y="54"/>
                      <a:pt x="144" y="54"/>
                    </a:cubicBezTo>
                    <a:cubicBezTo>
                      <a:pt x="144" y="54"/>
                      <a:pt x="144" y="54"/>
                      <a:pt x="145" y="54"/>
                    </a:cubicBezTo>
                    <a:cubicBezTo>
                      <a:pt x="145" y="54"/>
                      <a:pt x="145" y="54"/>
                      <a:pt x="145" y="54"/>
                    </a:cubicBezTo>
                    <a:cubicBezTo>
                      <a:pt x="145" y="54"/>
                      <a:pt x="145" y="54"/>
                      <a:pt x="145" y="54"/>
                    </a:cubicBezTo>
                    <a:cubicBezTo>
                      <a:pt x="146" y="54"/>
                      <a:pt x="146" y="54"/>
                      <a:pt x="146" y="54"/>
                    </a:cubicBezTo>
                    <a:cubicBezTo>
                      <a:pt x="146" y="55"/>
                      <a:pt x="146" y="55"/>
                      <a:pt x="146" y="55"/>
                    </a:cubicBezTo>
                    <a:cubicBezTo>
                      <a:pt x="146" y="55"/>
                      <a:pt x="146" y="55"/>
                      <a:pt x="146" y="55"/>
                    </a:cubicBezTo>
                    <a:cubicBezTo>
                      <a:pt x="146" y="55"/>
                      <a:pt x="147" y="55"/>
                      <a:pt x="147" y="55"/>
                    </a:cubicBezTo>
                    <a:cubicBezTo>
                      <a:pt x="146" y="55"/>
                      <a:pt x="146" y="55"/>
                      <a:pt x="146" y="55"/>
                    </a:cubicBezTo>
                    <a:cubicBezTo>
                      <a:pt x="146" y="55"/>
                      <a:pt x="146" y="55"/>
                      <a:pt x="146" y="55"/>
                    </a:cubicBezTo>
                    <a:cubicBezTo>
                      <a:pt x="145" y="55"/>
                      <a:pt x="145" y="55"/>
                      <a:pt x="144" y="55"/>
                    </a:cubicBezTo>
                    <a:cubicBezTo>
                      <a:pt x="144" y="55"/>
                      <a:pt x="145" y="56"/>
                      <a:pt x="146" y="56"/>
                    </a:cubicBezTo>
                    <a:cubicBezTo>
                      <a:pt x="146" y="56"/>
                      <a:pt x="146" y="56"/>
                      <a:pt x="147" y="56"/>
                    </a:cubicBezTo>
                    <a:cubicBezTo>
                      <a:pt x="147" y="56"/>
                      <a:pt x="148" y="56"/>
                      <a:pt x="148" y="56"/>
                    </a:cubicBezTo>
                    <a:cubicBezTo>
                      <a:pt x="148" y="56"/>
                      <a:pt x="147" y="56"/>
                      <a:pt x="147" y="56"/>
                    </a:cubicBezTo>
                    <a:cubicBezTo>
                      <a:pt x="147" y="56"/>
                      <a:pt x="146" y="56"/>
                      <a:pt x="146" y="56"/>
                    </a:cubicBezTo>
                    <a:cubicBezTo>
                      <a:pt x="146" y="56"/>
                      <a:pt x="146" y="56"/>
                      <a:pt x="146" y="56"/>
                    </a:cubicBezTo>
                    <a:cubicBezTo>
                      <a:pt x="146" y="56"/>
                      <a:pt x="146" y="56"/>
                      <a:pt x="146" y="56"/>
                    </a:cubicBezTo>
                    <a:cubicBezTo>
                      <a:pt x="146" y="57"/>
                      <a:pt x="146" y="57"/>
                      <a:pt x="147" y="57"/>
                    </a:cubicBezTo>
                    <a:cubicBezTo>
                      <a:pt x="147" y="58"/>
                      <a:pt x="148" y="57"/>
                      <a:pt x="148" y="57"/>
                    </a:cubicBezTo>
                    <a:cubicBezTo>
                      <a:pt x="148" y="57"/>
                      <a:pt x="148" y="58"/>
                      <a:pt x="147" y="58"/>
                    </a:cubicBezTo>
                    <a:cubicBezTo>
                      <a:pt x="147" y="58"/>
                      <a:pt x="147" y="58"/>
                      <a:pt x="146" y="58"/>
                    </a:cubicBezTo>
                    <a:cubicBezTo>
                      <a:pt x="146" y="57"/>
                      <a:pt x="146" y="57"/>
                      <a:pt x="145" y="57"/>
                    </a:cubicBezTo>
                    <a:cubicBezTo>
                      <a:pt x="145" y="57"/>
                      <a:pt x="145" y="57"/>
                      <a:pt x="144" y="56"/>
                    </a:cubicBezTo>
                    <a:cubicBezTo>
                      <a:pt x="144" y="56"/>
                      <a:pt x="144" y="56"/>
                      <a:pt x="145" y="56"/>
                    </a:cubicBezTo>
                    <a:cubicBezTo>
                      <a:pt x="144" y="56"/>
                      <a:pt x="144" y="56"/>
                      <a:pt x="144" y="56"/>
                    </a:cubicBezTo>
                    <a:cubicBezTo>
                      <a:pt x="144" y="56"/>
                      <a:pt x="143" y="56"/>
                      <a:pt x="143" y="56"/>
                    </a:cubicBezTo>
                    <a:cubicBezTo>
                      <a:pt x="142" y="55"/>
                      <a:pt x="142" y="54"/>
                      <a:pt x="141" y="54"/>
                    </a:cubicBezTo>
                    <a:cubicBezTo>
                      <a:pt x="141" y="54"/>
                      <a:pt x="139" y="54"/>
                      <a:pt x="139" y="54"/>
                    </a:cubicBezTo>
                    <a:cubicBezTo>
                      <a:pt x="139" y="54"/>
                      <a:pt x="139" y="54"/>
                      <a:pt x="139" y="54"/>
                    </a:cubicBezTo>
                    <a:cubicBezTo>
                      <a:pt x="139" y="54"/>
                      <a:pt x="139" y="54"/>
                      <a:pt x="139" y="54"/>
                    </a:cubicBezTo>
                    <a:cubicBezTo>
                      <a:pt x="139" y="54"/>
                      <a:pt x="139" y="54"/>
                      <a:pt x="139" y="54"/>
                    </a:cubicBezTo>
                    <a:cubicBezTo>
                      <a:pt x="139" y="54"/>
                      <a:pt x="139" y="54"/>
                      <a:pt x="139" y="54"/>
                    </a:cubicBezTo>
                    <a:cubicBezTo>
                      <a:pt x="139" y="54"/>
                      <a:pt x="139" y="55"/>
                      <a:pt x="139" y="55"/>
                    </a:cubicBezTo>
                    <a:cubicBezTo>
                      <a:pt x="139" y="54"/>
                      <a:pt x="139" y="55"/>
                      <a:pt x="139" y="55"/>
                    </a:cubicBezTo>
                    <a:cubicBezTo>
                      <a:pt x="139" y="55"/>
                      <a:pt x="139" y="55"/>
                      <a:pt x="139" y="55"/>
                    </a:cubicBezTo>
                    <a:cubicBezTo>
                      <a:pt x="139" y="55"/>
                      <a:pt x="139" y="56"/>
                      <a:pt x="139" y="56"/>
                    </a:cubicBezTo>
                    <a:cubicBezTo>
                      <a:pt x="139" y="55"/>
                      <a:pt x="139" y="55"/>
                      <a:pt x="139" y="55"/>
                    </a:cubicBezTo>
                    <a:cubicBezTo>
                      <a:pt x="139" y="55"/>
                      <a:pt x="139" y="55"/>
                      <a:pt x="139" y="55"/>
                    </a:cubicBezTo>
                    <a:cubicBezTo>
                      <a:pt x="139" y="55"/>
                      <a:pt x="140" y="55"/>
                      <a:pt x="140" y="55"/>
                    </a:cubicBezTo>
                    <a:cubicBezTo>
                      <a:pt x="140" y="56"/>
                      <a:pt x="141" y="55"/>
                      <a:pt x="141" y="55"/>
                    </a:cubicBezTo>
                    <a:cubicBezTo>
                      <a:pt x="141" y="56"/>
                      <a:pt x="140" y="56"/>
                      <a:pt x="140" y="57"/>
                    </a:cubicBezTo>
                    <a:cubicBezTo>
                      <a:pt x="140" y="58"/>
                      <a:pt x="141" y="57"/>
                      <a:pt x="142" y="57"/>
                    </a:cubicBezTo>
                    <a:cubicBezTo>
                      <a:pt x="141" y="57"/>
                      <a:pt x="140" y="58"/>
                      <a:pt x="141" y="58"/>
                    </a:cubicBezTo>
                    <a:cubicBezTo>
                      <a:pt x="142" y="59"/>
                      <a:pt x="142" y="59"/>
                      <a:pt x="143" y="59"/>
                    </a:cubicBezTo>
                    <a:cubicBezTo>
                      <a:pt x="142" y="59"/>
                      <a:pt x="141" y="59"/>
                      <a:pt x="141" y="58"/>
                    </a:cubicBezTo>
                    <a:cubicBezTo>
                      <a:pt x="140" y="58"/>
                      <a:pt x="139" y="58"/>
                      <a:pt x="139" y="58"/>
                    </a:cubicBezTo>
                    <a:cubicBezTo>
                      <a:pt x="139" y="58"/>
                      <a:pt x="139" y="58"/>
                      <a:pt x="139" y="58"/>
                    </a:cubicBezTo>
                    <a:cubicBezTo>
                      <a:pt x="139" y="58"/>
                      <a:pt x="139" y="58"/>
                      <a:pt x="139" y="58"/>
                    </a:cubicBezTo>
                    <a:cubicBezTo>
                      <a:pt x="139" y="58"/>
                      <a:pt x="138" y="58"/>
                      <a:pt x="138" y="58"/>
                    </a:cubicBezTo>
                    <a:cubicBezTo>
                      <a:pt x="138" y="58"/>
                      <a:pt x="139" y="58"/>
                      <a:pt x="139" y="59"/>
                    </a:cubicBezTo>
                    <a:cubicBezTo>
                      <a:pt x="138" y="59"/>
                      <a:pt x="139" y="59"/>
                      <a:pt x="139" y="59"/>
                    </a:cubicBezTo>
                    <a:cubicBezTo>
                      <a:pt x="138" y="59"/>
                      <a:pt x="138" y="59"/>
                      <a:pt x="137" y="59"/>
                    </a:cubicBezTo>
                    <a:cubicBezTo>
                      <a:pt x="137" y="60"/>
                      <a:pt x="136" y="60"/>
                      <a:pt x="136" y="60"/>
                    </a:cubicBezTo>
                    <a:cubicBezTo>
                      <a:pt x="137" y="60"/>
                      <a:pt x="137" y="61"/>
                      <a:pt x="137" y="61"/>
                    </a:cubicBezTo>
                    <a:cubicBezTo>
                      <a:pt x="137" y="61"/>
                      <a:pt x="138" y="60"/>
                      <a:pt x="138" y="60"/>
                    </a:cubicBezTo>
                    <a:cubicBezTo>
                      <a:pt x="138" y="60"/>
                      <a:pt x="139" y="60"/>
                      <a:pt x="139" y="60"/>
                    </a:cubicBezTo>
                    <a:cubicBezTo>
                      <a:pt x="139" y="60"/>
                      <a:pt x="139" y="60"/>
                      <a:pt x="139" y="60"/>
                    </a:cubicBezTo>
                    <a:cubicBezTo>
                      <a:pt x="139" y="60"/>
                      <a:pt x="139" y="60"/>
                      <a:pt x="139" y="60"/>
                    </a:cubicBezTo>
                    <a:cubicBezTo>
                      <a:pt x="140" y="60"/>
                      <a:pt x="140" y="60"/>
                      <a:pt x="141" y="60"/>
                    </a:cubicBezTo>
                    <a:cubicBezTo>
                      <a:pt x="141" y="60"/>
                      <a:pt x="141" y="60"/>
                      <a:pt x="141" y="60"/>
                    </a:cubicBezTo>
                    <a:cubicBezTo>
                      <a:pt x="141" y="60"/>
                      <a:pt x="141" y="60"/>
                      <a:pt x="142" y="60"/>
                    </a:cubicBezTo>
                    <a:cubicBezTo>
                      <a:pt x="142" y="60"/>
                      <a:pt x="142" y="60"/>
                      <a:pt x="142" y="60"/>
                    </a:cubicBezTo>
                    <a:cubicBezTo>
                      <a:pt x="142" y="60"/>
                      <a:pt x="143" y="60"/>
                      <a:pt x="143" y="60"/>
                    </a:cubicBezTo>
                    <a:cubicBezTo>
                      <a:pt x="144" y="60"/>
                      <a:pt x="144" y="60"/>
                      <a:pt x="145" y="60"/>
                    </a:cubicBezTo>
                    <a:cubicBezTo>
                      <a:pt x="146" y="60"/>
                      <a:pt x="146" y="59"/>
                      <a:pt x="147" y="59"/>
                    </a:cubicBezTo>
                    <a:cubicBezTo>
                      <a:pt x="147" y="59"/>
                      <a:pt x="148" y="59"/>
                      <a:pt x="148" y="59"/>
                    </a:cubicBezTo>
                    <a:cubicBezTo>
                      <a:pt x="148" y="59"/>
                      <a:pt x="148" y="59"/>
                      <a:pt x="148" y="59"/>
                    </a:cubicBezTo>
                    <a:cubicBezTo>
                      <a:pt x="148" y="60"/>
                      <a:pt x="149" y="59"/>
                      <a:pt x="150" y="59"/>
                    </a:cubicBezTo>
                    <a:cubicBezTo>
                      <a:pt x="150" y="60"/>
                      <a:pt x="149" y="59"/>
                      <a:pt x="148" y="59"/>
                    </a:cubicBezTo>
                    <a:cubicBezTo>
                      <a:pt x="148" y="59"/>
                      <a:pt x="148" y="59"/>
                      <a:pt x="147" y="60"/>
                    </a:cubicBezTo>
                    <a:cubicBezTo>
                      <a:pt x="147" y="60"/>
                      <a:pt x="147" y="60"/>
                      <a:pt x="147" y="60"/>
                    </a:cubicBezTo>
                    <a:cubicBezTo>
                      <a:pt x="147" y="60"/>
                      <a:pt x="147" y="60"/>
                      <a:pt x="147" y="60"/>
                    </a:cubicBezTo>
                    <a:cubicBezTo>
                      <a:pt x="147" y="60"/>
                      <a:pt x="146" y="60"/>
                      <a:pt x="146" y="60"/>
                    </a:cubicBezTo>
                    <a:cubicBezTo>
                      <a:pt x="146" y="60"/>
                      <a:pt x="147" y="60"/>
                      <a:pt x="147" y="60"/>
                    </a:cubicBezTo>
                    <a:cubicBezTo>
                      <a:pt x="146" y="61"/>
                      <a:pt x="146" y="60"/>
                      <a:pt x="145" y="61"/>
                    </a:cubicBezTo>
                    <a:cubicBezTo>
                      <a:pt x="146" y="61"/>
                      <a:pt x="146" y="61"/>
                      <a:pt x="146" y="61"/>
                    </a:cubicBezTo>
                    <a:cubicBezTo>
                      <a:pt x="146" y="61"/>
                      <a:pt x="146" y="61"/>
                      <a:pt x="145" y="61"/>
                    </a:cubicBezTo>
                    <a:cubicBezTo>
                      <a:pt x="146" y="61"/>
                      <a:pt x="146" y="61"/>
                      <a:pt x="146" y="61"/>
                    </a:cubicBezTo>
                    <a:cubicBezTo>
                      <a:pt x="146" y="61"/>
                      <a:pt x="145" y="61"/>
                      <a:pt x="145" y="61"/>
                    </a:cubicBezTo>
                    <a:cubicBezTo>
                      <a:pt x="144" y="61"/>
                      <a:pt x="144" y="61"/>
                      <a:pt x="144" y="61"/>
                    </a:cubicBezTo>
                    <a:cubicBezTo>
                      <a:pt x="145" y="62"/>
                      <a:pt x="144" y="62"/>
                      <a:pt x="144" y="62"/>
                    </a:cubicBezTo>
                    <a:cubicBezTo>
                      <a:pt x="144" y="62"/>
                      <a:pt x="144" y="62"/>
                      <a:pt x="144" y="62"/>
                    </a:cubicBezTo>
                    <a:cubicBezTo>
                      <a:pt x="145" y="62"/>
                      <a:pt x="145" y="62"/>
                      <a:pt x="145" y="62"/>
                    </a:cubicBezTo>
                    <a:cubicBezTo>
                      <a:pt x="144" y="63"/>
                      <a:pt x="146" y="62"/>
                      <a:pt x="146" y="63"/>
                    </a:cubicBezTo>
                    <a:cubicBezTo>
                      <a:pt x="146" y="63"/>
                      <a:pt x="145" y="63"/>
                      <a:pt x="144" y="63"/>
                    </a:cubicBezTo>
                    <a:cubicBezTo>
                      <a:pt x="145" y="63"/>
                      <a:pt x="145" y="64"/>
                      <a:pt x="145" y="64"/>
                    </a:cubicBezTo>
                    <a:cubicBezTo>
                      <a:pt x="145" y="64"/>
                      <a:pt x="146" y="64"/>
                      <a:pt x="146" y="64"/>
                    </a:cubicBezTo>
                    <a:cubicBezTo>
                      <a:pt x="146" y="64"/>
                      <a:pt x="147" y="64"/>
                      <a:pt x="147" y="64"/>
                    </a:cubicBezTo>
                    <a:cubicBezTo>
                      <a:pt x="147" y="64"/>
                      <a:pt x="147" y="65"/>
                      <a:pt x="148" y="65"/>
                    </a:cubicBezTo>
                    <a:cubicBezTo>
                      <a:pt x="148" y="64"/>
                      <a:pt x="148" y="64"/>
                      <a:pt x="149" y="63"/>
                    </a:cubicBezTo>
                    <a:cubicBezTo>
                      <a:pt x="149" y="64"/>
                      <a:pt x="149" y="64"/>
                      <a:pt x="149" y="64"/>
                    </a:cubicBezTo>
                    <a:cubicBezTo>
                      <a:pt x="150" y="64"/>
                      <a:pt x="151" y="64"/>
                      <a:pt x="152" y="64"/>
                    </a:cubicBezTo>
                    <a:cubicBezTo>
                      <a:pt x="152" y="64"/>
                      <a:pt x="154" y="64"/>
                      <a:pt x="154" y="64"/>
                    </a:cubicBezTo>
                    <a:cubicBezTo>
                      <a:pt x="154" y="64"/>
                      <a:pt x="153" y="63"/>
                      <a:pt x="153" y="63"/>
                    </a:cubicBezTo>
                    <a:cubicBezTo>
                      <a:pt x="153" y="63"/>
                      <a:pt x="154" y="63"/>
                      <a:pt x="154" y="63"/>
                    </a:cubicBezTo>
                    <a:cubicBezTo>
                      <a:pt x="154" y="63"/>
                      <a:pt x="155" y="64"/>
                      <a:pt x="155" y="63"/>
                    </a:cubicBezTo>
                    <a:cubicBezTo>
                      <a:pt x="154" y="63"/>
                      <a:pt x="155" y="63"/>
                      <a:pt x="154" y="63"/>
                    </a:cubicBezTo>
                    <a:cubicBezTo>
                      <a:pt x="155" y="62"/>
                      <a:pt x="153" y="62"/>
                      <a:pt x="154" y="62"/>
                    </a:cubicBezTo>
                    <a:cubicBezTo>
                      <a:pt x="154" y="62"/>
                      <a:pt x="153" y="62"/>
                      <a:pt x="153" y="62"/>
                    </a:cubicBezTo>
                    <a:cubicBezTo>
                      <a:pt x="153" y="62"/>
                      <a:pt x="154" y="62"/>
                      <a:pt x="154" y="61"/>
                    </a:cubicBezTo>
                    <a:cubicBezTo>
                      <a:pt x="154" y="61"/>
                      <a:pt x="154" y="60"/>
                      <a:pt x="154" y="60"/>
                    </a:cubicBezTo>
                    <a:cubicBezTo>
                      <a:pt x="154" y="60"/>
                      <a:pt x="155" y="61"/>
                      <a:pt x="155" y="61"/>
                    </a:cubicBezTo>
                    <a:cubicBezTo>
                      <a:pt x="155" y="61"/>
                      <a:pt x="155" y="61"/>
                      <a:pt x="156" y="61"/>
                    </a:cubicBezTo>
                    <a:cubicBezTo>
                      <a:pt x="155" y="61"/>
                      <a:pt x="156" y="59"/>
                      <a:pt x="155" y="59"/>
                    </a:cubicBezTo>
                    <a:cubicBezTo>
                      <a:pt x="155" y="59"/>
                      <a:pt x="155" y="59"/>
                      <a:pt x="155" y="58"/>
                    </a:cubicBezTo>
                    <a:cubicBezTo>
                      <a:pt x="155" y="58"/>
                      <a:pt x="155" y="58"/>
                      <a:pt x="155" y="58"/>
                    </a:cubicBezTo>
                    <a:cubicBezTo>
                      <a:pt x="155" y="57"/>
                      <a:pt x="155" y="57"/>
                      <a:pt x="155" y="56"/>
                    </a:cubicBezTo>
                    <a:cubicBezTo>
                      <a:pt x="155" y="56"/>
                      <a:pt x="155" y="56"/>
                      <a:pt x="155" y="55"/>
                    </a:cubicBezTo>
                    <a:cubicBezTo>
                      <a:pt x="154" y="55"/>
                      <a:pt x="155" y="54"/>
                      <a:pt x="155" y="54"/>
                    </a:cubicBezTo>
                    <a:cubicBezTo>
                      <a:pt x="154" y="53"/>
                      <a:pt x="154" y="53"/>
                      <a:pt x="154" y="53"/>
                    </a:cubicBezTo>
                    <a:cubicBezTo>
                      <a:pt x="154" y="53"/>
                      <a:pt x="153" y="53"/>
                      <a:pt x="153" y="53"/>
                    </a:cubicBezTo>
                    <a:cubicBezTo>
                      <a:pt x="153" y="53"/>
                      <a:pt x="152" y="53"/>
                      <a:pt x="152" y="53"/>
                    </a:cubicBezTo>
                    <a:cubicBezTo>
                      <a:pt x="152" y="53"/>
                      <a:pt x="152" y="53"/>
                      <a:pt x="153" y="53"/>
                    </a:cubicBezTo>
                    <a:cubicBezTo>
                      <a:pt x="153" y="53"/>
                      <a:pt x="152" y="53"/>
                      <a:pt x="152" y="53"/>
                    </a:cubicBezTo>
                    <a:cubicBezTo>
                      <a:pt x="152" y="53"/>
                      <a:pt x="152" y="52"/>
                      <a:pt x="152" y="52"/>
                    </a:cubicBezTo>
                    <a:cubicBezTo>
                      <a:pt x="151" y="52"/>
                      <a:pt x="151" y="52"/>
                      <a:pt x="150" y="52"/>
                    </a:cubicBezTo>
                    <a:close/>
                    <a:moveTo>
                      <a:pt x="163" y="26"/>
                    </a:moveTo>
                    <a:cubicBezTo>
                      <a:pt x="161" y="26"/>
                      <a:pt x="159" y="25"/>
                      <a:pt x="158" y="26"/>
                    </a:cubicBezTo>
                    <a:cubicBezTo>
                      <a:pt x="158" y="26"/>
                      <a:pt x="158" y="26"/>
                      <a:pt x="158" y="26"/>
                    </a:cubicBezTo>
                    <a:cubicBezTo>
                      <a:pt x="159" y="26"/>
                      <a:pt x="158" y="27"/>
                      <a:pt x="159" y="28"/>
                    </a:cubicBezTo>
                    <a:cubicBezTo>
                      <a:pt x="159" y="28"/>
                      <a:pt x="159" y="28"/>
                      <a:pt x="159" y="28"/>
                    </a:cubicBezTo>
                    <a:cubicBezTo>
                      <a:pt x="160" y="28"/>
                      <a:pt x="160" y="28"/>
                      <a:pt x="160" y="28"/>
                    </a:cubicBezTo>
                    <a:cubicBezTo>
                      <a:pt x="160" y="28"/>
                      <a:pt x="160" y="28"/>
                      <a:pt x="160" y="29"/>
                    </a:cubicBezTo>
                    <a:cubicBezTo>
                      <a:pt x="161" y="29"/>
                      <a:pt x="162" y="29"/>
                      <a:pt x="162" y="29"/>
                    </a:cubicBezTo>
                    <a:cubicBezTo>
                      <a:pt x="163" y="29"/>
                      <a:pt x="163" y="29"/>
                      <a:pt x="164" y="29"/>
                    </a:cubicBezTo>
                    <a:cubicBezTo>
                      <a:pt x="164" y="29"/>
                      <a:pt x="165" y="28"/>
                      <a:pt x="166" y="28"/>
                    </a:cubicBezTo>
                    <a:cubicBezTo>
                      <a:pt x="165" y="29"/>
                      <a:pt x="164" y="29"/>
                      <a:pt x="163" y="30"/>
                    </a:cubicBezTo>
                    <a:cubicBezTo>
                      <a:pt x="162" y="30"/>
                      <a:pt x="161" y="30"/>
                      <a:pt x="161" y="31"/>
                    </a:cubicBezTo>
                    <a:cubicBezTo>
                      <a:pt x="161" y="31"/>
                      <a:pt x="162" y="31"/>
                      <a:pt x="162" y="31"/>
                    </a:cubicBezTo>
                    <a:cubicBezTo>
                      <a:pt x="163" y="31"/>
                      <a:pt x="163" y="31"/>
                      <a:pt x="163" y="31"/>
                    </a:cubicBezTo>
                    <a:cubicBezTo>
                      <a:pt x="163" y="32"/>
                      <a:pt x="163" y="32"/>
                      <a:pt x="163" y="32"/>
                    </a:cubicBezTo>
                    <a:cubicBezTo>
                      <a:pt x="164" y="33"/>
                      <a:pt x="165" y="32"/>
                      <a:pt x="166" y="31"/>
                    </a:cubicBezTo>
                    <a:cubicBezTo>
                      <a:pt x="166" y="31"/>
                      <a:pt x="166" y="31"/>
                      <a:pt x="167" y="31"/>
                    </a:cubicBezTo>
                    <a:cubicBezTo>
                      <a:pt x="167" y="31"/>
                      <a:pt x="167" y="31"/>
                      <a:pt x="167" y="32"/>
                    </a:cubicBezTo>
                    <a:cubicBezTo>
                      <a:pt x="167" y="32"/>
                      <a:pt x="167" y="32"/>
                      <a:pt x="167" y="32"/>
                    </a:cubicBezTo>
                    <a:cubicBezTo>
                      <a:pt x="168" y="32"/>
                      <a:pt x="168" y="32"/>
                      <a:pt x="169" y="32"/>
                    </a:cubicBezTo>
                    <a:cubicBezTo>
                      <a:pt x="169" y="32"/>
                      <a:pt x="169" y="31"/>
                      <a:pt x="169" y="31"/>
                    </a:cubicBezTo>
                    <a:cubicBezTo>
                      <a:pt x="170" y="31"/>
                      <a:pt x="170" y="31"/>
                      <a:pt x="170" y="31"/>
                    </a:cubicBezTo>
                    <a:cubicBezTo>
                      <a:pt x="170" y="31"/>
                      <a:pt x="170" y="31"/>
                      <a:pt x="170" y="31"/>
                    </a:cubicBezTo>
                    <a:cubicBezTo>
                      <a:pt x="170" y="32"/>
                      <a:pt x="171" y="31"/>
                      <a:pt x="171" y="31"/>
                    </a:cubicBezTo>
                    <a:cubicBezTo>
                      <a:pt x="171" y="31"/>
                      <a:pt x="170" y="30"/>
                      <a:pt x="171" y="31"/>
                    </a:cubicBezTo>
                    <a:cubicBezTo>
                      <a:pt x="172" y="31"/>
                      <a:pt x="171" y="31"/>
                      <a:pt x="172" y="31"/>
                    </a:cubicBezTo>
                    <a:cubicBezTo>
                      <a:pt x="172" y="31"/>
                      <a:pt x="172" y="31"/>
                      <a:pt x="173" y="31"/>
                    </a:cubicBezTo>
                    <a:cubicBezTo>
                      <a:pt x="173" y="31"/>
                      <a:pt x="173" y="31"/>
                      <a:pt x="173" y="31"/>
                    </a:cubicBezTo>
                    <a:cubicBezTo>
                      <a:pt x="173" y="31"/>
                      <a:pt x="173" y="31"/>
                      <a:pt x="173" y="31"/>
                    </a:cubicBezTo>
                    <a:cubicBezTo>
                      <a:pt x="173" y="31"/>
                      <a:pt x="174" y="31"/>
                      <a:pt x="174" y="31"/>
                    </a:cubicBezTo>
                    <a:cubicBezTo>
                      <a:pt x="174" y="31"/>
                      <a:pt x="175" y="31"/>
                      <a:pt x="175" y="32"/>
                    </a:cubicBezTo>
                    <a:cubicBezTo>
                      <a:pt x="176" y="32"/>
                      <a:pt x="177" y="31"/>
                      <a:pt x="178" y="31"/>
                    </a:cubicBezTo>
                    <a:cubicBezTo>
                      <a:pt x="177" y="32"/>
                      <a:pt x="176" y="32"/>
                      <a:pt x="175" y="32"/>
                    </a:cubicBezTo>
                    <a:cubicBezTo>
                      <a:pt x="175" y="32"/>
                      <a:pt x="173" y="32"/>
                      <a:pt x="172" y="32"/>
                    </a:cubicBezTo>
                    <a:cubicBezTo>
                      <a:pt x="174" y="33"/>
                      <a:pt x="175" y="33"/>
                      <a:pt x="176" y="32"/>
                    </a:cubicBezTo>
                    <a:cubicBezTo>
                      <a:pt x="177" y="32"/>
                      <a:pt x="178" y="32"/>
                      <a:pt x="178" y="32"/>
                    </a:cubicBezTo>
                    <a:cubicBezTo>
                      <a:pt x="179" y="32"/>
                      <a:pt x="179" y="32"/>
                      <a:pt x="179" y="32"/>
                    </a:cubicBezTo>
                    <a:cubicBezTo>
                      <a:pt x="180" y="32"/>
                      <a:pt x="180" y="32"/>
                      <a:pt x="181" y="32"/>
                    </a:cubicBezTo>
                    <a:cubicBezTo>
                      <a:pt x="180" y="33"/>
                      <a:pt x="179" y="33"/>
                      <a:pt x="178" y="33"/>
                    </a:cubicBezTo>
                    <a:cubicBezTo>
                      <a:pt x="177" y="33"/>
                      <a:pt x="176" y="33"/>
                      <a:pt x="175" y="33"/>
                    </a:cubicBezTo>
                    <a:cubicBezTo>
                      <a:pt x="174" y="33"/>
                      <a:pt x="174" y="33"/>
                      <a:pt x="174" y="33"/>
                    </a:cubicBezTo>
                    <a:cubicBezTo>
                      <a:pt x="173" y="33"/>
                      <a:pt x="173" y="33"/>
                      <a:pt x="172" y="33"/>
                    </a:cubicBezTo>
                    <a:cubicBezTo>
                      <a:pt x="172" y="33"/>
                      <a:pt x="172" y="33"/>
                      <a:pt x="172" y="33"/>
                    </a:cubicBezTo>
                    <a:cubicBezTo>
                      <a:pt x="172" y="33"/>
                      <a:pt x="171" y="33"/>
                      <a:pt x="171" y="33"/>
                    </a:cubicBezTo>
                    <a:cubicBezTo>
                      <a:pt x="171" y="33"/>
                      <a:pt x="171" y="33"/>
                      <a:pt x="171" y="33"/>
                    </a:cubicBezTo>
                    <a:cubicBezTo>
                      <a:pt x="170" y="33"/>
                      <a:pt x="170" y="33"/>
                      <a:pt x="169" y="34"/>
                    </a:cubicBezTo>
                    <a:cubicBezTo>
                      <a:pt x="169" y="34"/>
                      <a:pt x="168" y="34"/>
                      <a:pt x="168" y="34"/>
                    </a:cubicBezTo>
                    <a:cubicBezTo>
                      <a:pt x="168" y="34"/>
                      <a:pt x="167" y="34"/>
                      <a:pt x="167" y="34"/>
                    </a:cubicBezTo>
                    <a:cubicBezTo>
                      <a:pt x="167" y="35"/>
                      <a:pt x="167" y="35"/>
                      <a:pt x="167" y="35"/>
                    </a:cubicBezTo>
                    <a:cubicBezTo>
                      <a:pt x="168" y="35"/>
                      <a:pt x="168" y="36"/>
                      <a:pt x="169" y="36"/>
                    </a:cubicBezTo>
                    <a:cubicBezTo>
                      <a:pt x="169" y="36"/>
                      <a:pt x="171" y="36"/>
                      <a:pt x="171" y="36"/>
                    </a:cubicBezTo>
                    <a:cubicBezTo>
                      <a:pt x="171" y="36"/>
                      <a:pt x="170" y="36"/>
                      <a:pt x="170" y="36"/>
                    </a:cubicBezTo>
                    <a:cubicBezTo>
                      <a:pt x="169" y="36"/>
                      <a:pt x="169" y="36"/>
                      <a:pt x="168" y="36"/>
                    </a:cubicBezTo>
                    <a:cubicBezTo>
                      <a:pt x="169" y="36"/>
                      <a:pt x="169" y="37"/>
                      <a:pt x="169" y="37"/>
                    </a:cubicBezTo>
                    <a:cubicBezTo>
                      <a:pt x="169" y="37"/>
                      <a:pt x="170" y="37"/>
                      <a:pt x="170" y="37"/>
                    </a:cubicBezTo>
                    <a:cubicBezTo>
                      <a:pt x="170" y="38"/>
                      <a:pt x="171" y="37"/>
                      <a:pt x="172" y="37"/>
                    </a:cubicBezTo>
                    <a:cubicBezTo>
                      <a:pt x="172" y="37"/>
                      <a:pt x="172" y="37"/>
                      <a:pt x="173" y="37"/>
                    </a:cubicBezTo>
                    <a:cubicBezTo>
                      <a:pt x="173" y="37"/>
                      <a:pt x="173" y="37"/>
                      <a:pt x="174" y="38"/>
                    </a:cubicBezTo>
                    <a:cubicBezTo>
                      <a:pt x="174" y="38"/>
                      <a:pt x="176" y="37"/>
                      <a:pt x="176" y="38"/>
                    </a:cubicBezTo>
                    <a:cubicBezTo>
                      <a:pt x="176" y="38"/>
                      <a:pt x="175" y="38"/>
                      <a:pt x="175" y="38"/>
                    </a:cubicBezTo>
                    <a:cubicBezTo>
                      <a:pt x="175" y="38"/>
                      <a:pt x="174" y="38"/>
                      <a:pt x="174" y="38"/>
                    </a:cubicBezTo>
                    <a:cubicBezTo>
                      <a:pt x="173" y="38"/>
                      <a:pt x="173" y="38"/>
                      <a:pt x="172" y="38"/>
                    </a:cubicBezTo>
                    <a:cubicBezTo>
                      <a:pt x="172" y="38"/>
                      <a:pt x="171" y="38"/>
                      <a:pt x="171" y="39"/>
                    </a:cubicBezTo>
                    <a:cubicBezTo>
                      <a:pt x="172" y="39"/>
                      <a:pt x="172" y="39"/>
                      <a:pt x="172" y="39"/>
                    </a:cubicBezTo>
                    <a:cubicBezTo>
                      <a:pt x="172" y="39"/>
                      <a:pt x="174" y="40"/>
                      <a:pt x="174" y="40"/>
                    </a:cubicBezTo>
                    <a:cubicBezTo>
                      <a:pt x="174" y="40"/>
                      <a:pt x="174" y="40"/>
                      <a:pt x="174" y="40"/>
                    </a:cubicBezTo>
                    <a:cubicBezTo>
                      <a:pt x="174" y="40"/>
                      <a:pt x="174" y="40"/>
                      <a:pt x="175" y="40"/>
                    </a:cubicBezTo>
                    <a:cubicBezTo>
                      <a:pt x="175" y="40"/>
                      <a:pt x="175" y="40"/>
                      <a:pt x="175" y="40"/>
                    </a:cubicBezTo>
                    <a:cubicBezTo>
                      <a:pt x="176" y="40"/>
                      <a:pt x="176" y="40"/>
                      <a:pt x="176" y="41"/>
                    </a:cubicBezTo>
                    <a:cubicBezTo>
                      <a:pt x="177" y="41"/>
                      <a:pt x="177" y="41"/>
                      <a:pt x="178" y="41"/>
                    </a:cubicBezTo>
                    <a:cubicBezTo>
                      <a:pt x="178" y="41"/>
                      <a:pt x="179" y="41"/>
                      <a:pt x="180" y="41"/>
                    </a:cubicBezTo>
                    <a:cubicBezTo>
                      <a:pt x="180" y="41"/>
                      <a:pt x="181" y="41"/>
                      <a:pt x="181" y="41"/>
                    </a:cubicBezTo>
                    <a:cubicBezTo>
                      <a:pt x="181" y="40"/>
                      <a:pt x="181" y="40"/>
                      <a:pt x="180" y="40"/>
                    </a:cubicBezTo>
                    <a:cubicBezTo>
                      <a:pt x="180" y="40"/>
                      <a:pt x="180" y="40"/>
                      <a:pt x="179" y="40"/>
                    </a:cubicBezTo>
                    <a:cubicBezTo>
                      <a:pt x="180" y="39"/>
                      <a:pt x="180" y="40"/>
                      <a:pt x="180" y="40"/>
                    </a:cubicBezTo>
                    <a:cubicBezTo>
                      <a:pt x="181" y="39"/>
                      <a:pt x="181" y="39"/>
                      <a:pt x="182" y="40"/>
                    </a:cubicBezTo>
                    <a:cubicBezTo>
                      <a:pt x="182" y="40"/>
                      <a:pt x="182" y="40"/>
                      <a:pt x="182" y="40"/>
                    </a:cubicBezTo>
                    <a:cubicBezTo>
                      <a:pt x="183" y="40"/>
                      <a:pt x="183" y="40"/>
                      <a:pt x="183" y="41"/>
                    </a:cubicBezTo>
                    <a:cubicBezTo>
                      <a:pt x="183" y="41"/>
                      <a:pt x="184" y="41"/>
                      <a:pt x="184" y="41"/>
                    </a:cubicBezTo>
                    <a:cubicBezTo>
                      <a:pt x="184" y="41"/>
                      <a:pt x="184" y="40"/>
                      <a:pt x="184" y="40"/>
                    </a:cubicBezTo>
                    <a:cubicBezTo>
                      <a:pt x="183" y="40"/>
                      <a:pt x="183" y="40"/>
                      <a:pt x="183" y="39"/>
                    </a:cubicBezTo>
                    <a:cubicBezTo>
                      <a:pt x="183" y="39"/>
                      <a:pt x="183" y="39"/>
                      <a:pt x="182" y="39"/>
                    </a:cubicBezTo>
                    <a:cubicBezTo>
                      <a:pt x="182" y="39"/>
                      <a:pt x="181" y="38"/>
                      <a:pt x="182" y="37"/>
                    </a:cubicBezTo>
                    <a:cubicBezTo>
                      <a:pt x="182" y="37"/>
                      <a:pt x="182" y="38"/>
                      <a:pt x="182" y="38"/>
                    </a:cubicBezTo>
                    <a:cubicBezTo>
                      <a:pt x="183" y="38"/>
                      <a:pt x="183" y="39"/>
                      <a:pt x="184" y="39"/>
                    </a:cubicBezTo>
                    <a:cubicBezTo>
                      <a:pt x="184" y="39"/>
                      <a:pt x="184" y="40"/>
                      <a:pt x="185" y="40"/>
                    </a:cubicBezTo>
                    <a:cubicBezTo>
                      <a:pt x="185" y="41"/>
                      <a:pt x="185" y="41"/>
                      <a:pt x="186" y="41"/>
                    </a:cubicBezTo>
                    <a:cubicBezTo>
                      <a:pt x="186" y="41"/>
                      <a:pt x="186" y="40"/>
                      <a:pt x="187" y="40"/>
                    </a:cubicBezTo>
                    <a:cubicBezTo>
                      <a:pt x="187" y="40"/>
                      <a:pt x="187" y="39"/>
                      <a:pt x="187" y="39"/>
                    </a:cubicBezTo>
                    <a:cubicBezTo>
                      <a:pt x="187" y="39"/>
                      <a:pt x="186" y="38"/>
                      <a:pt x="187" y="37"/>
                    </a:cubicBezTo>
                    <a:cubicBezTo>
                      <a:pt x="187" y="37"/>
                      <a:pt x="188" y="39"/>
                      <a:pt x="189" y="38"/>
                    </a:cubicBezTo>
                    <a:cubicBezTo>
                      <a:pt x="189" y="38"/>
                      <a:pt x="189" y="37"/>
                      <a:pt x="189" y="37"/>
                    </a:cubicBezTo>
                    <a:cubicBezTo>
                      <a:pt x="189" y="37"/>
                      <a:pt x="188" y="37"/>
                      <a:pt x="188" y="37"/>
                    </a:cubicBezTo>
                    <a:cubicBezTo>
                      <a:pt x="188" y="37"/>
                      <a:pt x="189" y="37"/>
                      <a:pt x="188" y="36"/>
                    </a:cubicBezTo>
                    <a:cubicBezTo>
                      <a:pt x="188" y="36"/>
                      <a:pt x="188" y="36"/>
                      <a:pt x="188" y="35"/>
                    </a:cubicBezTo>
                    <a:cubicBezTo>
                      <a:pt x="188" y="35"/>
                      <a:pt x="188" y="34"/>
                      <a:pt x="189" y="34"/>
                    </a:cubicBezTo>
                    <a:cubicBezTo>
                      <a:pt x="189" y="34"/>
                      <a:pt x="189" y="34"/>
                      <a:pt x="189" y="34"/>
                    </a:cubicBezTo>
                    <a:cubicBezTo>
                      <a:pt x="190" y="34"/>
                      <a:pt x="190" y="34"/>
                      <a:pt x="190" y="34"/>
                    </a:cubicBezTo>
                    <a:cubicBezTo>
                      <a:pt x="190" y="34"/>
                      <a:pt x="190" y="34"/>
                      <a:pt x="190" y="34"/>
                    </a:cubicBezTo>
                    <a:cubicBezTo>
                      <a:pt x="190" y="35"/>
                      <a:pt x="190" y="35"/>
                      <a:pt x="190" y="35"/>
                    </a:cubicBezTo>
                    <a:cubicBezTo>
                      <a:pt x="190" y="35"/>
                      <a:pt x="190" y="36"/>
                      <a:pt x="190" y="36"/>
                    </a:cubicBezTo>
                    <a:cubicBezTo>
                      <a:pt x="190" y="36"/>
                      <a:pt x="190" y="37"/>
                      <a:pt x="191" y="37"/>
                    </a:cubicBezTo>
                    <a:cubicBezTo>
                      <a:pt x="191" y="37"/>
                      <a:pt x="191" y="37"/>
                      <a:pt x="191" y="36"/>
                    </a:cubicBezTo>
                    <a:cubicBezTo>
                      <a:pt x="191" y="36"/>
                      <a:pt x="192" y="36"/>
                      <a:pt x="192" y="35"/>
                    </a:cubicBezTo>
                    <a:cubicBezTo>
                      <a:pt x="192" y="35"/>
                      <a:pt x="193" y="35"/>
                      <a:pt x="193" y="35"/>
                    </a:cubicBezTo>
                    <a:cubicBezTo>
                      <a:pt x="193" y="35"/>
                      <a:pt x="193" y="34"/>
                      <a:pt x="193" y="34"/>
                    </a:cubicBezTo>
                    <a:cubicBezTo>
                      <a:pt x="193" y="34"/>
                      <a:pt x="194" y="35"/>
                      <a:pt x="194" y="34"/>
                    </a:cubicBezTo>
                    <a:cubicBezTo>
                      <a:pt x="194" y="34"/>
                      <a:pt x="194" y="34"/>
                      <a:pt x="195" y="34"/>
                    </a:cubicBezTo>
                    <a:cubicBezTo>
                      <a:pt x="196" y="33"/>
                      <a:pt x="196" y="33"/>
                      <a:pt x="197" y="33"/>
                    </a:cubicBezTo>
                    <a:cubicBezTo>
                      <a:pt x="198" y="33"/>
                      <a:pt x="198" y="33"/>
                      <a:pt x="198" y="33"/>
                    </a:cubicBezTo>
                    <a:cubicBezTo>
                      <a:pt x="199" y="33"/>
                      <a:pt x="199" y="33"/>
                      <a:pt x="199" y="33"/>
                    </a:cubicBezTo>
                    <a:cubicBezTo>
                      <a:pt x="199" y="32"/>
                      <a:pt x="200" y="32"/>
                      <a:pt x="200" y="32"/>
                    </a:cubicBezTo>
                    <a:cubicBezTo>
                      <a:pt x="200" y="32"/>
                      <a:pt x="200" y="32"/>
                      <a:pt x="200" y="32"/>
                    </a:cubicBezTo>
                    <a:cubicBezTo>
                      <a:pt x="200" y="32"/>
                      <a:pt x="200" y="32"/>
                      <a:pt x="200" y="32"/>
                    </a:cubicBezTo>
                    <a:cubicBezTo>
                      <a:pt x="200" y="32"/>
                      <a:pt x="200" y="32"/>
                      <a:pt x="200" y="32"/>
                    </a:cubicBezTo>
                    <a:cubicBezTo>
                      <a:pt x="200" y="31"/>
                      <a:pt x="199" y="31"/>
                      <a:pt x="199" y="31"/>
                    </a:cubicBezTo>
                    <a:cubicBezTo>
                      <a:pt x="199" y="31"/>
                      <a:pt x="198" y="31"/>
                      <a:pt x="198" y="30"/>
                    </a:cubicBezTo>
                    <a:cubicBezTo>
                      <a:pt x="198" y="30"/>
                      <a:pt x="197" y="29"/>
                      <a:pt x="197" y="30"/>
                    </a:cubicBezTo>
                    <a:cubicBezTo>
                      <a:pt x="197" y="30"/>
                      <a:pt x="197" y="31"/>
                      <a:pt x="196" y="31"/>
                    </a:cubicBezTo>
                    <a:cubicBezTo>
                      <a:pt x="196" y="31"/>
                      <a:pt x="196" y="30"/>
                      <a:pt x="196" y="29"/>
                    </a:cubicBezTo>
                    <a:cubicBezTo>
                      <a:pt x="195" y="29"/>
                      <a:pt x="195" y="29"/>
                      <a:pt x="195" y="29"/>
                    </a:cubicBezTo>
                    <a:cubicBezTo>
                      <a:pt x="194" y="29"/>
                      <a:pt x="194" y="29"/>
                      <a:pt x="194" y="30"/>
                    </a:cubicBezTo>
                    <a:cubicBezTo>
                      <a:pt x="193" y="30"/>
                      <a:pt x="193" y="30"/>
                      <a:pt x="193" y="30"/>
                    </a:cubicBezTo>
                    <a:cubicBezTo>
                      <a:pt x="193" y="29"/>
                      <a:pt x="193" y="29"/>
                      <a:pt x="193" y="29"/>
                    </a:cubicBezTo>
                    <a:cubicBezTo>
                      <a:pt x="192" y="30"/>
                      <a:pt x="192" y="30"/>
                      <a:pt x="191" y="30"/>
                    </a:cubicBezTo>
                    <a:cubicBezTo>
                      <a:pt x="191" y="30"/>
                      <a:pt x="191" y="30"/>
                      <a:pt x="192" y="29"/>
                    </a:cubicBezTo>
                    <a:cubicBezTo>
                      <a:pt x="192" y="29"/>
                      <a:pt x="192" y="29"/>
                      <a:pt x="192" y="28"/>
                    </a:cubicBezTo>
                    <a:cubicBezTo>
                      <a:pt x="192" y="28"/>
                      <a:pt x="192" y="28"/>
                      <a:pt x="192" y="28"/>
                    </a:cubicBezTo>
                    <a:cubicBezTo>
                      <a:pt x="193" y="28"/>
                      <a:pt x="193" y="27"/>
                      <a:pt x="193" y="27"/>
                    </a:cubicBezTo>
                    <a:cubicBezTo>
                      <a:pt x="193" y="27"/>
                      <a:pt x="192" y="27"/>
                      <a:pt x="192" y="27"/>
                    </a:cubicBezTo>
                    <a:cubicBezTo>
                      <a:pt x="192" y="27"/>
                      <a:pt x="191" y="27"/>
                      <a:pt x="191" y="27"/>
                    </a:cubicBezTo>
                    <a:cubicBezTo>
                      <a:pt x="191" y="27"/>
                      <a:pt x="192" y="27"/>
                      <a:pt x="192" y="27"/>
                    </a:cubicBezTo>
                    <a:cubicBezTo>
                      <a:pt x="193" y="27"/>
                      <a:pt x="193" y="27"/>
                      <a:pt x="192" y="26"/>
                    </a:cubicBezTo>
                    <a:cubicBezTo>
                      <a:pt x="192" y="26"/>
                      <a:pt x="192" y="26"/>
                      <a:pt x="192" y="26"/>
                    </a:cubicBezTo>
                    <a:cubicBezTo>
                      <a:pt x="191" y="25"/>
                      <a:pt x="190" y="26"/>
                      <a:pt x="189" y="25"/>
                    </a:cubicBezTo>
                    <a:cubicBezTo>
                      <a:pt x="189" y="25"/>
                      <a:pt x="189" y="25"/>
                      <a:pt x="189" y="25"/>
                    </a:cubicBezTo>
                    <a:cubicBezTo>
                      <a:pt x="190" y="25"/>
                      <a:pt x="190" y="25"/>
                      <a:pt x="191" y="24"/>
                    </a:cubicBezTo>
                    <a:cubicBezTo>
                      <a:pt x="191" y="24"/>
                      <a:pt x="190" y="23"/>
                      <a:pt x="190" y="23"/>
                    </a:cubicBezTo>
                    <a:cubicBezTo>
                      <a:pt x="190" y="23"/>
                      <a:pt x="188" y="22"/>
                      <a:pt x="187" y="23"/>
                    </a:cubicBezTo>
                    <a:cubicBezTo>
                      <a:pt x="187" y="23"/>
                      <a:pt x="187" y="23"/>
                      <a:pt x="187" y="23"/>
                    </a:cubicBezTo>
                    <a:cubicBezTo>
                      <a:pt x="187" y="24"/>
                      <a:pt x="188" y="25"/>
                      <a:pt x="188" y="25"/>
                    </a:cubicBezTo>
                    <a:cubicBezTo>
                      <a:pt x="188" y="25"/>
                      <a:pt x="188" y="25"/>
                      <a:pt x="188" y="25"/>
                    </a:cubicBezTo>
                    <a:cubicBezTo>
                      <a:pt x="188" y="25"/>
                      <a:pt x="188" y="25"/>
                      <a:pt x="188" y="25"/>
                    </a:cubicBezTo>
                    <a:cubicBezTo>
                      <a:pt x="188" y="25"/>
                      <a:pt x="188" y="25"/>
                      <a:pt x="188" y="25"/>
                    </a:cubicBezTo>
                    <a:cubicBezTo>
                      <a:pt x="187" y="25"/>
                      <a:pt x="187" y="25"/>
                      <a:pt x="186" y="25"/>
                    </a:cubicBezTo>
                    <a:cubicBezTo>
                      <a:pt x="186" y="25"/>
                      <a:pt x="185" y="25"/>
                      <a:pt x="185" y="24"/>
                    </a:cubicBezTo>
                    <a:cubicBezTo>
                      <a:pt x="185" y="24"/>
                      <a:pt x="185" y="24"/>
                      <a:pt x="185" y="24"/>
                    </a:cubicBezTo>
                    <a:cubicBezTo>
                      <a:pt x="185" y="23"/>
                      <a:pt x="185" y="23"/>
                      <a:pt x="185" y="23"/>
                    </a:cubicBezTo>
                    <a:cubicBezTo>
                      <a:pt x="185" y="22"/>
                      <a:pt x="185" y="22"/>
                      <a:pt x="185" y="22"/>
                    </a:cubicBezTo>
                    <a:cubicBezTo>
                      <a:pt x="184" y="22"/>
                      <a:pt x="184" y="22"/>
                      <a:pt x="183" y="22"/>
                    </a:cubicBezTo>
                    <a:cubicBezTo>
                      <a:pt x="183" y="22"/>
                      <a:pt x="183" y="23"/>
                      <a:pt x="182" y="22"/>
                    </a:cubicBezTo>
                    <a:cubicBezTo>
                      <a:pt x="182" y="21"/>
                      <a:pt x="180" y="22"/>
                      <a:pt x="179" y="21"/>
                    </a:cubicBezTo>
                    <a:cubicBezTo>
                      <a:pt x="180" y="21"/>
                      <a:pt x="178" y="20"/>
                      <a:pt x="178" y="20"/>
                    </a:cubicBezTo>
                    <a:cubicBezTo>
                      <a:pt x="178" y="20"/>
                      <a:pt x="177" y="19"/>
                      <a:pt x="177" y="19"/>
                    </a:cubicBezTo>
                    <a:cubicBezTo>
                      <a:pt x="176" y="18"/>
                      <a:pt x="175" y="16"/>
                      <a:pt x="174" y="16"/>
                    </a:cubicBezTo>
                    <a:cubicBezTo>
                      <a:pt x="173" y="16"/>
                      <a:pt x="172" y="15"/>
                      <a:pt x="171" y="15"/>
                    </a:cubicBezTo>
                    <a:cubicBezTo>
                      <a:pt x="171" y="15"/>
                      <a:pt x="170" y="15"/>
                      <a:pt x="170" y="15"/>
                    </a:cubicBezTo>
                    <a:cubicBezTo>
                      <a:pt x="170" y="15"/>
                      <a:pt x="169" y="15"/>
                      <a:pt x="169" y="15"/>
                    </a:cubicBezTo>
                    <a:cubicBezTo>
                      <a:pt x="169" y="15"/>
                      <a:pt x="167" y="15"/>
                      <a:pt x="167" y="15"/>
                    </a:cubicBezTo>
                    <a:cubicBezTo>
                      <a:pt x="167" y="15"/>
                      <a:pt x="167" y="15"/>
                      <a:pt x="167" y="15"/>
                    </a:cubicBezTo>
                    <a:cubicBezTo>
                      <a:pt x="166" y="16"/>
                      <a:pt x="166" y="16"/>
                      <a:pt x="166" y="16"/>
                    </a:cubicBezTo>
                    <a:cubicBezTo>
                      <a:pt x="166" y="16"/>
                      <a:pt x="167" y="16"/>
                      <a:pt x="168" y="16"/>
                    </a:cubicBezTo>
                    <a:cubicBezTo>
                      <a:pt x="168" y="16"/>
                      <a:pt x="169" y="16"/>
                      <a:pt x="170" y="16"/>
                    </a:cubicBezTo>
                    <a:cubicBezTo>
                      <a:pt x="170" y="16"/>
                      <a:pt x="170" y="16"/>
                      <a:pt x="171" y="16"/>
                    </a:cubicBezTo>
                    <a:cubicBezTo>
                      <a:pt x="171" y="16"/>
                      <a:pt x="171" y="17"/>
                      <a:pt x="171" y="17"/>
                    </a:cubicBezTo>
                    <a:cubicBezTo>
                      <a:pt x="171" y="17"/>
                      <a:pt x="171" y="17"/>
                      <a:pt x="171" y="17"/>
                    </a:cubicBezTo>
                    <a:cubicBezTo>
                      <a:pt x="170" y="17"/>
                      <a:pt x="169" y="17"/>
                      <a:pt x="168" y="17"/>
                    </a:cubicBezTo>
                    <a:cubicBezTo>
                      <a:pt x="168" y="17"/>
                      <a:pt x="167" y="17"/>
                      <a:pt x="166" y="17"/>
                    </a:cubicBezTo>
                    <a:cubicBezTo>
                      <a:pt x="166" y="17"/>
                      <a:pt x="165" y="17"/>
                      <a:pt x="164" y="18"/>
                    </a:cubicBezTo>
                    <a:cubicBezTo>
                      <a:pt x="164" y="18"/>
                      <a:pt x="164" y="18"/>
                      <a:pt x="163" y="18"/>
                    </a:cubicBezTo>
                    <a:cubicBezTo>
                      <a:pt x="163" y="18"/>
                      <a:pt x="163" y="18"/>
                      <a:pt x="163" y="18"/>
                    </a:cubicBezTo>
                    <a:cubicBezTo>
                      <a:pt x="163" y="18"/>
                      <a:pt x="162" y="19"/>
                      <a:pt x="162" y="19"/>
                    </a:cubicBezTo>
                    <a:cubicBezTo>
                      <a:pt x="162" y="19"/>
                      <a:pt x="163" y="19"/>
                      <a:pt x="164" y="19"/>
                    </a:cubicBezTo>
                    <a:cubicBezTo>
                      <a:pt x="163" y="19"/>
                      <a:pt x="162" y="19"/>
                      <a:pt x="162" y="19"/>
                    </a:cubicBezTo>
                    <a:cubicBezTo>
                      <a:pt x="162" y="20"/>
                      <a:pt x="164" y="19"/>
                      <a:pt x="165" y="20"/>
                    </a:cubicBezTo>
                    <a:cubicBezTo>
                      <a:pt x="164" y="20"/>
                      <a:pt x="164" y="20"/>
                      <a:pt x="164" y="20"/>
                    </a:cubicBezTo>
                    <a:cubicBezTo>
                      <a:pt x="164" y="20"/>
                      <a:pt x="165" y="20"/>
                      <a:pt x="165" y="20"/>
                    </a:cubicBezTo>
                    <a:cubicBezTo>
                      <a:pt x="165" y="20"/>
                      <a:pt x="166" y="20"/>
                      <a:pt x="166" y="20"/>
                    </a:cubicBezTo>
                    <a:cubicBezTo>
                      <a:pt x="167" y="20"/>
                      <a:pt x="167" y="20"/>
                      <a:pt x="167" y="20"/>
                    </a:cubicBezTo>
                    <a:cubicBezTo>
                      <a:pt x="166" y="21"/>
                      <a:pt x="164" y="21"/>
                      <a:pt x="163" y="21"/>
                    </a:cubicBezTo>
                    <a:cubicBezTo>
                      <a:pt x="162" y="21"/>
                      <a:pt x="161" y="21"/>
                      <a:pt x="161" y="21"/>
                    </a:cubicBezTo>
                    <a:cubicBezTo>
                      <a:pt x="160" y="21"/>
                      <a:pt x="161" y="22"/>
                      <a:pt x="161" y="22"/>
                    </a:cubicBezTo>
                    <a:cubicBezTo>
                      <a:pt x="161" y="22"/>
                      <a:pt x="160" y="22"/>
                      <a:pt x="160" y="22"/>
                    </a:cubicBezTo>
                    <a:cubicBezTo>
                      <a:pt x="161" y="22"/>
                      <a:pt x="161" y="22"/>
                      <a:pt x="161" y="23"/>
                    </a:cubicBezTo>
                    <a:cubicBezTo>
                      <a:pt x="161" y="23"/>
                      <a:pt x="160" y="23"/>
                      <a:pt x="159" y="23"/>
                    </a:cubicBezTo>
                    <a:cubicBezTo>
                      <a:pt x="159" y="23"/>
                      <a:pt x="158" y="23"/>
                      <a:pt x="158" y="23"/>
                    </a:cubicBezTo>
                    <a:cubicBezTo>
                      <a:pt x="158" y="23"/>
                      <a:pt x="159" y="24"/>
                      <a:pt x="159" y="24"/>
                    </a:cubicBezTo>
                    <a:cubicBezTo>
                      <a:pt x="158" y="24"/>
                      <a:pt x="159" y="24"/>
                      <a:pt x="159" y="24"/>
                    </a:cubicBezTo>
                    <a:cubicBezTo>
                      <a:pt x="159" y="24"/>
                      <a:pt x="160" y="24"/>
                      <a:pt x="160" y="24"/>
                    </a:cubicBezTo>
                    <a:cubicBezTo>
                      <a:pt x="161" y="25"/>
                      <a:pt x="161" y="24"/>
                      <a:pt x="162" y="24"/>
                    </a:cubicBezTo>
                    <a:cubicBezTo>
                      <a:pt x="162" y="24"/>
                      <a:pt x="162" y="24"/>
                      <a:pt x="162" y="24"/>
                    </a:cubicBezTo>
                    <a:cubicBezTo>
                      <a:pt x="162" y="24"/>
                      <a:pt x="163" y="24"/>
                      <a:pt x="163" y="24"/>
                    </a:cubicBezTo>
                    <a:cubicBezTo>
                      <a:pt x="163" y="24"/>
                      <a:pt x="161" y="25"/>
                      <a:pt x="162" y="25"/>
                    </a:cubicBezTo>
                    <a:cubicBezTo>
                      <a:pt x="162" y="25"/>
                      <a:pt x="163" y="25"/>
                      <a:pt x="163" y="25"/>
                    </a:cubicBezTo>
                    <a:cubicBezTo>
                      <a:pt x="164" y="25"/>
                      <a:pt x="165" y="25"/>
                      <a:pt x="166" y="24"/>
                    </a:cubicBezTo>
                    <a:cubicBezTo>
                      <a:pt x="166" y="24"/>
                      <a:pt x="166" y="25"/>
                      <a:pt x="167" y="25"/>
                    </a:cubicBezTo>
                    <a:cubicBezTo>
                      <a:pt x="166" y="25"/>
                      <a:pt x="165" y="25"/>
                      <a:pt x="165" y="25"/>
                    </a:cubicBezTo>
                    <a:cubicBezTo>
                      <a:pt x="165" y="26"/>
                      <a:pt x="166" y="26"/>
                      <a:pt x="166" y="26"/>
                    </a:cubicBezTo>
                    <a:cubicBezTo>
                      <a:pt x="166" y="26"/>
                      <a:pt x="165" y="26"/>
                      <a:pt x="165" y="26"/>
                    </a:cubicBezTo>
                    <a:cubicBezTo>
                      <a:pt x="164" y="26"/>
                      <a:pt x="163" y="26"/>
                      <a:pt x="163" y="26"/>
                    </a:cubicBezTo>
                    <a:close/>
                    <a:moveTo>
                      <a:pt x="222" y="56"/>
                    </a:moveTo>
                    <a:cubicBezTo>
                      <a:pt x="221" y="56"/>
                      <a:pt x="221" y="56"/>
                      <a:pt x="221" y="56"/>
                    </a:cubicBezTo>
                    <a:cubicBezTo>
                      <a:pt x="221" y="56"/>
                      <a:pt x="221" y="56"/>
                      <a:pt x="221" y="57"/>
                    </a:cubicBezTo>
                    <a:cubicBezTo>
                      <a:pt x="220" y="57"/>
                      <a:pt x="220" y="57"/>
                      <a:pt x="220" y="57"/>
                    </a:cubicBezTo>
                    <a:cubicBezTo>
                      <a:pt x="220" y="57"/>
                      <a:pt x="220" y="57"/>
                      <a:pt x="220" y="57"/>
                    </a:cubicBezTo>
                    <a:cubicBezTo>
                      <a:pt x="219" y="57"/>
                      <a:pt x="219" y="58"/>
                      <a:pt x="219" y="58"/>
                    </a:cubicBezTo>
                    <a:cubicBezTo>
                      <a:pt x="219" y="58"/>
                      <a:pt x="219" y="58"/>
                      <a:pt x="219" y="58"/>
                    </a:cubicBezTo>
                    <a:cubicBezTo>
                      <a:pt x="219" y="59"/>
                      <a:pt x="220" y="59"/>
                      <a:pt x="220" y="59"/>
                    </a:cubicBezTo>
                    <a:cubicBezTo>
                      <a:pt x="220" y="59"/>
                      <a:pt x="221" y="58"/>
                      <a:pt x="221" y="58"/>
                    </a:cubicBezTo>
                    <a:cubicBezTo>
                      <a:pt x="221" y="58"/>
                      <a:pt x="221" y="58"/>
                      <a:pt x="221" y="58"/>
                    </a:cubicBezTo>
                    <a:cubicBezTo>
                      <a:pt x="221" y="58"/>
                      <a:pt x="221" y="58"/>
                      <a:pt x="221" y="58"/>
                    </a:cubicBezTo>
                    <a:cubicBezTo>
                      <a:pt x="222" y="58"/>
                      <a:pt x="222" y="58"/>
                      <a:pt x="221" y="58"/>
                    </a:cubicBezTo>
                    <a:cubicBezTo>
                      <a:pt x="221" y="58"/>
                      <a:pt x="221" y="58"/>
                      <a:pt x="221" y="58"/>
                    </a:cubicBezTo>
                    <a:cubicBezTo>
                      <a:pt x="221" y="58"/>
                      <a:pt x="221" y="58"/>
                      <a:pt x="221" y="58"/>
                    </a:cubicBezTo>
                    <a:cubicBezTo>
                      <a:pt x="221" y="58"/>
                      <a:pt x="221" y="58"/>
                      <a:pt x="221" y="57"/>
                    </a:cubicBezTo>
                    <a:cubicBezTo>
                      <a:pt x="221" y="57"/>
                      <a:pt x="221" y="57"/>
                      <a:pt x="221" y="57"/>
                    </a:cubicBezTo>
                    <a:cubicBezTo>
                      <a:pt x="221" y="57"/>
                      <a:pt x="221" y="57"/>
                      <a:pt x="222" y="56"/>
                    </a:cubicBezTo>
                    <a:close/>
                    <a:moveTo>
                      <a:pt x="41" y="189"/>
                    </a:moveTo>
                    <a:cubicBezTo>
                      <a:pt x="40" y="189"/>
                      <a:pt x="39" y="188"/>
                      <a:pt x="39" y="188"/>
                    </a:cubicBezTo>
                    <a:cubicBezTo>
                      <a:pt x="39" y="188"/>
                      <a:pt x="39" y="188"/>
                      <a:pt x="39" y="188"/>
                    </a:cubicBezTo>
                    <a:cubicBezTo>
                      <a:pt x="39" y="188"/>
                      <a:pt x="39" y="188"/>
                      <a:pt x="39" y="188"/>
                    </a:cubicBezTo>
                    <a:cubicBezTo>
                      <a:pt x="39" y="188"/>
                      <a:pt x="38" y="187"/>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8" y="188"/>
                      <a:pt x="38" y="188"/>
                    </a:cubicBezTo>
                    <a:cubicBezTo>
                      <a:pt x="38" y="188"/>
                      <a:pt x="39" y="188"/>
                      <a:pt x="39" y="188"/>
                    </a:cubicBezTo>
                    <a:cubicBezTo>
                      <a:pt x="39" y="188"/>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39" y="189"/>
                    </a:cubicBezTo>
                    <a:cubicBezTo>
                      <a:pt x="39" y="189"/>
                      <a:pt x="39" y="189"/>
                      <a:pt x="40" y="189"/>
                    </a:cubicBezTo>
                    <a:cubicBezTo>
                      <a:pt x="40" y="189"/>
                      <a:pt x="39" y="190"/>
                      <a:pt x="40" y="190"/>
                    </a:cubicBezTo>
                    <a:cubicBezTo>
                      <a:pt x="40" y="190"/>
                      <a:pt x="40" y="190"/>
                      <a:pt x="40" y="190"/>
                    </a:cubicBezTo>
                    <a:cubicBezTo>
                      <a:pt x="40" y="190"/>
                      <a:pt x="40" y="191"/>
                      <a:pt x="41" y="191"/>
                    </a:cubicBezTo>
                    <a:cubicBezTo>
                      <a:pt x="41" y="191"/>
                      <a:pt x="41" y="190"/>
                      <a:pt x="41" y="190"/>
                    </a:cubicBezTo>
                    <a:cubicBezTo>
                      <a:pt x="41" y="190"/>
                      <a:pt x="41" y="190"/>
                      <a:pt x="41" y="189"/>
                    </a:cubicBezTo>
                    <a:cubicBezTo>
                      <a:pt x="41" y="189"/>
                      <a:pt x="41" y="189"/>
                      <a:pt x="41" y="189"/>
                    </a:cubicBezTo>
                    <a:close/>
                    <a:moveTo>
                      <a:pt x="39" y="190"/>
                    </a:moveTo>
                    <a:cubicBezTo>
                      <a:pt x="39" y="189"/>
                      <a:pt x="38" y="189"/>
                      <a:pt x="37" y="189"/>
                    </a:cubicBezTo>
                    <a:cubicBezTo>
                      <a:pt x="38" y="190"/>
                      <a:pt x="39" y="190"/>
                      <a:pt x="40" y="191"/>
                    </a:cubicBezTo>
                    <a:cubicBezTo>
                      <a:pt x="41" y="191"/>
                      <a:pt x="39" y="190"/>
                      <a:pt x="39" y="190"/>
                    </a:cubicBezTo>
                    <a:close/>
                    <a:moveTo>
                      <a:pt x="38" y="189"/>
                    </a:moveTo>
                    <a:cubicBezTo>
                      <a:pt x="38" y="189"/>
                      <a:pt x="38" y="189"/>
                      <a:pt x="39" y="189"/>
                    </a:cubicBezTo>
                    <a:cubicBezTo>
                      <a:pt x="39" y="189"/>
                      <a:pt x="38" y="188"/>
                      <a:pt x="38" y="188"/>
                    </a:cubicBezTo>
                    <a:cubicBezTo>
                      <a:pt x="38" y="188"/>
                      <a:pt x="37" y="189"/>
                      <a:pt x="38" y="189"/>
                    </a:cubicBezTo>
                    <a:close/>
                    <a:moveTo>
                      <a:pt x="42" y="193"/>
                    </a:moveTo>
                    <a:cubicBezTo>
                      <a:pt x="42" y="193"/>
                      <a:pt x="42" y="194"/>
                      <a:pt x="42" y="194"/>
                    </a:cubicBezTo>
                    <a:cubicBezTo>
                      <a:pt x="42" y="194"/>
                      <a:pt x="43" y="194"/>
                      <a:pt x="43" y="194"/>
                    </a:cubicBezTo>
                    <a:cubicBezTo>
                      <a:pt x="43" y="194"/>
                      <a:pt x="42" y="193"/>
                      <a:pt x="42" y="193"/>
                    </a:cubicBezTo>
                    <a:close/>
                    <a:moveTo>
                      <a:pt x="44" y="194"/>
                    </a:move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3"/>
                      <a:pt x="44" y="192"/>
                      <a:pt x="44" y="192"/>
                    </a:cubicBezTo>
                    <a:cubicBezTo>
                      <a:pt x="44" y="192"/>
                      <a:pt x="44" y="192"/>
                      <a:pt x="44" y="192"/>
                    </a:cubicBezTo>
                    <a:cubicBezTo>
                      <a:pt x="44" y="191"/>
                      <a:pt x="44" y="191"/>
                      <a:pt x="44" y="191"/>
                    </a:cubicBezTo>
                    <a:cubicBezTo>
                      <a:pt x="44" y="191"/>
                      <a:pt x="44" y="191"/>
                      <a:pt x="44" y="191"/>
                    </a:cubicBezTo>
                    <a:cubicBezTo>
                      <a:pt x="44" y="191"/>
                      <a:pt x="44" y="191"/>
                      <a:pt x="44" y="191"/>
                    </a:cubicBezTo>
                    <a:cubicBezTo>
                      <a:pt x="44" y="191"/>
                      <a:pt x="44" y="191"/>
                      <a:pt x="44" y="191"/>
                    </a:cubicBezTo>
                    <a:cubicBezTo>
                      <a:pt x="44" y="191"/>
                      <a:pt x="43" y="191"/>
                      <a:pt x="43" y="191"/>
                    </a:cubicBezTo>
                    <a:cubicBezTo>
                      <a:pt x="43" y="191"/>
                      <a:pt x="43" y="190"/>
                      <a:pt x="43" y="190"/>
                    </a:cubicBezTo>
                    <a:cubicBezTo>
                      <a:pt x="43" y="190"/>
                      <a:pt x="43" y="190"/>
                      <a:pt x="42" y="190"/>
                    </a:cubicBezTo>
                    <a:cubicBezTo>
                      <a:pt x="42" y="190"/>
                      <a:pt x="42" y="190"/>
                      <a:pt x="42" y="190"/>
                    </a:cubicBezTo>
                    <a:cubicBezTo>
                      <a:pt x="42" y="190"/>
                      <a:pt x="42" y="190"/>
                      <a:pt x="42" y="190"/>
                    </a:cubicBezTo>
                    <a:cubicBezTo>
                      <a:pt x="42" y="190"/>
                      <a:pt x="42" y="190"/>
                      <a:pt x="42" y="190"/>
                    </a:cubicBezTo>
                    <a:cubicBezTo>
                      <a:pt x="42" y="190"/>
                      <a:pt x="42" y="191"/>
                      <a:pt x="42" y="191"/>
                    </a:cubicBezTo>
                    <a:cubicBezTo>
                      <a:pt x="42" y="191"/>
                      <a:pt x="42" y="191"/>
                      <a:pt x="42" y="191"/>
                    </a:cubicBezTo>
                    <a:cubicBezTo>
                      <a:pt x="42" y="191"/>
                      <a:pt x="42" y="191"/>
                      <a:pt x="42" y="191"/>
                    </a:cubicBezTo>
                    <a:cubicBezTo>
                      <a:pt x="42" y="191"/>
                      <a:pt x="42" y="191"/>
                      <a:pt x="42" y="191"/>
                    </a:cubicBezTo>
                    <a:cubicBezTo>
                      <a:pt x="42" y="191"/>
                      <a:pt x="42" y="191"/>
                      <a:pt x="42" y="191"/>
                    </a:cubicBezTo>
                    <a:cubicBezTo>
                      <a:pt x="42" y="192"/>
                      <a:pt x="42" y="192"/>
                      <a:pt x="42" y="192"/>
                    </a:cubicBezTo>
                    <a:cubicBezTo>
                      <a:pt x="42" y="192"/>
                      <a:pt x="42" y="192"/>
                      <a:pt x="42" y="192"/>
                    </a:cubicBezTo>
                    <a:cubicBezTo>
                      <a:pt x="42" y="192"/>
                      <a:pt x="42" y="192"/>
                      <a:pt x="42" y="192"/>
                    </a:cubicBezTo>
                    <a:cubicBezTo>
                      <a:pt x="42" y="192"/>
                      <a:pt x="42" y="192"/>
                      <a:pt x="42" y="192"/>
                    </a:cubicBezTo>
                    <a:cubicBezTo>
                      <a:pt x="42" y="192"/>
                      <a:pt x="42" y="192"/>
                      <a:pt x="43" y="192"/>
                    </a:cubicBezTo>
                    <a:cubicBezTo>
                      <a:pt x="43" y="192"/>
                      <a:pt x="43" y="192"/>
                      <a:pt x="43" y="192"/>
                    </a:cubicBezTo>
                    <a:cubicBezTo>
                      <a:pt x="43" y="192"/>
                      <a:pt x="43" y="192"/>
                      <a:pt x="43" y="192"/>
                    </a:cubicBezTo>
                    <a:cubicBezTo>
                      <a:pt x="43" y="192"/>
                      <a:pt x="43" y="191"/>
                      <a:pt x="43" y="191"/>
                    </a:cubicBezTo>
                    <a:cubicBezTo>
                      <a:pt x="43" y="191"/>
                      <a:pt x="43" y="191"/>
                      <a:pt x="43" y="191"/>
                    </a:cubicBezTo>
                    <a:cubicBezTo>
                      <a:pt x="43" y="191"/>
                      <a:pt x="43" y="191"/>
                      <a:pt x="43" y="192"/>
                    </a:cubicBezTo>
                    <a:cubicBezTo>
                      <a:pt x="43" y="192"/>
                      <a:pt x="43" y="192"/>
                      <a:pt x="43" y="192"/>
                    </a:cubicBezTo>
                    <a:cubicBezTo>
                      <a:pt x="43" y="192"/>
                      <a:pt x="43" y="192"/>
                      <a:pt x="43" y="192"/>
                    </a:cubicBezTo>
                    <a:cubicBezTo>
                      <a:pt x="43" y="192"/>
                      <a:pt x="43" y="192"/>
                      <a:pt x="43" y="192"/>
                    </a:cubicBezTo>
                    <a:cubicBezTo>
                      <a:pt x="43" y="192"/>
                      <a:pt x="42" y="192"/>
                      <a:pt x="42" y="192"/>
                    </a:cubicBezTo>
                    <a:cubicBezTo>
                      <a:pt x="42" y="192"/>
                      <a:pt x="42" y="192"/>
                      <a:pt x="42" y="192"/>
                    </a:cubicBezTo>
                    <a:cubicBezTo>
                      <a:pt x="42" y="192"/>
                      <a:pt x="42" y="193"/>
                      <a:pt x="42" y="193"/>
                    </a:cubicBezTo>
                    <a:cubicBezTo>
                      <a:pt x="42" y="193"/>
                      <a:pt x="42" y="193"/>
                      <a:pt x="42" y="193"/>
                    </a:cubicBezTo>
                    <a:cubicBezTo>
                      <a:pt x="42" y="193"/>
                      <a:pt x="42" y="193"/>
                      <a:pt x="42" y="193"/>
                    </a:cubicBezTo>
                    <a:cubicBezTo>
                      <a:pt x="42" y="193"/>
                      <a:pt x="42" y="193"/>
                      <a:pt x="42" y="193"/>
                    </a:cubicBezTo>
                    <a:cubicBezTo>
                      <a:pt x="42" y="193"/>
                      <a:pt x="42" y="193"/>
                      <a:pt x="43" y="193"/>
                    </a:cubicBezTo>
                    <a:cubicBezTo>
                      <a:pt x="43" y="193"/>
                      <a:pt x="43" y="193"/>
                      <a:pt x="43" y="193"/>
                    </a:cubicBezTo>
                    <a:cubicBezTo>
                      <a:pt x="43" y="193"/>
                      <a:pt x="43" y="193"/>
                      <a:pt x="43" y="193"/>
                    </a:cubicBezTo>
                    <a:cubicBezTo>
                      <a:pt x="43" y="193"/>
                      <a:pt x="43" y="193"/>
                      <a:pt x="43" y="193"/>
                    </a:cubicBezTo>
                    <a:cubicBezTo>
                      <a:pt x="43" y="193"/>
                      <a:pt x="43" y="193"/>
                      <a:pt x="43" y="193"/>
                    </a:cubicBezTo>
                    <a:cubicBezTo>
                      <a:pt x="43" y="193"/>
                      <a:pt x="43" y="193"/>
                      <a:pt x="44" y="193"/>
                    </a:cubicBezTo>
                    <a:cubicBezTo>
                      <a:pt x="44" y="193"/>
                      <a:pt x="44" y="193"/>
                      <a:pt x="44" y="193"/>
                    </a:cubicBezTo>
                    <a:cubicBezTo>
                      <a:pt x="44" y="193"/>
                      <a:pt x="44" y="193"/>
                      <a:pt x="44" y="193"/>
                    </a:cubicBezTo>
                    <a:cubicBezTo>
                      <a:pt x="44" y="193"/>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4" y="194"/>
                      <a:pt x="44" y="194"/>
                    </a:cubicBezTo>
                    <a:cubicBezTo>
                      <a:pt x="44" y="194"/>
                      <a:pt x="43" y="194"/>
                      <a:pt x="43" y="194"/>
                    </a:cubicBezTo>
                    <a:cubicBezTo>
                      <a:pt x="43" y="194"/>
                      <a:pt x="43" y="194"/>
                      <a:pt x="43" y="194"/>
                    </a:cubicBezTo>
                    <a:cubicBezTo>
                      <a:pt x="43" y="194"/>
                      <a:pt x="43" y="194"/>
                      <a:pt x="43" y="194"/>
                    </a:cubicBezTo>
                    <a:cubicBezTo>
                      <a:pt x="43" y="194"/>
                      <a:pt x="44" y="194"/>
                      <a:pt x="44" y="194"/>
                    </a:cubicBezTo>
                    <a:cubicBezTo>
                      <a:pt x="44" y="194"/>
                      <a:pt x="44" y="194"/>
                      <a:pt x="44" y="194"/>
                    </a:cubicBezTo>
                    <a:cubicBezTo>
                      <a:pt x="44" y="194"/>
                      <a:pt x="44" y="195"/>
                      <a:pt x="44" y="195"/>
                    </a:cubicBezTo>
                    <a:cubicBezTo>
                      <a:pt x="44" y="195"/>
                      <a:pt x="44" y="195"/>
                      <a:pt x="44" y="195"/>
                    </a:cubicBezTo>
                    <a:cubicBezTo>
                      <a:pt x="44" y="195"/>
                      <a:pt x="44" y="195"/>
                      <a:pt x="44" y="195"/>
                    </a:cubicBezTo>
                    <a:cubicBezTo>
                      <a:pt x="44" y="195"/>
                      <a:pt x="44" y="195"/>
                      <a:pt x="44" y="195"/>
                    </a:cubicBezTo>
                    <a:cubicBezTo>
                      <a:pt x="44" y="195"/>
                      <a:pt x="44" y="195"/>
                      <a:pt x="44" y="195"/>
                    </a:cubicBezTo>
                    <a:cubicBezTo>
                      <a:pt x="44" y="195"/>
                      <a:pt x="44" y="194"/>
                      <a:pt x="44" y="194"/>
                    </a:cubicBezTo>
                    <a:cubicBezTo>
                      <a:pt x="44" y="194"/>
                      <a:pt x="44" y="194"/>
                      <a:pt x="44" y="194"/>
                    </a:cubicBezTo>
                    <a:close/>
                    <a:moveTo>
                      <a:pt x="38" y="187"/>
                    </a:moveTo>
                    <a:cubicBezTo>
                      <a:pt x="38" y="187"/>
                      <a:pt x="38" y="187"/>
                      <a:pt x="38" y="187"/>
                    </a:cubicBezTo>
                    <a:cubicBezTo>
                      <a:pt x="37" y="187"/>
                      <a:pt x="36" y="187"/>
                      <a:pt x="36" y="187"/>
                    </a:cubicBezTo>
                    <a:cubicBezTo>
                      <a:pt x="37" y="188"/>
                      <a:pt x="37" y="188"/>
                      <a:pt x="38" y="188"/>
                    </a:cubicBezTo>
                    <a:cubicBezTo>
                      <a:pt x="38" y="188"/>
                      <a:pt x="38" y="188"/>
                      <a:pt x="38" y="187"/>
                    </a:cubicBezTo>
                    <a:close/>
                    <a:moveTo>
                      <a:pt x="32" y="192"/>
                    </a:moveTo>
                    <a:cubicBezTo>
                      <a:pt x="33" y="192"/>
                      <a:pt x="33" y="192"/>
                      <a:pt x="33" y="192"/>
                    </a:cubicBezTo>
                    <a:cubicBezTo>
                      <a:pt x="33" y="192"/>
                      <a:pt x="33" y="192"/>
                      <a:pt x="33" y="192"/>
                    </a:cubicBezTo>
                    <a:cubicBezTo>
                      <a:pt x="32" y="192"/>
                      <a:pt x="32" y="192"/>
                      <a:pt x="32" y="192"/>
                    </a:cubicBezTo>
                    <a:close/>
                    <a:moveTo>
                      <a:pt x="35" y="195"/>
                    </a:moveTo>
                    <a:cubicBezTo>
                      <a:pt x="34" y="195"/>
                      <a:pt x="34" y="195"/>
                      <a:pt x="34" y="195"/>
                    </a:cubicBezTo>
                    <a:cubicBezTo>
                      <a:pt x="34" y="195"/>
                      <a:pt x="35" y="195"/>
                      <a:pt x="35" y="195"/>
                    </a:cubicBezTo>
                    <a:close/>
                    <a:moveTo>
                      <a:pt x="31" y="191"/>
                    </a:moveTo>
                    <a:cubicBezTo>
                      <a:pt x="31" y="191"/>
                      <a:pt x="31" y="191"/>
                      <a:pt x="31" y="191"/>
                    </a:cubicBezTo>
                    <a:cubicBezTo>
                      <a:pt x="32" y="191"/>
                      <a:pt x="32" y="191"/>
                      <a:pt x="32" y="190"/>
                    </a:cubicBezTo>
                    <a:cubicBezTo>
                      <a:pt x="32" y="190"/>
                      <a:pt x="32" y="189"/>
                      <a:pt x="32" y="189"/>
                    </a:cubicBezTo>
                    <a:cubicBezTo>
                      <a:pt x="32" y="188"/>
                      <a:pt x="32" y="188"/>
                      <a:pt x="33" y="188"/>
                    </a:cubicBezTo>
                    <a:cubicBezTo>
                      <a:pt x="33" y="187"/>
                      <a:pt x="33" y="187"/>
                      <a:pt x="33" y="186"/>
                    </a:cubicBezTo>
                    <a:cubicBezTo>
                      <a:pt x="33" y="187"/>
                      <a:pt x="32" y="187"/>
                      <a:pt x="31" y="187"/>
                    </a:cubicBezTo>
                    <a:cubicBezTo>
                      <a:pt x="32" y="187"/>
                      <a:pt x="32" y="188"/>
                      <a:pt x="31" y="188"/>
                    </a:cubicBezTo>
                    <a:cubicBezTo>
                      <a:pt x="31" y="188"/>
                      <a:pt x="31" y="189"/>
                      <a:pt x="31" y="189"/>
                    </a:cubicBezTo>
                    <a:cubicBezTo>
                      <a:pt x="31" y="189"/>
                      <a:pt x="30" y="189"/>
                      <a:pt x="30" y="189"/>
                    </a:cubicBezTo>
                    <a:cubicBezTo>
                      <a:pt x="30" y="189"/>
                      <a:pt x="30" y="189"/>
                      <a:pt x="31" y="189"/>
                    </a:cubicBezTo>
                    <a:cubicBezTo>
                      <a:pt x="30" y="189"/>
                      <a:pt x="30" y="189"/>
                      <a:pt x="30" y="189"/>
                    </a:cubicBezTo>
                    <a:cubicBezTo>
                      <a:pt x="31" y="188"/>
                      <a:pt x="32" y="188"/>
                      <a:pt x="31" y="187"/>
                    </a:cubicBezTo>
                    <a:cubicBezTo>
                      <a:pt x="31" y="186"/>
                      <a:pt x="31" y="186"/>
                      <a:pt x="30" y="187"/>
                    </a:cubicBezTo>
                    <a:cubicBezTo>
                      <a:pt x="30" y="187"/>
                      <a:pt x="30" y="187"/>
                      <a:pt x="30" y="186"/>
                    </a:cubicBezTo>
                    <a:cubicBezTo>
                      <a:pt x="30" y="186"/>
                      <a:pt x="30" y="186"/>
                      <a:pt x="29" y="186"/>
                    </a:cubicBezTo>
                    <a:cubicBezTo>
                      <a:pt x="29" y="186"/>
                      <a:pt x="29" y="186"/>
                      <a:pt x="29" y="186"/>
                    </a:cubicBezTo>
                    <a:cubicBezTo>
                      <a:pt x="29" y="186"/>
                      <a:pt x="28" y="186"/>
                      <a:pt x="28" y="186"/>
                    </a:cubicBezTo>
                    <a:cubicBezTo>
                      <a:pt x="28" y="186"/>
                      <a:pt x="28" y="187"/>
                      <a:pt x="28" y="187"/>
                    </a:cubicBezTo>
                    <a:cubicBezTo>
                      <a:pt x="28" y="187"/>
                      <a:pt x="28" y="187"/>
                      <a:pt x="28" y="188"/>
                    </a:cubicBezTo>
                    <a:cubicBezTo>
                      <a:pt x="28" y="187"/>
                      <a:pt x="28" y="188"/>
                      <a:pt x="28" y="188"/>
                    </a:cubicBezTo>
                    <a:cubicBezTo>
                      <a:pt x="28" y="188"/>
                      <a:pt x="28" y="188"/>
                      <a:pt x="28" y="188"/>
                    </a:cubicBezTo>
                    <a:cubicBezTo>
                      <a:pt x="28" y="188"/>
                      <a:pt x="28" y="188"/>
                      <a:pt x="28" y="188"/>
                    </a:cubicBezTo>
                    <a:cubicBezTo>
                      <a:pt x="28" y="188"/>
                      <a:pt x="28" y="188"/>
                      <a:pt x="28" y="188"/>
                    </a:cubicBezTo>
                    <a:cubicBezTo>
                      <a:pt x="28" y="188"/>
                      <a:pt x="28" y="189"/>
                      <a:pt x="28" y="189"/>
                    </a:cubicBezTo>
                    <a:cubicBezTo>
                      <a:pt x="28" y="189"/>
                      <a:pt x="29" y="189"/>
                      <a:pt x="29" y="189"/>
                    </a:cubicBezTo>
                    <a:cubicBezTo>
                      <a:pt x="29" y="189"/>
                      <a:pt x="29" y="189"/>
                      <a:pt x="28" y="189"/>
                    </a:cubicBezTo>
                    <a:cubicBezTo>
                      <a:pt x="29" y="190"/>
                      <a:pt x="30" y="190"/>
                      <a:pt x="30" y="190"/>
                    </a:cubicBezTo>
                    <a:cubicBezTo>
                      <a:pt x="30" y="190"/>
                      <a:pt x="30" y="190"/>
                      <a:pt x="29" y="190"/>
                    </a:cubicBezTo>
                    <a:cubicBezTo>
                      <a:pt x="30" y="190"/>
                      <a:pt x="30" y="190"/>
                      <a:pt x="30" y="190"/>
                    </a:cubicBezTo>
                    <a:cubicBezTo>
                      <a:pt x="30" y="190"/>
                      <a:pt x="30" y="190"/>
                      <a:pt x="29" y="191"/>
                    </a:cubicBezTo>
                    <a:cubicBezTo>
                      <a:pt x="29" y="191"/>
                      <a:pt x="30" y="191"/>
                      <a:pt x="30" y="191"/>
                    </a:cubicBezTo>
                    <a:cubicBezTo>
                      <a:pt x="30" y="191"/>
                      <a:pt x="31" y="191"/>
                      <a:pt x="31" y="191"/>
                    </a:cubicBezTo>
                    <a:close/>
                    <a:moveTo>
                      <a:pt x="66" y="56"/>
                    </a:moveTo>
                    <a:cubicBezTo>
                      <a:pt x="66" y="56"/>
                      <a:pt x="65" y="57"/>
                      <a:pt x="66" y="58"/>
                    </a:cubicBezTo>
                    <a:cubicBezTo>
                      <a:pt x="66" y="58"/>
                      <a:pt x="66" y="58"/>
                      <a:pt x="67" y="58"/>
                    </a:cubicBezTo>
                    <a:cubicBezTo>
                      <a:pt x="67" y="58"/>
                      <a:pt x="68" y="58"/>
                      <a:pt x="69" y="58"/>
                    </a:cubicBezTo>
                    <a:cubicBezTo>
                      <a:pt x="69" y="58"/>
                      <a:pt x="71" y="58"/>
                      <a:pt x="71" y="58"/>
                    </a:cubicBezTo>
                    <a:cubicBezTo>
                      <a:pt x="72" y="57"/>
                      <a:pt x="71" y="57"/>
                      <a:pt x="71" y="57"/>
                    </a:cubicBezTo>
                    <a:cubicBezTo>
                      <a:pt x="71" y="56"/>
                      <a:pt x="71" y="56"/>
                      <a:pt x="72" y="56"/>
                    </a:cubicBezTo>
                    <a:cubicBezTo>
                      <a:pt x="72" y="56"/>
                      <a:pt x="72" y="56"/>
                      <a:pt x="72" y="56"/>
                    </a:cubicBezTo>
                    <a:cubicBezTo>
                      <a:pt x="73" y="56"/>
                      <a:pt x="72" y="56"/>
                      <a:pt x="72" y="56"/>
                    </a:cubicBezTo>
                    <a:cubicBezTo>
                      <a:pt x="72" y="56"/>
                      <a:pt x="72" y="56"/>
                      <a:pt x="72" y="56"/>
                    </a:cubicBezTo>
                    <a:cubicBezTo>
                      <a:pt x="72" y="56"/>
                      <a:pt x="72" y="57"/>
                      <a:pt x="72" y="57"/>
                    </a:cubicBezTo>
                    <a:cubicBezTo>
                      <a:pt x="72" y="57"/>
                      <a:pt x="72" y="57"/>
                      <a:pt x="72" y="57"/>
                    </a:cubicBezTo>
                    <a:cubicBezTo>
                      <a:pt x="73" y="57"/>
                      <a:pt x="73" y="57"/>
                      <a:pt x="73" y="57"/>
                    </a:cubicBezTo>
                    <a:cubicBezTo>
                      <a:pt x="73" y="57"/>
                      <a:pt x="73" y="57"/>
                      <a:pt x="73" y="57"/>
                    </a:cubicBezTo>
                    <a:cubicBezTo>
                      <a:pt x="73" y="57"/>
                      <a:pt x="73" y="58"/>
                      <a:pt x="73" y="58"/>
                    </a:cubicBezTo>
                    <a:cubicBezTo>
                      <a:pt x="73" y="58"/>
                      <a:pt x="73" y="59"/>
                      <a:pt x="74" y="58"/>
                    </a:cubicBezTo>
                    <a:cubicBezTo>
                      <a:pt x="74" y="58"/>
                      <a:pt x="77" y="58"/>
                      <a:pt x="77" y="57"/>
                    </a:cubicBezTo>
                    <a:cubicBezTo>
                      <a:pt x="77" y="57"/>
                      <a:pt x="77" y="57"/>
                      <a:pt x="76" y="57"/>
                    </a:cubicBezTo>
                    <a:cubicBezTo>
                      <a:pt x="76" y="57"/>
                      <a:pt x="76" y="57"/>
                      <a:pt x="76" y="56"/>
                    </a:cubicBezTo>
                    <a:cubicBezTo>
                      <a:pt x="76" y="56"/>
                      <a:pt x="76" y="56"/>
                      <a:pt x="76" y="56"/>
                    </a:cubicBezTo>
                    <a:cubicBezTo>
                      <a:pt x="76" y="55"/>
                      <a:pt x="76" y="55"/>
                      <a:pt x="76" y="55"/>
                    </a:cubicBezTo>
                    <a:cubicBezTo>
                      <a:pt x="76" y="55"/>
                      <a:pt x="76" y="54"/>
                      <a:pt x="77" y="54"/>
                    </a:cubicBezTo>
                    <a:cubicBezTo>
                      <a:pt x="77" y="55"/>
                      <a:pt x="77" y="55"/>
                      <a:pt x="77" y="55"/>
                    </a:cubicBezTo>
                    <a:cubicBezTo>
                      <a:pt x="77" y="55"/>
                      <a:pt x="77" y="56"/>
                      <a:pt x="77" y="56"/>
                    </a:cubicBezTo>
                    <a:cubicBezTo>
                      <a:pt x="78" y="57"/>
                      <a:pt x="81" y="55"/>
                      <a:pt x="80" y="54"/>
                    </a:cubicBezTo>
                    <a:cubicBezTo>
                      <a:pt x="79" y="54"/>
                      <a:pt x="78" y="54"/>
                      <a:pt x="79" y="53"/>
                    </a:cubicBezTo>
                    <a:cubicBezTo>
                      <a:pt x="79" y="53"/>
                      <a:pt x="79" y="53"/>
                      <a:pt x="80" y="53"/>
                    </a:cubicBezTo>
                    <a:cubicBezTo>
                      <a:pt x="80" y="53"/>
                      <a:pt x="81" y="53"/>
                      <a:pt x="81" y="53"/>
                    </a:cubicBezTo>
                    <a:cubicBezTo>
                      <a:pt x="81" y="53"/>
                      <a:pt x="81" y="52"/>
                      <a:pt x="81" y="51"/>
                    </a:cubicBezTo>
                    <a:cubicBezTo>
                      <a:pt x="81" y="51"/>
                      <a:pt x="82" y="51"/>
                      <a:pt x="83" y="51"/>
                    </a:cubicBezTo>
                    <a:cubicBezTo>
                      <a:pt x="83" y="52"/>
                      <a:pt x="82" y="52"/>
                      <a:pt x="82" y="52"/>
                    </a:cubicBezTo>
                    <a:cubicBezTo>
                      <a:pt x="82" y="52"/>
                      <a:pt x="82" y="52"/>
                      <a:pt x="82" y="53"/>
                    </a:cubicBezTo>
                    <a:cubicBezTo>
                      <a:pt x="82" y="53"/>
                      <a:pt x="82" y="53"/>
                      <a:pt x="82" y="53"/>
                    </a:cubicBezTo>
                    <a:cubicBezTo>
                      <a:pt x="82" y="53"/>
                      <a:pt x="82" y="53"/>
                      <a:pt x="82" y="53"/>
                    </a:cubicBezTo>
                    <a:cubicBezTo>
                      <a:pt x="82" y="53"/>
                      <a:pt x="82" y="53"/>
                      <a:pt x="82" y="53"/>
                    </a:cubicBezTo>
                    <a:cubicBezTo>
                      <a:pt x="82" y="53"/>
                      <a:pt x="82" y="53"/>
                      <a:pt x="82" y="53"/>
                    </a:cubicBezTo>
                    <a:cubicBezTo>
                      <a:pt x="82" y="53"/>
                      <a:pt x="82" y="54"/>
                      <a:pt x="82" y="54"/>
                    </a:cubicBezTo>
                    <a:cubicBezTo>
                      <a:pt x="82" y="54"/>
                      <a:pt x="82" y="54"/>
                      <a:pt x="82" y="54"/>
                    </a:cubicBezTo>
                    <a:cubicBezTo>
                      <a:pt x="82" y="54"/>
                      <a:pt x="82" y="55"/>
                      <a:pt x="83" y="55"/>
                    </a:cubicBezTo>
                    <a:cubicBezTo>
                      <a:pt x="84" y="55"/>
                      <a:pt x="85" y="55"/>
                      <a:pt x="85" y="55"/>
                    </a:cubicBezTo>
                    <a:cubicBezTo>
                      <a:pt x="86" y="55"/>
                      <a:pt x="86" y="55"/>
                      <a:pt x="86" y="54"/>
                    </a:cubicBezTo>
                    <a:cubicBezTo>
                      <a:pt x="86" y="54"/>
                      <a:pt x="86" y="54"/>
                      <a:pt x="86" y="54"/>
                    </a:cubicBezTo>
                    <a:cubicBezTo>
                      <a:pt x="87" y="53"/>
                      <a:pt x="88" y="53"/>
                      <a:pt x="89" y="52"/>
                    </a:cubicBezTo>
                    <a:cubicBezTo>
                      <a:pt x="89" y="52"/>
                      <a:pt x="89" y="51"/>
                      <a:pt x="89" y="51"/>
                    </a:cubicBezTo>
                    <a:cubicBezTo>
                      <a:pt x="89" y="51"/>
                      <a:pt x="89" y="51"/>
                      <a:pt x="89" y="51"/>
                    </a:cubicBezTo>
                    <a:cubicBezTo>
                      <a:pt x="89" y="51"/>
                      <a:pt x="89" y="51"/>
                      <a:pt x="88" y="51"/>
                    </a:cubicBezTo>
                    <a:cubicBezTo>
                      <a:pt x="88" y="51"/>
                      <a:pt x="88" y="50"/>
                      <a:pt x="88" y="50"/>
                    </a:cubicBezTo>
                    <a:cubicBezTo>
                      <a:pt x="88" y="50"/>
                      <a:pt x="89" y="50"/>
                      <a:pt x="89" y="50"/>
                    </a:cubicBezTo>
                    <a:cubicBezTo>
                      <a:pt x="90" y="50"/>
                      <a:pt x="90" y="50"/>
                      <a:pt x="89" y="50"/>
                    </a:cubicBezTo>
                    <a:cubicBezTo>
                      <a:pt x="89" y="50"/>
                      <a:pt x="89" y="50"/>
                      <a:pt x="88" y="49"/>
                    </a:cubicBezTo>
                    <a:cubicBezTo>
                      <a:pt x="88" y="49"/>
                      <a:pt x="88" y="48"/>
                      <a:pt x="88" y="48"/>
                    </a:cubicBezTo>
                    <a:cubicBezTo>
                      <a:pt x="89" y="48"/>
                      <a:pt x="90" y="48"/>
                      <a:pt x="91" y="47"/>
                    </a:cubicBezTo>
                    <a:cubicBezTo>
                      <a:pt x="91" y="47"/>
                      <a:pt x="90" y="47"/>
                      <a:pt x="90" y="47"/>
                    </a:cubicBezTo>
                    <a:cubicBezTo>
                      <a:pt x="90" y="46"/>
                      <a:pt x="90" y="46"/>
                      <a:pt x="89" y="46"/>
                    </a:cubicBezTo>
                    <a:cubicBezTo>
                      <a:pt x="89" y="46"/>
                      <a:pt x="89" y="46"/>
                      <a:pt x="89" y="46"/>
                    </a:cubicBezTo>
                    <a:cubicBezTo>
                      <a:pt x="88" y="46"/>
                      <a:pt x="88" y="45"/>
                      <a:pt x="87" y="46"/>
                    </a:cubicBezTo>
                    <a:cubicBezTo>
                      <a:pt x="87" y="46"/>
                      <a:pt x="86" y="46"/>
                      <a:pt x="86" y="46"/>
                    </a:cubicBezTo>
                    <a:cubicBezTo>
                      <a:pt x="87" y="46"/>
                      <a:pt x="85" y="46"/>
                      <a:pt x="85" y="46"/>
                    </a:cubicBezTo>
                    <a:cubicBezTo>
                      <a:pt x="85" y="46"/>
                      <a:pt x="86" y="47"/>
                      <a:pt x="85" y="47"/>
                    </a:cubicBezTo>
                    <a:cubicBezTo>
                      <a:pt x="86" y="47"/>
                      <a:pt x="86" y="47"/>
                      <a:pt x="87" y="47"/>
                    </a:cubicBezTo>
                    <a:cubicBezTo>
                      <a:pt x="87" y="47"/>
                      <a:pt x="86" y="47"/>
                      <a:pt x="86" y="47"/>
                    </a:cubicBezTo>
                    <a:cubicBezTo>
                      <a:pt x="86" y="47"/>
                      <a:pt x="86" y="47"/>
                      <a:pt x="86" y="47"/>
                    </a:cubicBezTo>
                    <a:cubicBezTo>
                      <a:pt x="86" y="47"/>
                      <a:pt x="85" y="47"/>
                      <a:pt x="85" y="47"/>
                    </a:cubicBezTo>
                    <a:cubicBezTo>
                      <a:pt x="85" y="47"/>
                      <a:pt x="86" y="47"/>
                      <a:pt x="85" y="47"/>
                    </a:cubicBezTo>
                    <a:cubicBezTo>
                      <a:pt x="85" y="48"/>
                      <a:pt x="85" y="47"/>
                      <a:pt x="84" y="47"/>
                    </a:cubicBezTo>
                    <a:cubicBezTo>
                      <a:pt x="84" y="47"/>
                      <a:pt x="84" y="47"/>
                      <a:pt x="83" y="47"/>
                    </a:cubicBezTo>
                    <a:cubicBezTo>
                      <a:pt x="83" y="47"/>
                      <a:pt x="83" y="47"/>
                      <a:pt x="82" y="47"/>
                    </a:cubicBezTo>
                    <a:cubicBezTo>
                      <a:pt x="82" y="47"/>
                      <a:pt x="81" y="47"/>
                      <a:pt x="81" y="47"/>
                    </a:cubicBezTo>
                    <a:cubicBezTo>
                      <a:pt x="81" y="47"/>
                      <a:pt x="80" y="47"/>
                      <a:pt x="80" y="47"/>
                    </a:cubicBezTo>
                    <a:cubicBezTo>
                      <a:pt x="79" y="47"/>
                      <a:pt x="79" y="47"/>
                      <a:pt x="79" y="47"/>
                    </a:cubicBezTo>
                    <a:cubicBezTo>
                      <a:pt x="78" y="47"/>
                      <a:pt x="78" y="47"/>
                      <a:pt x="78" y="47"/>
                    </a:cubicBezTo>
                    <a:cubicBezTo>
                      <a:pt x="77" y="47"/>
                      <a:pt x="77" y="48"/>
                      <a:pt x="77" y="48"/>
                    </a:cubicBezTo>
                    <a:cubicBezTo>
                      <a:pt x="77" y="48"/>
                      <a:pt x="76" y="48"/>
                      <a:pt x="76" y="49"/>
                    </a:cubicBezTo>
                    <a:cubicBezTo>
                      <a:pt x="76" y="49"/>
                      <a:pt x="76" y="49"/>
                      <a:pt x="76" y="49"/>
                    </a:cubicBezTo>
                    <a:cubicBezTo>
                      <a:pt x="75" y="49"/>
                      <a:pt x="75" y="49"/>
                      <a:pt x="75" y="49"/>
                    </a:cubicBezTo>
                    <a:cubicBezTo>
                      <a:pt x="75" y="49"/>
                      <a:pt x="75" y="49"/>
                      <a:pt x="74" y="50"/>
                    </a:cubicBezTo>
                    <a:cubicBezTo>
                      <a:pt x="74" y="50"/>
                      <a:pt x="74" y="50"/>
                      <a:pt x="74" y="50"/>
                    </a:cubicBezTo>
                    <a:cubicBezTo>
                      <a:pt x="74" y="50"/>
                      <a:pt x="74" y="50"/>
                      <a:pt x="74" y="50"/>
                    </a:cubicBezTo>
                    <a:cubicBezTo>
                      <a:pt x="74" y="50"/>
                      <a:pt x="74" y="50"/>
                      <a:pt x="74" y="51"/>
                    </a:cubicBezTo>
                    <a:cubicBezTo>
                      <a:pt x="73" y="51"/>
                      <a:pt x="73" y="51"/>
                      <a:pt x="73" y="51"/>
                    </a:cubicBezTo>
                    <a:cubicBezTo>
                      <a:pt x="73" y="51"/>
                      <a:pt x="74" y="51"/>
                      <a:pt x="73" y="51"/>
                    </a:cubicBezTo>
                    <a:cubicBezTo>
                      <a:pt x="73" y="51"/>
                      <a:pt x="73" y="51"/>
                      <a:pt x="73" y="51"/>
                    </a:cubicBezTo>
                    <a:cubicBezTo>
                      <a:pt x="73" y="52"/>
                      <a:pt x="72" y="51"/>
                      <a:pt x="72" y="52"/>
                    </a:cubicBezTo>
                    <a:cubicBezTo>
                      <a:pt x="72" y="52"/>
                      <a:pt x="72" y="52"/>
                      <a:pt x="71" y="52"/>
                    </a:cubicBezTo>
                    <a:cubicBezTo>
                      <a:pt x="71" y="52"/>
                      <a:pt x="71" y="52"/>
                      <a:pt x="71" y="52"/>
                    </a:cubicBezTo>
                    <a:cubicBezTo>
                      <a:pt x="70" y="52"/>
                      <a:pt x="70" y="52"/>
                      <a:pt x="70" y="53"/>
                    </a:cubicBezTo>
                    <a:cubicBezTo>
                      <a:pt x="70" y="53"/>
                      <a:pt x="70" y="53"/>
                      <a:pt x="70" y="53"/>
                    </a:cubicBezTo>
                    <a:cubicBezTo>
                      <a:pt x="70" y="53"/>
                      <a:pt x="70" y="53"/>
                      <a:pt x="70" y="53"/>
                    </a:cubicBezTo>
                    <a:cubicBezTo>
                      <a:pt x="70" y="53"/>
                      <a:pt x="70" y="53"/>
                      <a:pt x="70" y="53"/>
                    </a:cubicBezTo>
                    <a:cubicBezTo>
                      <a:pt x="70" y="53"/>
                      <a:pt x="70" y="53"/>
                      <a:pt x="69" y="54"/>
                    </a:cubicBezTo>
                    <a:cubicBezTo>
                      <a:pt x="69" y="54"/>
                      <a:pt x="69" y="54"/>
                      <a:pt x="69" y="54"/>
                    </a:cubicBezTo>
                    <a:cubicBezTo>
                      <a:pt x="68" y="54"/>
                      <a:pt x="68" y="54"/>
                      <a:pt x="68" y="54"/>
                    </a:cubicBezTo>
                    <a:cubicBezTo>
                      <a:pt x="67" y="54"/>
                      <a:pt x="67" y="54"/>
                      <a:pt x="67" y="54"/>
                    </a:cubicBezTo>
                    <a:cubicBezTo>
                      <a:pt x="67" y="54"/>
                      <a:pt x="66" y="54"/>
                      <a:pt x="65" y="55"/>
                    </a:cubicBezTo>
                    <a:cubicBezTo>
                      <a:pt x="65" y="55"/>
                      <a:pt x="65" y="55"/>
                      <a:pt x="65" y="55"/>
                    </a:cubicBezTo>
                    <a:cubicBezTo>
                      <a:pt x="65" y="55"/>
                      <a:pt x="65" y="55"/>
                      <a:pt x="65" y="55"/>
                    </a:cubicBezTo>
                    <a:cubicBezTo>
                      <a:pt x="65" y="55"/>
                      <a:pt x="64" y="56"/>
                      <a:pt x="64" y="56"/>
                    </a:cubicBezTo>
                    <a:cubicBezTo>
                      <a:pt x="64" y="56"/>
                      <a:pt x="64" y="56"/>
                      <a:pt x="64" y="56"/>
                    </a:cubicBezTo>
                    <a:cubicBezTo>
                      <a:pt x="64" y="56"/>
                      <a:pt x="65" y="56"/>
                      <a:pt x="66" y="56"/>
                    </a:cubicBezTo>
                    <a:close/>
                    <a:moveTo>
                      <a:pt x="57" y="85"/>
                    </a:moveTo>
                    <a:cubicBezTo>
                      <a:pt x="57" y="85"/>
                      <a:pt x="56" y="85"/>
                      <a:pt x="56" y="85"/>
                    </a:cubicBezTo>
                    <a:cubicBezTo>
                      <a:pt x="57" y="86"/>
                      <a:pt x="58" y="86"/>
                      <a:pt x="59" y="87"/>
                    </a:cubicBezTo>
                    <a:cubicBezTo>
                      <a:pt x="59" y="87"/>
                      <a:pt x="60" y="87"/>
                      <a:pt x="60" y="87"/>
                    </a:cubicBezTo>
                    <a:cubicBezTo>
                      <a:pt x="61" y="87"/>
                      <a:pt x="61" y="88"/>
                      <a:pt x="61" y="88"/>
                    </a:cubicBezTo>
                    <a:cubicBezTo>
                      <a:pt x="62" y="88"/>
                      <a:pt x="62" y="89"/>
                      <a:pt x="63" y="90"/>
                    </a:cubicBezTo>
                    <a:cubicBezTo>
                      <a:pt x="63" y="90"/>
                      <a:pt x="64" y="91"/>
                      <a:pt x="64" y="91"/>
                    </a:cubicBezTo>
                    <a:cubicBezTo>
                      <a:pt x="65" y="91"/>
                      <a:pt x="65" y="91"/>
                      <a:pt x="65" y="91"/>
                    </a:cubicBezTo>
                    <a:cubicBezTo>
                      <a:pt x="66" y="90"/>
                      <a:pt x="66" y="90"/>
                      <a:pt x="66" y="90"/>
                    </a:cubicBezTo>
                    <a:cubicBezTo>
                      <a:pt x="67" y="90"/>
                      <a:pt x="68" y="90"/>
                      <a:pt x="68" y="89"/>
                    </a:cubicBezTo>
                    <a:cubicBezTo>
                      <a:pt x="68" y="89"/>
                      <a:pt x="69" y="88"/>
                      <a:pt x="69" y="89"/>
                    </a:cubicBezTo>
                    <a:cubicBezTo>
                      <a:pt x="69" y="89"/>
                      <a:pt x="69" y="89"/>
                      <a:pt x="69" y="89"/>
                    </a:cubicBezTo>
                    <a:cubicBezTo>
                      <a:pt x="70" y="89"/>
                      <a:pt x="70" y="89"/>
                      <a:pt x="70" y="89"/>
                    </a:cubicBezTo>
                    <a:cubicBezTo>
                      <a:pt x="71" y="89"/>
                      <a:pt x="72" y="89"/>
                      <a:pt x="73" y="88"/>
                    </a:cubicBezTo>
                    <a:cubicBezTo>
                      <a:pt x="73" y="88"/>
                      <a:pt x="73" y="87"/>
                      <a:pt x="73" y="86"/>
                    </a:cubicBezTo>
                    <a:cubicBezTo>
                      <a:pt x="73" y="86"/>
                      <a:pt x="73" y="85"/>
                      <a:pt x="74" y="85"/>
                    </a:cubicBezTo>
                    <a:cubicBezTo>
                      <a:pt x="74" y="85"/>
                      <a:pt x="74" y="84"/>
                      <a:pt x="74" y="84"/>
                    </a:cubicBezTo>
                    <a:cubicBezTo>
                      <a:pt x="74" y="84"/>
                      <a:pt x="74" y="84"/>
                      <a:pt x="74" y="83"/>
                    </a:cubicBezTo>
                    <a:cubicBezTo>
                      <a:pt x="74" y="83"/>
                      <a:pt x="74" y="83"/>
                      <a:pt x="74" y="83"/>
                    </a:cubicBezTo>
                    <a:cubicBezTo>
                      <a:pt x="75" y="84"/>
                      <a:pt x="75" y="83"/>
                      <a:pt x="75" y="84"/>
                    </a:cubicBezTo>
                    <a:cubicBezTo>
                      <a:pt x="76" y="84"/>
                      <a:pt x="77" y="83"/>
                      <a:pt x="77" y="83"/>
                    </a:cubicBezTo>
                    <a:cubicBezTo>
                      <a:pt x="77" y="82"/>
                      <a:pt x="77" y="82"/>
                      <a:pt x="77" y="82"/>
                    </a:cubicBezTo>
                    <a:cubicBezTo>
                      <a:pt x="77" y="82"/>
                      <a:pt x="78" y="82"/>
                      <a:pt x="78" y="81"/>
                    </a:cubicBezTo>
                    <a:cubicBezTo>
                      <a:pt x="78" y="81"/>
                      <a:pt x="78" y="81"/>
                      <a:pt x="78" y="81"/>
                    </a:cubicBezTo>
                    <a:cubicBezTo>
                      <a:pt x="79" y="80"/>
                      <a:pt x="79" y="80"/>
                      <a:pt x="79" y="80"/>
                    </a:cubicBezTo>
                    <a:cubicBezTo>
                      <a:pt x="80" y="80"/>
                      <a:pt x="80" y="80"/>
                      <a:pt x="80" y="80"/>
                    </a:cubicBezTo>
                    <a:cubicBezTo>
                      <a:pt x="81" y="79"/>
                      <a:pt x="82" y="79"/>
                      <a:pt x="82" y="79"/>
                    </a:cubicBezTo>
                    <a:cubicBezTo>
                      <a:pt x="83" y="78"/>
                      <a:pt x="84" y="78"/>
                      <a:pt x="84" y="78"/>
                    </a:cubicBezTo>
                    <a:cubicBezTo>
                      <a:pt x="85" y="78"/>
                      <a:pt x="85" y="78"/>
                      <a:pt x="85" y="78"/>
                    </a:cubicBezTo>
                    <a:cubicBezTo>
                      <a:pt x="86" y="77"/>
                      <a:pt x="86" y="77"/>
                      <a:pt x="86" y="77"/>
                    </a:cubicBezTo>
                    <a:cubicBezTo>
                      <a:pt x="87" y="77"/>
                      <a:pt x="88" y="76"/>
                      <a:pt x="88" y="76"/>
                    </a:cubicBezTo>
                    <a:cubicBezTo>
                      <a:pt x="89" y="76"/>
                      <a:pt x="90" y="76"/>
                      <a:pt x="91" y="75"/>
                    </a:cubicBezTo>
                    <a:cubicBezTo>
                      <a:pt x="91" y="75"/>
                      <a:pt x="92" y="75"/>
                      <a:pt x="91" y="74"/>
                    </a:cubicBezTo>
                    <a:cubicBezTo>
                      <a:pt x="91" y="74"/>
                      <a:pt x="90" y="74"/>
                      <a:pt x="90" y="74"/>
                    </a:cubicBezTo>
                    <a:cubicBezTo>
                      <a:pt x="90" y="74"/>
                      <a:pt x="89" y="73"/>
                      <a:pt x="89" y="73"/>
                    </a:cubicBezTo>
                    <a:cubicBezTo>
                      <a:pt x="88" y="72"/>
                      <a:pt x="87" y="72"/>
                      <a:pt x="87" y="71"/>
                    </a:cubicBezTo>
                    <a:cubicBezTo>
                      <a:pt x="86" y="70"/>
                      <a:pt x="84" y="70"/>
                      <a:pt x="83" y="70"/>
                    </a:cubicBezTo>
                    <a:cubicBezTo>
                      <a:pt x="82" y="70"/>
                      <a:pt x="81" y="69"/>
                      <a:pt x="81" y="70"/>
                    </a:cubicBezTo>
                    <a:cubicBezTo>
                      <a:pt x="80" y="70"/>
                      <a:pt x="80" y="70"/>
                      <a:pt x="79" y="70"/>
                    </a:cubicBezTo>
                    <a:cubicBezTo>
                      <a:pt x="79" y="70"/>
                      <a:pt x="79" y="70"/>
                      <a:pt x="79" y="70"/>
                    </a:cubicBezTo>
                    <a:cubicBezTo>
                      <a:pt x="79" y="71"/>
                      <a:pt x="79" y="71"/>
                      <a:pt x="78" y="71"/>
                    </a:cubicBezTo>
                    <a:cubicBezTo>
                      <a:pt x="78" y="71"/>
                      <a:pt x="78" y="72"/>
                      <a:pt x="78" y="71"/>
                    </a:cubicBezTo>
                    <a:cubicBezTo>
                      <a:pt x="78" y="71"/>
                      <a:pt x="78" y="70"/>
                      <a:pt x="78" y="70"/>
                    </a:cubicBezTo>
                    <a:cubicBezTo>
                      <a:pt x="78" y="70"/>
                      <a:pt x="77" y="70"/>
                      <a:pt x="77" y="70"/>
                    </a:cubicBezTo>
                    <a:cubicBezTo>
                      <a:pt x="77" y="70"/>
                      <a:pt x="77" y="70"/>
                      <a:pt x="76" y="70"/>
                    </a:cubicBezTo>
                    <a:cubicBezTo>
                      <a:pt x="76" y="70"/>
                      <a:pt x="76" y="71"/>
                      <a:pt x="75" y="71"/>
                    </a:cubicBezTo>
                    <a:cubicBezTo>
                      <a:pt x="75" y="70"/>
                      <a:pt x="76" y="70"/>
                      <a:pt x="76" y="70"/>
                    </a:cubicBezTo>
                    <a:cubicBezTo>
                      <a:pt x="75" y="70"/>
                      <a:pt x="74" y="69"/>
                      <a:pt x="74" y="69"/>
                    </a:cubicBezTo>
                    <a:cubicBezTo>
                      <a:pt x="73" y="69"/>
                      <a:pt x="72" y="69"/>
                      <a:pt x="71" y="68"/>
                    </a:cubicBezTo>
                    <a:cubicBezTo>
                      <a:pt x="71" y="68"/>
                      <a:pt x="71" y="68"/>
                      <a:pt x="71" y="68"/>
                    </a:cubicBezTo>
                    <a:cubicBezTo>
                      <a:pt x="71" y="68"/>
                      <a:pt x="71" y="68"/>
                      <a:pt x="70" y="68"/>
                    </a:cubicBezTo>
                    <a:cubicBezTo>
                      <a:pt x="70" y="68"/>
                      <a:pt x="70" y="68"/>
                      <a:pt x="69" y="68"/>
                    </a:cubicBezTo>
                    <a:cubicBezTo>
                      <a:pt x="68" y="67"/>
                      <a:pt x="67" y="68"/>
                      <a:pt x="65" y="68"/>
                    </a:cubicBezTo>
                    <a:cubicBezTo>
                      <a:pt x="64" y="68"/>
                      <a:pt x="63" y="68"/>
                      <a:pt x="62" y="68"/>
                    </a:cubicBezTo>
                    <a:cubicBezTo>
                      <a:pt x="60" y="69"/>
                      <a:pt x="59" y="69"/>
                      <a:pt x="58" y="69"/>
                    </a:cubicBezTo>
                    <a:cubicBezTo>
                      <a:pt x="59" y="69"/>
                      <a:pt x="59" y="70"/>
                      <a:pt x="59" y="71"/>
                    </a:cubicBezTo>
                    <a:cubicBezTo>
                      <a:pt x="59" y="71"/>
                      <a:pt x="59" y="71"/>
                      <a:pt x="59" y="71"/>
                    </a:cubicBezTo>
                    <a:cubicBezTo>
                      <a:pt x="59" y="72"/>
                      <a:pt x="60" y="72"/>
                      <a:pt x="60" y="72"/>
                    </a:cubicBezTo>
                    <a:cubicBezTo>
                      <a:pt x="60" y="73"/>
                      <a:pt x="60" y="72"/>
                      <a:pt x="61" y="73"/>
                    </a:cubicBezTo>
                    <a:cubicBezTo>
                      <a:pt x="61" y="73"/>
                      <a:pt x="61" y="73"/>
                      <a:pt x="61" y="74"/>
                    </a:cubicBezTo>
                    <a:cubicBezTo>
                      <a:pt x="60" y="74"/>
                      <a:pt x="60" y="74"/>
                      <a:pt x="60" y="74"/>
                    </a:cubicBezTo>
                    <a:cubicBezTo>
                      <a:pt x="60" y="75"/>
                      <a:pt x="60" y="75"/>
                      <a:pt x="59" y="75"/>
                    </a:cubicBezTo>
                    <a:cubicBezTo>
                      <a:pt x="59" y="75"/>
                      <a:pt x="59" y="76"/>
                      <a:pt x="58" y="77"/>
                    </a:cubicBezTo>
                    <a:cubicBezTo>
                      <a:pt x="58" y="77"/>
                      <a:pt x="58" y="77"/>
                      <a:pt x="58" y="78"/>
                    </a:cubicBezTo>
                    <a:cubicBezTo>
                      <a:pt x="57" y="78"/>
                      <a:pt x="58" y="78"/>
                      <a:pt x="58" y="78"/>
                    </a:cubicBezTo>
                    <a:cubicBezTo>
                      <a:pt x="58" y="78"/>
                      <a:pt x="58" y="78"/>
                      <a:pt x="59" y="78"/>
                    </a:cubicBezTo>
                    <a:cubicBezTo>
                      <a:pt x="59" y="79"/>
                      <a:pt x="58" y="79"/>
                      <a:pt x="58" y="79"/>
                    </a:cubicBezTo>
                    <a:cubicBezTo>
                      <a:pt x="58" y="79"/>
                      <a:pt x="57" y="79"/>
                      <a:pt x="57" y="79"/>
                    </a:cubicBezTo>
                    <a:cubicBezTo>
                      <a:pt x="57" y="79"/>
                      <a:pt x="57" y="79"/>
                      <a:pt x="57" y="79"/>
                    </a:cubicBezTo>
                    <a:cubicBezTo>
                      <a:pt x="56" y="79"/>
                      <a:pt x="57" y="80"/>
                      <a:pt x="57" y="80"/>
                    </a:cubicBezTo>
                    <a:cubicBezTo>
                      <a:pt x="57" y="81"/>
                      <a:pt x="57" y="81"/>
                      <a:pt x="57" y="81"/>
                    </a:cubicBezTo>
                    <a:cubicBezTo>
                      <a:pt x="56" y="82"/>
                      <a:pt x="56" y="81"/>
                      <a:pt x="56" y="82"/>
                    </a:cubicBezTo>
                    <a:cubicBezTo>
                      <a:pt x="56" y="82"/>
                      <a:pt x="56" y="82"/>
                      <a:pt x="56" y="82"/>
                    </a:cubicBezTo>
                    <a:cubicBezTo>
                      <a:pt x="56" y="82"/>
                      <a:pt x="55" y="82"/>
                      <a:pt x="55" y="82"/>
                    </a:cubicBezTo>
                    <a:cubicBezTo>
                      <a:pt x="55" y="82"/>
                      <a:pt x="55" y="82"/>
                      <a:pt x="55" y="83"/>
                    </a:cubicBezTo>
                    <a:cubicBezTo>
                      <a:pt x="55" y="83"/>
                      <a:pt x="55" y="83"/>
                      <a:pt x="55" y="83"/>
                    </a:cubicBezTo>
                    <a:cubicBezTo>
                      <a:pt x="55" y="83"/>
                      <a:pt x="55" y="83"/>
                      <a:pt x="55" y="83"/>
                    </a:cubicBezTo>
                    <a:cubicBezTo>
                      <a:pt x="55" y="83"/>
                      <a:pt x="55" y="83"/>
                      <a:pt x="55" y="83"/>
                    </a:cubicBezTo>
                    <a:cubicBezTo>
                      <a:pt x="55" y="84"/>
                      <a:pt x="54" y="83"/>
                      <a:pt x="54" y="84"/>
                    </a:cubicBezTo>
                    <a:cubicBezTo>
                      <a:pt x="55" y="84"/>
                      <a:pt x="54" y="84"/>
                      <a:pt x="54" y="84"/>
                    </a:cubicBezTo>
                    <a:cubicBezTo>
                      <a:pt x="54" y="84"/>
                      <a:pt x="54" y="85"/>
                      <a:pt x="54" y="85"/>
                    </a:cubicBezTo>
                    <a:cubicBezTo>
                      <a:pt x="55" y="85"/>
                      <a:pt x="56" y="85"/>
                      <a:pt x="57" y="85"/>
                    </a:cubicBezTo>
                    <a:close/>
                    <a:moveTo>
                      <a:pt x="34" y="195"/>
                    </a:moveTo>
                    <a:cubicBezTo>
                      <a:pt x="34" y="195"/>
                      <a:pt x="33" y="194"/>
                      <a:pt x="33" y="193"/>
                    </a:cubicBezTo>
                    <a:cubicBezTo>
                      <a:pt x="32" y="193"/>
                      <a:pt x="33" y="193"/>
                      <a:pt x="33" y="193"/>
                    </a:cubicBezTo>
                    <a:cubicBezTo>
                      <a:pt x="33" y="193"/>
                      <a:pt x="32" y="193"/>
                      <a:pt x="32" y="192"/>
                    </a:cubicBezTo>
                    <a:cubicBezTo>
                      <a:pt x="32" y="192"/>
                      <a:pt x="32" y="192"/>
                      <a:pt x="32" y="192"/>
                    </a:cubicBezTo>
                    <a:cubicBezTo>
                      <a:pt x="32" y="191"/>
                      <a:pt x="32" y="192"/>
                      <a:pt x="32" y="192"/>
                    </a:cubicBezTo>
                    <a:cubicBezTo>
                      <a:pt x="32" y="191"/>
                      <a:pt x="32" y="192"/>
                      <a:pt x="33" y="191"/>
                    </a:cubicBezTo>
                    <a:cubicBezTo>
                      <a:pt x="33" y="191"/>
                      <a:pt x="33" y="191"/>
                      <a:pt x="33" y="191"/>
                    </a:cubicBezTo>
                    <a:cubicBezTo>
                      <a:pt x="32" y="191"/>
                      <a:pt x="32" y="191"/>
                      <a:pt x="32" y="191"/>
                    </a:cubicBezTo>
                    <a:cubicBezTo>
                      <a:pt x="31" y="191"/>
                      <a:pt x="30" y="191"/>
                      <a:pt x="30" y="191"/>
                    </a:cubicBezTo>
                    <a:cubicBezTo>
                      <a:pt x="30" y="192"/>
                      <a:pt x="31" y="192"/>
                      <a:pt x="32" y="192"/>
                    </a:cubicBezTo>
                    <a:cubicBezTo>
                      <a:pt x="31" y="192"/>
                      <a:pt x="31" y="192"/>
                      <a:pt x="31" y="192"/>
                    </a:cubicBezTo>
                    <a:cubicBezTo>
                      <a:pt x="31" y="192"/>
                      <a:pt x="31" y="192"/>
                      <a:pt x="31" y="192"/>
                    </a:cubicBezTo>
                    <a:cubicBezTo>
                      <a:pt x="31" y="193"/>
                      <a:pt x="31" y="193"/>
                      <a:pt x="31" y="193"/>
                    </a:cubicBezTo>
                    <a:cubicBezTo>
                      <a:pt x="32" y="193"/>
                      <a:pt x="32" y="193"/>
                      <a:pt x="32" y="193"/>
                    </a:cubicBezTo>
                    <a:cubicBezTo>
                      <a:pt x="32" y="193"/>
                      <a:pt x="32" y="193"/>
                      <a:pt x="32" y="193"/>
                    </a:cubicBezTo>
                    <a:cubicBezTo>
                      <a:pt x="32" y="193"/>
                      <a:pt x="32" y="193"/>
                      <a:pt x="32" y="193"/>
                    </a:cubicBezTo>
                    <a:cubicBezTo>
                      <a:pt x="32" y="193"/>
                      <a:pt x="32" y="193"/>
                      <a:pt x="32" y="193"/>
                    </a:cubicBezTo>
                    <a:cubicBezTo>
                      <a:pt x="32" y="194"/>
                      <a:pt x="32" y="194"/>
                      <a:pt x="33" y="194"/>
                    </a:cubicBezTo>
                    <a:cubicBezTo>
                      <a:pt x="33" y="194"/>
                      <a:pt x="33" y="194"/>
                      <a:pt x="33" y="194"/>
                    </a:cubicBezTo>
                    <a:cubicBezTo>
                      <a:pt x="33" y="195"/>
                      <a:pt x="33" y="195"/>
                      <a:pt x="34" y="195"/>
                    </a:cubicBezTo>
                    <a:cubicBezTo>
                      <a:pt x="34" y="195"/>
                      <a:pt x="34" y="196"/>
                      <a:pt x="34" y="196"/>
                    </a:cubicBezTo>
                    <a:cubicBezTo>
                      <a:pt x="34" y="196"/>
                      <a:pt x="34" y="196"/>
                      <a:pt x="34" y="196"/>
                    </a:cubicBezTo>
                    <a:cubicBezTo>
                      <a:pt x="35" y="196"/>
                      <a:pt x="35" y="196"/>
                      <a:pt x="35" y="195"/>
                    </a:cubicBezTo>
                    <a:cubicBezTo>
                      <a:pt x="35" y="196"/>
                      <a:pt x="35" y="196"/>
                      <a:pt x="35" y="196"/>
                    </a:cubicBezTo>
                    <a:cubicBezTo>
                      <a:pt x="35" y="195"/>
                      <a:pt x="35" y="195"/>
                      <a:pt x="34" y="195"/>
                    </a:cubicBezTo>
                    <a:close/>
                    <a:moveTo>
                      <a:pt x="80" y="61"/>
                    </a:moveTo>
                    <a:cubicBezTo>
                      <a:pt x="80" y="61"/>
                      <a:pt x="81" y="60"/>
                      <a:pt x="82" y="60"/>
                    </a:cubicBezTo>
                    <a:cubicBezTo>
                      <a:pt x="82" y="59"/>
                      <a:pt x="83" y="58"/>
                      <a:pt x="83" y="58"/>
                    </a:cubicBezTo>
                    <a:cubicBezTo>
                      <a:pt x="84" y="57"/>
                      <a:pt x="84" y="57"/>
                      <a:pt x="83" y="56"/>
                    </a:cubicBezTo>
                    <a:cubicBezTo>
                      <a:pt x="83" y="56"/>
                      <a:pt x="83" y="56"/>
                      <a:pt x="82" y="57"/>
                    </a:cubicBezTo>
                    <a:cubicBezTo>
                      <a:pt x="82" y="57"/>
                      <a:pt x="82" y="57"/>
                      <a:pt x="82" y="57"/>
                    </a:cubicBezTo>
                    <a:cubicBezTo>
                      <a:pt x="82" y="57"/>
                      <a:pt x="82" y="57"/>
                      <a:pt x="81" y="57"/>
                    </a:cubicBezTo>
                    <a:cubicBezTo>
                      <a:pt x="81" y="57"/>
                      <a:pt x="81" y="57"/>
                      <a:pt x="81" y="57"/>
                    </a:cubicBezTo>
                    <a:cubicBezTo>
                      <a:pt x="80" y="58"/>
                      <a:pt x="79" y="58"/>
                      <a:pt x="79" y="58"/>
                    </a:cubicBezTo>
                    <a:cubicBezTo>
                      <a:pt x="78" y="59"/>
                      <a:pt x="78" y="59"/>
                      <a:pt x="77" y="60"/>
                    </a:cubicBezTo>
                    <a:cubicBezTo>
                      <a:pt x="77" y="60"/>
                      <a:pt x="77" y="60"/>
                      <a:pt x="78" y="60"/>
                    </a:cubicBezTo>
                    <a:cubicBezTo>
                      <a:pt x="78" y="60"/>
                      <a:pt x="79" y="60"/>
                      <a:pt x="79" y="61"/>
                    </a:cubicBezTo>
                    <a:cubicBezTo>
                      <a:pt x="79" y="60"/>
                      <a:pt x="79" y="61"/>
                      <a:pt x="80"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0" name="Freeform 162"/>
              <p:cNvSpPr/>
              <p:nvPr/>
            </p:nvSpPr>
            <p:spPr bwMode="auto">
              <a:xfrm>
                <a:off x="1545" y="2118"/>
                <a:ext cx="0" cy="3"/>
              </a:xfrm>
              <a:custGeom>
                <a:avLst/>
                <a:gdLst>
                  <a:gd name="T0" fmla="*/ 0 h 1"/>
                  <a:gd name="T1" fmla="*/ 0 h 1"/>
                  <a:gd name="T2" fmla="*/ 0 h 1"/>
                  <a:gd name="T3" fmla="*/ 0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1" name="Freeform 163"/>
              <p:cNvSpPr>
                <a:spLocks noEditPoints="1"/>
              </p:cNvSpPr>
              <p:nvPr/>
            </p:nvSpPr>
            <p:spPr bwMode="auto">
              <a:xfrm>
                <a:off x="1808" y="2207"/>
                <a:ext cx="52" cy="21"/>
              </a:xfrm>
              <a:custGeom>
                <a:avLst/>
                <a:gdLst>
                  <a:gd name="T0" fmla="*/ 15 w 20"/>
                  <a:gd name="T1" fmla="*/ 5 h 8"/>
                  <a:gd name="T2" fmla="*/ 7 w 20"/>
                  <a:gd name="T3" fmla="*/ 7 h 8"/>
                  <a:gd name="T4" fmla="*/ 3 w 20"/>
                  <a:gd name="T5" fmla="*/ 1 h 8"/>
                  <a:gd name="T6" fmla="*/ 0 w 20"/>
                  <a:gd name="T7" fmla="*/ 5 h 8"/>
                  <a:gd name="T8" fmla="*/ 0 w 20"/>
                  <a:gd name="T9" fmla="*/ 5 h 8"/>
                  <a:gd name="T10" fmla="*/ 0 w 20"/>
                  <a:gd name="T11" fmla="*/ 5 h 8"/>
                  <a:gd name="T12" fmla="*/ 20 w 20"/>
                  <a:gd name="T13" fmla="*/ 5 h 8"/>
                  <a:gd name="T14" fmla="*/ 20 w 20"/>
                  <a:gd name="T15" fmla="*/ 5 h 8"/>
                  <a:gd name="T16" fmla="*/ 20 w 20"/>
                  <a:gd name="T17" fmla="*/ 5 h 8"/>
                  <a:gd name="T18" fmla="*/ 20 w 20"/>
                  <a:gd name="T19" fmla="*/ 4 h 8"/>
                  <a:gd name="T20" fmla="*/ 20 w 20"/>
                  <a:gd name="T21" fmla="*/ 4 h 8"/>
                  <a:gd name="T22" fmla="*/ 20 w 20"/>
                  <a:gd name="T23" fmla="*/ 3 h 8"/>
                  <a:gd name="T24" fmla="*/ 13 w 20"/>
                  <a:gd name="T25" fmla="*/ 0 h 8"/>
                  <a:gd name="T26" fmla="*/ 4 w 20"/>
                  <a:gd name="T27" fmla="*/ 1 h 8"/>
                  <a:gd name="T28" fmla="*/ 2 w 20"/>
                  <a:gd name="T29" fmla="*/ 0 h 8"/>
                  <a:gd name="T30" fmla="*/ 1 w 20"/>
                  <a:gd name="T31" fmla="*/ 0 h 8"/>
                  <a:gd name="T32" fmla="*/ 1 w 20"/>
                  <a:gd name="T33" fmla="*/ 0 h 8"/>
                  <a:gd name="T34" fmla="*/ 1 w 20"/>
                  <a:gd name="T35" fmla="*/ 0 h 8"/>
                  <a:gd name="T36" fmla="*/ 0 w 20"/>
                  <a:gd name="T37" fmla="*/ 0 h 8"/>
                  <a:gd name="T38" fmla="*/ 1 w 20"/>
                  <a:gd name="T39" fmla="*/ 2 h 8"/>
                  <a:gd name="T40" fmla="*/ 1 w 20"/>
                  <a:gd name="T41" fmla="*/ 2 h 8"/>
                  <a:gd name="T42" fmla="*/ 1 w 20"/>
                  <a:gd name="T43" fmla="*/ 2 h 8"/>
                  <a:gd name="T44" fmla="*/ 1 w 20"/>
                  <a:gd name="T45" fmla="*/ 2 h 8"/>
                  <a:gd name="T46" fmla="*/ 1 w 20"/>
                  <a:gd name="T47" fmla="*/ 3 h 8"/>
                  <a:gd name="T48" fmla="*/ 1 w 20"/>
                  <a:gd name="T49" fmla="*/ 3 h 8"/>
                  <a:gd name="T50" fmla="*/ 1 w 20"/>
                  <a:gd name="T51" fmla="*/ 3 h 8"/>
                  <a:gd name="T52" fmla="*/ 1 w 20"/>
                  <a:gd name="T53" fmla="*/ 4 h 8"/>
                  <a:gd name="T54" fmla="*/ 1 w 20"/>
                  <a:gd name="T55" fmla="*/ 4 h 8"/>
                  <a:gd name="T56" fmla="*/ 1 w 20"/>
                  <a:gd name="T57" fmla="*/ 4 h 8"/>
                  <a:gd name="T58" fmla="*/ 0 w 20"/>
                  <a:gd name="T59" fmla="*/ 4 h 8"/>
                  <a:gd name="T60" fmla="*/ 0 w 20"/>
                  <a:gd name="T61" fmla="*/ 5 h 8"/>
                  <a:gd name="T62" fmla="*/ 1 w 20"/>
                  <a:gd name="T63" fmla="*/ 5 h 8"/>
                  <a:gd name="T64" fmla="*/ 3 w 20"/>
                  <a:gd name="T65" fmla="*/ 5 h 8"/>
                  <a:gd name="T66" fmla="*/ 6 w 20"/>
                  <a:gd name="T67" fmla="*/ 7 h 8"/>
                  <a:gd name="T68" fmla="*/ 7 w 20"/>
                  <a:gd name="T69" fmla="*/ 8 h 8"/>
                  <a:gd name="T70" fmla="*/ 10 w 20"/>
                  <a:gd name="T71" fmla="*/ 6 h 8"/>
                  <a:gd name="T72" fmla="*/ 12 w 20"/>
                  <a:gd name="T73" fmla="*/ 3 h 8"/>
                  <a:gd name="T74" fmla="*/ 16 w 20"/>
                  <a:gd name="T75" fmla="*/ 3 h 8"/>
                  <a:gd name="T76" fmla="*/ 17 w 20"/>
                  <a:gd name="T77" fmla="*/ 4 h 8"/>
                  <a:gd name="T78" fmla="*/ 18 w 20"/>
                  <a:gd name="T79" fmla="*/ 5 h 8"/>
                  <a:gd name="T80" fmla="*/ 17 w 20"/>
                  <a:gd name="T81" fmla="*/ 4 h 8"/>
                  <a:gd name="T82" fmla="*/ 18 w 20"/>
                  <a:gd name="T83" fmla="*/ 8 h 8"/>
                  <a:gd name="T84" fmla="*/ 18 w 20"/>
                  <a:gd name="T85" fmla="*/ 8 h 8"/>
                  <a:gd name="T86" fmla="*/ 19 w 20"/>
                  <a:gd name="T87" fmla="*/ 7 h 8"/>
                  <a:gd name="T88" fmla="*/ 19 w 20"/>
                  <a:gd name="T89" fmla="*/ 6 h 8"/>
                  <a:gd name="T90" fmla="*/ 19 w 20"/>
                  <a:gd name="T91" fmla="*/ 7 h 8"/>
                  <a:gd name="T92" fmla="*/ 19 w 20"/>
                  <a:gd name="T93" fmla="*/ 7 h 8"/>
                  <a:gd name="T94" fmla="*/ 19 w 20"/>
                  <a:gd name="T95" fmla="*/ 7 h 8"/>
                  <a:gd name="T96" fmla="*/ 20 w 20"/>
                  <a:gd name="T97" fmla="*/ 7 h 8"/>
                  <a:gd name="T98" fmla="*/ 20 w 20"/>
                  <a:gd name="T99" fmla="*/ 6 h 8"/>
                  <a:gd name="T100" fmla="*/ 20 w 20"/>
                  <a:gd name="T101" fmla="*/ 6 h 8"/>
                  <a:gd name="T102" fmla="*/ 20 w 20"/>
                  <a:gd name="T103" fmla="*/ 6 h 8"/>
                  <a:gd name="T104" fmla="*/ 5 w 20"/>
                  <a:gd name="T10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8">
                    <a:moveTo>
                      <a:pt x="7" y="7"/>
                    </a:moveTo>
                    <a:cubicBezTo>
                      <a:pt x="7" y="7"/>
                      <a:pt x="7" y="7"/>
                      <a:pt x="7" y="7"/>
                    </a:cubicBezTo>
                    <a:cubicBezTo>
                      <a:pt x="7" y="7"/>
                      <a:pt x="7" y="7"/>
                      <a:pt x="7" y="7"/>
                    </a:cubicBezTo>
                    <a:close/>
                    <a:moveTo>
                      <a:pt x="15" y="5"/>
                    </a:moveTo>
                    <a:cubicBezTo>
                      <a:pt x="15" y="5"/>
                      <a:pt x="15" y="4"/>
                      <a:pt x="15" y="4"/>
                    </a:cubicBezTo>
                    <a:cubicBezTo>
                      <a:pt x="14" y="4"/>
                      <a:pt x="14" y="5"/>
                      <a:pt x="15" y="5"/>
                    </a:cubicBezTo>
                    <a:close/>
                    <a:moveTo>
                      <a:pt x="7" y="7"/>
                    </a:moveTo>
                    <a:cubicBezTo>
                      <a:pt x="7" y="7"/>
                      <a:pt x="7" y="7"/>
                      <a:pt x="7" y="7"/>
                    </a:cubicBezTo>
                    <a:cubicBezTo>
                      <a:pt x="7" y="7"/>
                      <a:pt x="7" y="7"/>
                      <a:pt x="7" y="7"/>
                    </a:cubicBezTo>
                    <a:close/>
                    <a:moveTo>
                      <a:pt x="3" y="1"/>
                    </a:moveTo>
                    <a:cubicBezTo>
                      <a:pt x="3" y="1"/>
                      <a:pt x="3" y="1"/>
                      <a:pt x="3" y="1"/>
                    </a:cubicBezTo>
                    <a:cubicBezTo>
                      <a:pt x="3" y="1"/>
                      <a:pt x="3" y="1"/>
                      <a:pt x="3" y="1"/>
                    </a:cubicBezTo>
                    <a:close/>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lose/>
                    <a:moveTo>
                      <a:pt x="20" y="6"/>
                    </a:move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19" y="3"/>
                      <a:pt x="19" y="2"/>
                      <a:pt x="18" y="2"/>
                    </a:cubicBezTo>
                    <a:cubicBezTo>
                      <a:pt x="17" y="1"/>
                      <a:pt x="16" y="1"/>
                      <a:pt x="15" y="0"/>
                    </a:cubicBezTo>
                    <a:cubicBezTo>
                      <a:pt x="14" y="0"/>
                      <a:pt x="14" y="0"/>
                      <a:pt x="13" y="0"/>
                    </a:cubicBezTo>
                    <a:cubicBezTo>
                      <a:pt x="12" y="0"/>
                      <a:pt x="11" y="1"/>
                      <a:pt x="11" y="1"/>
                    </a:cubicBezTo>
                    <a:cubicBezTo>
                      <a:pt x="10" y="2"/>
                      <a:pt x="9" y="2"/>
                      <a:pt x="8" y="2"/>
                    </a:cubicBezTo>
                    <a:cubicBezTo>
                      <a:pt x="7" y="3"/>
                      <a:pt x="7" y="3"/>
                      <a:pt x="6" y="3"/>
                    </a:cubicBezTo>
                    <a:cubicBezTo>
                      <a:pt x="5" y="2"/>
                      <a:pt x="4" y="2"/>
                      <a:pt x="4" y="1"/>
                    </a:cubicBezTo>
                    <a:cubicBezTo>
                      <a:pt x="4" y="2"/>
                      <a:pt x="4" y="2"/>
                      <a:pt x="4" y="2"/>
                    </a:cubicBezTo>
                    <a:cubicBezTo>
                      <a:pt x="4" y="2"/>
                      <a:pt x="4" y="2"/>
                      <a:pt x="3" y="2"/>
                    </a:cubicBezTo>
                    <a:cubicBezTo>
                      <a:pt x="3" y="2"/>
                      <a:pt x="2" y="2"/>
                      <a:pt x="3" y="1"/>
                    </a:cubicBezTo>
                    <a:cubicBezTo>
                      <a:pt x="2" y="1"/>
                      <a:pt x="2" y="1"/>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4"/>
                      <a:pt x="1" y="4"/>
                    </a:cubicBezTo>
                    <a:cubicBezTo>
                      <a:pt x="2" y="4"/>
                      <a:pt x="2" y="4"/>
                      <a:pt x="3" y="4"/>
                    </a:cubicBezTo>
                    <a:cubicBezTo>
                      <a:pt x="3" y="5"/>
                      <a:pt x="3" y="5"/>
                      <a:pt x="3" y="5"/>
                    </a:cubicBezTo>
                    <a:cubicBezTo>
                      <a:pt x="3" y="5"/>
                      <a:pt x="3" y="5"/>
                      <a:pt x="3" y="5"/>
                    </a:cubicBezTo>
                    <a:cubicBezTo>
                      <a:pt x="3" y="5"/>
                      <a:pt x="3" y="5"/>
                      <a:pt x="4" y="5"/>
                    </a:cubicBezTo>
                    <a:cubicBezTo>
                      <a:pt x="4" y="5"/>
                      <a:pt x="4" y="5"/>
                      <a:pt x="4" y="5"/>
                    </a:cubicBezTo>
                    <a:cubicBezTo>
                      <a:pt x="5" y="6"/>
                      <a:pt x="5" y="6"/>
                      <a:pt x="5" y="7"/>
                    </a:cubicBezTo>
                    <a:cubicBezTo>
                      <a:pt x="5" y="7"/>
                      <a:pt x="6" y="7"/>
                      <a:pt x="6" y="7"/>
                    </a:cubicBezTo>
                    <a:cubicBezTo>
                      <a:pt x="6" y="7"/>
                      <a:pt x="6" y="7"/>
                      <a:pt x="6" y="7"/>
                    </a:cubicBezTo>
                    <a:cubicBezTo>
                      <a:pt x="6" y="7"/>
                      <a:pt x="6" y="6"/>
                      <a:pt x="7" y="6"/>
                    </a:cubicBezTo>
                    <a:cubicBezTo>
                      <a:pt x="7" y="6"/>
                      <a:pt x="7" y="7"/>
                      <a:pt x="7" y="7"/>
                    </a:cubicBezTo>
                    <a:cubicBezTo>
                      <a:pt x="7" y="7"/>
                      <a:pt x="7" y="8"/>
                      <a:pt x="7" y="8"/>
                    </a:cubicBezTo>
                    <a:cubicBezTo>
                      <a:pt x="7" y="8"/>
                      <a:pt x="7" y="8"/>
                      <a:pt x="7" y="8"/>
                    </a:cubicBezTo>
                    <a:cubicBezTo>
                      <a:pt x="8" y="8"/>
                      <a:pt x="8" y="8"/>
                      <a:pt x="9" y="8"/>
                    </a:cubicBezTo>
                    <a:cubicBezTo>
                      <a:pt x="9" y="8"/>
                      <a:pt x="10" y="8"/>
                      <a:pt x="11" y="8"/>
                    </a:cubicBezTo>
                    <a:cubicBezTo>
                      <a:pt x="10" y="7"/>
                      <a:pt x="10" y="7"/>
                      <a:pt x="10" y="6"/>
                    </a:cubicBezTo>
                    <a:cubicBezTo>
                      <a:pt x="9" y="6"/>
                      <a:pt x="9" y="5"/>
                      <a:pt x="9" y="4"/>
                    </a:cubicBezTo>
                    <a:cubicBezTo>
                      <a:pt x="10" y="5"/>
                      <a:pt x="11" y="4"/>
                      <a:pt x="12" y="3"/>
                    </a:cubicBezTo>
                    <a:cubicBezTo>
                      <a:pt x="12" y="3"/>
                      <a:pt x="11" y="3"/>
                      <a:pt x="11" y="3"/>
                    </a:cubicBezTo>
                    <a:cubicBezTo>
                      <a:pt x="11" y="3"/>
                      <a:pt x="12" y="3"/>
                      <a:pt x="12" y="3"/>
                    </a:cubicBezTo>
                    <a:cubicBezTo>
                      <a:pt x="12" y="2"/>
                      <a:pt x="12" y="2"/>
                      <a:pt x="12" y="2"/>
                    </a:cubicBezTo>
                    <a:cubicBezTo>
                      <a:pt x="13" y="2"/>
                      <a:pt x="14" y="2"/>
                      <a:pt x="14" y="2"/>
                    </a:cubicBezTo>
                    <a:cubicBezTo>
                      <a:pt x="14" y="2"/>
                      <a:pt x="14" y="2"/>
                      <a:pt x="14" y="2"/>
                    </a:cubicBezTo>
                    <a:cubicBezTo>
                      <a:pt x="15" y="2"/>
                      <a:pt x="15" y="3"/>
                      <a:pt x="16" y="3"/>
                    </a:cubicBezTo>
                    <a:cubicBezTo>
                      <a:pt x="16" y="3"/>
                      <a:pt x="16" y="3"/>
                      <a:pt x="16" y="3"/>
                    </a:cubicBezTo>
                    <a:cubicBezTo>
                      <a:pt x="16" y="3"/>
                      <a:pt x="16" y="4"/>
                      <a:pt x="16" y="4"/>
                    </a:cubicBezTo>
                    <a:cubicBezTo>
                      <a:pt x="16" y="4"/>
                      <a:pt x="16" y="4"/>
                      <a:pt x="16" y="4"/>
                    </a:cubicBezTo>
                    <a:cubicBezTo>
                      <a:pt x="16" y="4"/>
                      <a:pt x="17" y="4"/>
                      <a:pt x="17" y="4"/>
                    </a:cubicBezTo>
                    <a:cubicBezTo>
                      <a:pt x="17" y="4"/>
                      <a:pt x="17" y="4"/>
                      <a:pt x="17" y="4"/>
                    </a:cubicBezTo>
                    <a:cubicBezTo>
                      <a:pt x="17" y="4"/>
                      <a:pt x="17" y="4"/>
                      <a:pt x="17" y="4"/>
                    </a:cubicBezTo>
                    <a:cubicBezTo>
                      <a:pt x="17" y="4"/>
                      <a:pt x="17" y="4"/>
                      <a:pt x="17" y="4"/>
                    </a:cubicBezTo>
                    <a:cubicBezTo>
                      <a:pt x="18" y="4"/>
                      <a:pt x="18" y="5"/>
                      <a:pt x="18" y="5"/>
                    </a:cubicBezTo>
                    <a:cubicBezTo>
                      <a:pt x="18" y="5"/>
                      <a:pt x="18" y="5"/>
                      <a:pt x="18" y="5"/>
                    </a:cubicBezTo>
                    <a:cubicBezTo>
                      <a:pt x="18" y="5"/>
                      <a:pt x="18" y="5"/>
                      <a:pt x="18" y="5"/>
                    </a:cubicBezTo>
                    <a:cubicBezTo>
                      <a:pt x="18" y="5"/>
                      <a:pt x="18" y="4"/>
                      <a:pt x="17" y="4"/>
                    </a:cubicBezTo>
                    <a:cubicBezTo>
                      <a:pt x="17" y="4"/>
                      <a:pt x="17" y="4"/>
                      <a:pt x="17" y="4"/>
                    </a:cubicBezTo>
                    <a:cubicBezTo>
                      <a:pt x="17" y="4"/>
                      <a:pt x="16" y="5"/>
                      <a:pt x="16" y="5"/>
                    </a:cubicBezTo>
                    <a:cubicBezTo>
                      <a:pt x="16" y="6"/>
                      <a:pt x="17" y="7"/>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lose/>
                    <a:moveTo>
                      <a:pt x="4" y="7"/>
                    </a:moveTo>
                    <a:cubicBezTo>
                      <a:pt x="4" y="8"/>
                      <a:pt x="5" y="8"/>
                      <a:pt x="5" y="8"/>
                    </a:cubicBezTo>
                    <a:cubicBezTo>
                      <a:pt x="5" y="8"/>
                      <a:pt x="5" y="7"/>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2" name="Freeform 164"/>
              <p:cNvSpPr/>
              <p:nvPr/>
            </p:nvSpPr>
            <p:spPr bwMode="auto">
              <a:xfrm>
                <a:off x="1585" y="209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3" name="Freeform 165"/>
              <p:cNvSpPr>
                <a:spLocks noEditPoints="1"/>
              </p:cNvSpPr>
              <p:nvPr/>
            </p:nvSpPr>
            <p:spPr bwMode="auto">
              <a:xfrm>
                <a:off x="1726" y="2294"/>
                <a:ext cx="24" cy="16"/>
              </a:xfrm>
              <a:custGeom>
                <a:avLst/>
                <a:gdLst>
                  <a:gd name="T0" fmla="*/ 8 w 9"/>
                  <a:gd name="T1" fmla="*/ 5 h 6"/>
                  <a:gd name="T2" fmla="*/ 8 w 9"/>
                  <a:gd name="T3" fmla="*/ 4 h 6"/>
                  <a:gd name="T4" fmla="*/ 9 w 9"/>
                  <a:gd name="T5" fmla="*/ 4 h 6"/>
                  <a:gd name="T6" fmla="*/ 8 w 9"/>
                  <a:gd name="T7" fmla="*/ 5 h 6"/>
                  <a:gd name="T8" fmla="*/ 5 w 9"/>
                  <a:gd name="T9" fmla="*/ 3 h 6"/>
                  <a:gd name="T10" fmla="*/ 5 w 9"/>
                  <a:gd name="T11" fmla="*/ 4 h 6"/>
                  <a:gd name="T12" fmla="*/ 5 w 9"/>
                  <a:gd name="T13" fmla="*/ 3 h 6"/>
                  <a:gd name="T14" fmla="*/ 4 w 9"/>
                  <a:gd name="T15" fmla="*/ 0 h 6"/>
                  <a:gd name="T16" fmla="*/ 4 w 9"/>
                  <a:gd name="T17" fmla="*/ 0 h 6"/>
                  <a:gd name="T18" fmla="*/ 4 w 9"/>
                  <a:gd name="T19" fmla="*/ 0 h 6"/>
                  <a:gd name="T20" fmla="*/ 4 w 9"/>
                  <a:gd name="T21" fmla="*/ 6 h 6"/>
                  <a:gd name="T22" fmla="*/ 4 w 9"/>
                  <a:gd name="T23" fmla="*/ 6 h 6"/>
                  <a:gd name="T24" fmla="*/ 4 w 9"/>
                  <a:gd name="T25" fmla="*/ 6 h 6"/>
                  <a:gd name="T26" fmla="*/ 1 w 9"/>
                  <a:gd name="T27" fmla="*/ 3 h 6"/>
                  <a:gd name="T28" fmla="*/ 0 w 9"/>
                  <a:gd name="T29" fmla="*/ 2 h 6"/>
                  <a:gd name="T30" fmla="*/ 0 w 9"/>
                  <a:gd name="T31" fmla="*/ 3 h 6"/>
                  <a:gd name="T32" fmla="*/ 1 w 9"/>
                  <a:gd name="T33" fmla="*/ 3 h 6"/>
                  <a:gd name="T34" fmla="*/ 3 w 9"/>
                  <a:gd name="T35" fmla="*/ 3 h 6"/>
                  <a:gd name="T36" fmla="*/ 2 w 9"/>
                  <a:gd name="T37" fmla="*/ 3 h 6"/>
                  <a:gd name="T38" fmla="*/ 2 w 9"/>
                  <a:gd name="T39" fmla="*/ 2 h 6"/>
                  <a:gd name="T40" fmla="*/ 1 w 9"/>
                  <a:gd name="T41" fmla="*/ 1 h 6"/>
                  <a:gd name="T42" fmla="*/ 1 w 9"/>
                  <a:gd name="T43" fmla="*/ 1 h 6"/>
                  <a:gd name="T44" fmla="*/ 0 w 9"/>
                  <a:gd name="T45" fmla="*/ 1 h 6"/>
                  <a:gd name="T46" fmla="*/ 1 w 9"/>
                  <a:gd name="T47" fmla="*/ 1 h 6"/>
                  <a:gd name="T48" fmla="*/ 1 w 9"/>
                  <a:gd name="T49" fmla="*/ 2 h 6"/>
                  <a:gd name="T50" fmla="*/ 1 w 9"/>
                  <a:gd name="T51" fmla="*/ 3 h 6"/>
                  <a:gd name="T52" fmla="*/ 2 w 9"/>
                  <a:gd name="T53" fmla="*/ 4 h 6"/>
                  <a:gd name="T54" fmla="*/ 1 w 9"/>
                  <a:gd name="T55" fmla="*/ 4 h 6"/>
                  <a:gd name="T56" fmla="*/ 2 w 9"/>
                  <a:gd name="T57" fmla="*/ 5 h 6"/>
                  <a:gd name="T58" fmla="*/ 3 w 9"/>
                  <a:gd name="T59" fmla="*/ 4 h 6"/>
                  <a:gd name="T60" fmla="*/ 3 w 9"/>
                  <a:gd name="T61" fmla="*/ 3 h 6"/>
                  <a:gd name="T62" fmla="*/ 3 w 9"/>
                  <a:gd name="T63" fmla="*/ 2 h 6"/>
                  <a:gd name="T64" fmla="*/ 3 w 9"/>
                  <a:gd name="T65" fmla="*/ 2 h 6"/>
                  <a:gd name="T66" fmla="*/ 4 w 9"/>
                  <a:gd name="T67" fmla="*/ 3 h 6"/>
                  <a:gd name="T68" fmla="*/ 3 w 9"/>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6">
                    <a:moveTo>
                      <a:pt x="8" y="5"/>
                    </a:moveTo>
                    <a:cubicBezTo>
                      <a:pt x="8" y="5"/>
                      <a:pt x="8" y="4"/>
                      <a:pt x="8" y="4"/>
                    </a:cubicBezTo>
                    <a:cubicBezTo>
                      <a:pt x="9" y="4"/>
                      <a:pt x="9" y="4"/>
                      <a:pt x="9" y="4"/>
                    </a:cubicBezTo>
                    <a:cubicBezTo>
                      <a:pt x="9" y="4"/>
                      <a:pt x="7" y="4"/>
                      <a:pt x="8" y="5"/>
                    </a:cubicBezTo>
                    <a:close/>
                    <a:moveTo>
                      <a:pt x="5" y="3"/>
                    </a:moveTo>
                    <a:cubicBezTo>
                      <a:pt x="4" y="3"/>
                      <a:pt x="4" y="4"/>
                      <a:pt x="5" y="4"/>
                    </a:cubicBezTo>
                    <a:cubicBezTo>
                      <a:pt x="6" y="3"/>
                      <a:pt x="5" y="3"/>
                      <a:pt x="5" y="3"/>
                    </a:cubicBezTo>
                    <a:close/>
                    <a:moveTo>
                      <a:pt x="4" y="0"/>
                    </a:moveTo>
                    <a:cubicBezTo>
                      <a:pt x="4" y="0"/>
                      <a:pt x="4" y="0"/>
                      <a:pt x="4" y="0"/>
                    </a:cubicBezTo>
                    <a:cubicBezTo>
                      <a:pt x="4" y="0"/>
                      <a:pt x="4" y="0"/>
                      <a:pt x="4" y="0"/>
                    </a:cubicBezTo>
                    <a:close/>
                    <a:moveTo>
                      <a:pt x="4" y="6"/>
                    </a:moveTo>
                    <a:cubicBezTo>
                      <a:pt x="5" y="6"/>
                      <a:pt x="5" y="6"/>
                      <a:pt x="4" y="6"/>
                    </a:cubicBezTo>
                    <a:cubicBezTo>
                      <a:pt x="4" y="6"/>
                      <a:pt x="4" y="6"/>
                      <a:pt x="4" y="6"/>
                    </a:cubicBezTo>
                    <a:close/>
                    <a:moveTo>
                      <a:pt x="1" y="3"/>
                    </a:moveTo>
                    <a:cubicBezTo>
                      <a:pt x="1" y="2"/>
                      <a:pt x="0" y="2"/>
                      <a:pt x="0" y="2"/>
                    </a:cubicBezTo>
                    <a:cubicBezTo>
                      <a:pt x="0" y="3"/>
                      <a:pt x="0" y="3"/>
                      <a:pt x="0" y="3"/>
                    </a:cubicBezTo>
                    <a:cubicBezTo>
                      <a:pt x="1" y="3"/>
                      <a:pt x="1" y="3"/>
                      <a:pt x="1" y="3"/>
                    </a:cubicBezTo>
                    <a:close/>
                    <a:moveTo>
                      <a:pt x="3" y="3"/>
                    </a:moveTo>
                    <a:cubicBezTo>
                      <a:pt x="3" y="3"/>
                      <a:pt x="3" y="3"/>
                      <a:pt x="2" y="3"/>
                    </a:cubicBezTo>
                    <a:cubicBezTo>
                      <a:pt x="2" y="2"/>
                      <a:pt x="2" y="2"/>
                      <a:pt x="2" y="2"/>
                    </a:cubicBezTo>
                    <a:cubicBezTo>
                      <a:pt x="2" y="2"/>
                      <a:pt x="2" y="1"/>
                      <a:pt x="1" y="1"/>
                    </a:cubicBezTo>
                    <a:cubicBezTo>
                      <a:pt x="1" y="1"/>
                      <a:pt x="1" y="1"/>
                      <a:pt x="1" y="1"/>
                    </a:cubicBezTo>
                    <a:cubicBezTo>
                      <a:pt x="1" y="1"/>
                      <a:pt x="0" y="1"/>
                      <a:pt x="0" y="1"/>
                    </a:cubicBezTo>
                    <a:cubicBezTo>
                      <a:pt x="0" y="2"/>
                      <a:pt x="1" y="1"/>
                      <a:pt x="1" y="1"/>
                    </a:cubicBezTo>
                    <a:cubicBezTo>
                      <a:pt x="1" y="1"/>
                      <a:pt x="1" y="2"/>
                      <a:pt x="1" y="2"/>
                    </a:cubicBezTo>
                    <a:cubicBezTo>
                      <a:pt x="1" y="2"/>
                      <a:pt x="1" y="2"/>
                      <a:pt x="1" y="3"/>
                    </a:cubicBezTo>
                    <a:cubicBezTo>
                      <a:pt x="2" y="3"/>
                      <a:pt x="2" y="3"/>
                      <a:pt x="2" y="4"/>
                    </a:cubicBezTo>
                    <a:cubicBezTo>
                      <a:pt x="2" y="4"/>
                      <a:pt x="1" y="4"/>
                      <a:pt x="1" y="4"/>
                    </a:cubicBezTo>
                    <a:cubicBezTo>
                      <a:pt x="0" y="5"/>
                      <a:pt x="1" y="5"/>
                      <a:pt x="2" y="5"/>
                    </a:cubicBezTo>
                    <a:cubicBezTo>
                      <a:pt x="2" y="5"/>
                      <a:pt x="3" y="4"/>
                      <a:pt x="3" y="4"/>
                    </a:cubicBezTo>
                    <a:cubicBezTo>
                      <a:pt x="3" y="4"/>
                      <a:pt x="3" y="3"/>
                      <a:pt x="3" y="3"/>
                    </a:cubicBezTo>
                    <a:close/>
                    <a:moveTo>
                      <a:pt x="3" y="2"/>
                    </a:moveTo>
                    <a:cubicBezTo>
                      <a:pt x="3" y="2"/>
                      <a:pt x="3" y="2"/>
                      <a:pt x="3" y="2"/>
                    </a:cubicBezTo>
                    <a:cubicBezTo>
                      <a:pt x="2" y="2"/>
                      <a:pt x="4" y="3"/>
                      <a:pt x="4" y="3"/>
                    </a:cubicBezTo>
                    <a:cubicBezTo>
                      <a:pt x="4" y="2"/>
                      <a:pt x="4"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4" name="Rectangle 166"/>
              <p:cNvSpPr>
                <a:spLocks noChangeArrowheads="1"/>
              </p:cNvSpPr>
              <p:nvPr/>
            </p:nvSpPr>
            <p:spPr bwMode="auto">
              <a:xfrm>
                <a:off x="1960" y="1847"/>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5" name="Freeform 167"/>
              <p:cNvSpPr/>
              <p:nvPr/>
            </p:nvSpPr>
            <p:spPr bwMode="auto">
              <a:xfrm>
                <a:off x="1958" y="184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6" name="Freeform 168"/>
              <p:cNvSpPr/>
              <p:nvPr/>
            </p:nvSpPr>
            <p:spPr bwMode="auto">
              <a:xfrm>
                <a:off x="1543" y="2047"/>
                <a:ext cx="2" cy="3"/>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7" name="Freeform 169"/>
              <p:cNvSpPr/>
              <p:nvPr/>
            </p:nvSpPr>
            <p:spPr bwMode="auto">
              <a:xfrm>
                <a:off x="1422" y="18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8" name="Freeform 170"/>
              <p:cNvSpPr>
                <a:spLocks noEditPoints="1"/>
              </p:cNvSpPr>
              <p:nvPr/>
            </p:nvSpPr>
            <p:spPr bwMode="auto">
              <a:xfrm>
                <a:off x="1895" y="2249"/>
                <a:ext cx="365" cy="376"/>
              </a:xfrm>
              <a:custGeom>
                <a:avLst/>
                <a:gdLst>
                  <a:gd name="T0" fmla="*/ 82 w 139"/>
                  <a:gd name="T1" fmla="*/ 19 h 143"/>
                  <a:gd name="T2" fmla="*/ 82 w 139"/>
                  <a:gd name="T3" fmla="*/ 22 h 143"/>
                  <a:gd name="T4" fmla="*/ 83 w 139"/>
                  <a:gd name="T5" fmla="*/ 11 h 143"/>
                  <a:gd name="T6" fmla="*/ 114 w 139"/>
                  <a:gd name="T7" fmla="*/ 28 h 143"/>
                  <a:gd name="T8" fmla="*/ 91 w 139"/>
                  <a:gd name="T9" fmla="*/ 21 h 143"/>
                  <a:gd name="T10" fmla="*/ 79 w 139"/>
                  <a:gd name="T11" fmla="*/ 4 h 143"/>
                  <a:gd name="T12" fmla="*/ 76 w 139"/>
                  <a:gd name="T13" fmla="*/ 9 h 143"/>
                  <a:gd name="T14" fmla="*/ 71 w 139"/>
                  <a:gd name="T15" fmla="*/ 10 h 143"/>
                  <a:gd name="T16" fmla="*/ 66 w 139"/>
                  <a:gd name="T17" fmla="*/ 10 h 143"/>
                  <a:gd name="T18" fmla="*/ 62 w 139"/>
                  <a:gd name="T19" fmla="*/ 12 h 143"/>
                  <a:gd name="T20" fmla="*/ 56 w 139"/>
                  <a:gd name="T21" fmla="*/ 13 h 143"/>
                  <a:gd name="T22" fmla="*/ 51 w 139"/>
                  <a:gd name="T23" fmla="*/ 13 h 143"/>
                  <a:gd name="T24" fmla="*/ 49 w 139"/>
                  <a:gd name="T25" fmla="*/ 7 h 143"/>
                  <a:gd name="T26" fmla="*/ 48 w 139"/>
                  <a:gd name="T27" fmla="*/ 2 h 143"/>
                  <a:gd name="T28" fmla="*/ 46 w 139"/>
                  <a:gd name="T29" fmla="*/ 2 h 143"/>
                  <a:gd name="T30" fmla="*/ 40 w 139"/>
                  <a:gd name="T31" fmla="*/ 4 h 143"/>
                  <a:gd name="T32" fmla="*/ 36 w 139"/>
                  <a:gd name="T33" fmla="*/ 5 h 143"/>
                  <a:gd name="T34" fmla="*/ 34 w 139"/>
                  <a:gd name="T35" fmla="*/ 5 h 143"/>
                  <a:gd name="T36" fmla="*/ 37 w 139"/>
                  <a:gd name="T37" fmla="*/ 9 h 143"/>
                  <a:gd name="T38" fmla="*/ 33 w 139"/>
                  <a:gd name="T39" fmla="*/ 13 h 143"/>
                  <a:gd name="T40" fmla="*/ 30 w 139"/>
                  <a:gd name="T41" fmla="*/ 16 h 143"/>
                  <a:gd name="T42" fmla="*/ 26 w 139"/>
                  <a:gd name="T43" fmla="*/ 15 h 143"/>
                  <a:gd name="T44" fmla="*/ 23 w 139"/>
                  <a:gd name="T45" fmla="*/ 11 h 143"/>
                  <a:gd name="T46" fmla="*/ 15 w 139"/>
                  <a:gd name="T47" fmla="*/ 12 h 143"/>
                  <a:gd name="T48" fmla="*/ 15 w 139"/>
                  <a:gd name="T49" fmla="*/ 16 h 143"/>
                  <a:gd name="T50" fmla="*/ 15 w 139"/>
                  <a:gd name="T51" fmla="*/ 21 h 143"/>
                  <a:gd name="T52" fmla="*/ 14 w 139"/>
                  <a:gd name="T53" fmla="*/ 32 h 143"/>
                  <a:gd name="T54" fmla="*/ 10 w 139"/>
                  <a:gd name="T55" fmla="*/ 34 h 143"/>
                  <a:gd name="T56" fmla="*/ 6 w 139"/>
                  <a:gd name="T57" fmla="*/ 36 h 143"/>
                  <a:gd name="T58" fmla="*/ 2 w 139"/>
                  <a:gd name="T59" fmla="*/ 40 h 143"/>
                  <a:gd name="T60" fmla="*/ 0 w 139"/>
                  <a:gd name="T61" fmla="*/ 44 h 143"/>
                  <a:gd name="T62" fmla="*/ 1 w 139"/>
                  <a:gd name="T63" fmla="*/ 48 h 143"/>
                  <a:gd name="T64" fmla="*/ 4 w 139"/>
                  <a:gd name="T65" fmla="*/ 52 h 143"/>
                  <a:gd name="T66" fmla="*/ 10 w 139"/>
                  <a:gd name="T67" fmla="*/ 53 h 143"/>
                  <a:gd name="T68" fmla="*/ 14 w 139"/>
                  <a:gd name="T69" fmla="*/ 57 h 143"/>
                  <a:gd name="T70" fmla="*/ 20 w 139"/>
                  <a:gd name="T71" fmla="*/ 56 h 143"/>
                  <a:gd name="T72" fmla="*/ 25 w 139"/>
                  <a:gd name="T73" fmla="*/ 54 h 143"/>
                  <a:gd name="T74" fmla="*/ 30 w 139"/>
                  <a:gd name="T75" fmla="*/ 54 h 143"/>
                  <a:gd name="T76" fmla="*/ 31 w 139"/>
                  <a:gd name="T77" fmla="*/ 60 h 143"/>
                  <a:gd name="T78" fmla="*/ 36 w 139"/>
                  <a:gd name="T79" fmla="*/ 63 h 143"/>
                  <a:gd name="T80" fmla="*/ 42 w 139"/>
                  <a:gd name="T81" fmla="*/ 65 h 143"/>
                  <a:gd name="T82" fmla="*/ 47 w 139"/>
                  <a:gd name="T83" fmla="*/ 67 h 143"/>
                  <a:gd name="T84" fmla="*/ 48 w 139"/>
                  <a:gd name="T85" fmla="*/ 73 h 143"/>
                  <a:gd name="T86" fmla="*/ 56 w 139"/>
                  <a:gd name="T87" fmla="*/ 81 h 143"/>
                  <a:gd name="T88" fmla="*/ 58 w 139"/>
                  <a:gd name="T89" fmla="*/ 86 h 143"/>
                  <a:gd name="T90" fmla="*/ 57 w 139"/>
                  <a:gd name="T91" fmla="*/ 90 h 143"/>
                  <a:gd name="T92" fmla="*/ 57 w 139"/>
                  <a:gd name="T93" fmla="*/ 96 h 143"/>
                  <a:gd name="T94" fmla="*/ 61 w 139"/>
                  <a:gd name="T95" fmla="*/ 99 h 143"/>
                  <a:gd name="T96" fmla="*/ 65 w 139"/>
                  <a:gd name="T97" fmla="*/ 101 h 143"/>
                  <a:gd name="T98" fmla="*/ 69 w 139"/>
                  <a:gd name="T99" fmla="*/ 105 h 143"/>
                  <a:gd name="T100" fmla="*/ 69 w 139"/>
                  <a:gd name="T101" fmla="*/ 111 h 143"/>
                  <a:gd name="T102" fmla="*/ 72 w 139"/>
                  <a:gd name="T103" fmla="*/ 115 h 143"/>
                  <a:gd name="T104" fmla="*/ 69 w 139"/>
                  <a:gd name="T105" fmla="*/ 119 h 143"/>
                  <a:gd name="T106" fmla="*/ 65 w 139"/>
                  <a:gd name="T107" fmla="*/ 122 h 143"/>
                  <a:gd name="T108" fmla="*/ 61 w 139"/>
                  <a:gd name="T109" fmla="*/ 126 h 143"/>
                  <a:gd name="T110" fmla="*/ 59 w 139"/>
                  <a:gd name="T111" fmla="*/ 129 h 143"/>
                  <a:gd name="T112" fmla="*/ 63 w 139"/>
                  <a:gd name="T113" fmla="*/ 131 h 143"/>
                  <a:gd name="T114" fmla="*/ 66 w 139"/>
                  <a:gd name="T115" fmla="*/ 133 h 143"/>
                  <a:gd name="T116" fmla="*/ 71 w 139"/>
                  <a:gd name="T117" fmla="*/ 136 h 143"/>
                  <a:gd name="T118" fmla="*/ 73 w 139"/>
                  <a:gd name="T119" fmla="*/ 140 h 143"/>
                  <a:gd name="T120" fmla="*/ 77 w 139"/>
                  <a:gd name="T121" fmla="*/ 136 h 143"/>
                  <a:gd name="T122" fmla="*/ 113 w 139"/>
                  <a:gd name="T123"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43">
                    <a:moveTo>
                      <a:pt x="85" y="17"/>
                    </a:moveTo>
                    <a:cubicBezTo>
                      <a:pt x="85" y="17"/>
                      <a:pt x="85" y="17"/>
                      <a:pt x="85" y="17"/>
                    </a:cubicBezTo>
                    <a:cubicBezTo>
                      <a:pt x="84" y="17"/>
                      <a:pt x="84" y="17"/>
                      <a:pt x="84" y="17"/>
                    </a:cubicBezTo>
                    <a:cubicBezTo>
                      <a:pt x="84" y="17"/>
                      <a:pt x="84" y="17"/>
                      <a:pt x="84" y="18"/>
                    </a:cubicBezTo>
                    <a:cubicBezTo>
                      <a:pt x="83" y="18"/>
                      <a:pt x="83" y="18"/>
                      <a:pt x="84" y="18"/>
                    </a:cubicBezTo>
                    <a:cubicBezTo>
                      <a:pt x="84" y="18"/>
                      <a:pt x="84" y="18"/>
                      <a:pt x="85" y="18"/>
                    </a:cubicBezTo>
                    <a:cubicBezTo>
                      <a:pt x="85" y="18"/>
                      <a:pt x="85" y="18"/>
                      <a:pt x="85" y="18"/>
                    </a:cubicBezTo>
                    <a:cubicBezTo>
                      <a:pt x="85" y="18"/>
                      <a:pt x="85" y="18"/>
                      <a:pt x="85" y="18"/>
                    </a:cubicBezTo>
                    <a:cubicBezTo>
                      <a:pt x="85" y="18"/>
                      <a:pt x="85" y="18"/>
                      <a:pt x="85" y="18"/>
                    </a:cubicBezTo>
                    <a:cubicBezTo>
                      <a:pt x="85" y="18"/>
                      <a:pt x="85" y="18"/>
                      <a:pt x="85" y="18"/>
                    </a:cubicBezTo>
                    <a:cubicBezTo>
                      <a:pt x="86" y="18"/>
                      <a:pt x="86" y="18"/>
                      <a:pt x="86" y="18"/>
                    </a:cubicBezTo>
                    <a:cubicBezTo>
                      <a:pt x="86" y="18"/>
                      <a:pt x="86" y="18"/>
                      <a:pt x="86" y="17"/>
                    </a:cubicBezTo>
                    <a:cubicBezTo>
                      <a:pt x="86" y="17"/>
                      <a:pt x="85" y="17"/>
                      <a:pt x="85" y="17"/>
                    </a:cubicBezTo>
                    <a:cubicBezTo>
                      <a:pt x="85" y="17"/>
                      <a:pt x="85" y="17"/>
                      <a:pt x="85" y="17"/>
                    </a:cubicBezTo>
                    <a:close/>
                    <a:moveTo>
                      <a:pt x="84" y="16"/>
                    </a:moveTo>
                    <a:cubicBezTo>
                      <a:pt x="84" y="17"/>
                      <a:pt x="84" y="17"/>
                      <a:pt x="84" y="17"/>
                    </a:cubicBezTo>
                    <a:cubicBezTo>
                      <a:pt x="84" y="17"/>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5" y="16"/>
                      <a:pt x="85" y="16"/>
                      <a:pt x="85" y="16"/>
                    </a:cubicBezTo>
                    <a:cubicBezTo>
                      <a:pt x="84" y="16"/>
                      <a:pt x="84" y="16"/>
                      <a:pt x="84" y="16"/>
                    </a:cubicBezTo>
                    <a:cubicBezTo>
                      <a:pt x="84" y="16"/>
                      <a:pt x="84" y="16"/>
                      <a:pt x="84" y="16"/>
                    </a:cubicBezTo>
                    <a:close/>
                    <a:moveTo>
                      <a:pt x="84" y="17"/>
                    </a:moveTo>
                    <a:cubicBezTo>
                      <a:pt x="84" y="17"/>
                      <a:pt x="84" y="17"/>
                      <a:pt x="84" y="17"/>
                    </a:cubicBezTo>
                    <a:cubicBezTo>
                      <a:pt x="84" y="17"/>
                      <a:pt x="84" y="17"/>
                      <a:pt x="84" y="17"/>
                    </a:cubicBezTo>
                    <a:cubicBezTo>
                      <a:pt x="84" y="17"/>
                      <a:pt x="84" y="17"/>
                      <a:pt x="84" y="17"/>
                    </a:cubicBezTo>
                    <a:cubicBezTo>
                      <a:pt x="84" y="17"/>
                      <a:pt x="84" y="16"/>
                      <a:pt x="84" y="16"/>
                    </a:cubicBezTo>
                    <a:cubicBezTo>
                      <a:pt x="84" y="16"/>
                      <a:pt x="84" y="16"/>
                      <a:pt x="84" y="16"/>
                    </a:cubicBezTo>
                    <a:cubicBezTo>
                      <a:pt x="84" y="16"/>
                      <a:pt x="84" y="16"/>
                      <a:pt x="84" y="16"/>
                    </a:cubicBezTo>
                    <a:cubicBezTo>
                      <a:pt x="84" y="16"/>
                      <a:pt x="84" y="16"/>
                      <a:pt x="83" y="16"/>
                    </a:cubicBezTo>
                    <a:cubicBezTo>
                      <a:pt x="83" y="16"/>
                      <a:pt x="83" y="16"/>
                      <a:pt x="83" y="16"/>
                    </a:cubicBezTo>
                    <a:cubicBezTo>
                      <a:pt x="83" y="17"/>
                      <a:pt x="83" y="17"/>
                      <a:pt x="83" y="17"/>
                    </a:cubicBezTo>
                    <a:cubicBezTo>
                      <a:pt x="83" y="17"/>
                      <a:pt x="83" y="17"/>
                      <a:pt x="83" y="18"/>
                    </a:cubicBezTo>
                    <a:cubicBezTo>
                      <a:pt x="83" y="17"/>
                      <a:pt x="84" y="17"/>
                      <a:pt x="84" y="17"/>
                    </a:cubicBezTo>
                    <a:cubicBezTo>
                      <a:pt x="84" y="17"/>
                      <a:pt x="84" y="17"/>
                      <a:pt x="84" y="17"/>
                    </a:cubicBezTo>
                    <a:close/>
                    <a:moveTo>
                      <a:pt x="81" y="21"/>
                    </a:moveTo>
                    <a:cubicBezTo>
                      <a:pt x="81" y="21"/>
                      <a:pt x="81" y="21"/>
                      <a:pt x="81" y="21"/>
                    </a:cubicBezTo>
                    <a:cubicBezTo>
                      <a:pt x="82" y="21"/>
                      <a:pt x="82" y="21"/>
                      <a:pt x="82" y="21"/>
                    </a:cubicBezTo>
                    <a:cubicBezTo>
                      <a:pt x="82" y="21"/>
                      <a:pt x="82" y="21"/>
                      <a:pt x="82" y="20"/>
                    </a:cubicBezTo>
                    <a:cubicBezTo>
                      <a:pt x="81" y="20"/>
                      <a:pt x="81" y="21"/>
                      <a:pt x="81" y="21"/>
                    </a:cubicBezTo>
                    <a:cubicBezTo>
                      <a:pt x="81" y="21"/>
                      <a:pt x="81" y="21"/>
                      <a:pt x="81" y="22"/>
                    </a:cubicBezTo>
                    <a:cubicBezTo>
                      <a:pt x="81" y="22"/>
                      <a:pt x="81" y="21"/>
                      <a:pt x="81" y="21"/>
                    </a:cubicBezTo>
                    <a:cubicBezTo>
                      <a:pt x="81" y="21"/>
                      <a:pt x="81" y="21"/>
                      <a:pt x="81" y="21"/>
                    </a:cubicBezTo>
                    <a:close/>
                    <a:moveTo>
                      <a:pt x="83" y="18"/>
                    </a:moveTo>
                    <a:cubicBezTo>
                      <a:pt x="83" y="18"/>
                      <a:pt x="83" y="18"/>
                      <a:pt x="83" y="18"/>
                    </a:cubicBezTo>
                    <a:cubicBezTo>
                      <a:pt x="83" y="18"/>
                      <a:pt x="83" y="18"/>
                      <a:pt x="83" y="18"/>
                    </a:cubicBezTo>
                    <a:cubicBezTo>
                      <a:pt x="83" y="18"/>
                      <a:pt x="83" y="18"/>
                      <a:pt x="83" y="18"/>
                    </a:cubicBezTo>
                    <a:cubicBezTo>
                      <a:pt x="83" y="18"/>
                      <a:pt x="83" y="18"/>
                      <a:pt x="83" y="18"/>
                    </a:cubicBezTo>
                    <a:cubicBezTo>
                      <a:pt x="83" y="18"/>
                      <a:pt x="83" y="18"/>
                      <a:pt x="83" y="18"/>
                    </a:cubicBezTo>
                    <a:close/>
                    <a:moveTo>
                      <a:pt x="82" y="19"/>
                    </a:moveTo>
                    <a:cubicBezTo>
                      <a:pt x="82" y="19"/>
                      <a:pt x="83" y="19"/>
                      <a:pt x="83" y="18"/>
                    </a:cubicBezTo>
                    <a:cubicBezTo>
                      <a:pt x="83" y="18"/>
                      <a:pt x="82" y="18"/>
                      <a:pt x="82" y="18"/>
                    </a:cubicBezTo>
                    <a:cubicBezTo>
                      <a:pt x="82" y="18"/>
                      <a:pt x="82" y="18"/>
                      <a:pt x="82" y="18"/>
                    </a:cubicBezTo>
                    <a:cubicBezTo>
                      <a:pt x="82" y="19"/>
                      <a:pt x="81" y="19"/>
                      <a:pt x="81" y="19"/>
                    </a:cubicBezTo>
                    <a:cubicBezTo>
                      <a:pt x="81" y="19"/>
                      <a:pt x="81" y="19"/>
                      <a:pt x="82" y="19"/>
                    </a:cubicBezTo>
                    <a:cubicBezTo>
                      <a:pt x="82" y="19"/>
                      <a:pt x="82" y="19"/>
                      <a:pt x="82" y="19"/>
                    </a:cubicBezTo>
                    <a:cubicBezTo>
                      <a:pt x="82" y="19"/>
                      <a:pt x="82" y="19"/>
                      <a:pt x="82" y="19"/>
                    </a:cubicBezTo>
                    <a:cubicBezTo>
                      <a:pt x="82" y="19"/>
                      <a:pt x="82" y="19"/>
                      <a:pt x="82" y="19"/>
                    </a:cubicBezTo>
                    <a:cubicBezTo>
                      <a:pt x="82" y="19"/>
                      <a:pt x="82" y="19"/>
                      <a:pt x="82" y="19"/>
                    </a:cubicBezTo>
                    <a:close/>
                    <a:moveTo>
                      <a:pt x="80" y="20"/>
                    </a:moveTo>
                    <a:cubicBezTo>
                      <a:pt x="80" y="20"/>
                      <a:pt x="80" y="20"/>
                      <a:pt x="80" y="20"/>
                    </a:cubicBezTo>
                    <a:cubicBezTo>
                      <a:pt x="79" y="21"/>
                      <a:pt x="78" y="23"/>
                      <a:pt x="78" y="24"/>
                    </a:cubicBezTo>
                    <a:cubicBezTo>
                      <a:pt x="78" y="23"/>
                      <a:pt x="79" y="23"/>
                      <a:pt x="79" y="23"/>
                    </a:cubicBezTo>
                    <a:cubicBezTo>
                      <a:pt x="79" y="23"/>
                      <a:pt x="80" y="23"/>
                      <a:pt x="80" y="23"/>
                    </a:cubicBezTo>
                    <a:cubicBezTo>
                      <a:pt x="80" y="22"/>
                      <a:pt x="80" y="22"/>
                      <a:pt x="80" y="22"/>
                    </a:cubicBezTo>
                    <a:cubicBezTo>
                      <a:pt x="81" y="21"/>
                      <a:pt x="81" y="21"/>
                      <a:pt x="81" y="20"/>
                    </a:cubicBezTo>
                    <a:cubicBezTo>
                      <a:pt x="81" y="20"/>
                      <a:pt x="81" y="20"/>
                      <a:pt x="80" y="20"/>
                    </a:cubicBezTo>
                    <a:close/>
                    <a:moveTo>
                      <a:pt x="81" y="19"/>
                    </a:moveTo>
                    <a:cubicBezTo>
                      <a:pt x="81" y="19"/>
                      <a:pt x="81" y="19"/>
                      <a:pt x="81" y="19"/>
                    </a:cubicBezTo>
                    <a:cubicBezTo>
                      <a:pt x="81" y="19"/>
                      <a:pt x="81" y="19"/>
                      <a:pt x="81" y="19"/>
                    </a:cubicBezTo>
                    <a:cubicBezTo>
                      <a:pt x="81" y="19"/>
                      <a:pt x="80" y="20"/>
                      <a:pt x="80" y="20"/>
                    </a:cubicBezTo>
                    <a:cubicBezTo>
                      <a:pt x="80" y="20"/>
                      <a:pt x="81" y="20"/>
                      <a:pt x="81" y="19"/>
                    </a:cubicBezTo>
                    <a:cubicBezTo>
                      <a:pt x="81" y="19"/>
                      <a:pt x="81" y="19"/>
                      <a:pt x="81" y="19"/>
                    </a:cubicBezTo>
                    <a:close/>
                    <a:moveTo>
                      <a:pt x="86" y="18"/>
                    </a:moveTo>
                    <a:cubicBezTo>
                      <a:pt x="86" y="18"/>
                      <a:pt x="86" y="18"/>
                      <a:pt x="86" y="18"/>
                    </a:cubicBezTo>
                    <a:cubicBezTo>
                      <a:pt x="86" y="18"/>
                      <a:pt x="86" y="18"/>
                      <a:pt x="86" y="18"/>
                    </a:cubicBezTo>
                    <a:cubicBezTo>
                      <a:pt x="86" y="18"/>
                      <a:pt x="85" y="19"/>
                      <a:pt x="85" y="19"/>
                    </a:cubicBezTo>
                    <a:cubicBezTo>
                      <a:pt x="85" y="19"/>
                      <a:pt x="86" y="19"/>
                      <a:pt x="86" y="19"/>
                    </a:cubicBezTo>
                    <a:cubicBezTo>
                      <a:pt x="86" y="19"/>
                      <a:pt x="86" y="19"/>
                      <a:pt x="86" y="19"/>
                    </a:cubicBezTo>
                    <a:cubicBezTo>
                      <a:pt x="86" y="19"/>
                      <a:pt x="87" y="18"/>
                      <a:pt x="87" y="18"/>
                    </a:cubicBezTo>
                    <a:cubicBezTo>
                      <a:pt x="87" y="18"/>
                      <a:pt x="86" y="18"/>
                      <a:pt x="86" y="18"/>
                    </a:cubicBezTo>
                    <a:close/>
                    <a:moveTo>
                      <a:pt x="84" y="19"/>
                    </a:moveTo>
                    <a:cubicBezTo>
                      <a:pt x="84" y="19"/>
                      <a:pt x="84" y="19"/>
                      <a:pt x="84" y="19"/>
                    </a:cubicBezTo>
                    <a:cubicBezTo>
                      <a:pt x="84" y="19"/>
                      <a:pt x="84" y="19"/>
                      <a:pt x="83" y="19"/>
                    </a:cubicBezTo>
                    <a:cubicBezTo>
                      <a:pt x="83" y="19"/>
                      <a:pt x="83" y="19"/>
                      <a:pt x="83" y="19"/>
                    </a:cubicBezTo>
                    <a:cubicBezTo>
                      <a:pt x="83" y="19"/>
                      <a:pt x="83" y="19"/>
                      <a:pt x="83" y="19"/>
                    </a:cubicBezTo>
                    <a:cubicBezTo>
                      <a:pt x="82" y="19"/>
                      <a:pt x="82" y="20"/>
                      <a:pt x="82" y="20"/>
                    </a:cubicBezTo>
                    <a:cubicBezTo>
                      <a:pt x="82" y="20"/>
                      <a:pt x="82" y="20"/>
                      <a:pt x="82" y="20"/>
                    </a:cubicBezTo>
                    <a:cubicBezTo>
                      <a:pt x="82" y="20"/>
                      <a:pt x="82" y="20"/>
                      <a:pt x="83" y="20"/>
                    </a:cubicBezTo>
                    <a:cubicBezTo>
                      <a:pt x="83" y="20"/>
                      <a:pt x="83" y="20"/>
                      <a:pt x="83" y="20"/>
                    </a:cubicBezTo>
                    <a:cubicBezTo>
                      <a:pt x="83" y="20"/>
                      <a:pt x="83" y="21"/>
                      <a:pt x="83" y="21"/>
                    </a:cubicBezTo>
                    <a:cubicBezTo>
                      <a:pt x="83" y="21"/>
                      <a:pt x="82" y="21"/>
                      <a:pt x="82" y="20"/>
                    </a:cubicBezTo>
                    <a:cubicBezTo>
                      <a:pt x="82" y="20"/>
                      <a:pt x="82" y="20"/>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1"/>
                    </a:cubicBezTo>
                    <a:cubicBezTo>
                      <a:pt x="82" y="21"/>
                      <a:pt x="82" y="21"/>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3" y="22"/>
                      <a:pt x="83" y="22"/>
                      <a:pt x="83" y="22"/>
                    </a:cubicBezTo>
                    <a:cubicBezTo>
                      <a:pt x="83" y="22"/>
                      <a:pt x="83" y="22"/>
                      <a:pt x="83" y="22"/>
                    </a:cubicBezTo>
                    <a:cubicBezTo>
                      <a:pt x="83" y="22"/>
                      <a:pt x="83" y="22"/>
                      <a:pt x="83" y="22"/>
                    </a:cubicBezTo>
                    <a:cubicBezTo>
                      <a:pt x="83" y="22"/>
                      <a:pt x="83" y="22"/>
                      <a:pt x="83" y="22"/>
                    </a:cubicBezTo>
                    <a:cubicBezTo>
                      <a:pt x="83" y="22"/>
                      <a:pt x="83"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2"/>
                      <a:pt x="82" y="22"/>
                    </a:cubicBezTo>
                    <a:cubicBezTo>
                      <a:pt x="82" y="22"/>
                      <a:pt x="82" y="23"/>
                      <a:pt x="82" y="23"/>
                    </a:cubicBezTo>
                    <a:cubicBezTo>
                      <a:pt x="82" y="23"/>
                      <a:pt x="82" y="23"/>
                      <a:pt x="82" y="23"/>
                    </a:cubicBezTo>
                    <a:cubicBezTo>
                      <a:pt x="82" y="24"/>
                      <a:pt x="83" y="24"/>
                      <a:pt x="83" y="24"/>
                    </a:cubicBezTo>
                    <a:cubicBezTo>
                      <a:pt x="83" y="25"/>
                      <a:pt x="83" y="25"/>
                      <a:pt x="83" y="25"/>
                    </a:cubicBezTo>
                    <a:cubicBezTo>
                      <a:pt x="84" y="25"/>
                      <a:pt x="85" y="25"/>
                      <a:pt x="85" y="25"/>
                    </a:cubicBezTo>
                    <a:cubicBezTo>
                      <a:pt x="86" y="25"/>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6" y="24"/>
                      <a:pt x="86" y="24"/>
                    </a:cubicBezTo>
                    <a:cubicBezTo>
                      <a:pt x="86"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8" y="24"/>
                      <a:pt x="89" y="24"/>
                      <a:pt x="89" y="23"/>
                    </a:cubicBezTo>
                    <a:cubicBezTo>
                      <a:pt x="89" y="23"/>
                      <a:pt x="89" y="23"/>
                      <a:pt x="89" y="22"/>
                    </a:cubicBezTo>
                    <a:cubicBezTo>
                      <a:pt x="89"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2"/>
                      <a:pt x="90" y="22"/>
                      <a:pt x="90" y="22"/>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1"/>
                      <a:pt x="90" y="21"/>
                    </a:cubicBezTo>
                    <a:cubicBezTo>
                      <a:pt x="90" y="21"/>
                      <a:pt x="90" y="20"/>
                      <a:pt x="90" y="20"/>
                    </a:cubicBezTo>
                    <a:cubicBezTo>
                      <a:pt x="90" y="20"/>
                      <a:pt x="90" y="20"/>
                      <a:pt x="91" y="20"/>
                    </a:cubicBezTo>
                    <a:cubicBezTo>
                      <a:pt x="91" y="20"/>
                      <a:pt x="91" y="20"/>
                      <a:pt x="91" y="20"/>
                    </a:cubicBezTo>
                    <a:cubicBezTo>
                      <a:pt x="91" y="20"/>
                      <a:pt x="91" y="20"/>
                      <a:pt x="91" y="20"/>
                    </a:cubicBezTo>
                    <a:cubicBezTo>
                      <a:pt x="91" y="19"/>
                      <a:pt x="91" y="19"/>
                      <a:pt x="91" y="19"/>
                    </a:cubicBezTo>
                    <a:cubicBezTo>
                      <a:pt x="90" y="19"/>
                      <a:pt x="90" y="19"/>
                      <a:pt x="90" y="19"/>
                    </a:cubicBezTo>
                    <a:cubicBezTo>
                      <a:pt x="90" y="19"/>
                      <a:pt x="89" y="19"/>
                      <a:pt x="89" y="19"/>
                    </a:cubicBezTo>
                    <a:cubicBezTo>
                      <a:pt x="89" y="19"/>
                      <a:pt x="88" y="19"/>
                      <a:pt x="88" y="19"/>
                    </a:cubicBezTo>
                    <a:cubicBezTo>
                      <a:pt x="88" y="19"/>
                      <a:pt x="88" y="19"/>
                      <a:pt x="88" y="19"/>
                    </a:cubicBezTo>
                    <a:cubicBezTo>
                      <a:pt x="88" y="19"/>
                      <a:pt x="88" y="19"/>
                      <a:pt x="88" y="19"/>
                    </a:cubicBezTo>
                    <a:cubicBezTo>
                      <a:pt x="87" y="19"/>
                      <a:pt x="87" y="19"/>
                      <a:pt x="87" y="19"/>
                    </a:cubicBezTo>
                    <a:cubicBezTo>
                      <a:pt x="87" y="19"/>
                      <a:pt x="87" y="19"/>
                      <a:pt x="87" y="19"/>
                    </a:cubicBezTo>
                    <a:cubicBezTo>
                      <a:pt x="87" y="19"/>
                      <a:pt x="87" y="19"/>
                      <a:pt x="87" y="19"/>
                    </a:cubicBezTo>
                    <a:cubicBezTo>
                      <a:pt x="86" y="19"/>
                      <a:pt x="85" y="19"/>
                      <a:pt x="84" y="19"/>
                    </a:cubicBezTo>
                    <a:close/>
                    <a:moveTo>
                      <a:pt x="83" y="11"/>
                    </a:moveTo>
                    <a:cubicBezTo>
                      <a:pt x="83" y="11"/>
                      <a:pt x="83" y="11"/>
                      <a:pt x="83" y="11"/>
                    </a:cubicBezTo>
                    <a:cubicBezTo>
                      <a:pt x="83" y="11"/>
                      <a:pt x="83" y="11"/>
                      <a:pt x="83" y="12"/>
                    </a:cubicBezTo>
                    <a:cubicBezTo>
                      <a:pt x="83" y="12"/>
                      <a:pt x="83" y="11"/>
                      <a:pt x="83" y="11"/>
                    </a:cubicBezTo>
                    <a:cubicBezTo>
                      <a:pt x="84" y="11"/>
                      <a:pt x="84" y="11"/>
                      <a:pt x="84" y="11"/>
                    </a:cubicBezTo>
                    <a:cubicBezTo>
                      <a:pt x="84" y="11"/>
                      <a:pt x="84" y="11"/>
                      <a:pt x="84" y="11"/>
                    </a:cubicBezTo>
                    <a:cubicBezTo>
                      <a:pt x="83" y="11"/>
                      <a:pt x="83" y="11"/>
                      <a:pt x="83" y="11"/>
                    </a:cubicBezTo>
                    <a:cubicBezTo>
                      <a:pt x="83" y="11"/>
                      <a:pt x="83" y="11"/>
                      <a:pt x="83" y="11"/>
                    </a:cubicBezTo>
                    <a:cubicBezTo>
                      <a:pt x="83" y="11"/>
                      <a:pt x="83" y="11"/>
                      <a:pt x="83" y="11"/>
                    </a:cubicBezTo>
                    <a:cubicBezTo>
                      <a:pt x="83" y="11"/>
                      <a:pt x="83" y="11"/>
                      <a:pt x="83" y="11"/>
                    </a:cubicBezTo>
                    <a:close/>
                    <a:moveTo>
                      <a:pt x="85" y="15"/>
                    </a:moveTo>
                    <a:cubicBezTo>
                      <a:pt x="85" y="15"/>
                      <a:pt x="85" y="15"/>
                      <a:pt x="85" y="15"/>
                    </a:cubicBezTo>
                    <a:cubicBezTo>
                      <a:pt x="85" y="15"/>
                      <a:pt x="85" y="15"/>
                      <a:pt x="85" y="15"/>
                    </a:cubicBezTo>
                    <a:cubicBezTo>
                      <a:pt x="84" y="15"/>
                      <a:pt x="84" y="15"/>
                      <a:pt x="84" y="16"/>
                    </a:cubicBezTo>
                    <a:cubicBezTo>
                      <a:pt x="84" y="16"/>
                      <a:pt x="84" y="16"/>
                      <a:pt x="84" y="16"/>
                    </a:cubicBezTo>
                    <a:cubicBezTo>
                      <a:pt x="84" y="16"/>
                      <a:pt x="85" y="15"/>
                      <a:pt x="85" y="15"/>
                    </a:cubicBezTo>
                    <a:close/>
                    <a:moveTo>
                      <a:pt x="102" y="105"/>
                    </a:moveTo>
                    <a:cubicBezTo>
                      <a:pt x="102" y="105"/>
                      <a:pt x="102" y="105"/>
                      <a:pt x="102" y="105"/>
                    </a:cubicBezTo>
                    <a:cubicBezTo>
                      <a:pt x="102" y="105"/>
                      <a:pt x="102" y="105"/>
                      <a:pt x="102" y="105"/>
                    </a:cubicBezTo>
                    <a:cubicBezTo>
                      <a:pt x="102" y="105"/>
                      <a:pt x="102" y="105"/>
                      <a:pt x="102" y="105"/>
                    </a:cubicBezTo>
                    <a:cubicBezTo>
                      <a:pt x="102" y="105"/>
                      <a:pt x="102" y="105"/>
                      <a:pt x="102" y="105"/>
                    </a:cubicBezTo>
                    <a:cubicBezTo>
                      <a:pt x="101" y="105"/>
                      <a:pt x="101" y="105"/>
                      <a:pt x="101" y="105"/>
                    </a:cubicBezTo>
                    <a:cubicBezTo>
                      <a:pt x="101" y="105"/>
                      <a:pt x="101" y="105"/>
                      <a:pt x="101" y="105"/>
                    </a:cubicBezTo>
                    <a:cubicBezTo>
                      <a:pt x="101" y="105"/>
                      <a:pt x="101" y="105"/>
                      <a:pt x="101" y="105"/>
                    </a:cubicBezTo>
                    <a:cubicBezTo>
                      <a:pt x="102" y="105"/>
                      <a:pt x="102" y="105"/>
                      <a:pt x="102" y="105"/>
                    </a:cubicBezTo>
                    <a:cubicBezTo>
                      <a:pt x="102" y="105"/>
                      <a:pt x="102" y="106"/>
                      <a:pt x="102" y="106"/>
                    </a:cubicBezTo>
                    <a:cubicBezTo>
                      <a:pt x="102" y="105"/>
                      <a:pt x="102" y="105"/>
                      <a:pt x="102" y="105"/>
                    </a:cubicBezTo>
                    <a:cubicBezTo>
                      <a:pt x="102" y="105"/>
                      <a:pt x="102" y="105"/>
                      <a:pt x="102" y="105"/>
                    </a:cubicBezTo>
                    <a:cubicBezTo>
                      <a:pt x="102" y="105"/>
                      <a:pt x="102" y="105"/>
                      <a:pt x="102" y="105"/>
                    </a:cubicBezTo>
                    <a:cubicBezTo>
                      <a:pt x="102" y="105"/>
                      <a:pt x="102" y="105"/>
                      <a:pt x="102" y="105"/>
                    </a:cubicBezTo>
                    <a:close/>
                    <a:moveTo>
                      <a:pt x="90" y="114"/>
                    </a:move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4"/>
                      <a:pt x="90" y="114"/>
                    </a:cubicBezTo>
                    <a:cubicBezTo>
                      <a:pt x="90" y="114"/>
                      <a:pt x="90" y="114"/>
                      <a:pt x="90" y="114"/>
                    </a:cubicBezTo>
                    <a:close/>
                    <a:moveTo>
                      <a:pt x="90" y="120"/>
                    </a:moveTo>
                    <a:cubicBezTo>
                      <a:pt x="90" y="120"/>
                      <a:pt x="90" y="120"/>
                      <a:pt x="90" y="120"/>
                    </a:cubicBezTo>
                    <a:cubicBezTo>
                      <a:pt x="90" y="120"/>
                      <a:pt x="90" y="120"/>
                      <a:pt x="90" y="120"/>
                    </a:cubicBezTo>
                    <a:cubicBezTo>
                      <a:pt x="90" y="120"/>
                      <a:pt x="91" y="119"/>
                      <a:pt x="91" y="119"/>
                    </a:cubicBezTo>
                    <a:cubicBezTo>
                      <a:pt x="91" y="119"/>
                      <a:pt x="91" y="119"/>
                      <a:pt x="91" y="119"/>
                    </a:cubicBezTo>
                    <a:cubicBezTo>
                      <a:pt x="91" y="119"/>
                      <a:pt x="91" y="119"/>
                      <a:pt x="91" y="119"/>
                    </a:cubicBezTo>
                    <a:cubicBezTo>
                      <a:pt x="91" y="119"/>
                      <a:pt x="91" y="119"/>
                      <a:pt x="91" y="119"/>
                    </a:cubicBezTo>
                    <a:cubicBezTo>
                      <a:pt x="91" y="119"/>
                      <a:pt x="91" y="119"/>
                      <a:pt x="91" y="119"/>
                    </a:cubicBezTo>
                    <a:cubicBezTo>
                      <a:pt x="90" y="119"/>
                      <a:pt x="90" y="120"/>
                      <a:pt x="90" y="120"/>
                    </a:cubicBezTo>
                    <a:close/>
                    <a:moveTo>
                      <a:pt x="139" y="45"/>
                    </a:moveTo>
                    <a:cubicBezTo>
                      <a:pt x="139" y="45"/>
                      <a:pt x="139" y="44"/>
                      <a:pt x="139" y="44"/>
                    </a:cubicBezTo>
                    <a:cubicBezTo>
                      <a:pt x="139" y="42"/>
                      <a:pt x="138" y="39"/>
                      <a:pt x="137" y="38"/>
                    </a:cubicBezTo>
                    <a:cubicBezTo>
                      <a:pt x="137" y="36"/>
                      <a:pt x="134" y="37"/>
                      <a:pt x="133" y="36"/>
                    </a:cubicBezTo>
                    <a:cubicBezTo>
                      <a:pt x="132" y="36"/>
                      <a:pt x="131" y="36"/>
                      <a:pt x="130" y="35"/>
                    </a:cubicBezTo>
                    <a:cubicBezTo>
                      <a:pt x="129" y="35"/>
                      <a:pt x="129" y="34"/>
                      <a:pt x="128" y="33"/>
                    </a:cubicBezTo>
                    <a:cubicBezTo>
                      <a:pt x="126" y="32"/>
                      <a:pt x="124" y="31"/>
                      <a:pt x="123" y="30"/>
                    </a:cubicBezTo>
                    <a:cubicBezTo>
                      <a:pt x="122" y="29"/>
                      <a:pt x="120" y="29"/>
                      <a:pt x="119" y="28"/>
                    </a:cubicBezTo>
                    <a:cubicBezTo>
                      <a:pt x="119" y="28"/>
                      <a:pt x="119" y="28"/>
                      <a:pt x="118" y="28"/>
                    </a:cubicBezTo>
                    <a:cubicBezTo>
                      <a:pt x="118" y="28"/>
                      <a:pt x="118" y="29"/>
                      <a:pt x="117" y="29"/>
                    </a:cubicBezTo>
                    <a:cubicBezTo>
                      <a:pt x="117" y="29"/>
                      <a:pt x="116" y="28"/>
                      <a:pt x="116" y="29"/>
                    </a:cubicBezTo>
                    <a:cubicBezTo>
                      <a:pt x="116" y="29"/>
                      <a:pt x="116" y="29"/>
                      <a:pt x="116" y="29"/>
                    </a:cubicBezTo>
                    <a:cubicBezTo>
                      <a:pt x="116" y="29"/>
                      <a:pt x="114" y="28"/>
                      <a:pt x="114" y="28"/>
                    </a:cubicBezTo>
                    <a:cubicBezTo>
                      <a:pt x="113" y="28"/>
                      <a:pt x="113" y="28"/>
                      <a:pt x="113" y="28"/>
                    </a:cubicBezTo>
                    <a:cubicBezTo>
                      <a:pt x="112" y="28"/>
                      <a:pt x="112" y="28"/>
                      <a:pt x="112" y="28"/>
                    </a:cubicBezTo>
                    <a:cubicBezTo>
                      <a:pt x="111" y="28"/>
                      <a:pt x="110" y="27"/>
                      <a:pt x="109" y="27"/>
                    </a:cubicBezTo>
                    <a:cubicBezTo>
                      <a:pt x="109" y="27"/>
                      <a:pt x="108" y="27"/>
                      <a:pt x="108" y="27"/>
                    </a:cubicBezTo>
                    <a:cubicBezTo>
                      <a:pt x="108" y="27"/>
                      <a:pt x="107" y="27"/>
                      <a:pt x="107" y="27"/>
                    </a:cubicBezTo>
                    <a:cubicBezTo>
                      <a:pt x="106" y="27"/>
                      <a:pt x="106" y="28"/>
                      <a:pt x="106" y="28"/>
                    </a:cubicBezTo>
                    <a:cubicBezTo>
                      <a:pt x="106" y="28"/>
                      <a:pt x="106" y="28"/>
                      <a:pt x="105" y="28"/>
                    </a:cubicBezTo>
                    <a:cubicBezTo>
                      <a:pt x="106" y="28"/>
                      <a:pt x="106" y="27"/>
                      <a:pt x="106" y="27"/>
                    </a:cubicBezTo>
                    <a:cubicBezTo>
                      <a:pt x="106" y="27"/>
                      <a:pt x="105" y="27"/>
                      <a:pt x="105" y="27"/>
                    </a:cubicBezTo>
                    <a:cubicBezTo>
                      <a:pt x="105" y="27"/>
                      <a:pt x="105" y="28"/>
                      <a:pt x="105" y="28"/>
                    </a:cubicBezTo>
                    <a:cubicBezTo>
                      <a:pt x="105" y="29"/>
                      <a:pt x="104" y="29"/>
                      <a:pt x="104" y="30"/>
                    </a:cubicBezTo>
                    <a:cubicBezTo>
                      <a:pt x="104" y="30"/>
                      <a:pt x="104" y="30"/>
                      <a:pt x="104" y="30"/>
                    </a:cubicBezTo>
                    <a:cubicBezTo>
                      <a:pt x="104" y="30"/>
                      <a:pt x="104" y="30"/>
                      <a:pt x="104" y="30"/>
                    </a:cubicBezTo>
                    <a:cubicBezTo>
                      <a:pt x="104" y="29"/>
                      <a:pt x="104" y="28"/>
                      <a:pt x="104" y="27"/>
                    </a:cubicBezTo>
                    <a:cubicBezTo>
                      <a:pt x="104" y="27"/>
                      <a:pt x="104" y="27"/>
                      <a:pt x="104" y="27"/>
                    </a:cubicBezTo>
                    <a:cubicBezTo>
                      <a:pt x="104" y="27"/>
                      <a:pt x="104" y="27"/>
                      <a:pt x="104" y="28"/>
                    </a:cubicBezTo>
                    <a:cubicBezTo>
                      <a:pt x="104" y="28"/>
                      <a:pt x="105" y="26"/>
                      <a:pt x="105" y="26"/>
                    </a:cubicBezTo>
                    <a:cubicBezTo>
                      <a:pt x="105" y="26"/>
                      <a:pt x="104" y="26"/>
                      <a:pt x="104" y="26"/>
                    </a:cubicBezTo>
                    <a:cubicBezTo>
                      <a:pt x="104" y="26"/>
                      <a:pt x="104" y="26"/>
                      <a:pt x="104" y="26"/>
                    </a:cubicBezTo>
                    <a:cubicBezTo>
                      <a:pt x="104" y="26"/>
                      <a:pt x="104" y="26"/>
                      <a:pt x="103" y="26"/>
                    </a:cubicBezTo>
                    <a:cubicBezTo>
                      <a:pt x="104" y="26"/>
                      <a:pt x="104" y="26"/>
                      <a:pt x="104" y="26"/>
                    </a:cubicBezTo>
                    <a:cubicBezTo>
                      <a:pt x="104" y="26"/>
                      <a:pt x="104" y="25"/>
                      <a:pt x="104" y="25"/>
                    </a:cubicBezTo>
                    <a:cubicBezTo>
                      <a:pt x="104" y="25"/>
                      <a:pt x="104" y="24"/>
                      <a:pt x="104" y="24"/>
                    </a:cubicBezTo>
                    <a:cubicBezTo>
                      <a:pt x="104" y="25"/>
                      <a:pt x="104" y="25"/>
                      <a:pt x="103" y="25"/>
                    </a:cubicBezTo>
                    <a:cubicBezTo>
                      <a:pt x="104" y="25"/>
                      <a:pt x="104" y="25"/>
                      <a:pt x="104" y="24"/>
                    </a:cubicBezTo>
                    <a:cubicBezTo>
                      <a:pt x="104" y="24"/>
                      <a:pt x="103" y="24"/>
                      <a:pt x="103" y="24"/>
                    </a:cubicBezTo>
                    <a:cubicBezTo>
                      <a:pt x="103" y="24"/>
                      <a:pt x="103" y="24"/>
                      <a:pt x="103" y="24"/>
                    </a:cubicBezTo>
                    <a:cubicBezTo>
                      <a:pt x="103" y="24"/>
                      <a:pt x="103" y="24"/>
                      <a:pt x="103" y="24"/>
                    </a:cubicBezTo>
                    <a:cubicBezTo>
                      <a:pt x="103" y="24"/>
                      <a:pt x="103" y="24"/>
                      <a:pt x="103" y="23"/>
                    </a:cubicBezTo>
                    <a:cubicBezTo>
                      <a:pt x="103" y="24"/>
                      <a:pt x="103" y="24"/>
                      <a:pt x="103" y="24"/>
                    </a:cubicBezTo>
                    <a:cubicBezTo>
                      <a:pt x="103" y="24"/>
                      <a:pt x="103" y="24"/>
                      <a:pt x="102" y="23"/>
                    </a:cubicBezTo>
                    <a:cubicBezTo>
                      <a:pt x="102" y="23"/>
                      <a:pt x="102" y="23"/>
                      <a:pt x="102" y="24"/>
                    </a:cubicBezTo>
                    <a:cubicBezTo>
                      <a:pt x="102" y="24"/>
                      <a:pt x="102" y="24"/>
                      <a:pt x="102" y="24"/>
                    </a:cubicBezTo>
                    <a:cubicBezTo>
                      <a:pt x="102" y="24"/>
                      <a:pt x="102" y="24"/>
                      <a:pt x="102" y="24"/>
                    </a:cubicBezTo>
                    <a:cubicBezTo>
                      <a:pt x="102" y="24"/>
                      <a:pt x="102" y="23"/>
                      <a:pt x="102" y="23"/>
                    </a:cubicBezTo>
                    <a:cubicBezTo>
                      <a:pt x="101" y="23"/>
                      <a:pt x="101" y="23"/>
                      <a:pt x="101" y="24"/>
                    </a:cubicBezTo>
                    <a:cubicBezTo>
                      <a:pt x="101" y="23"/>
                      <a:pt x="101" y="23"/>
                      <a:pt x="101" y="23"/>
                    </a:cubicBezTo>
                    <a:cubicBezTo>
                      <a:pt x="101" y="23"/>
                      <a:pt x="101" y="23"/>
                      <a:pt x="101" y="23"/>
                    </a:cubicBezTo>
                    <a:cubicBezTo>
                      <a:pt x="100" y="23"/>
                      <a:pt x="100" y="23"/>
                      <a:pt x="100" y="23"/>
                    </a:cubicBezTo>
                    <a:cubicBezTo>
                      <a:pt x="100" y="23"/>
                      <a:pt x="100" y="22"/>
                      <a:pt x="100" y="22"/>
                    </a:cubicBezTo>
                    <a:cubicBezTo>
                      <a:pt x="100" y="22"/>
                      <a:pt x="100" y="23"/>
                      <a:pt x="100" y="23"/>
                    </a:cubicBezTo>
                    <a:cubicBezTo>
                      <a:pt x="100" y="23"/>
                      <a:pt x="100" y="22"/>
                      <a:pt x="100" y="22"/>
                    </a:cubicBezTo>
                    <a:cubicBezTo>
                      <a:pt x="99" y="22"/>
                      <a:pt x="99" y="22"/>
                      <a:pt x="99" y="22"/>
                    </a:cubicBezTo>
                    <a:cubicBezTo>
                      <a:pt x="99" y="22"/>
                      <a:pt x="99" y="23"/>
                      <a:pt x="99" y="22"/>
                    </a:cubicBezTo>
                    <a:cubicBezTo>
                      <a:pt x="99" y="22"/>
                      <a:pt x="99" y="22"/>
                      <a:pt x="99" y="22"/>
                    </a:cubicBezTo>
                    <a:cubicBezTo>
                      <a:pt x="99" y="22"/>
                      <a:pt x="99" y="22"/>
                      <a:pt x="99" y="23"/>
                    </a:cubicBezTo>
                    <a:cubicBezTo>
                      <a:pt x="99" y="22"/>
                      <a:pt x="99" y="22"/>
                      <a:pt x="98" y="22"/>
                    </a:cubicBezTo>
                    <a:cubicBezTo>
                      <a:pt x="98" y="22"/>
                      <a:pt x="98" y="22"/>
                      <a:pt x="98" y="22"/>
                    </a:cubicBezTo>
                    <a:cubicBezTo>
                      <a:pt x="98" y="21"/>
                      <a:pt x="98" y="22"/>
                      <a:pt x="98" y="22"/>
                    </a:cubicBezTo>
                    <a:cubicBezTo>
                      <a:pt x="98" y="22"/>
                      <a:pt x="98" y="22"/>
                      <a:pt x="98" y="22"/>
                    </a:cubicBezTo>
                    <a:cubicBezTo>
                      <a:pt x="97" y="22"/>
                      <a:pt x="97" y="22"/>
                      <a:pt x="96" y="22"/>
                    </a:cubicBezTo>
                    <a:cubicBezTo>
                      <a:pt x="97" y="22"/>
                      <a:pt x="97" y="21"/>
                      <a:pt x="97" y="21"/>
                    </a:cubicBezTo>
                    <a:cubicBezTo>
                      <a:pt x="97" y="21"/>
                      <a:pt x="97" y="22"/>
                      <a:pt x="96" y="21"/>
                    </a:cubicBezTo>
                    <a:cubicBezTo>
                      <a:pt x="96" y="21"/>
                      <a:pt x="96" y="21"/>
                      <a:pt x="96" y="21"/>
                    </a:cubicBezTo>
                    <a:cubicBezTo>
                      <a:pt x="96" y="21"/>
                      <a:pt x="96" y="21"/>
                      <a:pt x="96" y="21"/>
                    </a:cubicBezTo>
                    <a:cubicBezTo>
                      <a:pt x="96" y="21"/>
                      <a:pt x="96" y="21"/>
                      <a:pt x="96" y="21"/>
                    </a:cubicBezTo>
                    <a:cubicBezTo>
                      <a:pt x="95" y="22"/>
                      <a:pt x="95" y="21"/>
                      <a:pt x="94" y="21"/>
                    </a:cubicBezTo>
                    <a:cubicBezTo>
                      <a:pt x="94" y="20"/>
                      <a:pt x="94" y="21"/>
                      <a:pt x="93" y="21"/>
                    </a:cubicBezTo>
                    <a:cubicBezTo>
                      <a:pt x="92" y="21"/>
                      <a:pt x="92" y="21"/>
                      <a:pt x="91" y="21"/>
                    </a:cubicBezTo>
                    <a:cubicBezTo>
                      <a:pt x="91" y="22"/>
                      <a:pt x="91" y="22"/>
                      <a:pt x="91" y="22"/>
                    </a:cubicBezTo>
                    <a:cubicBezTo>
                      <a:pt x="91" y="22"/>
                      <a:pt x="91" y="22"/>
                      <a:pt x="91" y="22"/>
                    </a:cubicBezTo>
                    <a:cubicBezTo>
                      <a:pt x="91" y="22"/>
                      <a:pt x="91" y="22"/>
                      <a:pt x="91" y="22"/>
                    </a:cubicBezTo>
                    <a:cubicBezTo>
                      <a:pt x="91" y="23"/>
                      <a:pt x="91" y="23"/>
                      <a:pt x="90" y="23"/>
                    </a:cubicBezTo>
                    <a:cubicBezTo>
                      <a:pt x="90" y="23"/>
                      <a:pt x="90" y="23"/>
                      <a:pt x="90" y="23"/>
                    </a:cubicBezTo>
                    <a:cubicBezTo>
                      <a:pt x="90" y="24"/>
                      <a:pt x="91" y="23"/>
                      <a:pt x="91" y="24"/>
                    </a:cubicBezTo>
                    <a:cubicBezTo>
                      <a:pt x="91" y="24"/>
                      <a:pt x="90" y="23"/>
                      <a:pt x="90" y="24"/>
                    </a:cubicBezTo>
                    <a:cubicBezTo>
                      <a:pt x="90" y="24"/>
                      <a:pt x="90" y="23"/>
                      <a:pt x="89" y="24"/>
                    </a:cubicBezTo>
                    <a:cubicBezTo>
                      <a:pt x="89" y="24"/>
                      <a:pt x="88" y="25"/>
                      <a:pt x="88" y="25"/>
                    </a:cubicBezTo>
                    <a:cubicBezTo>
                      <a:pt x="87" y="26"/>
                      <a:pt x="87" y="27"/>
                      <a:pt x="87" y="27"/>
                    </a:cubicBezTo>
                    <a:cubicBezTo>
                      <a:pt x="86" y="27"/>
                      <a:pt x="87" y="26"/>
                      <a:pt x="87" y="26"/>
                    </a:cubicBezTo>
                    <a:cubicBezTo>
                      <a:pt x="87" y="25"/>
                      <a:pt x="87" y="25"/>
                      <a:pt x="87" y="24"/>
                    </a:cubicBezTo>
                    <a:cubicBezTo>
                      <a:pt x="87" y="25"/>
                      <a:pt x="87" y="25"/>
                      <a:pt x="86" y="25"/>
                    </a:cubicBezTo>
                    <a:cubicBezTo>
                      <a:pt x="86" y="25"/>
                      <a:pt x="86" y="25"/>
                      <a:pt x="86" y="25"/>
                    </a:cubicBezTo>
                    <a:cubicBezTo>
                      <a:pt x="85" y="25"/>
                      <a:pt x="85" y="25"/>
                      <a:pt x="85" y="25"/>
                    </a:cubicBezTo>
                    <a:cubicBezTo>
                      <a:pt x="85" y="25"/>
                      <a:pt x="84" y="25"/>
                      <a:pt x="84" y="25"/>
                    </a:cubicBezTo>
                    <a:cubicBezTo>
                      <a:pt x="84" y="25"/>
                      <a:pt x="83" y="25"/>
                      <a:pt x="82" y="25"/>
                    </a:cubicBezTo>
                    <a:cubicBezTo>
                      <a:pt x="82" y="24"/>
                      <a:pt x="82" y="23"/>
                      <a:pt x="82" y="23"/>
                    </a:cubicBezTo>
                    <a:cubicBezTo>
                      <a:pt x="82" y="22"/>
                      <a:pt x="82" y="21"/>
                      <a:pt x="81" y="22"/>
                    </a:cubicBezTo>
                    <a:cubicBezTo>
                      <a:pt x="81" y="22"/>
                      <a:pt x="81" y="22"/>
                      <a:pt x="81" y="22"/>
                    </a:cubicBezTo>
                    <a:cubicBezTo>
                      <a:pt x="81" y="22"/>
                      <a:pt x="80" y="23"/>
                      <a:pt x="80" y="23"/>
                    </a:cubicBezTo>
                    <a:cubicBezTo>
                      <a:pt x="80" y="23"/>
                      <a:pt x="79" y="23"/>
                      <a:pt x="79" y="23"/>
                    </a:cubicBezTo>
                    <a:cubicBezTo>
                      <a:pt x="78" y="24"/>
                      <a:pt x="77" y="25"/>
                      <a:pt x="77" y="24"/>
                    </a:cubicBezTo>
                    <a:cubicBezTo>
                      <a:pt x="77" y="24"/>
                      <a:pt x="77" y="24"/>
                      <a:pt x="77" y="24"/>
                    </a:cubicBezTo>
                    <a:cubicBezTo>
                      <a:pt x="76" y="24"/>
                      <a:pt x="75" y="24"/>
                      <a:pt x="75" y="24"/>
                    </a:cubicBezTo>
                    <a:cubicBezTo>
                      <a:pt x="75" y="24"/>
                      <a:pt x="76" y="23"/>
                      <a:pt x="77" y="23"/>
                    </a:cubicBezTo>
                    <a:cubicBezTo>
                      <a:pt x="77" y="23"/>
                      <a:pt x="77" y="23"/>
                      <a:pt x="77" y="23"/>
                    </a:cubicBezTo>
                    <a:cubicBezTo>
                      <a:pt x="77" y="23"/>
                      <a:pt x="77" y="23"/>
                      <a:pt x="77" y="23"/>
                    </a:cubicBezTo>
                    <a:cubicBezTo>
                      <a:pt x="78" y="24"/>
                      <a:pt x="78" y="22"/>
                      <a:pt x="78" y="22"/>
                    </a:cubicBezTo>
                    <a:cubicBezTo>
                      <a:pt x="79" y="21"/>
                      <a:pt x="79" y="20"/>
                      <a:pt x="80" y="20"/>
                    </a:cubicBezTo>
                    <a:cubicBezTo>
                      <a:pt x="80" y="19"/>
                      <a:pt x="81" y="19"/>
                      <a:pt x="81" y="18"/>
                    </a:cubicBezTo>
                    <a:cubicBezTo>
                      <a:pt x="82" y="17"/>
                      <a:pt x="83" y="16"/>
                      <a:pt x="84" y="15"/>
                    </a:cubicBezTo>
                    <a:cubicBezTo>
                      <a:pt x="85" y="15"/>
                      <a:pt x="85" y="14"/>
                      <a:pt x="85" y="14"/>
                    </a:cubicBezTo>
                    <a:cubicBezTo>
                      <a:pt x="85" y="14"/>
                      <a:pt x="85" y="14"/>
                      <a:pt x="84" y="14"/>
                    </a:cubicBezTo>
                    <a:cubicBezTo>
                      <a:pt x="85" y="14"/>
                      <a:pt x="85" y="13"/>
                      <a:pt x="85" y="13"/>
                    </a:cubicBezTo>
                    <a:cubicBezTo>
                      <a:pt x="85" y="12"/>
                      <a:pt x="85" y="12"/>
                      <a:pt x="84" y="12"/>
                    </a:cubicBezTo>
                    <a:cubicBezTo>
                      <a:pt x="84" y="12"/>
                      <a:pt x="84" y="12"/>
                      <a:pt x="83" y="12"/>
                    </a:cubicBezTo>
                    <a:cubicBezTo>
                      <a:pt x="83" y="11"/>
                      <a:pt x="83" y="11"/>
                      <a:pt x="83" y="11"/>
                    </a:cubicBezTo>
                    <a:cubicBezTo>
                      <a:pt x="82" y="11"/>
                      <a:pt x="82" y="11"/>
                      <a:pt x="82" y="11"/>
                    </a:cubicBezTo>
                    <a:cubicBezTo>
                      <a:pt x="82" y="11"/>
                      <a:pt x="82" y="11"/>
                      <a:pt x="82" y="11"/>
                    </a:cubicBezTo>
                    <a:cubicBezTo>
                      <a:pt x="82" y="9"/>
                      <a:pt x="81" y="8"/>
                      <a:pt x="81" y="7"/>
                    </a:cubicBezTo>
                    <a:cubicBezTo>
                      <a:pt x="81" y="6"/>
                      <a:pt x="81" y="5"/>
                      <a:pt x="81" y="4"/>
                    </a:cubicBezTo>
                    <a:cubicBezTo>
                      <a:pt x="81" y="4"/>
                      <a:pt x="81" y="5"/>
                      <a:pt x="81" y="5"/>
                    </a:cubicBezTo>
                    <a:cubicBezTo>
                      <a:pt x="81" y="4"/>
                      <a:pt x="81" y="4"/>
                      <a:pt x="80" y="3"/>
                    </a:cubicBezTo>
                    <a:cubicBezTo>
                      <a:pt x="80" y="3"/>
                      <a:pt x="79" y="3"/>
                      <a:pt x="79" y="3"/>
                    </a:cubicBezTo>
                    <a:cubicBezTo>
                      <a:pt x="79" y="3"/>
                      <a:pt x="79" y="3"/>
                      <a:pt x="79" y="3"/>
                    </a:cubicBezTo>
                    <a:cubicBezTo>
                      <a:pt x="79" y="3"/>
                      <a:pt x="79" y="3"/>
                      <a:pt x="79" y="3"/>
                    </a:cubicBezTo>
                    <a:cubicBezTo>
                      <a:pt x="79" y="3"/>
                      <a:pt x="79" y="3"/>
                      <a:pt x="79" y="3"/>
                    </a:cubicBezTo>
                    <a:cubicBezTo>
                      <a:pt x="79" y="3"/>
                      <a:pt x="79" y="3"/>
                      <a:pt x="79" y="3"/>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4"/>
                      <a:pt x="79" y="4"/>
                      <a:pt x="79" y="4"/>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7"/>
                      <a:pt x="77" y="7"/>
                      <a:pt x="77" y="7"/>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9"/>
                      <a:pt x="76" y="9"/>
                      <a:pt x="76" y="9"/>
                    </a:cubicBezTo>
                    <a:cubicBezTo>
                      <a:pt x="76" y="10"/>
                      <a:pt x="76" y="10"/>
                      <a:pt x="76" y="10"/>
                    </a:cubicBezTo>
                    <a:cubicBezTo>
                      <a:pt x="76" y="10"/>
                      <a:pt x="76" y="10"/>
                      <a:pt x="76" y="10"/>
                    </a:cubicBezTo>
                    <a:cubicBezTo>
                      <a:pt x="76" y="10"/>
                      <a:pt x="76" y="10"/>
                      <a:pt x="76" y="10"/>
                    </a:cubicBezTo>
                    <a:cubicBezTo>
                      <a:pt x="76" y="10"/>
                      <a:pt x="76" y="10"/>
                      <a:pt x="76" y="10"/>
                    </a:cubicBezTo>
                    <a:cubicBezTo>
                      <a:pt x="76" y="10"/>
                      <a:pt x="76" y="10"/>
                      <a:pt x="76"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1"/>
                      <a:pt x="75" y="11"/>
                      <a:pt x="75"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4" y="11"/>
                      <a:pt x="74" y="11"/>
                      <a:pt x="74" y="11"/>
                    </a:cubicBezTo>
                    <a:cubicBezTo>
                      <a:pt x="73" y="11"/>
                      <a:pt x="73" y="11"/>
                      <a:pt x="73" y="11"/>
                    </a:cubicBezTo>
                    <a:cubicBezTo>
                      <a:pt x="73" y="11"/>
                      <a:pt x="73" y="11"/>
                      <a:pt x="73" y="11"/>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3" y="10"/>
                      <a:pt x="73" y="10"/>
                      <a:pt x="73"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70" y="11"/>
                      <a:pt x="70" y="11"/>
                      <a:pt x="70"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1"/>
                      <a:pt x="69" y="11"/>
                      <a:pt x="69" y="11"/>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9"/>
                      <a:pt x="64" y="9"/>
                      <a:pt x="64" y="9"/>
                    </a:cubicBezTo>
                    <a:cubicBezTo>
                      <a:pt x="64" y="10"/>
                      <a:pt x="64" y="10"/>
                      <a:pt x="64" y="10"/>
                    </a:cubicBezTo>
                    <a:cubicBezTo>
                      <a:pt x="64" y="10"/>
                      <a:pt x="64" y="10"/>
                      <a:pt x="64" y="10"/>
                    </a:cubicBezTo>
                    <a:cubicBezTo>
                      <a:pt x="64" y="10"/>
                      <a:pt x="64" y="10"/>
                      <a:pt x="64"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3" y="10"/>
                      <a:pt x="63" y="10"/>
                      <a:pt x="63" y="10"/>
                    </a:cubicBezTo>
                    <a:cubicBezTo>
                      <a:pt x="64" y="10"/>
                      <a:pt x="64" y="10"/>
                      <a:pt x="64"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4" y="12"/>
                      <a:pt x="64" y="12"/>
                      <a:pt x="64"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2"/>
                      <a:pt x="62" y="12"/>
                      <a:pt x="62" y="12"/>
                    </a:cubicBezTo>
                    <a:cubicBezTo>
                      <a:pt x="62" y="11"/>
                      <a:pt x="62" y="11"/>
                      <a:pt x="62" y="11"/>
                    </a:cubicBezTo>
                    <a:cubicBezTo>
                      <a:pt x="62" y="11"/>
                      <a:pt x="62" y="11"/>
                      <a:pt x="62" y="11"/>
                    </a:cubicBezTo>
                    <a:cubicBezTo>
                      <a:pt x="62" y="12"/>
                      <a:pt x="62" y="12"/>
                      <a:pt x="62" y="12"/>
                    </a:cubicBezTo>
                    <a:cubicBezTo>
                      <a:pt x="62" y="12"/>
                      <a:pt x="62" y="12"/>
                      <a:pt x="62" y="12"/>
                    </a:cubicBezTo>
                    <a:cubicBezTo>
                      <a:pt x="62" y="12"/>
                      <a:pt x="62" y="12"/>
                      <a:pt x="62" y="12"/>
                    </a:cubicBezTo>
                    <a:cubicBezTo>
                      <a:pt x="62" y="12"/>
                      <a:pt x="62" y="12"/>
                      <a:pt x="62"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3" y="14"/>
                      <a:pt x="53" y="14"/>
                      <a:pt x="53"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2"/>
                      <a:pt x="51" y="12"/>
                      <a:pt x="51"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49" y="10"/>
                      <a:pt x="49" y="10"/>
                      <a:pt x="49" y="10"/>
                    </a:cubicBezTo>
                    <a:cubicBezTo>
                      <a:pt x="49" y="10"/>
                      <a:pt x="49" y="10"/>
                      <a:pt x="49" y="10"/>
                    </a:cubicBezTo>
                    <a:cubicBezTo>
                      <a:pt x="49" y="10"/>
                      <a:pt x="49" y="10"/>
                      <a:pt x="49" y="10"/>
                    </a:cubicBezTo>
                    <a:cubicBezTo>
                      <a:pt x="49" y="10"/>
                      <a:pt x="49" y="10"/>
                      <a:pt x="49" y="10"/>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9" y="6"/>
                      <a:pt x="49" y="6"/>
                      <a:pt x="49" y="6"/>
                    </a:cubicBezTo>
                    <a:cubicBezTo>
                      <a:pt x="49" y="6"/>
                      <a:pt x="49" y="6"/>
                      <a:pt x="49"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49" y="6"/>
                      <a:pt x="49" y="6"/>
                      <a:pt x="49" y="6"/>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2"/>
                      <a:pt x="48" y="2"/>
                      <a:pt x="49" y="2"/>
                    </a:cubicBezTo>
                    <a:cubicBezTo>
                      <a:pt x="49" y="2"/>
                      <a:pt x="49" y="2"/>
                      <a:pt x="49" y="2"/>
                    </a:cubicBezTo>
                    <a:cubicBezTo>
                      <a:pt x="49" y="2"/>
                      <a:pt x="49" y="2"/>
                      <a:pt x="49" y="2"/>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3"/>
                      <a:pt x="45" y="3"/>
                      <a:pt x="45" y="3"/>
                    </a:cubicBezTo>
                    <a:cubicBezTo>
                      <a:pt x="45" y="3"/>
                      <a:pt x="45" y="3"/>
                      <a:pt x="45"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3" y="3"/>
                      <a:pt x="43" y="3"/>
                      <a:pt x="43" y="3"/>
                    </a:cubicBezTo>
                    <a:cubicBezTo>
                      <a:pt x="43" y="3"/>
                      <a:pt x="43" y="3"/>
                      <a:pt x="43" y="3"/>
                    </a:cubicBezTo>
                    <a:cubicBezTo>
                      <a:pt x="43" y="3"/>
                      <a:pt x="43" y="3"/>
                      <a:pt x="43" y="3"/>
                    </a:cubicBezTo>
                    <a:cubicBezTo>
                      <a:pt x="43" y="3"/>
                      <a:pt x="43" y="3"/>
                      <a:pt x="43" y="3"/>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6"/>
                      <a:pt x="39" y="6"/>
                      <a:pt x="39"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5" y="7"/>
                      <a:pt x="35" y="7"/>
                      <a:pt x="35" y="7"/>
                    </a:cubicBezTo>
                    <a:cubicBezTo>
                      <a:pt x="35" y="7"/>
                      <a:pt x="35" y="7"/>
                      <a:pt x="35" y="7"/>
                    </a:cubicBezTo>
                    <a:cubicBezTo>
                      <a:pt x="35" y="7"/>
                      <a:pt x="35" y="7"/>
                      <a:pt x="35" y="7"/>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6" y="9"/>
                      <a:pt x="36" y="9"/>
                      <a:pt x="36" y="9"/>
                    </a:cubicBezTo>
                    <a:cubicBezTo>
                      <a:pt x="36" y="9"/>
                      <a:pt x="36" y="9"/>
                      <a:pt x="36" y="9"/>
                    </a:cubicBezTo>
                    <a:cubicBezTo>
                      <a:pt x="36" y="9"/>
                      <a:pt x="36" y="9"/>
                      <a:pt x="36" y="9"/>
                    </a:cubicBezTo>
                    <a:cubicBezTo>
                      <a:pt x="36" y="9"/>
                      <a:pt x="36" y="9"/>
                      <a:pt x="36"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3"/>
                      <a:pt x="35" y="13"/>
                      <a:pt x="35" y="13"/>
                    </a:cubicBezTo>
                    <a:cubicBezTo>
                      <a:pt x="35" y="13"/>
                      <a:pt x="35" y="13"/>
                      <a:pt x="35" y="13"/>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4"/>
                      <a:pt x="34" y="14"/>
                    </a:cubicBezTo>
                    <a:cubicBezTo>
                      <a:pt x="34" y="14"/>
                      <a:pt x="34" y="14"/>
                      <a:pt x="34"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1" y="34"/>
                      <a:pt x="11" y="34"/>
                      <a:pt x="11" y="34"/>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cubicBezTo>
                      <a:pt x="2" y="48"/>
                      <a:pt x="2" y="48"/>
                      <a:pt x="2" y="48"/>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49"/>
                      <a:pt x="2" y="49"/>
                      <a:pt x="2" y="49"/>
                    </a:cubicBezTo>
                    <a:cubicBezTo>
                      <a:pt x="2" y="50"/>
                      <a:pt x="2" y="50"/>
                      <a:pt x="2" y="50"/>
                    </a:cubicBezTo>
                    <a:cubicBezTo>
                      <a:pt x="2" y="50"/>
                      <a:pt x="2" y="50"/>
                      <a:pt x="2"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0"/>
                      <a:pt x="3" y="50"/>
                      <a:pt x="3" y="50"/>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4" y="52"/>
                      <a:pt x="4" y="52"/>
                      <a:pt x="4"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8" y="54"/>
                      <a:pt x="8" y="54"/>
                      <a:pt x="8" y="54"/>
                    </a:cubicBezTo>
                    <a:cubicBezTo>
                      <a:pt x="8" y="54"/>
                      <a:pt x="8"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4"/>
                      <a:pt x="9" y="54"/>
                      <a:pt x="9" y="54"/>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9" y="53"/>
                      <a:pt x="9" y="53"/>
                      <a:pt x="9"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3"/>
                      <a:pt x="10" y="53"/>
                      <a:pt x="10" y="53"/>
                    </a:cubicBezTo>
                    <a:cubicBezTo>
                      <a:pt x="10" y="52"/>
                      <a:pt x="10"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1" y="53"/>
                      <a:pt x="11" y="53"/>
                      <a:pt x="11" y="53"/>
                    </a:cubicBezTo>
                    <a:cubicBezTo>
                      <a:pt x="11" y="53"/>
                      <a:pt x="11" y="53"/>
                      <a:pt x="11" y="53"/>
                    </a:cubicBezTo>
                    <a:cubicBezTo>
                      <a:pt x="11" y="54"/>
                      <a:pt x="11" y="54"/>
                      <a:pt x="11" y="54"/>
                    </a:cubicBezTo>
                    <a:cubicBezTo>
                      <a:pt x="11" y="57"/>
                      <a:pt x="11" y="57"/>
                      <a:pt x="11" y="57"/>
                    </a:cubicBezTo>
                    <a:cubicBezTo>
                      <a:pt x="11" y="57"/>
                      <a:pt x="11" y="57"/>
                      <a:pt x="11"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5" y="57"/>
                      <a:pt x="15" y="57"/>
                      <a:pt x="15" y="57"/>
                    </a:cubicBezTo>
                    <a:cubicBezTo>
                      <a:pt x="15" y="57"/>
                      <a:pt x="15" y="57"/>
                      <a:pt x="15" y="57"/>
                    </a:cubicBezTo>
                    <a:cubicBezTo>
                      <a:pt x="15" y="57"/>
                      <a:pt x="15" y="57"/>
                      <a:pt x="15" y="57"/>
                    </a:cubicBezTo>
                    <a:cubicBezTo>
                      <a:pt x="16" y="57"/>
                      <a:pt x="16" y="57"/>
                      <a:pt x="16" y="57"/>
                    </a:cubicBezTo>
                    <a:cubicBezTo>
                      <a:pt x="16" y="57"/>
                      <a:pt x="16" y="57"/>
                      <a:pt x="16" y="57"/>
                    </a:cubicBezTo>
                    <a:cubicBezTo>
                      <a:pt x="16" y="57"/>
                      <a:pt x="16" y="57"/>
                      <a:pt x="16" y="57"/>
                    </a:cubicBezTo>
                    <a:cubicBezTo>
                      <a:pt x="16" y="57"/>
                      <a:pt x="16" y="57"/>
                      <a:pt x="16"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8" y="57"/>
                      <a:pt x="18" y="57"/>
                      <a:pt x="18" y="57"/>
                    </a:cubicBezTo>
                    <a:cubicBezTo>
                      <a:pt x="18" y="57"/>
                      <a:pt x="18" y="57"/>
                      <a:pt x="18" y="57"/>
                    </a:cubicBezTo>
                    <a:cubicBezTo>
                      <a:pt x="18" y="57"/>
                      <a:pt x="18" y="57"/>
                      <a:pt x="18" y="57"/>
                    </a:cubicBezTo>
                    <a:cubicBezTo>
                      <a:pt x="18" y="57"/>
                      <a:pt x="18" y="57"/>
                      <a:pt x="18" y="57"/>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8" y="58"/>
                      <a:pt x="18" y="58"/>
                      <a:pt x="18" y="58"/>
                    </a:cubicBezTo>
                    <a:cubicBezTo>
                      <a:pt x="19" y="58"/>
                      <a:pt x="19" y="58"/>
                      <a:pt x="19" y="58"/>
                    </a:cubicBezTo>
                    <a:cubicBezTo>
                      <a:pt x="19" y="58"/>
                      <a:pt x="19" y="58"/>
                      <a:pt x="19" y="58"/>
                    </a:cubicBezTo>
                    <a:cubicBezTo>
                      <a:pt x="19" y="58"/>
                      <a:pt x="19" y="58"/>
                      <a:pt x="19" y="58"/>
                    </a:cubicBezTo>
                    <a:cubicBezTo>
                      <a:pt x="19" y="58"/>
                      <a:pt x="19" y="58"/>
                      <a:pt x="19" y="58"/>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19" y="57"/>
                      <a:pt x="19" y="57"/>
                      <a:pt x="19"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21" y="56"/>
                      <a:pt x="21" y="56"/>
                      <a:pt x="21" y="56"/>
                    </a:cubicBezTo>
                    <a:cubicBezTo>
                      <a:pt x="21" y="56"/>
                      <a:pt x="21" y="56"/>
                      <a:pt x="21"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6"/>
                      <a:pt x="22" y="56"/>
                      <a:pt x="22" y="56"/>
                    </a:cubicBezTo>
                    <a:cubicBezTo>
                      <a:pt x="22" y="55"/>
                      <a:pt x="22" y="55"/>
                      <a:pt x="22" y="55"/>
                    </a:cubicBezTo>
                    <a:cubicBezTo>
                      <a:pt x="22" y="55"/>
                      <a:pt x="22" y="55"/>
                      <a:pt x="22" y="55"/>
                    </a:cubicBezTo>
                    <a:cubicBezTo>
                      <a:pt x="22" y="55"/>
                      <a:pt x="22" y="55"/>
                      <a:pt x="22" y="55"/>
                    </a:cubicBezTo>
                    <a:cubicBezTo>
                      <a:pt x="22" y="55"/>
                      <a:pt x="22" y="55"/>
                      <a:pt x="22" y="55"/>
                    </a:cubicBezTo>
                    <a:cubicBezTo>
                      <a:pt x="22" y="55"/>
                      <a:pt x="22" y="55"/>
                      <a:pt x="22"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4"/>
                      <a:pt x="25" y="54"/>
                      <a:pt x="25" y="54"/>
                    </a:cubicBezTo>
                    <a:cubicBezTo>
                      <a:pt x="25" y="53"/>
                      <a:pt x="25" y="53"/>
                      <a:pt x="25"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8" y="53"/>
                      <a:pt x="28" y="53"/>
                      <a:pt x="28"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4"/>
                      <a:pt x="30" y="54"/>
                      <a:pt x="30" y="54"/>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5"/>
                      <a:pt x="30" y="55"/>
                      <a:pt x="30" y="55"/>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0" y="56"/>
                      <a:pt x="30" y="56"/>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1" y="59"/>
                      <a:pt x="31" y="59"/>
                      <a:pt x="31" y="59"/>
                    </a:cubicBezTo>
                    <a:cubicBezTo>
                      <a:pt x="31" y="59"/>
                      <a:pt x="31" y="59"/>
                      <a:pt x="31" y="59"/>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1"/>
                      <a:pt x="31" y="61"/>
                      <a:pt x="31" y="61"/>
                    </a:cubicBezTo>
                    <a:cubicBezTo>
                      <a:pt x="31" y="61"/>
                      <a:pt x="31" y="61"/>
                      <a:pt x="31" y="61"/>
                    </a:cubicBezTo>
                    <a:cubicBezTo>
                      <a:pt x="31"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2"/>
                      <a:pt x="33" y="62"/>
                      <a:pt x="33" y="62"/>
                    </a:cubicBezTo>
                    <a:cubicBezTo>
                      <a:pt x="33" y="63"/>
                      <a:pt x="33" y="63"/>
                      <a:pt x="33" y="63"/>
                    </a:cubicBezTo>
                    <a:cubicBezTo>
                      <a:pt x="33" y="63"/>
                      <a:pt x="33" y="63"/>
                      <a:pt x="33" y="63"/>
                    </a:cubicBezTo>
                    <a:cubicBezTo>
                      <a:pt x="33" y="63"/>
                      <a:pt x="33" y="63"/>
                      <a:pt x="33" y="63"/>
                    </a:cubicBezTo>
                    <a:cubicBezTo>
                      <a:pt x="33" y="63"/>
                      <a:pt x="33" y="63"/>
                      <a:pt x="33"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4" y="63"/>
                      <a:pt x="34" y="63"/>
                      <a:pt x="34"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3"/>
                      <a:pt x="37" y="63"/>
                      <a:pt x="37" y="63"/>
                    </a:cubicBezTo>
                    <a:cubicBezTo>
                      <a:pt x="37" y="64"/>
                      <a:pt x="37" y="64"/>
                      <a:pt x="37" y="64"/>
                    </a:cubicBezTo>
                    <a:cubicBezTo>
                      <a:pt x="37" y="64"/>
                      <a:pt x="37" y="64"/>
                      <a:pt x="37" y="64"/>
                    </a:cubicBezTo>
                    <a:cubicBezTo>
                      <a:pt x="37" y="64"/>
                      <a:pt x="37" y="64"/>
                      <a:pt x="37" y="64"/>
                    </a:cubicBezTo>
                    <a:cubicBezTo>
                      <a:pt x="37" y="64"/>
                      <a:pt x="37" y="64"/>
                      <a:pt x="37" y="64"/>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3"/>
                      <a:pt x="38" y="63"/>
                      <a:pt x="38" y="63"/>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8" y="64"/>
                      <a:pt x="38" y="64"/>
                      <a:pt x="38"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4"/>
                      <a:pt x="39" y="64"/>
                      <a:pt x="39" y="64"/>
                    </a:cubicBezTo>
                    <a:cubicBezTo>
                      <a:pt x="39" y="65"/>
                      <a:pt x="39" y="65"/>
                      <a:pt x="39" y="65"/>
                    </a:cubicBezTo>
                    <a:cubicBezTo>
                      <a:pt x="39" y="65"/>
                      <a:pt x="39" y="65"/>
                      <a:pt x="39" y="65"/>
                    </a:cubicBezTo>
                    <a:cubicBezTo>
                      <a:pt x="39" y="65"/>
                      <a:pt x="39" y="65"/>
                      <a:pt x="39"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0" y="65"/>
                      <a:pt x="40" y="65"/>
                      <a:pt x="40"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2" y="65"/>
                      <a:pt x="42" y="65"/>
                      <a:pt x="42" y="65"/>
                    </a:cubicBezTo>
                    <a:cubicBezTo>
                      <a:pt x="42" y="65"/>
                      <a:pt x="42" y="65"/>
                      <a:pt x="42" y="65"/>
                    </a:cubicBezTo>
                    <a:cubicBezTo>
                      <a:pt x="42" y="65"/>
                      <a:pt x="42" y="65"/>
                      <a:pt x="42" y="65"/>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2" y="66"/>
                      <a:pt x="42" y="66"/>
                      <a:pt x="42" y="66"/>
                    </a:cubicBezTo>
                    <a:cubicBezTo>
                      <a:pt x="43" y="66"/>
                      <a:pt x="43" y="66"/>
                      <a:pt x="43" y="66"/>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3" y="67"/>
                      <a:pt x="43" y="67"/>
                      <a:pt x="43"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7"/>
                      <a:pt x="45" y="67"/>
                      <a:pt x="45" y="67"/>
                    </a:cubicBezTo>
                    <a:cubicBezTo>
                      <a:pt x="45" y="66"/>
                      <a:pt x="45" y="66"/>
                      <a:pt x="45" y="66"/>
                    </a:cubicBezTo>
                    <a:cubicBezTo>
                      <a:pt x="45" y="66"/>
                      <a:pt x="45" y="66"/>
                      <a:pt x="45" y="66"/>
                    </a:cubicBezTo>
                    <a:cubicBezTo>
                      <a:pt x="45" y="66"/>
                      <a:pt x="45" y="66"/>
                      <a:pt x="45" y="66"/>
                    </a:cubicBezTo>
                    <a:cubicBezTo>
                      <a:pt x="46" y="66"/>
                      <a:pt x="46" y="66"/>
                      <a:pt x="46" y="66"/>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6" y="67"/>
                      <a:pt x="46" y="67"/>
                      <a:pt x="46"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8"/>
                      <a:pt x="47" y="68"/>
                      <a:pt x="47" y="68"/>
                    </a:cubicBezTo>
                    <a:cubicBezTo>
                      <a:pt x="47" y="68"/>
                      <a:pt x="47" y="68"/>
                      <a:pt x="47" y="68"/>
                    </a:cubicBezTo>
                    <a:cubicBezTo>
                      <a:pt x="47" y="68"/>
                      <a:pt x="47" y="68"/>
                      <a:pt x="47" y="68"/>
                    </a:cubicBezTo>
                    <a:cubicBezTo>
                      <a:pt x="47" y="68"/>
                      <a:pt x="47" y="68"/>
                      <a:pt x="47"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8"/>
                      <a:pt x="48" y="68"/>
                      <a:pt x="48" y="68"/>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0"/>
                      <a:pt x="48" y="70"/>
                      <a:pt x="48" y="70"/>
                    </a:cubicBezTo>
                    <a:cubicBezTo>
                      <a:pt x="48" y="71"/>
                      <a:pt x="48" y="71"/>
                      <a:pt x="48" y="71"/>
                    </a:cubicBezTo>
                    <a:cubicBezTo>
                      <a:pt x="48" y="71"/>
                      <a:pt x="48" y="71"/>
                      <a:pt x="48" y="71"/>
                    </a:cubicBezTo>
                    <a:cubicBezTo>
                      <a:pt x="48" y="71"/>
                      <a:pt x="48" y="71"/>
                      <a:pt x="48" y="71"/>
                    </a:cubicBezTo>
                    <a:cubicBezTo>
                      <a:pt x="48" y="71"/>
                      <a:pt x="48" y="71"/>
                      <a:pt x="48" y="71"/>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3"/>
                      <a:pt x="48" y="73"/>
                      <a:pt x="48" y="73"/>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9" y="74"/>
                      <a:pt x="49" y="74"/>
                      <a:pt x="49" y="74"/>
                    </a:cubicBezTo>
                    <a:cubicBezTo>
                      <a:pt x="49" y="74"/>
                      <a:pt x="49" y="74"/>
                      <a:pt x="49" y="74"/>
                    </a:cubicBezTo>
                    <a:cubicBezTo>
                      <a:pt x="49" y="75"/>
                      <a:pt x="49" y="75"/>
                      <a:pt x="49" y="75"/>
                    </a:cubicBezTo>
                    <a:cubicBezTo>
                      <a:pt x="49" y="75"/>
                      <a:pt x="49" y="75"/>
                      <a:pt x="49" y="75"/>
                    </a:cubicBezTo>
                    <a:cubicBezTo>
                      <a:pt x="49" y="75"/>
                      <a:pt x="49" y="75"/>
                      <a:pt x="49" y="75"/>
                    </a:cubicBezTo>
                    <a:cubicBezTo>
                      <a:pt x="49" y="77"/>
                      <a:pt x="49" y="77"/>
                      <a:pt x="49" y="77"/>
                    </a:cubicBezTo>
                    <a:cubicBezTo>
                      <a:pt x="49" y="77"/>
                      <a:pt x="49" y="77"/>
                      <a:pt x="49" y="77"/>
                    </a:cubicBezTo>
                    <a:cubicBezTo>
                      <a:pt x="49" y="77"/>
                      <a:pt x="49" y="77"/>
                      <a:pt x="49" y="77"/>
                    </a:cubicBezTo>
                    <a:cubicBezTo>
                      <a:pt x="51" y="77"/>
                      <a:pt x="51" y="77"/>
                      <a:pt x="51" y="77"/>
                    </a:cubicBezTo>
                    <a:cubicBezTo>
                      <a:pt x="51" y="77"/>
                      <a:pt x="51" y="77"/>
                      <a:pt x="51" y="77"/>
                    </a:cubicBezTo>
                    <a:cubicBezTo>
                      <a:pt x="51" y="77"/>
                      <a:pt x="51" y="77"/>
                      <a:pt x="51" y="77"/>
                    </a:cubicBezTo>
                    <a:cubicBezTo>
                      <a:pt x="54" y="77"/>
                      <a:pt x="54" y="77"/>
                      <a:pt x="54" y="77"/>
                    </a:cubicBezTo>
                    <a:cubicBezTo>
                      <a:pt x="54" y="77"/>
                      <a:pt x="54" y="77"/>
                      <a:pt x="54" y="77"/>
                    </a:cubicBezTo>
                    <a:cubicBezTo>
                      <a:pt x="54" y="77"/>
                      <a:pt x="54" y="77"/>
                      <a:pt x="54"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7"/>
                      <a:pt x="55" y="77"/>
                      <a:pt x="55" y="77"/>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8"/>
                      <a:pt x="55" y="78"/>
                      <a:pt x="55" y="78"/>
                    </a:cubicBezTo>
                    <a:cubicBezTo>
                      <a:pt x="55" y="79"/>
                      <a:pt x="55" y="79"/>
                      <a:pt x="55" y="79"/>
                    </a:cubicBezTo>
                    <a:cubicBezTo>
                      <a:pt x="55" y="79"/>
                      <a:pt x="55" y="79"/>
                      <a:pt x="55" y="79"/>
                    </a:cubicBezTo>
                    <a:cubicBezTo>
                      <a:pt x="55" y="79"/>
                      <a:pt x="55" y="79"/>
                      <a:pt x="55" y="79"/>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0"/>
                      <a:pt x="55" y="80"/>
                      <a:pt x="55" y="80"/>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1"/>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7" y="82"/>
                      <a:pt x="57" y="82"/>
                      <a:pt x="57" y="82"/>
                    </a:cubicBezTo>
                    <a:cubicBezTo>
                      <a:pt x="58" y="82"/>
                      <a:pt x="58" y="82"/>
                      <a:pt x="58" y="82"/>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3"/>
                      <a:pt x="58" y="83"/>
                    </a:cubicBezTo>
                    <a:cubicBezTo>
                      <a:pt x="58" y="83"/>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5"/>
                      <a:pt x="58" y="85"/>
                      <a:pt x="58" y="85"/>
                    </a:cubicBezTo>
                    <a:cubicBezTo>
                      <a:pt x="58" y="86"/>
                      <a:pt x="58" y="86"/>
                      <a:pt x="58" y="86"/>
                    </a:cubicBezTo>
                    <a:cubicBezTo>
                      <a:pt x="58" y="86"/>
                      <a:pt x="58" y="86"/>
                      <a:pt x="58" y="86"/>
                    </a:cubicBezTo>
                    <a:cubicBezTo>
                      <a:pt x="58" y="86"/>
                      <a:pt x="58" y="86"/>
                      <a:pt x="58" y="86"/>
                    </a:cubicBezTo>
                    <a:cubicBezTo>
                      <a:pt x="58" y="86"/>
                      <a:pt x="58" y="86"/>
                      <a:pt x="58"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6"/>
                    </a:cubicBezTo>
                    <a:cubicBezTo>
                      <a:pt x="57" y="86"/>
                      <a:pt x="57" y="86"/>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7"/>
                      <a:pt x="57" y="87"/>
                      <a:pt x="57" y="87"/>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8"/>
                      <a:pt x="57" y="88"/>
                      <a:pt x="57" y="88"/>
                    </a:cubicBezTo>
                    <a:cubicBezTo>
                      <a:pt x="57" y="89"/>
                      <a:pt x="57" y="89"/>
                      <a:pt x="57" y="89"/>
                    </a:cubicBezTo>
                    <a:cubicBezTo>
                      <a:pt x="57" y="89"/>
                      <a:pt x="57" y="89"/>
                      <a:pt x="57"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0"/>
                      <a:pt x="57" y="90"/>
                      <a:pt x="57" y="90"/>
                    </a:cubicBezTo>
                    <a:cubicBezTo>
                      <a:pt x="57" y="91"/>
                      <a:pt x="57" y="91"/>
                      <a:pt x="57" y="91"/>
                    </a:cubicBezTo>
                    <a:cubicBezTo>
                      <a:pt x="57" y="91"/>
                      <a:pt x="57" y="91"/>
                      <a:pt x="57" y="91"/>
                    </a:cubicBezTo>
                    <a:cubicBezTo>
                      <a:pt x="57" y="91"/>
                      <a:pt x="57" y="91"/>
                      <a:pt x="57" y="91"/>
                    </a:cubicBezTo>
                    <a:cubicBezTo>
                      <a:pt x="57" y="91"/>
                      <a:pt x="57" y="91"/>
                      <a:pt x="57" y="91"/>
                    </a:cubicBezTo>
                    <a:cubicBezTo>
                      <a:pt x="57" y="91"/>
                      <a:pt x="57" y="91"/>
                      <a:pt x="57"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1"/>
                      <a:pt x="56" y="91"/>
                      <a:pt x="56" y="91"/>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2"/>
                      <a:pt x="56" y="92"/>
                      <a:pt x="56" y="92"/>
                    </a:cubicBezTo>
                    <a:cubicBezTo>
                      <a:pt x="56" y="93"/>
                      <a:pt x="56" y="93"/>
                      <a:pt x="56" y="93"/>
                    </a:cubicBezTo>
                    <a:cubicBezTo>
                      <a:pt x="56" y="93"/>
                      <a:pt x="56" y="93"/>
                      <a:pt x="56"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3"/>
                      <a:pt x="57" y="93"/>
                      <a:pt x="57" y="93"/>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4"/>
                      <a:pt x="57" y="94"/>
                      <a:pt x="57" y="94"/>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5"/>
                      <a:pt x="57" y="95"/>
                      <a:pt x="57" y="95"/>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6"/>
                      <a:pt x="57" y="96"/>
                      <a:pt x="57" y="96"/>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7"/>
                      <a:pt x="57" y="97"/>
                      <a:pt x="57" y="97"/>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7" y="98"/>
                      <a:pt x="57" y="98"/>
                      <a:pt x="57" y="98"/>
                    </a:cubicBezTo>
                    <a:cubicBezTo>
                      <a:pt x="58" y="98"/>
                      <a:pt x="58" y="98"/>
                      <a:pt x="58" y="98"/>
                    </a:cubicBezTo>
                    <a:cubicBezTo>
                      <a:pt x="58" y="98"/>
                      <a:pt x="58" y="98"/>
                      <a:pt x="58" y="98"/>
                    </a:cubicBezTo>
                    <a:cubicBezTo>
                      <a:pt x="58" y="98"/>
                      <a:pt x="58" y="98"/>
                      <a:pt x="58" y="98"/>
                    </a:cubicBezTo>
                    <a:cubicBezTo>
                      <a:pt x="58" y="98"/>
                      <a:pt x="58" y="98"/>
                      <a:pt x="58" y="98"/>
                    </a:cubicBezTo>
                    <a:cubicBezTo>
                      <a:pt x="58" y="98"/>
                      <a:pt x="58" y="98"/>
                      <a:pt x="58" y="98"/>
                    </a:cubicBezTo>
                    <a:cubicBezTo>
                      <a:pt x="58" y="99"/>
                      <a:pt x="58" y="99"/>
                      <a:pt x="58" y="99"/>
                    </a:cubicBezTo>
                    <a:cubicBezTo>
                      <a:pt x="58" y="98"/>
                      <a:pt x="58" y="98"/>
                      <a:pt x="58" y="98"/>
                    </a:cubicBezTo>
                    <a:cubicBezTo>
                      <a:pt x="58" y="99"/>
                      <a:pt x="58" y="99"/>
                      <a:pt x="58" y="99"/>
                    </a:cubicBezTo>
                    <a:cubicBezTo>
                      <a:pt x="58" y="98"/>
                      <a:pt x="58" y="98"/>
                      <a:pt x="58" y="99"/>
                    </a:cubicBezTo>
                    <a:cubicBezTo>
                      <a:pt x="58" y="99"/>
                      <a:pt x="58" y="99"/>
                      <a:pt x="58"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59" y="99"/>
                      <a:pt x="59" y="99"/>
                      <a:pt x="59"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0" y="99"/>
                      <a:pt x="60" y="99"/>
                      <a:pt x="60"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9"/>
                      <a:pt x="61" y="99"/>
                      <a:pt x="61" y="99"/>
                    </a:cubicBezTo>
                    <a:cubicBezTo>
                      <a:pt x="61" y="98"/>
                      <a:pt x="61" y="98"/>
                      <a:pt x="61" y="98"/>
                    </a:cubicBezTo>
                    <a:cubicBezTo>
                      <a:pt x="61" y="98"/>
                      <a:pt x="61" y="98"/>
                      <a:pt x="61" y="98"/>
                    </a:cubicBezTo>
                    <a:cubicBezTo>
                      <a:pt x="61"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8"/>
                      <a:pt x="62" y="98"/>
                      <a:pt x="62" y="98"/>
                    </a:cubicBezTo>
                    <a:cubicBezTo>
                      <a:pt x="62" y="99"/>
                      <a:pt x="62" y="99"/>
                      <a:pt x="62" y="99"/>
                    </a:cubicBezTo>
                    <a:cubicBezTo>
                      <a:pt x="62" y="99"/>
                      <a:pt x="62" y="99"/>
                      <a:pt x="62" y="99"/>
                    </a:cubicBezTo>
                    <a:cubicBezTo>
                      <a:pt x="62" y="99"/>
                      <a:pt x="62" y="99"/>
                      <a:pt x="62" y="99"/>
                    </a:cubicBezTo>
                    <a:cubicBezTo>
                      <a:pt x="62" y="99"/>
                      <a:pt x="62" y="99"/>
                      <a:pt x="62"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3" y="99"/>
                      <a:pt x="63" y="99"/>
                      <a:pt x="63"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4" y="99"/>
                      <a:pt x="64" y="99"/>
                      <a:pt x="64" y="99"/>
                    </a:cubicBezTo>
                    <a:cubicBezTo>
                      <a:pt x="65" y="99"/>
                      <a:pt x="65" y="99"/>
                      <a:pt x="65" y="99"/>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0"/>
                      <a:pt x="65" y="100"/>
                      <a:pt x="65" y="100"/>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1"/>
                      <a:pt x="65" y="101"/>
                      <a:pt x="65" y="101"/>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2"/>
                      <a:pt x="65" y="102"/>
                      <a:pt x="65" y="102"/>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3"/>
                      <a:pt x="65" y="103"/>
                      <a:pt x="65" y="103"/>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5" y="104"/>
                      <a:pt x="65" y="104"/>
                      <a:pt x="65" y="104"/>
                    </a:cubicBezTo>
                    <a:cubicBezTo>
                      <a:pt x="66" y="104"/>
                      <a:pt x="66" y="104"/>
                      <a:pt x="66" y="104"/>
                    </a:cubicBezTo>
                    <a:cubicBezTo>
                      <a:pt x="66" y="104"/>
                      <a:pt x="66" y="104"/>
                      <a:pt x="66" y="104"/>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6" y="105"/>
                      <a:pt x="66" y="105"/>
                      <a:pt x="66"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7" y="105"/>
                      <a:pt x="67" y="105"/>
                      <a:pt x="67"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8" y="105"/>
                      <a:pt x="68" y="105"/>
                      <a:pt x="68"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69" y="105"/>
                      <a:pt x="69" y="105"/>
                      <a:pt x="69" y="105"/>
                    </a:cubicBezTo>
                    <a:cubicBezTo>
                      <a:pt x="70" y="105"/>
                      <a:pt x="70" y="105"/>
                      <a:pt x="70" y="105"/>
                    </a:cubicBezTo>
                    <a:cubicBezTo>
                      <a:pt x="70" y="105"/>
                      <a:pt x="70" y="105"/>
                      <a:pt x="70" y="105"/>
                    </a:cubicBezTo>
                    <a:cubicBezTo>
                      <a:pt x="70" y="105"/>
                      <a:pt x="70" y="105"/>
                      <a:pt x="70" y="105"/>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6"/>
                      <a:pt x="70" y="106"/>
                      <a:pt x="70" y="106"/>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0"/>
                      <a:pt x="69" y="110"/>
                      <a:pt x="69" y="110"/>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2"/>
                      <a:pt x="69" y="112"/>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69" y="111"/>
                      <a:pt x="69" y="111"/>
                      <a:pt x="69"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0" y="111"/>
                      <a:pt x="70" y="111"/>
                      <a:pt x="70" y="111"/>
                    </a:cubicBezTo>
                    <a:cubicBezTo>
                      <a:pt x="71" y="111"/>
                      <a:pt x="71" y="111"/>
                      <a:pt x="71" y="111"/>
                    </a:cubicBezTo>
                    <a:cubicBezTo>
                      <a:pt x="71" y="111"/>
                      <a:pt x="71" y="111"/>
                      <a:pt x="71" y="111"/>
                    </a:cubicBezTo>
                    <a:cubicBezTo>
                      <a:pt x="71" y="111"/>
                      <a:pt x="71" y="111"/>
                      <a:pt x="71" y="111"/>
                    </a:cubicBezTo>
                    <a:cubicBezTo>
                      <a:pt x="71" y="111"/>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2"/>
                      <a:pt x="71" y="112"/>
                      <a:pt x="71" y="112"/>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1" y="113"/>
                      <a:pt x="71" y="113"/>
                      <a:pt x="71" y="113"/>
                    </a:cubicBezTo>
                    <a:cubicBezTo>
                      <a:pt x="72" y="113"/>
                      <a:pt x="72" y="113"/>
                      <a:pt x="72" y="113"/>
                    </a:cubicBezTo>
                    <a:cubicBezTo>
                      <a:pt x="72" y="113"/>
                      <a:pt x="72" y="113"/>
                      <a:pt x="72" y="113"/>
                    </a:cubicBezTo>
                    <a:cubicBezTo>
                      <a:pt x="72" y="113"/>
                      <a:pt x="72" y="113"/>
                      <a:pt x="72" y="113"/>
                    </a:cubicBezTo>
                    <a:cubicBezTo>
                      <a:pt x="72" y="113"/>
                      <a:pt x="72" y="113"/>
                      <a:pt x="72" y="113"/>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4"/>
                      <a:pt x="72" y="114"/>
                      <a:pt x="72" y="114"/>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5"/>
                      <a:pt x="72" y="115"/>
                      <a:pt x="72" y="115"/>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6"/>
                      <a:pt x="72" y="116"/>
                      <a:pt x="72" y="116"/>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2" y="117"/>
                      <a:pt x="72" y="117"/>
                      <a:pt x="72" y="117"/>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8"/>
                      <a:pt x="70" y="118"/>
                      <a:pt x="70" y="118"/>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70" y="119"/>
                      <a:pt x="70" y="119"/>
                      <a:pt x="70"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9" y="119"/>
                      <a:pt x="69" y="119"/>
                      <a:pt x="69"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19"/>
                      <a:pt x="68" y="119"/>
                      <a:pt x="68" y="119"/>
                    </a:cubicBezTo>
                    <a:cubicBezTo>
                      <a:pt x="68" y="120"/>
                      <a:pt x="68" y="120"/>
                      <a:pt x="68" y="120"/>
                    </a:cubicBezTo>
                    <a:cubicBezTo>
                      <a:pt x="68" y="120"/>
                      <a:pt x="68" y="120"/>
                      <a:pt x="68" y="120"/>
                    </a:cubicBezTo>
                    <a:cubicBezTo>
                      <a:pt x="68" y="120"/>
                      <a:pt x="68" y="120"/>
                      <a:pt x="68" y="120"/>
                    </a:cubicBezTo>
                    <a:cubicBezTo>
                      <a:pt x="68" y="120"/>
                      <a:pt x="68" y="120"/>
                      <a:pt x="68"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0"/>
                      <a:pt x="67" y="120"/>
                      <a:pt x="67" y="120"/>
                    </a:cubicBezTo>
                    <a:cubicBezTo>
                      <a:pt x="67" y="121"/>
                      <a:pt x="67" y="121"/>
                      <a:pt x="67" y="121"/>
                    </a:cubicBezTo>
                    <a:cubicBezTo>
                      <a:pt x="67" y="121"/>
                      <a:pt x="67" y="121"/>
                      <a:pt x="67" y="121"/>
                    </a:cubicBezTo>
                    <a:cubicBezTo>
                      <a:pt x="67" y="121"/>
                      <a:pt x="67" y="121"/>
                      <a:pt x="67" y="121"/>
                    </a:cubicBezTo>
                    <a:cubicBezTo>
                      <a:pt x="67" y="121"/>
                      <a:pt x="67" y="121"/>
                      <a:pt x="67"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6" y="121"/>
                      <a:pt x="66" y="121"/>
                      <a:pt x="66" y="121"/>
                    </a:cubicBezTo>
                    <a:cubicBezTo>
                      <a:pt x="65" y="121"/>
                      <a:pt x="65" y="121"/>
                      <a:pt x="65" y="121"/>
                    </a:cubicBezTo>
                    <a:cubicBezTo>
                      <a:pt x="65" y="121"/>
                      <a:pt x="65" y="121"/>
                      <a:pt x="65" y="121"/>
                    </a:cubicBezTo>
                    <a:cubicBezTo>
                      <a:pt x="65" y="121"/>
                      <a:pt x="65" y="121"/>
                      <a:pt x="65" y="121"/>
                    </a:cubicBezTo>
                    <a:cubicBezTo>
                      <a:pt x="65" y="121"/>
                      <a:pt x="65" y="121"/>
                      <a:pt x="65" y="121"/>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2"/>
                      <a:pt x="65" y="122"/>
                      <a:pt x="65" y="122"/>
                    </a:cubicBezTo>
                    <a:cubicBezTo>
                      <a:pt x="65" y="123"/>
                      <a:pt x="65" y="123"/>
                      <a:pt x="65" y="123"/>
                    </a:cubicBezTo>
                    <a:cubicBezTo>
                      <a:pt x="65" y="123"/>
                      <a:pt x="65" y="123"/>
                      <a:pt x="65" y="123"/>
                    </a:cubicBezTo>
                    <a:cubicBezTo>
                      <a:pt x="65" y="123"/>
                      <a:pt x="65" y="123"/>
                      <a:pt x="65" y="123"/>
                    </a:cubicBezTo>
                    <a:cubicBezTo>
                      <a:pt x="64" y="123"/>
                      <a:pt x="64" y="123"/>
                      <a:pt x="64" y="123"/>
                    </a:cubicBezTo>
                    <a:cubicBezTo>
                      <a:pt x="64" y="123"/>
                      <a:pt x="64" y="123"/>
                      <a:pt x="64" y="123"/>
                    </a:cubicBezTo>
                    <a:cubicBezTo>
                      <a:pt x="64" y="123"/>
                      <a:pt x="64" y="123"/>
                      <a:pt x="64" y="123"/>
                    </a:cubicBezTo>
                    <a:cubicBezTo>
                      <a:pt x="64" y="122"/>
                      <a:pt x="64" y="122"/>
                      <a:pt x="64" y="122"/>
                    </a:cubicBezTo>
                    <a:cubicBezTo>
                      <a:pt x="64" y="122"/>
                      <a:pt x="64" y="122"/>
                      <a:pt x="64" y="122"/>
                    </a:cubicBezTo>
                    <a:cubicBezTo>
                      <a:pt x="64" y="122"/>
                      <a:pt x="64" y="122"/>
                      <a:pt x="64" y="122"/>
                    </a:cubicBezTo>
                    <a:cubicBezTo>
                      <a:pt x="64" y="122"/>
                      <a:pt x="64" y="122"/>
                      <a:pt x="64" y="122"/>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3" y="123"/>
                      <a:pt x="63" y="123"/>
                      <a:pt x="63" y="123"/>
                    </a:cubicBezTo>
                    <a:cubicBezTo>
                      <a:pt x="63" y="123"/>
                      <a:pt x="63" y="123"/>
                      <a:pt x="63" y="123"/>
                    </a:cubicBezTo>
                    <a:cubicBezTo>
                      <a:pt x="63" y="123"/>
                      <a:pt x="63" y="123"/>
                      <a:pt x="63" y="123"/>
                    </a:cubicBezTo>
                    <a:cubicBezTo>
                      <a:pt x="63" y="123"/>
                      <a:pt x="63" y="123"/>
                      <a:pt x="63" y="123"/>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3" y="124"/>
                      <a:pt x="63" y="124"/>
                      <a:pt x="63" y="124"/>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2" y="125"/>
                      <a:pt x="62" y="125"/>
                      <a:pt x="62" y="125"/>
                    </a:cubicBezTo>
                    <a:cubicBezTo>
                      <a:pt x="61" y="125"/>
                      <a:pt x="61" y="125"/>
                      <a:pt x="61" y="125"/>
                    </a:cubicBezTo>
                    <a:cubicBezTo>
                      <a:pt x="61" y="125"/>
                      <a:pt x="61" y="125"/>
                      <a:pt x="61" y="125"/>
                    </a:cubicBezTo>
                    <a:cubicBezTo>
                      <a:pt x="61" y="125"/>
                      <a:pt x="61" y="125"/>
                      <a:pt x="61" y="125"/>
                    </a:cubicBezTo>
                    <a:cubicBezTo>
                      <a:pt x="61" y="125"/>
                      <a:pt x="61" y="125"/>
                      <a:pt x="61" y="125"/>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6"/>
                      <a:pt x="61" y="126"/>
                      <a:pt x="61" y="126"/>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1" y="127"/>
                      <a:pt x="61" y="127"/>
                      <a:pt x="61"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7"/>
                      <a:pt x="60" y="127"/>
                      <a:pt x="60" y="127"/>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60" y="128"/>
                      <a:pt x="60" y="128"/>
                      <a:pt x="60"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8"/>
                      <a:pt x="59" y="128"/>
                      <a:pt x="59" y="128"/>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29"/>
                      <a:pt x="58" y="129"/>
                      <a:pt x="58" y="129"/>
                    </a:cubicBezTo>
                    <a:cubicBezTo>
                      <a:pt x="58" y="130"/>
                      <a:pt x="58" y="130"/>
                      <a:pt x="58" y="130"/>
                    </a:cubicBezTo>
                    <a:cubicBezTo>
                      <a:pt x="59" y="130"/>
                      <a:pt x="59" y="130"/>
                      <a:pt x="59" y="130"/>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59" y="129"/>
                      <a:pt x="59" y="129"/>
                      <a:pt x="59"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0" y="129"/>
                      <a:pt x="60" y="129"/>
                      <a:pt x="60"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29"/>
                      <a:pt x="61" y="129"/>
                      <a:pt x="61" y="129"/>
                    </a:cubicBezTo>
                    <a:cubicBezTo>
                      <a:pt x="61" y="130"/>
                      <a:pt x="61" y="130"/>
                      <a:pt x="61" y="130"/>
                    </a:cubicBezTo>
                    <a:cubicBezTo>
                      <a:pt x="61" y="130"/>
                      <a:pt x="61" y="130"/>
                      <a:pt x="61" y="130"/>
                    </a:cubicBezTo>
                    <a:cubicBezTo>
                      <a:pt x="61" y="130"/>
                      <a:pt x="61" y="130"/>
                      <a:pt x="61"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2" y="130"/>
                      <a:pt x="62" y="130"/>
                      <a:pt x="62" y="130"/>
                    </a:cubicBezTo>
                    <a:cubicBezTo>
                      <a:pt x="63" y="130"/>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1"/>
                      <a:pt x="63" y="131"/>
                      <a:pt x="63" y="131"/>
                    </a:cubicBezTo>
                    <a:cubicBezTo>
                      <a:pt x="63" y="132"/>
                      <a:pt x="63" y="132"/>
                      <a:pt x="63"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5" y="132"/>
                      <a:pt x="65" y="132"/>
                      <a:pt x="65"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2"/>
                      <a:pt x="66" y="132"/>
                      <a:pt x="66" y="132"/>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6" y="133"/>
                      <a:pt x="66" y="133"/>
                      <a:pt x="66"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3"/>
                      <a:pt x="67" y="133"/>
                      <a:pt x="67" y="133"/>
                    </a:cubicBezTo>
                    <a:cubicBezTo>
                      <a:pt x="67" y="133"/>
                      <a:pt x="67" y="133"/>
                      <a:pt x="67" y="133"/>
                    </a:cubicBezTo>
                    <a:cubicBezTo>
                      <a:pt x="67" y="133"/>
                      <a:pt x="67" y="133"/>
                      <a:pt x="67" y="133"/>
                    </a:cubicBezTo>
                    <a:cubicBezTo>
                      <a:pt x="67" y="133"/>
                      <a:pt x="67" y="133"/>
                      <a:pt x="67" y="133"/>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7" y="134"/>
                      <a:pt x="67" y="134"/>
                      <a:pt x="67"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8" y="134"/>
                      <a:pt x="68" y="134"/>
                      <a:pt x="68"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69" y="135"/>
                      <a:pt x="69" y="135"/>
                      <a:pt x="69" y="135"/>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0" y="136"/>
                      <a:pt x="70" y="136"/>
                      <a:pt x="70"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6"/>
                      <a:pt x="71" y="136"/>
                    </a:cubicBezTo>
                    <a:cubicBezTo>
                      <a:pt x="71" y="136"/>
                      <a:pt x="71" y="137"/>
                      <a:pt x="71" y="137"/>
                    </a:cubicBezTo>
                    <a:cubicBezTo>
                      <a:pt x="71" y="137"/>
                      <a:pt x="71" y="137"/>
                      <a:pt x="71"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7"/>
                      <a:pt x="72" y="137"/>
                      <a:pt x="72" y="137"/>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2" y="138"/>
                      <a:pt x="72" y="138"/>
                      <a:pt x="72"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8"/>
                      <a:pt x="73" y="138"/>
                      <a:pt x="73" y="138"/>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3" y="139"/>
                      <a:pt x="73" y="139"/>
                      <a:pt x="73"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39"/>
                      <a:pt x="74" y="139"/>
                      <a:pt x="74" y="139"/>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4" y="140"/>
                      <a:pt x="74" y="140"/>
                      <a:pt x="74"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0"/>
                      <a:pt x="73" y="140"/>
                      <a:pt x="73" y="140"/>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3" y="141"/>
                      <a:pt x="73" y="141"/>
                      <a:pt x="73" y="141"/>
                    </a:cubicBezTo>
                    <a:cubicBezTo>
                      <a:pt x="72" y="141"/>
                      <a:pt x="72" y="141"/>
                      <a:pt x="72" y="141"/>
                    </a:cubicBezTo>
                    <a:cubicBezTo>
                      <a:pt x="72" y="141"/>
                      <a:pt x="72" y="141"/>
                      <a:pt x="72" y="141"/>
                    </a:cubicBezTo>
                    <a:cubicBezTo>
                      <a:pt x="72" y="141"/>
                      <a:pt x="72" y="141"/>
                      <a:pt x="72" y="141"/>
                    </a:cubicBezTo>
                    <a:cubicBezTo>
                      <a:pt x="72" y="141"/>
                      <a:pt x="72" y="141"/>
                      <a:pt x="72" y="141"/>
                    </a:cubicBezTo>
                    <a:cubicBezTo>
                      <a:pt x="73" y="142"/>
                      <a:pt x="73" y="142"/>
                      <a:pt x="73" y="142"/>
                    </a:cubicBezTo>
                    <a:cubicBezTo>
                      <a:pt x="73" y="143"/>
                      <a:pt x="73" y="143"/>
                      <a:pt x="73" y="143"/>
                    </a:cubicBezTo>
                    <a:cubicBezTo>
                      <a:pt x="72" y="143"/>
                      <a:pt x="72" y="143"/>
                      <a:pt x="72" y="143"/>
                    </a:cubicBezTo>
                    <a:cubicBezTo>
                      <a:pt x="72" y="143"/>
                      <a:pt x="72" y="143"/>
                      <a:pt x="72" y="143"/>
                    </a:cubicBezTo>
                    <a:cubicBezTo>
                      <a:pt x="72" y="143"/>
                      <a:pt x="72" y="143"/>
                      <a:pt x="72"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3" y="143"/>
                      <a:pt x="73" y="143"/>
                    </a:cubicBezTo>
                    <a:cubicBezTo>
                      <a:pt x="73" y="143"/>
                      <a:pt x="74" y="143"/>
                      <a:pt x="74" y="142"/>
                    </a:cubicBezTo>
                    <a:cubicBezTo>
                      <a:pt x="75" y="142"/>
                      <a:pt x="75" y="141"/>
                      <a:pt x="75" y="141"/>
                    </a:cubicBezTo>
                    <a:cubicBezTo>
                      <a:pt x="76" y="140"/>
                      <a:pt x="76" y="139"/>
                      <a:pt x="76" y="139"/>
                    </a:cubicBezTo>
                    <a:cubicBezTo>
                      <a:pt x="77" y="138"/>
                      <a:pt x="77" y="138"/>
                      <a:pt x="77" y="137"/>
                    </a:cubicBezTo>
                    <a:cubicBezTo>
                      <a:pt x="77" y="137"/>
                      <a:pt x="77" y="137"/>
                      <a:pt x="77" y="137"/>
                    </a:cubicBezTo>
                    <a:cubicBezTo>
                      <a:pt x="77" y="137"/>
                      <a:pt x="77" y="136"/>
                      <a:pt x="77" y="136"/>
                    </a:cubicBezTo>
                    <a:cubicBezTo>
                      <a:pt x="77" y="136"/>
                      <a:pt x="77" y="136"/>
                      <a:pt x="77" y="136"/>
                    </a:cubicBezTo>
                    <a:cubicBezTo>
                      <a:pt x="77" y="135"/>
                      <a:pt x="77" y="135"/>
                      <a:pt x="78" y="135"/>
                    </a:cubicBezTo>
                    <a:cubicBezTo>
                      <a:pt x="78" y="135"/>
                      <a:pt x="78" y="134"/>
                      <a:pt x="78" y="134"/>
                    </a:cubicBezTo>
                    <a:cubicBezTo>
                      <a:pt x="78" y="133"/>
                      <a:pt x="79" y="133"/>
                      <a:pt x="80" y="133"/>
                    </a:cubicBezTo>
                    <a:cubicBezTo>
                      <a:pt x="80" y="133"/>
                      <a:pt x="80" y="132"/>
                      <a:pt x="80" y="132"/>
                    </a:cubicBezTo>
                    <a:cubicBezTo>
                      <a:pt x="80" y="131"/>
                      <a:pt x="80" y="131"/>
                      <a:pt x="80" y="132"/>
                    </a:cubicBezTo>
                    <a:cubicBezTo>
                      <a:pt x="80" y="132"/>
                      <a:pt x="80" y="131"/>
                      <a:pt x="80" y="131"/>
                    </a:cubicBezTo>
                    <a:cubicBezTo>
                      <a:pt x="80" y="131"/>
                      <a:pt x="80" y="131"/>
                      <a:pt x="80" y="131"/>
                    </a:cubicBezTo>
                    <a:cubicBezTo>
                      <a:pt x="80" y="130"/>
                      <a:pt x="81" y="130"/>
                      <a:pt x="81" y="130"/>
                    </a:cubicBezTo>
                    <a:cubicBezTo>
                      <a:pt x="81" y="130"/>
                      <a:pt x="81" y="130"/>
                      <a:pt x="81" y="130"/>
                    </a:cubicBezTo>
                    <a:cubicBezTo>
                      <a:pt x="81" y="130"/>
                      <a:pt x="80" y="129"/>
                      <a:pt x="80" y="129"/>
                    </a:cubicBezTo>
                    <a:cubicBezTo>
                      <a:pt x="80" y="129"/>
                      <a:pt x="80" y="129"/>
                      <a:pt x="81" y="130"/>
                    </a:cubicBezTo>
                    <a:cubicBezTo>
                      <a:pt x="81" y="130"/>
                      <a:pt x="82" y="130"/>
                      <a:pt x="83" y="130"/>
                    </a:cubicBezTo>
                    <a:cubicBezTo>
                      <a:pt x="83" y="130"/>
                      <a:pt x="83" y="130"/>
                      <a:pt x="83" y="130"/>
                    </a:cubicBezTo>
                    <a:cubicBezTo>
                      <a:pt x="83" y="130"/>
                      <a:pt x="82" y="130"/>
                      <a:pt x="82" y="130"/>
                    </a:cubicBezTo>
                    <a:cubicBezTo>
                      <a:pt x="83" y="131"/>
                      <a:pt x="82" y="132"/>
                      <a:pt x="82" y="132"/>
                    </a:cubicBezTo>
                    <a:cubicBezTo>
                      <a:pt x="81" y="132"/>
                      <a:pt x="82" y="132"/>
                      <a:pt x="81" y="133"/>
                    </a:cubicBezTo>
                    <a:cubicBezTo>
                      <a:pt x="81" y="133"/>
                      <a:pt x="81" y="133"/>
                      <a:pt x="81" y="133"/>
                    </a:cubicBezTo>
                    <a:cubicBezTo>
                      <a:pt x="80" y="133"/>
                      <a:pt x="81" y="134"/>
                      <a:pt x="80" y="135"/>
                    </a:cubicBezTo>
                    <a:cubicBezTo>
                      <a:pt x="80" y="135"/>
                      <a:pt x="80" y="135"/>
                      <a:pt x="79" y="135"/>
                    </a:cubicBezTo>
                    <a:cubicBezTo>
                      <a:pt x="79" y="135"/>
                      <a:pt x="79" y="136"/>
                      <a:pt x="79" y="136"/>
                    </a:cubicBezTo>
                    <a:cubicBezTo>
                      <a:pt x="78" y="136"/>
                      <a:pt x="78" y="136"/>
                      <a:pt x="77" y="136"/>
                    </a:cubicBezTo>
                    <a:cubicBezTo>
                      <a:pt x="77" y="136"/>
                      <a:pt x="78" y="136"/>
                      <a:pt x="78" y="136"/>
                    </a:cubicBezTo>
                    <a:cubicBezTo>
                      <a:pt x="78" y="137"/>
                      <a:pt x="77" y="137"/>
                      <a:pt x="77" y="137"/>
                    </a:cubicBezTo>
                    <a:cubicBezTo>
                      <a:pt x="78" y="137"/>
                      <a:pt x="78" y="136"/>
                      <a:pt x="79" y="136"/>
                    </a:cubicBezTo>
                    <a:cubicBezTo>
                      <a:pt x="79" y="136"/>
                      <a:pt x="80" y="135"/>
                      <a:pt x="80" y="135"/>
                    </a:cubicBezTo>
                    <a:cubicBezTo>
                      <a:pt x="81" y="134"/>
                      <a:pt x="82" y="133"/>
                      <a:pt x="83" y="132"/>
                    </a:cubicBezTo>
                    <a:cubicBezTo>
                      <a:pt x="83" y="131"/>
                      <a:pt x="84" y="131"/>
                      <a:pt x="84" y="130"/>
                    </a:cubicBezTo>
                    <a:cubicBezTo>
                      <a:pt x="84" y="129"/>
                      <a:pt x="85" y="128"/>
                      <a:pt x="85" y="127"/>
                    </a:cubicBezTo>
                    <a:cubicBezTo>
                      <a:pt x="85" y="127"/>
                      <a:pt x="86" y="126"/>
                      <a:pt x="86" y="126"/>
                    </a:cubicBezTo>
                    <a:cubicBezTo>
                      <a:pt x="87" y="125"/>
                      <a:pt x="88" y="124"/>
                      <a:pt x="89" y="124"/>
                    </a:cubicBezTo>
                    <a:cubicBezTo>
                      <a:pt x="89" y="123"/>
                      <a:pt x="89" y="123"/>
                      <a:pt x="89" y="123"/>
                    </a:cubicBezTo>
                    <a:cubicBezTo>
                      <a:pt x="89" y="123"/>
                      <a:pt x="89" y="122"/>
                      <a:pt x="89" y="122"/>
                    </a:cubicBezTo>
                    <a:cubicBezTo>
                      <a:pt x="89" y="122"/>
                      <a:pt x="89" y="123"/>
                      <a:pt x="89" y="123"/>
                    </a:cubicBezTo>
                    <a:cubicBezTo>
                      <a:pt x="89" y="122"/>
                      <a:pt x="90" y="122"/>
                      <a:pt x="90" y="121"/>
                    </a:cubicBezTo>
                    <a:cubicBezTo>
                      <a:pt x="90" y="120"/>
                      <a:pt x="90" y="119"/>
                      <a:pt x="90" y="119"/>
                    </a:cubicBezTo>
                    <a:cubicBezTo>
                      <a:pt x="90" y="118"/>
                      <a:pt x="90" y="118"/>
                      <a:pt x="90" y="118"/>
                    </a:cubicBezTo>
                    <a:cubicBezTo>
                      <a:pt x="90" y="118"/>
                      <a:pt x="90" y="117"/>
                      <a:pt x="90" y="116"/>
                    </a:cubicBezTo>
                    <a:cubicBezTo>
                      <a:pt x="89" y="116"/>
                      <a:pt x="90" y="115"/>
                      <a:pt x="90" y="115"/>
                    </a:cubicBezTo>
                    <a:cubicBezTo>
                      <a:pt x="89" y="114"/>
                      <a:pt x="89" y="114"/>
                      <a:pt x="89" y="114"/>
                    </a:cubicBezTo>
                    <a:cubicBezTo>
                      <a:pt x="89" y="114"/>
                      <a:pt x="89" y="114"/>
                      <a:pt x="89" y="114"/>
                    </a:cubicBezTo>
                    <a:cubicBezTo>
                      <a:pt x="90" y="114"/>
                      <a:pt x="90" y="113"/>
                      <a:pt x="90" y="113"/>
                    </a:cubicBezTo>
                    <a:cubicBezTo>
                      <a:pt x="90" y="113"/>
                      <a:pt x="90" y="113"/>
                      <a:pt x="89" y="113"/>
                    </a:cubicBezTo>
                    <a:cubicBezTo>
                      <a:pt x="90" y="113"/>
                      <a:pt x="90" y="113"/>
                      <a:pt x="90" y="112"/>
                    </a:cubicBezTo>
                    <a:cubicBezTo>
                      <a:pt x="90" y="112"/>
                      <a:pt x="91" y="112"/>
                      <a:pt x="91" y="112"/>
                    </a:cubicBezTo>
                    <a:cubicBezTo>
                      <a:pt x="91" y="111"/>
                      <a:pt x="91" y="112"/>
                      <a:pt x="90" y="112"/>
                    </a:cubicBezTo>
                    <a:cubicBezTo>
                      <a:pt x="90" y="111"/>
                      <a:pt x="90" y="111"/>
                      <a:pt x="90" y="111"/>
                    </a:cubicBezTo>
                    <a:cubicBezTo>
                      <a:pt x="90" y="111"/>
                      <a:pt x="90" y="111"/>
                      <a:pt x="90" y="111"/>
                    </a:cubicBezTo>
                    <a:cubicBezTo>
                      <a:pt x="90" y="111"/>
                      <a:pt x="90" y="111"/>
                      <a:pt x="90" y="111"/>
                    </a:cubicBezTo>
                    <a:cubicBezTo>
                      <a:pt x="90" y="111"/>
                      <a:pt x="90" y="110"/>
                      <a:pt x="91" y="110"/>
                    </a:cubicBezTo>
                    <a:cubicBezTo>
                      <a:pt x="91" y="110"/>
                      <a:pt x="91" y="110"/>
                      <a:pt x="91" y="110"/>
                    </a:cubicBezTo>
                    <a:cubicBezTo>
                      <a:pt x="91" y="110"/>
                      <a:pt x="91" y="111"/>
                      <a:pt x="91" y="111"/>
                    </a:cubicBezTo>
                    <a:cubicBezTo>
                      <a:pt x="91" y="111"/>
                      <a:pt x="91" y="111"/>
                      <a:pt x="92" y="111"/>
                    </a:cubicBezTo>
                    <a:cubicBezTo>
                      <a:pt x="92" y="111"/>
                      <a:pt x="92" y="110"/>
                      <a:pt x="92" y="110"/>
                    </a:cubicBezTo>
                    <a:cubicBezTo>
                      <a:pt x="92" y="110"/>
                      <a:pt x="92" y="110"/>
                      <a:pt x="92" y="110"/>
                    </a:cubicBezTo>
                    <a:cubicBezTo>
                      <a:pt x="93" y="109"/>
                      <a:pt x="93" y="109"/>
                      <a:pt x="94" y="108"/>
                    </a:cubicBezTo>
                    <a:cubicBezTo>
                      <a:pt x="95" y="108"/>
                      <a:pt x="95" y="107"/>
                      <a:pt x="96" y="107"/>
                    </a:cubicBezTo>
                    <a:cubicBezTo>
                      <a:pt x="97" y="106"/>
                      <a:pt x="97" y="106"/>
                      <a:pt x="98" y="106"/>
                    </a:cubicBezTo>
                    <a:cubicBezTo>
                      <a:pt x="98" y="106"/>
                      <a:pt x="98" y="105"/>
                      <a:pt x="98" y="105"/>
                    </a:cubicBezTo>
                    <a:cubicBezTo>
                      <a:pt x="98" y="105"/>
                      <a:pt x="98" y="105"/>
                      <a:pt x="99" y="105"/>
                    </a:cubicBezTo>
                    <a:cubicBezTo>
                      <a:pt x="99" y="105"/>
                      <a:pt x="100" y="105"/>
                      <a:pt x="100" y="105"/>
                    </a:cubicBezTo>
                    <a:cubicBezTo>
                      <a:pt x="100" y="105"/>
                      <a:pt x="101" y="105"/>
                      <a:pt x="101" y="105"/>
                    </a:cubicBezTo>
                    <a:cubicBezTo>
                      <a:pt x="101" y="105"/>
                      <a:pt x="101" y="105"/>
                      <a:pt x="101" y="105"/>
                    </a:cubicBezTo>
                    <a:cubicBezTo>
                      <a:pt x="101" y="105"/>
                      <a:pt x="102" y="104"/>
                      <a:pt x="102" y="104"/>
                    </a:cubicBezTo>
                    <a:cubicBezTo>
                      <a:pt x="103" y="104"/>
                      <a:pt x="104" y="103"/>
                      <a:pt x="104" y="103"/>
                    </a:cubicBezTo>
                    <a:cubicBezTo>
                      <a:pt x="104" y="103"/>
                      <a:pt x="104" y="103"/>
                      <a:pt x="104" y="103"/>
                    </a:cubicBezTo>
                    <a:cubicBezTo>
                      <a:pt x="104" y="103"/>
                      <a:pt x="104" y="102"/>
                      <a:pt x="104" y="102"/>
                    </a:cubicBezTo>
                    <a:cubicBezTo>
                      <a:pt x="104" y="102"/>
                      <a:pt x="104" y="102"/>
                      <a:pt x="104" y="102"/>
                    </a:cubicBezTo>
                    <a:cubicBezTo>
                      <a:pt x="104" y="102"/>
                      <a:pt x="105" y="101"/>
                      <a:pt x="105" y="102"/>
                    </a:cubicBezTo>
                    <a:cubicBezTo>
                      <a:pt x="105" y="102"/>
                      <a:pt x="105" y="102"/>
                      <a:pt x="105" y="102"/>
                    </a:cubicBezTo>
                    <a:cubicBezTo>
                      <a:pt x="105" y="102"/>
                      <a:pt x="106" y="102"/>
                      <a:pt x="106" y="102"/>
                    </a:cubicBezTo>
                    <a:cubicBezTo>
                      <a:pt x="106" y="102"/>
                      <a:pt x="106" y="102"/>
                      <a:pt x="107" y="102"/>
                    </a:cubicBezTo>
                    <a:cubicBezTo>
                      <a:pt x="107" y="101"/>
                      <a:pt x="108" y="102"/>
                      <a:pt x="109" y="102"/>
                    </a:cubicBezTo>
                    <a:cubicBezTo>
                      <a:pt x="109" y="102"/>
                      <a:pt x="109" y="102"/>
                      <a:pt x="109" y="102"/>
                    </a:cubicBezTo>
                    <a:cubicBezTo>
                      <a:pt x="109" y="101"/>
                      <a:pt x="109" y="101"/>
                      <a:pt x="109" y="101"/>
                    </a:cubicBezTo>
                    <a:cubicBezTo>
                      <a:pt x="109" y="101"/>
                      <a:pt x="109" y="101"/>
                      <a:pt x="109" y="101"/>
                    </a:cubicBezTo>
                    <a:cubicBezTo>
                      <a:pt x="109" y="101"/>
                      <a:pt x="109" y="101"/>
                      <a:pt x="110" y="101"/>
                    </a:cubicBezTo>
                    <a:cubicBezTo>
                      <a:pt x="110" y="101"/>
                      <a:pt x="110" y="101"/>
                      <a:pt x="110" y="101"/>
                    </a:cubicBezTo>
                    <a:cubicBezTo>
                      <a:pt x="110" y="101"/>
                      <a:pt x="110" y="101"/>
                      <a:pt x="109" y="101"/>
                    </a:cubicBezTo>
                    <a:cubicBezTo>
                      <a:pt x="110" y="102"/>
                      <a:pt x="111" y="102"/>
                      <a:pt x="111" y="102"/>
                    </a:cubicBezTo>
                    <a:cubicBezTo>
                      <a:pt x="112" y="102"/>
                      <a:pt x="113" y="102"/>
                      <a:pt x="113" y="102"/>
                    </a:cubicBezTo>
                    <a:cubicBezTo>
                      <a:pt x="113" y="102"/>
                      <a:pt x="113" y="101"/>
                      <a:pt x="113" y="101"/>
                    </a:cubicBezTo>
                    <a:cubicBezTo>
                      <a:pt x="113" y="101"/>
                      <a:pt x="114" y="101"/>
                      <a:pt x="114" y="101"/>
                    </a:cubicBezTo>
                    <a:cubicBezTo>
                      <a:pt x="114" y="101"/>
                      <a:pt x="113" y="101"/>
                      <a:pt x="113" y="101"/>
                    </a:cubicBezTo>
                    <a:cubicBezTo>
                      <a:pt x="113" y="100"/>
                      <a:pt x="115" y="99"/>
                      <a:pt x="116" y="99"/>
                    </a:cubicBezTo>
                    <a:cubicBezTo>
                      <a:pt x="116" y="99"/>
                      <a:pt x="117" y="98"/>
                      <a:pt x="117" y="98"/>
                    </a:cubicBezTo>
                    <a:cubicBezTo>
                      <a:pt x="117" y="98"/>
                      <a:pt x="117" y="98"/>
                      <a:pt x="117" y="97"/>
                    </a:cubicBezTo>
                    <a:cubicBezTo>
                      <a:pt x="117" y="97"/>
                      <a:pt x="117" y="97"/>
                      <a:pt x="117" y="96"/>
                    </a:cubicBezTo>
                    <a:cubicBezTo>
                      <a:pt x="117" y="95"/>
                      <a:pt x="117" y="95"/>
                      <a:pt x="118" y="94"/>
                    </a:cubicBezTo>
                    <a:cubicBezTo>
                      <a:pt x="118" y="93"/>
                      <a:pt x="119" y="93"/>
                      <a:pt x="119" y="93"/>
                    </a:cubicBezTo>
                    <a:cubicBezTo>
                      <a:pt x="119" y="92"/>
                      <a:pt x="119" y="92"/>
                      <a:pt x="119" y="92"/>
                    </a:cubicBezTo>
                    <a:cubicBezTo>
                      <a:pt x="120" y="92"/>
                      <a:pt x="120" y="91"/>
                      <a:pt x="120" y="91"/>
                    </a:cubicBezTo>
                    <a:cubicBezTo>
                      <a:pt x="120" y="90"/>
                      <a:pt x="121" y="89"/>
                      <a:pt x="122" y="88"/>
                    </a:cubicBezTo>
                    <a:cubicBezTo>
                      <a:pt x="122" y="88"/>
                      <a:pt x="122" y="88"/>
                      <a:pt x="122" y="87"/>
                    </a:cubicBezTo>
                    <a:cubicBezTo>
                      <a:pt x="122" y="87"/>
                      <a:pt x="121" y="87"/>
                      <a:pt x="121" y="87"/>
                    </a:cubicBezTo>
                    <a:cubicBezTo>
                      <a:pt x="121" y="86"/>
                      <a:pt x="121" y="85"/>
                      <a:pt x="122" y="84"/>
                    </a:cubicBezTo>
                    <a:cubicBezTo>
                      <a:pt x="122" y="84"/>
                      <a:pt x="124" y="83"/>
                      <a:pt x="124" y="82"/>
                    </a:cubicBezTo>
                    <a:cubicBezTo>
                      <a:pt x="124" y="82"/>
                      <a:pt x="123" y="82"/>
                      <a:pt x="123" y="82"/>
                    </a:cubicBezTo>
                    <a:cubicBezTo>
                      <a:pt x="123" y="80"/>
                      <a:pt x="124" y="78"/>
                      <a:pt x="124" y="76"/>
                    </a:cubicBezTo>
                    <a:cubicBezTo>
                      <a:pt x="124" y="76"/>
                      <a:pt x="124" y="75"/>
                      <a:pt x="124" y="74"/>
                    </a:cubicBezTo>
                    <a:cubicBezTo>
                      <a:pt x="124" y="73"/>
                      <a:pt x="124" y="72"/>
                      <a:pt x="124" y="71"/>
                    </a:cubicBezTo>
                    <a:cubicBezTo>
                      <a:pt x="124" y="70"/>
                      <a:pt x="124" y="69"/>
                      <a:pt x="124" y="69"/>
                    </a:cubicBezTo>
                    <a:cubicBezTo>
                      <a:pt x="124" y="69"/>
                      <a:pt x="124" y="68"/>
                      <a:pt x="124" y="68"/>
                    </a:cubicBezTo>
                    <a:cubicBezTo>
                      <a:pt x="124" y="68"/>
                      <a:pt x="124" y="68"/>
                      <a:pt x="124" y="68"/>
                    </a:cubicBezTo>
                    <a:cubicBezTo>
                      <a:pt x="124" y="67"/>
                      <a:pt x="124" y="68"/>
                      <a:pt x="124" y="68"/>
                    </a:cubicBezTo>
                    <a:cubicBezTo>
                      <a:pt x="124" y="67"/>
                      <a:pt x="124" y="66"/>
                      <a:pt x="124" y="67"/>
                    </a:cubicBezTo>
                    <a:cubicBezTo>
                      <a:pt x="124" y="67"/>
                      <a:pt x="124" y="66"/>
                      <a:pt x="124" y="66"/>
                    </a:cubicBezTo>
                    <a:cubicBezTo>
                      <a:pt x="124" y="66"/>
                      <a:pt x="124" y="66"/>
                      <a:pt x="124" y="66"/>
                    </a:cubicBezTo>
                    <a:cubicBezTo>
                      <a:pt x="125" y="66"/>
                      <a:pt x="125" y="65"/>
                      <a:pt x="125" y="64"/>
                    </a:cubicBezTo>
                    <a:cubicBezTo>
                      <a:pt x="125" y="65"/>
                      <a:pt x="124" y="64"/>
                      <a:pt x="125" y="64"/>
                    </a:cubicBezTo>
                    <a:cubicBezTo>
                      <a:pt x="125" y="64"/>
                      <a:pt x="125" y="64"/>
                      <a:pt x="125" y="64"/>
                    </a:cubicBezTo>
                    <a:cubicBezTo>
                      <a:pt x="125" y="64"/>
                      <a:pt x="125" y="63"/>
                      <a:pt x="126" y="64"/>
                    </a:cubicBezTo>
                    <a:cubicBezTo>
                      <a:pt x="126" y="64"/>
                      <a:pt x="126" y="64"/>
                      <a:pt x="126" y="65"/>
                    </a:cubicBezTo>
                    <a:cubicBezTo>
                      <a:pt x="127" y="65"/>
                      <a:pt x="127" y="64"/>
                      <a:pt x="127" y="64"/>
                    </a:cubicBezTo>
                    <a:cubicBezTo>
                      <a:pt x="127" y="64"/>
                      <a:pt x="128" y="64"/>
                      <a:pt x="128" y="63"/>
                    </a:cubicBezTo>
                    <a:cubicBezTo>
                      <a:pt x="128" y="63"/>
                      <a:pt x="128" y="62"/>
                      <a:pt x="129" y="62"/>
                    </a:cubicBezTo>
                    <a:cubicBezTo>
                      <a:pt x="129" y="61"/>
                      <a:pt x="130" y="60"/>
                      <a:pt x="130" y="59"/>
                    </a:cubicBezTo>
                    <a:cubicBezTo>
                      <a:pt x="130" y="59"/>
                      <a:pt x="130" y="60"/>
                      <a:pt x="130" y="60"/>
                    </a:cubicBezTo>
                    <a:cubicBezTo>
                      <a:pt x="130" y="59"/>
                      <a:pt x="130" y="59"/>
                      <a:pt x="130" y="59"/>
                    </a:cubicBezTo>
                    <a:cubicBezTo>
                      <a:pt x="130" y="58"/>
                      <a:pt x="130" y="59"/>
                      <a:pt x="131" y="58"/>
                    </a:cubicBezTo>
                    <a:cubicBezTo>
                      <a:pt x="131" y="58"/>
                      <a:pt x="130" y="58"/>
                      <a:pt x="130" y="58"/>
                    </a:cubicBezTo>
                    <a:cubicBezTo>
                      <a:pt x="131" y="58"/>
                      <a:pt x="132" y="57"/>
                      <a:pt x="131" y="57"/>
                    </a:cubicBezTo>
                    <a:cubicBezTo>
                      <a:pt x="131" y="57"/>
                      <a:pt x="131" y="57"/>
                      <a:pt x="131" y="57"/>
                    </a:cubicBezTo>
                    <a:cubicBezTo>
                      <a:pt x="131" y="57"/>
                      <a:pt x="131" y="57"/>
                      <a:pt x="131" y="57"/>
                    </a:cubicBezTo>
                    <a:cubicBezTo>
                      <a:pt x="132" y="57"/>
                      <a:pt x="132" y="57"/>
                      <a:pt x="132" y="57"/>
                    </a:cubicBezTo>
                    <a:cubicBezTo>
                      <a:pt x="132" y="56"/>
                      <a:pt x="133" y="56"/>
                      <a:pt x="133" y="56"/>
                    </a:cubicBezTo>
                    <a:cubicBezTo>
                      <a:pt x="133" y="56"/>
                      <a:pt x="133" y="56"/>
                      <a:pt x="134" y="55"/>
                    </a:cubicBezTo>
                    <a:cubicBezTo>
                      <a:pt x="134" y="55"/>
                      <a:pt x="135" y="54"/>
                      <a:pt x="135" y="54"/>
                    </a:cubicBezTo>
                    <a:cubicBezTo>
                      <a:pt x="136" y="53"/>
                      <a:pt x="135" y="53"/>
                      <a:pt x="135" y="53"/>
                    </a:cubicBezTo>
                    <a:cubicBezTo>
                      <a:pt x="135" y="53"/>
                      <a:pt x="136" y="52"/>
                      <a:pt x="136" y="52"/>
                    </a:cubicBezTo>
                    <a:cubicBezTo>
                      <a:pt x="137" y="51"/>
                      <a:pt x="138" y="51"/>
                      <a:pt x="138" y="50"/>
                    </a:cubicBezTo>
                    <a:cubicBezTo>
                      <a:pt x="138" y="49"/>
                      <a:pt x="139" y="48"/>
                      <a:pt x="139" y="46"/>
                    </a:cubicBezTo>
                    <a:cubicBezTo>
                      <a:pt x="139" y="46"/>
                      <a:pt x="139" y="46"/>
                      <a:pt x="139" y="45"/>
                    </a:cubicBezTo>
                    <a:close/>
                    <a:moveTo>
                      <a:pt x="106" y="102"/>
                    </a:moveTo>
                    <a:cubicBezTo>
                      <a:pt x="106" y="102"/>
                      <a:pt x="106" y="102"/>
                      <a:pt x="105" y="102"/>
                    </a:cubicBezTo>
                    <a:cubicBezTo>
                      <a:pt x="105" y="102"/>
                      <a:pt x="105" y="102"/>
                      <a:pt x="105" y="103"/>
                    </a:cubicBezTo>
                    <a:cubicBezTo>
                      <a:pt x="105" y="103"/>
                      <a:pt x="106" y="102"/>
                      <a:pt x="106" y="103"/>
                    </a:cubicBezTo>
                    <a:cubicBezTo>
                      <a:pt x="106" y="102"/>
                      <a:pt x="106" y="102"/>
                      <a:pt x="106" y="102"/>
                    </a:cubicBezTo>
                    <a:cubicBezTo>
                      <a:pt x="106" y="102"/>
                      <a:pt x="106" y="102"/>
                      <a:pt x="106"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9" name="Freeform 171"/>
              <p:cNvSpPr>
                <a:spLocks noEditPoints="1"/>
              </p:cNvSpPr>
              <p:nvPr/>
            </p:nvSpPr>
            <p:spPr bwMode="auto">
              <a:xfrm>
                <a:off x="2013" y="2825"/>
                <a:ext cx="34" cy="16"/>
              </a:xfrm>
              <a:custGeom>
                <a:avLst/>
                <a:gdLst>
                  <a:gd name="T0" fmla="*/ 6 w 13"/>
                  <a:gd name="T1" fmla="*/ 2 h 6"/>
                  <a:gd name="T2" fmla="*/ 6 w 13"/>
                  <a:gd name="T3" fmla="*/ 1 h 6"/>
                  <a:gd name="T4" fmla="*/ 6 w 13"/>
                  <a:gd name="T5" fmla="*/ 1 h 6"/>
                  <a:gd name="T6" fmla="*/ 5 w 13"/>
                  <a:gd name="T7" fmla="*/ 1 h 6"/>
                  <a:gd name="T8" fmla="*/ 3 w 13"/>
                  <a:gd name="T9" fmla="*/ 1 h 6"/>
                  <a:gd name="T10" fmla="*/ 3 w 13"/>
                  <a:gd name="T11" fmla="*/ 1 h 6"/>
                  <a:gd name="T12" fmla="*/ 4 w 13"/>
                  <a:gd name="T13" fmla="*/ 2 h 6"/>
                  <a:gd name="T14" fmla="*/ 2 w 13"/>
                  <a:gd name="T15" fmla="*/ 2 h 6"/>
                  <a:gd name="T16" fmla="*/ 3 w 13"/>
                  <a:gd name="T17" fmla="*/ 3 h 6"/>
                  <a:gd name="T18" fmla="*/ 3 w 13"/>
                  <a:gd name="T19" fmla="*/ 3 h 6"/>
                  <a:gd name="T20" fmla="*/ 3 w 13"/>
                  <a:gd name="T21" fmla="*/ 3 h 6"/>
                  <a:gd name="T22" fmla="*/ 1 w 13"/>
                  <a:gd name="T23" fmla="*/ 4 h 6"/>
                  <a:gd name="T24" fmla="*/ 2 w 13"/>
                  <a:gd name="T25" fmla="*/ 5 h 6"/>
                  <a:gd name="T26" fmla="*/ 3 w 13"/>
                  <a:gd name="T27" fmla="*/ 4 h 6"/>
                  <a:gd name="T28" fmla="*/ 4 w 13"/>
                  <a:gd name="T29" fmla="*/ 4 h 6"/>
                  <a:gd name="T30" fmla="*/ 4 w 13"/>
                  <a:gd name="T31" fmla="*/ 4 h 6"/>
                  <a:gd name="T32" fmla="*/ 6 w 13"/>
                  <a:gd name="T33" fmla="*/ 2 h 6"/>
                  <a:gd name="T34" fmla="*/ 1 w 13"/>
                  <a:gd name="T35" fmla="*/ 3 h 6"/>
                  <a:gd name="T36" fmla="*/ 0 w 13"/>
                  <a:gd name="T37" fmla="*/ 3 h 6"/>
                  <a:gd name="T38" fmla="*/ 1 w 13"/>
                  <a:gd name="T39" fmla="*/ 3 h 6"/>
                  <a:gd name="T40" fmla="*/ 12 w 13"/>
                  <a:gd name="T41" fmla="*/ 1 h 6"/>
                  <a:gd name="T42" fmla="*/ 11 w 13"/>
                  <a:gd name="T43" fmla="*/ 2 h 6"/>
                  <a:gd name="T44" fmla="*/ 10 w 13"/>
                  <a:gd name="T45" fmla="*/ 2 h 6"/>
                  <a:gd name="T46" fmla="*/ 10 w 13"/>
                  <a:gd name="T47" fmla="*/ 1 h 6"/>
                  <a:gd name="T48" fmla="*/ 9 w 13"/>
                  <a:gd name="T49" fmla="*/ 1 h 6"/>
                  <a:gd name="T50" fmla="*/ 9 w 13"/>
                  <a:gd name="T51" fmla="*/ 1 h 6"/>
                  <a:gd name="T52" fmla="*/ 7 w 13"/>
                  <a:gd name="T53" fmla="*/ 1 h 6"/>
                  <a:gd name="T54" fmla="*/ 7 w 13"/>
                  <a:gd name="T55" fmla="*/ 2 h 6"/>
                  <a:gd name="T56" fmla="*/ 8 w 13"/>
                  <a:gd name="T57" fmla="*/ 3 h 6"/>
                  <a:gd name="T58" fmla="*/ 5 w 13"/>
                  <a:gd name="T59" fmla="*/ 4 h 6"/>
                  <a:gd name="T60" fmla="*/ 6 w 13"/>
                  <a:gd name="T61" fmla="*/ 5 h 6"/>
                  <a:gd name="T62" fmla="*/ 6 w 13"/>
                  <a:gd name="T63" fmla="*/ 5 h 6"/>
                  <a:gd name="T64" fmla="*/ 6 w 13"/>
                  <a:gd name="T65" fmla="*/ 5 h 6"/>
                  <a:gd name="T66" fmla="*/ 7 w 13"/>
                  <a:gd name="T67" fmla="*/ 5 h 6"/>
                  <a:gd name="T68" fmla="*/ 8 w 13"/>
                  <a:gd name="T69" fmla="*/ 4 h 6"/>
                  <a:gd name="T70" fmla="*/ 9 w 13"/>
                  <a:gd name="T71" fmla="*/ 4 h 6"/>
                  <a:gd name="T72" fmla="*/ 9 w 13"/>
                  <a:gd name="T73" fmla="*/ 4 h 6"/>
                  <a:gd name="T74" fmla="*/ 8 w 13"/>
                  <a:gd name="T75" fmla="*/ 3 h 6"/>
                  <a:gd name="T76" fmla="*/ 9 w 13"/>
                  <a:gd name="T77" fmla="*/ 3 h 6"/>
                  <a:gd name="T78" fmla="*/ 10 w 13"/>
                  <a:gd name="T79" fmla="*/ 3 h 6"/>
                  <a:gd name="T80" fmla="*/ 12 w 13"/>
                  <a:gd name="T8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6">
                    <a:moveTo>
                      <a:pt x="6" y="2"/>
                    </a:moveTo>
                    <a:cubicBezTo>
                      <a:pt x="6" y="2"/>
                      <a:pt x="6" y="2"/>
                      <a:pt x="6" y="2"/>
                    </a:cubicBezTo>
                    <a:cubicBezTo>
                      <a:pt x="6" y="2"/>
                      <a:pt x="6" y="2"/>
                      <a:pt x="6" y="2"/>
                    </a:cubicBezTo>
                    <a:cubicBezTo>
                      <a:pt x="6" y="2"/>
                      <a:pt x="6" y="2"/>
                      <a:pt x="6" y="1"/>
                    </a:cubicBezTo>
                    <a:cubicBezTo>
                      <a:pt x="7" y="1"/>
                      <a:pt x="7" y="1"/>
                      <a:pt x="7" y="1"/>
                    </a:cubicBezTo>
                    <a:cubicBezTo>
                      <a:pt x="7" y="1"/>
                      <a:pt x="6" y="1"/>
                      <a:pt x="6" y="1"/>
                    </a:cubicBezTo>
                    <a:cubicBezTo>
                      <a:pt x="6" y="1"/>
                      <a:pt x="6" y="1"/>
                      <a:pt x="5" y="1"/>
                    </a:cubicBezTo>
                    <a:cubicBezTo>
                      <a:pt x="5" y="1"/>
                      <a:pt x="5" y="1"/>
                      <a:pt x="5" y="1"/>
                    </a:cubicBezTo>
                    <a:cubicBezTo>
                      <a:pt x="4" y="1"/>
                      <a:pt x="5" y="1"/>
                      <a:pt x="4" y="1"/>
                    </a:cubicBezTo>
                    <a:cubicBezTo>
                      <a:pt x="4" y="1"/>
                      <a:pt x="3" y="2"/>
                      <a:pt x="3" y="1"/>
                    </a:cubicBezTo>
                    <a:cubicBezTo>
                      <a:pt x="3" y="1"/>
                      <a:pt x="2" y="1"/>
                      <a:pt x="2" y="1"/>
                    </a:cubicBezTo>
                    <a:cubicBezTo>
                      <a:pt x="2" y="1"/>
                      <a:pt x="2" y="1"/>
                      <a:pt x="3" y="1"/>
                    </a:cubicBezTo>
                    <a:cubicBezTo>
                      <a:pt x="3" y="1"/>
                      <a:pt x="2" y="1"/>
                      <a:pt x="2" y="1"/>
                    </a:cubicBezTo>
                    <a:cubicBezTo>
                      <a:pt x="3" y="2"/>
                      <a:pt x="3" y="2"/>
                      <a:pt x="4" y="2"/>
                    </a:cubicBezTo>
                    <a:cubicBezTo>
                      <a:pt x="3" y="2"/>
                      <a:pt x="3" y="2"/>
                      <a:pt x="3" y="2"/>
                    </a:cubicBezTo>
                    <a:cubicBezTo>
                      <a:pt x="2" y="2"/>
                      <a:pt x="2" y="3"/>
                      <a:pt x="2" y="2"/>
                    </a:cubicBezTo>
                    <a:cubicBezTo>
                      <a:pt x="2" y="3"/>
                      <a:pt x="2" y="3"/>
                      <a:pt x="2" y="3"/>
                    </a:cubicBezTo>
                    <a:cubicBezTo>
                      <a:pt x="3" y="3"/>
                      <a:pt x="3" y="2"/>
                      <a:pt x="3" y="3"/>
                    </a:cubicBezTo>
                    <a:cubicBezTo>
                      <a:pt x="3" y="3"/>
                      <a:pt x="3" y="3"/>
                      <a:pt x="3" y="3"/>
                    </a:cubicBezTo>
                    <a:cubicBezTo>
                      <a:pt x="3" y="3"/>
                      <a:pt x="3" y="3"/>
                      <a:pt x="3" y="3"/>
                    </a:cubicBezTo>
                    <a:cubicBezTo>
                      <a:pt x="2" y="3"/>
                      <a:pt x="2" y="3"/>
                      <a:pt x="2" y="3"/>
                    </a:cubicBezTo>
                    <a:cubicBezTo>
                      <a:pt x="2" y="4"/>
                      <a:pt x="2" y="4"/>
                      <a:pt x="3" y="3"/>
                    </a:cubicBezTo>
                    <a:cubicBezTo>
                      <a:pt x="2" y="4"/>
                      <a:pt x="2" y="4"/>
                      <a:pt x="1" y="4"/>
                    </a:cubicBezTo>
                    <a:cubicBezTo>
                      <a:pt x="1" y="4"/>
                      <a:pt x="1" y="4"/>
                      <a:pt x="1" y="4"/>
                    </a:cubicBezTo>
                    <a:cubicBezTo>
                      <a:pt x="1" y="4"/>
                      <a:pt x="1" y="4"/>
                      <a:pt x="0" y="4"/>
                    </a:cubicBezTo>
                    <a:cubicBezTo>
                      <a:pt x="1" y="4"/>
                      <a:pt x="1" y="5"/>
                      <a:pt x="2" y="5"/>
                    </a:cubicBezTo>
                    <a:cubicBezTo>
                      <a:pt x="2" y="5"/>
                      <a:pt x="2" y="5"/>
                      <a:pt x="2" y="4"/>
                    </a:cubicBezTo>
                    <a:cubicBezTo>
                      <a:pt x="2" y="5"/>
                      <a:pt x="3" y="5"/>
                      <a:pt x="3" y="4"/>
                    </a:cubicBezTo>
                    <a:cubicBezTo>
                      <a:pt x="3" y="4"/>
                      <a:pt x="3" y="4"/>
                      <a:pt x="3" y="4"/>
                    </a:cubicBezTo>
                    <a:cubicBezTo>
                      <a:pt x="3" y="4"/>
                      <a:pt x="4" y="4"/>
                      <a:pt x="4" y="4"/>
                    </a:cubicBezTo>
                    <a:cubicBezTo>
                      <a:pt x="4" y="4"/>
                      <a:pt x="4" y="4"/>
                      <a:pt x="4" y="4"/>
                    </a:cubicBezTo>
                    <a:cubicBezTo>
                      <a:pt x="4" y="4"/>
                      <a:pt x="4" y="4"/>
                      <a:pt x="4" y="4"/>
                    </a:cubicBezTo>
                    <a:cubicBezTo>
                      <a:pt x="5" y="4"/>
                      <a:pt x="5" y="3"/>
                      <a:pt x="5" y="3"/>
                    </a:cubicBezTo>
                    <a:cubicBezTo>
                      <a:pt x="5" y="3"/>
                      <a:pt x="6" y="2"/>
                      <a:pt x="6" y="2"/>
                    </a:cubicBezTo>
                    <a:close/>
                    <a:moveTo>
                      <a:pt x="1" y="3"/>
                    </a:moveTo>
                    <a:cubicBezTo>
                      <a:pt x="1" y="3"/>
                      <a:pt x="1" y="3"/>
                      <a:pt x="1" y="3"/>
                    </a:cubicBezTo>
                    <a:cubicBezTo>
                      <a:pt x="1" y="3"/>
                      <a:pt x="0" y="3"/>
                      <a:pt x="0" y="3"/>
                    </a:cubicBezTo>
                    <a:cubicBezTo>
                      <a:pt x="0" y="3"/>
                      <a:pt x="0" y="3"/>
                      <a:pt x="0" y="3"/>
                    </a:cubicBezTo>
                    <a:cubicBezTo>
                      <a:pt x="0" y="3"/>
                      <a:pt x="0" y="3"/>
                      <a:pt x="1" y="4"/>
                    </a:cubicBezTo>
                    <a:cubicBezTo>
                      <a:pt x="1" y="4"/>
                      <a:pt x="1" y="3"/>
                      <a:pt x="1" y="3"/>
                    </a:cubicBezTo>
                    <a:close/>
                    <a:moveTo>
                      <a:pt x="11" y="2"/>
                    </a:moveTo>
                    <a:cubicBezTo>
                      <a:pt x="11" y="1"/>
                      <a:pt x="13" y="2"/>
                      <a:pt x="12" y="1"/>
                    </a:cubicBezTo>
                    <a:cubicBezTo>
                      <a:pt x="12" y="1"/>
                      <a:pt x="11" y="1"/>
                      <a:pt x="11" y="1"/>
                    </a:cubicBezTo>
                    <a:cubicBezTo>
                      <a:pt x="10" y="1"/>
                      <a:pt x="11" y="2"/>
                      <a:pt x="11" y="2"/>
                    </a:cubicBezTo>
                    <a:cubicBezTo>
                      <a:pt x="10" y="2"/>
                      <a:pt x="10" y="2"/>
                      <a:pt x="10" y="2"/>
                    </a:cubicBezTo>
                    <a:cubicBezTo>
                      <a:pt x="10" y="2"/>
                      <a:pt x="10" y="2"/>
                      <a:pt x="10" y="2"/>
                    </a:cubicBezTo>
                    <a:cubicBezTo>
                      <a:pt x="10" y="2"/>
                      <a:pt x="10" y="2"/>
                      <a:pt x="10" y="2"/>
                    </a:cubicBezTo>
                    <a:cubicBezTo>
                      <a:pt x="10" y="2"/>
                      <a:pt x="10" y="1"/>
                      <a:pt x="10" y="1"/>
                    </a:cubicBezTo>
                    <a:cubicBezTo>
                      <a:pt x="10" y="1"/>
                      <a:pt x="9" y="2"/>
                      <a:pt x="9" y="1"/>
                    </a:cubicBezTo>
                    <a:cubicBezTo>
                      <a:pt x="9" y="1"/>
                      <a:pt x="9" y="1"/>
                      <a:pt x="9" y="1"/>
                    </a:cubicBezTo>
                    <a:cubicBezTo>
                      <a:pt x="10" y="1"/>
                      <a:pt x="10" y="2"/>
                      <a:pt x="10" y="1"/>
                    </a:cubicBezTo>
                    <a:cubicBezTo>
                      <a:pt x="10" y="1"/>
                      <a:pt x="10" y="1"/>
                      <a:pt x="9" y="1"/>
                    </a:cubicBezTo>
                    <a:cubicBezTo>
                      <a:pt x="9" y="1"/>
                      <a:pt x="8" y="1"/>
                      <a:pt x="8" y="0"/>
                    </a:cubicBezTo>
                    <a:cubicBezTo>
                      <a:pt x="8" y="1"/>
                      <a:pt x="8" y="1"/>
                      <a:pt x="7" y="1"/>
                    </a:cubicBezTo>
                    <a:cubicBezTo>
                      <a:pt x="7" y="1"/>
                      <a:pt x="8" y="1"/>
                      <a:pt x="8" y="2"/>
                    </a:cubicBezTo>
                    <a:cubicBezTo>
                      <a:pt x="8" y="2"/>
                      <a:pt x="7" y="2"/>
                      <a:pt x="7" y="2"/>
                    </a:cubicBezTo>
                    <a:cubicBezTo>
                      <a:pt x="7" y="2"/>
                      <a:pt x="8" y="2"/>
                      <a:pt x="8" y="2"/>
                    </a:cubicBezTo>
                    <a:cubicBezTo>
                      <a:pt x="8" y="2"/>
                      <a:pt x="8" y="3"/>
                      <a:pt x="8" y="3"/>
                    </a:cubicBezTo>
                    <a:cubicBezTo>
                      <a:pt x="7" y="3"/>
                      <a:pt x="8" y="2"/>
                      <a:pt x="7" y="3"/>
                    </a:cubicBezTo>
                    <a:cubicBezTo>
                      <a:pt x="6" y="3"/>
                      <a:pt x="6" y="4"/>
                      <a:pt x="5" y="4"/>
                    </a:cubicBezTo>
                    <a:cubicBezTo>
                      <a:pt x="5" y="5"/>
                      <a:pt x="5" y="5"/>
                      <a:pt x="5" y="5"/>
                    </a:cubicBezTo>
                    <a:cubicBezTo>
                      <a:pt x="6" y="5"/>
                      <a:pt x="6" y="5"/>
                      <a:pt x="6" y="5"/>
                    </a:cubicBezTo>
                    <a:cubicBezTo>
                      <a:pt x="6" y="5"/>
                      <a:pt x="6" y="5"/>
                      <a:pt x="6" y="5"/>
                    </a:cubicBezTo>
                    <a:cubicBezTo>
                      <a:pt x="6" y="5"/>
                      <a:pt x="6" y="5"/>
                      <a:pt x="6" y="5"/>
                    </a:cubicBezTo>
                    <a:cubicBezTo>
                      <a:pt x="6" y="5"/>
                      <a:pt x="6" y="5"/>
                      <a:pt x="6" y="6"/>
                    </a:cubicBezTo>
                    <a:cubicBezTo>
                      <a:pt x="6" y="5"/>
                      <a:pt x="6" y="5"/>
                      <a:pt x="6" y="5"/>
                    </a:cubicBezTo>
                    <a:cubicBezTo>
                      <a:pt x="6" y="4"/>
                      <a:pt x="6" y="4"/>
                      <a:pt x="7" y="5"/>
                    </a:cubicBezTo>
                    <a:cubicBezTo>
                      <a:pt x="7" y="5"/>
                      <a:pt x="7" y="5"/>
                      <a:pt x="7" y="5"/>
                    </a:cubicBezTo>
                    <a:cubicBezTo>
                      <a:pt x="8" y="5"/>
                      <a:pt x="7" y="4"/>
                      <a:pt x="7" y="4"/>
                    </a:cubicBezTo>
                    <a:cubicBezTo>
                      <a:pt x="7" y="4"/>
                      <a:pt x="7" y="4"/>
                      <a:pt x="8" y="4"/>
                    </a:cubicBezTo>
                    <a:cubicBezTo>
                      <a:pt x="8" y="4"/>
                      <a:pt x="8" y="4"/>
                      <a:pt x="8" y="4"/>
                    </a:cubicBezTo>
                    <a:cubicBezTo>
                      <a:pt x="8" y="4"/>
                      <a:pt x="8" y="4"/>
                      <a:pt x="9" y="4"/>
                    </a:cubicBezTo>
                    <a:cubicBezTo>
                      <a:pt x="9" y="4"/>
                      <a:pt x="9" y="4"/>
                      <a:pt x="9" y="4"/>
                    </a:cubicBezTo>
                    <a:cubicBezTo>
                      <a:pt x="9" y="4"/>
                      <a:pt x="9" y="4"/>
                      <a:pt x="9" y="4"/>
                    </a:cubicBezTo>
                    <a:cubicBezTo>
                      <a:pt x="9" y="4"/>
                      <a:pt x="8" y="4"/>
                      <a:pt x="8" y="3"/>
                    </a:cubicBezTo>
                    <a:cubicBezTo>
                      <a:pt x="8" y="3"/>
                      <a:pt x="8" y="3"/>
                      <a:pt x="8" y="3"/>
                    </a:cubicBezTo>
                    <a:cubicBezTo>
                      <a:pt x="8" y="3"/>
                      <a:pt x="8" y="3"/>
                      <a:pt x="9" y="3"/>
                    </a:cubicBezTo>
                    <a:cubicBezTo>
                      <a:pt x="9" y="3"/>
                      <a:pt x="9" y="3"/>
                      <a:pt x="9" y="3"/>
                    </a:cubicBezTo>
                    <a:cubicBezTo>
                      <a:pt x="9" y="3"/>
                      <a:pt x="9" y="3"/>
                      <a:pt x="10" y="3"/>
                    </a:cubicBezTo>
                    <a:cubicBezTo>
                      <a:pt x="10" y="3"/>
                      <a:pt x="10" y="3"/>
                      <a:pt x="10" y="3"/>
                    </a:cubicBezTo>
                    <a:cubicBezTo>
                      <a:pt x="10" y="3"/>
                      <a:pt x="11" y="3"/>
                      <a:pt x="11" y="3"/>
                    </a:cubicBezTo>
                    <a:cubicBezTo>
                      <a:pt x="11" y="3"/>
                      <a:pt x="12" y="3"/>
                      <a:pt x="12" y="2"/>
                    </a:cubicBezTo>
                    <a:cubicBezTo>
                      <a:pt x="12" y="2"/>
                      <a:pt x="11" y="2"/>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0" name="Freeform 172"/>
              <p:cNvSpPr/>
              <p:nvPr/>
            </p:nvSpPr>
            <p:spPr bwMode="auto">
              <a:xfrm>
                <a:off x="2042" y="2241"/>
                <a:ext cx="37" cy="37"/>
              </a:xfrm>
              <a:custGeom>
                <a:avLst/>
                <a:gdLst>
                  <a:gd name="T0" fmla="*/ 3 w 14"/>
                  <a:gd name="T1" fmla="*/ 1 h 14"/>
                  <a:gd name="T2" fmla="*/ 3 w 14"/>
                  <a:gd name="T3" fmla="*/ 2 h 14"/>
                  <a:gd name="T4" fmla="*/ 3 w 14"/>
                  <a:gd name="T5" fmla="*/ 2 h 14"/>
                  <a:gd name="T6" fmla="*/ 3 w 14"/>
                  <a:gd name="T7" fmla="*/ 3 h 14"/>
                  <a:gd name="T8" fmla="*/ 3 w 14"/>
                  <a:gd name="T9" fmla="*/ 3 h 14"/>
                  <a:gd name="T10" fmla="*/ 1 w 14"/>
                  <a:gd name="T11" fmla="*/ 4 h 14"/>
                  <a:gd name="T12" fmla="*/ 1 w 14"/>
                  <a:gd name="T13" fmla="*/ 4 h 14"/>
                  <a:gd name="T14" fmla="*/ 1 w 14"/>
                  <a:gd name="T15" fmla="*/ 4 h 14"/>
                  <a:gd name="T16" fmla="*/ 1 w 14"/>
                  <a:gd name="T17" fmla="*/ 5 h 14"/>
                  <a:gd name="T18" fmla="*/ 1 w 14"/>
                  <a:gd name="T19" fmla="*/ 6 h 14"/>
                  <a:gd name="T20" fmla="*/ 0 w 14"/>
                  <a:gd name="T21" fmla="*/ 6 h 14"/>
                  <a:gd name="T22" fmla="*/ 0 w 14"/>
                  <a:gd name="T23" fmla="*/ 7 h 14"/>
                  <a:gd name="T24" fmla="*/ 1 w 14"/>
                  <a:gd name="T25" fmla="*/ 7 h 14"/>
                  <a:gd name="T26" fmla="*/ 1 w 14"/>
                  <a:gd name="T27" fmla="*/ 8 h 14"/>
                  <a:gd name="T28" fmla="*/ 2 w 14"/>
                  <a:gd name="T29" fmla="*/ 9 h 14"/>
                  <a:gd name="T30" fmla="*/ 2 w 14"/>
                  <a:gd name="T31" fmla="*/ 9 h 14"/>
                  <a:gd name="T32" fmla="*/ 2 w 14"/>
                  <a:gd name="T33" fmla="*/ 9 h 14"/>
                  <a:gd name="T34" fmla="*/ 3 w 14"/>
                  <a:gd name="T35" fmla="*/ 9 h 14"/>
                  <a:gd name="T36" fmla="*/ 3 w 14"/>
                  <a:gd name="T37" fmla="*/ 10 h 14"/>
                  <a:gd name="T38" fmla="*/ 3 w 14"/>
                  <a:gd name="T39" fmla="*/ 11 h 14"/>
                  <a:gd name="T40" fmla="*/ 4 w 14"/>
                  <a:gd name="T41" fmla="*/ 11 h 14"/>
                  <a:gd name="T42" fmla="*/ 4 w 14"/>
                  <a:gd name="T43" fmla="*/ 12 h 14"/>
                  <a:gd name="T44" fmla="*/ 4 w 14"/>
                  <a:gd name="T45" fmla="*/ 12 h 14"/>
                  <a:gd name="T46" fmla="*/ 4 w 14"/>
                  <a:gd name="T47" fmla="*/ 13 h 14"/>
                  <a:gd name="T48" fmla="*/ 5 w 14"/>
                  <a:gd name="T49" fmla="*/ 13 h 14"/>
                  <a:gd name="T50" fmla="*/ 5 w 14"/>
                  <a:gd name="T51" fmla="*/ 14 h 14"/>
                  <a:gd name="T52" fmla="*/ 5 w 14"/>
                  <a:gd name="T53" fmla="*/ 14 h 14"/>
                  <a:gd name="T54" fmla="*/ 6 w 14"/>
                  <a:gd name="T55" fmla="*/ 14 h 14"/>
                  <a:gd name="T56" fmla="*/ 6 w 14"/>
                  <a:gd name="T57" fmla="*/ 14 h 14"/>
                  <a:gd name="T58" fmla="*/ 7 w 14"/>
                  <a:gd name="T59" fmla="*/ 14 h 14"/>
                  <a:gd name="T60" fmla="*/ 7 w 14"/>
                  <a:gd name="T61" fmla="*/ 14 h 14"/>
                  <a:gd name="T62" fmla="*/ 7 w 14"/>
                  <a:gd name="T63" fmla="*/ 14 h 14"/>
                  <a:gd name="T64" fmla="*/ 7 w 14"/>
                  <a:gd name="T65" fmla="*/ 13 h 14"/>
                  <a:gd name="T66" fmla="*/ 7 w 14"/>
                  <a:gd name="T67" fmla="*/ 13 h 14"/>
                  <a:gd name="T68" fmla="*/ 7 w 14"/>
                  <a:gd name="T69" fmla="*/ 12 h 14"/>
                  <a:gd name="T70" fmla="*/ 8 w 14"/>
                  <a:gd name="T71" fmla="*/ 12 h 14"/>
                  <a:gd name="T72" fmla="*/ 9 w 14"/>
                  <a:gd name="T73" fmla="*/ 12 h 14"/>
                  <a:gd name="T74" fmla="*/ 10 w 14"/>
                  <a:gd name="T75" fmla="*/ 12 h 14"/>
                  <a:gd name="T76" fmla="*/ 10 w 14"/>
                  <a:gd name="T77" fmla="*/ 12 h 14"/>
                  <a:gd name="T78" fmla="*/ 11 w 14"/>
                  <a:gd name="T79" fmla="*/ 12 h 14"/>
                  <a:gd name="T80" fmla="*/ 11 w 14"/>
                  <a:gd name="T81" fmla="*/ 12 h 14"/>
                  <a:gd name="T82" fmla="*/ 12 w 14"/>
                  <a:gd name="T83" fmla="*/ 12 h 14"/>
                  <a:gd name="T84" fmla="*/ 12 w 14"/>
                  <a:gd name="T85" fmla="*/ 13 h 14"/>
                  <a:gd name="T86" fmla="*/ 13 w 14"/>
                  <a:gd name="T87" fmla="*/ 12 h 14"/>
                  <a:gd name="T88" fmla="*/ 13 w 14"/>
                  <a:gd name="T89" fmla="*/ 12 h 14"/>
                  <a:gd name="T90" fmla="*/ 14 w 14"/>
                  <a:gd name="T91" fmla="*/ 11 h 14"/>
                  <a:gd name="T92" fmla="*/ 14 w 14"/>
                  <a:gd name="T93" fmla="*/ 10 h 14"/>
                  <a:gd name="T94" fmla="*/ 14 w 14"/>
                  <a:gd name="T95" fmla="*/ 10 h 14"/>
                  <a:gd name="T96" fmla="*/ 14 w 14"/>
                  <a:gd name="T97" fmla="*/ 9 h 14"/>
                  <a:gd name="T98" fmla="*/ 14 w 14"/>
                  <a:gd name="T99" fmla="*/ 9 h 14"/>
                  <a:gd name="T100" fmla="*/ 14 w 14"/>
                  <a:gd name="T101" fmla="*/ 8 h 14"/>
                  <a:gd name="T102" fmla="*/ 14 w 14"/>
                  <a:gd name="T103" fmla="*/ 8 h 14"/>
                  <a:gd name="T104" fmla="*/ 13 w 14"/>
                  <a:gd name="T105" fmla="*/ 7 h 14"/>
                  <a:gd name="T106" fmla="*/ 13 w 14"/>
                  <a:gd name="T107" fmla="*/ 6 h 14"/>
                  <a:gd name="T108" fmla="*/ 13 w 14"/>
                  <a:gd name="T109" fmla="*/ 5 h 14"/>
                  <a:gd name="T110" fmla="*/ 13 w 14"/>
                  <a:gd name="T111" fmla="*/ 3 h 14"/>
                  <a:gd name="T112" fmla="*/ 13 w 14"/>
                  <a:gd name="T113" fmla="*/ 3 h 14"/>
                  <a:gd name="T114" fmla="*/ 14 w 14"/>
                  <a:gd name="T115" fmla="*/ 2 h 14"/>
                  <a:gd name="T116" fmla="*/ 14 w 14"/>
                  <a:gd name="T117" fmla="*/ 2 h 14"/>
                  <a:gd name="T118" fmla="*/ 14 w 14"/>
                  <a:gd name="T119" fmla="*/ 1 h 14"/>
                  <a:gd name="T120" fmla="*/ 13 w 14"/>
                  <a:gd name="T121" fmla="*/ 0 h 14"/>
                  <a:gd name="T122" fmla="*/ 5 w 14"/>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 h="14">
                    <a:moveTo>
                      <a:pt x="4" y="0"/>
                    </a:move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0"/>
                      <a:pt x="14" y="0"/>
                    </a:cubicBezTo>
                    <a:cubicBezTo>
                      <a:pt x="14" y="0"/>
                      <a:pt x="14" y="0"/>
                      <a:pt x="14" y="0"/>
                    </a:cubicBezTo>
                    <a:cubicBezTo>
                      <a:pt x="14" y="0"/>
                      <a:pt x="13" y="0"/>
                      <a:pt x="13" y="0"/>
                    </a:cubicBezTo>
                    <a:cubicBezTo>
                      <a:pt x="13" y="0"/>
                      <a:pt x="12" y="0"/>
                      <a:pt x="12" y="0"/>
                    </a:cubicBezTo>
                    <a:cubicBezTo>
                      <a:pt x="11" y="0"/>
                      <a:pt x="11" y="0"/>
                      <a:pt x="10" y="0"/>
                    </a:cubicBezTo>
                    <a:cubicBezTo>
                      <a:pt x="10" y="0"/>
                      <a:pt x="11" y="0"/>
                      <a:pt x="11" y="0"/>
                    </a:cubicBezTo>
                    <a:cubicBezTo>
                      <a:pt x="10" y="0"/>
                      <a:pt x="9" y="0"/>
                      <a:pt x="8" y="0"/>
                    </a:cubicBezTo>
                    <a:cubicBezTo>
                      <a:pt x="8" y="0"/>
                      <a:pt x="8" y="0"/>
                      <a:pt x="8" y="0"/>
                    </a:cubicBezTo>
                    <a:cubicBezTo>
                      <a:pt x="8" y="0"/>
                      <a:pt x="8" y="1"/>
                      <a:pt x="8" y="1"/>
                    </a:cubicBezTo>
                    <a:cubicBezTo>
                      <a:pt x="7" y="1"/>
                      <a:pt x="6" y="0"/>
                      <a:pt x="5" y="0"/>
                    </a:cubicBezTo>
                    <a:cubicBezTo>
                      <a:pt x="5"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1" name="Freeform 173"/>
              <p:cNvSpPr/>
              <p:nvPr/>
            </p:nvSpPr>
            <p:spPr bwMode="auto">
              <a:xfrm>
                <a:off x="2010" y="2215"/>
                <a:ext cx="45" cy="71"/>
              </a:xfrm>
              <a:custGeom>
                <a:avLst/>
                <a:gdLst>
                  <a:gd name="T0" fmla="*/ 6 w 17"/>
                  <a:gd name="T1" fmla="*/ 1 h 27"/>
                  <a:gd name="T2" fmla="*/ 5 w 17"/>
                  <a:gd name="T3" fmla="*/ 3 h 27"/>
                  <a:gd name="T4" fmla="*/ 4 w 17"/>
                  <a:gd name="T5" fmla="*/ 3 h 27"/>
                  <a:gd name="T6" fmla="*/ 3 w 17"/>
                  <a:gd name="T7" fmla="*/ 4 h 27"/>
                  <a:gd name="T8" fmla="*/ 3 w 17"/>
                  <a:gd name="T9" fmla="*/ 5 h 27"/>
                  <a:gd name="T10" fmla="*/ 3 w 17"/>
                  <a:gd name="T11" fmla="*/ 5 h 27"/>
                  <a:gd name="T12" fmla="*/ 4 w 17"/>
                  <a:gd name="T13" fmla="*/ 6 h 27"/>
                  <a:gd name="T14" fmla="*/ 3 w 17"/>
                  <a:gd name="T15" fmla="*/ 7 h 27"/>
                  <a:gd name="T16" fmla="*/ 2 w 17"/>
                  <a:gd name="T17" fmla="*/ 7 h 27"/>
                  <a:gd name="T18" fmla="*/ 1 w 17"/>
                  <a:gd name="T19" fmla="*/ 7 h 27"/>
                  <a:gd name="T20" fmla="*/ 1 w 17"/>
                  <a:gd name="T21" fmla="*/ 8 h 27"/>
                  <a:gd name="T22" fmla="*/ 1 w 17"/>
                  <a:gd name="T23" fmla="*/ 9 h 27"/>
                  <a:gd name="T24" fmla="*/ 1 w 17"/>
                  <a:gd name="T25" fmla="*/ 10 h 27"/>
                  <a:gd name="T26" fmla="*/ 1 w 17"/>
                  <a:gd name="T27" fmla="*/ 11 h 27"/>
                  <a:gd name="T28" fmla="*/ 2 w 17"/>
                  <a:gd name="T29" fmla="*/ 12 h 27"/>
                  <a:gd name="T30" fmla="*/ 4 w 17"/>
                  <a:gd name="T31" fmla="*/ 12 h 27"/>
                  <a:gd name="T32" fmla="*/ 5 w 17"/>
                  <a:gd name="T33" fmla="*/ 12 h 27"/>
                  <a:gd name="T34" fmla="*/ 5 w 17"/>
                  <a:gd name="T35" fmla="*/ 13 h 27"/>
                  <a:gd name="T36" fmla="*/ 5 w 17"/>
                  <a:gd name="T37" fmla="*/ 15 h 27"/>
                  <a:gd name="T38" fmla="*/ 6 w 17"/>
                  <a:gd name="T39" fmla="*/ 15 h 27"/>
                  <a:gd name="T40" fmla="*/ 6 w 17"/>
                  <a:gd name="T41" fmla="*/ 16 h 27"/>
                  <a:gd name="T42" fmla="*/ 7 w 17"/>
                  <a:gd name="T43" fmla="*/ 17 h 27"/>
                  <a:gd name="T44" fmla="*/ 7 w 17"/>
                  <a:gd name="T45" fmla="*/ 18 h 27"/>
                  <a:gd name="T46" fmla="*/ 6 w 17"/>
                  <a:gd name="T47" fmla="*/ 18 h 27"/>
                  <a:gd name="T48" fmla="*/ 6 w 17"/>
                  <a:gd name="T49" fmla="*/ 19 h 27"/>
                  <a:gd name="T50" fmla="*/ 6 w 17"/>
                  <a:gd name="T51" fmla="*/ 20 h 27"/>
                  <a:gd name="T52" fmla="*/ 6 w 17"/>
                  <a:gd name="T53" fmla="*/ 22 h 27"/>
                  <a:gd name="T54" fmla="*/ 6 w 17"/>
                  <a:gd name="T55" fmla="*/ 23 h 27"/>
                  <a:gd name="T56" fmla="*/ 6 w 17"/>
                  <a:gd name="T57" fmla="*/ 24 h 27"/>
                  <a:gd name="T58" fmla="*/ 7 w 17"/>
                  <a:gd name="T59" fmla="*/ 25 h 27"/>
                  <a:gd name="T60" fmla="*/ 7 w 17"/>
                  <a:gd name="T61" fmla="*/ 26 h 27"/>
                  <a:gd name="T62" fmla="*/ 8 w 17"/>
                  <a:gd name="T63" fmla="*/ 26 h 27"/>
                  <a:gd name="T64" fmla="*/ 9 w 17"/>
                  <a:gd name="T65" fmla="*/ 27 h 27"/>
                  <a:gd name="T66" fmla="*/ 10 w 17"/>
                  <a:gd name="T67" fmla="*/ 26 h 27"/>
                  <a:gd name="T68" fmla="*/ 11 w 17"/>
                  <a:gd name="T69" fmla="*/ 26 h 27"/>
                  <a:gd name="T70" fmla="*/ 12 w 17"/>
                  <a:gd name="T71" fmla="*/ 26 h 27"/>
                  <a:gd name="T72" fmla="*/ 13 w 17"/>
                  <a:gd name="T73" fmla="*/ 25 h 27"/>
                  <a:gd name="T74" fmla="*/ 14 w 17"/>
                  <a:gd name="T75" fmla="*/ 25 h 27"/>
                  <a:gd name="T76" fmla="*/ 14 w 17"/>
                  <a:gd name="T77" fmla="*/ 24 h 27"/>
                  <a:gd name="T78" fmla="*/ 16 w 17"/>
                  <a:gd name="T79" fmla="*/ 24 h 27"/>
                  <a:gd name="T80" fmla="*/ 17 w 17"/>
                  <a:gd name="T81" fmla="*/ 24 h 27"/>
                  <a:gd name="T82" fmla="*/ 16 w 17"/>
                  <a:gd name="T83" fmla="*/ 23 h 27"/>
                  <a:gd name="T84" fmla="*/ 16 w 17"/>
                  <a:gd name="T85" fmla="*/ 22 h 27"/>
                  <a:gd name="T86" fmla="*/ 15 w 17"/>
                  <a:gd name="T87" fmla="*/ 22 h 27"/>
                  <a:gd name="T88" fmla="*/ 15 w 17"/>
                  <a:gd name="T89" fmla="*/ 21 h 27"/>
                  <a:gd name="T90" fmla="*/ 15 w 17"/>
                  <a:gd name="T91" fmla="*/ 20 h 27"/>
                  <a:gd name="T92" fmla="*/ 14 w 17"/>
                  <a:gd name="T93" fmla="*/ 19 h 27"/>
                  <a:gd name="T94" fmla="*/ 13 w 17"/>
                  <a:gd name="T95" fmla="*/ 19 h 27"/>
                  <a:gd name="T96" fmla="*/ 13 w 17"/>
                  <a:gd name="T97" fmla="*/ 18 h 27"/>
                  <a:gd name="T98" fmla="*/ 12 w 17"/>
                  <a:gd name="T99" fmla="*/ 17 h 27"/>
                  <a:gd name="T100" fmla="*/ 12 w 17"/>
                  <a:gd name="T101" fmla="*/ 16 h 27"/>
                  <a:gd name="T102" fmla="*/ 12 w 17"/>
                  <a:gd name="T103" fmla="*/ 15 h 27"/>
                  <a:gd name="T104" fmla="*/ 12 w 17"/>
                  <a:gd name="T105" fmla="*/ 14 h 27"/>
                  <a:gd name="T106" fmla="*/ 13 w 17"/>
                  <a:gd name="T107" fmla="*/ 13 h 27"/>
                  <a:gd name="T108" fmla="*/ 15 w 17"/>
                  <a:gd name="T109" fmla="*/ 12 h 27"/>
                  <a:gd name="T110" fmla="*/ 15 w 17"/>
                  <a:gd name="T111" fmla="*/ 11 h 27"/>
                  <a:gd name="T112" fmla="*/ 15 w 17"/>
                  <a:gd name="T113" fmla="*/ 10 h 27"/>
                  <a:gd name="T114" fmla="*/ 9 w 17"/>
                  <a:gd name="T11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27">
                    <a:moveTo>
                      <a:pt x="5" y="1"/>
                    </a:move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4" y="9"/>
                      <a:pt x="14" y="9"/>
                    </a:cubicBezTo>
                    <a:cubicBezTo>
                      <a:pt x="14" y="9"/>
                      <a:pt x="14" y="9"/>
                      <a:pt x="14" y="8"/>
                    </a:cubicBezTo>
                    <a:cubicBezTo>
                      <a:pt x="13" y="8"/>
                      <a:pt x="13" y="8"/>
                      <a:pt x="13" y="7"/>
                    </a:cubicBezTo>
                    <a:cubicBezTo>
                      <a:pt x="12" y="7"/>
                      <a:pt x="12" y="7"/>
                      <a:pt x="11" y="7"/>
                    </a:cubicBezTo>
                    <a:cubicBezTo>
                      <a:pt x="11" y="6"/>
                      <a:pt x="10" y="8"/>
                      <a:pt x="10" y="8"/>
                    </a:cubicBezTo>
                    <a:cubicBezTo>
                      <a:pt x="10" y="8"/>
                      <a:pt x="11" y="7"/>
                      <a:pt x="11" y="6"/>
                    </a:cubicBezTo>
                    <a:cubicBezTo>
                      <a:pt x="11" y="5"/>
                      <a:pt x="10" y="4"/>
                      <a:pt x="9" y="3"/>
                    </a:cubicBezTo>
                    <a:cubicBezTo>
                      <a:pt x="9" y="3"/>
                      <a:pt x="8" y="3"/>
                      <a:pt x="8" y="2"/>
                    </a:cubicBezTo>
                    <a:cubicBezTo>
                      <a:pt x="7" y="2"/>
                      <a:pt x="7" y="2"/>
                      <a:pt x="6" y="2"/>
                    </a:cubicBezTo>
                    <a:cubicBezTo>
                      <a:pt x="6" y="1"/>
                      <a:pt x="6" y="1"/>
                      <a:pt x="6" y="1"/>
                    </a:cubicBezTo>
                    <a:cubicBezTo>
                      <a:pt x="6" y="0"/>
                      <a:pt x="6" y="0"/>
                      <a:pt x="5" y="0"/>
                    </a:cubicBezTo>
                    <a:cubicBezTo>
                      <a:pt x="5" y="0"/>
                      <a:pt x="5" y="0"/>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2" name="Freeform 174"/>
              <p:cNvSpPr/>
              <p:nvPr/>
            </p:nvSpPr>
            <p:spPr bwMode="auto">
              <a:xfrm>
                <a:off x="1973" y="228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3" name="Freeform 175"/>
              <p:cNvSpPr>
                <a:spLocks noEditPoints="1"/>
              </p:cNvSpPr>
              <p:nvPr/>
            </p:nvSpPr>
            <p:spPr bwMode="auto">
              <a:xfrm>
                <a:off x="1900" y="2178"/>
                <a:ext cx="126" cy="111"/>
              </a:xfrm>
              <a:custGeom>
                <a:avLst/>
                <a:gdLst>
                  <a:gd name="T0" fmla="*/ 47 w 48"/>
                  <a:gd name="T1" fmla="*/ 15 h 42"/>
                  <a:gd name="T2" fmla="*/ 39 w 48"/>
                  <a:gd name="T3" fmla="*/ 7 h 42"/>
                  <a:gd name="T4" fmla="*/ 7 w 48"/>
                  <a:gd name="T5" fmla="*/ 6 h 42"/>
                  <a:gd name="T6" fmla="*/ 4 w 48"/>
                  <a:gd name="T7" fmla="*/ 5 h 42"/>
                  <a:gd name="T8" fmla="*/ 3 w 48"/>
                  <a:gd name="T9" fmla="*/ 6 h 42"/>
                  <a:gd name="T10" fmla="*/ 2 w 48"/>
                  <a:gd name="T11" fmla="*/ 7 h 42"/>
                  <a:gd name="T12" fmla="*/ 1 w 48"/>
                  <a:gd name="T13" fmla="*/ 10 h 42"/>
                  <a:gd name="T14" fmla="*/ 0 w 48"/>
                  <a:gd name="T15" fmla="*/ 11 h 42"/>
                  <a:gd name="T16" fmla="*/ 0 w 48"/>
                  <a:gd name="T17" fmla="*/ 12 h 42"/>
                  <a:gd name="T18" fmla="*/ 2 w 48"/>
                  <a:gd name="T19" fmla="*/ 13 h 42"/>
                  <a:gd name="T20" fmla="*/ 3 w 48"/>
                  <a:gd name="T21" fmla="*/ 15 h 42"/>
                  <a:gd name="T22" fmla="*/ 3 w 48"/>
                  <a:gd name="T23" fmla="*/ 17 h 42"/>
                  <a:gd name="T24" fmla="*/ 4 w 48"/>
                  <a:gd name="T25" fmla="*/ 19 h 42"/>
                  <a:gd name="T26" fmla="*/ 5 w 48"/>
                  <a:gd name="T27" fmla="*/ 20 h 42"/>
                  <a:gd name="T28" fmla="*/ 8 w 48"/>
                  <a:gd name="T29" fmla="*/ 20 h 42"/>
                  <a:gd name="T30" fmla="*/ 10 w 48"/>
                  <a:gd name="T31" fmla="*/ 20 h 42"/>
                  <a:gd name="T32" fmla="*/ 12 w 48"/>
                  <a:gd name="T33" fmla="*/ 21 h 42"/>
                  <a:gd name="T34" fmla="*/ 14 w 48"/>
                  <a:gd name="T35" fmla="*/ 23 h 42"/>
                  <a:gd name="T36" fmla="*/ 18 w 48"/>
                  <a:gd name="T37" fmla="*/ 23 h 42"/>
                  <a:gd name="T38" fmla="*/ 20 w 48"/>
                  <a:gd name="T39" fmla="*/ 22 h 42"/>
                  <a:gd name="T40" fmla="*/ 21 w 48"/>
                  <a:gd name="T41" fmla="*/ 24 h 42"/>
                  <a:gd name="T42" fmla="*/ 20 w 48"/>
                  <a:gd name="T43" fmla="*/ 26 h 42"/>
                  <a:gd name="T44" fmla="*/ 19 w 48"/>
                  <a:gd name="T45" fmla="*/ 28 h 42"/>
                  <a:gd name="T46" fmla="*/ 20 w 48"/>
                  <a:gd name="T47" fmla="*/ 30 h 42"/>
                  <a:gd name="T48" fmla="*/ 21 w 48"/>
                  <a:gd name="T49" fmla="*/ 32 h 42"/>
                  <a:gd name="T50" fmla="*/ 20 w 48"/>
                  <a:gd name="T51" fmla="*/ 34 h 42"/>
                  <a:gd name="T52" fmla="*/ 20 w 48"/>
                  <a:gd name="T53" fmla="*/ 35 h 42"/>
                  <a:gd name="T54" fmla="*/ 21 w 48"/>
                  <a:gd name="T55" fmla="*/ 36 h 42"/>
                  <a:gd name="T56" fmla="*/ 22 w 48"/>
                  <a:gd name="T57" fmla="*/ 38 h 42"/>
                  <a:gd name="T58" fmla="*/ 23 w 48"/>
                  <a:gd name="T59" fmla="*/ 40 h 42"/>
                  <a:gd name="T60" fmla="*/ 24 w 48"/>
                  <a:gd name="T61" fmla="*/ 42 h 42"/>
                  <a:gd name="T62" fmla="*/ 25 w 48"/>
                  <a:gd name="T63" fmla="*/ 42 h 42"/>
                  <a:gd name="T64" fmla="*/ 27 w 48"/>
                  <a:gd name="T65" fmla="*/ 42 h 42"/>
                  <a:gd name="T66" fmla="*/ 28 w 48"/>
                  <a:gd name="T67" fmla="*/ 42 h 42"/>
                  <a:gd name="T68" fmla="*/ 30 w 48"/>
                  <a:gd name="T69" fmla="*/ 40 h 42"/>
                  <a:gd name="T70" fmla="*/ 31 w 48"/>
                  <a:gd name="T71" fmla="*/ 40 h 42"/>
                  <a:gd name="T72" fmla="*/ 32 w 48"/>
                  <a:gd name="T73" fmla="*/ 38 h 42"/>
                  <a:gd name="T74" fmla="*/ 35 w 48"/>
                  <a:gd name="T75" fmla="*/ 37 h 42"/>
                  <a:gd name="T76" fmla="*/ 33 w 48"/>
                  <a:gd name="T77" fmla="*/ 37 h 42"/>
                  <a:gd name="T78" fmla="*/ 33 w 48"/>
                  <a:gd name="T79" fmla="*/ 35 h 42"/>
                  <a:gd name="T80" fmla="*/ 32 w 48"/>
                  <a:gd name="T81" fmla="*/ 34 h 42"/>
                  <a:gd name="T82" fmla="*/ 31 w 48"/>
                  <a:gd name="T83" fmla="*/ 32 h 42"/>
                  <a:gd name="T84" fmla="*/ 30 w 48"/>
                  <a:gd name="T85" fmla="*/ 31 h 42"/>
                  <a:gd name="T86" fmla="*/ 31 w 48"/>
                  <a:gd name="T87" fmla="*/ 30 h 42"/>
                  <a:gd name="T88" fmla="*/ 33 w 48"/>
                  <a:gd name="T89" fmla="*/ 31 h 42"/>
                  <a:gd name="T90" fmla="*/ 35 w 48"/>
                  <a:gd name="T91" fmla="*/ 31 h 42"/>
                  <a:gd name="T92" fmla="*/ 36 w 48"/>
                  <a:gd name="T93" fmla="*/ 32 h 42"/>
                  <a:gd name="T94" fmla="*/ 37 w 48"/>
                  <a:gd name="T95" fmla="*/ 31 h 42"/>
                  <a:gd name="T96" fmla="*/ 39 w 48"/>
                  <a:gd name="T97" fmla="*/ 30 h 42"/>
                  <a:gd name="T98" fmla="*/ 41 w 48"/>
                  <a:gd name="T99" fmla="*/ 30 h 42"/>
                  <a:gd name="T100" fmla="*/ 43 w 48"/>
                  <a:gd name="T101" fmla="*/ 29 h 42"/>
                  <a:gd name="T102" fmla="*/ 44 w 48"/>
                  <a:gd name="T103" fmla="*/ 28 h 42"/>
                  <a:gd name="T104" fmla="*/ 44 w 48"/>
                  <a:gd name="T105" fmla="*/ 27 h 42"/>
                  <a:gd name="T106" fmla="*/ 42 w 48"/>
                  <a:gd name="T107" fmla="*/ 24 h 42"/>
                  <a:gd name="T108" fmla="*/ 43 w 48"/>
                  <a:gd name="T109" fmla="*/ 23 h 42"/>
                  <a:gd name="T110" fmla="*/ 43 w 48"/>
                  <a:gd name="T111" fmla="*/ 21 h 42"/>
                  <a:gd name="T112" fmla="*/ 44 w 48"/>
                  <a:gd name="T113" fmla="*/ 21 h 42"/>
                  <a:gd name="T114" fmla="*/ 46 w 48"/>
                  <a:gd name="T115" fmla="*/ 20 h 42"/>
                  <a:gd name="T116" fmla="*/ 45 w 48"/>
                  <a:gd name="T117" fmla="*/ 19 h 42"/>
                  <a:gd name="T118" fmla="*/ 45 w 48"/>
                  <a:gd name="T119" fmla="*/ 17 h 42"/>
                  <a:gd name="T120" fmla="*/ 47 w 48"/>
                  <a:gd name="T121" fmla="*/ 16 h 42"/>
                  <a:gd name="T122" fmla="*/ 4 w 48"/>
                  <a:gd name="T1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42">
                    <a:moveTo>
                      <a:pt x="33" y="6"/>
                    </a:moveTo>
                    <a:cubicBezTo>
                      <a:pt x="34" y="6"/>
                      <a:pt x="33" y="6"/>
                      <a:pt x="33" y="5"/>
                    </a:cubicBezTo>
                    <a:cubicBezTo>
                      <a:pt x="33" y="5"/>
                      <a:pt x="33" y="6"/>
                      <a:pt x="32" y="6"/>
                    </a:cubicBezTo>
                    <a:cubicBezTo>
                      <a:pt x="32" y="6"/>
                      <a:pt x="32" y="6"/>
                      <a:pt x="32" y="6"/>
                    </a:cubicBezTo>
                    <a:cubicBezTo>
                      <a:pt x="32" y="6"/>
                      <a:pt x="32" y="6"/>
                      <a:pt x="32" y="6"/>
                    </a:cubicBezTo>
                    <a:cubicBezTo>
                      <a:pt x="32" y="6"/>
                      <a:pt x="32" y="6"/>
                      <a:pt x="33" y="6"/>
                    </a:cubicBezTo>
                    <a:cubicBezTo>
                      <a:pt x="33" y="6"/>
                      <a:pt x="33" y="6"/>
                      <a:pt x="33" y="6"/>
                    </a:cubicBezTo>
                    <a:close/>
                    <a:moveTo>
                      <a:pt x="28" y="6"/>
                    </a:moveTo>
                    <a:cubicBezTo>
                      <a:pt x="28" y="6"/>
                      <a:pt x="28" y="6"/>
                      <a:pt x="28" y="6"/>
                    </a:cubicBezTo>
                    <a:cubicBezTo>
                      <a:pt x="28" y="6"/>
                      <a:pt x="28" y="6"/>
                      <a:pt x="28" y="6"/>
                    </a:cubicBezTo>
                    <a:cubicBezTo>
                      <a:pt x="28" y="6"/>
                      <a:pt x="28" y="6"/>
                      <a:pt x="28" y="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6" y="14"/>
                      <a:pt x="45" y="15"/>
                      <a:pt x="44" y="15"/>
                    </a:cubicBezTo>
                    <a:cubicBezTo>
                      <a:pt x="42" y="15"/>
                      <a:pt x="44" y="14"/>
                      <a:pt x="44" y="13"/>
                    </a:cubicBezTo>
                    <a:cubicBezTo>
                      <a:pt x="44" y="12"/>
                      <a:pt x="45" y="12"/>
                      <a:pt x="45" y="11"/>
                    </a:cubicBezTo>
                    <a:cubicBezTo>
                      <a:pt x="44" y="11"/>
                      <a:pt x="44" y="11"/>
                      <a:pt x="43" y="10"/>
                    </a:cubicBezTo>
                    <a:cubicBezTo>
                      <a:pt x="43" y="10"/>
                      <a:pt x="43" y="10"/>
                      <a:pt x="42" y="10"/>
                    </a:cubicBezTo>
                    <a:cubicBezTo>
                      <a:pt x="42" y="10"/>
                      <a:pt x="41" y="10"/>
                      <a:pt x="41" y="10"/>
                    </a:cubicBezTo>
                    <a:cubicBezTo>
                      <a:pt x="40" y="9"/>
                      <a:pt x="40" y="10"/>
                      <a:pt x="40" y="10"/>
                    </a:cubicBezTo>
                    <a:cubicBezTo>
                      <a:pt x="40" y="9"/>
                      <a:pt x="39" y="9"/>
                      <a:pt x="39" y="9"/>
                    </a:cubicBezTo>
                    <a:cubicBezTo>
                      <a:pt x="39" y="9"/>
                      <a:pt x="39" y="10"/>
                      <a:pt x="40" y="10"/>
                    </a:cubicBezTo>
                    <a:cubicBezTo>
                      <a:pt x="39" y="10"/>
                      <a:pt x="39" y="10"/>
                      <a:pt x="39" y="10"/>
                    </a:cubicBezTo>
                    <a:cubicBezTo>
                      <a:pt x="39" y="10"/>
                      <a:pt x="39" y="9"/>
                      <a:pt x="38" y="9"/>
                    </a:cubicBezTo>
                    <a:cubicBezTo>
                      <a:pt x="38" y="9"/>
                      <a:pt x="38" y="9"/>
                      <a:pt x="38" y="9"/>
                    </a:cubicBezTo>
                    <a:cubicBezTo>
                      <a:pt x="38" y="9"/>
                      <a:pt x="39" y="8"/>
                      <a:pt x="40" y="8"/>
                    </a:cubicBezTo>
                    <a:cubicBezTo>
                      <a:pt x="41" y="8"/>
                      <a:pt x="40" y="7"/>
                      <a:pt x="40" y="7"/>
                    </a:cubicBezTo>
                    <a:cubicBezTo>
                      <a:pt x="40" y="7"/>
                      <a:pt x="40" y="7"/>
                      <a:pt x="40" y="7"/>
                    </a:cubicBezTo>
                    <a:cubicBezTo>
                      <a:pt x="39" y="7"/>
                      <a:pt x="39" y="7"/>
                      <a:pt x="39" y="7"/>
                    </a:cubicBezTo>
                    <a:cubicBezTo>
                      <a:pt x="39" y="7"/>
                      <a:pt x="39" y="7"/>
                      <a:pt x="39" y="7"/>
                    </a:cubicBezTo>
                    <a:cubicBezTo>
                      <a:pt x="38" y="7"/>
                      <a:pt x="36" y="7"/>
                      <a:pt x="35" y="7"/>
                    </a:cubicBezTo>
                    <a:cubicBezTo>
                      <a:pt x="34" y="7"/>
                      <a:pt x="34" y="7"/>
                      <a:pt x="32" y="7"/>
                    </a:cubicBezTo>
                    <a:cubicBezTo>
                      <a:pt x="30" y="7"/>
                      <a:pt x="32" y="8"/>
                      <a:pt x="32" y="8"/>
                    </a:cubicBezTo>
                    <a:cubicBezTo>
                      <a:pt x="31" y="8"/>
                      <a:pt x="31" y="8"/>
                      <a:pt x="31" y="9"/>
                    </a:cubicBezTo>
                    <a:cubicBezTo>
                      <a:pt x="31" y="9"/>
                      <a:pt x="31" y="9"/>
                      <a:pt x="31" y="9"/>
                    </a:cubicBezTo>
                    <a:cubicBezTo>
                      <a:pt x="30" y="9"/>
                      <a:pt x="30" y="9"/>
                      <a:pt x="29" y="9"/>
                    </a:cubicBezTo>
                    <a:cubicBezTo>
                      <a:pt x="28" y="9"/>
                      <a:pt x="27" y="9"/>
                      <a:pt x="26" y="8"/>
                    </a:cubicBezTo>
                    <a:cubicBezTo>
                      <a:pt x="25" y="7"/>
                      <a:pt x="24" y="7"/>
                      <a:pt x="23" y="7"/>
                    </a:cubicBezTo>
                    <a:cubicBezTo>
                      <a:pt x="22" y="6"/>
                      <a:pt x="19" y="8"/>
                      <a:pt x="18" y="7"/>
                    </a:cubicBezTo>
                    <a:cubicBezTo>
                      <a:pt x="18" y="7"/>
                      <a:pt x="18" y="5"/>
                      <a:pt x="17" y="5"/>
                    </a:cubicBezTo>
                    <a:cubicBezTo>
                      <a:pt x="15" y="4"/>
                      <a:pt x="14" y="4"/>
                      <a:pt x="13" y="4"/>
                    </a:cubicBezTo>
                    <a:cubicBezTo>
                      <a:pt x="13" y="3"/>
                      <a:pt x="12" y="3"/>
                      <a:pt x="12" y="3"/>
                    </a:cubicBezTo>
                    <a:cubicBezTo>
                      <a:pt x="12" y="3"/>
                      <a:pt x="12" y="3"/>
                      <a:pt x="12" y="2"/>
                    </a:cubicBezTo>
                    <a:cubicBezTo>
                      <a:pt x="12" y="2"/>
                      <a:pt x="12" y="2"/>
                      <a:pt x="11" y="2"/>
                    </a:cubicBezTo>
                    <a:cubicBezTo>
                      <a:pt x="11" y="2"/>
                      <a:pt x="11" y="2"/>
                      <a:pt x="11" y="2"/>
                    </a:cubicBezTo>
                    <a:cubicBezTo>
                      <a:pt x="11" y="0"/>
                      <a:pt x="9" y="1"/>
                      <a:pt x="10" y="2"/>
                    </a:cubicBezTo>
                    <a:cubicBezTo>
                      <a:pt x="11" y="3"/>
                      <a:pt x="11" y="5"/>
                      <a:pt x="10" y="5"/>
                    </a:cubicBezTo>
                    <a:cubicBezTo>
                      <a:pt x="8" y="5"/>
                      <a:pt x="7" y="5"/>
                      <a:pt x="7" y="6"/>
                    </a:cubicBezTo>
                    <a:cubicBezTo>
                      <a:pt x="7" y="6"/>
                      <a:pt x="7" y="6"/>
                      <a:pt x="7" y="6"/>
                    </a:cubicBezTo>
                    <a:cubicBezTo>
                      <a:pt x="7" y="6"/>
                      <a:pt x="6" y="6"/>
                      <a:pt x="6" y="6"/>
                    </a:cubicBezTo>
                    <a:cubicBezTo>
                      <a:pt x="6" y="5"/>
                      <a:pt x="4" y="5"/>
                      <a:pt x="4" y="4"/>
                    </a:cubicBezTo>
                    <a:cubicBezTo>
                      <a:pt x="4" y="4"/>
                      <a:pt x="4" y="4"/>
                      <a:pt x="4" y="4"/>
                    </a:cubicBezTo>
                    <a:cubicBezTo>
                      <a:pt x="4"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3" y="6"/>
                      <a:pt x="3" y="6"/>
                    </a:cubicBezTo>
                    <a:cubicBezTo>
                      <a:pt x="3" y="6"/>
                      <a:pt x="3" y="6"/>
                      <a:pt x="3" y="6"/>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2"/>
                      <a:pt x="20" y="32"/>
                      <a:pt x="20" y="32"/>
                    </a:cubicBezTo>
                    <a:cubicBezTo>
                      <a:pt x="20" y="32"/>
                      <a:pt x="20" y="32"/>
                      <a:pt x="20" y="32"/>
                    </a:cubicBezTo>
                    <a:cubicBezTo>
                      <a:pt x="20" y="32"/>
                      <a:pt x="20" y="32"/>
                      <a:pt x="20" y="32"/>
                    </a:cubicBezTo>
                    <a:cubicBezTo>
                      <a:pt x="20" y="31"/>
                      <a:pt x="20" y="31"/>
                      <a:pt x="20" y="32"/>
                    </a:cubicBezTo>
                    <a:cubicBezTo>
                      <a:pt x="20"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2" y="39"/>
                      <a:pt x="22" y="39"/>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2"/>
                      <a:pt x="28" y="42"/>
                      <a:pt x="28" y="42"/>
                    </a:cubicBezTo>
                    <a:cubicBezTo>
                      <a:pt x="28" y="41"/>
                      <a:pt x="28" y="41"/>
                      <a:pt x="28"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29" y="41"/>
                      <a:pt x="29" y="41"/>
                      <a:pt x="29"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40"/>
                      <a:pt x="32" y="40"/>
                      <a:pt x="32" y="40"/>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3" y="30"/>
                      <a:pt x="33" y="30"/>
                      <a:pt x="33" y="30"/>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8" y="31"/>
                      <a:pt x="38" y="31"/>
                      <a:pt x="38" y="31"/>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0" y="30"/>
                      <a:pt x="40" y="30"/>
                      <a:pt x="40"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30"/>
                      <a:pt x="41" y="30"/>
                      <a:pt x="41" y="30"/>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3" y="29"/>
                      <a:pt x="43" y="29"/>
                      <a:pt x="43" y="29"/>
                    </a:cubicBezTo>
                    <a:cubicBezTo>
                      <a:pt x="43" y="29"/>
                      <a:pt x="43" y="29"/>
                      <a:pt x="43"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5" y="27"/>
                      <a:pt x="45" y="27"/>
                      <a:pt x="45"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3" y="22"/>
                      <a:pt x="43" y="22"/>
                      <a:pt x="43" y="22"/>
                    </a:cubicBezTo>
                    <a:cubicBezTo>
                      <a:pt x="42" y="22"/>
                      <a:pt x="42" y="22"/>
                      <a:pt x="42" y="22"/>
                    </a:cubicBezTo>
                    <a:cubicBezTo>
                      <a:pt x="42" y="22"/>
                      <a:pt x="42" y="22"/>
                      <a:pt x="42" y="22"/>
                    </a:cubicBezTo>
                    <a:cubicBezTo>
                      <a:pt x="43" y="22"/>
                      <a:pt x="43" y="22"/>
                      <a:pt x="43" y="22"/>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9"/>
                      <a:pt x="44" y="19"/>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7"/>
                      <a:pt x="46" y="17"/>
                      <a:pt x="46" y="17"/>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lnTo>
                      <a:pt x="47" y="15"/>
                    </a:lnTo>
                    <a:close/>
                    <a:moveTo>
                      <a:pt x="7" y="12"/>
                    </a:moveTo>
                    <a:cubicBezTo>
                      <a:pt x="7" y="12"/>
                      <a:pt x="7" y="12"/>
                      <a:pt x="7" y="13"/>
                    </a:cubicBezTo>
                    <a:cubicBezTo>
                      <a:pt x="6" y="13"/>
                      <a:pt x="6" y="13"/>
                      <a:pt x="6" y="13"/>
                    </a:cubicBezTo>
                    <a:cubicBezTo>
                      <a:pt x="6" y="13"/>
                      <a:pt x="6" y="13"/>
                      <a:pt x="6" y="13"/>
                    </a:cubicBezTo>
                    <a:cubicBezTo>
                      <a:pt x="6" y="13"/>
                      <a:pt x="6" y="13"/>
                      <a:pt x="6" y="12"/>
                    </a:cubicBezTo>
                    <a:cubicBezTo>
                      <a:pt x="6" y="12"/>
                      <a:pt x="5" y="12"/>
                      <a:pt x="5" y="12"/>
                    </a:cubicBezTo>
                    <a:cubicBezTo>
                      <a:pt x="5" y="12"/>
                      <a:pt x="5" y="12"/>
                      <a:pt x="5" y="11"/>
                    </a:cubicBezTo>
                    <a:cubicBezTo>
                      <a:pt x="5" y="11"/>
                      <a:pt x="5" y="11"/>
                      <a:pt x="4" y="11"/>
                    </a:cubicBezTo>
                    <a:cubicBezTo>
                      <a:pt x="4" y="11"/>
                      <a:pt x="4" y="11"/>
                      <a:pt x="4" y="11"/>
                    </a:cubicBezTo>
                    <a:cubicBezTo>
                      <a:pt x="4" y="11"/>
                      <a:pt x="4" y="10"/>
                      <a:pt x="4" y="10"/>
                    </a:cubicBezTo>
                    <a:cubicBezTo>
                      <a:pt x="4" y="10"/>
                      <a:pt x="4" y="9"/>
                      <a:pt x="4" y="9"/>
                    </a:cubicBezTo>
                    <a:cubicBezTo>
                      <a:pt x="5" y="9"/>
                      <a:pt x="5" y="8"/>
                      <a:pt x="5" y="8"/>
                    </a:cubicBezTo>
                    <a:cubicBezTo>
                      <a:pt x="5" y="8"/>
                      <a:pt x="6" y="7"/>
                      <a:pt x="6" y="7"/>
                    </a:cubicBezTo>
                    <a:cubicBezTo>
                      <a:pt x="6" y="7"/>
                      <a:pt x="6" y="7"/>
                      <a:pt x="6" y="7"/>
                    </a:cubicBezTo>
                    <a:cubicBezTo>
                      <a:pt x="6" y="7"/>
                      <a:pt x="6" y="7"/>
                      <a:pt x="6" y="7"/>
                    </a:cubicBezTo>
                    <a:cubicBezTo>
                      <a:pt x="6" y="7"/>
                      <a:pt x="6" y="7"/>
                      <a:pt x="6" y="7"/>
                    </a:cubicBezTo>
                    <a:cubicBezTo>
                      <a:pt x="6" y="8"/>
                      <a:pt x="7" y="10"/>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4" name="Freeform 176"/>
              <p:cNvSpPr>
                <a:spLocks noEditPoints="1"/>
              </p:cNvSpPr>
              <p:nvPr/>
            </p:nvSpPr>
            <p:spPr bwMode="auto">
              <a:xfrm>
                <a:off x="1897" y="2507"/>
                <a:ext cx="187" cy="334"/>
              </a:xfrm>
              <a:custGeom>
                <a:avLst/>
                <a:gdLst>
                  <a:gd name="T0" fmla="*/ 69 w 71"/>
                  <a:gd name="T1" fmla="*/ 14 h 127"/>
                  <a:gd name="T2" fmla="*/ 67 w 71"/>
                  <a:gd name="T3" fmla="*/ 17 h 127"/>
                  <a:gd name="T4" fmla="*/ 64 w 71"/>
                  <a:gd name="T5" fmla="*/ 20 h 127"/>
                  <a:gd name="T6" fmla="*/ 61 w 71"/>
                  <a:gd name="T7" fmla="*/ 21 h 127"/>
                  <a:gd name="T8" fmla="*/ 57 w 71"/>
                  <a:gd name="T9" fmla="*/ 21 h 127"/>
                  <a:gd name="T10" fmla="*/ 53 w 71"/>
                  <a:gd name="T11" fmla="*/ 19 h 127"/>
                  <a:gd name="T12" fmla="*/ 55 w 71"/>
                  <a:gd name="T13" fmla="*/ 15 h 127"/>
                  <a:gd name="T14" fmla="*/ 56 w 71"/>
                  <a:gd name="T15" fmla="*/ 12 h 127"/>
                  <a:gd name="T16" fmla="*/ 52 w 71"/>
                  <a:gd name="T17" fmla="*/ 11 h 127"/>
                  <a:gd name="T18" fmla="*/ 49 w 71"/>
                  <a:gd name="T19" fmla="*/ 8 h 127"/>
                  <a:gd name="T20" fmla="*/ 44 w 71"/>
                  <a:gd name="T21" fmla="*/ 7 h 127"/>
                  <a:gd name="T22" fmla="*/ 41 w 71"/>
                  <a:gd name="T23" fmla="*/ 4 h 127"/>
                  <a:gd name="T24" fmla="*/ 39 w 71"/>
                  <a:gd name="T25" fmla="*/ 2 h 127"/>
                  <a:gd name="T26" fmla="*/ 34 w 71"/>
                  <a:gd name="T27" fmla="*/ 1 h 127"/>
                  <a:gd name="T28" fmla="*/ 32 w 71"/>
                  <a:gd name="T29" fmla="*/ 2 h 127"/>
                  <a:gd name="T30" fmla="*/ 27 w 71"/>
                  <a:gd name="T31" fmla="*/ 0 h 127"/>
                  <a:gd name="T32" fmla="*/ 24 w 71"/>
                  <a:gd name="T33" fmla="*/ 2 h 127"/>
                  <a:gd name="T34" fmla="*/ 23 w 71"/>
                  <a:gd name="T35" fmla="*/ 6 h 127"/>
                  <a:gd name="T36" fmla="*/ 20 w 71"/>
                  <a:gd name="T37" fmla="*/ 9 h 127"/>
                  <a:gd name="T38" fmla="*/ 18 w 71"/>
                  <a:gd name="T39" fmla="*/ 11 h 127"/>
                  <a:gd name="T40" fmla="*/ 18 w 71"/>
                  <a:gd name="T41" fmla="*/ 16 h 127"/>
                  <a:gd name="T42" fmla="*/ 18 w 71"/>
                  <a:gd name="T43" fmla="*/ 19 h 127"/>
                  <a:gd name="T44" fmla="*/ 16 w 71"/>
                  <a:gd name="T45" fmla="*/ 22 h 127"/>
                  <a:gd name="T46" fmla="*/ 14 w 71"/>
                  <a:gd name="T47" fmla="*/ 26 h 127"/>
                  <a:gd name="T48" fmla="*/ 13 w 71"/>
                  <a:gd name="T49" fmla="*/ 31 h 127"/>
                  <a:gd name="T50" fmla="*/ 12 w 71"/>
                  <a:gd name="T51" fmla="*/ 35 h 127"/>
                  <a:gd name="T52" fmla="*/ 12 w 71"/>
                  <a:gd name="T53" fmla="*/ 38 h 127"/>
                  <a:gd name="T54" fmla="*/ 13 w 71"/>
                  <a:gd name="T55" fmla="*/ 42 h 127"/>
                  <a:gd name="T56" fmla="*/ 13 w 71"/>
                  <a:gd name="T57" fmla="*/ 46 h 127"/>
                  <a:gd name="T58" fmla="*/ 12 w 71"/>
                  <a:gd name="T59" fmla="*/ 50 h 127"/>
                  <a:gd name="T60" fmla="*/ 11 w 71"/>
                  <a:gd name="T61" fmla="*/ 54 h 127"/>
                  <a:gd name="T62" fmla="*/ 9 w 71"/>
                  <a:gd name="T63" fmla="*/ 57 h 127"/>
                  <a:gd name="T64" fmla="*/ 8 w 71"/>
                  <a:gd name="T65" fmla="*/ 61 h 127"/>
                  <a:gd name="T66" fmla="*/ 9 w 71"/>
                  <a:gd name="T67" fmla="*/ 66 h 127"/>
                  <a:gd name="T68" fmla="*/ 7 w 71"/>
                  <a:gd name="T69" fmla="*/ 69 h 127"/>
                  <a:gd name="T70" fmla="*/ 7 w 71"/>
                  <a:gd name="T71" fmla="*/ 73 h 127"/>
                  <a:gd name="T72" fmla="*/ 6 w 71"/>
                  <a:gd name="T73" fmla="*/ 78 h 127"/>
                  <a:gd name="T74" fmla="*/ 5 w 71"/>
                  <a:gd name="T75" fmla="*/ 80 h 127"/>
                  <a:gd name="T76" fmla="*/ 6 w 71"/>
                  <a:gd name="T77" fmla="*/ 84 h 127"/>
                  <a:gd name="T78" fmla="*/ 7 w 71"/>
                  <a:gd name="T79" fmla="*/ 88 h 127"/>
                  <a:gd name="T80" fmla="*/ 8 w 71"/>
                  <a:gd name="T81" fmla="*/ 90 h 127"/>
                  <a:gd name="T82" fmla="*/ 5 w 71"/>
                  <a:gd name="T83" fmla="*/ 92 h 127"/>
                  <a:gd name="T84" fmla="*/ 7 w 71"/>
                  <a:gd name="T85" fmla="*/ 95 h 127"/>
                  <a:gd name="T86" fmla="*/ 7 w 71"/>
                  <a:gd name="T87" fmla="*/ 99 h 127"/>
                  <a:gd name="T88" fmla="*/ 5 w 71"/>
                  <a:gd name="T89" fmla="*/ 103 h 127"/>
                  <a:gd name="T90" fmla="*/ 4 w 71"/>
                  <a:gd name="T91" fmla="*/ 106 h 127"/>
                  <a:gd name="T92" fmla="*/ 3 w 71"/>
                  <a:gd name="T93" fmla="*/ 110 h 127"/>
                  <a:gd name="T94" fmla="*/ 0 w 71"/>
                  <a:gd name="T95" fmla="*/ 113 h 127"/>
                  <a:gd name="T96" fmla="*/ 1 w 71"/>
                  <a:gd name="T97" fmla="*/ 117 h 127"/>
                  <a:gd name="T98" fmla="*/ 3 w 71"/>
                  <a:gd name="T99" fmla="*/ 118 h 127"/>
                  <a:gd name="T100" fmla="*/ 5 w 71"/>
                  <a:gd name="T101" fmla="*/ 121 h 127"/>
                  <a:gd name="T102" fmla="*/ 13 w 71"/>
                  <a:gd name="T103" fmla="*/ 125 h 127"/>
                  <a:gd name="T104" fmla="*/ 16 w 71"/>
                  <a:gd name="T105" fmla="*/ 123 h 127"/>
                  <a:gd name="T106" fmla="*/ 24 w 71"/>
                  <a:gd name="T107" fmla="*/ 94 h 127"/>
                  <a:gd name="T108" fmla="*/ 41 w 71"/>
                  <a:gd name="T109" fmla="*/ 69 h 127"/>
                  <a:gd name="T110" fmla="*/ 55 w 71"/>
                  <a:gd name="T111" fmla="*/ 42 h 127"/>
                  <a:gd name="T112" fmla="*/ 55 w 71"/>
                  <a:gd name="T113" fmla="*/ 37 h 127"/>
                  <a:gd name="T114" fmla="*/ 56 w 71"/>
                  <a:gd name="T115" fmla="*/ 32 h 127"/>
                  <a:gd name="T116" fmla="*/ 58 w 71"/>
                  <a:gd name="T117" fmla="*/ 29 h 127"/>
                  <a:gd name="T118" fmla="*/ 61 w 71"/>
                  <a:gd name="T119" fmla="*/ 26 h 127"/>
                  <a:gd name="T120" fmla="*/ 63 w 71"/>
                  <a:gd name="T121" fmla="*/ 24 h 127"/>
                  <a:gd name="T122" fmla="*/ 66 w 71"/>
                  <a:gd name="T123" fmla="*/ 21 h 127"/>
                  <a:gd name="T124" fmla="*/ 69 w 71"/>
                  <a:gd name="T125" fmla="*/ 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27">
                    <a:moveTo>
                      <a:pt x="18" y="127"/>
                    </a:moveTo>
                    <a:cubicBezTo>
                      <a:pt x="18" y="127"/>
                      <a:pt x="18" y="127"/>
                      <a:pt x="18" y="127"/>
                    </a:cubicBezTo>
                    <a:cubicBezTo>
                      <a:pt x="18" y="127"/>
                      <a:pt x="18" y="127"/>
                      <a:pt x="18" y="127"/>
                    </a:cubicBezTo>
                    <a:cubicBezTo>
                      <a:pt x="17" y="127"/>
                      <a:pt x="17" y="127"/>
                      <a:pt x="17" y="127"/>
                    </a:cubicBezTo>
                    <a:cubicBezTo>
                      <a:pt x="17" y="127"/>
                      <a:pt x="17" y="127"/>
                      <a:pt x="17" y="127"/>
                    </a:cubicBezTo>
                    <a:cubicBezTo>
                      <a:pt x="18" y="127"/>
                      <a:pt x="18" y="127"/>
                      <a:pt x="18" y="127"/>
                    </a:cubicBezTo>
                    <a:cubicBezTo>
                      <a:pt x="18" y="127"/>
                      <a:pt x="18" y="127"/>
                      <a:pt x="18" y="127"/>
                    </a:cubicBezTo>
                    <a:close/>
                    <a:moveTo>
                      <a:pt x="71" y="16"/>
                    </a:move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4"/>
                      <a:pt x="68" y="14"/>
                      <a:pt x="68" y="14"/>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8" y="15"/>
                      <a:pt x="68" y="15"/>
                      <a:pt x="68" y="15"/>
                    </a:cubicBezTo>
                    <a:cubicBezTo>
                      <a:pt x="68" y="15"/>
                      <a:pt x="68" y="15"/>
                      <a:pt x="68" y="15"/>
                    </a:cubicBezTo>
                    <a:cubicBezTo>
                      <a:pt x="68" y="16"/>
                      <a:pt x="67" y="16"/>
                      <a:pt x="67" y="16"/>
                    </a:cubicBezTo>
                    <a:cubicBezTo>
                      <a:pt x="67" y="16"/>
                      <a:pt x="67" y="16"/>
                      <a:pt x="67" y="16"/>
                    </a:cubicBezTo>
                    <a:cubicBezTo>
                      <a:pt x="67" y="16"/>
                      <a:pt x="67" y="16"/>
                      <a:pt x="67" y="16"/>
                    </a:cubicBezTo>
                    <a:cubicBezTo>
                      <a:pt x="68" y="16"/>
                      <a:pt x="68" y="16"/>
                      <a:pt x="68" y="16"/>
                    </a:cubicBezTo>
                    <a:cubicBezTo>
                      <a:pt x="68" y="16"/>
                      <a:pt x="68" y="16"/>
                      <a:pt x="68" y="16"/>
                    </a:cubicBezTo>
                    <a:cubicBezTo>
                      <a:pt x="67" y="16"/>
                      <a:pt x="67" y="16"/>
                      <a:pt x="67" y="16"/>
                    </a:cubicBezTo>
                    <a:cubicBezTo>
                      <a:pt x="67" y="16"/>
                      <a:pt x="67" y="16"/>
                      <a:pt x="67" y="16"/>
                    </a:cubicBezTo>
                    <a:cubicBezTo>
                      <a:pt x="67" y="16"/>
                      <a:pt x="67" y="16"/>
                      <a:pt x="67" y="16"/>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7"/>
                      <a:pt x="67" y="17"/>
                      <a:pt x="67" y="17"/>
                    </a:cubicBezTo>
                    <a:cubicBezTo>
                      <a:pt x="67" y="18"/>
                      <a:pt x="67" y="18"/>
                      <a:pt x="67" y="18"/>
                    </a:cubicBezTo>
                    <a:cubicBezTo>
                      <a:pt x="67" y="18"/>
                      <a:pt x="67" y="18"/>
                      <a:pt x="67" y="18"/>
                    </a:cubicBezTo>
                    <a:cubicBezTo>
                      <a:pt x="67" y="18"/>
                      <a:pt x="67" y="18"/>
                      <a:pt x="67" y="18"/>
                    </a:cubicBezTo>
                    <a:cubicBezTo>
                      <a:pt x="67" y="18"/>
                      <a:pt x="67" y="18"/>
                      <a:pt x="67"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20"/>
                      <a:pt x="65" y="20"/>
                      <a:pt x="65"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4" y="21"/>
                      <a:pt x="64" y="21"/>
                      <a:pt x="64"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0"/>
                      <a:pt x="63" y="20"/>
                      <a:pt x="63" y="20"/>
                    </a:cubicBezTo>
                    <a:cubicBezTo>
                      <a:pt x="63" y="20"/>
                      <a:pt x="63" y="20"/>
                      <a:pt x="63"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1" y="21"/>
                      <a:pt x="61" y="21"/>
                      <a:pt x="61"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1"/>
                      <a:pt x="58" y="21"/>
                    </a:cubicBezTo>
                    <a:cubicBezTo>
                      <a:pt x="57" y="21"/>
                      <a:pt x="57" y="21"/>
                      <a:pt x="57" y="21"/>
                    </a:cubicBezTo>
                    <a:cubicBezTo>
                      <a:pt x="57" y="21"/>
                      <a:pt x="57" y="21"/>
                      <a:pt x="57" y="21"/>
                    </a:cubicBezTo>
                    <a:cubicBezTo>
                      <a:pt x="57" y="21"/>
                      <a:pt x="57" y="21"/>
                      <a:pt x="57" y="21"/>
                    </a:cubicBezTo>
                    <a:cubicBezTo>
                      <a:pt x="57" y="21"/>
                      <a:pt x="57" y="21"/>
                      <a:pt x="57" y="21"/>
                    </a:cubicBezTo>
                    <a:cubicBezTo>
                      <a:pt x="56" y="21"/>
                      <a:pt x="56" y="21"/>
                      <a:pt x="56" y="21"/>
                    </a:cubicBezTo>
                    <a:cubicBezTo>
                      <a:pt x="56" y="21"/>
                      <a:pt x="56" y="21"/>
                      <a:pt x="56" y="21"/>
                    </a:cubicBezTo>
                    <a:cubicBezTo>
                      <a:pt x="56" y="21"/>
                      <a:pt x="56" y="21"/>
                      <a:pt x="56" y="21"/>
                    </a:cubicBezTo>
                    <a:cubicBezTo>
                      <a:pt x="56" y="21"/>
                      <a:pt x="56" y="21"/>
                      <a:pt x="56" y="21"/>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8"/>
                      <a:pt x="54" y="18"/>
                      <a:pt x="54" y="18"/>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6"/>
                      <a:pt x="54" y="16"/>
                      <a:pt x="54" y="16"/>
                    </a:cubicBezTo>
                    <a:cubicBezTo>
                      <a:pt x="54" y="16"/>
                      <a:pt x="54" y="16"/>
                      <a:pt x="54" y="16"/>
                    </a:cubicBezTo>
                    <a:cubicBezTo>
                      <a:pt x="54" y="16"/>
                      <a:pt x="54" y="16"/>
                      <a:pt x="54" y="16"/>
                    </a:cubicBezTo>
                    <a:cubicBezTo>
                      <a:pt x="54" y="16"/>
                      <a:pt x="54" y="16"/>
                      <a:pt x="54"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6" y="15"/>
                      <a:pt x="56" y="15"/>
                    </a:cubicBezTo>
                    <a:cubicBezTo>
                      <a:pt x="56" y="15"/>
                      <a:pt x="56" y="15"/>
                      <a:pt x="56" y="15"/>
                    </a:cubicBezTo>
                    <a:cubicBezTo>
                      <a:pt x="56" y="15"/>
                      <a:pt x="56" y="15"/>
                      <a:pt x="56" y="15"/>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4"/>
                      <a:pt x="56" y="14"/>
                      <a:pt x="56" y="14"/>
                    </a:cubicBezTo>
                    <a:cubicBezTo>
                      <a:pt x="56" y="13"/>
                      <a:pt x="56" y="13"/>
                      <a:pt x="56" y="13"/>
                    </a:cubicBezTo>
                    <a:cubicBezTo>
                      <a:pt x="56" y="13"/>
                      <a:pt x="56" y="13"/>
                      <a:pt x="56" y="13"/>
                    </a:cubicBezTo>
                    <a:cubicBezTo>
                      <a:pt x="56" y="13"/>
                      <a:pt x="56" y="13"/>
                      <a:pt x="56"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4" y="11"/>
                      <a:pt x="54" y="11"/>
                      <a:pt x="54" y="11"/>
                    </a:cubicBezTo>
                    <a:cubicBezTo>
                      <a:pt x="54" y="12"/>
                      <a:pt x="54" y="12"/>
                      <a:pt x="54" y="12"/>
                    </a:cubicBezTo>
                    <a:cubicBezTo>
                      <a:pt x="54" y="12"/>
                      <a:pt x="54" y="12"/>
                      <a:pt x="54" y="12"/>
                    </a:cubicBezTo>
                    <a:cubicBezTo>
                      <a:pt x="54" y="12"/>
                      <a:pt x="54" y="12"/>
                      <a:pt x="54" y="12"/>
                    </a:cubicBezTo>
                    <a:cubicBezTo>
                      <a:pt x="54" y="12"/>
                      <a:pt x="54" y="12"/>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7" y="8"/>
                      <a:pt x="47" y="8"/>
                      <a:pt x="47" y="8"/>
                    </a:cubicBezTo>
                    <a:cubicBezTo>
                      <a:pt x="47" y="8"/>
                      <a:pt x="47" y="8"/>
                      <a:pt x="47"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2"/>
                      <a:pt x="18" y="12"/>
                      <a:pt x="18"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6" y="20"/>
                      <a:pt x="16" y="20"/>
                      <a:pt x="16" y="20"/>
                    </a:cubicBezTo>
                    <a:cubicBezTo>
                      <a:pt x="16" y="20"/>
                      <a:pt x="16" y="20"/>
                      <a:pt x="16" y="20"/>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3"/>
                      <a:pt x="16" y="23"/>
                      <a:pt x="16" y="23"/>
                    </a:cubicBez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1" y="39"/>
                      <a:pt x="11" y="39"/>
                      <a:pt x="11" y="39"/>
                    </a:cubicBezTo>
                    <a:cubicBezTo>
                      <a:pt x="11" y="39"/>
                      <a:pt x="11" y="39"/>
                      <a:pt x="11" y="39"/>
                    </a:cubicBezTo>
                    <a:cubicBezTo>
                      <a:pt x="11" y="39"/>
                      <a:pt x="11" y="39"/>
                      <a:pt x="11" y="39"/>
                    </a:cubicBezTo>
                    <a:cubicBezTo>
                      <a:pt x="11" y="39"/>
                      <a:pt x="12" y="39"/>
                      <a:pt x="11" y="39"/>
                    </a:cubicBezTo>
                    <a:cubicBezTo>
                      <a:pt x="11" y="39"/>
                      <a:pt x="11" y="39"/>
                      <a:pt x="11" y="39"/>
                    </a:cubicBezTo>
                    <a:cubicBezTo>
                      <a:pt x="11" y="39"/>
                      <a:pt x="11" y="39"/>
                      <a:pt x="11" y="39"/>
                    </a:cubicBezTo>
                    <a:cubicBezTo>
                      <a:pt x="11" y="39"/>
                      <a:pt x="11" y="39"/>
                      <a:pt x="11" y="39"/>
                    </a:cubicBezTo>
                    <a:cubicBezTo>
                      <a:pt x="12" y="39"/>
                      <a:pt x="12" y="39"/>
                      <a:pt x="12" y="39"/>
                    </a:cubicBezTo>
                    <a:cubicBezTo>
                      <a:pt x="12" y="39"/>
                      <a:pt x="12" y="39"/>
                      <a:pt x="12" y="39"/>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6"/>
                      <a:pt x="13" y="46"/>
                      <a:pt x="13" y="46"/>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3" y="48"/>
                      <a:pt x="13" y="48"/>
                      <a:pt x="13" y="48"/>
                    </a:cubicBezTo>
                    <a:cubicBezTo>
                      <a:pt x="13" y="48"/>
                      <a:pt x="13" y="48"/>
                      <a:pt x="13"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2" y="50"/>
                      <a:pt x="12" y="50"/>
                      <a:pt x="12" y="50"/>
                    </a:cubicBezTo>
                    <a:cubicBezTo>
                      <a:pt x="11" y="50"/>
                      <a:pt x="11" y="50"/>
                      <a:pt x="11" y="50"/>
                    </a:cubicBezTo>
                    <a:cubicBezTo>
                      <a:pt x="11" y="50"/>
                      <a:pt x="11" y="50"/>
                      <a:pt x="11" y="50"/>
                    </a:cubicBezTo>
                    <a:cubicBezTo>
                      <a:pt x="11" y="50"/>
                      <a:pt x="11" y="50"/>
                      <a:pt x="11" y="50"/>
                    </a:cubicBezTo>
                    <a:cubicBezTo>
                      <a:pt x="11" y="50"/>
                      <a:pt x="11" y="50"/>
                      <a:pt x="11" y="50"/>
                    </a:cubicBezTo>
                    <a:cubicBezTo>
                      <a:pt x="11" y="50"/>
                      <a:pt x="11" y="50"/>
                      <a:pt x="11" y="50"/>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2"/>
                      <a:pt x="11" y="52"/>
                      <a:pt x="11" y="52"/>
                    </a:cubicBezTo>
                    <a:cubicBezTo>
                      <a:pt x="11" y="53"/>
                      <a:pt x="11" y="53"/>
                      <a:pt x="11" y="53"/>
                    </a:cubicBezTo>
                    <a:cubicBezTo>
                      <a:pt x="11" y="53"/>
                      <a:pt x="11" y="53"/>
                      <a:pt x="11" y="53"/>
                    </a:cubicBezTo>
                    <a:cubicBezTo>
                      <a:pt x="11" y="53"/>
                      <a:pt x="11" y="53"/>
                      <a:pt x="11" y="53"/>
                    </a:cubicBezTo>
                    <a:cubicBezTo>
                      <a:pt x="11" y="53"/>
                      <a:pt x="11" y="53"/>
                      <a:pt x="11" y="53"/>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4"/>
                      <a:pt x="11" y="54"/>
                    </a:cubicBezTo>
                    <a:cubicBezTo>
                      <a:pt x="11" y="54"/>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1" y="55"/>
                      <a:pt x="11" y="55"/>
                      <a:pt x="11" y="55"/>
                    </a:cubicBezTo>
                    <a:cubicBezTo>
                      <a:pt x="10" y="55"/>
                      <a:pt x="10" y="55"/>
                      <a:pt x="10" y="55"/>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6"/>
                      <a:pt x="10" y="56"/>
                      <a:pt x="10" y="56"/>
                    </a:cubicBezTo>
                    <a:cubicBezTo>
                      <a:pt x="10" y="57"/>
                      <a:pt x="10" y="57"/>
                      <a:pt x="10" y="57"/>
                    </a:cubicBezTo>
                    <a:cubicBezTo>
                      <a:pt x="10" y="57"/>
                      <a:pt x="10" y="57"/>
                      <a:pt x="10"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7"/>
                      <a:pt x="9" y="57"/>
                    </a:cubicBezTo>
                    <a:cubicBezTo>
                      <a:pt x="9" y="57"/>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59"/>
                      <a:pt x="9" y="59"/>
                      <a:pt x="9" y="59"/>
                    </a:cubicBezTo>
                    <a:cubicBezTo>
                      <a:pt x="9" y="60"/>
                      <a:pt x="9" y="60"/>
                      <a:pt x="9" y="60"/>
                    </a:cubicBezTo>
                    <a:cubicBezTo>
                      <a:pt x="9" y="60"/>
                      <a:pt x="9" y="60"/>
                      <a:pt x="9"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8" y="61"/>
                      <a:pt x="8" y="61"/>
                      <a:pt x="8" y="61"/>
                    </a:cubicBezTo>
                    <a:cubicBezTo>
                      <a:pt x="8" y="61"/>
                      <a:pt x="8" y="61"/>
                      <a:pt x="8" y="61"/>
                    </a:cubicBezTo>
                    <a:cubicBezTo>
                      <a:pt x="8" y="62"/>
                      <a:pt x="8" y="62"/>
                      <a:pt x="8" y="62"/>
                    </a:cubicBezTo>
                    <a:cubicBezTo>
                      <a:pt x="8" y="62"/>
                      <a:pt x="8" y="62"/>
                      <a:pt x="8" y="62"/>
                    </a:cubicBezTo>
                    <a:cubicBezTo>
                      <a:pt x="8" y="62"/>
                      <a:pt x="8" y="62"/>
                      <a:pt x="8" y="62"/>
                    </a:cubicBezTo>
                    <a:cubicBezTo>
                      <a:pt x="8" y="62"/>
                      <a:pt x="8" y="62"/>
                      <a:pt x="8"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2"/>
                      <a:pt x="9" y="62"/>
                      <a:pt x="9" y="62"/>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3"/>
                      <a:pt x="9" y="63"/>
                      <a:pt x="9" y="63"/>
                    </a:cubicBezTo>
                    <a:cubicBezTo>
                      <a:pt x="9" y="64"/>
                      <a:pt x="9" y="64"/>
                      <a:pt x="9" y="64"/>
                    </a:cubicBezTo>
                    <a:cubicBezTo>
                      <a:pt x="9" y="64"/>
                      <a:pt x="9" y="64"/>
                      <a:pt x="9" y="64"/>
                    </a:cubicBezTo>
                    <a:cubicBezTo>
                      <a:pt x="9" y="64"/>
                      <a:pt x="9" y="64"/>
                      <a:pt x="9" y="64"/>
                    </a:cubicBezTo>
                    <a:cubicBezTo>
                      <a:pt x="9" y="64"/>
                      <a:pt x="9" y="64"/>
                      <a:pt x="9" y="64"/>
                    </a:cubicBezTo>
                    <a:cubicBezTo>
                      <a:pt x="9" y="64"/>
                      <a:pt x="9" y="64"/>
                      <a:pt x="9" y="64"/>
                    </a:cubicBezTo>
                    <a:cubicBezTo>
                      <a:pt x="9" y="65"/>
                      <a:pt x="9" y="65"/>
                      <a:pt x="9" y="65"/>
                    </a:cubicBezTo>
                    <a:cubicBezTo>
                      <a:pt x="9" y="65"/>
                      <a:pt x="9" y="65"/>
                      <a:pt x="9" y="65"/>
                    </a:cubicBezTo>
                    <a:cubicBezTo>
                      <a:pt x="9" y="65"/>
                      <a:pt x="9" y="65"/>
                      <a:pt x="9" y="65"/>
                    </a:cubicBezTo>
                    <a:cubicBezTo>
                      <a:pt x="9" y="65"/>
                      <a:pt x="9" y="65"/>
                      <a:pt x="9" y="65"/>
                    </a:cubicBezTo>
                    <a:cubicBezTo>
                      <a:pt x="9" y="65"/>
                      <a:pt x="9" y="65"/>
                      <a:pt x="9"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5"/>
                      <a:pt x="10" y="65"/>
                      <a:pt x="10" y="65"/>
                    </a:cubicBezTo>
                    <a:cubicBezTo>
                      <a:pt x="10" y="66"/>
                      <a:pt x="10" y="66"/>
                      <a:pt x="10"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9" y="66"/>
                      <a:pt x="9" y="66"/>
                      <a:pt x="9" y="66"/>
                    </a:cubicBezTo>
                    <a:cubicBezTo>
                      <a:pt x="8" y="66"/>
                      <a:pt x="8" y="66"/>
                      <a:pt x="8" y="66"/>
                    </a:cubicBezTo>
                    <a:cubicBezTo>
                      <a:pt x="8" y="66"/>
                      <a:pt x="8" y="66"/>
                      <a:pt x="8" y="66"/>
                    </a:cubicBezTo>
                    <a:cubicBezTo>
                      <a:pt x="8" y="66"/>
                      <a:pt x="8" y="66"/>
                      <a:pt x="8" y="66"/>
                    </a:cubicBezTo>
                    <a:cubicBezTo>
                      <a:pt x="8" y="66"/>
                      <a:pt x="8" y="66"/>
                      <a:pt x="8" y="66"/>
                    </a:cubicBezTo>
                    <a:cubicBezTo>
                      <a:pt x="8" y="66"/>
                      <a:pt x="8" y="66"/>
                      <a:pt x="8" y="66"/>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7"/>
                      <a:pt x="8" y="67"/>
                      <a:pt x="8" y="67"/>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8"/>
                      <a:pt x="8" y="68"/>
                      <a:pt x="8" y="68"/>
                    </a:cubicBezTo>
                    <a:cubicBezTo>
                      <a:pt x="8" y="69"/>
                      <a:pt x="8" y="69"/>
                      <a:pt x="8"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7" y="72"/>
                      <a:pt x="7" y="72"/>
                    </a:cubicBezTo>
                    <a:cubicBezTo>
                      <a:pt x="7" y="72"/>
                      <a:pt x="7"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7" y="73"/>
                      <a:pt x="7" y="73"/>
                      <a:pt x="7" y="73"/>
                    </a:cubicBezTo>
                    <a:cubicBezTo>
                      <a:pt x="7" y="73"/>
                      <a:pt x="7" y="73"/>
                      <a:pt x="7" y="73"/>
                    </a:cubicBezTo>
                    <a:cubicBezTo>
                      <a:pt x="7" y="73"/>
                      <a:pt x="7" y="73"/>
                      <a:pt x="7" y="73"/>
                    </a:cubicBezTo>
                    <a:cubicBezTo>
                      <a:pt x="7" y="73"/>
                      <a:pt x="7" y="73"/>
                      <a:pt x="7" y="73"/>
                    </a:cubicBezTo>
                    <a:cubicBezTo>
                      <a:pt x="7" y="73"/>
                      <a:pt x="7" y="73"/>
                      <a:pt x="7"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5"/>
                      <a:pt x="6" y="75"/>
                      <a:pt x="6" y="75"/>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8"/>
                      <a:pt x="6" y="78"/>
                      <a:pt x="6" y="78"/>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79"/>
                      <a:pt x="6" y="79"/>
                      <a:pt x="6" y="79"/>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0"/>
                      <a:pt x="6" y="80"/>
                      <a:pt x="6" y="80"/>
                    </a:cubicBezTo>
                    <a:cubicBezTo>
                      <a:pt x="6" y="81"/>
                      <a:pt x="6" y="81"/>
                      <a:pt x="6" y="81"/>
                    </a:cubicBezTo>
                    <a:cubicBezTo>
                      <a:pt x="6" y="81"/>
                      <a:pt x="6" y="81"/>
                      <a:pt x="6" y="81"/>
                    </a:cubicBezTo>
                    <a:cubicBezTo>
                      <a:pt x="5" y="81"/>
                      <a:pt x="5" y="81"/>
                      <a:pt x="5" y="81"/>
                    </a:cubicBezTo>
                    <a:cubicBezTo>
                      <a:pt x="5" y="81"/>
                      <a:pt x="5" y="81"/>
                      <a:pt x="5" y="81"/>
                    </a:cubicBezTo>
                    <a:cubicBezTo>
                      <a:pt x="5" y="80"/>
                      <a:pt x="5" y="80"/>
                      <a:pt x="5" y="80"/>
                    </a:cubicBezTo>
                    <a:cubicBezTo>
                      <a:pt x="5" y="80"/>
                      <a:pt x="5" y="80"/>
                      <a:pt x="5" y="80"/>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2"/>
                      <a:pt x="5" y="82"/>
                      <a:pt x="5" y="82"/>
                    </a:cubicBezTo>
                    <a:cubicBezTo>
                      <a:pt x="5" y="83"/>
                      <a:pt x="5" y="83"/>
                      <a:pt x="5" y="83"/>
                    </a:cubicBezTo>
                    <a:cubicBezTo>
                      <a:pt x="5" y="83"/>
                      <a:pt x="5" y="83"/>
                      <a:pt x="5" y="83"/>
                    </a:cubicBezTo>
                    <a:cubicBezTo>
                      <a:pt x="5" y="83"/>
                      <a:pt x="5" y="83"/>
                      <a:pt x="5" y="83"/>
                    </a:cubicBezTo>
                    <a:cubicBezTo>
                      <a:pt x="5" y="83"/>
                      <a:pt x="5" y="83"/>
                      <a:pt x="5" y="83"/>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5" y="84"/>
                      <a:pt x="5" y="84"/>
                      <a:pt x="5"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4"/>
                      <a:pt x="6" y="84"/>
                      <a:pt x="6" y="84"/>
                    </a:cubicBezTo>
                    <a:cubicBezTo>
                      <a:pt x="6" y="85"/>
                      <a:pt x="6" y="85"/>
                      <a:pt x="6" y="85"/>
                    </a:cubicBezTo>
                    <a:cubicBezTo>
                      <a:pt x="6" y="85"/>
                      <a:pt x="6" y="85"/>
                      <a:pt x="6" y="85"/>
                    </a:cubicBezTo>
                    <a:cubicBezTo>
                      <a:pt x="6" y="85"/>
                      <a:pt x="6" y="85"/>
                      <a:pt x="6" y="85"/>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6" y="86"/>
                      <a:pt x="6" y="86"/>
                      <a:pt x="6" y="86"/>
                    </a:cubicBezTo>
                    <a:cubicBezTo>
                      <a:pt x="7" y="86"/>
                      <a:pt x="7" y="86"/>
                      <a:pt x="7" y="86"/>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7" y="87"/>
                      <a:pt x="7" y="87"/>
                      <a:pt x="7" y="87"/>
                    </a:cubicBezTo>
                    <a:cubicBezTo>
                      <a:pt x="6" y="87"/>
                      <a:pt x="6" y="87"/>
                      <a:pt x="6" y="87"/>
                    </a:cubicBezTo>
                    <a:cubicBezTo>
                      <a:pt x="6" y="87"/>
                      <a:pt x="6" y="87"/>
                      <a:pt x="6" y="87"/>
                    </a:cubicBezTo>
                    <a:cubicBezTo>
                      <a:pt x="6" y="87"/>
                      <a:pt x="6" y="87"/>
                      <a:pt x="6" y="87"/>
                    </a:cubicBezTo>
                    <a:cubicBezTo>
                      <a:pt x="6" y="87"/>
                      <a:pt x="6" y="87"/>
                      <a:pt x="6" y="87"/>
                    </a:cubicBezTo>
                    <a:cubicBezTo>
                      <a:pt x="6" y="87"/>
                      <a:pt x="6" y="87"/>
                      <a:pt x="6" y="87"/>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7" y="88"/>
                      <a:pt x="7" y="88"/>
                      <a:pt x="7" y="88"/>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89"/>
                      <a:pt x="6" y="89"/>
                      <a:pt x="6" y="89"/>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7" y="90"/>
                      <a:pt x="7" y="90"/>
                      <a:pt x="7"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8" y="90"/>
                      <a:pt x="8" y="90"/>
                      <a:pt x="8" y="90"/>
                    </a:cubicBezTo>
                    <a:cubicBezTo>
                      <a:pt x="9" y="90"/>
                      <a:pt x="9" y="90"/>
                      <a:pt x="9" y="90"/>
                    </a:cubicBezTo>
                    <a:cubicBezTo>
                      <a:pt x="9" y="91"/>
                      <a:pt x="9" y="91"/>
                      <a:pt x="9" y="91"/>
                    </a:cubicBezTo>
                    <a:cubicBezTo>
                      <a:pt x="9" y="91"/>
                      <a:pt x="9" y="91"/>
                      <a:pt x="9" y="91"/>
                    </a:cubicBezTo>
                    <a:cubicBezTo>
                      <a:pt x="9" y="91"/>
                      <a:pt x="9" y="91"/>
                      <a:pt x="9"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1"/>
                      <a:pt x="8" y="91"/>
                      <a:pt x="8" y="91"/>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8" y="92"/>
                      <a:pt x="8" y="92"/>
                      <a:pt x="8"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7" y="92"/>
                      <a:pt x="7" y="92"/>
                    </a:cubicBezTo>
                    <a:cubicBezTo>
                      <a:pt x="7"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5" y="92"/>
                      <a:pt x="5" y="92"/>
                      <a:pt x="5"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6" y="92"/>
                      <a:pt x="6" y="92"/>
                      <a:pt x="6" y="92"/>
                    </a:cubicBezTo>
                    <a:cubicBezTo>
                      <a:pt x="7" y="92"/>
                      <a:pt x="7" y="92"/>
                      <a:pt x="7" y="92"/>
                    </a:cubicBezTo>
                    <a:cubicBezTo>
                      <a:pt x="7" y="92"/>
                      <a:pt x="7" y="92"/>
                      <a:pt x="7" y="92"/>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7" y="93"/>
                      <a:pt x="7" y="93"/>
                      <a:pt x="7" y="93"/>
                    </a:cubicBezTo>
                    <a:cubicBezTo>
                      <a:pt x="8" y="93"/>
                      <a:pt x="8" y="93"/>
                      <a:pt x="8" y="93"/>
                    </a:cubicBezTo>
                    <a:cubicBezTo>
                      <a:pt x="8" y="93"/>
                      <a:pt x="8" y="93"/>
                      <a:pt x="8" y="93"/>
                    </a:cubicBezTo>
                    <a:cubicBezTo>
                      <a:pt x="8" y="93"/>
                      <a:pt x="8" y="93"/>
                      <a:pt x="8" y="93"/>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4"/>
                      <a:pt x="8" y="94"/>
                    </a:cubicBezTo>
                    <a:cubicBezTo>
                      <a:pt x="8" y="94"/>
                      <a:pt x="8"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7" y="95"/>
                      <a:pt x="7" y="95"/>
                      <a:pt x="7" y="95"/>
                    </a:cubicBezTo>
                    <a:cubicBezTo>
                      <a:pt x="6" y="95"/>
                      <a:pt x="6" y="95"/>
                      <a:pt x="6" y="95"/>
                    </a:cubicBezTo>
                    <a:cubicBezTo>
                      <a:pt x="6" y="95"/>
                      <a:pt x="6" y="95"/>
                      <a:pt x="6" y="95"/>
                    </a:cubicBezTo>
                    <a:cubicBezTo>
                      <a:pt x="6" y="95"/>
                      <a:pt x="6" y="95"/>
                      <a:pt x="6" y="95"/>
                    </a:cubicBezTo>
                    <a:cubicBezTo>
                      <a:pt x="6" y="95"/>
                      <a:pt x="6" y="95"/>
                      <a:pt x="6" y="95"/>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6" y="96"/>
                      <a:pt x="6" y="96"/>
                      <a:pt x="6" y="96"/>
                    </a:cubicBezTo>
                    <a:cubicBezTo>
                      <a:pt x="7" y="96"/>
                      <a:pt x="7" y="96"/>
                      <a:pt x="7" y="96"/>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9"/>
                      <a:pt x="6" y="99"/>
                      <a:pt x="6" y="99"/>
                    </a:cubicBezTo>
                    <a:cubicBezTo>
                      <a:pt x="6" y="99"/>
                      <a:pt x="6" y="99"/>
                      <a:pt x="6" y="99"/>
                    </a:cubicBezTo>
                    <a:cubicBezTo>
                      <a:pt x="7" y="99"/>
                      <a:pt x="7" y="99"/>
                      <a:pt x="7" y="99"/>
                    </a:cubicBezTo>
                    <a:cubicBezTo>
                      <a:pt x="7" y="99"/>
                      <a:pt x="7" y="99"/>
                      <a:pt x="7" y="99"/>
                    </a:cubicBezTo>
                    <a:cubicBezTo>
                      <a:pt x="7" y="99"/>
                      <a:pt x="7" y="99"/>
                      <a:pt x="7" y="99"/>
                    </a:cubicBezTo>
                    <a:cubicBezTo>
                      <a:pt x="7" y="99"/>
                      <a:pt x="7" y="99"/>
                      <a:pt x="7" y="99"/>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7" y="100"/>
                      <a:pt x="7" y="100"/>
                      <a:pt x="7" y="100"/>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2"/>
                      <a:pt x="6" y="102"/>
                      <a:pt x="6" y="102"/>
                    </a:cubicBezTo>
                    <a:cubicBezTo>
                      <a:pt x="6" y="103"/>
                      <a:pt x="6" y="103"/>
                      <a:pt x="6" y="103"/>
                    </a:cubicBezTo>
                    <a:cubicBezTo>
                      <a:pt x="6" y="103"/>
                      <a:pt x="6" y="103"/>
                      <a:pt x="6" y="103"/>
                    </a:cubicBezTo>
                    <a:cubicBezTo>
                      <a:pt x="6" y="103"/>
                      <a:pt x="6" y="103"/>
                      <a:pt x="6" y="103"/>
                    </a:cubicBezTo>
                    <a:cubicBezTo>
                      <a:pt x="6" y="103"/>
                      <a:pt x="6" y="103"/>
                      <a:pt x="6" y="103"/>
                    </a:cubicBezTo>
                    <a:cubicBezTo>
                      <a:pt x="6" y="103"/>
                      <a:pt x="6" y="103"/>
                      <a:pt x="6"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3"/>
                      <a:pt x="5" y="103"/>
                      <a:pt x="5" y="103"/>
                    </a:cubicBezTo>
                    <a:cubicBezTo>
                      <a:pt x="5" y="104"/>
                      <a:pt x="5" y="104"/>
                      <a:pt x="5" y="104"/>
                    </a:cubicBezTo>
                    <a:cubicBezTo>
                      <a:pt x="5" y="104"/>
                      <a:pt x="5" y="104"/>
                      <a:pt x="5" y="104"/>
                    </a:cubicBezTo>
                    <a:cubicBezTo>
                      <a:pt x="5" y="104"/>
                      <a:pt x="5" y="104"/>
                      <a:pt x="5" y="104"/>
                    </a:cubicBezTo>
                    <a:cubicBezTo>
                      <a:pt x="5" y="104"/>
                      <a:pt x="5" y="104"/>
                      <a:pt x="5"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4"/>
                      <a:pt x="4" y="104"/>
                      <a:pt x="4" y="104"/>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5"/>
                      <a:pt x="4" y="105"/>
                      <a:pt x="4" y="105"/>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6"/>
                      <a:pt x="4" y="106"/>
                      <a:pt x="4" y="106"/>
                    </a:cubicBezTo>
                    <a:cubicBezTo>
                      <a:pt x="4" y="107"/>
                      <a:pt x="4" y="107"/>
                      <a:pt x="4" y="107"/>
                    </a:cubicBezTo>
                    <a:cubicBezTo>
                      <a:pt x="4" y="107"/>
                      <a:pt x="4" y="107"/>
                      <a:pt x="4" y="107"/>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4" y="108"/>
                      <a:pt x="4" y="108"/>
                      <a:pt x="4" y="108"/>
                    </a:cubicBezTo>
                    <a:cubicBezTo>
                      <a:pt x="3" y="108"/>
                      <a:pt x="3" y="108"/>
                      <a:pt x="3" y="108"/>
                    </a:cubicBezTo>
                    <a:cubicBezTo>
                      <a:pt x="3" y="109"/>
                      <a:pt x="3" y="109"/>
                      <a:pt x="3" y="109"/>
                    </a:cubicBezTo>
                    <a:cubicBezTo>
                      <a:pt x="3" y="109"/>
                      <a:pt x="3" y="109"/>
                      <a:pt x="3" y="109"/>
                    </a:cubicBezTo>
                    <a:cubicBezTo>
                      <a:pt x="3" y="109"/>
                      <a:pt x="3" y="109"/>
                      <a:pt x="3" y="109"/>
                    </a:cubicBezTo>
                    <a:cubicBezTo>
                      <a:pt x="3" y="109"/>
                      <a:pt x="3" y="109"/>
                      <a:pt x="3" y="109"/>
                    </a:cubicBezTo>
                    <a:cubicBezTo>
                      <a:pt x="3" y="109"/>
                      <a:pt x="3" y="109"/>
                      <a:pt x="3" y="109"/>
                    </a:cubicBezTo>
                    <a:cubicBezTo>
                      <a:pt x="4" y="109"/>
                      <a:pt x="4" y="109"/>
                      <a:pt x="4" y="109"/>
                    </a:cubicBezTo>
                    <a:cubicBezTo>
                      <a:pt x="4" y="109"/>
                      <a:pt x="4" y="109"/>
                      <a:pt x="4" y="109"/>
                    </a:cubicBezTo>
                    <a:cubicBezTo>
                      <a:pt x="4" y="110"/>
                      <a:pt x="4" y="110"/>
                      <a:pt x="4" y="110"/>
                    </a:cubicBezTo>
                    <a:cubicBezTo>
                      <a:pt x="4" y="110"/>
                      <a:pt x="4" y="110"/>
                      <a:pt x="4"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0"/>
                      <a:pt x="3" y="110"/>
                      <a:pt x="3" y="110"/>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3" y="111"/>
                      <a:pt x="3" y="111"/>
                      <a:pt x="3"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1"/>
                      <a:pt x="2" y="111"/>
                      <a:pt x="2" y="111"/>
                    </a:cubicBezTo>
                    <a:cubicBezTo>
                      <a:pt x="2" y="112"/>
                      <a:pt x="2" y="112"/>
                      <a:pt x="2" y="112"/>
                    </a:cubicBezTo>
                    <a:cubicBezTo>
                      <a:pt x="1" y="112"/>
                      <a:pt x="1" y="112"/>
                      <a:pt x="1" y="112"/>
                    </a:cubicBezTo>
                    <a:cubicBezTo>
                      <a:pt x="1" y="112"/>
                      <a:pt x="1" y="112"/>
                      <a:pt x="1" y="112"/>
                    </a:cubicBezTo>
                    <a:cubicBezTo>
                      <a:pt x="1" y="112"/>
                      <a:pt x="1" y="112"/>
                      <a:pt x="1" y="112"/>
                    </a:cubicBezTo>
                    <a:cubicBezTo>
                      <a:pt x="1" y="112"/>
                      <a:pt x="1" y="112"/>
                      <a:pt x="1" y="112"/>
                    </a:cubicBezTo>
                    <a:cubicBezTo>
                      <a:pt x="1" y="112"/>
                      <a:pt x="1" y="112"/>
                      <a:pt x="1" y="112"/>
                    </a:cubicBezTo>
                    <a:cubicBezTo>
                      <a:pt x="2" y="112"/>
                      <a:pt x="2" y="112"/>
                      <a:pt x="2" y="112"/>
                    </a:cubicBezTo>
                    <a:cubicBezTo>
                      <a:pt x="2" y="112"/>
                      <a:pt x="2" y="112"/>
                      <a:pt x="2" y="112"/>
                    </a:cubicBezTo>
                    <a:cubicBezTo>
                      <a:pt x="2" y="112"/>
                      <a:pt x="2" y="112"/>
                      <a:pt x="2" y="112"/>
                    </a:cubicBezTo>
                    <a:cubicBezTo>
                      <a:pt x="2" y="112"/>
                      <a:pt x="2" y="112"/>
                      <a:pt x="2"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2"/>
                      <a:pt x="0" y="112"/>
                      <a:pt x="0" y="112"/>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3"/>
                      <a:pt x="0" y="113"/>
                      <a:pt x="0" y="113"/>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4"/>
                      <a:pt x="0" y="114"/>
                      <a:pt x="0" y="114"/>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5"/>
                      <a:pt x="0" y="115"/>
                      <a:pt x="0" y="115"/>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0" y="116"/>
                      <a:pt x="0" y="116"/>
                      <a:pt x="0" y="116"/>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7"/>
                      <a:pt x="1" y="117"/>
                      <a:pt x="1" y="117"/>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2" y="119"/>
                      <a:pt x="2" y="119"/>
                      <a:pt x="2" y="119"/>
                    </a:cubicBezTo>
                    <a:cubicBezTo>
                      <a:pt x="2" y="119"/>
                      <a:pt x="2" y="119"/>
                      <a:pt x="2" y="119"/>
                    </a:cubicBezTo>
                    <a:cubicBezTo>
                      <a:pt x="2" y="119"/>
                      <a:pt x="2" y="119"/>
                      <a:pt x="2" y="119"/>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8"/>
                      <a:pt x="4" y="118"/>
                      <a:pt x="4" y="118"/>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4" y="119"/>
                      <a:pt x="4" y="119"/>
                      <a:pt x="4" y="119"/>
                    </a:cubicBezTo>
                    <a:cubicBezTo>
                      <a:pt x="5" y="119"/>
                      <a:pt x="5" y="119"/>
                      <a:pt x="5" y="119"/>
                    </a:cubicBezTo>
                    <a:cubicBezTo>
                      <a:pt x="5" y="119"/>
                      <a:pt x="5" y="119"/>
                      <a:pt x="5" y="119"/>
                    </a:cubicBezTo>
                    <a:cubicBezTo>
                      <a:pt x="5" y="120"/>
                      <a:pt x="5" y="120"/>
                      <a:pt x="5" y="120"/>
                    </a:cubicBezTo>
                    <a:cubicBezTo>
                      <a:pt x="5" y="120"/>
                      <a:pt x="5" y="120"/>
                      <a:pt x="5"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0"/>
                      <a:pt x="4" y="120"/>
                      <a:pt x="4" y="120"/>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4" y="121"/>
                      <a:pt x="4" y="121"/>
                      <a:pt x="4" y="121"/>
                    </a:cubicBezTo>
                    <a:cubicBezTo>
                      <a:pt x="5" y="121"/>
                      <a:pt x="5" y="121"/>
                      <a:pt x="5" y="121"/>
                    </a:cubicBezTo>
                    <a:cubicBezTo>
                      <a:pt x="5" y="121"/>
                      <a:pt x="5" y="121"/>
                      <a:pt x="5" y="121"/>
                    </a:cubicBezTo>
                    <a:cubicBezTo>
                      <a:pt x="5" y="121"/>
                      <a:pt x="5" y="121"/>
                      <a:pt x="5" y="121"/>
                    </a:cubicBezTo>
                    <a:cubicBezTo>
                      <a:pt x="5" y="121"/>
                      <a:pt x="5" y="121"/>
                      <a:pt x="5" y="121"/>
                    </a:cubicBezTo>
                    <a:cubicBezTo>
                      <a:pt x="4" y="121"/>
                      <a:pt x="4" y="121"/>
                      <a:pt x="4" y="121"/>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2"/>
                      <a:pt x="4" y="122"/>
                      <a:pt x="4" y="122"/>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4" y="123"/>
                      <a:pt x="4" y="123"/>
                      <a:pt x="4"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3"/>
                      <a:pt x="5" y="123"/>
                      <a:pt x="5" y="123"/>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5" y="124"/>
                      <a:pt x="5" y="124"/>
                      <a:pt x="5"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6" y="124"/>
                      <a:pt x="6" y="124"/>
                      <a:pt x="6" y="124"/>
                    </a:cubicBezTo>
                    <a:cubicBezTo>
                      <a:pt x="13" y="124"/>
                      <a:pt x="13" y="124"/>
                      <a:pt x="13" y="124"/>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3" y="125"/>
                      <a:pt x="13" y="125"/>
                      <a:pt x="13"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4" y="125"/>
                      <a:pt x="14" y="125"/>
                      <a:pt x="14" y="125"/>
                    </a:cubicBezTo>
                    <a:cubicBezTo>
                      <a:pt x="15" y="125"/>
                      <a:pt x="15" y="125"/>
                      <a:pt x="15" y="125"/>
                    </a:cubicBezTo>
                    <a:cubicBezTo>
                      <a:pt x="16" y="125"/>
                      <a:pt x="16" y="125"/>
                      <a:pt x="16" y="125"/>
                    </a:cubicBezTo>
                    <a:cubicBezTo>
                      <a:pt x="16" y="125"/>
                      <a:pt x="16" y="125"/>
                      <a:pt x="16" y="125"/>
                    </a:cubicBezTo>
                    <a:cubicBezTo>
                      <a:pt x="16" y="125"/>
                      <a:pt x="16" y="125"/>
                      <a:pt x="16" y="125"/>
                    </a:cubicBezTo>
                    <a:cubicBezTo>
                      <a:pt x="16" y="125"/>
                      <a:pt x="16" y="125"/>
                      <a:pt x="16" y="125"/>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6" y="126"/>
                      <a:pt x="16" y="126"/>
                      <a:pt x="16"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7" y="126"/>
                      <a:pt x="17" y="126"/>
                      <a:pt x="17" y="126"/>
                    </a:cubicBezTo>
                    <a:cubicBezTo>
                      <a:pt x="18" y="126"/>
                      <a:pt x="18" y="126"/>
                      <a:pt x="18" y="126"/>
                    </a:cubicBezTo>
                    <a:cubicBezTo>
                      <a:pt x="18" y="126"/>
                      <a:pt x="18" y="126"/>
                      <a:pt x="18" y="126"/>
                    </a:cubicBezTo>
                    <a:cubicBezTo>
                      <a:pt x="18" y="126"/>
                      <a:pt x="18" y="126"/>
                      <a:pt x="18" y="126"/>
                    </a:cubicBezTo>
                    <a:cubicBezTo>
                      <a:pt x="18" y="126"/>
                      <a:pt x="18" y="126"/>
                      <a:pt x="18" y="126"/>
                    </a:cubicBezTo>
                    <a:cubicBezTo>
                      <a:pt x="17" y="125"/>
                      <a:pt x="17" y="125"/>
                      <a:pt x="16" y="124"/>
                    </a:cubicBezTo>
                    <a:cubicBezTo>
                      <a:pt x="16" y="124"/>
                      <a:pt x="16" y="123"/>
                      <a:pt x="16" y="123"/>
                    </a:cubicBezTo>
                    <a:cubicBezTo>
                      <a:pt x="16" y="123"/>
                      <a:pt x="16" y="123"/>
                      <a:pt x="16" y="123"/>
                    </a:cubicBezTo>
                    <a:cubicBezTo>
                      <a:pt x="15" y="123"/>
                      <a:pt x="15" y="123"/>
                      <a:pt x="15" y="123"/>
                    </a:cubicBezTo>
                    <a:cubicBezTo>
                      <a:pt x="14" y="123"/>
                      <a:pt x="14" y="123"/>
                      <a:pt x="14" y="123"/>
                    </a:cubicBezTo>
                    <a:cubicBezTo>
                      <a:pt x="14" y="123"/>
                      <a:pt x="15" y="123"/>
                      <a:pt x="15" y="123"/>
                    </a:cubicBezTo>
                    <a:cubicBezTo>
                      <a:pt x="15" y="123"/>
                      <a:pt x="15" y="123"/>
                      <a:pt x="16" y="123"/>
                    </a:cubicBezTo>
                    <a:cubicBezTo>
                      <a:pt x="16" y="123"/>
                      <a:pt x="16" y="123"/>
                      <a:pt x="16" y="123"/>
                    </a:cubicBezTo>
                    <a:cubicBezTo>
                      <a:pt x="16" y="122"/>
                      <a:pt x="16" y="121"/>
                      <a:pt x="15" y="120"/>
                    </a:cubicBezTo>
                    <a:cubicBezTo>
                      <a:pt x="15" y="120"/>
                      <a:pt x="15" y="120"/>
                      <a:pt x="15" y="120"/>
                    </a:cubicBezTo>
                    <a:cubicBezTo>
                      <a:pt x="15" y="120"/>
                      <a:pt x="15" y="120"/>
                      <a:pt x="15" y="120"/>
                    </a:cubicBezTo>
                    <a:cubicBezTo>
                      <a:pt x="15" y="120"/>
                      <a:pt x="15" y="120"/>
                      <a:pt x="15" y="120"/>
                    </a:cubicBezTo>
                    <a:cubicBezTo>
                      <a:pt x="16" y="119"/>
                      <a:pt x="15" y="119"/>
                      <a:pt x="16" y="119"/>
                    </a:cubicBezTo>
                    <a:cubicBezTo>
                      <a:pt x="16" y="118"/>
                      <a:pt x="16" y="118"/>
                      <a:pt x="16" y="117"/>
                    </a:cubicBezTo>
                    <a:cubicBezTo>
                      <a:pt x="17" y="117"/>
                      <a:pt x="17" y="117"/>
                      <a:pt x="17" y="117"/>
                    </a:cubicBezTo>
                    <a:cubicBezTo>
                      <a:pt x="17" y="117"/>
                      <a:pt x="18" y="116"/>
                      <a:pt x="18" y="116"/>
                    </a:cubicBezTo>
                    <a:cubicBezTo>
                      <a:pt x="18" y="116"/>
                      <a:pt x="18" y="116"/>
                      <a:pt x="18" y="116"/>
                    </a:cubicBezTo>
                    <a:cubicBezTo>
                      <a:pt x="18" y="116"/>
                      <a:pt x="18" y="115"/>
                      <a:pt x="18" y="115"/>
                    </a:cubicBezTo>
                    <a:cubicBezTo>
                      <a:pt x="17" y="115"/>
                      <a:pt x="16" y="116"/>
                      <a:pt x="16" y="115"/>
                    </a:cubicBezTo>
                    <a:cubicBezTo>
                      <a:pt x="16" y="115"/>
                      <a:pt x="17" y="115"/>
                      <a:pt x="17" y="115"/>
                    </a:cubicBezTo>
                    <a:cubicBezTo>
                      <a:pt x="18" y="115"/>
                      <a:pt x="17" y="115"/>
                      <a:pt x="17" y="114"/>
                    </a:cubicBezTo>
                    <a:cubicBezTo>
                      <a:pt x="18" y="114"/>
                      <a:pt x="18" y="116"/>
                      <a:pt x="18" y="116"/>
                    </a:cubicBezTo>
                    <a:cubicBezTo>
                      <a:pt x="19" y="116"/>
                      <a:pt x="20" y="115"/>
                      <a:pt x="20" y="115"/>
                    </a:cubicBezTo>
                    <a:cubicBezTo>
                      <a:pt x="20" y="115"/>
                      <a:pt x="20" y="115"/>
                      <a:pt x="20" y="114"/>
                    </a:cubicBezTo>
                    <a:cubicBezTo>
                      <a:pt x="21" y="114"/>
                      <a:pt x="21" y="113"/>
                      <a:pt x="21" y="112"/>
                    </a:cubicBezTo>
                    <a:cubicBezTo>
                      <a:pt x="21" y="112"/>
                      <a:pt x="20" y="112"/>
                      <a:pt x="20" y="113"/>
                    </a:cubicBezTo>
                    <a:cubicBezTo>
                      <a:pt x="20" y="112"/>
                      <a:pt x="21" y="112"/>
                      <a:pt x="21" y="112"/>
                    </a:cubicBezTo>
                    <a:cubicBezTo>
                      <a:pt x="21" y="111"/>
                      <a:pt x="22" y="110"/>
                      <a:pt x="23" y="109"/>
                    </a:cubicBezTo>
                    <a:cubicBezTo>
                      <a:pt x="23" y="109"/>
                      <a:pt x="24" y="108"/>
                      <a:pt x="25" y="108"/>
                    </a:cubicBezTo>
                    <a:cubicBezTo>
                      <a:pt x="26" y="107"/>
                      <a:pt x="27" y="107"/>
                      <a:pt x="27" y="106"/>
                    </a:cubicBezTo>
                    <a:cubicBezTo>
                      <a:pt x="28" y="106"/>
                      <a:pt x="27" y="106"/>
                      <a:pt x="27" y="106"/>
                    </a:cubicBezTo>
                    <a:cubicBezTo>
                      <a:pt x="27" y="106"/>
                      <a:pt x="27" y="105"/>
                      <a:pt x="27" y="105"/>
                    </a:cubicBezTo>
                    <a:cubicBezTo>
                      <a:pt x="27" y="105"/>
                      <a:pt x="27" y="105"/>
                      <a:pt x="27" y="105"/>
                    </a:cubicBezTo>
                    <a:cubicBezTo>
                      <a:pt x="27" y="105"/>
                      <a:pt x="27" y="105"/>
                      <a:pt x="27" y="105"/>
                    </a:cubicBezTo>
                    <a:cubicBezTo>
                      <a:pt x="27" y="105"/>
                      <a:pt x="27" y="104"/>
                      <a:pt x="28" y="104"/>
                    </a:cubicBezTo>
                    <a:cubicBezTo>
                      <a:pt x="28" y="104"/>
                      <a:pt x="28" y="103"/>
                      <a:pt x="28" y="103"/>
                    </a:cubicBezTo>
                    <a:cubicBezTo>
                      <a:pt x="28" y="103"/>
                      <a:pt x="28" y="103"/>
                      <a:pt x="27" y="103"/>
                    </a:cubicBezTo>
                    <a:cubicBezTo>
                      <a:pt x="27" y="102"/>
                      <a:pt x="26" y="102"/>
                      <a:pt x="25" y="102"/>
                    </a:cubicBezTo>
                    <a:cubicBezTo>
                      <a:pt x="25" y="102"/>
                      <a:pt x="24" y="102"/>
                      <a:pt x="24" y="101"/>
                    </a:cubicBezTo>
                    <a:cubicBezTo>
                      <a:pt x="23" y="101"/>
                      <a:pt x="23" y="101"/>
                      <a:pt x="23" y="101"/>
                    </a:cubicBezTo>
                    <a:cubicBezTo>
                      <a:pt x="22" y="100"/>
                      <a:pt x="21" y="99"/>
                      <a:pt x="21" y="98"/>
                    </a:cubicBezTo>
                    <a:cubicBezTo>
                      <a:pt x="21" y="97"/>
                      <a:pt x="21" y="97"/>
                      <a:pt x="22" y="96"/>
                    </a:cubicBezTo>
                    <a:cubicBezTo>
                      <a:pt x="22" y="96"/>
                      <a:pt x="23" y="94"/>
                      <a:pt x="23" y="94"/>
                    </a:cubicBezTo>
                    <a:cubicBezTo>
                      <a:pt x="23" y="94"/>
                      <a:pt x="24" y="94"/>
                      <a:pt x="24" y="94"/>
                    </a:cubicBezTo>
                    <a:cubicBezTo>
                      <a:pt x="24" y="93"/>
                      <a:pt x="25" y="93"/>
                      <a:pt x="25" y="93"/>
                    </a:cubicBezTo>
                    <a:cubicBezTo>
                      <a:pt x="26" y="93"/>
                      <a:pt x="26" y="93"/>
                      <a:pt x="27" y="93"/>
                    </a:cubicBezTo>
                    <a:cubicBezTo>
                      <a:pt x="27" y="93"/>
                      <a:pt x="28" y="93"/>
                      <a:pt x="28" y="93"/>
                    </a:cubicBezTo>
                    <a:cubicBezTo>
                      <a:pt x="28" y="92"/>
                      <a:pt x="28" y="92"/>
                      <a:pt x="28" y="92"/>
                    </a:cubicBezTo>
                    <a:cubicBezTo>
                      <a:pt x="28" y="91"/>
                      <a:pt x="28" y="91"/>
                      <a:pt x="28" y="91"/>
                    </a:cubicBezTo>
                    <a:cubicBezTo>
                      <a:pt x="29" y="91"/>
                      <a:pt x="29" y="90"/>
                      <a:pt x="29" y="90"/>
                    </a:cubicBezTo>
                    <a:cubicBezTo>
                      <a:pt x="29" y="89"/>
                      <a:pt x="30" y="89"/>
                      <a:pt x="29" y="88"/>
                    </a:cubicBezTo>
                    <a:cubicBezTo>
                      <a:pt x="29" y="88"/>
                      <a:pt x="29" y="87"/>
                      <a:pt x="29" y="87"/>
                    </a:cubicBezTo>
                    <a:cubicBezTo>
                      <a:pt x="29" y="87"/>
                      <a:pt x="30" y="86"/>
                      <a:pt x="30" y="85"/>
                    </a:cubicBezTo>
                    <a:cubicBezTo>
                      <a:pt x="31" y="85"/>
                      <a:pt x="31" y="85"/>
                      <a:pt x="32" y="85"/>
                    </a:cubicBezTo>
                    <a:cubicBezTo>
                      <a:pt x="32" y="84"/>
                      <a:pt x="33" y="84"/>
                      <a:pt x="33" y="84"/>
                    </a:cubicBezTo>
                    <a:cubicBezTo>
                      <a:pt x="33" y="84"/>
                      <a:pt x="32" y="84"/>
                      <a:pt x="32" y="84"/>
                    </a:cubicBezTo>
                    <a:cubicBezTo>
                      <a:pt x="32" y="84"/>
                      <a:pt x="31" y="83"/>
                      <a:pt x="30" y="83"/>
                    </a:cubicBezTo>
                    <a:cubicBezTo>
                      <a:pt x="30" y="82"/>
                      <a:pt x="32" y="82"/>
                      <a:pt x="32" y="82"/>
                    </a:cubicBezTo>
                    <a:cubicBezTo>
                      <a:pt x="33" y="82"/>
                      <a:pt x="33" y="82"/>
                      <a:pt x="33" y="83"/>
                    </a:cubicBezTo>
                    <a:cubicBezTo>
                      <a:pt x="34" y="83"/>
                      <a:pt x="34" y="83"/>
                      <a:pt x="35" y="83"/>
                    </a:cubicBezTo>
                    <a:cubicBezTo>
                      <a:pt x="35" y="82"/>
                      <a:pt x="36" y="80"/>
                      <a:pt x="34" y="80"/>
                    </a:cubicBezTo>
                    <a:cubicBezTo>
                      <a:pt x="34" y="80"/>
                      <a:pt x="33" y="81"/>
                      <a:pt x="33" y="81"/>
                    </a:cubicBezTo>
                    <a:cubicBezTo>
                      <a:pt x="33" y="81"/>
                      <a:pt x="34" y="81"/>
                      <a:pt x="34" y="81"/>
                    </a:cubicBezTo>
                    <a:cubicBezTo>
                      <a:pt x="33" y="82"/>
                      <a:pt x="33" y="82"/>
                      <a:pt x="33" y="82"/>
                    </a:cubicBezTo>
                    <a:cubicBezTo>
                      <a:pt x="33" y="82"/>
                      <a:pt x="32" y="82"/>
                      <a:pt x="32" y="82"/>
                    </a:cubicBezTo>
                    <a:cubicBezTo>
                      <a:pt x="32" y="81"/>
                      <a:pt x="31" y="81"/>
                      <a:pt x="31" y="81"/>
                    </a:cubicBezTo>
                    <a:cubicBezTo>
                      <a:pt x="30" y="80"/>
                      <a:pt x="30" y="80"/>
                      <a:pt x="30" y="80"/>
                    </a:cubicBezTo>
                    <a:cubicBezTo>
                      <a:pt x="30" y="80"/>
                      <a:pt x="30" y="80"/>
                      <a:pt x="30" y="79"/>
                    </a:cubicBezTo>
                    <a:cubicBezTo>
                      <a:pt x="30" y="79"/>
                      <a:pt x="30" y="78"/>
                      <a:pt x="30" y="78"/>
                    </a:cubicBezTo>
                    <a:cubicBezTo>
                      <a:pt x="30" y="77"/>
                      <a:pt x="30" y="76"/>
                      <a:pt x="30" y="76"/>
                    </a:cubicBezTo>
                    <a:cubicBezTo>
                      <a:pt x="30" y="75"/>
                      <a:pt x="30" y="75"/>
                      <a:pt x="30" y="74"/>
                    </a:cubicBezTo>
                    <a:cubicBezTo>
                      <a:pt x="31" y="74"/>
                      <a:pt x="31" y="74"/>
                      <a:pt x="31" y="75"/>
                    </a:cubicBezTo>
                    <a:cubicBezTo>
                      <a:pt x="31" y="75"/>
                      <a:pt x="31" y="75"/>
                      <a:pt x="31" y="75"/>
                    </a:cubicBezTo>
                    <a:cubicBezTo>
                      <a:pt x="31" y="75"/>
                      <a:pt x="31" y="75"/>
                      <a:pt x="31" y="75"/>
                    </a:cubicBezTo>
                    <a:cubicBezTo>
                      <a:pt x="32" y="75"/>
                      <a:pt x="33" y="75"/>
                      <a:pt x="34" y="76"/>
                    </a:cubicBezTo>
                    <a:cubicBezTo>
                      <a:pt x="35" y="76"/>
                      <a:pt x="35" y="76"/>
                      <a:pt x="36" y="76"/>
                    </a:cubicBezTo>
                    <a:cubicBezTo>
                      <a:pt x="36" y="76"/>
                      <a:pt x="37" y="76"/>
                      <a:pt x="37" y="76"/>
                    </a:cubicBezTo>
                    <a:cubicBezTo>
                      <a:pt x="38" y="76"/>
                      <a:pt x="38" y="76"/>
                      <a:pt x="39" y="76"/>
                    </a:cubicBezTo>
                    <a:cubicBezTo>
                      <a:pt x="39" y="75"/>
                      <a:pt x="40" y="75"/>
                      <a:pt x="40" y="74"/>
                    </a:cubicBezTo>
                    <a:cubicBezTo>
                      <a:pt x="40" y="74"/>
                      <a:pt x="40" y="73"/>
                      <a:pt x="40" y="73"/>
                    </a:cubicBezTo>
                    <a:cubicBezTo>
                      <a:pt x="39" y="72"/>
                      <a:pt x="39" y="73"/>
                      <a:pt x="40" y="72"/>
                    </a:cubicBezTo>
                    <a:cubicBezTo>
                      <a:pt x="40" y="71"/>
                      <a:pt x="40" y="71"/>
                      <a:pt x="40" y="71"/>
                    </a:cubicBezTo>
                    <a:cubicBezTo>
                      <a:pt x="40" y="70"/>
                      <a:pt x="40" y="71"/>
                      <a:pt x="40" y="71"/>
                    </a:cubicBezTo>
                    <a:cubicBezTo>
                      <a:pt x="40" y="70"/>
                      <a:pt x="41" y="70"/>
                      <a:pt x="41" y="69"/>
                    </a:cubicBezTo>
                    <a:cubicBezTo>
                      <a:pt x="41" y="69"/>
                      <a:pt x="40" y="69"/>
                      <a:pt x="40" y="68"/>
                    </a:cubicBezTo>
                    <a:cubicBezTo>
                      <a:pt x="40" y="68"/>
                      <a:pt x="40" y="69"/>
                      <a:pt x="41" y="69"/>
                    </a:cubicBezTo>
                    <a:cubicBezTo>
                      <a:pt x="41" y="68"/>
                      <a:pt x="41" y="68"/>
                      <a:pt x="40" y="68"/>
                    </a:cubicBezTo>
                    <a:cubicBezTo>
                      <a:pt x="40" y="68"/>
                      <a:pt x="40" y="68"/>
                      <a:pt x="40" y="68"/>
                    </a:cubicBezTo>
                    <a:cubicBezTo>
                      <a:pt x="40" y="67"/>
                      <a:pt x="40" y="67"/>
                      <a:pt x="40" y="66"/>
                    </a:cubicBezTo>
                    <a:cubicBezTo>
                      <a:pt x="40" y="66"/>
                      <a:pt x="41" y="66"/>
                      <a:pt x="42" y="67"/>
                    </a:cubicBezTo>
                    <a:cubicBezTo>
                      <a:pt x="43" y="67"/>
                      <a:pt x="44" y="67"/>
                      <a:pt x="45" y="67"/>
                    </a:cubicBezTo>
                    <a:cubicBezTo>
                      <a:pt x="46" y="67"/>
                      <a:pt x="47" y="67"/>
                      <a:pt x="48" y="66"/>
                    </a:cubicBezTo>
                    <a:cubicBezTo>
                      <a:pt x="50" y="66"/>
                      <a:pt x="52" y="65"/>
                      <a:pt x="54" y="65"/>
                    </a:cubicBezTo>
                    <a:cubicBezTo>
                      <a:pt x="55" y="64"/>
                      <a:pt x="56" y="64"/>
                      <a:pt x="57" y="63"/>
                    </a:cubicBezTo>
                    <a:cubicBezTo>
                      <a:pt x="57" y="62"/>
                      <a:pt x="58" y="62"/>
                      <a:pt x="58" y="61"/>
                    </a:cubicBezTo>
                    <a:cubicBezTo>
                      <a:pt x="59" y="60"/>
                      <a:pt x="59" y="60"/>
                      <a:pt x="59" y="59"/>
                    </a:cubicBezTo>
                    <a:cubicBezTo>
                      <a:pt x="60" y="59"/>
                      <a:pt x="60" y="58"/>
                      <a:pt x="60" y="58"/>
                    </a:cubicBezTo>
                    <a:cubicBezTo>
                      <a:pt x="60" y="58"/>
                      <a:pt x="60" y="56"/>
                      <a:pt x="60" y="56"/>
                    </a:cubicBezTo>
                    <a:cubicBezTo>
                      <a:pt x="60" y="56"/>
                      <a:pt x="59" y="56"/>
                      <a:pt x="59" y="56"/>
                    </a:cubicBezTo>
                    <a:cubicBezTo>
                      <a:pt x="58" y="55"/>
                      <a:pt x="58" y="55"/>
                      <a:pt x="58" y="54"/>
                    </a:cubicBezTo>
                    <a:cubicBezTo>
                      <a:pt x="57" y="53"/>
                      <a:pt x="58" y="53"/>
                      <a:pt x="58" y="53"/>
                    </a:cubicBezTo>
                    <a:cubicBezTo>
                      <a:pt x="58" y="52"/>
                      <a:pt x="58" y="52"/>
                      <a:pt x="58" y="51"/>
                    </a:cubicBezTo>
                    <a:cubicBezTo>
                      <a:pt x="58" y="51"/>
                      <a:pt x="57" y="51"/>
                      <a:pt x="57" y="51"/>
                    </a:cubicBezTo>
                    <a:cubicBezTo>
                      <a:pt x="56" y="50"/>
                      <a:pt x="55" y="50"/>
                      <a:pt x="54" y="49"/>
                    </a:cubicBezTo>
                    <a:cubicBezTo>
                      <a:pt x="54" y="49"/>
                      <a:pt x="54" y="49"/>
                      <a:pt x="54" y="49"/>
                    </a:cubicBezTo>
                    <a:cubicBezTo>
                      <a:pt x="53" y="48"/>
                      <a:pt x="54" y="48"/>
                      <a:pt x="54" y="47"/>
                    </a:cubicBezTo>
                    <a:cubicBezTo>
                      <a:pt x="54" y="46"/>
                      <a:pt x="53" y="46"/>
                      <a:pt x="53" y="45"/>
                    </a:cubicBezTo>
                    <a:cubicBezTo>
                      <a:pt x="53" y="45"/>
                      <a:pt x="53" y="45"/>
                      <a:pt x="53" y="45"/>
                    </a:cubicBezTo>
                    <a:cubicBezTo>
                      <a:pt x="53" y="44"/>
                      <a:pt x="53" y="44"/>
                      <a:pt x="53" y="44"/>
                    </a:cubicBezTo>
                    <a:cubicBezTo>
                      <a:pt x="53" y="44"/>
                      <a:pt x="53" y="44"/>
                      <a:pt x="53" y="44"/>
                    </a:cubicBezTo>
                    <a:cubicBezTo>
                      <a:pt x="54" y="44"/>
                      <a:pt x="54" y="44"/>
                      <a:pt x="54" y="44"/>
                    </a:cubicBezTo>
                    <a:cubicBezTo>
                      <a:pt x="54" y="44"/>
                      <a:pt x="54" y="44"/>
                      <a:pt x="54" y="44"/>
                    </a:cubicBezTo>
                    <a:cubicBezTo>
                      <a:pt x="54" y="44"/>
                      <a:pt x="54" y="44"/>
                      <a:pt x="54" y="44"/>
                    </a:cubicBezTo>
                    <a:cubicBezTo>
                      <a:pt x="54" y="44"/>
                      <a:pt x="54" y="44"/>
                      <a:pt x="54" y="44"/>
                    </a:cubicBezTo>
                    <a:cubicBezTo>
                      <a:pt x="54" y="44"/>
                      <a:pt x="54" y="44"/>
                      <a:pt x="54" y="44"/>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4" y="43"/>
                      <a:pt x="54" y="43"/>
                      <a:pt x="54" y="43"/>
                    </a:cubicBezTo>
                    <a:cubicBezTo>
                      <a:pt x="55" y="43"/>
                      <a:pt x="55" y="43"/>
                      <a:pt x="55" y="43"/>
                    </a:cubicBezTo>
                    <a:cubicBezTo>
                      <a:pt x="55" y="43"/>
                      <a:pt x="55" y="43"/>
                      <a:pt x="55" y="43"/>
                    </a:cubicBezTo>
                    <a:cubicBezTo>
                      <a:pt x="55" y="43"/>
                      <a:pt x="55" y="43"/>
                      <a:pt x="55" y="43"/>
                    </a:cubicBezTo>
                    <a:cubicBezTo>
                      <a:pt x="55" y="42"/>
                      <a:pt x="55" y="42"/>
                      <a:pt x="55" y="42"/>
                    </a:cubicBezTo>
                    <a:cubicBezTo>
                      <a:pt x="55" y="42"/>
                      <a:pt x="55" y="42"/>
                      <a:pt x="55" y="42"/>
                    </a:cubicBezTo>
                    <a:cubicBezTo>
                      <a:pt x="55" y="42"/>
                      <a:pt x="55" y="42"/>
                      <a:pt x="55" y="42"/>
                    </a:cubicBezTo>
                    <a:cubicBezTo>
                      <a:pt x="55" y="42"/>
                      <a:pt x="55" y="42"/>
                      <a:pt x="55" y="42"/>
                    </a:cubicBezTo>
                    <a:cubicBezTo>
                      <a:pt x="55" y="41"/>
                      <a:pt x="55" y="41"/>
                      <a:pt x="55" y="41"/>
                    </a:cubicBezTo>
                    <a:cubicBezTo>
                      <a:pt x="55" y="41"/>
                      <a:pt x="55" y="41"/>
                      <a:pt x="55" y="41"/>
                    </a:cubicBezTo>
                    <a:cubicBezTo>
                      <a:pt x="54" y="41"/>
                      <a:pt x="54" y="41"/>
                      <a:pt x="54" y="41"/>
                    </a:cubicBezTo>
                    <a:cubicBezTo>
                      <a:pt x="54" y="41"/>
                      <a:pt x="54" y="41"/>
                      <a:pt x="54" y="41"/>
                    </a:cubicBezTo>
                    <a:cubicBezTo>
                      <a:pt x="54" y="41"/>
                      <a:pt x="54" y="41"/>
                      <a:pt x="54" y="41"/>
                    </a:cubicBezTo>
                    <a:cubicBezTo>
                      <a:pt x="54" y="41"/>
                      <a:pt x="54" y="41"/>
                      <a:pt x="54" y="41"/>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4" y="40"/>
                      <a:pt x="54" y="40"/>
                      <a:pt x="54"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5" y="39"/>
                      <a:pt x="55" y="39"/>
                      <a:pt x="55" y="39"/>
                    </a:cubicBezTo>
                    <a:cubicBezTo>
                      <a:pt x="55" y="38"/>
                      <a:pt x="55" y="38"/>
                      <a:pt x="55"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4" y="38"/>
                      <a:pt x="54" y="38"/>
                      <a:pt x="54" y="38"/>
                    </a:cubicBezTo>
                    <a:cubicBezTo>
                      <a:pt x="55" y="38"/>
                      <a:pt x="55" y="38"/>
                      <a:pt x="55" y="38"/>
                    </a:cubicBezTo>
                    <a:cubicBezTo>
                      <a:pt x="55" y="38"/>
                      <a:pt x="55" y="38"/>
                      <a:pt x="55" y="38"/>
                    </a:cubicBezTo>
                    <a:cubicBezTo>
                      <a:pt x="55" y="38"/>
                      <a:pt x="55" y="38"/>
                      <a:pt x="55" y="38"/>
                    </a:cubicBezTo>
                    <a:cubicBezTo>
                      <a:pt x="55" y="38"/>
                      <a:pt x="55" y="38"/>
                      <a:pt x="55" y="38"/>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7"/>
                      <a:pt x="55" y="37"/>
                      <a:pt x="55" y="37"/>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6" y="35"/>
                      <a:pt x="56" y="35"/>
                      <a:pt x="56" y="35"/>
                    </a:cubicBezTo>
                    <a:cubicBezTo>
                      <a:pt x="56" y="35"/>
                      <a:pt x="56" y="35"/>
                      <a:pt x="56" y="35"/>
                    </a:cubicBezTo>
                    <a:cubicBezTo>
                      <a:pt x="55" y="35"/>
                      <a:pt x="55" y="35"/>
                      <a:pt x="55" y="35"/>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6" y="33"/>
                      <a:pt x="56" y="33"/>
                      <a:pt x="56" y="33"/>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2"/>
                      <a:pt x="55" y="32"/>
                      <a:pt x="55"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9"/>
                      <a:pt x="58" y="29"/>
                      <a:pt x="58" y="29"/>
                    </a:cubicBezTo>
                    <a:cubicBezTo>
                      <a:pt x="58" y="29"/>
                      <a:pt x="58" y="29"/>
                      <a:pt x="58"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1" y="27"/>
                      <a:pt x="61" y="27"/>
                      <a:pt x="61" y="27"/>
                    </a:cubicBezTo>
                    <a:cubicBezTo>
                      <a:pt x="61" y="27"/>
                      <a:pt x="61" y="27"/>
                      <a:pt x="61" y="27"/>
                    </a:cubicBezTo>
                    <a:cubicBezTo>
                      <a:pt x="61" y="27"/>
                      <a:pt x="61" y="27"/>
                      <a:pt x="61" y="27"/>
                    </a:cubicBezTo>
                    <a:cubicBezTo>
                      <a:pt x="61" y="27"/>
                      <a:pt x="61" y="27"/>
                      <a:pt x="61" y="27"/>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1" y="26"/>
                      <a:pt x="61" y="26"/>
                      <a:pt x="61" y="26"/>
                    </a:cubicBezTo>
                    <a:cubicBezTo>
                      <a:pt x="62" y="26"/>
                      <a:pt x="62" y="26"/>
                      <a:pt x="62" y="26"/>
                    </a:cubicBezTo>
                    <a:cubicBezTo>
                      <a:pt x="62" y="26"/>
                      <a:pt x="62" y="26"/>
                      <a:pt x="62" y="26"/>
                    </a:cubicBezTo>
                    <a:cubicBezTo>
                      <a:pt x="62" y="26"/>
                      <a:pt x="62" y="26"/>
                      <a:pt x="62" y="26"/>
                    </a:cubicBezTo>
                    <a:cubicBezTo>
                      <a:pt x="62" y="26"/>
                      <a:pt x="62" y="26"/>
                      <a:pt x="62" y="26"/>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2" y="25"/>
                      <a:pt x="62" y="25"/>
                      <a:pt x="62" y="25"/>
                    </a:cubicBezTo>
                    <a:cubicBezTo>
                      <a:pt x="63" y="25"/>
                      <a:pt x="63" y="25"/>
                      <a:pt x="63"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4" y="23"/>
                      <a:pt x="64" y="23"/>
                      <a:pt x="64" y="23"/>
                    </a:cubicBezTo>
                    <a:cubicBezTo>
                      <a:pt x="65" y="23"/>
                      <a:pt x="65" y="23"/>
                      <a:pt x="65" y="23"/>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2"/>
                      <a:pt x="66" y="22"/>
                      <a:pt x="66" y="22"/>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7" y="21"/>
                      <a:pt x="67" y="21"/>
                      <a:pt x="67" y="21"/>
                    </a:cubicBezTo>
                    <a:cubicBezTo>
                      <a:pt x="68" y="21"/>
                      <a:pt x="68" y="21"/>
                      <a:pt x="68" y="21"/>
                    </a:cubicBezTo>
                    <a:cubicBezTo>
                      <a:pt x="68" y="21"/>
                      <a:pt x="68" y="21"/>
                      <a:pt x="68" y="21"/>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8" y="20"/>
                      <a:pt x="68" y="20"/>
                      <a:pt x="68"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20"/>
                      <a:pt x="69" y="20"/>
                      <a:pt x="69" y="20"/>
                    </a:cubicBezTo>
                    <a:cubicBezTo>
                      <a:pt x="69" y="19"/>
                      <a:pt x="69" y="19"/>
                      <a:pt x="69"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7"/>
                      <a:pt x="70" y="17"/>
                      <a:pt x="70" y="17"/>
                    </a:cubicBezTo>
                    <a:cubicBezTo>
                      <a:pt x="70" y="17"/>
                      <a:pt x="70" y="17"/>
                      <a:pt x="70" y="17"/>
                    </a:cubicBezTo>
                    <a:cubicBezTo>
                      <a:pt x="70" y="17"/>
                      <a:pt x="70" y="17"/>
                      <a:pt x="70" y="17"/>
                    </a:cubicBezTo>
                    <a:cubicBezTo>
                      <a:pt x="70" y="16"/>
                      <a:pt x="70" y="16"/>
                      <a:pt x="70" y="16"/>
                    </a:cubicBezTo>
                    <a:cubicBezTo>
                      <a:pt x="70" y="16"/>
                      <a:pt x="70" y="16"/>
                      <a:pt x="70" y="16"/>
                    </a:cubicBezTo>
                    <a:cubicBezTo>
                      <a:pt x="70" y="16"/>
                      <a:pt x="70" y="16"/>
                      <a:pt x="70" y="16"/>
                    </a:cubicBezTo>
                    <a:cubicBezTo>
                      <a:pt x="71" y="16"/>
                      <a:pt x="71" y="16"/>
                      <a:pt x="71" y="16"/>
                    </a:cubicBezTo>
                    <a:cubicBezTo>
                      <a:pt x="71" y="16"/>
                      <a:pt x="71" y="16"/>
                      <a:pt x="71" y="16"/>
                    </a:cubicBezTo>
                    <a:cubicBezTo>
                      <a:pt x="71" y="16"/>
                      <a:pt x="71" y="16"/>
                      <a:pt x="71" y="16"/>
                    </a:cubicBezTo>
                    <a:close/>
                    <a:moveTo>
                      <a:pt x="17" y="126"/>
                    </a:moveTo>
                    <a:cubicBezTo>
                      <a:pt x="17" y="126"/>
                      <a:pt x="17" y="126"/>
                      <a:pt x="17" y="126"/>
                    </a:cubicBezTo>
                    <a:cubicBezTo>
                      <a:pt x="17" y="126"/>
                      <a:pt x="17" y="126"/>
                      <a:pt x="17" y="126"/>
                    </a:cubicBezTo>
                    <a:close/>
                    <a:moveTo>
                      <a:pt x="41" y="67"/>
                    </a:moveTo>
                    <a:cubicBezTo>
                      <a:pt x="41" y="68"/>
                      <a:pt x="41" y="68"/>
                      <a:pt x="41" y="68"/>
                    </a:cubicBezTo>
                    <a:cubicBezTo>
                      <a:pt x="42" y="67"/>
                      <a:pt x="41" y="68"/>
                      <a:pt x="4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5" name="Freeform 177"/>
              <p:cNvSpPr/>
              <p:nvPr/>
            </p:nvSpPr>
            <p:spPr bwMode="auto">
              <a:xfrm>
                <a:off x="1729" y="21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6" name="Freeform 178"/>
              <p:cNvSpPr/>
              <p:nvPr/>
            </p:nvSpPr>
            <p:spPr bwMode="auto">
              <a:xfrm>
                <a:off x="2076" y="2244"/>
                <a:ext cx="26" cy="32"/>
              </a:xfrm>
              <a:custGeom>
                <a:avLst/>
                <a:gdLst>
                  <a:gd name="T0" fmla="*/ 2 w 10"/>
                  <a:gd name="T1" fmla="*/ 1 h 12"/>
                  <a:gd name="T2" fmla="*/ 1 w 10"/>
                  <a:gd name="T3" fmla="*/ 1 h 12"/>
                  <a:gd name="T4" fmla="*/ 1 w 10"/>
                  <a:gd name="T5" fmla="*/ 1 h 12"/>
                  <a:gd name="T6" fmla="*/ 1 w 10"/>
                  <a:gd name="T7" fmla="*/ 2 h 12"/>
                  <a:gd name="T8" fmla="*/ 0 w 10"/>
                  <a:gd name="T9" fmla="*/ 2 h 12"/>
                  <a:gd name="T10" fmla="*/ 0 w 10"/>
                  <a:gd name="T11" fmla="*/ 2 h 12"/>
                  <a:gd name="T12" fmla="*/ 0 w 10"/>
                  <a:gd name="T13" fmla="*/ 3 h 12"/>
                  <a:gd name="T14" fmla="*/ 0 w 10"/>
                  <a:gd name="T15" fmla="*/ 4 h 12"/>
                  <a:gd name="T16" fmla="*/ 0 w 10"/>
                  <a:gd name="T17" fmla="*/ 5 h 12"/>
                  <a:gd name="T18" fmla="*/ 1 w 10"/>
                  <a:gd name="T19" fmla="*/ 5 h 12"/>
                  <a:gd name="T20" fmla="*/ 1 w 10"/>
                  <a:gd name="T21" fmla="*/ 6 h 12"/>
                  <a:gd name="T22" fmla="*/ 1 w 10"/>
                  <a:gd name="T23" fmla="*/ 6 h 12"/>
                  <a:gd name="T24" fmla="*/ 1 w 10"/>
                  <a:gd name="T25" fmla="*/ 6 h 12"/>
                  <a:gd name="T26" fmla="*/ 1 w 10"/>
                  <a:gd name="T27" fmla="*/ 7 h 12"/>
                  <a:gd name="T28" fmla="*/ 2 w 10"/>
                  <a:gd name="T29" fmla="*/ 7 h 12"/>
                  <a:gd name="T30" fmla="*/ 2 w 10"/>
                  <a:gd name="T31" fmla="*/ 8 h 12"/>
                  <a:gd name="T32" fmla="*/ 2 w 10"/>
                  <a:gd name="T33" fmla="*/ 8 h 12"/>
                  <a:gd name="T34" fmla="*/ 1 w 10"/>
                  <a:gd name="T35" fmla="*/ 9 h 12"/>
                  <a:gd name="T36" fmla="*/ 1 w 10"/>
                  <a:gd name="T37" fmla="*/ 9 h 12"/>
                  <a:gd name="T38" fmla="*/ 1 w 10"/>
                  <a:gd name="T39" fmla="*/ 10 h 12"/>
                  <a:gd name="T40" fmla="*/ 1 w 10"/>
                  <a:gd name="T41" fmla="*/ 10 h 12"/>
                  <a:gd name="T42" fmla="*/ 1 w 10"/>
                  <a:gd name="T43" fmla="*/ 11 h 12"/>
                  <a:gd name="T44" fmla="*/ 1 w 10"/>
                  <a:gd name="T45" fmla="*/ 11 h 12"/>
                  <a:gd name="T46" fmla="*/ 1 w 10"/>
                  <a:gd name="T47" fmla="*/ 11 h 12"/>
                  <a:gd name="T48" fmla="*/ 0 w 10"/>
                  <a:gd name="T49" fmla="*/ 12 h 12"/>
                  <a:gd name="T50" fmla="*/ 0 w 10"/>
                  <a:gd name="T51" fmla="*/ 12 h 12"/>
                  <a:gd name="T52" fmla="*/ 0 w 10"/>
                  <a:gd name="T53" fmla="*/ 12 h 12"/>
                  <a:gd name="T54" fmla="*/ 0 w 10"/>
                  <a:gd name="T55" fmla="*/ 12 h 12"/>
                  <a:gd name="T56" fmla="*/ 1 w 10"/>
                  <a:gd name="T57" fmla="*/ 12 h 12"/>
                  <a:gd name="T58" fmla="*/ 1 w 10"/>
                  <a:gd name="T59" fmla="*/ 12 h 12"/>
                  <a:gd name="T60" fmla="*/ 1 w 10"/>
                  <a:gd name="T61" fmla="*/ 12 h 12"/>
                  <a:gd name="T62" fmla="*/ 1 w 10"/>
                  <a:gd name="T63" fmla="*/ 12 h 12"/>
                  <a:gd name="T64" fmla="*/ 2 w 10"/>
                  <a:gd name="T65" fmla="*/ 12 h 12"/>
                  <a:gd name="T66" fmla="*/ 2 w 10"/>
                  <a:gd name="T67" fmla="*/ 12 h 12"/>
                  <a:gd name="T68" fmla="*/ 3 w 10"/>
                  <a:gd name="T69" fmla="*/ 12 h 12"/>
                  <a:gd name="T70" fmla="*/ 3 w 10"/>
                  <a:gd name="T71" fmla="*/ 12 h 12"/>
                  <a:gd name="T72" fmla="*/ 3 w 10"/>
                  <a:gd name="T73" fmla="*/ 12 h 12"/>
                  <a:gd name="T74" fmla="*/ 4 w 10"/>
                  <a:gd name="T75" fmla="*/ 12 h 12"/>
                  <a:gd name="T76" fmla="*/ 4 w 10"/>
                  <a:gd name="T77" fmla="*/ 12 h 12"/>
                  <a:gd name="T78" fmla="*/ 5 w 10"/>
                  <a:gd name="T79" fmla="*/ 12 h 12"/>
                  <a:gd name="T80" fmla="*/ 5 w 10"/>
                  <a:gd name="T81" fmla="*/ 12 h 12"/>
                  <a:gd name="T82" fmla="*/ 5 w 10"/>
                  <a:gd name="T83" fmla="*/ 12 h 12"/>
                  <a:gd name="T84" fmla="*/ 6 w 10"/>
                  <a:gd name="T85" fmla="*/ 12 h 12"/>
                  <a:gd name="T86" fmla="*/ 6 w 10"/>
                  <a:gd name="T87" fmla="*/ 12 h 12"/>
                  <a:gd name="T88" fmla="*/ 6 w 10"/>
                  <a:gd name="T89" fmla="*/ 11 h 12"/>
                  <a:gd name="T90" fmla="*/ 7 w 10"/>
                  <a:gd name="T91" fmla="*/ 11 h 12"/>
                  <a:gd name="T92" fmla="*/ 7 w 10"/>
                  <a:gd name="T93" fmla="*/ 11 h 12"/>
                  <a:gd name="T94" fmla="*/ 7 w 10"/>
                  <a:gd name="T95" fmla="*/ 10 h 12"/>
                  <a:gd name="T96" fmla="*/ 7 w 10"/>
                  <a:gd name="T97" fmla="*/ 10 h 12"/>
                  <a:gd name="T98" fmla="*/ 7 w 10"/>
                  <a:gd name="T99" fmla="*/ 10 h 12"/>
                  <a:gd name="T100" fmla="*/ 7 w 10"/>
                  <a:gd name="T101" fmla="*/ 9 h 12"/>
                  <a:gd name="T102" fmla="*/ 7 w 10"/>
                  <a:gd name="T103" fmla="*/ 9 h 12"/>
                  <a:gd name="T104" fmla="*/ 8 w 10"/>
                  <a:gd name="T105" fmla="*/ 8 h 12"/>
                  <a:gd name="T106" fmla="*/ 8 w 10"/>
                  <a:gd name="T107" fmla="*/ 8 h 12"/>
                  <a:gd name="T108" fmla="*/ 8 w 10"/>
                  <a:gd name="T109" fmla="*/ 8 h 12"/>
                  <a:gd name="T110" fmla="*/ 8 w 10"/>
                  <a:gd name="T111" fmla="*/ 7 h 12"/>
                  <a:gd name="T112" fmla="*/ 9 w 10"/>
                  <a:gd name="T113" fmla="*/ 7 h 12"/>
                  <a:gd name="T114" fmla="*/ 9 w 10"/>
                  <a:gd name="T115" fmla="*/ 6 h 12"/>
                  <a:gd name="T116" fmla="*/ 9 w 10"/>
                  <a:gd name="T117" fmla="*/ 6 h 12"/>
                  <a:gd name="T118" fmla="*/ 10 w 10"/>
                  <a:gd name="T119" fmla="*/ 6 h 12"/>
                  <a:gd name="T120" fmla="*/ 10 w 10"/>
                  <a:gd name="T121" fmla="*/ 5 h 12"/>
                  <a:gd name="T122" fmla="*/ 9 w 10"/>
                  <a:gd name="T123" fmla="*/ 5 h 12"/>
                  <a:gd name="T124" fmla="*/ 7 w 10"/>
                  <a:gd name="T1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12">
                    <a:moveTo>
                      <a:pt x="2" y="0"/>
                    </a:move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7" y="11"/>
                    </a:cubicBezTo>
                    <a:cubicBezTo>
                      <a:pt x="7" y="11"/>
                      <a:pt x="7" y="11"/>
                      <a:pt x="7" y="11"/>
                    </a:cubicBezTo>
                    <a:cubicBezTo>
                      <a:pt x="7" y="11"/>
                      <a:pt x="7" y="11"/>
                      <a:pt x="7"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4"/>
                    </a:cubicBezTo>
                    <a:cubicBezTo>
                      <a:pt x="10" y="4"/>
                      <a:pt x="9" y="4"/>
                      <a:pt x="9" y="4"/>
                    </a:cubicBezTo>
                    <a:cubicBezTo>
                      <a:pt x="9" y="4"/>
                      <a:pt x="9" y="4"/>
                      <a:pt x="9" y="4"/>
                    </a:cubicBezTo>
                    <a:cubicBezTo>
                      <a:pt x="9" y="5"/>
                      <a:pt x="9" y="5"/>
                      <a:pt x="9" y="5"/>
                    </a:cubicBezTo>
                    <a:cubicBezTo>
                      <a:pt x="9" y="5"/>
                      <a:pt x="9" y="4"/>
                      <a:pt x="9" y="4"/>
                    </a:cubicBezTo>
                    <a:cubicBezTo>
                      <a:pt x="9" y="4"/>
                      <a:pt x="9" y="4"/>
                      <a:pt x="9" y="4"/>
                    </a:cubicBezTo>
                    <a:cubicBezTo>
                      <a:pt x="8" y="3"/>
                      <a:pt x="8" y="3"/>
                      <a:pt x="7" y="3"/>
                    </a:cubicBezTo>
                    <a:cubicBezTo>
                      <a:pt x="8" y="3"/>
                      <a:pt x="8" y="3"/>
                      <a:pt x="7" y="3"/>
                    </a:cubicBezTo>
                    <a:cubicBezTo>
                      <a:pt x="7" y="3"/>
                      <a:pt x="7" y="3"/>
                      <a:pt x="7" y="3"/>
                    </a:cubicBezTo>
                    <a:cubicBezTo>
                      <a:pt x="7" y="2"/>
                      <a:pt x="5" y="1"/>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7" name="Freeform 179"/>
              <p:cNvSpPr>
                <a:spLocks noEditPoints="1"/>
              </p:cNvSpPr>
              <p:nvPr/>
            </p:nvSpPr>
            <p:spPr bwMode="auto">
              <a:xfrm>
                <a:off x="1942" y="2843"/>
                <a:ext cx="47" cy="32"/>
              </a:xfrm>
              <a:custGeom>
                <a:avLst/>
                <a:gdLst>
                  <a:gd name="T0" fmla="*/ 11 w 18"/>
                  <a:gd name="T1" fmla="*/ 10 h 12"/>
                  <a:gd name="T2" fmla="*/ 8 w 18"/>
                  <a:gd name="T3" fmla="*/ 8 h 12"/>
                  <a:gd name="T4" fmla="*/ 5 w 18"/>
                  <a:gd name="T5" fmla="*/ 6 h 12"/>
                  <a:gd name="T6" fmla="*/ 3 w 18"/>
                  <a:gd name="T7" fmla="*/ 5 h 12"/>
                  <a:gd name="T8" fmla="*/ 2 w 18"/>
                  <a:gd name="T9" fmla="*/ 4 h 12"/>
                  <a:gd name="T10" fmla="*/ 1 w 18"/>
                  <a:gd name="T11" fmla="*/ 3 h 12"/>
                  <a:gd name="T12" fmla="*/ 1 w 18"/>
                  <a:gd name="T13" fmla="*/ 2 h 12"/>
                  <a:gd name="T14" fmla="*/ 1 w 18"/>
                  <a:gd name="T15" fmla="*/ 0 h 12"/>
                  <a:gd name="T16" fmla="*/ 1 w 18"/>
                  <a:gd name="T17" fmla="*/ 11 h 12"/>
                  <a:gd name="T18" fmla="*/ 1 w 18"/>
                  <a:gd name="T19" fmla="*/ 11 h 12"/>
                  <a:gd name="T20" fmla="*/ 2 w 18"/>
                  <a:gd name="T21" fmla="*/ 11 h 12"/>
                  <a:gd name="T22" fmla="*/ 2 w 18"/>
                  <a:gd name="T23" fmla="*/ 11 h 12"/>
                  <a:gd name="T24" fmla="*/ 2 w 18"/>
                  <a:gd name="T25" fmla="*/ 11 h 12"/>
                  <a:gd name="T26" fmla="*/ 3 w 18"/>
                  <a:gd name="T27" fmla="*/ 11 h 12"/>
                  <a:gd name="T28" fmla="*/ 3 w 18"/>
                  <a:gd name="T29" fmla="*/ 11 h 12"/>
                  <a:gd name="T30" fmla="*/ 3 w 18"/>
                  <a:gd name="T31" fmla="*/ 11 h 12"/>
                  <a:gd name="T32" fmla="*/ 4 w 18"/>
                  <a:gd name="T33" fmla="*/ 11 h 12"/>
                  <a:gd name="T34" fmla="*/ 4 w 18"/>
                  <a:gd name="T35" fmla="*/ 11 h 12"/>
                  <a:gd name="T36" fmla="*/ 4 w 18"/>
                  <a:gd name="T37" fmla="*/ 11 h 12"/>
                  <a:gd name="T38" fmla="*/ 5 w 18"/>
                  <a:gd name="T39" fmla="*/ 11 h 12"/>
                  <a:gd name="T40" fmla="*/ 5 w 18"/>
                  <a:gd name="T41" fmla="*/ 11 h 12"/>
                  <a:gd name="T42" fmla="*/ 5 w 18"/>
                  <a:gd name="T43" fmla="*/ 11 h 12"/>
                  <a:gd name="T44" fmla="*/ 5 w 18"/>
                  <a:gd name="T45" fmla="*/ 11 h 12"/>
                  <a:gd name="T46" fmla="*/ 5 w 18"/>
                  <a:gd name="T47" fmla="*/ 11 h 12"/>
                  <a:gd name="T48" fmla="*/ 5 w 18"/>
                  <a:gd name="T49" fmla="*/ 11 h 12"/>
                  <a:gd name="T50" fmla="*/ 6 w 18"/>
                  <a:gd name="T51" fmla="*/ 11 h 12"/>
                  <a:gd name="T52" fmla="*/ 6 w 18"/>
                  <a:gd name="T53" fmla="*/ 11 h 12"/>
                  <a:gd name="T54" fmla="*/ 6 w 18"/>
                  <a:gd name="T55" fmla="*/ 11 h 12"/>
                  <a:gd name="T56" fmla="*/ 6 w 18"/>
                  <a:gd name="T57" fmla="*/ 11 h 12"/>
                  <a:gd name="T58" fmla="*/ 6 w 18"/>
                  <a:gd name="T59" fmla="*/ 11 h 12"/>
                  <a:gd name="T60" fmla="*/ 6 w 18"/>
                  <a:gd name="T61" fmla="*/ 11 h 12"/>
                  <a:gd name="T62" fmla="*/ 6 w 18"/>
                  <a:gd name="T63" fmla="*/ 11 h 12"/>
                  <a:gd name="T64" fmla="*/ 6 w 18"/>
                  <a:gd name="T65" fmla="*/ 11 h 12"/>
                  <a:gd name="T66" fmla="*/ 7 w 18"/>
                  <a:gd name="T67" fmla="*/ 11 h 12"/>
                  <a:gd name="T68" fmla="*/ 7 w 18"/>
                  <a:gd name="T69" fmla="*/ 11 h 12"/>
                  <a:gd name="T70" fmla="*/ 7 w 18"/>
                  <a:gd name="T71" fmla="*/ 11 h 12"/>
                  <a:gd name="T72" fmla="*/ 7 w 18"/>
                  <a:gd name="T73" fmla="*/ 11 h 12"/>
                  <a:gd name="T74" fmla="*/ 7 w 18"/>
                  <a:gd name="T75" fmla="*/ 11 h 12"/>
                  <a:gd name="T76" fmla="*/ 7 w 18"/>
                  <a:gd name="T77" fmla="*/ 12 h 12"/>
                  <a:gd name="T78" fmla="*/ 8 w 18"/>
                  <a:gd name="T79" fmla="*/ 12 h 12"/>
                  <a:gd name="T80" fmla="*/ 8 w 18"/>
                  <a:gd name="T81" fmla="*/ 12 h 12"/>
                  <a:gd name="T82" fmla="*/ 12 w 18"/>
                  <a:gd name="T83" fmla="*/ 11 h 12"/>
                  <a:gd name="T84" fmla="*/ 13 w 18"/>
                  <a:gd name="T85" fmla="*/ 10 h 12"/>
                  <a:gd name="T86" fmla="*/ 11 w 18"/>
                  <a:gd name="T87" fmla="*/ 10 h 12"/>
                  <a:gd name="T88" fmla="*/ 14 w 18"/>
                  <a:gd name="T89" fmla="*/ 11 h 12"/>
                  <a:gd name="T90" fmla="*/ 18 w 18"/>
                  <a:gd name="T91" fmla="*/ 10 h 12"/>
                  <a:gd name="T92" fmla="*/ 14 w 18"/>
                  <a:gd name="T9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 h="12">
                    <a:moveTo>
                      <a:pt x="11" y="10"/>
                    </a:moveTo>
                    <a:cubicBezTo>
                      <a:pt x="10" y="10"/>
                      <a:pt x="9" y="9"/>
                      <a:pt x="8" y="8"/>
                    </a:cubicBezTo>
                    <a:cubicBezTo>
                      <a:pt x="7" y="8"/>
                      <a:pt x="6" y="7"/>
                      <a:pt x="5" y="6"/>
                    </a:cubicBezTo>
                    <a:cubicBezTo>
                      <a:pt x="4" y="6"/>
                      <a:pt x="3" y="5"/>
                      <a:pt x="3" y="5"/>
                    </a:cubicBezTo>
                    <a:cubicBezTo>
                      <a:pt x="2" y="4"/>
                      <a:pt x="2" y="4"/>
                      <a:pt x="2" y="4"/>
                    </a:cubicBezTo>
                    <a:cubicBezTo>
                      <a:pt x="2" y="3"/>
                      <a:pt x="1" y="3"/>
                      <a:pt x="1" y="3"/>
                    </a:cubicBezTo>
                    <a:cubicBezTo>
                      <a:pt x="0" y="3"/>
                      <a:pt x="1" y="2"/>
                      <a:pt x="1" y="2"/>
                    </a:cubicBezTo>
                    <a:cubicBezTo>
                      <a:pt x="1" y="1"/>
                      <a:pt x="1" y="1"/>
                      <a:pt x="1" y="0"/>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8" y="12"/>
                      <a:pt x="8" y="12"/>
                      <a:pt x="8" y="12"/>
                    </a:cubicBezTo>
                    <a:cubicBezTo>
                      <a:pt x="8" y="12"/>
                      <a:pt x="8" y="12"/>
                      <a:pt x="8" y="12"/>
                    </a:cubicBezTo>
                    <a:cubicBezTo>
                      <a:pt x="10" y="12"/>
                      <a:pt x="11" y="11"/>
                      <a:pt x="12" y="11"/>
                    </a:cubicBezTo>
                    <a:cubicBezTo>
                      <a:pt x="12" y="11"/>
                      <a:pt x="12" y="10"/>
                      <a:pt x="13" y="10"/>
                    </a:cubicBezTo>
                    <a:cubicBezTo>
                      <a:pt x="12" y="10"/>
                      <a:pt x="12" y="10"/>
                      <a:pt x="11" y="10"/>
                    </a:cubicBezTo>
                    <a:close/>
                    <a:moveTo>
                      <a:pt x="14" y="11"/>
                    </a:moveTo>
                    <a:cubicBezTo>
                      <a:pt x="15" y="11"/>
                      <a:pt x="16" y="10"/>
                      <a:pt x="18" y="10"/>
                    </a:cubicBezTo>
                    <a:cubicBezTo>
                      <a:pt x="17" y="10"/>
                      <a:pt x="13" y="10"/>
                      <a:pt x="1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8" name="Freeform 180"/>
              <p:cNvSpPr>
                <a:spLocks noEditPoints="1"/>
              </p:cNvSpPr>
              <p:nvPr/>
            </p:nvSpPr>
            <p:spPr bwMode="auto">
              <a:xfrm>
                <a:off x="1876" y="2465"/>
                <a:ext cx="84" cy="420"/>
              </a:xfrm>
              <a:custGeom>
                <a:avLst/>
                <a:gdLst>
                  <a:gd name="T0" fmla="*/ 6 w 32"/>
                  <a:gd name="T1" fmla="*/ 122 h 160"/>
                  <a:gd name="T2" fmla="*/ 6 w 32"/>
                  <a:gd name="T3" fmla="*/ 97 h 160"/>
                  <a:gd name="T4" fmla="*/ 4 w 32"/>
                  <a:gd name="T5" fmla="*/ 108 h 160"/>
                  <a:gd name="T6" fmla="*/ 6 w 32"/>
                  <a:gd name="T7" fmla="*/ 121 h 160"/>
                  <a:gd name="T8" fmla="*/ 6 w 32"/>
                  <a:gd name="T9" fmla="*/ 129 h 160"/>
                  <a:gd name="T10" fmla="*/ 5 w 32"/>
                  <a:gd name="T11" fmla="*/ 136 h 160"/>
                  <a:gd name="T12" fmla="*/ 10 w 32"/>
                  <a:gd name="T13" fmla="*/ 145 h 160"/>
                  <a:gd name="T14" fmla="*/ 13 w 32"/>
                  <a:gd name="T15" fmla="*/ 147 h 160"/>
                  <a:gd name="T16" fmla="*/ 21 w 32"/>
                  <a:gd name="T17" fmla="*/ 141 h 160"/>
                  <a:gd name="T18" fmla="*/ 12 w 32"/>
                  <a:gd name="T19" fmla="*/ 139 h 160"/>
                  <a:gd name="T20" fmla="*/ 12 w 32"/>
                  <a:gd name="T21" fmla="*/ 135 h 160"/>
                  <a:gd name="T22" fmla="*/ 9 w 32"/>
                  <a:gd name="T23" fmla="*/ 135 h 160"/>
                  <a:gd name="T24" fmla="*/ 8 w 32"/>
                  <a:gd name="T25" fmla="*/ 130 h 160"/>
                  <a:gd name="T26" fmla="*/ 10 w 32"/>
                  <a:gd name="T27" fmla="*/ 126 h 160"/>
                  <a:gd name="T28" fmla="*/ 12 w 32"/>
                  <a:gd name="T29" fmla="*/ 123 h 160"/>
                  <a:gd name="T30" fmla="*/ 13 w 32"/>
                  <a:gd name="T31" fmla="*/ 119 h 160"/>
                  <a:gd name="T32" fmla="*/ 14 w 32"/>
                  <a:gd name="T33" fmla="*/ 116 h 160"/>
                  <a:gd name="T34" fmla="*/ 14 w 32"/>
                  <a:gd name="T35" fmla="*/ 111 h 160"/>
                  <a:gd name="T36" fmla="*/ 14 w 32"/>
                  <a:gd name="T37" fmla="*/ 109 h 160"/>
                  <a:gd name="T38" fmla="*/ 16 w 32"/>
                  <a:gd name="T39" fmla="*/ 108 h 160"/>
                  <a:gd name="T40" fmla="*/ 14 w 32"/>
                  <a:gd name="T41" fmla="*/ 104 h 160"/>
                  <a:gd name="T42" fmla="*/ 14 w 32"/>
                  <a:gd name="T43" fmla="*/ 101 h 160"/>
                  <a:gd name="T44" fmla="*/ 13 w 32"/>
                  <a:gd name="T45" fmla="*/ 97 h 160"/>
                  <a:gd name="T46" fmla="*/ 14 w 32"/>
                  <a:gd name="T47" fmla="*/ 93 h 160"/>
                  <a:gd name="T48" fmla="*/ 14 w 32"/>
                  <a:gd name="T49" fmla="*/ 89 h 160"/>
                  <a:gd name="T50" fmla="*/ 14 w 32"/>
                  <a:gd name="T51" fmla="*/ 85 h 160"/>
                  <a:gd name="T52" fmla="*/ 17 w 32"/>
                  <a:gd name="T53" fmla="*/ 82 h 160"/>
                  <a:gd name="T54" fmla="*/ 16 w 32"/>
                  <a:gd name="T55" fmla="*/ 77 h 160"/>
                  <a:gd name="T56" fmla="*/ 17 w 32"/>
                  <a:gd name="T57" fmla="*/ 72 h 160"/>
                  <a:gd name="T58" fmla="*/ 19 w 32"/>
                  <a:gd name="T59" fmla="*/ 68 h 160"/>
                  <a:gd name="T60" fmla="*/ 20 w 32"/>
                  <a:gd name="T61" fmla="*/ 64 h 160"/>
                  <a:gd name="T62" fmla="*/ 21 w 32"/>
                  <a:gd name="T63" fmla="*/ 60 h 160"/>
                  <a:gd name="T64" fmla="*/ 19 w 32"/>
                  <a:gd name="T65" fmla="*/ 56 h 160"/>
                  <a:gd name="T66" fmla="*/ 18 w 32"/>
                  <a:gd name="T67" fmla="*/ 52 h 160"/>
                  <a:gd name="T68" fmla="*/ 20 w 32"/>
                  <a:gd name="T69" fmla="*/ 48 h 160"/>
                  <a:gd name="T70" fmla="*/ 21 w 32"/>
                  <a:gd name="T71" fmla="*/ 43 h 160"/>
                  <a:gd name="T72" fmla="*/ 23 w 32"/>
                  <a:gd name="T73" fmla="*/ 39 h 160"/>
                  <a:gd name="T74" fmla="*/ 25 w 32"/>
                  <a:gd name="T75" fmla="*/ 35 h 160"/>
                  <a:gd name="T76" fmla="*/ 25 w 32"/>
                  <a:gd name="T77" fmla="*/ 32 h 160"/>
                  <a:gd name="T78" fmla="*/ 26 w 32"/>
                  <a:gd name="T79" fmla="*/ 28 h 160"/>
                  <a:gd name="T80" fmla="*/ 27 w 32"/>
                  <a:gd name="T81" fmla="*/ 25 h 160"/>
                  <a:gd name="T82" fmla="*/ 30 w 32"/>
                  <a:gd name="T83" fmla="*/ 22 h 160"/>
                  <a:gd name="T84" fmla="*/ 28 w 32"/>
                  <a:gd name="T85" fmla="*/ 18 h 160"/>
                  <a:gd name="T86" fmla="*/ 26 w 32"/>
                  <a:gd name="T87" fmla="*/ 13 h 160"/>
                  <a:gd name="T88" fmla="*/ 25 w 32"/>
                  <a:gd name="T89" fmla="*/ 9 h 160"/>
                  <a:gd name="T90" fmla="*/ 25 w 32"/>
                  <a:gd name="T91" fmla="*/ 6 h 160"/>
                  <a:gd name="T92" fmla="*/ 23 w 32"/>
                  <a:gd name="T93" fmla="*/ 2 h 160"/>
                  <a:gd name="T94" fmla="*/ 20 w 32"/>
                  <a:gd name="T95" fmla="*/ 2 h 160"/>
                  <a:gd name="T96" fmla="*/ 15 w 32"/>
                  <a:gd name="T97" fmla="*/ 58 h 160"/>
                  <a:gd name="T98" fmla="*/ 10 w 32"/>
                  <a:gd name="T99" fmla="*/ 101 h 160"/>
                  <a:gd name="T100" fmla="*/ 6 w 32"/>
                  <a:gd name="T101" fmla="*/ 114 h 160"/>
                  <a:gd name="T102" fmla="*/ 11 w 32"/>
                  <a:gd name="T103" fmla="*/ 139 h 160"/>
                  <a:gd name="T104" fmla="*/ 7 w 32"/>
                  <a:gd name="T105" fmla="*/ 142 h 160"/>
                  <a:gd name="T106" fmla="*/ 4 w 32"/>
                  <a:gd name="T107" fmla="*/ 132 h 160"/>
                  <a:gd name="T108" fmla="*/ 3 w 32"/>
                  <a:gd name="T109" fmla="*/ 135 h 160"/>
                  <a:gd name="T110" fmla="*/ 2 w 32"/>
                  <a:gd name="T111" fmla="*/ 138 h 160"/>
                  <a:gd name="T112" fmla="*/ 8 w 32"/>
                  <a:gd name="T113" fmla="*/ 147 h 160"/>
                  <a:gd name="T114" fmla="*/ 27 w 32"/>
                  <a:gd name="T115" fmla="*/ 158 h 160"/>
                  <a:gd name="T116" fmla="*/ 19 w 32"/>
                  <a:gd name="T117" fmla="*/ 156 h 160"/>
                  <a:gd name="T118" fmla="*/ 12 w 32"/>
                  <a:gd name="T119" fmla="*/ 150 h 160"/>
                  <a:gd name="T120" fmla="*/ 15 w 32"/>
                  <a:gd name="T121" fmla="*/ 150 h 160"/>
                  <a:gd name="T122" fmla="*/ 27 w 32"/>
                  <a:gd name="T123" fmla="*/ 156 h 160"/>
                  <a:gd name="T124" fmla="*/ 20 w 32"/>
                  <a:gd name="T125"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160">
                    <a:moveTo>
                      <a:pt x="5" y="110"/>
                    </a:moveTo>
                    <a:cubicBezTo>
                      <a:pt x="5" y="110"/>
                      <a:pt x="5" y="110"/>
                      <a:pt x="5" y="109"/>
                    </a:cubicBezTo>
                    <a:cubicBezTo>
                      <a:pt x="5" y="110"/>
                      <a:pt x="5" y="110"/>
                      <a:pt x="5" y="110"/>
                    </a:cubicBezTo>
                    <a:close/>
                    <a:moveTo>
                      <a:pt x="7" y="112"/>
                    </a:moveTo>
                    <a:cubicBezTo>
                      <a:pt x="7" y="112"/>
                      <a:pt x="7" y="111"/>
                      <a:pt x="7" y="111"/>
                    </a:cubicBezTo>
                    <a:cubicBezTo>
                      <a:pt x="7" y="111"/>
                      <a:pt x="7" y="111"/>
                      <a:pt x="7" y="112"/>
                    </a:cubicBezTo>
                    <a:cubicBezTo>
                      <a:pt x="7" y="112"/>
                      <a:pt x="7" y="112"/>
                      <a:pt x="7" y="112"/>
                    </a:cubicBezTo>
                    <a:cubicBezTo>
                      <a:pt x="7" y="112"/>
                      <a:pt x="7" y="112"/>
                      <a:pt x="7" y="112"/>
                    </a:cubicBezTo>
                    <a:close/>
                    <a:moveTo>
                      <a:pt x="7" y="109"/>
                    </a:moveTo>
                    <a:cubicBezTo>
                      <a:pt x="6" y="109"/>
                      <a:pt x="5" y="109"/>
                      <a:pt x="5" y="109"/>
                    </a:cubicBezTo>
                    <a:cubicBezTo>
                      <a:pt x="6" y="109"/>
                      <a:pt x="6" y="110"/>
                      <a:pt x="7" y="110"/>
                    </a:cubicBezTo>
                    <a:cubicBezTo>
                      <a:pt x="7" y="110"/>
                      <a:pt x="7" y="109"/>
                      <a:pt x="7" y="109"/>
                    </a:cubicBezTo>
                    <a:close/>
                    <a:moveTo>
                      <a:pt x="5" y="112"/>
                    </a:moveTo>
                    <a:cubicBezTo>
                      <a:pt x="5" y="112"/>
                      <a:pt x="5" y="112"/>
                      <a:pt x="5" y="112"/>
                    </a:cubicBezTo>
                    <a:cubicBezTo>
                      <a:pt x="5" y="111"/>
                      <a:pt x="5" y="111"/>
                      <a:pt x="5" y="111"/>
                    </a:cubicBezTo>
                    <a:cubicBezTo>
                      <a:pt x="4" y="110"/>
                      <a:pt x="4" y="112"/>
                      <a:pt x="5" y="112"/>
                    </a:cubicBezTo>
                    <a:close/>
                    <a:moveTo>
                      <a:pt x="3" y="103"/>
                    </a:moveTo>
                    <a:cubicBezTo>
                      <a:pt x="3" y="103"/>
                      <a:pt x="4" y="103"/>
                      <a:pt x="4" y="103"/>
                    </a:cubicBezTo>
                    <a:cubicBezTo>
                      <a:pt x="3" y="102"/>
                      <a:pt x="3" y="102"/>
                      <a:pt x="3" y="103"/>
                    </a:cubicBezTo>
                    <a:close/>
                    <a:moveTo>
                      <a:pt x="4" y="111"/>
                    </a:moveTo>
                    <a:cubicBezTo>
                      <a:pt x="4" y="112"/>
                      <a:pt x="4" y="112"/>
                      <a:pt x="4" y="112"/>
                    </a:cubicBezTo>
                    <a:cubicBezTo>
                      <a:pt x="4" y="112"/>
                      <a:pt x="4" y="112"/>
                      <a:pt x="4" y="111"/>
                    </a:cubicBezTo>
                    <a:close/>
                    <a:moveTo>
                      <a:pt x="3" y="107"/>
                    </a:moveTo>
                    <a:cubicBezTo>
                      <a:pt x="3" y="107"/>
                      <a:pt x="3" y="107"/>
                      <a:pt x="3" y="107"/>
                    </a:cubicBezTo>
                    <a:cubicBezTo>
                      <a:pt x="3" y="107"/>
                      <a:pt x="4" y="107"/>
                      <a:pt x="3" y="107"/>
                    </a:cubicBezTo>
                    <a:close/>
                    <a:moveTo>
                      <a:pt x="7" y="107"/>
                    </a:moveTo>
                    <a:cubicBezTo>
                      <a:pt x="7" y="107"/>
                      <a:pt x="7" y="108"/>
                      <a:pt x="7" y="107"/>
                    </a:cubicBezTo>
                    <a:cubicBezTo>
                      <a:pt x="7" y="107"/>
                      <a:pt x="7" y="107"/>
                      <a:pt x="7" y="107"/>
                    </a:cubicBezTo>
                    <a:close/>
                    <a:moveTo>
                      <a:pt x="5" y="106"/>
                    </a:moveTo>
                    <a:cubicBezTo>
                      <a:pt x="5" y="106"/>
                      <a:pt x="5" y="106"/>
                      <a:pt x="5" y="106"/>
                    </a:cubicBezTo>
                    <a:cubicBezTo>
                      <a:pt x="4" y="106"/>
                      <a:pt x="4" y="106"/>
                      <a:pt x="4" y="106"/>
                    </a:cubicBezTo>
                    <a:cubicBezTo>
                      <a:pt x="5" y="106"/>
                      <a:pt x="5" y="106"/>
                      <a:pt x="5" y="106"/>
                    </a:cubicBezTo>
                    <a:close/>
                    <a:moveTo>
                      <a:pt x="4" y="107"/>
                    </a:moveTo>
                    <a:cubicBezTo>
                      <a:pt x="4" y="107"/>
                      <a:pt x="4" y="107"/>
                      <a:pt x="4" y="107"/>
                    </a:cubicBezTo>
                    <a:cubicBezTo>
                      <a:pt x="4" y="107"/>
                      <a:pt x="4" y="107"/>
                      <a:pt x="4" y="107"/>
                    </a:cubicBezTo>
                    <a:close/>
                    <a:moveTo>
                      <a:pt x="6" y="141"/>
                    </a:moveTo>
                    <a:cubicBezTo>
                      <a:pt x="6" y="140"/>
                      <a:pt x="5" y="140"/>
                      <a:pt x="5" y="140"/>
                    </a:cubicBezTo>
                    <a:cubicBezTo>
                      <a:pt x="5" y="140"/>
                      <a:pt x="5" y="140"/>
                      <a:pt x="4" y="140"/>
                    </a:cubicBezTo>
                    <a:cubicBezTo>
                      <a:pt x="5" y="140"/>
                      <a:pt x="5" y="140"/>
                      <a:pt x="6" y="141"/>
                    </a:cubicBezTo>
                    <a:close/>
                    <a:moveTo>
                      <a:pt x="5" y="118"/>
                    </a:moveTo>
                    <a:cubicBezTo>
                      <a:pt x="5" y="118"/>
                      <a:pt x="5" y="118"/>
                      <a:pt x="4" y="118"/>
                    </a:cubicBezTo>
                    <a:cubicBezTo>
                      <a:pt x="5" y="118"/>
                      <a:pt x="5" y="118"/>
                      <a:pt x="5" y="118"/>
                    </a:cubicBezTo>
                    <a:close/>
                    <a:moveTo>
                      <a:pt x="6" y="122"/>
                    </a:moveTo>
                    <a:cubicBezTo>
                      <a:pt x="6" y="122"/>
                      <a:pt x="6" y="122"/>
                      <a:pt x="6" y="122"/>
                    </a:cubicBezTo>
                    <a:cubicBezTo>
                      <a:pt x="6" y="122"/>
                      <a:pt x="6" y="122"/>
                      <a:pt x="6" y="122"/>
                    </a:cubicBezTo>
                    <a:cubicBezTo>
                      <a:pt x="7" y="122"/>
                      <a:pt x="7" y="122"/>
                      <a:pt x="7" y="122"/>
                    </a:cubicBezTo>
                    <a:cubicBezTo>
                      <a:pt x="6" y="121"/>
                      <a:pt x="5" y="121"/>
                      <a:pt x="4" y="122"/>
                    </a:cubicBezTo>
                    <a:cubicBezTo>
                      <a:pt x="4" y="122"/>
                      <a:pt x="5" y="122"/>
                      <a:pt x="5" y="122"/>
                    </a:cubicBezTo>
                    <a:cubicBezTo>
                      <a:pt x="5" y="122"/>
                      <a:pt x="6" y="122"/>
                      <a:pt x="6" y="122"/>
                    </a:cubicBezTo>
                    <a:close/>
                    <a:moveTo>
                      <a:pt x="9" y="107"/>
                    </a:moveTo>
                    <a:cubicBezTo>
                      <a:pt x="9" y="107"/>
                      <a:pt x="8" y="107"/>
                      <a:pt x="8" y="107"/>
                    </a:cubicBezTo>
                    <a:cubicBezTo>
                      <a:pt x="8" y="107"/>
                      <a:pt x="9" y="108"/>
                      <a:pt x="9" y="108"/>
                    </a:cubicBezTo>
                    <a:cubicBezTo>
                      <a:pt x="9" y="108"/>
                      <a:pt x="8" y="108"/>
                      <a:pt x="8" y="108"/>
                    </a:cubicBezTo>
                    <a:cubicBezTo>
                      <a:pt x="8" y="108"/>
                      <a:pt x="9" y="108"/>
                      <a:pt x="9" y="109"/>
                    </a:cubicBezTo>
                    <a:cubicBezTo>
                      <a:pt x="9" y="108"/>
                      <a:pt x="9" y="108"/>
                      <a:pt x="10" y="108"/>
                    </a:cubicBezTo>
                    <a:cubicBezTo>
                      <a:pt x="10" y="108"/>
                      <a:pt x="10" y="108"/>
                      <a:pt x="10" y="108"/>
                    </a:cubicBezTo>
                    <a:cubicBezTo>
                      <a:pt x="10" y="107"/>
                      <a:pt x="10" y="107"/>
                      <a:pt x="10" y="107"/>
                    </a:cubicBezTo>
                    <a:cubicBezTo>
                      <a:pt x="10" y="107"/>
                      <a:pt x="10" y="107"/>
                      <a:pt x="11" y="107"/>
                    </a:cubicBezTo>
                    <a:cubicBezTo>
                      <a:pt x="11" y="106"/>
                      <a:pt x="10" y="106"/>
                      <a:pt x="10" y="107"/>
                    </a:cubicBezTo>
                    <a:cubicBezTo>
                      <a:pt x="10" y="106"/>
                      <a:pt x="10" y="106"/>
                      <a:pt x="10" y="106"/>
                    </a:cubicBezTo>
                    <a:cubicBezTo>
                      <a:pt x="9" y="106"/>
                      <a:pt x="9" y="106"/>
                      <a:pt x="9" y="106"/>
                    </a:cubicBezTo>
                    <a:cubicBezTo>
                      <a:pt x="9" y="106"/>
                      <a:pt x="9" y="106"/>
                      <a:pt x="9" y="106"/>
                    </a:cubicBezTo>
                    <a:cubicBezTo>
                      <a:pt x="9" y="106"/>
                      <a:pt x="9" y="107"/>
                      <a:pt x="9" y="107"/>
                    </a:cubicBezTo>
                    <a:cubicBezTo>
                      <a:pt x="9" y="107"/>
                      <a:pt x="9" y="107"/>
                      <a:pt x="9" y="107"/>
                    </a:cubicBezTo>
                    <a:close/>
                    <a:moveTo>
                      <a:pt x="2" y="108"/>
                    </a:moveTo>
                    <a:cubicBezTo>
                      <a:pt x="2" y="108"/>
                      <a:pt x="2" y="108"/>
                      <a:pt x="2" y="108"/>
                    </a:cubicBezTo>
                    <a:cubicBezTo>
                      <a:pt x="2" y="108"/>
                      <a:pt x="2" y="108"/>
                      <a:pt x="2" y="108"/>
                    </a:cubicBezTo>
                    <a:close/>
                    <a:moveTo>
                      <a:pt x="7" y="101"/>
                    </a:moveTo>
                    <a:cubicBezTo>
                      <a:pt x="7" y="101"/>
                      <a:pt x="7" y="101"/>
                      <a:pt x="7" y="101"/>
                    </a:cubicBezTo>
                    <a:cubicBezTo>
                      <a:pt x="7" y="100"/>
                      <a:pt x="9" y="101"/>
                      <a:pt x="8" y="100"/>
                    </a:cubicBezTo>
                    <a:cubicBezTo>
                      <a:pt x="8" y="100"/>
                      <a:pt x="8" y="100"/>
                      <a:pt x="8" y="100"/>
                    </a:cubicBezTo>
                    <a:cubicBezTo>
                      <a:pt x="8" y="100"/>
                      <a:pt x="7" y="100"/>
                      <a:pt x="7" y="99"/>
                    </a:cubicBezTo>
                    <a:cubicBezTo>
                      <a:pt x="7" y="100"/>
                      <a:pt x="8" y="100"/>
                      <a:pt x="8" y="99"/>
                    </a:cubicBezTo>
                    <a:cubicBezTo>
                      <a:pt x="8" y="99"/>
                      <a:pt x="7" y="99"/>
                      <a:pt x="7" y="99"/>
                    </a:cubicBezTo>
                    <a:cubicBezTo>
                      <a:pt x="7" y="98"/>
                      <a:pt x="7" y="98"/>
                      <a:pt x="7" y="98"/>
                    </a:cubicBezTo>
                    <a:cubicBezTo>
                      <a:pt x="7" y="98"/>
                      <a:pt x="7" y="98"/>
                      <a:pt x="7" y="98"/>
                    </a:cubicBezTo>
                    <a:cubicBezTo>
                      <a:pt x="7" y="98"/>
                      <a:pt x="7" y="97"/>
                      <a:pt x="8" y="97"/>
                    </a:cubicBezTo>
                    <a:cubicBezTo>
                      <a:pt x="8" y="97"/>
                      <a:pt x="9" y="97"/>
                      <a:pt x="8" y="97"/>
                    </a:cubicBezTo>
                    <a:cubicBezTo>
                      <a:pt x="8" y="96"/>
                      <a:pt x="8" y="96"/>
                      <a:pt x="8" y="96"/>
                    </a:cubicBezTo>
                    <a:cubicBezTo>
                      <a:pt x="8" y="96"/>
                      <a:pt x="8" y="96"/>
                      <a:pt x="8" y="96"/>
                    </a:cubicBezTo>
                    <a:cubicBezTo>
                      <a:pt x="8" y="96"/>
                      <a:pt x="8" y="96"/>
                      <a:pt x="8" y="96"/>
                    </a:cubicBezTo>
                    <a:cubicBezTo>
                      <a:pt x="8" y="96"/>
                      <a:pt x="8" y="95"/>
                      <a:pt x="8" y="95"/>
                    </a:cubicBezTo>
                    <a:cubicBezTo>
                      <a:pt x="8" y="95"/>
                      <a:pt x="7" y="95"/>
                      <a:pt x="7" y="95"/>
                    </a:cubicBezTo>
                    <a:cubicBezTo>
                      <a:pt x="7" y="95"/>
                      <a:pt x="6" y="95"/>
                      <a:pt x="6" y="95"/>
                    </a:cubicBezTo>
                    <a:cubicBezTo>
                      <a:pt x="7" y="95"/>
                      <a:pt x="6" y="94"/>
                      <a:pt x="6" y="95"/>
                    </a:cubicBezTo>
                    <a:cubicBezTo>
                      <a:pt x="6" y="96"/>
                      <a:pt x="6" y="96"/>
                      <a:pt x="6" y="97"/>
                    </a:cubicBezTo>
                    <a:cubicBezTo>
                      <a:pt x="5" y="97"/>
                      <a:pt x="5" y="97"/>
                      <a:pt x="5" y="98"/>
                    </a:cubicBezTo>
                    <a:cubicBezTo>
                      <a:pt x="5" y="99"/>
                      <a:pt x="6" y="99"/>
                      <a:pt x="5" y="100"/>
                    </a:cubicBezTo>
                    <a:cubicBezTo>
                      <a:pt x="5" y="100"/>
                      <a:pt x="5" y="101"/>
                      <a:pt x="5" y="101"/>
                    </a:cubicBezTo>
                    <a:cubicBezTo>
                      <a:pt x="5" y="101"/>
                      <a:pt x="6" y="102"/>
                      <a:pt x="7" y="102"/>
                    </a:cubicBezTo>
                    <a:cubicBezTo>
                      <a:pt x="7" y="102"/>
                      <a:pt x="7" y="102"/>
                      <a:pt x="7" y="101"/>
                    </a:cubicBezTo>
                    <a:close/>
                    <a:moveTo>
                      <a:pt x="6" y="106"/>
                    </a:moveTo>
                    <a:cubicBezTo>
                      <a:pt x="6" y="106"/>
                      <a:pt x="6" y="105"/>
                      <a:pt x="6" y="105"/>
                    </a:cubicBezTo>
                    <a:cubicBezTo>
                      <a:pt x="6" y="105"/>
                      <a:pt x="6" y="105"/>
                      <a:pt x="6" y="105"/>
                    </a:cubicBezTo>
                    <a:cubicBezTo>
                      <a:pt x="6" y="105"/>
                      <a:pt x="6" y="106"/>
                      <a:pt x="6" y="106"/>
                    </a:cubicBezTo>
                    <a:close/>
                    <a:moveTo>
                      <a:pt x="6" y="104"/>
                    </a:moveTo>
                    <a:cubicBezTo>
                      <a:pt x="6" y="104"/>
                      <a:pt x="6" y="104"/>
                      <a:pt x="6" y="104"/>
                    </a:cubicBezTo>
                    <a:cubicBezTo>
                      <a:pt x="6" y="103"/>
                      <a:pt x="7" y="104"/>
                      <a:pt x="7" y="104"/>
                    </a:cubicBezTo>
                    <a:cubicBezTo>
                      <a:pt x="7" y="103"/>
                      <a:pt x="6" y="104"/>
                      <a:pt x="6" y="104"/>
                    </a:cubicBezTo>
                    <a:close/>
                    <a:moveTo>
                      <a:pt x="6" y="111"/>
                    </a:moveTo>
                    <a:cubicBezTo>
                      <a:pt x="6" y="111"/>
                      <a:pt x="6" y="111"/>
                      <a:pt x="6" y="111"/>
                    </a:cubicBezTo>
                    <a:cubicBezTo>
                      <a:pt x="6" y="111"/>
                      <a:pt x="5" y="111"/>
                      <a:pt x="6" y="111"/>
                    </a:cubicBezTo>
                    <a:cubicBezTo>
                      <a:pt x="6" y="111"/>
                      <a:pt x="6" y="111"/>
                      <a:pt x="7" y="111"/>
                    </a:cubicBezTo>
                    <a:cubicBezTo>
                      <a:pt x="7" y="111"/>
                      <a:pt x="6" y="111"/>
                      <a:pt x="6" y="111"/>
                    </a:cubicBezTo>
                    <a:close/>
                    <a:moveTo>
                      <a:pt x="6" y="107"/>
                    </a:moveTo>
                    <a:cubicBezTo>
                      <a:pt x="6" y="107"/>
                      <a:pt x="6" y="107"/>
                      <a:pt x="6" y="106"/>
                    </a:cubicBezTo>
                    <a:cubicBezTo>
                      <a:pt x="6" y="107"/>
                      <a:pt x="6" y="107"/>
                      <a:pt x="6" y="107"/>
                    </a:cubicBezTo>
                    <a:close/>
                    <a:moveTo>
                      <a:pt x="5" y="108"/>
                    </a:moveTo>
                    <a:cubicBezTo>
                      <a:pt x="6" y="108"/>
                      <a:pt x="6" y="107"/>
                      <a:pt x="7" y="107"/>
                    </a:cubicBezTo>
                    <a:cubicBezTo>
                      <a:pt x="6" y="107"/>
                      <a:pt x="5" y="107"/>
                      <a:pt x="5" y="107"/>
                    </a:cubicBezTo>
                    <a:cubicBezTo>
                      <a:pt x="5" y="107"/>
                      <a:pt x="5" y="108"/>
                      <a:pt x="5" y="108"/>
                    </a:cubicBezTo>
                    <a:close/>
                    <a:moveTo>
                      <a:pt x="7" y="108"/>
                    </a:moveTo>
                    <a:cubicBezTo>
                      <a:pt x="6" y="107"/>
                      <a:pt x="7" y="109"/>
                      <a:pt x="7" y="109"/>
                    </a:cubicBezTo>
                    <a:cubicBezTo>
                      <a:pt x="7" y="108"/>
                      <a:pt x="7" y="108"/>
                      <a:pt x="7" y="108"/>
                    </a:cubicBezTo>
                    <a:close/>
                    <a:moveTo>
                      <a:pt x="6" y="112"/>
                    </a:moveTo>
                    <a:cubicBezTo>
                      <a:pt x="6" y="112"/>
                      <a:pt x="7" y="111"/>
                      <a:pt x="6" y="111"/>
                    </a:cubicBezTo>
                    <a:cubicBezTo>
                      <a:pt x="5" y="111"/>
                      <a:pt x="6" y="112"/>
                      <a:pt x="6" y="112"/>
                    </a:cubicBezTo>
                    <a:close/>
                    <a:moveTo>
                      <a:pt x="6" y="110"/>
                    </a:moveTo>
                    <a:cubicBezTo>
                      <a:pt x="6" y="110"/>
                      <a:pt x="6" y="110"/>
                      <a:pt x="6" y="110"/>
                    </a:cubicBezTo>
                    <a:cubicBezTo>
                      <a:pt x="5" y="110"/>
                      <a:pt x="6" y="110"/>
                      <a:pt x="6" y="110"/>
                    </a:cubicBezTo>
                    <a:cubicBezTo>
                      <a:pt x="6" y="110"/>
                      <a:pt x="7" y="110"/>
                      <a:pt x="7" y="110"/>
                    </a:cubicBezTo>
                    <a:cubicBezTo>
                      <a:pt x="7" y="110"/>
                      <a:pt x="6" y="110"/>
                      <a:pt x="6" y="110"/>
                    </a:cubicBezTo>
                    <a:close/>
                    <a:moveTo>
                      <a:pt x="5" y="111"/>
                    </a:moveTo>
                    <a:cubicBezTo>
                      <a:pt x="5" y="110"/>
                      <a:pt x="5" y="110"/>
                      <a:pt x="4" y="110"/>
                    </a:cubicBezTo>
                    <a:cubicBezTo>
                      <a:pt x="4" y="110"/>
                      <a:pt x="5" y="110"/>
                      <a:pt x="5" y="111"/>
                    </a:cubicBezTo>
                    <a:close/>
                    <a:moveTo>
                      <a:pt x="6" y="105"/>
                    </a:moveTo>
                    <a:cubicBezTo>
                      <a:pt x="6" y="105"/>
                      <a:pt x="6" y="105"/>
                      <a:pt x="7" y="105"/>
                    </a:cubicBezTo>
                    <a:cubicBezTo>
                      <a:pt x="6" y="105"/>
                      <a:pt x="6" y="105"/>
                      <a:pt x="6" y="105"/>
                    </a:cubicBezTo>
                    <a:close/>
                    <a:moveTo>
                      <a:pt x="4" y="108"/>
                    </a:moveTo>
                    <a:cubicBezTo>
                      <a:pt x="4" y="108"/>
                      <a:pt x="5" y="108"/>
                      <a:pt x="5" y="108"/>
                    </a:cubicBezTo>
                    <a:cubicBezTo>
                      <a:pt x="5" y="108"/>
                      <a:pt x="5" y="107"/>
                      <a:pt x="4" y="108"/>
                    </a:cubicBezTo>
                    <a:close/>
                    <a:moveTo>
                      <a:pt x="0" y="117"/>
                    </a:moveTo>
                    <a:cubicBezTo>
                      <a:pt x="1" y="118"/>
                      <a:pt x="2" y="117"/>
                      <a:pt x="1" y="117"/>
                    </a:cubicBezTo>
                    <a:cubicBezTo>
                      <a:pt x="1" y="117"/>
                      <a:pt x="1" y="117"/>
                      <a:pt x="1" y="117"/>
                    </a:cubicBezTo>
                    <a:cubicBezTo>
                      <a:pt x="1" y="117"/>
                      <a:pt x="1" y="116"/>
                      <a:pt x="1" y="116"/>
                    </a:cubicBezTo>
                    <a:cubicBezTo>
                      <a:pt x="1" y="116"/>
                      <a:pt x="0" y="117"/>
                      <a:pt x="0" y="117"/>
                    </a:cubicBezTo>
                    <a:cubicBezTo>
                      <a:pt x="0" y="116"/>
                      <a:pt x="1" y="116"/>
                      <a:pt x="1" y="116"/>
                    </a:cubicBezTo>
                    <a:cubicBezTo>
                      <a:pt x="1" y="116"/>
                      <a:pt x="2" y="116"/>
                      <a:pt x="2" y="116"/>
                    </a:cubicBezTo>
                    <a:cubicBezTo>
                      <a:pt x="2" y="116"/>
                      <a:pt x="2" y="116"/>
                      <a:pt x="2" y="116"/>
                    </a:cubicBezTo>
                    <a:cubicBezTo>
                      <a:pt x="2" y="116"/>
                      <a:pt x="2" y="117"/>
                      <a:pt x="3" y="117"/>
                    </a:cubicBezTo>
                    <a:cubicBezTo>
                      <a:pt x="3" y="117"/>
                      <a:pt x="3" y="117"/>
                      <a:pt x="3" y="117"/>
                    </a:cubicBezTo>
                    <a:cubicBezTo>
                      <a:pt x="3" y="117"/>
                      <a:pt x="3" y="117"/>
                      <a:pt x="3" y="117"/>
                    </a:cubicBezTo>
                    <a:cubicBezTo>
                      <a:pt x="3" y="117"/>
                      <a:pt x="3" y="117"/>
                      <a:pt x="4" y="117"/>
                    </a:cubicBezTo>
                    <a:cubicBezTo>
                      <a:pt x="4" y="117"/>
                      <a:pt x="4" y="117"/>
                      <a:pt x="5" y="117"/>
                    </a:cubicBezTo>
                    <a:cubicBezTo>
                      <a:pt x="4" y="117"/>
                      <a:pt x="4" y="117"/>
                      <a:pt x="4" y="117"/>
                    </a:cubicBezTo>
                    <a:cubicBezTo>
                      <a:pt x="4" y="117"/>
                      <a:pt x="4" y="117"/>
                      <a:pt x="4" y="117"/>
                    </a:cubicBezTo>
                    <a:cubicBezTo>
                      <a:pt x="4" y="117"/>
                      <a:pt x="4" y="117"/>
                      <a:pt x="4" y="116"/>
                    </a:cubicBezTo>
                    <a:cubicBezTo>
                      <a:pt x="4" y="117"/>
                      <a:pt x="5" y="117"/>
                      <a:pt x="5" y="117"/>
                    </a:cubicBezTo>
                    <a:cubicBezTo>
                      <a:pt x="5" y="117"/>
                      <a:pt x="5" y="117"/>
                      <a:pt x="5" y="117"/>
                    </a:cubicBezTo>
                    <a:cubicBezTo>
                      <a:pt x="5" y="117"/>
                      <a:pt x="6" y="118"/>
                      <a:pt x="6" y="118"/>
                    </a:cubicBezTo>
                    <a:cubicBezTo>
                      <a:pt x="6" y="118"/>
                      <a:pt x="6" y="119"/>
                      <a:pt x="6" y="119"/>
                    </a:cubicBezTo>
                    <a:cubicBezTo>
                      <a:pt x="6" y="119"/>
                      <a:pt x="6" y="119"/>
                      <a:pt x="6" y="119"/>
                    </a:cubicBezTo>
                    <a:cubicBezTo>
                      <a:pt x="6" y="119"/>
                      <a:pt x="6" y="119"/>
                      <a:pt x="6" y="119"/>
                    </a:cubicBezTo>
                    <a:cubicBezTo>
                      <a:pt x="5" y="119"/>
                      <a:pt x="6" y="119"/>
                      <a:pt x="5" y="119"/>
                    </a:cubicBezTo>
                    <a:cubicBezTo>
                      <a:pt x="5" y="119"/>
                      <a:pt x="4" y="119"/>
                      <a:pt x="4" y="120"/>
                    </a:cubicBezTo>
                    <a:cubicBezTo>
                      <a:pt x="4" y="120"/>
                      <a:pt x="4" y="120"/>
                      <a:pt x="4" y="120"/>
                    </a:cubicBezTo>
                    <a:cubicBezTo>
                      <a:pt x="4" y="120"/>
                      <a:pt x="5" y="120"/>
                      <a:pt x="5" y="120"/>
                    </a:cubicBezTo>
                    <a:cubicBezTo>
                      <a:pt x="5" y="120"/>
                      <a:pt x="5" y="120"/>
                      <a:pt x="5" y="120"/>
                    </a:cubicBezTo>
                    <a:cubicBezTo>
                      <a:pt x="5" y="120"/>
                      <a:pt x="6" y="120"/>
                      <a:pt x="6" y="121"/>
                    </a:cubicBezTo>
                    <a:cubicBezTo>
                      <a:pt x="6" y="121"/>
                      <a:pt x="5" y="120"/>
                      <a:pt x="5" y="121"/>
                    </a:cubicBezTo>
                    <a:cubicBezTo>
                      <a:pt x="5" y="121"/>
                      <a:pt x="5" y="121"/>
                      <a:pt x="6" y="121"/>
                    </a:cubicBezTo>
                    <a:cubicBezTo>
                      <a:pt x="5" y="121"/>
                      <a:pt x="5" y="121"/>
                      <a:pt x="5" y="121"/>
                    </a:cubicBezTo>
                    <a:cubicBezTo>
                      <a:pt x="5" y="121"/>
                      <a:pt x="5" y="121"/>
                      <a:pt x="5" y="121"/>
                    </a:cubicBezTo>
                    <a:cubicBezTo>
                      <a:pt x="5" y="121"/>
                      <a:pt x="5" y="121"/>
                      <a:pt x="5" y="121"/>
                    </a:cubicBezTo>
                    <a:cubicBezTo>
                      <a:pt x="5" y="121"/>
                      <a:pt x="4" y="121"/>
                      <a:pt x="4" y="121"/>
                    </a:cubicBezTo>
                    <a:cubicBezTo>
                      <a:pt x="5" y="121"/>
                      <a:pt x="5" y="121"/>
                      <a:pt x="5" y="120"/>
                    </a:cubicBezTo>
                    <a:cubicBezTo>
                      <a:pt x="4" y="120"/>
                      <a:pt x="5" y="120"/>
                      <a:pt x="5" y="120"/>
                    </a:cubicBezTo>
                    <a:cubicBezTo>
                      <a:pt x="4" y="120"/>
                      <a:pt x="4" y="121"/>
                      <a:pt x="4" y="121"/>
                    </a:cubicBezTo>
                    <a:cubicBezTo>
                      <a:pt x="4" y="121"/>
                      <a:pt x="3" y="121"/>
                      <a:pt x="4" y="121"/>
                    </a:cubicBezTo>
                    <a:cubicBezTo>
                      <a:pt x="4" y="121"/>
                      <a:pt x="4" y="121"/>
                      <a:pt x="4" y="121"/>
                    </a:cubicBezTo>
                    <a:cubicBezTo>
                      <a:pt x="5" y="121"/>
                      <a:pt x="5" y="121"/>
                      <a:pt x="5" y="121"/>
                    </a:cubicBezTo>
                    <a:cubicBezTo>
                      <a:pt x="6" y="121"/>
                      <a:pt x="6" y="122"/>
                      <a:pt x="6" y="121"/>
                    </a:cubicBezTo>
                    <a:cubicBezTo>
                      <a:pt x="7" y="121"/>
                      <a:pt x="7" y="121"/>
                      <a:pt x="7" y="120"/>
                    </a:cubicBezTo>
                    <a:cubicBezTo>
                      <a:pt x="7" y="121"/>
                      <a:pt x="7" y="121"/>
                      <a:pt x="7" y="121"/>
                    </a:cubicBezTo>
                    <a:cubicBezTo>
                      <a:pt x="7" y="121"/>
                      <a:pt x="8" y="122"/>
                      <a:pt x="8" y="122"/>
                    </a:cubicBezTo>
                    <a:cubicBezTo>
                      <a:pt x="8" y="122"/>
                      <a:pt x="8" y="122"/>
                      <a:pt x="9" y="122"/>
                    </a:cubicBezTo>
                    <a:cubicBezTo>
                      <a:pt x="9" y="122"/>
                      <a:pt x="8" y="122"/>
                      <a:pt x="8" y="122"/>
                    </a:cubicBezTo>
                    <a:cubicBezTo>
                      <a:pt x="8" y="122"/>
                      <a:pt x="7" y="122"/>
                      <a:pt x="7" y="122"/>
                    </a:cubicBezTo>
                    <a:cubicBezTo>
                      <a:pt x="7" y="122"/>
                      <a:pt x="8" y="123"/>
                      <a:pt x="8" y="123"/>
                    </a:cubicBezTo>
                    <a:cubicBezTo>
                      <a:pt x="8" y="123"/>
                      <a:pt x="8" y="123"/>
                      <a:pt x="9" y="123"/>
                    </a:cubicBezTo>
                    <a:cubicBezTo>
                      <a:pt x="9" y="123"/>
                      <a:pt x="9" y="123"/>
                      <a:pt x="8" y="123"/>
                    </a:cubicBezTo>
                    <a:cubicBezTo>
                      <a:pt x="8" y="123"/>
                      <a:pt x="8" y="123"/>
                      <a:pt x="8" y="123"/>
                    </a:cubicBezTo>
                    <a:cubicBezTo>
                      <a:pt x="8" y="123"/>
                      <a:pt x="8" y="123"/>
                      <a:pt x="7" y="123"/>
                    </a:cubicBezTo>
                    <a:cubicBezTo>
                      <a:pt x="7" y="123"/>
                      <a:pt x="7" y="123"/>
                      <a:pt x="7" y="123"/>
                    </a:cubicBezTo>
                    <a:cubicBezTo>
                      <a:pt x="7" y="122"/>
                      <a:pt x="7" y="122"/>
                      <a:pt x="7" y="123"/>
                    </a:cubicBezTo>
                    <a:cubicBezTo>
                      <a:pt x="7" y="122"/>
                      <a:pt x="5" y="122"/>
                      <a:pt x="5" y="122"/>
                    </a:cubicBezTo>
                    <a:cubicBezTo>
                      <a:pt x="5" y="123"/>
                      <a:pt x="6" y="123"/>
                      <a:pt x="5" y="123"/>
                    </a:cubicBezTo>
                    <a:cubicBezTo>
                      <a:pt x="5" y="123"/>
                      <a:pt x="5" y="123"/>
                      <a:pt x="5" y="123"/>
                    </a:cubicBezTo>
                    <a:cubicBezTo>
                      <a:pt x="5" y="122"/>
                      <a:pt x="5" y="122"/>
                      <a:pt x="4" y="122"/>
                    </a:cubicBezTo>
                    <a:cubicBezTo>
                      <a:pt x="4" y="122"/>
                      <a:pt x="4" y="123"/>
                      <a:pt x="4" y="123"/>
                    </a:cubicBezTo>
                    <a:cubicBezTo>
                      <a:pt x="4" y="123"/>
                      <a:pt x="5" y="123"/>
                      <a:pt x="5" y="123"/>
                    </a:cubicBezTo>
                    <a:cubicBezTo>
                      <a:pt x="5" y="123"/>
                      <a:pt x="5" y="124"/>
                      <a:pt x="5" y="124"/>
                    </a:cubicBezTo>
                    <a:cubicBezTo>
                      <a:pt x="5" y="124"/>
                      <a:pt x="6" y="124"/>
                      <a:pt x="6" y="124"/>
                    </a:cubicBezTo>
                    <a:cubicBezTo>
                      <a:pt x="6" y="124"/>
                      <a:pt x="5" y="124"/>
                      <a:pt x="5" y="124"/>
                    </a:cubicBezTo>
                    <a:cubicBezTo>
                      <a:pt x="6" y="124"/>
                      <a:pt x="6" y="124"/>
                      <a:pt x="6" y="124"/>
                    </a:cubicBezTo>
                    <a:cubicBezTo>
                      <a:pt x="6" y="124"/>
                      <a:pt x="6" y="125"/>
                      <a:pt x="6" y="125"/>
                    </a:cubicBezTo>
                    <a:cubicBezTo>
                      <a:pt x="6" y="125"/>
                      <a:pt x="6" y="125"/>
                      <a:pt x="6" y="125"/>
                    </a:cubicBezTo>
                    <a:cubicBezTo>
                      <a:pt x="6" y="125"/>
                      <a:pt x="6" y="124"/>
                      <a:pt x="5" y="124"/>
                    </a:cubicBezTo>
                    <a:cubicBezTo>
                      <a:pt x="5" y="124"/>
                      <a:pt x="5" y="125"/>
                      <a:pt x="5" y="125"/>
                    </a:cubicBezTo>
                    <a:cubicBezTo>
                      <a:pt x="5" y="126"/>
                      <a:pt x="5" y="125"/>
                      <a:pt x="6" y="126"/>
                    </a:cubicBezTo>
                    <a:cubicBezTo>
                      <a:pt x="6" y="126"/>
                      <a:pt x="5" y="126"/>
                      <a:pt x="5" y="126"/>
                    </a:cubicBezTo>
                    <a:cubicBezTo>
                      <a:pt x="4" y="126"/>
                      <a:pt x="5" y="126"/>
                      <a:pt x="4" y="126"/>
                    </a:cubicBezTo>
                    <a:cubicBezTo>
                      <a:pt x="4" y="126"/>
                      <a:pt x="5" y="126"/>
                      <a:pt x="5" y="126"/>
                    </a:cubicBezTo>
                    <a:cubicBezTo>
                      <a:pt x="5" y="127"/>
                      <a:pt x="4" y="127"/>
                      <a:pt x="4" y="127"/>
                    </a:cubicBezTo>
                    <a:cubicBezTo>
                      <a:pt x="4" y="127"/>
                      <a:pt x="5" y="127"/>
                      <a:pt x="5" y="127"/>
                    </a:cubicBezTo>
                    <a:cubicBezTo>
                      <a:pt x="5" y="127"/>
                      <a:pt x="5" y="127"/>
                      <a:pt x="5" y="127"/>
                    </a:cubicBezTo>
                    <a:cubicBezTo>
                      <a:pt x="5" y="128"/>
                      <a:pt x="4" y="128"/>
                      <a:pt x="5" y="129"/>
                    </a:cubicBezTo>
                    <a:cubicBezTo>
                      <a:pt x="5" y="129"/>
                      <a:pt x="5" y="129"/>
                      <a:pt x="5" y="129"/>
                    </a:cubicBezTo>
                    <a:cubicBezTo>
                      <a:pt x="6" y="129"/>
                      <a:pt x="6" y="128"/>
                      <a:pt x="5" y="128"/>
                    </a:cubicBezTo>
                    <a:cubicBezTo>
                      <a:pt x="6" y="128"/>
                      <a:pt x="6" y="128"/>
                      <a:pt x="6" y="127"/>
                    </a:cubicBezTo>
                    <a:cubicBezTo>
                      <a:pt x="6" y="127"/>
                      <a:pt x="6" y="127"/>
                      <a:pt x="6" y="127"/>
                    </a:cubicBezTo>
                    <a:cubicBezTo>
                      <a:pt x="6" y="127"/>
                      <a:pt x="6" y="128"/>
                      <a:pt x="6" y="128"/>
                    </a:cubicBezTo>
                    <a:cubicBezTo>
                      <a:pt x="6" y="128"/>
                      <a:pt x="6" y="128"/>
                      <a:pt x="7" y="128"/>
                    </a:cubicBezTo>
                    <a:cubicBezTo>
                      <a:pt x="6" y="128"/>
                      <a:pt x="6" y="128"/>
                      <a:pt x="6" y="128"/>
                    </a:cubicBezTo>
                    <a:cubicBezTo>
                      <a:pt x="6" y="128"/>
                      <a:pt x="6" y="129"/>
                      <a:pt x="6" y="129"/>
                    </a:cubicBezTo>
                    <a:cubicBezTo>
                      <a:pt x="6" y="129"/>
                      <a:pt x="6" y="129"/>
                      <a:pt x="6" y="129"/>
                    </a:cubicBezTo>
                    <a:cubicBezTo>
                      <a:pt x="6" y="129"/>
                      <a:pt x="6" y="130"/>
                      <a:pt x="7" y="130"/>
                    </a:cubicBezTo>
                    <a:cubicBezTo>
                      <a:pt x="7" y="130"/>
                      <a:pt x="7" y="130"/>
                      <a:pt x="7" y="130"/>
                    </a:cubicBezTo>
                    <a:cubicBezTo>
                      <a:pt x="7" y="130"/>
                      <a:pt x="7" y="130"/>
                      <a:pt x="7" y="130"/>
                    </a:cubicBezTo>
                    <a:cubicBezTo>
                      <a:pt x="6" y="130"/>
                      <a:pt x="6" y="129"/>
                      <a:pt x="6" y="130"/>
                    </a:cubicBezTo>
                    <a:cubicBezTo>
                      <a:pt x="6" y="129"/>
                      <a:pt x="5" y="130"/>
                      <a:pt x="5" y="130"/>
                    </a:cubicBezTo>
                    <a:cubicBezTo>
                      <a:pt x="5" y="130"/>
                      <a:pt x="6" y="130"/>
                      <a:pt x="6" y="130"/>
                    </a:cubicBezTo>
                    <a:cubicBezTo>
                      <a:pt x="5" y="130"/>
                      <a:pt x="4" y="131"/>
                      <a:pt x="5" y="131"/>
                    </a:cubicBezTo>
                    <a:cubicBezTo>
                      <a:pt x="5" y="131"/>
                      <a:pt x="5" y="131"/>
                      <a:pt x="6" y="131"/>
                    </a:cubicBezTo>
                    <a:cubicBezTo>
                      <a:pt x="6" y="131"/>
                      <a:pt x="6" y="131"/>
                      <a:pt x="6" y="131"/>
                    </a:cubicBezTo>
                    <a:cubicBezTo>
                      <a:pt x="6" y="131"/>
                      <a:pt x="6" y="131"/>
                      <a:pt x="6" y="131"/>
                    </a:cubicBezTo>
                    <a:cubicBezTo>
                      <a:pt x="6" y="131"/>
                      <a:pt x="6" y="131"/>
                      <a:pt x="6" y="132"/>
                    </a:cubicBezTo>
                    <a:cubicBezTo>
                      <a:pt x="6" y="132"/>
                      <a:pt x="6" y="132"/>
                      <a:pt x="6" y="132"/>
                    </a:cubicBezTo>
                    <a:cubicBezTo>
                      <a:pt x="6" y="132"/>
                      <a:pt x="6" y="132"/>
                      <a:pt x="6" y="132"/>
                    </a:cubicBezTo>
                    <a:cubicBezTo>
                      <a:pt x="6" y="132"/>
                      <a:pt x="6" y="132"/>
                      <a:pt x="6" y="131"/>
                    </a:cubicBezTo>
                    <a:cubicBezTo>
                      <a:pt x="5" y="131"/>
                      <a:pt x="5" y="131"/>
                      <a:pt x="5" y="131"/>
                    </a:cubicBezTo>
                    <a:cubicBezTo>
                      <a:pt x="5" y="131"/>
                      <a:pt x="5" y="131"/>
                      <a:pt x="5" y="132"/>
                    </a:cubicBezTo>
                    <a:cubicBezTo>
                      <a:pt x="5" y="132"/>
                      <a:pt x="5" y="132"/>
                      <a:pt x="5" y="132"/>
                    </a:cubicBezTo>
                    <a:cubicBezTo>
                      <a:pt x="5" y="132"/>
                      <a:pt x="5" y="132"/>
                      <a:pt x="6" y="132"/>
                    </a:cubicBezTo>
                    <a:cubicBezTo>
                      <a:pt x="6" y="132"/>
                      <a:pt x="6" y="132"/>
                      <a:pt x="6" y="133"/>
                    </a:cubicBezTo>
                    <a:cubicBezTo>
                      <a:pt x="6" y="133"/>
                      <a:pt x="6" y="133"/>
                      <a:pt x="7" y="133"/>
                    </a:cubicBezTo>
                    <a:cubicBezTo>
                      <a:pt x="6" y="133"/>
                      <a:pt x="6" y="133"/>
                      <a:pt x="6" y="133"/>
                    </a:cubicBezTo>
                    <a:cubicBezTo>
                      <a:pt x="5" y="132"/>
                      <a:pt x="6" y="133"/>
                      <a:pt x="5" y="132"/>
                    </a:cubicBezTo>
                    <a:cubicBezTo>
                      <a:pt x="5" y="132"/>
                      <a:pt x="5" y="132"/>
                      <a:pt x="5" y="132"/>
                    </a:cubicBezTo>
                    <a:cubicBezTo>
                      <a:pt x="4" y="132"/>
                      <a:pt x="4" y="132"/>
                      <a:pt x="4" y="132"/>
                    </a:cubicBezTo>
                    <a:cubicBezTo>
                      <a:pt x="4" y="132"/>
                      <a:pt x="4" y="132"/>
                      <a:pt x="4" y="132"/>
                    </a:cubicBezTo>
                    <a:cubicBezTo>
                      <a:pt x="4" y="133"/>
                      <a:pt x="4" y="133"/>
                      <a:pt x="4" y="133"/>
                    </a:cubicBezTo>
                    <a:cubicBezTo>
                      <a:pt x="4" y="133"/>
                      <a:pt x="5" y="133"/>
                      <a:pt x="5" y="133"/>
                    </a:cubicBezTo>
                    <a:cubicBezTo>
                      <a:pt x="5" y="134"/>
                      <a:pt x="5" y="133"/>
                      <a:pt x="6" y="133"/>
                    </a:cubicBezTo>
                    <a:cubicBezTo>
                      <a:pt x="5" y="134"/>
                      <a:pt x="6" y="134"/>
                      <a:pt x="6" y="134"/>
                    </a:cubicBezTo>
                    <a:cubicBezTo>
                      <a:pt x="6" y="134"/>
                      <a:pt x="6" y="134"/>
                      <a:pt x="6" y="134"/>
                    </a:cubicBezTo>
                    <a:cubicBezTo>
                      <a:pt x="6" y="134"/>
                      <a:pt x="6" y="134"/>
                      <a:pt x="6" y="134"/>
                    </a:cubicBezTo>
                    <a:cubicBezTo>
                      <a:pt x="6" y="135"/>
                      <a:pt x="6" y="134"/>
                      <a:pt x="5" y="134"/>
                    </a:cubicBezTo>
                    <a:cubicBezTo>
                      <a:pt x="5" y="134"/>
                      <a:pt x="6" y="136"/>
                      <a:pt x="6" y="135"/>
                    </a:cubicBezTo>
                    <a:cubicBezTo>
                      <a:pt x="7" y="135"/>
                      <a:pt x="7" y="135"/>
                      <a:pt x="7" y="134"/>
                    </a:cubicBezTo>
                    <a:cubicBezTo>
                      <a:pt x="7" y="134"/>
                      <a:pt x="7" y="134"/>
                      <a:pt x="8" y="133"/>
                    </a:cubicBezTo>
                    <a:cubicBezTo>
                      <a:pt x="8" y="134"/>
                      <a:pt x="7" y="134"/>
                      <a:pt x="7" y="134"/>
                    </a:cubicBezTo>
                    <a:cubicBezTo>
                      <a:pt x="7" y="134"/>
                      <a:pt x="8" y="134"/>
                      <a:pt x="8" y="135"/>
                    </a:cubicBezTo>
                    <a:cubicBezTo>
                      <a:pt x="8" y="135"/>
                      <a:pt x="7" y="134"/>
                      <a:pt x="7" y="135"/>
                    </a:cubicBezTo>
                    <a:cubicBezTo>
                      <a:pt x="7" y="135"/>
                      <a:pt x="7" y="136"/>
                      <a:pt x="7" y="136"/>
                    </a:cubicBezTo>
                    <a:cubicBezTo>
                      <a:pt x="7" y="136"/>
                      <a:pt x="7" y="136"/>
                      <a:pt x="6" y="136"/>
                    </a:cubicBezTo>
                    <a:cubicBezTo>
                      <a:pt x="7" y="136"/>
                      <a:pt x="6" y="136"/>
                      <a:pt x="6" y="136"/>
                    </a:cubicBezTo>
                    <a:cubicBezTo>
                      <a:pt x="6" y="136"/>
                      <a:pt x="5" y="136"/>
                      <a:pt x="5" y="136"/>
                    </a:cubicBezTo>
                    <a:cubicBezTo>
                      <a:pt x="5" y="136"/>
                      <a:pt x="6" y="137"/>
                      <a:pt x="6" y="137"/>
                    </a:cubicBezTo>
                    <a:cubicBezTo>
                      <a:pt x="6" y="137"/>
                      <a:pt x="6" y="137"/>
                      <a:pt x="6" y="137"/>
                    </a:cubicBezTo>
                    <a:cubicBezTo>
                      <a:pt x="6" y="137"/>
                      <a:pt x="6" y="137"/>
                      <a:pt x="6" y="137"/>
                    </a:cubicBezTo>
                    <a:cubicBezTo>
                      <a:pt x="7" y="137"/>
                      <a:pt x="7" y="137"/>
                      <a:pt x="7" y="137"/>
                    </a:cubicBezTo>
                    <a:cubicBezTo>
                      <a:pt x="7" y="137"/>
                      <a:pt x="7" y="137"/>
                      <a:pt x="7" y="137"/>
                    </a:cubicBezTo>
                    <a:cubicBezTo>
                      <a:pt x="7" y="137"/>
                      <a:pt x="7" y="138"/>
                      <a:pt x="7" y="138"/>
                    </a:cubicBezTo>
                    <a:cubicBezTo>
                      <a:pt x="7" y="138"/>
                      <a:pt x="7" y="138"/>
                      <a:pt x="8" y="138"/>
                    </a:cubicBezTo>
                    <a:cubicBezTo>
                      <a:pt x="8" y="139"/>
                      <a:pt x="8" y="139"/>
                      <a:pt x="7" y="139"/>
                    </a:cubicBezTo>
                    <a:cubicBezTo>
                      <a:pt x="7" y="139"/>
                      <a:pt x="7" y="139"/>
                      <a:pt x="7" y="139"/>
                    </a:cubicBezTo>
                    <a:cubicBezTo>
                      <a:pt x="7" y="138"/>
                      <a:pt x="7" y="138"/>
                      <a:pt x="7" y="138"/>
                    </a:cubicBezTo>
                    <a:cubicBezTo>
                      <a:pt x="7" y="138"/>
                      <a:pt x="7" y="139"/>
                      <a:pt x="6" y="139"/>
                    </a:cubicBezTo>
                    <a:cubicBezTo>
                      <a:pt x="7" y="139"/>
                      <a:pt x="7" y="139"/>
                      <a:pt x="7" y="140"/>
                    </a:cubicBezTo>
                    <a:cubicBezTo>
                      <a:pt x="7" y="140"/>
                      <a:pt x="7" y="140"/>
                      <a:pt x="7" y="140"/>
                    </a:cubicBezTo>
                    <a:cubicBezTo>
                      <a:pt x="7" y="140"/>
                      <a:pt x="7" y="140"/>
                      <a:pt x="7" y="139"/>
                    </a:cubicBezTo>
                    <a:cubicBezTo>
                      <a:pt x="7" y="139"/>
                      <a:pt x="7" y="139"/>
                      <a:pt x="7" y="139"/>
                    </a:cubicBezTo>
                    <a:cubicBezTo>
                      <a:pt x="7" y="139"/>
                      <a:pt x="8" y="139"/>
                      <a:pt x="8" y="139"/>
                    </a:cubicBezTo>
                    <a:cubicBezTo>
                      <a:pt x="8" y="140"/>
                      <a:pt x="8" y="140"/>
                      <a:pt x="8" y="140"/>
                    </a:cubicBezTo>
                    <a:cubicBezTo>
                      <a:pt x="8" y="140"/>
                      <a:pt x="8" y="141"/>
                      <a:pt x="8" y="141"/>
                    </a:cubicBezTo>
                    <a:cubicBezTo>
                      <a:pt x="8" y="141"/>
                      <a:pt x="8" y="140"/>
                      <a:pt x="8" y="140"/>
                    </a:cubicBezTo>
                    <a:cubicBezTo>
                      <a:pt x="7" y="140"/>
                      <a:pt x="8" y="141"/>
                      <a:pt x="8" y="141"/>
                    </a:cubicBezTo>
                    <a:cubicBezTo>
                      <a:pt x="8" y="142"/>
                      <a:pt x="9" y="142"/>
                      <a:pt x="9" y="142"/>
                    </a:cubicBezTo>
                    <a:cubicBezTo>
                      <a:pt x="9" y="142"/>
                      <a:pt x="8" y="142"/>
                      <a:pt x="8" y="141"/>
                    </a:cubicBezTo>
                    <a:cubicBezTo>
                      <a:pt x="8" y="141"/>
                      <a:pt x="7" y="141"/>
                      <a:pt x="7" y="141"/>
                    </a:cubicBezTo>
                    <a:cubicBezTo>
                      <a:pt x="7" y="142"/>
                      <a:pt x="8" y="142"/>
                      <a:pt x="8" y="142"/>
                    </a:cubicBezTo>
                    <a:cubicBezTo>
                      <a:pt x="8" y="142"/>
                      <a:pt x="7" y="142"/>
                      <a:pt x="7" y="142"/>
                    </a:cubicBezTo>
                    <a:cubicBezTo>
                      <a:pt x="7" y="142"/>
                      <a:pt x="8" y="142"/>
                      <a:pt x="8" y="143"/>
                    </a:cubicBezTo>
                    <a:cubicBezTo>
                      <a:pt x="8" y="143"/>
                      <a:pt x="7" y="143"/>
                      <a:pt x="7" y="143"/>
                    </a:cubicBezTo>
                    <a:cubicBezTo>
                      <a:pt x="7" y="143"/>
                      <a:pt x="8" y="143"/>
                      <a:pt x="8" y="143"/>
                    </a:cubicBezTo>
                    <a:cubicBezTo>
                      <a:pt x="8" y="143"/>
                      <a:pt x="7" y="144"/>
                      <a:pt x="7" y="144"/>
                    </a:cubicBezTo>
                    <a:cubicBezTo>
                      <a:pt x="8" y="144"/>
                      <a:pt x="8" y="144"/>
                      <a:pt x="7" y="144"/>
                    </a:cubicBezTo>
                    <a:cubicBezTo>
                      <a:pt x="8" y="144"/>
                      <a:pt x="8" y="144"/>
                      <a:pt x="8" y="144"/>
                    </a:cubicBezTo>
                    <a:cubicBezTo>
                      <a:pt x="8" y="144"/>
                      <a:pt x="8" y="144"/>
                      <a:pt x="8" y="144"/>
                    </a:cubicBezTo>
                    <a:cubicBezTo>
                      <a:pt x="8" y="144"/>
                      <a:pt x="9" y="144"/>
                      <a:pt x="9" y="144"/>
                    </a:cubicBezTo>
                    <a:cubicBezTo>
                      <a:pt x="9" y="144"/>
                      <a:pt x="9" y="144"/>
                      <a:pt x="9" y="144"/>
                    </a:cubicBezTo>
                    <a:cubicBezTo>
                      <a:pt x="9" y="143"/>
                      <a:pt x="9" y="143"/>
                      <a:pt x="10" y="143"/>
                    </a:cubicBezTo>
                    <a:cubicBezTo>
                      <a:pt x="10" y="144"/>
                      <a:pt x="8" y="144"/>
                      <a:pt x="9" y="145"/>
                    </a:cubicBezTo>
                    <a:cubicBezTo>
                      <a:pt x="8" y="145"/>
                      <a:pt x="8" y="145"/>
                      <a:pt x="8" y="145"/>
                    </a:cubicBezTo>
                    <a:cubicBezTo>
                      <a:pt x="8" y="145"/>
                      <a:pt x="8" y="145"/>
                      <a:pt x="9" y="145"/>
                    </a:cubicBezTo>
                    <a:cubicBezTo>
                      <a:pt x="9" y="145"/>
                      <a:pt x="9" y="145"/>
                      <a:pt x="9" y="146"/>
                    </a:cubicBezTo>
                    <a:cubicBezTo>
                      <a:pt x="9" y="146"/>
                      <a:pt x="8" y="146"/>
                      <a:pt x="8" y="146"/>
                    </a:cubicBezTo>
                    <a:cubicBezTo>
                      <a:pt x="9" y="146"/>
                      <a:pt x="9" y="146"/>
                      <a:pt x="10" y="146"/>
                    </a:cubicBezTo>
                    <a:cubicBezTo>
                      <a:pt x="10" y="146"/>
                      <a:pt x="10" y="146"/>
                      <a:pt x="10" y="146"/>
                    </a:cubicBezTo>
                    <a:cubicBezTo>
                      <a:pt x="10" y="145"/>
                      <a:pt x="10" y="145"/>
                      <a:pt x="10" y="145"/>
                    </a:cubicBezTo>
                    <a:cubicBezTo>
                      <a:pt x="10" y="145"/>
                      <a:pt x="10" y="145"/>
                      <a:pt x="11" y="144"/>
                    </a:cubicBezTo>
                    <a:cubicBezTo>
                      <a:pt x="11" y="144"/>
                      <a:pt x="11" y="144"/>
                      <a:pt x="11" y="144"/>
                    </a:cubicBezTo>
                    <a:cubicBezTo>
                      <a:pt x="11" y="144"/>
                      <a:pt x="10" y="144"/>
                      <a:pt x="10" y="144"/>
                    </a:cubicBezTo>
                    <a:cubicBezTo>
                      <a:pt x="10" y="144"/>
                      <a:pt x="10" y="144"/>
                      <a:pt x="10" y="144"/>
                    </a:cubicBezTo>
                    <a:cubicBezTo>
                      <a:pt x="10" y="144"/>
                      <a:pt x="10" y="144"/>
                      <a:pt x="10" y="144"/>
                    </a:cubicBezTo>
                    <a:cubicBezTo>
                      <a:pt x="10" y="144"/>
                      <a:pt x="11" y="143"/>
                      <a:pt x="12" y="143"/>
                    </a:cubicBezTo>
                    <a:cubicBezTo>
                      <a:pt x="12" y="143"/>
                      <a:pt x="12" y="143"/>
                      <a:pt x="12" y="143"/>
                    </a:cubicBezTo>
                    <a:cubicBezTo>
                      <a:pt x="12" y="144"/>
                      <a:pt x="12" y="144"/>
                      <a:pt x="13" y="144"/>
                    </a:cubicBezTo>
                    <a:cubicBezTo>
                      <a:pt x="13" y="144"/>
                      <a:pt x="12" y="144"/>
                      <a:pt x="12" y="145"/>
                    </a:cubicBezTo>
                    <a:cubicBezTo>
                      <a:pt x="12" y="145"/>
                      <a:pt x="12" y="145"/>
                      <a:pt x="11" y="145"/>
                    </a:cubicBezTo>
                    <a:cubicBezTo>
                      <a:pt x="11" y="145"/>
                      <a:pt x="11" y="145"/>
                      <a:pt x="11" y="145"/>
                    </a:cubicBezTo>
                    <a:cubicBezTo>
                      <a:pt x="11" y="145"/>
                      <a:pt x="11" y="145"/>
                      <a:pt x="11" y="144"/>
                    </a:cubicBezTo>
                    <a:cubicBezTo>
                      <a:pt x="11" y="144"/>
                      <a:pt x="10" y="144"/>
                      <a:pt x="10" y="145"/>
                    </a:cubicBezTo>
                    <a:cubicBezTo>
                      <a:pt x="10" y="145"/>
                      <a:pt x="10" y="146"/>
                      <a:pt x="10" y="146"/>
                    </a:cubicBezTo>
                    <a:cubicBezTo>
                      <a:pt x="10" y="147"/>
                      <a:pt x="11" y="147"/>
                      <a:pt x="11" y="147"/>
                    </a:cubicBezTo>
                    <a:cubicBezTo>
                      <a:pt x="11" y="147"/>
                      <a:pt x="10" y="147"/>
                      <a:pt x="10" y="146"/>
                    </a:cubicBezTo>
                    <a:cubicBezTo>
                      <a:pt x="10" y="146"/>
                      <a:pt x="10" y="147"/>
                      <a:pt x="9" y="147"/>
                    </a:cubicBezTo>
                    <a:cubicBezTo>
                      <a:pt x="9" y="147"/>
                      <a:pt x="9" y="147"/>
                      <a:pt x="9" y="146"/>
                    </a:cubicBezTo>
                    <a:cubicBezTo>
                      <a:pt x="9" y="147"/>
                      <a:pt x="9" y="147"/>
                      <a:pt x="10" y="147"/>
                    </a:cubicBezTo>
                    <a:cubicBezTo>
                      <a:pt x="10" y="147"/>
                      <a:pt x="10" y="147"/>
                      <a:pt x="10" y="147"/>
                    </a:cubicBezTo>
                    <a:cubicBezTo>
                      <a:pt x="10" y="148"/>
                      <a:pt x="10" y="148"/>
                      <a:pt x="10" y="148"/>
                    </a:cubicBezTo>
                    <a:cubicBezTo>
                      <a:pt x="11" y="148"/>
                      <a:pt x="11" y="148"/>
                      <a:pt x="12" y="148"/>
                    </a:cubicBezTo>
                    <a:cubicBezTo>
                      <a:pt x="12" y="148"/>
                      <a:pt x="11" y="148"/>
                      <a:pt x="11" y="148"/>
                    </a:cubicBezTo>
                    <a:cubicBezTo>
                      <a:pt x="11" y="148"/>
                      <a:pt x="12" y="147"/>
                      <a:pt x="11" y="147"/>
                    </a:cubicBezTo>
                    <a:cubicBezTo>
                      <a:pt x="12" y="147"/>
                      <a:pt x="12" y="147"/>
                      <a:pt x="11" y="147"/>
                    </a:cubicBezTo>
                    <a:cubicBezTo>
                      <a:pt x="12" y="147"/>
                      <a:pt x="12" y="147"/>
                      <a:pt x="12" y="147"/>
                    </a:cubicBezTo>
                    <a:cubicBezTo>
                      <a:pt x="12" y="147"/>
                      <a:pt x="13" y="147"/>
                      <a:pt x="13" y="147"/>
                    </a:cubicBezTo>
                    <a:cubicBezTo>
                      <a:pt x="13" y="146"/>
                      <a:pt x="12" y="146"/>
                      <a:pt x="12" y="146"/>
                    </a:cubicBezTo>
                    <a:cubicBezTo>
                      <a:pt x="12" y="146"/>
                      <a:pt x="12" y="146"/>
                      <a:pt x="12" y="146"/>
                    </a:cubicBezTo>
                    <a:cubicBezTo>
                      <a:pt x="12" y="146"/>
                      <a:pt x="11" y="146"/>
                      <a:pt x="11" y="146"/>
                    </a:cubicBezTo>
                    <a:cubicBezTo>
                      <a:pt x="12" y="146"/>
                      <a:pt x="12" y="146"/>
                      <a:pt x="13" y="146"/>
                    </a:cubicBezTo>
                    <a:cubicBezTo>
                      <a:pt x="13" y="146"/>
                      <a:pt x="13" y="146"/>
                      <a:pt x="13" y="146"/>
                    </a:cubicBezTo>
                    <a:cubicBezTo>
                      <a:pt x="14" y="146"/>
                      <a:pt x="14" y="145"/>
                      <a:pt x="15" y="145"/>
                    </a:cubicBezTo>
                    <a:cubicBezTo>
                      <a:pt x="15" y="145"/>
                      <a:pt x="15" y="145"/>
                      <a:pt x="16" y="145"/>
                    </a:cubicBezTo>
                    <a:cubicBezTo>
                      <a:pt x="17" y="145"/>
                      <a:pt x="16" y="145"/>
                      <a:pt x="16" y="145"/>
                    </a:cubicBezTo>
                    <a:cubicBezTo>
                      <a:pt x="16" y="146"/>
                      <a:pt x="16" y="146"/>
                      <a:pt x="15" y="146"/>
                    </a:cubicBezTo>
                    <a:cubicBezTo>
                      <a:pt x="15" y="146"/>
                      <a:pt x="15" y="146"/>
                      <a:pt x="15" y="146"/>
                    </a:cubicBezTo>
                    <a:cubicBezTo>
                      <a:pt x="15" y="147"/>
                      <a:pt x="14" y="147"/>
                      <a:pt x="14" y="147"/>
                    </a:cubicBezTo>
                    <a:cubicBezTo>
                      <a:pt x="14" y="147"/>
                      <a:pt x="14" y="148"/>
                      <a:pt x="14" y="148"/>
                    </a:cubicBezTo>
                    <a:cubicBezTo>
                      <a:pt x="14" y="148"/>
                      <a:pt x="13" y="149"/>
                      <a:pt x="13" y="148"/>
                    </a:cubicBezTo>
                    <a:cubicBezTo>
                      <a:pt x="13" y="148"/>
                      <a:pt x="14" y="148"/>
                      <a:pt x="14" y="148"/>
                    </a:cubicBezTo>
                    <a:cubicBezTo>
                      <a:pt x="14" y="148"/>
                      <a:pt x="14" y="147"/>
                      <a:pt x="14" y="147"/>
                    </a:cubicBezTo>
                    <a:cubicBezTo>
                      <a:pt x="14" y="147"/>
                      <a:pt x="13" y="147"/>
                      <a:pt x="13" y="147"/>
                    </a:cubicBezTo>
                    <a:cubicBezTo>
                      <a:pt x="13" y="147"/>
                      <a:pt x="13" y="147"/>
                      <a:pt x="13" y="148"/>
                    </a:cubicBezTo>
                    <a:cubicBezTo>
                      <a:pt x="13" y="148"/>
                      <a:pt x="13" y="148"/>
                      <a:pt x="12" y="148"/>
                    </a:cubicBezTo>
                    <a:cubicBezTo>
                      <a:pt x="13" y="148"/>
                      <a:pt x="13" y="147"/>
                      <a:pt x="12" y="147"/>
                    </a:cubicBezTo>
                    <a:cubicBezTo>
                      <a:pt x="12" y="147"/>
                      <a:pt x="12" y="149"/>
                      <a:pt x="13" y="149"/>
                    </a:cubicBezTo>
                    <a:cubicBezTo>
                      <a:pt x="13" y="149"/>
                      <a:pt x="13" y="149"/>
                      <a:pt x="13" y="149"/>
                    </a:cubicBezTo>
                    <a:cubicBezTo>
                      <a:pt x="13" y="149"/>
                      <a:pt x="13" y="149"/>
                      <a:pt x="14" y="149"/>
                    </a:cubicBezTo>
                    <a:cubicBezTo>
                      <a:pt x="14" y="149"/>
                      <a:pt x="14" y="149"/>
                      <a:pt x="14" y="149"/>
                    </a:cubicBezTo>
                    <a:cubicBezTo>
                      <a:pt x="15" y="150"/>
                      <a:pt x="16" y="150"/>
                      <a:pt x="16" y="150"/>
                    </a:cubicBezTo>
                    <a:cubicBezTo>
                      <a:pt x="17" y="150"/>
                      <a:pt x="17" y="150"/>
                      <a:pt x="17" y="149"/>
                    </a:cubicBezTo>
                    <a:cubicBezTo>
                      <a:pt x="17" y="149"/>
                      <a:pt x="17" y="149"/>
                      <a:pt x="17" y="148"/>
                    </a:cubicBezTo>
                    <a:cubicBezTo>
                      <a:pt x="17" y="148"/>
                      <a:pt x="17" y="148"/>
                      <a:pt x="17" y="148"/>
                    </a:cubicBezTo>
                    <a:cubicBezTo>
                      <a:pt x="17" y="147"/>
                      <a:pt x="17" y="147"/>
                      <a:pt x="17" y="146"/>
                    </a:cubicBezTo>
                    <a:cubicBezTo>
                      <a:pt x="17" y="146"/>
                      <a:pt x="18" y="145"/>
                      <a:pt x="17" y="145"/>
                    </a:cubicBezTo>
                    <a:cubicBezTo>
                      <a:pt x="17" y="145"/>
                      <a:pt x="17" y="145"/>
                      <a:pt x="18" y="145"/>
                    </a:cubicBezTo>
                    <a:cubicBezTo>
                      <a:pt x="18" y="145"/>
                      <a:pt x="17" y="145"/>
                      <a:pt x="17" y="144"/>
                    </a:cubicBezTo>
                    <a:cubicBezTo>
                      <a:pt x="18" y="144"/>
                      <a:pt x="18" y="144"/>
                      <a:pt x="19" y="144"/>
                    </a:cubicBezTo>
                    <a:cubicBezTo>
                      <a:pt x="20" y="144"/>
                      <a:pt x="21" y="144"/>
                      <a:pt x="22" y="143"/>
                    </a:cubicBezTo>
                    <a:cubicBezTo>
                      <a:pt x="23" y="142"/>
                      <a:pt x="23"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4" y="142"/>
                      <a:pt x="24" y="142"/>
                      <a:pt x="24" y="142"/>
                    </a:cubicBezTo>
                    <a:cubicBezTo>
                      <a:pt x="23" y="142"/>
                      <a:pt x="23" y="142"/>
                      <a:pt x="23" y="142"/>
                    </a:cubicBezTo>
                    <a:cubicBezTo>
                      <a:pt x="23" y="142"/>
                      <a:pt x="23" y="142"/>
                      <a:pt x="23" y="142"/>
                    </a:cubicBezTo>
                    <a:cubicBezTo>
                      <a:pt x="23" y="142"/>
                      <a:pt x="23" y="142"/>
                      <a:pt x="23"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2"/>
                      <a:pt x="22" y="142"/>
                      <a:pt x="22" y="142"/>
                    </a:cubicBezTo>
                    <a:cubicBezTo>
                      <a:pt x="22" y="141"/>
                      <a:pt x="22" y="141"/>
                      <a:pt x="22" y="141"/>
                    </a:cubicBezTo>
                    <a:cubicBezTo>
                      <a:pt x="22" y="141"/>
                      <a:pt x="22" y="141"/>
                      <a:pt x="22" y="141"/>
                    </a:cubicBezTo>
                    <a:cubicBezTo>
                      <a:pt x="22" y="141"/>
                      <a:pt x="22" y="141"/>
                      <a:pt x="22" y="141"/>
                    </a:cubicBezTo>
                    <a:cubicBezTo>
                      <a:pt x="22" y="141"/>
                      <a:pt x="22" y="141"/>
                      <a:pt x="22"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1" y="141"/>
                      <a:pt x="21" y="141"/>
                      <a:pt x="21" y="141"/>
                    </a:cubicBezTo>
                    <a:cubicBezTo>
                      <a:pt x="20" y="141"/>
                      <a:pt x="20" y="141"/>
                      <a:pt x="20" y="141"/>
                    </a:cubicBezTo>
                    <a:cubicBezTo>
                      <a:pt x="20" y="141"/>
                      <a:pt x="20" y="141"/>
                      <a:pt x="20"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9"/>
                      <a:pt x="12" y="139"/>
                      <a:pt x="12" y="139"/>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8"/>
                      <a:pt x="12" y="138"/>
                      <a:pt x="12" y="138"/>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7"/>
                      <a:pt x="12" y="137"/>
                      <a:pt x="12" y="137"/>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6"/>
                      <a:pt x="12" y="136"/>
                      <a:pt x="12" y="136"/>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5"/>
                      <a:pt x="12" y="135"/>
                      <a:pt x="12" y="135"/>
                    </a:cubicBezTo>
                    <a:cubicBezTo>
                      <a:pt x="12" y="134"/>
                      <a:pt x="12" y="134"/>
                      <a:pt x="12" y="134"/>
                    </a:cubicBezTo>
                    <a:cubicBezTo>
                      <a:pt x="12" y="134"/>
                      <a:pt x="12" y="134"/>
                      <a:pt x="12" y="134"/>
                    </a:cubicBezTo>
                    <a:cubicBezTo>
                      <a:pt x="12" y="134"/>
                      <a:pt x="12" y="134"/>
                      <a:pt x="12" y="134"/>
                    </a:cubicBezTo>
                    <a:cubicBezTo>
                      <a:pt x="12" y="134"/>
                      <a:pt x="12" y="134"/>
                      <a:pt x="12" y="134"/>
                    </a:cubicBezTo>
                    <a:cubicBezTo>
                      <a:pt x="11" y="134"/>
                      <a:pt x="11" y="134"/>
                      <a:pt x="11" y="134"/>
                    </a:cubicBezTo>
                    <a:cubicBezTo>
                      <a:pt x="11" y="134"/>
                      <a:pt x="11" y="134"/>
                      <a:pt x="11" y="134"/>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5"/>
                      <a:pt x="11" y="135"/>
                      <a:pt x="11" y="135"/>
                    </a:cubicBezTo>
                    <a:cubicBezTo>
                      <a:pt x="11" y="134"/>
                      <a:pt x="11" y="134"/>
                      <a:pt x="11" y="134"/>
                    </a:cubicBezTo>
                    <a:cubicBezTo>
                      <a:pt x="11" y="134"/>
                      <a:pt x="11" y="134"/>
                      <a:pt x="11" y="134"/>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10" y="135"/>
                      <a:pt x="10" y="135"/>
                      <a:pt x="10"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5"/>
                      <a:pt x="9" y="135"/>
                      <a:pt x="9" y="135"/>
                    </a:cubicBezTo>
                    <a:cubicBezTo>
                      <a:pt x="9" y="134"/>
                      <a:pt x="9" y="134"/>
                      <a:pt x="9" y="134"/>
                    </a:cubicBezTo>
                    <a:cubicBezTo>
                      <a:pt x="9" y="134"/>
                      <a:pt x="9" y="134"/>
                      <a:pt x="9"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1"/>
                      <a:pt x="8" y="131"/>
                      <a:pt x="8" y="131"/>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30"/>
                      <a:pt x="8" y="130"/>
                      <a:pt x="8" y="130"/>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9"/>
                      <a:pt x="8" y="129"/>
                      <a:pt x="8" y="129"/>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8" y="128"/>
                      <a:pt x="8" y="128"/>
                      <a:pt x="8" y="128"/>
                    </a:cubicBezTo>
                    <a:cubicBezTo>
                      <a:pt x="9" y="128"/>
                      <a:pt x="9" y="128"/>
                      <a:pt x="9" y="128"/>
                    </a:cubicBezTo>
                    <a:cubicBezTo>
                      <a:pt x="9" y="128"/>
                      <a:pt x="9" y="128"/>
                      <a:pt x="9" y="128"/>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9" y="127"/>
                      <a:pt x="9" y="127"/>
                      <a:pt x="9" y="127"/>
                    </a:cubicBezTo>
                    <a:cubicBezTo>
                      <a:pt x="10" y="127"/>
                      <a:pt x="10" y="127"/>
                      <a:pt x="10" y="127"/>
                    </a:cubicBezTo>
                    <a:cubicBezTo>
                      <a:pt x="10" y="127"/>
                      <a:pt x="10" y="127"/>
                      <a:pt x="10" y="127"/>
                    </a:cubicBezTo>
                    <a:cubicBezTo>
                      <a:pt x="10" y="127"/>
                      <a:pt x="10" y="127"/>
                      <a:pt x="10" y="127"/>
                    </a:cubicBezTo>
                    <a:cubicBezTo>
                      <a:pt x="10" y="127"/>
                      <a:pt x="10" y="127"/>
                      <a:pt x="10" y="127"/>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0" y="126"/>
                      <a:pt x="10" y="126"/>
                      <a:pt x="10"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6"/>
                      <a:pt x="11" y="126"/>
                      <a:pt x="11" y="126"/>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5"/>
                      <a:pt x="11" y="125"/>
                    </a:cubicBezTo>
                    <a:cubicBezTo>
                      <a:pt x="11" y="125"/>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1" y="124"/>
                      <a:pt x="11" y="124"/>
                      <a:pt x="11"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4"/>
                      <a:pt x="12" y="124"/>
                      <a:pt x="12" y="124"/>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2"/>
                      <a:pt x="11" y="122"/>
                      <a:pt x="11" y="122"/>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1" y="121"/>
                      <a:pt x="11" y="121"/>
                      <a:pt x="11"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1"/>
                      <a:pt x="12" y="121"/>
                      <a:pt x="12" y="121"/>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20"/>
                      <a:pt x="12" y="120"/>
                      <a:pt x="12" y="120"/>
                    </a:cubicBezTo>
                    <a:cubicBezTo>
                      <a:pt x="12" y="119"/>
                      <a:pt x="12" y="119"/>
                      <a:pt x="12" y="119"/>
                    </a:cubicBezTo>
                    <a:cubicBezTo>
                      <a:pt x="12" y="119"/>
                      <a:pt x="12" y="119"/>
                      <a:pt x="12" y="119"/>
                    </a:cubicBezTo>
                    <a:cubicBezTo>
                      <a:pt x="12" y="119"/>
                      <a:pt x="12" y="119"/>
                      <a:pt x="12" y="119"/>
                    </a:cubicBezTo>
                    <a:cubicBezTo>
                      <a:pt x="12" y="119"/>
                      <a:pt x="12" y="119"/>
                      <a:pt x="12"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9"/>
                      <a:pt x="13" y="119"/>
                      <a:pt x="13" y="119"/>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4" y="118"/>
                      <a:pt x="14" y="118"/>
                      <a:pt x="14" y="118"/>
                    </a:cubicBezTo>
                    <a:cubicBezTo>
                      <a:pt x="14" y="118"/>
                      <a:pt x="14" y="118"/>
                      <a:pt x="14" y="118"/>
                    </a:cubicBezTo>
                    <a:cubicBezTo>
                      <a:pt x="14" y="118"/>
                      <a:pt x="14" y="118"/>
                      <a:pt x="14"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8"/>
                      <a:pt x="13" y="118"/>
                      <a:pt x="13" y="118"/>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7"/>
                      <a:pt x="13" y="117"/>
                      <a:pt x="13" y="117"/>
                    </a:cubicBezTo>
                    <a:cubicBezTo>
                      <a:pt x="13" y="116"/>
                      <a:pt x="13" y="116"/>
                      <a:pt x="13"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6"/>
                      <a:pt x="14" y="116"/>
                      <a:pt x="14" y="116"/>
                    </a:cubicBezTo>
                    <a:cubicBezTo>
                      <a:pt x="14" y="115"/>
                      <a:pt x="14" y="115"/>
                      <a:pt x="14" y="115"/>
                    </a:cubicBezTo>
                    <a:cubicBezTo>
                      <a:pt x="14" y="115"/>
                      <a:pt x="14" y="115"/>
                      <a:pt x="14" y="115"/>
                    </a:cubicBezTo>
                    <a:cubicBezTo>
                      <a:pt x="14" y="115"/>
                      <a:pt x="14" y="115"/>
                      <a:pt x="14" y="115"/>
                    </a:cubicBezTo>
                    <a:cubicBezTo>
                      <a:pt x="14" y="115"/>
                      <a:pt x="14" y="115"/>
                      <a:pt x="14" y="115"/>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4" y="114"/>
                      <a:pt x="14" y="114"/>
                      <a:pt x="14" y="114"/>
                    </a:cubicBezTo>
                    <a:cubicBezTo>
                      <a:pt x="13" y="114"/>
                      <a:pt x="13" y="114"/>
                      <a:pt x="13" y="114"/>
                    </a:cubicBezTo>
                    <a:cubicBezTo>
                      <a:pt x="13" y="114"/>
                      <a:pt x="13" y="114"/>
                      <a:pt x="13" y="114"/>
                    </a:cubicBezTo>
                    <a:cubicBezTo>
                      <a:pt x="13" y="114"/>
                      <a:pt x="13" y="114"/>
                      <a:pt x="13" y="114"/>
                    </a:cubicBezTo>
                    <a:cubicBezTo>
                      <a:pt x="13" y="114"/>
                      <a:pt x="13" y="114"/>
                      <a:pt x="13" y="114"/>
                    </a:cubicBezTo>
                    <a:cubicBezTo>
                      <a:pt x="14" y="114"/>
                      <a:pt x="14" y="114"/>
                      <a:pt x="14" y="114"/>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3"/>
                    </a:cubicBezTo>
                    <a:cubicBezTo>
                      <a:pt x="14" y="113"/>
                      <a:pt x="14" y="113"/>
                      <a:pt x="14" y="112"/>
                    </a:cubicBezTo>
                    <a:cubicBezTo>
                      <a:pt x="14" y="112"/>
                      <a:pt x="14" y="112"/>
                      <a:pt x="14" y="112"/>
                    </a:cubicBezTo>
                    <a:cubicBezTo>
                      <a:pt x="14" y="112"/>
                      <a:pt x="14" y="112"/>
                      <a:pt x="14" y="112"/>
                    </a:cubicBezTo>
                    <a:cubicBezTo>
                      <a:pt x="14" y="112"/>
                      <a:pt x="14" y="112"/>
                      <a:pt x="14" y="112"/>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4" y="111"/>
                      <a:pt x="14" y="111"/>
                      <a:pt x="14" y="111"/>
                    </a:cubicBezTo>
                    <a:cubicBezTo>
                      <a:pt x="15" y="111"/>
                      <a:pt x="15" y="111"/>
                      <a:pt x="15" y="111"/>
                    </a:cubicBezTo>
                    <a:cubicBezTo>
                      <a:pt x="15" y="111"/>
                      <a:pt x="15" y="111"/>
                      <a:pt x="15" y="111"/>
                    </a:cubicBezTo>
                    <a:cubicBezTo>
                      <a:pt x="15" y="111"/>
                      <a:pt x="15" y="111"/>
                      <a:pt x="15" y="111"/>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10"/>
                      <a:pt x="15" y="110"/>
                      <a:pt x="15" y="110"/>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5" y="109"/>
                      <a:pt x="15" y="109"/>
                      <a:pt x="15"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4" y="109"/>
                      <a:pt x="14" y="109"/>
                      <a:pt x="14" y="109"/>
                    </a:cubicBezTo>
                    <a:cubicBezTo>
                      <a:pt x="13" y="109"/>
                      <a:pt x="13" y="109"/>
                      <a:pt x="13" y="109"/>
                    </a:cubicBezTo>
                    <a:cubicBezTo>
                      <a:pt x="13" y="109"/>
                      <a:pt x="13" y="109"/>
                      <a:pt x="13" y="109"/>
                    </a:cubicBezTo>
                    <a:cubicBezTo>
                      <a:pt x="13" y="109"/>
                      <a:pt x="13" y="109"/>
                      <a:pt x="13" y="109"/>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8"/>
                      <a:pt x="13" y="108"/>
                      <a:pt x="13" y="108"/>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3" y="107"/>
                      <a:pt x="13" y="107"/>
                      <a:pt x="13" y="107"/>
                    </a:cubicBezTo>
                    <a:cubicBezTo>
                      <a:pt x="14" y="107"/>
                      <a:pt x="14" y="107"/>
                      <a:pt x="14" y="107"/>
                    </a:cubicBezTo>
                    <a:cubicBezTo>
                      <a:pt x="14" y="107"/>
                      <a:pt x="14" y="107"/>
                      <a:pt x="14" y="108"/>
                    </a:cubicBezTo>
                    <a:cubicBezTo>
                      <a:pt x="14" y="108"/>
                      <a:pt x="14" y="108"/>
                      <a:pt x="14" y="108"/>
                    </a:cubicBezTo>
                    <a:cubicBezTo>
                      <a:pt x="14" y="108"/>
                      <a:pt x="14" y="108"/>
                      <a:pt x="14" y="108"/>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4" y="107"/>
                      <a:pt x="14" y="107"/>
                      <a:pt x="14"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5" y="107"/>
                      <a:pt x="15" y="107"/>
                      <a:pt x="15" y="107"/>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6"/>
                      <a:pt x="16" y="106"/>
                      <a:pt x="16" y="106"/>
                    </a:cubicBezTo>
                    <a:cubicBezTo>
                      <a:pt x="16" y="106"/>
                      <a:pt x="16" y="106"/>
                      <a:pt x="16" y="106"/>
                    </a:cubicBezTo>
                    <a:cubicBezTo>
                      <a:pt x="16" y="106"/>
                      <a:pt x="16" y="106"/>
                      <a:pt x="16" y="106"/>
                    </a:cubicBezTo>
                    <a:cubicBezTo>
                      <a:pt x="16" y="106"/>
                      <a:pt x="16" y="106"/>
                      <a:pt x="16"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5" y="106"/>
                      <a:pt x="15" y="106"/>
                      <a:pt x="15"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6"/>
                      <a:pt x="14" y="106"/>
                      <a:pt x="14" y="106"/>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5"/>
                      <a:pt x="14" y="105"/>
                      <a:pt x="14" y="105"/>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4"/>
                      <a:pt x="14" y="104"/>
                      <a:pt x="14" y="104"/>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3"/>
                      <a:pt x="14" y="103"/>
                      <a:pt x="14" y="103"/>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4" y="102"/>
                      <a:pt x="14" y="102"/>
                      <a:pt x="14" y="102"/>
                    </a:cubicBezTo>
                    <a:cubicBezTo>
                      <a:pt x="13" y="102"/>
                      <a:pt x="13" y="102"/>
                      <a:pt x="13" y="102"/>
                    </a:cubicBezTo>
                    <a:cubicBezTo>
                      <a:pt x="13" y="102"/>
                      <a:pt x="13" y="102"/>
                      <a:pt x="13" y="102"/>
                    </a:cubicBezTo>
                    <a:cubicBezTo>
                      <a:pt x="13" y="102"/>
                      <a:pt x="13" y="102"/>
                      <a:pt x="13" y="102"/>
                    </a:cubicBezTo>
                    <a:cubicBezTo>
                      <a:pt x="13" y="102"/>
                      <a:pt x="13" y="102"/>
                      <a:pt x="13" y="102"/>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4" y="101"/>
                      <a:pt x="14" y="101"/>
                      <a:pt x="14" y="101"/>
                    </a:cubicBezTo>
                    <a:cubicBezTo>
                      <a:pt x="13" y="101"/>
                      <a:pt x="13" y="101"/>
                      <a:pt x="13" y="101"/>
                    </a:cubicBezTo>
                    <a:cubicBezTo>
                      <a:pt x="13" y="101"/>
                      <a:pt x="13" y="101"/>
                      <a:pt x="13" y="101"/>
                    </a:cubicBezTo>
                    <a:cubicBezTo>
                      <a:pt x="13" y="101"/>
                      <a:pt x="13" y="101"/>
                      <a:pt x="13" y="101"/>
                    </a:cubicBezTo>
                    <a:cubicBezTo>
                      <a:pt x="13" y="101"/>
                      <a:pt x="13" y="101"/>
                      <a:pt x="13" y="101"/>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100"/>
                      <a:pt x="13" y="100"/>
                      <a:pt x="13" y="100"/>
                    </a:cubicBezTo>
                    <a:cubicBezTo>
                      <a:pt x="13" y="99"/>
                      <a:pt x="13" y="99"/>
                      <a:pt x="13" y="99"/>
                    </a:cubicBezTo>
                    <a:cubicBezTo>
                      <a:pt x="13" y="99"/>
                      <a:pt x="13" y="99"/>
                      <a:pt x="13" y="99"/>
                    </a:cubicBezTo>
                    <a:cubicBezTo>
                      <a:pt x="13" y="99"/>
                      <a:pt x="13" y="99"/>
                      <a:pt x="13" y="99"/>
                    </a:cubicBezTo>
                    <a:cubicBezTo>
                      <a:pt x="13" y="99"/>
                      <a:pt x="13" y="99"/>
                      <a:pt x="13" y="99"/>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8"/>
                      <a:pt x="13" y="98"/>
                      <a:pt x="13" y="98"/>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7"/>
                      <a:pt x="13" y="97"/>
                      <a:pt x="13" y="97"/>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6"/>
                      <a:pt x="14" y="96"/>
                      <a:pt x="14" y="96"/>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5"/>
                      <a:pt x="14" y="95"/>
                      <a:pt x="14" y="95"/>
                    </a:cubicBezTo>
                    <a:cubicBezTo>
                      <a:pt x="14" y="94"/>
                      <a:pt x="14" y="94"/>
                      <a:pt x="14"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3" y="94"/>
                      <a:pt x="13" y="94"/>
                      <a:pt x="13" y="94"/>
                    </a:cubicBezTo>
                    <a:cubicBezTo>
                      <a:pt x="14" y="94"/>
                      <a:pt x="14" y="94"/>
                      <a:pt x="14" y="94"/>
                    </a:cubicBezTo>
                    <a:cubicBezTo>
                      <a:pt x="14" y="94"/>
                      <a:pt x="14" y="94"/>
                      <a:pt x="14" y="94"/>
                    </a:cubicBezTo>
                    <a:cubicBezTo>
                      <a:pt x="14" y="94"/>
                      <a:pt x="14" y="94"/>
                      <a:pt x="14" y="94"/>
                    </a:cubicBezTo>
                    <a:cubicBezTo>
                      <a:pt x="14" y="93"/>
                      <a:pt x="14" y="93"/>
                      <a:pt x="14" y="93"/>
                    </a:cubicBezTo>
                    <a:cubicBezTo>
                      <a:pt x="13" y="93"/>
                      <a:pt x="13" y="93"/>
                      <a:pt x="13" y="93"/>
                    </a:cubicBezTo>
                    <a:cubicBezTo>
                      <a:pt x="13" y="93"/>
                      <a:pt x="13" y="93"/>
                      <a:pt x="13" y="93"/>
                    </a:cubicBezTo>
                    <a:cubicBezTo>
                      <a:pt x="13" y="93"/>
                      <a:pt x="13" y="93"/>
                      <a:pt x="13" y="93"/>
                    </a:cubicBezTo>
                    <a:cubicBezTo>
                      <a:pt x="13" y="92"/>
                      <a:pt x="13" y="92"/>
                      <a:pt x="13" y="92"/>
                    </a:cubicBezTo>
                    <a:cubicBezTo>
                      <a:pt x="14" y="92"/>
                      <a:pt x="14" y="92"/>
                      <a:pt x="14" y="92"/>
                    </a:cubicBezTo>
                    <a:cubicBezTo>
                      <a:pt x="14" y="92"/>
                      <a:pt x="14" y="92"/>
                      <a:pt x="14" y="92"/>
                    </a:cubicBezTo>
                    <a:cubicBezTo>
                      <a:pt x="13" y="92"/>
                      <a:pt x="13" y="92"/>
                      <a:pt x="13" y="92"/>
                    </a:cubicBezTo>
                    <a:cubicBezTo>
                      <a:pt x="13" y="92"/>
                      <a:pt x="13" y="92"/>
                      <a:pt x="13"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2"/>
                      <a:pt x="14" y="92"/>
                      <a:pt x="14" y="92"/>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4" y="91"/>
                      <a:pt x="14" y="91"/>
                      <a:pt x="14" y="91"/>
                    </a:cubicBezTo>
                    <a:cubicBezTo>
                      <a:pt x="13" y="91"/>
                      <a:pt x="13" y="91"/>
                      <a:pt x="13" y="91"/>
                    </a:cubicBezTo>
                    <a:cubicBezTo>
                      <a:pt x="13" y="91"/>
                      <a:pt x="13" y="91"/>
                      <a:pt x="13" y="91"/>
                    </a:cubicBezTo>
                    <a:cubicBezTo>
                      <a:pt x="13" y="91"/>
                      <a:pt x="13" y="91"/>
                      <a:pt x="13" y="91"/>
                    </a:cubicBezTo>
                    <a:cubicBezTo>
                      <a:pt x="13" y="91"/>
                      <a:pt x="13" y="91"/>
                      <a:pt x="13" y="91"/>
                    </a:cubicBezTo>
                    <a:cubicBezTo>
                      <a:pt x="13" y="91"/>
                      <a:pt x="13" y="91"/>
                      <a:pt x="13" y="91"/>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3" y="90"/>
                      <a:pt x="13" y="90"/>
                      <a:pt x="13" y="90"/>
                    </a:cubicBezTo>
                    <a:cubicBezTo>
                      <a:pt x="14" y="90"/>
                      <a:pt x="14" y="90"/>
                      <a:pt x="14" y="90"/>
                    </a:cubicBezTo>
                    <a:cubicBezTo>
                      <a:pt x="14" y="90"/>
                      <a:pt x="14" y="90"/>
                      <a:pt x="14" y="90"/>
                    </a:cubicBezTo>
                    <a:cubicBezTo>
                      <a:pt x="14" y="90"/>
                      <a:pt x="14" y="90"/>
                      <a:pt x="14" y="90"/>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9"/>
                      <a:pt x="14" y="89"/>
                      <a:pt x="14" y="89"/>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8"/>
                      <a:pt x="14" y="88"/>
                      <a:pt x="14" y="88"/>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7"/>
                      <a:pt x="14" y="87"/>
                      <a:pt x="14" y="87"/>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4" y="85"/>
                      <a:pt x="14" y="85"/>
                      <a:pt x="14"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5"/>
                      <a:pt x="15" y="85"/>
                      <a:pt x="15" y="85"/>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4"/>
                      <a:pt x="15" y="84"/>
                      <a:pt x="15" y="84"/>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3"/>
                      <a:pt x="15" y="83"/>
                      <a:pt x="15" y="83"/>
                    </a:cubicBezTo>
                    <a:cubicBezTo>
                      <a:pt x="15" y="82"/>
                      <a:pt x="15" y="82"/>
                      <a:pt x="15" y="82"/>
                    </a:cubicBezTo>
                    <a:cubicBezTo>
                      <a:pt x="15" y="82"/>
                      <a:pt x="15" y="82"/>
                      <a:pt x="15" y="82"/>
                    </a:cubicBezTo>
                    <a:cubicBezTo>
                      <a:pt x="15" y="82"/>
                      <a:pt x="15" y="82"/>
                      <a:pt x="15" y="82"/>
                    </a:cubicBezTo>
                    <a:cubicBezTo>
                      <a:pt x="15" y="82"/>
                      <a:pt x="15" y="82"/>
                      <a:pt x="15" y="82"/>
                    </a:cubicBezTo>
                    <a:cubicBezTo>
                      <a:pt x="15" y="82"/>
                      <a:pt x="15" y="82"/>
                      <a:pt x="15"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6" y="82"/>
                      <a:pt x="16" y="82"/>
                      <a:pt x="16"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2"/>
                      <a:pt x="17" y="82"/>
                      <a:pt x="17" y="82"/>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1"/>
                      <a:pt x="17" y="81"/>
                      <a:pt x="17" y="81"/>
                    </a:cubicBezTo>
                    <a:cubicBezTo>
                      <a:pt x="17" y="80"/>
                      <a:pt x="17" y="80"/>
                      <a:pt x="17" y="80"/>
                    </a:cubicBezTo>
                    <a:cubicBezTo>
                      <a:pt x="17" y="80"/>
                      <a:pt x="17" y="80"/>
                      <a:pt x="17" y="80"/>
                    </a:cubicBezTo>
                    <a:cubicBezTo>
                      <a:pt x="17" y="80"/>
                      <a:pt x="17" y="80"/>
                      <a:pt x="17" y="80"/>
                    </a:cubicBezTo>
                    <a:cubicBezTo>
                      <a:pt x="17" y="79"/>
                      <a:pt x="17" y="79"/>
                      <a:pt x="17" y="79"/>
                    </a:cubicBezTo>
                    <a:cubicBezTo>
                      <a:pt x="17" y="79"/>
                      <a:pt x="17" y="79"/>
                      <a:pt x="17" y="79"/>
                    </a:cubicBezTo>
                    <a:cubicBezTo>
                      <a:pt x="16" y="79"/>
                      <a:pt x="17" y="79"/>
                      <a:pt x="17" y="79"/>
                    </a:cubicBezTo>
                    <a:cubicBezTo>
                      <a:pt x="17" y="79"/>
                      <a:pt x="17" y="79"/>
                      <a:pt x="17" y="79"/>
                    </a:cubicBezTo>
                    <a:cubicBezTo>
                      <a:pt x="17" y="79"/>
                      <a:pt x="17" y="79"/>
                      <a:pt x="17" y="79"/>
                    </a:cubicBezTo>
                    <a:cubicBezTo>
                      <a:pt x="16" y="79"/>
                      <a:pt x="16" y="79"/>
                      <a:pt x="16" y="79"/>
                    </a:cubicBezTo>
                    <a:cubicBezTo>
                      <a:pt x="16" y="79"/>
                      <a:pt x="16" y="79"/>
                      <a:pt x="16" y="79"/>
                    </a:cubicBezTo>
                    <a:cubicBezTo>
                      <a:pt x="16" y="79"/>
                      <a:pt x="16" y="79"/>
                      <a:pt x="16" y="79"/>
                    </a:cubicBezTo>
                    <a:cubicBezTo>
                      <a:pt x="16" y="79"/>
                      <a:pt x="16" y="79"/>
                      <a:pt x="16" y="79"/>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7"/>
                      <a:pt x="16" y="77"/>
                      <a:pt x="16" y="77"/>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6"/>
                      <a:pt x="16" y="76"/>
                      <a:pt x="16" y="76"/>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6" y="73"/>
                      <a:pt x="16" y="73"/>
                      <a:pt x="16" y="73"/>
                    </a:cubicBezTo>
                    <a:cubicBezTo>
                      <a:pt x="17" y="73"/>
                      <a:pt x="17" y="73"/>
                      <a:pt x="17" y="73"/>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7" y="72"/>
                      <a:pt x="17" y="72"/>
                      <a:pt x="17"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8" y="71"/>
                      <a:pt x="18" y="71"/>
                      <a:pt x="18"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1"/>
                      <a:pt x="19" y="71"/>
                      <a:pt x="19" y="71"/>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70"/>
                      <a:pt x="19" y="70"/>
                      <a:pt x="19" y="70"/>
                    </a:cubicBezTo>
                    <a:cubicBezTo>
                      <a:pt x="19" y="69"/>
                      <a:pt x="19" y="69"/>
                      <a:pt x="19" y="69"/>
                    </a:cubicBezTo>
                    <a:cubicBezTo>
                      <a:pt x="19" y="69"/>
                      <a:pt x="19" y="69"/>
                      <a:pt x="19" y="69"/>
                    </a:cubicBezTo>
                    <a:cubicBezTo>
                      <a:pt x="19" y="69"/>
                      <a:pt x="19" y="69"/>
                      <a:pt x="19" y="69"/>
                    </a:cubicBezTo>
                    <a:cubicBezTo>
                      <a:pt x="19" y="69"/>
                      <a:pt x="19" y="69"/>
                      <a:pt x="19" y="69"/>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9" y="68"/>
                      <a:pt x="19" y="68"/>
                      <a:pt x="19" y="68"/>
                    </a:cubicBezTo>
                    <a:cubicBezTo>
                      <a:pt x="18" y="68"/>
                      <a:pt x="18" y="68"/>
                      <a:pt x="18" y="68"/>
                    </a:cubicBezTo>
                    <a:cubicBezTo>
                      <a:pt x="18" y="68"/>
                      <a:pt x="18" y="68"/>
                      <a:pt x="18" y="68"/>
                    </a:cubicBezTo>
                    <a:cubicBezTo>
                      <a:pt x="18" y="68"/>
                      <a:pt x="18" y="68"/>
                      <a:pt x="18" y="68"/>
                    </a:cubicBezTo>
                    <a:cubicBezTo>
                      <a:pt x="18" y="68"/>
                      <a:pt x="18" y="68"/>
                      <a:pt x="18" y="68"/>
                    </a:cubicBezTo>
                    <a:cubicBezTo>
                      <a:pt x="18" y="67"/>
                      <a:pt x="18" y="67"/>
                      <a:pt x="18" y="67"/>
                    </a:cubicBezTo>
                    <a:cubicBezTo>
                      <a:pt x="18" y="67"/>
                      <a:pt x="18" y="67"/>
                      <a:pt x="18"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7"/>
                      <a:pt x="19" y="67"/>
                      <a:pt x="19" y="67"/>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6"/>
                      <a:pt x="19" y="66"/>
                      <a:pt x="19" y="66"/>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19" y="65"/>
                      <a:pt x="19" y="65"/>
                      <a:pt x="19" y="65"/>
                    </a:cubicBezTo>
                    <a:cubicBezTo>
                      <a:pt x="20" y="65"/>
                      <a:pt x="20" y="65"/>
                      <a:pt x="20" y="65"/>
                    </a:cubicBezTo>
                    <a:cubicBezTo>
                      <a:pt x="20" y="65"/>
                      <a:pt x="20" y="65"/>
                      <a:pt x="20" y="65"/>
                    </a:cubicBezTo>
                    <a:cubicBezTo>
                      <a:pt x="20" y="65"/>
                      <a:pt x="20" y="65"/>
                      <a:pt x="20" y="65"/>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4"/>
                      <a:pt x="20" y="64"/>
                      <a:pt x="20" y="64"/>
                    </a:cubicBezTo>
                    <a:cubicBezTo>
                      <a:pt x="20" y="63"/>
                      <a:pt x="20" y="63"/>
                      <a:pt x="20" y="63"/>
                    </a:cubicBezTo>
                    <a:cubicBezTo>
                      <a:pt x="20" y="63"/>
                      <a:pt x="20" y="63"/>
                      <a:pt x="20" y="63"/>
                    </a:cubicBezTo>
                    <a:cubicBezTo>
                      <a:pt x="20" y="63"/>
                      <a:pt x="20" y="63"/>
                      <a:pt x="20"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3"/>
                      <a:pt x="21" y="63"/>
                      <a:pt x="21" y="63"/>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1"/>
                      <a:pt x="21" y="61"/>
                      <a:pt x="21" y="61"/>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1" y="60"/>
                      <a:pt x="21" y="60"/>
                      <a:pt x="21" y="60"/>
                    </a:cubicBezTo>
                    <a:cubicBezTo>
                      <a:pt x="20" y="60"/>
                      <a:pt x="20" y="60"/>
                      <a:pt x="20" y="60"/>
                    </a:cubicBezTo>
                    <a:cubicBezTo>
                      <a:pt x="20" y="60"/>
                      <a:pt x="20" y="60"/>
                      <a:pt x="20" y="60"/>
                    </a:cubicBezTo>
                    <a:cubicBezTo>
                      <a:pt x="20" y="60"/>
                      <a:pt x="20" y="60"/>
                      <a:pt x="20" y="60"/>
                    </a:cubicBezTo>
                    <a:cubicBezTo>
                      <a:pt x="20" y="60"/>
                      <a:pt x="20" y="60"/>
                      <a:pt x="20" y="60"/>
                    </a:cubicBezTo>
                    <a:cubicBezTo>
                      <a:pt x="20" y="59"/>
                      <a:pt x="20" y="59"/>
                      <a:pt x="20" y="59"/>
                    </a:cubicBezTo>
                    <a:cubicBezTo>
                      <a:pt x="20" y="59"/>
                      <a:pt x="20" y="59"/>
                      <a:pt x="20" y="59"/>
                    </a:cubicBezTo>
                    <a:cubicBezTo>
                      <a:pt x="20" y="59"/>
                      <a:pt x="20" y="59"/>
                      <a:pt x="20" y="59"/>
                    </a:cubicBezTo>
                    <a:cubicBezTo>
                      <a:pt x="20" y="59"/>
                      <a:pt x="20" y="59"/>
                      <a:pt x="20" y="59"/>
                    </a:cubicBezTo>
                    <a:cubicBezTo>
                      <a:pt x="20" y="59"/>
                      <a:pt x="20" y="59"/>
                      <a:pt x="20" y="59"/>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8"/>
                      <a:pt x="20" y="58"/>
                      <a:pt x="20" y="58"/>
                    </a:cubicBezTo>
                    <a:cubicBezTo>
                      <a:pt x="20" y="57"/>
                      <a:pt x="20" y="57"/>
                      <a:pt x="20" y="57"/>
                    </a:cubicBezTo>
                    <a:cubicBezTo>
                      <a:pt x="20" y="57"/>
                      <a:pt x="20" y="57"/>
                      <a:pt x="20" y="57"/>
                    </a:cubicBezTo>
                    <a:cubicBezTo>
                      <a:pt x="20" y="57"/>
                      <a:pt x="20" y="57"/>
                      <a:pt x="20" y="57"/>
                    </a:cubicBezTo>
                    <a:cubicBezTo>
                      <a:pt x="20" y="56"/>
                      <a:pt x="20" y="56"/>
                      <a:pt x="20" y="56"/>
                    </a:cubicBezTo>
                    <a:cubicBezTo>
                      <a:pt x="20" y="56"/>
                      <a:pt x="20" y="56"/>
                      <a:pt x="20" y="56"/>
                    </a:cubicBezTo>
                    <a:cubicBezTo>
                      <a:pt x="20" y="56"/>
                      <a:pt x="20" y="56"/>
                      <a:pt x="20" y="56"/>
                    </a:cubicBezTo>
                    <a:cubicBezTo>
                      <a:pt x="20" y="56"/>
                      <a:pt x="20" y="56"/>
                      <a:pt x="20"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6"/>
                      <a:pt x="19" y="56"/>
                      <a:pt x="19" y="56"/>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8" y="54"/>
                      <a:pt x="18" y="54"/>
                      <a:pt x="18" y="54"/>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3"/>
                      <a:pt x="18" y="53"/>
                      <a:pt x="18" y="53"/>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2"/>
                      <a:pt x="18" y="52"/>
                      <a:pt x="18" y="52"/>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1"/>
                      <a:pt x="19" y="51"/>
                      <a:pt x="19" y="51"/>
                    </a:cubicBezTo>
                    <a:cubicBezTo>
                      <a:pt x="19" y="50"/>
                      <a:pt x="19" y="50"/>
                      <a:pt x="19" y="50"/>
                    </a:cubicBezTo>
                    <a:cubicBezTo>
                      <a:pt x="19" y="50"/>
                      <a:pt x="19" y="50"/>
                      <a:pt x="19" y="50"/>
                    </a:cubicBezTo>
                    <a:cubicBezTo>
                      <a:pt x="19" y="50"/>
                      <a:pt x="19" y="50"/>
                      <a:pt x="19" y="50"/>
                    </a:cubicBezTo>
                    <a:cubicBezTo>
                      <a:pt x="19" y="50"/>
                      <a:pt x="19" y="50"/>
                      <a:pt x="19" y="50"/>
                    </a:cubicBezTo>
                    <a:cubicBezTo>
                      <a:pt x="19" y="50"/>
                      <a:pt x="19" y="50"/>
                      <a:pt x="19" y="50"/>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1" y="47"/>
                      <a:pt x="21" y="47"/>
                      <a:pt x="21"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7"/>
                      <a:pt x="20" y="47"/>
                    </a:cubicBezTo>
                    <a:cubicBezTo>
                      <a:pt x="20" y="47"/>
                      <a:pt x="20" y="46"/>
                      <a:pt x="21" y="46"/>
                    </a:cubicBezTo>
                    <a:cubicBezTo>
                      <a:pt x="21" y="46"/>
                      <a:pt x="21" y="46"/>
                      <a:pt x="21" y="46"/>
                    </a:cubicBezTo>
                    <a:cubicBezTo>
                      <a:pt x="20" y="46"/>
                      <a:pt x="20" y="46"/>
                      <a:pt x="20" y="46"/>
                    </a:cubicBezTo>
                    <a:cubicBezTo>
                      <a:pt x="20" y="46"/>
                      <a:pt x="20" y="46"/>
                      <a:pt x="20" y="46"/>
                    </a:cubicBezTo>
                    <a:cubicBezTo>
                      <a:pt x="20" y="46"/>
                      <a:pt x="20" y="46"/>
                      <a:pt x="20" y="46"/>
                    </a:cubicBezTo>
                    <a:cubicBezTo>
                      <a:pt x="20" y="45"/>
                      <a:pt x="20" y="45"/>
                      <a:pt x="20" y="45"/>
                    </a:cubicBezTo>
                    <a:cubicBezTo>
                      <a:pt x="20" y="45"/>
                      <a:pt x="20" y="45"/>
                      <a:pt x="20" y="45"/>
                    </a:cubicBezTo>
                    <a:cubicBezTo>
                      <a:pt x="20" y="45"/>
                      <a:pt x="20" y="45"/>
                      <a:pt x="20" y="45"/>
                    </a:cubicBezTo>
                    <a:cubicBezTo>
                      <a:pt x="20" y="45"/>
                      <a:pt x="20" y="45"/>
                      <a:pt x="20" y="45"/>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4"/>
                      <a:pt x="20" y="44"/>
                      <a:pt x="20" y="44"/>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9"/>
                      <a:pt x="23" y="39"/>
                      <a:pt x="23" y="39"/>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5"/>
                      <a:pt x="19" y="5"/>
                    </a:cubicBezTo>
                    <a:cubicBezTo>
                      <a:pt x="20" y="7"/>
                      <a:pt x="20" y="10"/>
                      <a:pt x="20" y="12"/>
                    </a:cubicBezTo>
                    <a:cubicBezTo>
                      <a:pt x="20" y="13"/>
                      <a:pt x="20" y="13"/>
                      <a:pt x="20" y="14"/>
                    </a:cubicBezTo>
                    <a:cubicBezTo>
                      <a:pt x="20" y="15"/>
                      <a:pt x="20" y="17"/>
                      <a:pt x="20" y="18"/>
                    </a:cubicBezTo>
                    <a:cubicBezTo>
                      <a:pt x="19" y="19"/>
                      <a:pt x="20" y="20"/>
                      <a:pt x="18" y="20"/>
                    </a:cubicBezTo>
                    <a:cubicBezTo>
                      <a:pt x="18" y="21"/>
                      <a:pt x="18" y="21"/>
                      <a:pt x="18" y="22"/>
                    </a:cubicBezTo>
                    <a:cubicBezTo>
                      <a:pt x="18" y="22"/>
                      <a:pt x="19" y="22"/>
                      <a:pt x="19" y="22"/>
                    </a:cubicBezTo>
                    <a:cubicBezTo>
                      <a:pt x="19" y="23"/>
                      <a:pt x="18" y="24"/>
                      <a:pt x="18" y="26"/>
                    </a:cubicBezTo>
                    <a:cubicBezTo>
                      <a:pt x="18" y="26"/>
                      <a:pt x="18" y="26"/>
                      <a:pt x="18" y="27"/>
                    </a:cubicBezTo>
                    <a:cubicBezTo>
                      <a:pt x="19" y="27"/>
                      <a:pt x="19" y="28"/>
                      <a:pt x="19" y="29"/>
                    </a:cubicBezTo>
                    <a:cubicBezTo>
                      <a:pt x="19" y="29"/>
                      <a:pt x="19" y="29"/>
                      <a:pt x="18" y="29"/>
                    </a:cubicBezTo>
                    <a:cubicBezTo>
                      <a:pt x="18" y="30"/>
                      <a:pt x="18" y="30"/>
                      <a:pt x="18" y="31"/>
                    </a:cubicBezTo>
                    <a:cubicBezTo>
                      <a:pt x="18" y="31"/>
                      <a:pt x="18" y="31"/>
                      <a:pt x="18" y="32"/>
                    </a:cubicBezTo>
                    <a:cubicBezTo>
                      <a:pt x="18" y="33"/>
                      <a:pt x="18" y="34"/>
                      <a:pt x="17" y="35"/>
                    </a:cubicBezTo>
                    <a:cubicBezTo>
                      <a:pt x="17" y="36"/>
                      <a:pt x="17" y="36"/>
                      <a:pt x="17" y="37"/>
                    </a:cubicBezTo>
                    <a:cubicBezTo>
                      <a:pt x="17" y="37"/>
                      <a:pt x="17" y="37"/>
                      <a:pt x="17" y="38"/>
                    </a:cubicBezTo>
                    <a:cubicBezTo>
                      <a:pt x="17" y="38"/>
                      <a:pt x="16" y="39"/>
                      <a:pt x="16" y="39"/>
                    </a:cubicBezTo>
                    <a:cubicBezTo>
                      <a:pt x="16" y="40"/>
                      <a:pt x="16" y="41"/>
                      <a:pt x="16" y="42"/>
                    </a:cubicBezTo>
                    <a:cubicBezTo>
                      <a:pt x="16" y="42"/>
                      <a:pt x="15" y="42"/>
                      <a:pt x="15" y="43"/>
                    </a:cubicBezTo>
                    <a:cubicBezTo>
                      <a:pt x="15" y="43"/>
                      <a:pt x="15" y="44"/>
                      <a:pt x="16" y="44"/>
                    </a:cubicBezTo>
                    <a:cubicBezTo>
                      <a:pt x="16" y="45"/>
                      <a:pt x="16" y="45"/>
                      <a:pt x="16" y="45"/>
                    </a:cubicBezTo>
                    <a:cubicBezTo>
                      <a:pt x="16" y="45"/>
                      <a:pt x="16" y="46"/>
                      <a:pt x="16" y="46"/>
                    </a:cubicBezTo>
                    <a:cubicBezTo>
                      <a:pt x="16" y="47"/>
                      <a:pt x="16" y="47"/>
                      <a:pt x="16" y="47"/>
                    </a:cubicBezTo>
                    <a:cubicBezTo>
                      <a:pt x="16" y="47"/>
                      <a:pt x="15" y="48"/>
                      <a:pt x="15" y="47"/>
                    </a:cubicBezTo>
                    <a:cubicBezTo>
                      <a:pt x="15" y="48"/>
                      <a:pt x="15" y="48"/>
                      <a:pt x="15" y="48"/>
                    </a:cubicBezTo>
                    <a:cubicBezTo>
                      <a:pt x="14" y="48"/>
                      <a:pt x="14" y="48"/>
                      <a:pt x="14" y="49"/>
                    </a:cubicBezTo>
                    <a:cubicBezTo>
                      <a:pt x="14" y="49"/>
                      <a:pt x="14" y="50"/>
                      <a:pt x="15" y="51"/>
                    </a:cubicBezTo>
                    <a:cubicBezTo>
                      <a:pt x="15" y="52"/>
                      <a:pt x="15" y="53"/>
                      <a:pt x="15" y="54"/>
                    </a:cubicBezTo>
                    <a:cubicBezTo>
                      <a:pt x="15" y="54"/>
                      <a:pt x="15" y="55"/>
                      <a:pt x="15" y="55"/>
                    </a:cubicBezTo>
                    <a:cubicBezTo>
                      <a:pt x="15" y="56"/>
                      <a:pt x="15" y="56"/>
                      <a:pt x="15" y="56"/>
                    </a:cubicBezTo>
                    <a:cubicBezTo>
                      <a:pt x="15" y="57"/>
                      <a:pt x="15" y="57"/>
                      <a:pt x="15" y="58"/>
                    </a:cubicBezTo>
                    <a:cubicBezTo>
                      <a:pt x="15" y="58"/>
                      <a:pt x="14" y="58"/>
                      <a:pt x="14" y="59"/>
                    </a:cubicBezTo>
                    <a:cubicBezTo>
                      <a:pt x="14" y="59"/>
                      <a:pt x="14" y="60"/>
                      <a:pt x="14" y="60"/>
                    </a:cubicBezTo>
                    <a:cubicBezTo>
                      <a:pt x="14" y="61"/>
                      <a:pt x="15" y="61"/>
                      <a:pt x="14" y="62"/>
                    </a:cubicBezTo>
                    <a:cubicBezTo>
                      <a:pt x="13" y="63"/>
                      <a:pt x="13" y="64"/>
                      <a:pt x="13" y="65"/>
                    </a:cubicBezTo>
                    <a:cubicBezTo>
                      <a:pt x="13" y="66"/>
                      <a:pt x="13" y="67"/>
                      <a:pt x="12" y="67"/>
                    </a:cubicBezTo>
                    <a:cubicBezTo>
                      <a:pt x="11" y="69"/>
                      <a:pt x="11" y="69"/>
                      <a:pt x="11" y="69"/>
                    </a:cubicBezTo>
                    <a:cubicBezTo>
                      <a:pt x="11" y="69"/>
                      <a:pt x="11" y="70"/>
                      <a:pt x="11" y="70"/>
                    </a:cubicBezTo>
                    <a:cubicBezTo>
                      <a:pt x="11" y="70"/>
                      <a:pt x="10" y="71"/>
                      <a:pt x="10" y="71"/>
                    </a:cubicBezTo>
                    <a:cubicBezTo>
                      <a:pt x="10" y="71"/>
                      <a:pt x="10" y="72"/>
                      <a:pt x="10" y="73"/>
                    </a:cubicBezTo>
                    <a:cubicBezTo>
                      <a:pt x="10" y="74"/>
                      <a:pt x="10" y="73"/>
                      <a:pt x="9" y="74"/>
                    </a:cubicBezTo>
                    <a:cubicBezTo>
                      <a:pt x="9" y="74"/>
                      <a:pt x="9" y="75"/>
                      <a:pt x="9" y="75"/>
                    </a:cubicBezTo>
                    <a:cubicBezTo>
                      <a:pt x="9" y="75"/>
                      <a:pt x="9" y="75"/>
                      <a:pt x="9" y="75"/>
                    </a:cubicBezTo>
                    <a:cubicBezTo>
                      <a:pt x="9" y="75"/>
                      <a:pt x="8" y="76"/>
                      <a:pt x="8" y="76"/>
                    </a:cubicBezTo>
                    <a:cubicBezTo>
                      <a:pt x="8" y="75"/>
                      <a:pt x="8" y="75"/>
                      <a:pt x="7" y="75"/>
                    </a:cubicBezTo>
                    <a:cubicBezTo>
                      <a:pt x="7" y="76"/>
                      <a:pt x="7" y="76"/>
                      <a:pt x="7" y="76"/>
                    </a:cubicBezTo>
                    <a:cubicBezTo>
                      <a:pt x="7" y="77"/>
                      <a:pt x="7" y="77"/>
                      <a:pt x="8" y="78"/>
                    </a:cubicBezTo>
                    <a:cubicBezTo>
                      <a:pt x="8" y="79"/>
                      <a:pt x="8" y="80"/>
                      <a:pt x="8" y="81"/>
                    </a:cubicBezTo>
                    <a:cubicBezTo>
                      <a:pt x="8" y="82"/>
                      <a:pt x="8" y="83"/>
                      <a:pt x="9" y="84"/>
                    </a:cubicBezTo>
                    <a:cubicBezTo>
                      <a:pt x="9" y="85"/>
                      <a:pt x="9" y="86"/>
                      <a:pt x="8" y="87"/>
                    </a:cubicBezTo>
                    <a:cubicBezTo>
                      <a:pt x="8" y="86"/>
                      <a:pt x="8" y="87"/>
                      <a:pt x="7" y="87"/>
                    </a:cubicBezTo>
                    <a:cubicBezTo>
                      <a:pt x="7" y="87"/>
                      <a:pt x="7" y="88"/>
                      <a:pt x="7" y="89"/>
                    </a:cubicBezTo>
                    <a:cubicBezTo>
                      <a:pt x="7" y="89"/>
                      <a:pt x="6" y="90"/>
                      <a:pt x="6" y="91"/>
                    </a:cubicBezTo>
                    <a:cubicBezTo>
                      <a:pt x="6" y="92"/>
                      <a:pt x="6" y="93"/>
                      <a:pt x="7" y="93"/>
                    </a:cubicBezTo>
                    <a:cubicBezTo>
                      <a:pt x="7" y="94"/>
                      <a:pt x="7" y="94"/>
                      <a:pt x="7" y="94"/>
                    </a:cubicBezTo>
                    <a:cubicBezTo>
                      <a:pt x="7" y="94"/>
                      <a:pt x="8" y="94"/>
                      <a:pt x="8" y="94"/>
                    </a:cubicBezTo>
                    <a:cubicBezTo>
                      <a:pt x="8" y="94"/>
                      <a:pt x="7" y="94"/>
                      <a:pt x="7" y="95"/>
                    </a:cubicBezTo>
                    <a:cubicBezTo>
                      <a:pt x="7" y="95"/>
                      <a:pt x="8" y="95"/>
                      <a:pt x="8" y="95"/>
                    </a:cubicBezTo>
                    <a:cubicBezTo>
                      <a:pt x="8" y="95"/>
                      <a:pt x="9" y="95"/>
                      <a:pt x="9" y="95"/>
                    </a:cubicBezTo>
                    <a:cubicBezTo>
                      <a:pt x="10" y="94"/>
                      <a:pt x="9" y="94"/>
                      <a:pt x="10" y="94"/>
                    </a:cubicBezTo>
                    <a:cubicBezTo>
                      <a:pt x="10" y="94"/>
                      <a:pt x="11" y="95"/>
                      <a:pt x="12" y="94"/>
                    </a:cubicBezTo>
                    <a:cubicBezTo>
                      <a:pt x="11" y="95"/>
                      <a:pt x="10" y="95"/>
                      <a:pt x="10" y="95"/>
                    </a:cubicBezTo>
                    <a:cubicBezTo>
                      <a:pt x="10" y="96"/>
                      <a:pt x="11" y="96"/>
                      <a:pt x="11" y="96"/>
                    </a:cubicBezTo>
                    <a:cubicBezTo>
                      <a:pt x="11" y="96"/>
                      <a:pt x="11" y="96"/>
                      <a:pt x="12" y="96"/>
                    </a:cubicBezTo>
                    <a:cubicBezTo>
                      <a:pt x="12" y="96"/>
                      <a:pt x="12" y="98"/>
                      <a:pt x="12" y="98"/>
                    </a:cubicBezTo>
                    <a:cubicBezTo>
                      <a:pt x="12" y="98"/>
                      <a:pt x="11" y="97"/>
                      <a:pt x="11" y="97"/>
                    </a:cubicBezTo>
                    <a:cubicBezTo>
                      <a:pt x="11" y="97"/>
                      <a:pt x="11" y="97"/>
                      <a:pt x="11" y="97"/>
                    </a:cubicBezTo>
                    <a:cubicBezTo>
                      <a:pt x="11" y="96"/>
                      <a:pt x="10" y="97"/>
                      <a:pt x="10" y="97"/>
                    </a:cubicBezTo>
                    <a:cubicBezTo>
                      <a:pt x="10" y="97"/>
                      <a:pt x="11" y="97"/>
                      <a:pt x="11" y="98"/>
                    </a:cubicBezTo>
                    <a:cubicBezTo>
                      <a:pt x="11" y="98"/>
                      <a:pt x="11" y="98"/>
                      <a:pt x="11" y="98"/>
                    </a:cubicBezTo>
                    <a:cubicBezTo>
                      <a:pt x="11" y="98"/>
                      <a:pt x="11" y="98"/>
                      <a:pt x="10" y="98"/>
                    </a:cubicBezTo>
                    <a:cubicBezTo>
                      <a:pt x="10" y="99"/>
                      <a:pt x="10" y="100"/>
                      <a:pt x="11" y="100"/>
                    </a:cubicBezTo>
                    <a:cubicBezTo>
                      <a:pt x="10" y="100"/>
                      <a:pt x="10" y="100"/>
                      <a:pt x="10" y="100"/>
                    </a:cubicBezTo>
                    <a:cubicBezTo>
                      <a:pt x="10" y="100"/>
                      <a:pt x="10" y="101"/>
                      <a:pt x="10" y="101"/>
                    </a:cubicBezTo>
                    <a:cubicBezTo>
                      <a:pt x="10" y="101"/>
                      <a:pt x="10" y="101"/>
                      <a:pt x="9" y="102"/>
                    </a:cubicBezTo>
                    <a:cubicBezTo>
                      <a:pt x="9" y="102"/>
                      <a:pt x="9" y="103"/>
                      <a:pt x="10" y="103"/>
                    </a:cubicBezTo>
                    <a:cubicBezTo>
                      <a:pt x="10" y="103"/>
                      <a:pt x="10" y="103"/>
                      <a:pt x="9" y="103"/>
                    </a:cubicBezTo>
                    <a:cubicBezTo>
                      <a:pt x="10" y="103"/>
                      <a:pt x="10" y="103"/>
                      <a:pt x="10" y="104"/>
                    </a:cubicBezTo>
                    <a:cubicBezTo>
                      <a:pt x="10" y="103"/>
                      <a:pt x="10" y="103"/>
                      <a:pt x="10" y="104"/>
                    </a:cubicBezTo>
                    <a:cubicBezTo>
                      <a:pt x="10" y="104"/>
                      <a:pt x="10" y="104"/>
                      <a:pt x="9" y="105"/>
                    </a:cubicBezTo>
                    <a:cubicBezTo>
                      <a:pt x="9" y="105"/>
                      <a:pt x="9" y="105"/>
                      <a:pt x="9" y="105"/>
                    </a:cubicBezTo>
                    <a:cubicBezTo>
                      <a:pt x="9" y="105"/>
                      <a:pt x="9" y="105"/>
                      <a:pt x="9" y="106"/>
                    </a:cubicBezTo>
                    <a:cubicBezTo>
                      <a:pt x="9" y="106"/>
                      <a:pt x="10" y="106"/>
                      <a:pt x="10" y="106"/>
                    </a:cubicBezTo>
                    <a:cubicBezTo>
                      <a:pt x="10" y="106"/>
                      <a:pt x="10" y="107"/>
                      <a:pt x="11" y="107"/>
                    </a:cubicBezTo>
                    <a:cubicBezTo>
                      <a:pt x="11" y="107"/>
                      <a:pt x="11" y="107"/>
                      <a:pt x="11" y="107"/>
                    </a:cubicBezTo>
                    <a:cubicBezTo>
                      <a:pt x="11" y="108"/>
                      <a:pt x="11" y="108"/>
                      <a:pt x="10" y="108"/>
                    </a:cubicBezTo>
                    <a:cubicBezTo>
                      <a:pt x="10" y="108"/>
                      <a:pt x="10" y="108"/>
                      <a:pt x="10" y="108"/>
                    </a:cubicBezTo>
                    <a:cubicBezTo>
                      <a:pt x="10" y="108"/>
                      <a:pt x="9" y="108"/>
                      <a:pt x="9" y="109"/>
                    </a:cubicBezTo>
                    <a:cubicBezTo>
                      <a:pt x="9" y="109"/>
                      <a:pt x="9" y="109"/>
                      <a:pt x="9" y="109"/>
                    </a:cubicBezTo>
                    <a:cubicBezTo>
                      <a:pt x="8" y="109"/>
                      <a:pt x="9" y="109"/>
                      <a:pt x="9" y="109"/>
                    </a:cubicBezTo>
                    <a:cubicBezTo>
                      <a:pt x="9" y="110"/>
                      <a:pt x="8" y="110"/>
                      <a:pt x="8" y="110"/>
                    </a:cubicBezTo>
                    <a:cubicBezTo>
                      <a:pt x="9" y="110"/>
                      <a:pt x="9" y="110"/>
                      <a:pt x="9" y="110"/>
                    </a:cubicBezTo>
                    <a:cubicBezTo>
                      <a:pt x="9" y="110"/>
                      <a:pt x="9" y="110"/>
                      <a:pt x="10" y="111"/>
                    </a:cubicBezTo>
                    <a:cubicBezTo>
                      <a:pt x="10" y="111"/>
                      <a:pt x="11" y="111"/>
                      <a:pt x="10" y="111"/>
                    </a:cubicBezTo>
                    <a:cubicBezTo>
                      <a:pt x="10" y="111"/>
                      <a:pt x="10" y="111"/>
                      <a:pt x="9" y="111"/>
                    </a:cubicBezTo>
                    <a:cubicBezTo>
                      <a:pt x="9" y="110"/>
                      <a:pt x="9" y="110"/>
                      <a:pt x="9" y="110"/>
                    </a:cubicBezTo>
                    <a:cubicBezTo>
                      <a:pt x="8" y="110"/>
                      <a:pt x="8" y="110"/>
                      <a:pt x="8" y="110"/>
                    </a:cubicBezTo>
                    <a:cubicBezTo>
                      <a:pt x="8" y="111"/>
                      <a:pt x="8" y="112"/>
                      <a:pt x="8" y="112"/>
                    </a:cubicBezTo>
                    <a:cubicBezTo>
                      <a:pt x="8" y="112"/>
                      <a:pt x="8" y="112"/>
                      <a:pt x="8" y="112"/>
                    </a:cubicBezTo>
                    <a:cubicBezTo>
                      <a:pt x="9" y="111"/>
                      <a:pt x="9" y="112"/>
                      <a:pt x="9" y="112"/>
                    </a:cubicBezTo>
                    <a:cubicBezTo>
                      <a:pt x="9" y="112"/>
                      <a:pt x="8" y="112"/>
                      <a:pt x="8" y="112"/>
                    </a:cubicBezTo>
                    <a:cubicBezTo>
                      <a:pt x="8" y="112"/>
                      <a:pt x="8" y="112"/>
                      <a:pt x="8" y="112"/>
                    </a:cubicBezTo>
                    <a:cubicBezTo>
                      <a:pt x="8" y="113"/>
                      <a:pt x="7" y="113"/>
                      <a:pt x="7" y="113"/>
                    </a:cubicBezTo>
                    <a:cubicBezTo>
                      <a:pt x="7" y="113"/>
                      <a:pt x="7" y="115"/>
                      <a:pt x="7" y="115"/>
                    </a:cubicBezTo>
                    <a:cubicBezTo>
                      <a:pt x="7" y="115"/>
                      <a:pt x="7" y="114"/>
                      <a:pt x="7" y="114"/>
                    </a:cubicBezTo>
                    <a:cubicBezTo>
                      <a:pt x="8" y="114"/>
                      <a:pt x="8" y="114"/>
                      <a:pt x="8" y="115"/>
                    </a:cubicBezTo>
                    <a:cubicBezTo>
                      <a:pt x="8" y="115"/>
                      <a:pt x="7" y="115"/>
                      <a:pt x="7" y="116"/>
                    </a:cubicBezTo>
                    <a:cubicBezTo>
                      <a:pt x="7" y="115"/>
                      <a:pt x="7" y="116"/>
                      <a:pt x="6" y="116"/>
                    </a:cubicBezTo>
                    <a:cubicBezTo>
                      <a:pt x="6" y="116"/>
                      <a:pt x="7" y="115"/>
                      <a:pt x="7" y="115"/>
                    </a:cubicBezTo>
                    <a:cubicBezTo>
                      <a:pt x="7" y="114"/>
                      <a:pt x="7" y="114"/>
                      <a:pt x="6" y="114"/>
                    </a:cubicBezTo>
                    <a:cubicBezTo>
                      <a:pt x="6" y="114"/>
                      <a:pt x="6" y="115"/>
                      <a:pt x="7" y="115"/>
                    </a:cubicBezTo>
                    <a:cubicBezTo>
                      <a:pt x="6" y="115"/>
                      <a:pt x="6" y="114"/>
                      <a:pt x="6" y="115"/>
                    </a:cubicBezTo>
                    <a:cubicBezTo>
                      <a:pt x="6" y="114"/>
                      <a:pt x="6" y="114"/>
                      <a:pt x="6" y="114"/>
                    </a:cubicBezTo>
                    <a:cubicBezTo>
                      <a:pt x="5" y="114"/>
                      <a:pt x="5" y="115"/>
                      <a:pt x="4" y="114"/>
                    </a:cubicBezTo>
                    <a:cubicBezTo>
                      <a:pt x="5" y="114"/>
                      <a:pt x="5" y="114"/>
                      <a:pt x="5" y="114"/>
                    </a:cubicBezTo>
                    <a:cubicBezTo>
                      <a:pt x="6" y="114"/>
                      <a:pt x="6" y="114"/>
                      <a:pt x="6" y="113"/>
                    </a:cubicBezTo>
                    <a:cubicBezTo>
                      <a:pt x="6" y="113"/>
                      <a:pt x="6" y="114"/>
                      <a:pt x="6" y="114"/>
                    </a:cubicBezTo>
                    <a:cubicBezTo>
                      <a:pt x="6" y="114"/>
                      <a:pt x="6" y="113"/>
                      <a:pt x="6" y="113"/>
                    </a:cubicBezTo>
                    <a:cubicBezTo>
                      <a:pt x="6" y="113"/>
                      <a:pt x="6" y="113"/>
                      <a:pt x="6" y="113"/>
                    </a:cubicBezTo>
                    <a:cubicBezTo>
                      <a:pt x="6" y="113"/>
                      <a:pt x="6" y="113"/>
                      <a:pt x="6" y="112"/>
                    </a:cubicBezTo>
                    <a:cubicBezTo>
                      <a:pt x="5" y="112"/>
                      <a:pt x="5" y="112"/>
                      <a:pt x="5" y="112"/>
                    </a:cubicBezTo>
                    <a:cubicBezTo>
                      <a:pt x="5" y="112"/>
                      <a:pt x="4" y="112"/>
                      <a:pt x="4" y="113"/>
                    </a:cubicBezTo>
                    <a:cubicBezTo>
                      <a:pt x="4" y="113"/>
                      <a:pt x="4" y="113"/>
                      <a:pt x="4" y="113"/>
                    </a:cubicBezTo>
                    <a:cubicBezTo>
                      <a:pt x="4" y="113"/>
                      <a:pt x="4" y="113"/>
                      <a:pt x="4" y="113"/>
                    </a:cubicBezTo>
                    <a:cubicBezTo>
                      <a:pt x="4" y="113"/>
                      <a:pt x="4" y="112"/>
                      <a:pt x="3" y="113"/>
                    </a:cubicBezTo>
                    <a:cubicBezTo>
                      <a:pt x="4" y="112"/>
                      <a:pt x="3" y="113"/>
                      <a:pt x="3" y="113"/>
                    </a:cubicBezTo>
                    <a:cubicBezTo>
                      <a:pt x="3" y="113"/>
                      <a:pt x="3" y="113"/>
                      <a:pt x="3" y="113"/>
                    </a:cubicBezTo>
                    <a:cubicBezTo>
                      <a:pt x="3" y="113"/>
                      <a:pt x="2" y="113"/>
                      <a:pt x="2" y="113"/>
                    </a:cubicBezTo>
                    <a:cubicBezTo>
                      <a:pt x="2" y="113"/>
                      <a:pt x="2" y="113"/>
                      <a:pt x="3" y="113"/>
                    </a:cubicBezTo>
                    <a:cubicBezTo>
                      <a:pt x="3" y="113"/>
                      <a:pt x="2" y="113"/>
                      <a:pt x="2" y="114"/>
                    </a:cubicBezTo>
                    <a:cubicBezTo>
                      <a:pt x="3" y="114"/>
                      <a:pt x="3" y="113"/>
                      <a:pt x="4" y="113"/>
                    </a:cubicBezTo>
                    <a:cubicBezTo>
                      <a:pt x="3" y="113"/>
                      <a:pt x="3" y="114"/>
                      <a:pt x="3" y="114"/>
                    </a:cubicBezTo>
                    <a:cubicBezTo>
                      <a:pt x="3" y="114"/>
                      <a:pt x="3" y="114"/>
                      <a:pt x="3" y="114"/>
                    </a:cubicBezTo>
                    <a:cubicBezTo>
                      <a:pt x="2" y="114"/>
                      <a:pt x="2" y="114"/>
                      <a:pt x="2" y="114"/>
                    </a:cubicBezTo>
                    <a:cubicBezTo>
                      <a:pt x="2" y="115"/>
                      <a:pt x="2" y="115"/>
                      <a:pt x="2" y="115"/>
                    </a:cubicBezTo>
                    <a:cubicBezTo>
                      <a:pt x="2" y="115"/>
                      <a:pt x="2" y="115"/>
                      <a:pt x="2" y="115"/>
                    </a:cubicBezTo>
                    <a:cubicBezTo>
                      <a:pt x="2" y="115"/>
                      <a:pt x="2" y="115"/>
                      <a:pt x="2" y="115"/>
                    </a:cubicBezTo>
                    <a:cubicBezTo>
                      <a:pt x="1" y="115"/>
                      <a:pt x="1" y="115"/>
                      <a:pt x="1" y="115"/>
                    </a:cubicBezTo>
                    <a:cubicBezTo>
                      <a:pt x="1" y="116"/>
                      <a:pt x="0" y="116"/>
                      <a:pt x="0" y="117"/>
                    </a:cubicBezTo>
                    <a:cubicBezTo>
                      <a:pt x="0" y="117"/>
                      <a:pt x="0" y="117"/>
                      <a:pt x="0" y="117"/>
                    </a:cubicBezTo>
                    <a:close/>
                    <a:moveTo>
                      <a:pt x="15" y="144"/>
                    </a:moveTo>
                    <a:cubicBezTo>
                      <a:pt x="15" y="144"/>
                      <a:pt x="14" y="145"/>
                      <a:pt x="13" y="144"/>
                    </a:cubicBezTo>
                    <a:cubicBezTo>
                      <a:pt x="14" y="144"/>
                      <a:pt x="15" y="144"/>
                      <a:pt x="15" y="144"/>
                    </a:cubicBezTo>
                    <a:close/>
                    <a:moveTo>
                      <a:pt x="9" y="141"/>
                    </a:moveTo>
                    <a:cubicBezTo>
                      <a:pt x="9" y="141"/>
                      <a:pt x="9" y="142"/>
                      <a:pt x="9" y="141"/>
                    </a:cubicBezTo>
                    <a:cubicBezTo>
                      <a:pt x="9" y="141"/>
                      <a:pt x="9" y="141"/>
                      <a:pt x="9" y="140"/>
                    </a:cubicBezTo>
                    <a:cubicBezTo>
                      <a:pt x="9" y="140"/>
                      <a:pt x="10" y="140"/>
                      <a:pt x="10" y="140"/>
                    </a:cubicBezTo>
                    <a:cubicBezTo>
                      <a:pt x="10" y="140"/>
                      <a:pt x="10" y="140"/>
                      <a:pt x="10" y="140"/>
                    </a:cubicBezTo>
                    <a:cubicBezTo>
                      <a:pt x="9" y="140"/>
                      <a:pt x="9" y="140"/>
                      <a:pt x="9" y="140"/>
                    </a:cubicBezTo>
                    <a:cubicBezTo>
                      <a:pt x="9" y="140"/>
                      <a:pt x="9" y="140"/>
                      <a:pt x="9" y="140"/>
                    </a:cubicBezTo>
                    <a:cubicBezTo>
                      <a:pt x="9" y="140"/>
                      <a:pt x="9" y="140"/>
                      <a:pt x="10" y="140"/>
                    </a:cubicBezTo>
                    <a:cubicBezTo>
                      <a:pt x="10" y="140"/>
                      <a:pt x="9" y="140"/>
                      <a:pt x="9" y="139"/>
                    </a:cubicBezTo>
                    <a:cubicBezTo>
                      <a:pt x="9" y="139"/>
                      <a:pt x="9" y="139"/>
                      <a:pt x="9" y="139"/>
                    </a:cubicBezTo>
                    <a:cubicBezTo>
                      <a:pt x="9" y="140"/>
                      <a:pt x="10" y="139"/>
                      <a:pt x="10" y="140"/>
                    </a:cubicBezTo>
                    <a:cubicBezTo>
                      <a:pt x="10" y="140"/>
                      <a:pt x="10" y="140"/>
                      <a:pt x="10" y="140"/>
                    </a:cubicBezTo>
                    <a:cubicBezTo>
                      <a:pt x="10" y="140"/>
                      <a:pt x="10" y="140"/>
                      <a:pt x="10" y="140"/>
                    </a:cubicBezTo>
                    <a:cubicBezTo>
                      <a:pt x="10" y="140"/>
                      <a:pt x="10" y="140"/>
                      <a:pt x="11" y="140"/>
                    </a:cubicBezTo>
                    <a:cubicBezTo>
                      <a:pt x="11" y="140"/>
                      <a:pt x="11" y="140"/>
                      <a:pt x="11" y="140"/>
                    </a:cubicBezTo>
                    <a:cubicBezTo>
                      <a:pt x="11" y="139"/>
                      <a:pt x="11" y="140"/>
                      <a:pt x="11" y="139"/>
                    </a:cubicBezTo>
                    <a:cubicBezTo>
                      <a:pt x="11" y="139"/>
                      <a:pt x="11" y="139"/>
                      <a:pt x="11" y="139"/>
                    </a:cubicBezTo>
                    <a:cubicBezTo>
                      <a:pt x="10" y="139"/>
                      <a:pt x="10" y="139"/>
                      <a:pt x="10" y="139"/>
                    </a:cubicBezTo>
                    <a:cubicBezTo>
                      <a:pt x="10" y="139"/>
                      <a:pt x="9" y="139"/>
                      <a:pt x="9" y="138"/>
                    </a:cubicBezTo>
                    <a:cubicBezTo>
                      <a:pt x="9" y="138"/>
                      <a:pt x="9" y="138"/>
                      <a:pt x="10" y="139"/>
                    </a:cubicBezTo>
                    <a:cubicBezTo>
                      <a:pt x="10" y="139"/>
                      <a:pt x="11" y="139"/>
                      <a:pt x="11" y="140"/>
                    </a:cubicBezTo>
                    <a:cubicBezTo>
                      <a:pt x="11" y="140"/>
                      <a:pt x="12" y="140"/>
                      <a:pt x="12" y="141"/>
                    </a:cubicBezTo>
                    <a:cubicBezTo>
                      <a:pt x="11" y="141"/>
                      <a:pt x="11" y="140"/>
                      <a:pt x="11" y="141"/>
                    </a:cubicBezTo>
                    <a:cubicBezTo>
                      <a:pt x="11" y="141"/>
                      <a:pt x="12" y="142"/>
                      <a:pt x="12" y="142"/>
                    </a:cubicBezTo>
                    <a:cubicBezTo>
                      <a:pt x="11" y="143"/>
                      <a:pt x="10" y="143"/>
                      <a:pt x="10" y="143"/>
                    </a:cubicBezTo>
                    <a:cubicBezTo>
                      <a:pt x="10" y="143"/>
                      <a:pt x="12" y="142"/>
                      <a:pt x="11" y="142"/>
                    </a:cubicBezTo>
                    <a:cubicBezTo>
                      <a:pt x="11" y="141"/>
                      <a:pt x="11" y="141"/>
                      <a:pt x="11" y="141"/>
                    </a:cubicBezTo>
                    <a:cubicBezTo>
                      <a:pt x="10" y="140"/>
                      <a:pt x="10" y="141"/>
                      <a:pt x="10" y="142"/>
                    </a:cubicBezTo>
                    <a:cubicBezTo>
                      <a:pt x="10" y="142"/>
                      <a:pt x="10" y="141"/>
                      <a:pt x="11" y="141"/>
                    </a:cubicBezTo>
                    <a:cubicBezTo>
                      <a:pt x="11" y="141"/>
                      <a:pt x="10" y="142"/>
                      <a:pt x="10" y="142"/>
                    </a:cubicBezTo>
                    <a:cubicBezTo>
                      <a:pt x="10" y="142"/>
                      <a:pt x="10" y="142"/>
                      <a:pt x="9" y="142"/>
                    </a:cubicBezTo>
                    <a:cubicBezTo>
                      <a:pt x="9" y="142"/>
                      <a:pt x="10" y="141"/>
                      <a:pt x="10" y="141"/>
                    </a:cubicBezTo>
                    <a:cubicBezTo>
                      <a:pt x="9" y="141"/>
                      <a:pt x="9" y="141"/>
                      <a:pt x="9" y="142"/>
                    </a:cubicBezTo>
                    <a:cubicBezTo>
                      <a:pt x="9" y="142"/>
                      <a:pt x="9" y="142"/>
                      <a:pt x="9" y="142"/>
                    </a:cubicBezTo>
                    <a:cubicBezTo>
                      <a:pt x="9" y="141"/>
                      <a:pt x="9" y="141"/>
                      <a:pt x="9" y="141"/>
                    </a:cubicBezTo>
                    <a:close/>
                    <a:moveTo>
                      <a:pt x="6" y="143"/>
                    </a:moveTo>
                    <a:cubicBezTo>
                      <a:pt x="6" y="143"/>
                      <a:pt x="6" y="143"/>
                      <a:pt x="6" y="143"/>
                    </a:cubicBezTo>
                    <a:cubicBezTo>
                      <a:pt x="6" y="142"/>
                      <a:pt x="6" y="142"/>
                      <a:pt x="6" y="142"/>
                    </a:cubicBezTo>
                    <a:cubicBezTo>
                      <a:pt x="5" y="142"/>
                      <a:pt x="5" y="141"/>
                      <a:pt x="5" y="142"/>
                    </a:cubicBezTo>
                    <a:cubicBezTo>
                      <a:pt x="5" y="142"/>
                      <a:pt x="5" y="142"/>
                      <a:pt x="6" y="142"/>
                    </a:cubicBezTo>
                    <a:cubicBezTo>
                      <a:pt x="6" y="142"/>
                      <a:pt x="5" y="142"/>
                      <a:pt x="6" y="143"/>
                    </a:cubicBezTo>
                    <a:close/>
                    <a:moveTo>
                      <a:pt x="5" y="139"/>
                    </a:moveTo>
                    <a:cubicBezTo>
                      <a:pt x="5" y="139"/>
                      <a:pt x="5" y="139"/>
                      <a:pt x="5" y="140"/>
                    </a:cubicBezTo>
                    <a:cubicBezTo>
                      <a:pt x="5" y="140"/>
                      <a:pt x="6" y="140"/>
                      <a:pt x="6" y="140"/>
                    </a:cubicBezTo>
                    <a:cubicBezTo>
                      <a:pt x="7" y="140"/>
                      <a:pt x="6" y="139"/>
                      <a:pt x="6" y="139"/>
                    </a:cubicBezTo>
                    <a:cubicBezTo>
                      <a:pt x="5" y="139"/>
                      <a:pt x="6" y="139"/>
                      <a:pt x="6" y="139"/>
                    </a:cubicBezTo>
                    <a:cubicBezTo>
                      <a:pt x="6" y="139"/>
                      <a:pt x="5" y="139"/>
                      <a:pt x="5" y="139"/>
                    </a:cubicBezTo>
                    <a:close/>
                    <a:moveTo>
                      <a:pt x="7" y="144"/>
                    </a:moveTo>
                    <a:cubicBezTo>
                      <a:pt x="7" y="144"/>
                      <a:pt x="7" y="143"/>
                      <a:pt x="7" y="143"/>
                    </a:cubicBezTo>
                    <a:cubicBezTo>
                      <a:pt x="7" y="143"/>
                      <a:pt x="7" y="143"/>
                      <a:pt x="7" y="143"/>
                    </a:cubicBezTo>
                    <a:cubicBezTo>
                      <a:pt x="7" y="143"/>
                      <a:pt x="6" y="143"/>
                      <a:pt x="6" y="144"/>
                    </a:cubicBezTo>
                    <a:cubicBezTo>
                      <a:pt x="6" y="144"/>
                      <a:pt x="6" y="144"/>
                      <a:pt x="7" y="144"/>
                    </a:cubicBezTo>
                    <a:cubicBezTo>
                      <a:pt x="7" y="144"/>
                      <a:pt x="6" y="144"/>
                      <a:pt x="6" y="144"/>
                    </a:cubicBezTo>
                    <a:cubicBezTo>
                      <a:pt x="7" y="144"/>
                      <a:pt x="7" y="144"/>
                      <a:pt x="7" y="144"/>
                    </a:cubicBezTo>
                    <a:close/>
                    <a:moveTo>
                      <a:pt x="5" y="109"/>
                    </a:moveTo>
                    <a:cubicBezTo>
                      <a:pt x="6" y="109"/>
                      <a:pt x="6" y="109"/>
                      <a:pt x="6" y="109"/>
                    </a:cubicBezTo>
                    <a:cubicBezTo>
                      <a:pt x="6" y="108"/>
                      <a:pt x="5" y="108"/>
                      <a:pt x="5" y="109"/>
                    </a:cubicBezTo>
                    <a:close/>
                    <a:moveTo>
                      <a:pt x="7" y="142"/>
                    </a:moveTo>
                    <a:cubicBezTo>
                      <a:pt x="7" y="141"/>
                      <a:pt x="6" y="140"/>
                      <a:pt x="6" y="140"/>
                    </a:cubicBezTo>
                    <a:cubicBezTo>
                      <a:pt x="6" y="141"/>
                      <a:pt x="7" y="141"/>
                      <a:pt x="7" y="142"/>
                    </a:cubicBezTo>
                    <a:close/>
                    <a:moveTo>
                      <a:pt x="3" y="133"/>
                    </a:moveTo>
                    <a:cubicBezTo>
                      <a:pt x="3" y="132"/>
                      <a:pt x="3" y="133"/>
                      <a:pt x="3" y="132"/>
                    </a:cubicBezTo>
                    <a:cubicBezTo>
                      <a:pt x="4" y="132"/>
                      <a:pt x="3" y="132"/>
                      <a:pt x="2" y="132"/>
                    </a:cubicBezTo>
                    <a:cubicBezTo>
                      <a:pt x="2" y="132"/>
                      <a:pt x="3" y="132"/>
                      <a:pt x="3" y="132"/>
                    </a:cubicBezTo>
                    <a:cubicBezTo>
                      <a:pt x="2" y="132"/>
                      <a:pt x="2" y="132"/>
                      <a:pt x="2" y="132"/>
                    </a:cubicBezTo>
                    <a:cubicBezTo>
                      <a:pt x="2" y="132"/>
                      <a:pt x="2" y="132"/>
                      <a:pt x="2" y="132"/>
                    </a:cubicBezTo>
                    <a:cubicBezTo>
                      <a:pt x="2" y="132"/>
                      <a:pt x="2" y="132"/>
                      <a:pt x="2" y="132"/>
                    </a:cubicBezTo>
                    <a:cubicBezTo>
                      <a:pt x="2" y="132"/>
                      <a:pt x="1" y="132"/>
                      <a:pt x="1" y="131"/>
                    </a:cubicBezTo>
                    <a:cubicBezTo>
                      <a:pt x="1" y="131"/>
                      <a:pt x="1" y="132"/>
                      <a:pt x="1" y="132"/>
                    </a:cubicBezTo>
                    <a:cubicBezTo>
                      <a:pt x="1" y="132"/>
                      <a:pt x="2" y="132"/>
                      <a:pt x="2" y="132"/>
                    </a:cubicBezTo>
                    <a:cubicBezTo>
                      <a:pt x="2" y="132"/>
                      <a:pt x="2" y="133"/>
                      <a:pt x="1" y="132"/>
                    </a:cubicBezTo>
                    <a:cubicBezTo>
                      <a:pt x="1" y="132"/>
                      <a:pt x="1" y="132"/>
                      <a:pt x="1" y="132"/>
                    </a:cubicBezTo>
                    <a:cubicBezTo>
                      <a:pt x="1" y="132"/>
                      <a:pt x="1" y="133"/>
                      <a:pt x="2" y="133"/>
                    </a:cubicBezTo>
                    <a:cubicBezTo>
                      <a:pt x="2" y="133"/>
                      <a:pt x="2" y="133"/>
                      <a:pt x="2" y="134"/>
                    </a:cubicBezTo>
                    <a:cubicBezTo>
                      <a:pt x="2" y="133"/>
                      <a:pt x="2" y="133"/>
                      <a:pt x="3" y="133"/>
                    </a:cubicBezTo>
                    <a:close/>
                    <a:moveTo>
                      <a:pt x="3" y="138"/>
                    </a:moveTo>
                    <a:cubicBezTo>
                      <a:pt x="3" y="138"/>
                      <a:pt x="4" y="138"/>
                      <a:pt x="3" y="138"/>
                    </a:cubicBezTo>
                    <a:cubicBezTo>
                      <a:pt x="4" y="138"/>
                      <a:pt x="4" y="138"/>
                      <a:pt x="4" y="138"/>
                    </a:cubicBezTo>
                    <a:cubicBezTo>
                      <a:pt x="4" y="138"/>
                      <a:pt x="4" y="138"/>
                      <a:pt x="4" y="138"/>
                    </a:cubicBezTo>
                    <a:cubicBezTo>
                      <a:pt x="4" y="138"/>
                      <a:pt x="4" y="138"/>
                      <a:pt x="4" y="137"/>
                    </a:cubicBezTo>
                    <a:cubicBezTo>
                      <a:pt x="4" y="137"/>
                      <a:pt x="4" y="137"/>
                      <a:pt x="4" y="138"/>
                    </a:cubicBezTo>
                    <a:cubicBezTo>
                      <a:pt x="4" y="136"/>
                      <a:pt x="3" y="138"/>
                      <a:pt x="3" y="138"/>
                    </a:cubicBezTo>
                    <a:close/>
                    <a:moveTo>
                      <a:pt x="2" y="128"/>
                    </a:moveTo>
                    <a:cubicBezTo>
                      <a:pt x="2" y="128"/>
                      <a:pt x="2" y="128"/>
                      <a:pt x="2" y="128"/>
                    </a:cubicBezTo>
                    <a:cubicBezTo>
                      <a:pt x="2" y="128"/>
                      <a:pt x="1" y="128"/>
                      <a:pt x="1" y="128"/>
                    </a:cubicBezTo>
                    <a:cubicBezTo>
                      <a:pt x="1" y="128"/>
                      <a:pt x="1" y="128"/>
                      <a:pt x="1" y="128"/>
                    </a:cubicBezTo>
                    <a:cubicBezTo>
                      <a:pt x="1" y="128"/>
                      <a:pt x="1" y="129"/>
                      <a:pt x="1" y="129"/>
                    </a:cubicBezTo>
                    <a:cubicBezTo>
                      <a:pt x="1" y="129"/>
                      <a:pt x="2" y="130"/>
                      <a:pt x="2" y="130"/>
                    </a:cubicBezTo>
                    <a:cubicBezTo>
                      <a:pt x="2" y="131"/>
                      <a:pt x="2" y="131"/>
                      <a:pt x="2" y="131"/>
                    </a:cubicBezTo>
                    <a:cubicBezTo>
                      <a:pt x="3" y="130"/>
                      <a:pt x="3" y="130"/>
                      <a:pt x="3" y="130"/>
                    </a:cubicBezTo>
                    <a:cubicBezTo>
                      <a:pt x="3" y="130"/>
                      <a:pt x="3" y="130"/>
                      <a:pt x="3" y="130"/>
                    </a:cubicBezTo>
                    <a:cubicBezTo>
                      <a:pt x="3" y="130"/>
                      <a:pt x="2" y="129"/>
                      <a:pt x="3" y="129"/>
                    </a:cubicBezTo>
                    <a:cubicBezTo>
                      <a:pt x="3" y="129"/>
                      <a:pt x="3" y="129"/>
                      <a:pt x="3" y="129"/>
                    </a:cubicBezTo>
                    <a:cubicBezTo>
                      <a:pt x="3" y="129"/>
                      <a:pt x="3" y="129"/>
                      <a:pt x="3" y="129"/>
                    </a:cubicBezTo>
                    <a:cubicBezTo>
                      <a:pt x="3" y="129"/>
                      <a:pt x="4" y="129"/>
                      <a:pt x="4" y="128"/>
                    </a:cubicBezTo>
                    <a:cubicBezTo>
                      <a:pt x="4" y="129"/>
                      <a:pt x="3" y="129"/>
                      <a:pt x="3" y="129"/>
                    </a:cubicBezTo>
                    <a:cubicBezTo>
                      <a:pt x="3" y="129"/>
                      <a:pt x="3" y="129"/>
                      <a:pt x="4" y="130"/>
                    </a:cubicBezTo>
                    <a:cubicBezTo>
                      <a:pt x="3" y="130"/>
                      <a:pt x="3" y="130"/>
                      <a:pt x="3" y="130"/>
                    </a:cubicBezTo>
                    <a:cubicBezTo>
                      <a:pt x="3" y="130"/>
                      <a:pt x="4" y="130"/>
                      <a:pt x="3" y="131"/>
                    </a:cubicBezTo>
                    <a:cubicBezTo>
                      <a:pt x="3" y="131"/>
                      <a:pt x="2" y="131"/>
                      <a:pt x="3" y="131"/>
                    </a:cubicBezTo>
                    <a:cubicBezTo>
                      <a:pt x="3" y="131"/>
                      <a:pt x="4" y="131"/>
                      <a:pt x="4" y="131"/>
                    </a:cubicBezTo>
                    <a:cubicBezTo>
                      <a:pt x="4" y="131"/>
                      <a:pt x="3" y="131"/>
                      <a:pt x="3" y="132"/>
                    </a:cubicBezTo>
                    <a:cubicBezTo>
                      <a:pt x="3" y="132"/>
                      <a:pt x="4" y="132"/>
                      <a:pt x="4" y="132"/>
                    </a:cubicBezTo>
                    <a:cubicBezTo>
                      <a:pt x="4" y="131"/>
                      <a:pt x="4" y="131"/>
                      <a:pt x="4" y="131"/>
                    </a:cubicBezTo>
                    <a:cubicBezTo>
                      <a:pt x="4" y="131"/>
                      <a:pt x="4" y="131"/>
                      <a:pt x="4" y="131"/>
                    </a:cubicBezTo>
                    <a:cubicBezTo>
                      <a:pt x="5" y="131"/>
                      <a:pt x="5" y="130"/>
                      <a:pt x="4" y="130"/>
                    </a:cubicBezTo>
                    <a:cubicBezTo>
                      <a:pt x="5" y="131"/>
                      <a:pt x="4" y="129"/>
                      <a:pt x="4" y="129"/>
                    </a:cubicBezTo>
                    <a:cubicBezTo>
                      <a:pt x="4" y="129"/>
                      <a:pt x="4" y="129"/>
                      <a:pt x="4" y="128"/>
                    </a:cubicBezTo>
                    <a:cubicBezTo>
                      <a:pt x="5" y="128"/>
                      <a:pt x="4" y="127"/>
                      <a:pt x="4" y="127"/>
                    </a:cubicBezTo>
                    <a:cubicBezTo>
                      <a:pt x="4" y="127"/>
                      <a:pt x="4" y="127"/>
                      <a:pt x="4" y="127"/>
                    </a:cubicBezTo>
                    <a:cubicBezTo>
                      <a:pt x="4" y="127"/>
                      <a:pt x="4" y="127"/>
                      <a:pt x="4" y="127"/>
                    </a:cubicBezTo>
                    <a:cubicBezTo>
                      <a:pt x="4" y="126"/>
                      <a:pt x="4" y="126"/>
                      <a:pt x="4" y="126"/>
                    </a:cubicBezTo>
                    <a:cubicBezTo>
                      <a:pt x="4" y="126"/>
                      <a:pt x="4" y="126"/>
                      <a:pt x="4" y="126"/>
                    </a:cubicBezTo>
                    <a:cubicBezTo>
                      <a:pt x="4" y="125"/>
                      <a:pt x="4" y="126"/>
                      <a:pt x="4" y="126"/>
                    </a:cubicBezTo>
                    <a:cubicBezTo>
                      <a:pt x="4" y="125"/>
                      <a:pt x="3" y="125"/>
                      <a:pt x="3" y="126"/>
                    </a:cubicBezTo>
                    <a:cubicBezTo>
                      <a:pt x="2" y="126"/>
                      <a:pt x="2" y="126"/>
                      <a:pt x="3" y="126"/>
                    </a:cubicBezTo>
                    <a:cubicBezTo>
                      <a:pt x="3" y="126"/>
                      <a:pt x="3" y="126"/>
                      <a:pt x="2" y="126"/>
                    </a:cubicBezTo>
                    <a:cubicBezTo>
                      <a:pt x="3" y="127"/>
                      <a:pt x="3" y="127"/>
                      <a:pt x="3" y="127"/>
                    </a:cubicBezTo>
                    <a:cubicBezTo>
                      <a:pt x="3" y="127"/>
                      <a:pt x="3" y="127"/>
                      <a:pt x="3" y="127"/>
                    </a:cubicBezTo>
                    <a:cubicBezTo>
                      <a:pt x="3" y="127"/>
                      <a:pt x="3" y="127"/>
                      <a:pt x="3" y="127"/>
                    </a:cubicBezTo>
                    <a:cubicBezTo>
                      <a:pt x="3" y="128"/>
                      <a:pt x="3" y="128"/>
                      <a:pt x="3" y="129"/>
                    </a:cubicBezTo>
                    <a:cubicBezTo>
                      <a:pt x="3" y="128"/>
                      <a:pt x="2" y="128"/>
                      <a:pt x="2" y="128"/>
                    </a:cubicBezTo>
                    <a:cubicBezTo>
                      <a:pt x="2" y="128"/>
                      <a:pt x="3" y="128"/>
                      <a:pt x="3" y="128"/>
                    </a:cubicBezTo>
                    <a:cubicBezTo>
                      <a:pt x="3" y="128"/>
                      <a:pt x="3" y="127"/>
                      <a:pt x="2" y="127"/>
                    </a:cubicBezTo>
                    <a:cubicBezTo>
                      <a:pt x="2" y="127"/>
                      <a:pt x="2" y="127"/>
                      <a:pt x="2" y="127"/>
                    </a:cubicBezTo>
                    <a:cubicBezTo>
                      <a:pt x="2" y="127"/>
                      <a:pt x="2" y="128"/>
                      <a:pt x="2" y="128"/>
                    </a:cubicBezTo>
                    <a:cubicBezTo>
                      <a:pt x="2" y="128"/>
                      <a:pt x="2" y="128"/>
                      <a:pt x="2" y="128"/>
                    </a:cubicBezTo>
                    <a:cubicBezTo>
                      <a:pt x="2" y="128"/>
                      <a:pt x="2" y="128"/>
                      <a:pt x="2" y="128"/>
                    </a:cubicBezTo>
                    <a:close/>
                    <a:moveTo>
                      <a:pt x="3" y="124"/>
                    </a:moveTo>
                    <a:cubicBezTo>
                      <a:pt x="2" y="124"/>
                      <a:pt x="2" y="125"/>
                      <a:pt x="3" y="125"/>
                    </a:cubicBezTo>
                    <a:cubicBezTo>
                      <a:pt x="3" y="125"/>
                      <a:pt x="3" y="125"/>
                      <a:pt x="4" y="125"/>
                    </a:cubicBezTo>
                    <a:cubicBezTo>
                      <a:pt x="4" y="125"/>
                      <a:pt x="4" y="125"/>
                      <a:pt x="4" y="125"/>
                    </a:cubicBezTo>
                    <a:cubicBezTo>
                      <a:pt x="4" y="125"/>
                      <a:pt x="4" y="124"/>
                      <a:pt x="4" y="124"/>
                    </a:cubicBezTo>
                    <a:cubicBezTo>
                      <a:pt x="4" y="124"/>
                      <a:pt x="4" y="124"/>
                      <a:pt x="4" y="123"/>
                    </a:cubicBezTo>
                    <a:cubicBezTo>
                      <a:pt x="4" y="123"/>
                      <a:pt x="4" y="123"/>
                      <a:pt x="3" y="123"/>
                    </a:cubicBezTo>
                    <a:cubicBezTo>
                      <a:pt x="3" y="124"/>
                      <a:pt x="3" y="124"/>
                      <a:pt x="3" y="124"/>
                    </a:cubicBezTo>
                    <a:cubicBezTo>
                      <a:pt x="3" y="124"/>
                      <a:pt x="3" y="124"/>
                      <a:pt x="3" y="124"/>
                    </a:cubicBezTo>
                    <a:close/>
                    <a:moveTo>
                      <a:pt x="5" y="134"/>
                    </a:moveTo>
                    <a:cubicBezTo>
                      <a:pt x="5" y="134"/>
                      <a:pt x="5" y="134"/>
                      <a:pt x="4" y="134"/>
                    </a:cubicBezTo>
                    <a:cubicBezTo>
                      <a:pt x="4" y="134"/>
                      <a:pt x="4" y="133"/>
                      <a:pt x="4" y="134"/>
                    </a:cubicBezTo>
                    <a:cubicBezTo>
                      <a:pt x="4" y="134"/>
                      <a:pt x="4" y="135"/>
                      <a:pt x="5" y="135"/>
                    </a:cubicBezTo>
                    <a:cubicBezTo>
                      <a:pt x="5" y="135"/>
                      <a:pt x="6" y="135"/>
                      <a:pt x="5" y="135"/>
                    </a:cubicBezTo>
                    <a:cubicBezTo>
                      <a:pt x="6" y="135"/>
                      <a:pt x="5" y="135"/>
                      <a:pt x="5" y="135"/>
                    </a:cubicBezTo>
                    <a:cubicBezTo>
                      <a:pt x="5" y="135"/>
                      <a:pt x="5" y="135"/>
                      <a:pt x="5" y="135"/>
                    </a:cubicBezTo>
                    <a:cubicBezTo>
                      <a:pt x="5" y="134"/>
                      <a:pt x="5" y="134"/>
                      <a:pt x="5" y="134"/>
                    </a:cubicBezTo>
                    <a:close/>
                    <a:moveTo>
                      <a:pt x="3" y="135"/>
                    </a:moveTo>
                    <a:cubicBezTo>
                      <a:pt x="3" y="135"/>
                      <a:pt x="3" y="135"/>
                      <a:pt x="3" y="135"/>
                    </a:cubicBezTo>
                    <a:cubicBezTo>
                      <a:pt x="3" y="135"/>
                      <a:pt x="3" y="135"/>
                      <a:pt x="3" y="135"/>
                    </a:cubicBezTo>
                    <a:cubicBezTo>
                      <a:pt x="3" y="135"/>
                      <a:pt x="3" y="135"/>
                      <a:pt x="4" y="136"/>
                    </a:cubicBezTo>
                    <a:cubicBezTo>
                      <a:pt x="3" y="135"/>
                      <a:pt x="4" y="135"/>
                      <a:pt x="3" y="135"/>
                    </a:cubicBezTo>
                    <a:close/>
                    <a:moveTo>
                      <a:pt x="5" y="137"/>
                    </a:moveTo>
                    <a:cubicBezTo>
                      <a:pt x="5" y="136"/>
                      <a:pt x="5" y="136"/>
                      <a:pt x="5" y="136"/>
                    </a:cubicBezTo>
                    <a:cubicBezTo>
                      <a:pt x="5" y="136"/>
                      <a:pt x="5" y="136"/>
                      <a:pt x="5" y="135"/>
                    </a:cubicBezTo>
                    <a:cubicBezTo>
                      <a:pt x="5" y="135"/>
                      <a:pt x="4" y="135"/>
                      <a:pt x="4" y="135"/>
                    </a:cubicBezTo>
                    <a:cubicBezTo>
                      <a:pt x="4" y="135"/>
                      <a:pt x="4" y="135"/>
                      <a:pt x="4" y="135"/>
                    </a:cubicBezTo>
                    <a:cubicBezTo>
                      <a:pt x="4" y="135"/>
                      <a:pt x="4" y="136"/>
                      <a:pt x="4" y="136"/>
                    </a:cubicBezTo>
                    <a:cubicBezTo>
                      <a:pt x="3" y="136"/>
                      <a:pt x="3" y="136"/>
                      <a:pt x="3" y="136"/>
                    </a:cubicBezTo>
                    <a:cubicBezTo>
                      <a:pt x="3" y="136"/>
                      <a:pt x="3" y="136"/>
                      <a:pt x="3" y="136"/>
                    </a:cubicBezTo>
                    <a:cubicBezTo>
                      <a:pt x="4" y="137"/>
                      <a:pt x="3" y="137"/>
                      <a:pt x="4" y="137"/>
                    </a:cubicBezTo>
                    <a:cubicBezTo>
                      <a:pt x="4" y="137"/>
                      <a:pt x="4" y="136"/>
                      <a:pt x="4" y="136"/>
                    </a:cubicBezTo>
                    <a:cubicBezTo>
                      <a:pt x="4" y="136"/>
                      <a:pt x="4" y="136"/>
                      <a:pt x="4" y="136"/>
                    </a:cubicBezTo>
                    <a:cubicBezTo>
                      <a:pt x="4" y="136"/>
                      <a:pt x="4" y="136"/>
                      <a:pt x="5" y="137"/>
                    </a:cubicBezTo>
                    <a:close/>
                    <a:moveTo>
                      <a:pt x="2" y="122"/>
                    </a:moveTo>
                    <a:cubicBezTo>
                      <a:pt x="2" y="122"/>
                      <a:pt x="2" y="122"/>
                      <a:pt x="3" y="122"/>
                    </a:cubicBezTo>
                    <a:cubicBezTo>
                      <a:pt x="3" y="122"/>
                      <a:pt x="3" y="122"/>
                      <a:pt x="3" y="122"/>
                    </a:cubicBezTo>
                    <a:cubicBezTo>
                      <a:pt x="3" y="122"/>
                      <a:pt x="2" y="122"/>
                      <a:pt x="3" y="122"/>
                    </a:cubicBezTo>
                    <a:cubicBezTo>
                      <a:pt x="2" y="122"/>
                      <a:pt x="2" y="122"/>
                      <a:pt x="2" y="122"/>
                    </a:cubicBezTo>
                    <a:close/>
                    <a:moveTo>
                      <a:pt x="3" y="140"/>
                    </a:moveTo>
                    <a:cubicBezTo>
                      <a:pt x="2" y="140"/>
                      <a:pt x="2" y="140"/>
                      <a:pt x="2" y="140"/>
                    </a:cubicBezTo>
                    <a:cubicBezTo>
                      <a:pt x="3" y="140"/>
                      <a:pt x="3" y="140"/>
                      <a:pt x="3" y="140"/>
                    </a:cubicBezTo>
                    <a:close/>
                    <a:moveTo>
                      <a:pt x="3" y="139"/>
                    </a:moveTo>
                    <a:cubicBezTo>
                      <a:pt x="3" y="139"/>
                      <a:pt x="3" y="139"/>
                      <a:pt x="3" y="139"/>
                    </a:cubicBezTo>
                    <a:cubicBezTo>
                      <a:pt x="3" y="139"/>
                      <a:pt x="3" y="140"/>
                      <a:pt x="3" y="140"/>
                    </a:cubicBezTo>
                    <a:cubicBezTo>
                      <a:pt x="3" y="140"/>
                      <a:pt x="3" y="140"/>
                      <a:pt x="2" y="140"/>
                    </a:cubicBezTo>
                    <a:cubicBezTo>
                      <a:pt x="2" y="141"/>
                      <a:pt x="2" y="141"/>
                      <a:pt x="3" y="141"/>
                    </a:cubicBezTo>
                    <a:cubicBezTo>
                      <a:pt x="3" y="141"/>
                      <a:pt x="3" y="140"/>
                      <a:pt x="3" y="140"/>
                    </a:cubicBezTo>
                    <a:cubicBezTo>
                      <a:pt x="3" y="140"/>
                      <a:pt x="3" y="140"/>
                      <a:pt x="3" y="139"/>
                    </a:cubicBezTo>
                    <a:close/>
                    <a:moveTo>
                      <a:pt x="4" y="142"/>
                    </a:moveTo>
                    <a:cubicBezTo>
                      <a:pt x="3" y="142"/>
                      <a:pt x="3" y="142"/>
                      <a:pt x="3" y="142"/>
                    </a:cubicBezTo>
                    <a:cubicBezTo>
                      <a:pt x="3" y="142"/>
                      <a:pt x="3" y="142"/>
                      <a:pt x="3" y="142"/>
                    </a:cubicBezTo>
                    <a:cubicBezTo>
                      <a:pt x="4" y="142"/>
                      <a:pt x="4" y="142"/>
                      <a:pt x="4" y="142"/>
                    </a:cubicBezTo>
                    <a:close/>
                    <a:moveTo>
                      <a:pt x="5" y="147"/>
                    </a:moveTo>
                    <a:cubicBezTo>
                      <a:pt x="5" y="147"/>
                      <a:pt x="6" y="147"/>
                      <a:pt x="6" y="147"/>
                    </a:cubicBezTo>
                    <a:cubicBezTo>
                      <a:pt x="6" y="147"/>
                      <a:pt x="5" y="147"/>
                      <a:pt x="5" y="147"/>
                    </a:cubicBezTo>
                    <a:close/>
                    <a:moveTo>
                      <a:pt x="3" y="138"/>
                    </a:moveTo>
                    <a:cubicBezTo>
                      <a:pt x="3" y="138"/>
                      <a:pt x="2" y="137"/>
                      <a:pt x="2" y="137"/>
                    </a:cubicBezTo>
                    <a:cubicBezTo>
                      <a:pt x="2" y="138"/>
                      <a:pt x="1" y="139"/>
                      <a:pt x="1" y="139"/>
                    </a:cubicBezTo>
                    <a:cubicBezTo>
                      <a:pt x="2" y="139"/>
                      <a:pt x="2" y="139"/>
                      <a:pt x="2" y="139"/>
                    </a:cubicBezTo>
                    <a:cubicBezTo>
                      <a:pt x="2" y="139"/>
                      <a:pt x="2" y="138"/>
                      <a:pt x="2" y="138"/>
                    </a:cubicBezTo>
                    <a:cubicBezTo>
                      <a:pt x="2" y="138"/>
                      <a:pt x="3" y="138"/>
                      <a:pt x="3" y="138"/>
                    </a:cubicBezTo>
                    <a:close/>
                    <a:moveTo>
                      <a:pt x="2" y="121"/>
                    </a:moveTo>
                    <a:cubicBezTo>
                      <a:pt x="1" y="121"/>
                      <a:pt x="2" y="121"/>
                      <a:pt x="2" y="122"/>
                    </a:cubicBezTo>
                    <a:cubicBezTo>
                      <a:pt x="2" y="122"/>
                      <a:pt x="3" y="121"/>
                      <a:pt x="2" y="121"/>
                    </a:cubicBezTo>
                    <a:cubicBezTo>
                      <a:pt x="2" y="121"/>
                      <a:pt x="2" y="121"/>
                      <a:pt x="2" y="121"/>
                    </a:cubicBezTo>
                    <a:close/>
                    <a:moveTo>
                      <a:pt x="2" y="123"/>
                    </a:moveTo>
                    <a:cubicBezTo>
                      <a:pt x="2" y="123"/>
                      <a:pt x="2" y="123"/>
                      <a:pt x="2" y="123"/>
                    </a:cubicBezTo>
                    <a:cubicBezTo>
                      <a:pt x="2" y="123"/>
                      <a:pt x="2" y="124"/>
                      <a:pt x="2" y="124"/>
                    </a:cubicBezTo>
                    <a:cubicBezTo>
                      <a:pt x="3" y="124"/>
                      <a:pt x="3" y="124"/>
                      <a:pt x="3" y="123"/>
                    </a:cubicBezTo>
                    <a:cubicBezTo>
                      <a:pt x="3" y="123"/>
                      <a:pt x="3" y="123"/>
                      <a:pt x="3" y="123"/>
                    </a:cubicBezTo>
                    <a:cubicBezTo>
                      <a:pt x="3" y="123"/>
                      <a:pt x="3" y="123"/>
                      <a:pt x="2" y="123"/>
                    </a:cubicBezTo>
                    <a:close/>
                    <a:moveTo>
                      <a:pt x="2" y="127"/>
                    </a:moveTo>
                    <a:cubicBezTo>
                      <a:pt x="2" y="127"/>
                      <a:pt x="1" y="126"/>
                      <a:pt x="1" y="126"/>
                    </a:cubicBezTo>
                    <a:cubicBezTo>
                      <a:pt x="1" y="126"/>
                      <a:pt x="1" y="126"/>
                      <a:pt x="1" y="126"/>
                    </a:cubicBezTo>
                    <a:cubicBezTo>
                      <a:pt x="1" y="126"/>
                      <a:pt x="1" y="126"/>
                      <a:pt x="1" y="126"/>
                    </a:cubicBezTo>
                    <a:cubicBezTo>
                      <a:pt x="1" y="126"/>
                      <a:pt x="1" y="126"/>
                      <a:pt x="1" y="126"/>
                    </a:cubicBezTo>
                    <a:cubicBezTo>
                      <a:pt x="0" y="126"/>
                      <a:pt x="0" y="126"/>
                      <a:pt x="0" y="126"/>
                    </a:cubicBezTo>
                    <a:cubicBezTo>
                      <a:pt x="0" y="127"/>
                      <a:pt x="1" y="127"/>
                      <a:pt x="2" y="127"/>
                    </a:cubicBezTo>
                    <a:close/>
                    <a:moveTo>
                      <a:pt x="1" y="128"/>
                    </a:moveTo>
                    <a:cubicBezTo>
                      <a:pt x="1" y="128"/>
                      <a:pt x="1" y="128"/>
                      <a:pt x="1" y="127"/>
                    </a:cubicBezTo>
                    <a:cubicBezTo>
                      <a:pt x="1" y="127"/>
                      <a:pt x="1" y="128"/>
                      <a:pt x="1" y="127"/>
                    </a:cubicBezTo>
                    <a:cubicBezTo>
                      <a:pt x="2" y="127"/>
                      <a:pt x="1" y="127"/>
                      <a:pt x="1" y="127"/>
                    </a:cubicBezTo>
                    <a:cubicBezTo>
                      <a:pt x="1" y="127"/>
                      <a:pt x="1" y="127"/>
                      <a:pt x="0" y="127"/>
                    </a:cubicBezTo>
                    <a:cubicBezTo>
                      <a:pt x="0" y="128"/>
                      <a:pt x="0" y="128"/>
                      <a:pt x="1" y="128"/>
                    </a:cubicBezTo>
                    <a:close/>
                    <a:moveTo>
                      <a:pt x="2" y="131"/>
                    </a:moveTo>
                    <a:cubicBezTo>
                      <a:pt x="2" y="131"/>
                      <a:pt x="1" y="130"/>
                      <a:pt x="1" y="130"/>
                    </a:cubicBezTo>
                    <a:cubicBezTo>
                      <a:pt x="1" y="130"/>
                      <a:pt x="1" y="130"/>
                      <a:pt x="0" y="130"/>
                    </a:cubicBezTo>
                    <a:cubicBezTo>
                      <a:pt x="0" y="131"/>
                      <a:pt x="1" y="130"/>
                      <a:pt x="1" y="130"/>
                    </a:cubicBezTo>
                    <a:cubicBezTo>
                      <a:pt x="1" y="131"/>
                      <a:pt x="2" y="131"/>
                      <a:pt x="2" y="131"/>
                    </a:cubicBezTo>
                    <a:close/>
                    <a:moveTo>
                      <a:pt x="1" y="134"/>
                    </a:moveTo>
                    <a:cubicBezTo>
                      <a:pt x="2" y="134"/>
                      <a:pt x="1" y="134"/>
                      <a:pt x="2" y="134"/>
                    </a:cubicBezTo>
                    <a:cubicBezTo>
                      <a:pt x="2" y="134"/>
                      <a:pt x="2" y="134"/>
                      <a:pt x="2" y="134"/>
                    </a:cubicBezTo>
                    <a:cubicBezTo>
                      <a:pt x="2" y="134"/>
                      <a:pt x="2" y="134"/>
                      <a:pt x="2" y="134"/>
                    </a:cubicBezTo>
                    <a:cubicBezTo>
                      <a:pt x="2" y="134"/>
                      <a:pt x="1" y="134"/>
                      <a:pt x="1" y="134"/>
                    </a:cubicBezTo>
                    <a:cubicBezTo>
                      <a:pt x="1" y="134"/>
                      <a:pt x="1" y="134"/>
                      <a:pt x="1" y="134"/>
                    </a:cubicBezTo>
                    <a:cubicBezTo>
                      <a:pt x="1" y="135"/>
                      <a:pt x="1" y="135"/>
                      <a:pt x="1" y="135"/>
                    </a:cubicBezTo>
                    <a:cubicBezTo>
                      <a:pt x="2" y="135"/>
                      <a:pt x="2" y="135"/>
                      <a:pt x="1" y="134"/>
                    </a:cubicBezTo>
                    <a:close/>
                    <a:moveTo>
                      <a:pt x="9" y="148"/>
                    </a:moveTo>
                    <a:cubicBezTo>
                      <a:pt x="9" y="147"/>
                      <a:pt x="9" y="147"/>
                      <a:pt x="9" y="147"/>
                    </a:cubicBezTo>
                    <a:cubicBezTo>
                      <a:pt x="9" y="147"/>
                      <a:pt x="8" y="147"/>
                      <a:pt x="8" y="147"/>
                    </a:cubicBezTo>
                    <a:cubicBezTo>
                      <a:pt x="8" y="147"/>
                      <a:pt x="8" y="147"/>
                      <a:pt x="8" y="147"/>
                    </a:cubicBezTo>
                    <a:cubicBezTo>
                      <a:pt x="8" y="147"/>
                      <a:pt x="8" y="146"/>
                      <a:pt x="8" y="146"/>
                    </a:cubicBezTo>
                    <a:cubicBezTo>
                      <a:pt x="8" y="146"/>
                      <a:pt x="8" y="147"/>
                      <a:pt x="8" y="147"/>
                    </a:cubicBezTo>
                    <a:cubicBezTo>
                      <a:pt x="8" y="147"/>
                      <a:pt x="8" y="146"/>
                      <a:pt x="8" y="146"/>
                    </a:cubicBezTo>
                    <a:cubicBezTo>
                      <a:pt x="8" y="146"/>
                      <a:pt x="7" y="146"/>
                      <a:pt x="8" y="146"/>
                    </a:cubicBezTo>
                    <a:cubicBezTo>
                      <a:pt x="7" y="146"/>
                      <a:pt x="7" y="146"/>
                      <a:pt x="7" y="146"/>
                    </a:cubicBezTo>
                    <a:cubicBezTo>
                      <a:pt x="7" y="146"/>
                      <a:pt x="7" y="146"/>
                      <a:pt x="7" y="146"/>
                    </a:cubicBezTo>
                    <a:cubicBezTo>
                      <a:pt x="7" y="146"/>
                      <a:pt x="7" y="146"/>
                      <a:pt x="6" y="146"/>
                    </a:cubicBezTo>
                    <a:cubicBezTo>
                      <a:pt x="6" y="146"/>
                      <a:pt x="6" y="146"/>
                      <a:pt x="6" y="146"/>
                    </a:cubicBezTo>
                    <a:cubicBezTo>
                      <a:pt x="6" y="146"/>
                      <a:pt x="6" y="146"/>
                      <a:pt x="6" y="146"/>
                    </a:cubicBezTo>
                    <a:cubicBezTo>
                      <a:pt x="6" y="146"/>
                      <a:pt x="6" y="145"/>
                      <a:pt x="6" y="146"/>
                    </a:cubicBezTo>
                    <a:cubicBezTo>
                      <a:pt x="5" y="145"/>
                      <a:pt x="5" y="145"/>
                      <a:pt x="5" y="145"/>
                    </a:cubicBezTo>
                    <a:cubicBezTo>
                      <a:pt x="5" y="145"/>
                      <a:pt x="5" y="145"/>
                      <a:pt x="5" y="145"/>
                    </a:cubicBezTo>
                    <a:cubicBezTo>
                      <a:pt x="5" y="145"/>
                      <a:pt x="4" y="145"/>
                      <a:pt x="4" y="145"/>
                    </a:cubicBezTo>
                    <a:cubicBezTo>
                      <a:pt x="4" y="145"/>
                      <a:pt x="4" y="145"/>
                      <a:pt x="4" y="145"/>
                    </a:cubicBezTo>
                    <a:cubicBezTo>
                      <a:pt x="4" y="145"/>
                      <a:pt x="4" y="144"/>
                      <a:pt x="4" y="144"/>
                    </a:cubicBezTo>
                    <a:cubicBezTo>
                      <a:pt x="3" y="145"/>
                      <a:pt x="4" y="145"/>
                      <a:pt x="4" y="146"/>
                    </a:cubicBezTo>
                    <a:cubicBezTo>
                      <a:pt x="4" y="146"/>
                      <a:pt x="5" y="146"/>
                      <a:pt x="5" y="146"/>
                    </a:cubicBezTo>
                    <a:cubicBezTo>
                      <a:pt x="5" y="146"/>
                      <a:pt x="6" y="146"/>
                      <a:pt x="6" y="146"/>
                    </a:cubicBezTo>
                    <a:cubicBezTo>
                      <a:pt x="7" y="146"/>
                      <a:pt x="7" y="147"/>
                      <a:pt x="8" y="147"/>
                    </a:cubicBezTo>
                    <a:cubicBezTo>
                      <a:pt x="8" y="147"/>
                      <a:pt x="9" y="147"/>
                      <a:pt x="9" y="148"/>
                    </a:cubicBezTo>
                    <a:close/>
                    <a:moveTo>
                      <a:pt x="1" y="124"/>
                    </a:moveTo>
                    <a:cubicBezTo>
                      <a:pt x="2" y="124"/>
                      <a:pt x="2" y="125"/>
                      <a:pt x="2" y="125"/>
                    </a:cubicBezTo>
                    <a:cubicBezTo>
                      <a:pt x="2" y="125"/>
                      <a:pt x="2" y="125"/>
                      <a:pt x="2" y="124"/>
                    </a:cubicBezTo>
                    <a:cubicBezTo>
                      <a:pt x="2" y="124"/>
                      <a:pt x="2" y="124"/>
                      <a:pt x="2" y="123"/>
                    </a:cubicBezTo>
                    <a:cubicBezTo>
                      <a:pt x="2" y="123"/>
                      <a:pt x="2" y="123"/>
                      <a:pt x="1" y="123"/>
                    </a:cubicBezTo>
                    <a:cubicBezTo>
                      <a:pt x="1" y="122"/>
                      <a:pt x="1" y="122"/>
                      <a:pt x="1" y="122"/>
                    </a:cubicBezTo>
                    <a:cubicBezTo>
                      <a:pt x="1" y="122"/>
                      <a:pt x="1" y="122"/>
                      <a:pt x="1" y="122"/>
                    </a:cubicBezTo>
                    <a:cubicBezTo>
                      <a:pt x="0" y="123"/>
                      <a:pt x="1" y="123"/>
                      <a:pt x="1" y="124"/>
                    </a:cubicBezTo>
                    <a:cubicBezTo>
                      <a:pt x="1" y="124"/>
                      <a:pt x="1" y="124"/>
                      <a:pt x="1" y="124"/>
                    </a:cubicBezTo>
                    <a:cubicBezTo>
                      <a:pt x="1" y="124"/>
                      <a:pt x="1" y="124"/>
                      <a:pt x="1" y="124"/>
                    </a:cubicBezTo>
                    <a:cubicBezTo>
                      <a:pt x="1" y="124"/>
                      <a:pt x="1" y="124"/>
                      <a:pt x="1" y="124"/>
                    </a:cubicBezTo>
                    <a:close/>
                    <a:moveTo>
                      <a:pt x="1" y="125"/>
                    </a:moveTo>
                    <a:cubicBezTo>
                      <a:pt x="1" y="125"/>
                      <a:pt x="1" y="125"/>
                      <a:pt x="1" y="125"/>
                    </a:cubicBezTo>
                    <a:cubicBezTo>
                      <a:pt x="1" y="125"/>
                      <a:pt x="2" y="125"/>
                      <a:pt x="1" y="124"/>
                    </a:cubicBezTo>
                    <a:cubicBezTo>
                      <a:pt x="1" y="124"/>
                      <a:pt x="1" y="124"/>
                      <a:pt x="1" y="124"/>
                    </a:cubicBezTo>
                    <a:cubicBezTo>
                      <a:pt x="1" y="124"/>
                      <a:pt x="1" y="124"/>
                      <a:pt x="1" y="124"/>
                    </a:cubicBezTo>
                    <a:cubicBezTo>
                      <a:pt x="0" y="124"/>
                      <a:pt x="0" y="124"/>
                      <a:pt x="0" y="124"/>
                    </a:cubicBezTo>
                    <a:cubicBezTo>
                      <a:pt x="0" y="125"/>
                      <a:pt x="1" y="125"/>
                      <a:pt x="1" y="125"/>
                    </a:cubicBezTo>
                    <a:close/>
                    <a:moveTo>
                      <a:pt x="21" y="156"/>
                    </a:moveTo>
                    <a:cubicBezTo>
                      <a:pt x="21" y="156"/>
                      <a:pt x="22" y="156"/>
                      <a:pt x="22" y="156"/>
                    </a:cubicBezTo>
                    <a:cubicBezTo>
                      <a:pt x="22" y="155"/>
                      <a:pt x="23" y="155"/>
                      <a:pt x="23" y="155"/>
                    </a:cubicBezTo>
                    <a:cubicBezTo>
                      <a:pt x="23" y="155"/>
                      <a:pt x="22" y="155"/>
                      <a:pt x="22" y="155"/>
                    </a:cubicBezTo>
                    <a:cubicBezTo>
                      <a:pt x="21" y="155"/>
                      <a:pt x="21" y="155"/>
                      <a:pt x="21" y="156"/>
                    </a:cubicBezTo>
                    <a:close/>
                    <a:moveTo>
                      <a:pt x="27" y="158"/>
                    </a:moveTo>
                    <a:cubicBezTo>
                      <a:pt x="27" y="158"/>
                      <a:pt x="27" y="158"/>
                      <a:pt x="27" y="158"/>
                    </a:cubicBezTo>
                    <a:cubicBezTo>
                      <a:pt x="27" y="157"/>
                      <a:pt x="26" y="157"/>
                      <a:pt x="26" y="157"/>
                    </a:cubicBezTo>
                    <a:cubicBezTo>
                      <a:pt x="26" y="157"/>
                      <a:pt x="26" y="157"/>
                      <a:pt x="26" y="157"/>
                    </a:cubicBezTo>
                    <a:cubicBezTo>
                      <a:pt x="26" y="157"/>
                      <a:pt x="26" y="157"/>
                      <a:pt x="25" y="157"/>
                    </a:cubicBezTo>
                    <a:cubicBezTo>
                      <a:pt x="25" y="157"/>
                      <a:pt x="25" y="157"/>
                      <a:pt x="25" y="157"/>
                    </a:cubicBezTo>
                    <a:cubicBezTo>
                      <a:pt x="25" y="157"/>
                      <a:pt x="25" y="157"/>
                      <a:pt x="25" y="157"/>
                    </a:cubicBezTo>
                    <a:cubicBezTo>
                      <a:pt x="25" y="157"/>
                      <a:pt x="25" y="157"/>
                      <a:pt x="25" y="157"/>
                    </a:cubicBezTo>
                    <a:cubicBezTo>
                      <a:pt x="25" y="157"/>
                      <a:pt x="26" y="157"/>
                      <a:pt x="27" y="157"/>
                    </a:cubicBezTo>
                    <a:cubicBezTo>
                      <a:pt x="27" y="157"/>
                      <a:pt x="26" y="156"/>
                      <a:pt x="26" y="156"/>
                    </a:cubicBezTo>
                    <a:cubicBezTo>
                      <a:pt x="25" y="156"/>
                      <a:pt x="25" y="156"/>
                      <a:pt x="25" y="156"/>
                    </a:cubicBezTo>
                    <a:cubicBezTo>
                      <a:pt x="24" y="156"/>
                      <a:pt x="24" y="156"/>
                      <a:pt x="24" y="156"/>
                    </a:cubicBezTo>
                    <a:cubicBezTo>
                      <a:pt x="24" y="156"/>
                      <a:pt x="26" y="157"/>
                      <a:pt x="25" y="156"/>
                    </a:cubicBezTo>
                    <a:cubicBezTo>
                      <a:pt x="26" y="156"/>
                      <a:pt x="26" y="156"/>
                      <a:pt x="26" y="156"/>
                    </a:cubicBezTo>
                    <a:cubicBezTo>
                      <a:pt x="26" y="156"/>
                      <a:pt x="26" y="156"/>
                      <a:pt x="26" y="156"/>
                    </a:cubicBezTo>
                    <a:cubicBezTo>
                      <a:pt x="26" y="155"/>
                      <a:pt x="26" y="155"/>
                      <a:pt x="25" y="155"/>
                    </a:cubicBezTo>
                    <a:cubicBezTo>
                      <a:pt x="25" y="155"/>
                      <a:pt x="24" y="155"/>
                      <a:pt x="24" y="155"/>
                    </a:cubicBezTo>
                    <a:cubicBezTo>
                      <a:pt x="24" y="155"/>
                      <a:pt x="23" y="155"/>
                      <a:pt x="23" y="155"/>
                    </a:cubicBezTo>
                    <a:cubicBezTo>
                      <a:pt x="23" y="155"/>
                      <a:pt x="23" y="156"/>
                      <a:pt x="23" y="156"/>
                    </a:cubicBezTo>
                    <a:cubicBezTo>
                      <a:pt x="23" y="156"/>
                      <a:pt x="22" y="156"/>
                      <a:pt x="22" y="156"/>
                    </a:cubicBezTo>
                    <a:cubicBezTo>
                      <a:pt x="22" y="156"/>
                      <a:pt x="22" y="156"/>
                      <a:pt x="22" y="156"/>
                    </a:cubicBezTo>
                    <a:cubicBezTo>
                      <a:pt x="22" y="156"/>
                      <a:pt x="22" y="156"/>
                      <a:pt x="22" y="156"/>
                    </a:cubicBezTo>
                    <a:cubicBezTo>
                      <a:pt x="22" y="156"/>
                      <a:pt x="22" y="156"/>
                      <a:pt x="22" y="156"/>
                    </a:cubicBezTo>
                    <a:cubicBezTo>
                      <a:pt x="22" y="156"/>
                      <a:pt x="21" y="156"/>
                      <a:pt x="21" y="156"/>
                    </a:cubicBezTo>
                    <a:cubicBezTo>
                      <a:pt x="21" y="156"/>
                      <a:pt x="21" y="156"/>
                      <a:pt x="20" y="156"/>
                    </a:cubicBezTo>
                    <a:cubicBezTo>
                      <a:pt x="21" y="156"/>
                      <a:pt x="22" y="156"/>
                      <a:pt x="22" y="156"/>
                    </a:cubicBezTo>
                    <a:cubicBezTo>
                      <a:pt x="22" y="156"/>
                      <a:pt x="22" y="157"/>
                      <a:pt x="22" y="157"/>
                    </a:cubicBezTo>
                    <a:cubicBezTo>
                      <a:pt x="21" y="157"/>
                      <a:pt x="21" y="157"/>
                      <a:pt x="21" y="157"/>
                    </a:cubicBezTo>
                    <a:cubicBezTo>
                      <a:pt x="22" y="157"/>
                      <a:pt x="22" y="157"/>
                      <a:pt x="22" y="158"/>
                    </a:cubicBezTo>
                    <a:cubicBezTo>
                      <a:pt x="22" y="158"/>
                      <a:pt x="23" y="158"/>
                      <a:pt x="23" y="157"/>
                    </a:cubicBezTo>
                    <a:cubicBezTo>
                      <a:pt x="23" y="157"/>
                      <a:pt x="23" y="158"/>
                      <a:pt x="23" y="157"/>
                    </a:cubicBezTo>
                    <a:cubicBezTo>
                      <a:pt x="23" y="157"/>
                      <a:pt x="23" y="157"/>
                      <a:pt x="23" y="157"/>
                    </a:cubicBezTo>
                    <a:cubicBezTo>
                      <a:pt x="23" y="157"/>
                      <a:pt x="22" y="157"/>
                      <a:pt x="22" y="157"/>
                    </a:cubicBezTo>
                    <a:cubicBezTo>
                      <a:pt x="23" y="157"/>
                      <a:pt x="23" y="157"/>
                      <a:pt x="23" y="157"/>
                    </a:cubicBezTo>
                    <a:cubicBezTo>
                      <a:pt x="23" y="156"/>
                      <a:pt x="23" y="156"/>
                      <a:pt x="23" y="156"/>
                    </a:cubicBezTo>
                    <a:cubicBezTo>
                      <a:pt x="23" y="156"/>
                      <a:pt x="24" y="157"/>
                      <a:pt x="25" y="156"/>
                    </a:cubicBezTo>
                    <a:cubicBezTo>
                      <a:pt x="25" y="157"/>
                      <a:pt x="24" y="157"/>
                      <a:pt x="24" y="157"/>
                    </a:cubicBezTo>
                    <a:cubicBezTo>
                      <a:pt x="24" y="157"/>
                      <a:pt x="25" y="157"/>
                      <a:pt x="25" y="157"/>
                    </a:cubicBezTo>
                    <a:cubicBezTo>
                      <a:pt x="25" y="157"/>
                      <a:pt x="24" y="157"/>
                      <a:pt x="24" y="158"/>
                    </a:cubicBezTo>
                    <a:cubicBezTo>
                      <a:pt x="24" y="158"/>
                      <a:pt x="25" y="158"/>
                      <a:pt x="25" y="158"/>
                    </a:cubicBezTo>
                    <a:cubicBezTo>
                      <a:pt x="25" y="158"/>
                      <a:pt x="25" y="157"/>
                      <a:pt x="26" y="158"/>
                    </a:cubicBezTo>
                    <a:cubicBezTo>
                      <a:pt x="26" y="158"/>
                      <a:pt x="27" y="159"/>
                      <a:pt x="27" y="159"/>
                    </a:cubicBezTo>
                    <a:cubicBezTo>
                      <a:pt x="28" y="159"/>
                      <a:pt x="28" y="159"/>
                      <a:pt x="28" y="159"/>
                    </a:cubicBezTo>
                    <a:cubicBezTo>
                      <a:pt x="28" y="158"/>
                      <a:pt x="27" y="158"/>
                      <a:pt x="27" y="158"/>
                    </a:cubicBezTo>
                    <a:close/>
                    <a:moveTo>
                      <a:pt x="19" y="156"/>
                    </a:moveTo>
                    <a:cubicBezTo>
                      <a:pt x="18" y="156"/>
                      <a:pt x="18" y="156"/>
                      <a:pt x="18" y="156"/>
                    </a:cubicBezTo>
                    <a:cubicBezTo>
                      <a:pt x="18" y="155"/>
                      <a:pt x="18" y="156"/>
                      <a:pt x="19" y="155"/>
                    </a:cubicBezTo>
                    <a:cubicBezTo>
                      <a:pt x="19" y="155"/>
                      <a:pt x="19" y="155"/>
                      <a:pt x="19" y="155"/>
                    </a:cubicBezTo>
                    <a:cubicBezTo>
                      <a:pt x="19" y="155"/>
                      <a:pt x="19" y="155"/>
                      <a:pt x="19" y="155"/>
                    </a:cubicBezTo>
                    <a:cubicBezTo>
                      <a:pt x="19" y="155"/>
                      <a:pt x="18" y="155"/>
                      <a:pt x="18" y="155"/>
                    </a:cubicBezTo>
                    <a:cubicBezTo>
                      <a:pt x="18" y="155"/>
                      <a:pt x="18" y="155"/>
                      <a:pt x="18" y="155"/>
                    </a:cubicBezTo>
                    <a:cubicBezTo>
                      <a:pt x="17" y="155"/>
                      <a:pt x="17" y="155"/>
                      <a:pt x="17" y="155"/>
                    </a:cubicBezTo>
                    <a:cubicBezTo>
                      <a:pt x="17" y="155"/>
                      <a:pt x="17" y="155"/>
                      <a:pt x="17" y="155"/>
                    </a:cubicBezTo>
                    <a:cubicBezTo>
                      <a:pt x="18" y="156"/>
                      <a:pt x="18" y="156"/>
                      <a:pt x="19" y="156"/>
                    </a:cubicBezTo>
                    <a:cubicBezTo>
                      <a:pt x="19" y="156"/>
                      <a:pt x="20" y="156"/>
                      <a:pt x="19" y="156"/>
                    </a:cubicBezTo>
                    <a:cubicBezTo>
                      <a:pt x="19" y="156"/>
                      <a:pt x="19" y="156"/>
                      <a:pt x="19" y="156"/>
                    </a:cubicBezTo>
                    <a:close/>
                    <a:moveTo>
                      <a:pt x="17" y="155"/>
                    </a:moveTo>
                    <a:cubicBezTo>
                      <a:pt x="17" y="155"/>
                      <a:pt x="16" y="155"/>
                      <a:pt x="16" y="155"/>
                    </a:cubicBezTo>
                    <a:cubicBezTo>
                      <a:pt x="15" y="155"/>
                      <a:pt x="15" y="155"/>
                      <a:pt x="16" y="155"/>
                    </a:cubicBezTo>
                    <a:cubicBezTo>
                      <a:pt x="16" y="155"/>
                      <a:pt x="16" y="155"/>
                      <a:pt x="16" y="155"/>
                    </a:cubicBezTo>
                    <a:cubicBezTo>
                      <a:pt x="16" y="155"/>
                      <a:pt x="16" y="155"/>
                      <a:pt x="16" y="155"/>
                    </a:cubicBezTo>
                    <a:cubicBezTo>
                      <a:pt x="17" y="155"/>
                      <a:pt x="16" y="155"/>
                      <a:pt x="17" y="155"/>
                    </a:cubicBezTo>
                    <a:cubicBezTo>
                      <a:pt x="17" y="155"/>
                      <a:pt x="17" y="155"/>
                      <a:pt x="17" y="155"/>
                    </a:cubicBezTo>
                    <a:cubicBezTo>
                      <a:pt x="17" y="155"/>
                      <a:pt x="17" y="155"/>
                      <a:pt x="17" y="155"/>
                    </a:cubicBezTo>
                    <a:close/>
                    <a:moveTo>
                      <a:pt x="13" y="154"/>
                    </a:moveTo>
                    <a:cubicBezTo>
                      <a:pt x="13" y="154"/>
                      <a:pt x="13" y="154"/>
                      <a:pt x="13" y="154"/>
                    </a:cubicBezTo>
                    <a:close/>
                    <a:moveTo>
                      <a:pt x="28" y="160"/>
                    </a:moveTo>
                    <a:cubicBezTo>
                      <a:pt x="28" y="160"/>
                      <a:pt x="29" y="160"/>
                      <a:pt x="29" y="160"/>
                    </a:cubicBezTo>
                    <a:cubicBezTo>
                      <a:pt x="29" y="160"/>
                      <a:pt x="28" y="159"/>
                      <a:pt x="28" y="160"/>
                    </a:cubicBezTo>
                    <a:close/>
                    <a:moveTo>
                      <a:pt x="30" y="159"/>
                    </a:moveTo>
                    <a:cubicBezTo>
                      <a:pt x="29" y="159"/>
                      <a:pt x="29" y="159"/>
                      <a:pt x="29" y="159"/>
                    </a:cubicBezTo>
                    <a:cubicBezTo>
                      <a:pt x="29" y="159"/>
                      <a:pt x="30" y="159"/>
                      <a:pt x="30" y="159"/>
                    </a:cubicBezTo>
                    <a:cubicBezTo>
                      <a:pt x="30" y="159"/>
                      <a:pt x="30" y="160"/>
                      <a:pt x="30" y="159"/>
                    </a:cubicBezTo>
                    <a:cubicBezTo>
                      <a:pt x="30" y="159"/>
                      <a:pt x="30" y="159"/>
                      <a:pt x="30" y="158"/>
                    </a:cubicBezTo>
                    <a:cubicBezTo>
                      <a:pt x="30" y="159"/>
                      <a:pt x="30" y="159"/>
                      <a:pt x="30" y="159"/>
                    </a:cubicBezTo>
                    <a:close/>
                    <a:moveTo>
                      <a:pt x="7" y="148"/>
                    </a:moveTo>
                    <a:cubicBezTo>
                      <a:pt x="7" y="148"/>
                      <a:pt x="7" y="148"/>
                      <a:pt x="7" y="149"/>
                    </a:cubicBezTo>
                    <a:cubicBezTo>
                      <a:pt x="7" y="148"/>
                      <a:pt x="7" y="148"/>
                      <a:pt x="7" y="148"/>
                    </a:cubicBezTo>
                    <a:close/>
                    <a:moveTo>
                      <a:pt x="12" y="151"/>
                    </a:moveTo>
                    <a:cubicBezTo>
                      <a:pt x="12" y="151"/>
                      <a:pt x="12" y="151"/>
                      <a:pt x="12" y="151"/>
                    </a:cubicBezTo>
                    <a:cubicBezTo>
                      <a:pt x="12" y="152"/>
                      <a:pt x="12" y="152"/>
                      <a:pt x="12" y="151"/>
                    </a:cubicBezTo>
                    <a:close/>
                    <a:moveTo>
                      <a:pt x="8" y="151"/>
                    </a:moveTo>
                    <a:cubicBezTo>
                      <a:pt x="8" y="151"/>
                      <a:pt x="9" y="151"/>
                      <a:pt x="9" y="151"/>
                    </a:cubicBezTo>
                    <a:cubicBezTo>
                      <a:pt x="9" y="151"/>
                      <a:pt x="8" y="151"/>
                      <a:pt x="8" y="151"/>
                    </a:cubicBezTo>
                    <a:close/>
                    <a:moveTo>
                      <a:pt x="12" y="150"/>
                    </a:moveTo>
                    <a:cubicBezTo>
                      <a:pt x="12" y="150"/>
                      <a:pt x="12" y="150"/>
                      <a:pt x="12" y="150"/>
                    </a:cubicBezTo>
                    <a:cubicBezTo>
                      <a:pt x="12" y="150"/>
                      <a:pt x="12" y="150"/>
                      <a:pt x="12" y="150"/>
                    </a:cubicBezTo>
                    <a:cubicBezTo>
                      <a:pt x="12" y="150"/>
                      <a:pt x="12" y="150"/>
                      <a:pt x="12" y="150"/>
                    </a:cubicBezTo>
                    <a:cubicBezTo>
                      <a:pt x="12" y="150"/>
                      <a:pt x="12" y="150"/>
                      <a:pt x="12" y="150"/>
                    </a:cubicBezTo>
                    <a:cubicBezTo>
                      <a:pt x="13" y="150"/>
                      <a:pt x="13" y="150"/>
                      <a:pt x="13" y="150"/>
                    </a:cubicBezTo>
                    <a:cubicBezTo>
                      <a:pt x="12" y="149"/>
                      <a:pt x="12" y="149"/>
                      <a:pt x="12" y="149"/>
                    </a:cubicBezTo>
                    <a:cubicBezTo>
                      <a:pt x="11" y="149"/>
                      <a:pt x="12" y="149"/>
                      <a:pt x="12" y="149"/>
                    </a:cubicBezTo>
                    <a:cubicBezTo>
                      <a:pt x="12" y="148"/>
                      <a:pt x="11" y="148"/>
                      <a:pt x="11" y="148"/>
                    </a:cubicBezTo>
                    <a:cubicBezTo>
                      <a:pt x="11" y="148"/>
                      <a:pt x="11" y="148"/>
                      <a:pt x="11" y="148"/>
                    </a:cubicBezTo>
                    <a:cubicBezTo>
                      <a:pt x="10" y="148"/>
                      <a:pt x="10" y="148"/>
                      <a:pt x="10" y="148"/>
                    </a:cubicBezTo>
                    <a:cubicBezTo>
                      <a:pt x="10" y="148"/>
                      <a:pt x="10" y="148"/>
                      <a:pt x="10" y="148"/>
                    </a:cubicBezTo>
                    <a:cubicBezTo>
                      <a:pt x="10" y="147"/>
                      <a:pt x="9" y="148"/>
                      <a:pt x="9" y="148"/>
                    </a:cubicBezTo>
                    <a:cubicBezTo>
                      <a:pt x="9" y="148"/>
                      <a:pt x="8" y="148"/>
                      <a:pt x="8" y="148"/>
                    </a:cubicBezTo>
                    <a:cubicBezTo>
                      <a:pt x="9" y="148"/>
                      <a:pt x="9" y="149"/>
                      <a:pt x="9" y="149"/>
                    </a:cubicBezTo>
                    <a:cubicBezTo>
                      <a:pt x="9" y="149"/>
                      <a:pt x="9" y="149"/>
                      <a:pt x="10" y="149"/>
                    </a:cubicBezTo>
                    <a:cubicBezTo>
                      <a:pt x="10" y="149"/>
                      <a:pt x="10" y="149"/>
                      <a:pt x="10" y="149"/>
                    </a:cubicBezTo>
                    <a:cubicBezTo>
                      <a:pt x="9" y="149"/>
                      <a:pt x="9" y="149"/>
                      <a:pt x="9" y="149"/>
                    </a:cubicBezTo>
                    <a:cubicBezTo>
                      <a:pt x="8" y="149"/>
                      <a:pt x="8" y="148"/>
                      <a:pt x="8" y="148"/>
                    </a:cubicBezTo>
                    <a:cubicBezTo>
                      <a:pt x="8" y="148"/>
                      <a:pt x="8" y="149"/>
                      <a:pt x="8" y="149"/>
                    </a:cubicBezTo>
                    <a:cubicBezTo>
                      <a:pt x="7" y="149"/>
                      <a:pt x="8" y="149"/>
                      <a:pt x="8" y="149"/>
                    </a:cubicBezTo>
                    <a:cubicBezTo>
                      <a:pt x="8" y="149"/>
                      <a:pt x="9" y="149"/>
                      <a:pt x="9" y="149"/>
                    </a:cubicBezTo>
                    <a:cubicBezTo>
                      <a:pt x="9" y="149"/>
                      <a:pt x="9" y="150"/>
                      <a:pt x="9" y="150"/>
                    </a:cubicBezTo>
                    <a:cubicBezTo>
                      <a:pt x="9" y="150"/>
                      <a:pt x="9" y="150"/>
                      <a:pt x="9" y="150"/>
                    </a:cubicBezTo>
                    <a:cubicBezTo>
                      <a:pt x="9" y="150"/>
                      <a:pt x="9" y="150"/>
                      <a:pt x="9" y="150"/>
                    </a:cubicBezTo>
                    <a:cubicBezTo>
                      <a:pt x="10" y="150"/>
                      <a:pt x="10" y="150"/>
                      <a:pt x="9" y="150"/>
                    </a:cubicBezTo>
                    <a:cubicBezTo>
                      <a:pt x="10" y="150"/>
                      <a:pt x="10" y="150"/>
                      <a:pt x="10" y="150"/>
                    </a:cubicBezTo>
                    <a:cubicBezTo>
                      <a:pt x="10" y="150"/>
                      <a:pt x="10" y="150"/>
                      <a:pt x="10" y="150"/>
                    </a:cubicBezTo>
                    <a:cubicBezTo>
                      <a:pt x="10" y="150"/>
                      <a:pt x="10" y="150"/>
                      <a:pt x="10" y="150"/>
                    </a:cubicBezTo>
                    <a:cubicBezTo>
                      <a:pt x="10" y="150"/>
                      <a:pt x="11" y="150"/>
                      <a:pt x="11" y="150"/>
                    </a:cubicBezTo>
                    <a:cubicBezTo>
                      <a:pt x="11" y="150"/>
                      <a:pt x="10" y="150"/>
                      <a:pt x="10" y="150"/>
                    </a:cubicBezTo>
                    <a:cubicBezTo>
                      <a:pt x="10" y="150"/>
                      <a:pt x="10" y="151"/>
                      <a:pt x="10" y="151"/>
                    </a:cubicBezTo>
                    <a:cubicBezTo>
                      <a:pt x="10" y="151"/>
                      <a:pt x="10" y="151"/>
                      <a:pt x="10" y="151"/>
                    </a:cubicBezTo>
                    <a:cubicBezTo>
                      <a:pt x="10" y="151"/>
                      <a:pt x="10" y="151"/>
                      <a:pt x="10" y="151"/>
                    </a:cubicBezTo>
                    <a:cubicBezTo>
                      <a:pt x="11" y="151"/>
                      <a:pt x="11" y="151"/>
                      <a:pt x="11" y="151"/>
                    </a:cubicBezTo>
                    <a:cubicBezTo>
                      <a:pt x="11" y="151"/>
                      <a:pt x="11" y="151"/>
                      <a:pt x="11" y="151"/>
                    </a:cubicBezTo>
                    <a:cubicBezTo>
                      <a:pt x="12" y="151"/>
                      <a:pt x="12" y="151"/>
                      <a:pt x="12" y="151"/>
                    </a:cubicBezTo>
                    <a:cubicBezTo>
                      <a:pt x="12" y="151"/>
                      <a:pt x="12" y="150"/>
                      <a:pt x="12" y="150"/>
                    </a:cubicBezTo>
                    <a:close/>
                    <a:moveTo>
                      <a:pt x="14" y="152"/>
                    </a:moveTo>
                    <a:cubicBezTo>
                      <a:pt x="15" y="152"/>
                      <a:pt x="15" y="151"/>
                      <a:pt x="15" y="151"/>
                    </a:cubicBezTo>
                    <a:cubicBezTo>
                      <a:pt x="16" y="152"/>
                      <a:pt x="16" y="152"/>
                      <a:pt x="16" y="152"/>
                    </a:cubicBezTo>
                    <a:cubicBezTo>
                      <a:pt x="17" y="152"/>
                      <a:pt x="17" y="152"/>
                      <a:pt x="17" y="151"/>
                    </a:cubicBezTo>
                    <a:cubicBezTo>
                      <a:pt x="17" y="151"/>
                      <a:pt x="16" y="151"/>
                      <a:pt x="16" y="151"/>
                    </a:cubicBezTo>
                    <a:cubicBezTo>
                      <a:pt x="16" y="151"/>
                      <a:pt x="16" y="151"/>
                      <a:pt x="16" y="151"/>
                    </a:cubicBezTo>
                    <a:cubicBezTo>
                      <a:pt x="16" y="151"/>
                      <a:pt x="16" y="151"/>
                      <a:pt x="15" y="150"/>
                    </a:cubicBezTo>
                    <a:cubicBezTo>
                      <a:pt x="16" y="150"/>
                      <a:pt x="15" y="150"/>
                      <a:pt x="15" y="150"/>
                    </a:cubicBezTo>
                    <a:cubicBezTo>
                      <a:pt x="15" y="150"/>
                      <a:pt x="15" y="150"/>
                      <a:pt x="15" y="150"/>
                    </a:cubicBezTo>
                    <a:cubicBezTo>
                      <a:pt x="15" y="150"/>
                      <a:pt x="15" y="150"/>
                      <a:pt x="15" y="150"/>
                    </a:cubicBezTo>
                    <a:cubicBezTo>
                      <a:pt x="15" y="150"/>
                      <a:pt x="14" y="151"/>
                      <a:pt x="14" y="151"/>
                    </a:cubicBezTo>
                    <a:cubicBezTo>
                      <a:pt x="14" y="151"/>
                      <a:pt x="14" y="151"/>
                      <a:pt x="14" y="151"/>
                    </a:cubicBezTo>
                    <a:cubicBezTo>
                      <a:pt x="14" y="151"/>
                      <a:pt x="14" y="151"/>
                      <a:pt x="14" y="151"/>
                    </a:cubicBezTo>
                    <a:cubicBezTo>
                      <a:pt x="14" y="150"/>
                      <a:pt x="14" y="150"/>
                      <a:pt x="14" y="150"/>
                    </a:cubicBezTo>
                    <a:cubicBezTo>
                      <a:pt x="14" y="150"/>
                      <a:pt x="14" y="150"/>
                      <a:pt x="14" y="150"/>
                    </a:cubicBezTo>
                    <a:cubicBezTo>
                      <a:pt x="14" y="150"/>
                      <a:pt x="14" y="150"/>
                      <a:pt x="13" y="150"/>
                    </a:cubicBezTo>
                    <a:cubicBezTo>
                      <a:pt x="13" y="150"/>
                      <a:pt x="13" y="150"/>
                      <a:pt x="13" y="150"/>
                    </a:cubicBezTo>
                    <a:cubicBezTo>
                      <a:pt x="13" y="150"/>
                      <a:pt x="13" y="150"/>
                      <a:pt x="12" y="150"/>
                    </a:cubicBezTo>
                    <a:cubicBezTo>
                      <a:pt x="13" y="151"/>
                      <a:pt x="13" y="152"/>
                      <a:pt x="14" y="152"/>
                    </a:cubicBezTo>
                    <a:cubicBezTo>
                      <a:pt x="14" y="152"/>
                      <a:pt x="14" y="152"/>
                      <a:pt x="14" y="151"/>
                    </a:cubicBezTo>
                    <a:cubicBezTo>
                      <a:pt x="14" y="151"/>
                      <a:pt x="13" y="151"/>
                      <a:pt x="13" y="151"/>
                    </a:cubicBezTo>
                    <a:cubicBezTo>
                      <a:pt x="14" y="151"/>
                      <a:pt x="14" y="152"/>
                      <a:pt x="14" y="151"/>
                    </a:cubicBezTo>
                    <a:cubicBezTo>
                      <a:pt x="14" y="151"/>
                      <a:pt x="14" y="152"/>
                      <a:pt x="14" y="152"/>
                    </a:cubicBezTo>
                    <a:close/>
                    <a:moveTo>
                      <a:pt x="12" y="152"/>
                    </a:moveTo>
                    <a:cubicBezTo>
                      <a:pt x="12" y="152"/>
                      <a:pt x="11" y="152"/>
                      <a:pt x="12" y="153"/>
                    </a:cubicBezTo>
                    <a:cubicBezTo>
                      <a:pt x="12" y="153"/>
                      <a:pt x="12" y="152"/>
                      <a:pt x="12" y="152"/>
                    </a:cubicBezTo>
                    <a:cubicBezTo>
                      <a:pt x="12" y="152"/>
                      <a:pt x="12" y="152"/>
                      <a:pt x="12" y="152"/>
                    </a:cubicBezTo>
                    <a:close/>
                    <a:moveTo>
                      <a:pt x="31" y="157"/>
                    </a:moveTo>
                    <a:cubicBezTo>
                      <a:pt x="31" y="157"/>
                      <a:pt x="31" y="157"/>
                      <a:pt x="32" y="157"/>
                    </a:cubicBezTo>
                    <a:cubicBezTo>
                      <a:pt x="31" y="157"/>
                      <a:pt x="31" y="157"/>
                      <a:pt x="31" y="157"/>
                    </a:cubicBezTo>
                    <a:close/>
                    <a:moveTo>
                      <a:pt x="19" y="151"/>
                    </a:moveTo>
                    <a:cubicBezTo>
                      <a:pt x="19" y="151"/>
                      <a:pt x="19" y="150"/>
                      <a:pt x="19" y="150"/>
                    </a:cubicBezTo>
                    <a:cubicBezTo>
                      <a:pt x="19" y="149"/>
                      <a:pt x="19" y="149"/>
                      <a:pt x="19" y="148"/>
                    </a:cubicBezTo>
                    <a:cubicBezTo>
                      <a:pt x="19" y="149"/>
                      <a:pt x="18" y="149"/>
                      <a:pt x="18" y="149"/>
                    </a:cubicBezTo>
                    <a:cubicBezTo>
                      <a:pt x="18" y="149"/>
                      <a:pt x="18" y="149"/>
                      <a:pt x="18" y="150"/>
                    </a:cubicBezTo>
                    <a:cubicBezTo>
                      <a:pt x="18" y="150"/>
                      <a:pt x="18" y="150"/>
                      <a:pt x="18" y="150"/>
                    </a:cubicBezTo>
                    <a:cubicBezTo>
                      <a:pt x="17" y="150"/>
                      <a:pt x="17" y="150"/>
                      <a:pt x="17" y="151"/>
                    </a:cubicBezTo>
                    <a:cubicBezTo>
                      <a:pt x="17" y="151"/>
                      <a:pt x="18" y="151"/>
                      <a:pt x="19" y="152"/>
                    </a:cubicBezTo>
                    <a:cubicBezTo>
                      <a:pt x="18" y="151"/>
                      <a:pt x="18" y="151"/>
                      <a:pt x="18" y="151"/>
                    </a:cubicBezTo>
                    <a:cubicBezTo>
                      <a:pt x="18" y="151"/>
                      <a:pt x="18" y="150"/>
                      <a:pt x="18" y="150"/>
                    </a:cubicBezTo>
                    <a:cubicBezTo>
                      <a:pt x="18" y="150"/>
                      <a:pt x="19" y="151"/>
                      <a:pt x="19" y="151"/>
                    </a:cubicBezTo>
                    <a:close/>
                    <a:moveTo>
                      <a:pt x="31" y="160"/>
                    </a:moveTo>
                    <a:cubicBezTo>
                      <a:pt x="31" y="160"/>
                      <a:pt x="31" y="160"/>
                      <a:pt x="31" y="160"/>
                    </a:cubicBezTo>
                    <a:cubicBezTo>
                      <a:pt x="31" y="160"/>
                      <a:pt x="31" y="160"/>
                      <a:pt x="31" y="160"/>
                    </a:cubicBezTo>
                    <a:close/>
                    <a:moveTo>
                      <a:pt x="29" y="155"/>
                    </a:moveTo>
                    <a:cubicBezTo>
                      <a:pt x="29" y="155"/>
                      <a:pt x="29" y="155"/>
                      <a:pt x="29" y="155"/>
                    </a:cubicBezTo>
                    <a:cubicBezTo>
                      <a:pt x="29" y="155"/>
                      <a:pt x="29" y="155"/>
                      <a:pt x="29" y="155"/>
                    </a:cubicBezTo>
                    <a:cubicBezTo>
                      <a:pt x="29" y="155"/>
                      <a:pt x="29" y="155"/>
                      <a:pt x="29" y="155"/>
                    </a:cubicBezTo>
                    <a:cubicBezTo>
                      <a:pt x="28" y="155"/>
                      <a:pt x="28" y="155"/>
                      <a:pt x="28" y="155"/>
                    </a:cubicBezTo>
                    <a:cubicBezTo>
                      <a:pt x="27" y="155"/>
                      <a:pt x="27" y="155"/>
                      <a:pt x="26" y="155"/>
                    </a:cubicBezTo>
                    <a:cubicBezTo>
                      <a:pt x="26" y="155"/>
                      <a:pt x="27" y="155"/>
                      <a:pt x="27" y="156"/>
                    </a:cubicBezTo>
                    <a:cubicBezTo>
                      <a:pt x="27" y="156"/>
                      <a:pt x="27" y="156"/>
                      <a:pt x="27" y="156"/>
                    </a:cubicBezTo>
                    <a:cubicBezTo>
                      <a:pt x="27" y="156"/>
                      <a:pt x="27" y="156"/>
                      <a:pt x="27" y="156"/>
                    </a:cubicBezTo>
                    <a:cubicBezTo>
                      <a:pt x="27" y="157"/>
                      <a:pt x="28" y="157"/>
                      <a:pt x="28" y="157"/>
                    </a:cubicBezTo>
                    <a:cubicBezTo>
                      <a:pt x="28" y="157"/>
                      <a:pt x="28" y="157"/>
                      <a:pt x="28" y="157"/>
                    </a:cubicBezTo>
                    <a:cubicBezTo>
                      <a:pt x="28" y="157"/>
                      <a:pt x="29" y="157"/>
                      <a:pt x="29" y="157"/>
                    </a:cubicBezTo>
                    <a:cubicBezTo>
                      <a:pt x="29" y="157"/>
                      <a:pt x="29" y="156"/>
                      <a:pt x="29" y="156"/>
                    </a:cubicBezTo>
                    <a:cubicBezTo>
                      <a:pt x="30" y="157"/>
                      <a:pt x="29" y="157"/>
                      <a:pt x="30" y="157"/>
                    </a:cubicBezTo>
                    <a:cubicBezTo>
                      <a:pt x="30" y="157"/>
                      <a:pt x="31" y="157"/>
                      <a:pt x="31" y="156"/>
                    </a:cubicBezTo>
                    <a:cubicBezTo>
                      <a:pt x="31" y="156"/>
                      <a:pt x="30" y="155"/>
                      <a:pt x="29" y="155"/>
                    </a:cubicBezTo>
                    <a:close/>
                    <a:moveTo>
                      <a:pt x="16" y="153"/>
                    </a:moveTo>
                    <a:cubicBezTo>
                      <a:pt x="16" y="153"/>
                      <a:pt x="16" y="154"/>
                      <a:pt x="16" y="154"/>
                    </a:cubicBezTo>
                    <a:cubicBezTo>
                      <a:pt x="16" y="154"/>
                      <a:pt x="16" y="154"/>
                      <a:pt x="16" y="154"/>
                    </a:cubicBezTo>
                    <a:cubicBezTo>
                      <a:pt x="16" y="154"/>
                      <a:pt x="16" y="154"/>
                      <a:pt x="17" y="154"/>
                    </a:cubicBezTo>
                    <a:cubicBezTo>
                      <a:pt x="17" y="154"/>
                      <a:pt x="17" y="154"/>
                      <a:pt x="17" y="154"/>
                    </a:cubicBezTo>
                    <a:cubicBezTo>
                      <a:pt x="17" y="154"/>
                      <a:pt x="17" y="154"/>
                      <a:pt x="17" y="154"/>
                    </a:cubicBezTo>
                    <a:cubicBezTo>
                      <a:pt x="17" y="154"/>
                      <a:pt x="18" y="154"/>
                      <a:pt x="18" y="154"/>
                    </a:cubicBezTo>
                    <a:cubicBezTo>
                      <a:pt x="18" y="154"/>
                      <a:pt x="18" y="154"/>
                      <a:pt x="19" y="154"/>
                    </a:cubicBezTo>
                    <a:cubicBezTo>
                      <a:pt x="18" y="154"/>
                      <a:pt x="18" y="154"/>
                      <a:pt x="17" y="154"/>
                    </a:cubicBezTo>
                    <a:cubicBezTo>
                      <a:pt x="17" y="155"/>
                      <a:pt x="18" y="154"/>
                      <a:pt x="19" y="154"/>
                    </a:cubicBezTo>
                    <a:cubicBezTo>
                      <a:pt x="19" y="154"/>
                      <a:pt x="19" y="154"/>
                      <a:pt x="20" y="154"/>
                    </a:cubicBezTo>
                    <a:cubicBezTo>
                      <a:pt x="19" y="154"/>
                      <a:pt x="19" y="155"/>
                      <a:pt x="19" y="155"/>
                    </a:cubicBezTo>
                    <a:cubicBezTo>
                      <a:pt x="20" y="155"/>
                      <a:pt x="20" y="154"/>
                      <a:pt x="20" y="154"/>
                    </a:cubicBezTo>
                    <a:cubicBezTo>
                      <a:pt x="21" y="155"/>
                      <a:pt x="20" y="155"/>
                      <a:pt x="21" y="154"/>
                    </a:cubicBezTo>
                    <a:cubicBezTo>
                      <a:pt x="22" y="154"/>
                      <a:pt x="21" y="154"/>
                      <a:pt x="22" y="155"/>
                    </a:cubicBezTo>
                    <a:cubicBezTo>
                      <a:pt x="22" y="155"/>
                      <a:pt x="23" y="155"/>
                      <a:pt x="23" y="155"/>
                    </a:cubicBezTo>
                    <a:cubicBezTo>
                      <a:pt x="24" y="155"/>
                      <a:pt x="24" y="155"/>
                      <a:pt x="24" y="155"/>
                    </a:cubicBezTo>
                    <a:cubicBezTo>
                      <a:pt x="24" y="155"/>
                      <a:pt x="24" y="154"/>
                      <a:pt x="24" y="154"/>
                    </a:cubicBezTo>
                    <a:cubicBezTo>
                      <a:pt x="24" y="154"/>
                      <a:pt x="25" y="155"/>
                      <a:pt x="25" y="155"/>
                    </a:cubicBezTo>
                    <a:cubicBezTo>
                      <a:pt x="25" y="144"/>
                      <a:pt x="25" y="144"/>
                      <a:pt x="25" y="144"/>
                    </a:cubicBezTo>
                    <a:cubicBezTo>
                      <a:pt x="25" y="144"/>
                      <a:pt x="24" y="144"/>
                      <a:pt x="24" y="144"/>
                    </a:cubicBezTo>
                    <a:cubicBezTo>
                      <a:pt x="23" y="144"/>
                      <a:pt x="23" y="143"/>
                      <a:pt x="23" y="143"/>
                    </a:cubicBezTo>
                    <a:cubicBezTo>
                      <a:pt x="22" y="143"/>
                      <a:pt x="22" y="143"/>
                      <a:pt x="22" y="143"/>
                    </a:cubicBezTo>
                    <a:cubicBezTo>
                      <a:pt x="21" y="144"/>
                      <a:pt x="21" y="145"/>
                      <a:pt x="20" y="145"/>
                    </a:cubicBezTo>
                    <a:cubicBezTo>
                      <a:pt x="20" y="144"/>
                      <a:pt x="19" y="144"/>
                      <a:pt x="19" y="145"/>
                    </a:cubicBezTo>
                    <a:cubicBezTo>
                      <a:pt x="19" y="145"/>
                      <a:pt x="19" y="145"/>
                      <a:pt x="19" y="145"/>
                    </a:cubicBezTo>
                    <a:cubicBezTo>
                      <a:pt x="20" y="145"/>
                      <a:pt x="19" y="145"/>
                      <a:pt x="19" y="145"/>
                    </a:cubicBezTo>
                    <a:cubicBezTo>
                      <a:pt x="20" y="145"/>
                      <a:pt x="20" y="145"/>
                      <a:pt x="20" y="145"/>
                    </a:cubicBezTo>
                    <a:cubicBezTo>
                      <a:pt x="20" y="145"/>
                      <a:pt x="19" y="146"/>
                      <a:pt x="19" y="145"/>
                    </a:cubicBezTo>
                    <a:cubicBezTo>
                      <a:pt x="18" y="146"/>
                      <a:pt x="19" y="149"/>
                      <a:pt x="20" y="148"/>
                    </a:cubicBezTo>
                    <a:cubicBezTo>
                      <a:pt x="21" y="148"/>
                      <a:pt x="21" y="147"/>
                      <a:pt x="22" y="147"/>
                    </a:cubicBezTo>
                    <a:cubicBezTo>
                      <a:pt x="22" y="147"/>
                      <a:pt x="23" y="147"/>
                      <a:pt x="23" y="148"/>
                    </a:cubicBezTo>
                    <a:cubicBezTo>
                      <a:pt x="23" y="149"/>
                      <a:pt x="21" y="149"/>
                      <a:pt x="21" y="149"/>
                    </a:cubicBezTo>
                    <a:cubicBezTo>
                      <a:pt x="21" y="149"/>
                      <a:pt x="20" y="149"/>
                      <a:pt x="20" y="149"/>
                    </a:cubicBezTo>
                    <a:cubicBezTo>
                      <a:pt x="20" y="149"/>
                      <a:pt x="20" y="149"/>
                      <a:pt x="20" y="149"/>
                    </a:cubicBezTo>
                    <a:cubicBezTo>
                      <a:pt x="20" y="150"/>
                      <a:pt x="20" y="150"/>
                      <a:pt x="20" y="150"/>
                    </a:cubicBezTo>
                    <a:cubicBezTo>
                      <a:pt x="20" y="151"/>
                      <a:pt x="20" y="151"/>
                      <a:pt x="21" y="151"/>
                    </a:cubicBezTo>
                    <a:cubicBezTo>
                      <a:pt x="21" y="151"/>
                      <a:pt x="22" y="152"/>
                      <a:pt x="22" y="152"/>
                    </a:cubicBezTo>
                    <a:cubicBezTo>
                      <a:pt x="23" y="152"/>
                      <a:pt x="23" y="152"/>
                      <a:pt x="23" y="152"/>
                    </a:cubicBezTo>
                    <a:cubicBezTo>
                      <a:pt x="24" y="153"/>
                      <a:pt x="24" y="153"/>
                      <a:pt x="24" y="153"/>
                    </a:cubicBezTo>
                    <a:cubicBezTo>
                      <a:pt x="24" y="153"/>
                      <a:pt x="23" y="153"/>
                      <a:pt x="23" y="154"/>
                    </a:cubicBezTo>
                    <a:cubicBezTo>
                      <a:pt x="23" y="153"/>
                      <a:pt x="23" y="153"/>
                      <a:pt x="23" y="153"/>
                    </a:cubicBezTo>
                    <a:cubicBezTo>
                      <a:pt x="23" y="153"/>
                      <a:pt x="23" y="152"/>
                      <a:pt x="23" y="152"/>
                    </a:cubicBezTo>
                    <a:cubicBezTo>
                      <a:pt x="22" y="152"/>
                      <a:pt x="22" y="152"/>
                      <a:pt x="22" y="152"/>
                    </a:cubicBezTo>
                    <a:cubicBezTo>
                      <a:pt x="22" y="152"/>
                      <a:pt x="22" y="152"/>
                      <a:pt x="22" y="153"/>
                    </a:cubicBezTo>
                    <a:cubicBezTo>
                      <a:pt x="22" y="153"/>
                      <a:pt x="21" y="151"/>
                      <a:pt x="21" y="152"/>
                    </a:cubicBezTo>
                    <a:cubicBezTo>
                      <a:pt x="21" y="153"/>
                      <a:pt x="21" y="153"/>
                      <a:pt x="21" y="153"/>
                    </a:cubicBezTo>
                    <a:cubicBezTo>
                      <a:pt x="21" y="153"/>
                      <a:pt x="21" y="153"/>
                      <a:pt x="21" y="153"/>
                    </a:cubicBezTo>
                    <a:cubicBezTo>
                      <a:pt x="21" y="152"/>
                      <a:pt x="21" y="152"/>
                      <a:pt x="21" y="152"/>
                    </a:cubicBezTo>
                    <a:cubicBezTo>
                      <a:pt x="20" y="152"/>
                      <a:pt x="20" y="152"/>
                      <a:pt x="20" y="152"/>
                    </a:cubicBezTo>
                    <a:cubicBezTo>
                      <a:pt x="20" y="153"/>
                      <a:pt x="20" y="152"/>
                      <a:pt x="19" y="152"/>
                    </a:cubicBezTo>
                    <a:cubicBezTo>
                      <a:pt x="19" y="152"/>
                      <a:pt x="18" y="151"/>
                      <a:pt x="17" y="151"/>
                    </a:cubicBezTo>
                    <a:cubicBezTo>
                      <a:pt x="17" y="151"/>
                      <a:pt x="18" y="152"/>
                      <a:pt x="18" y="152"/>
                    </a:cubicBezTo>
                    <a:cubicBezTo>
                      <a:pt x="18" y="152"/>
                      <a:pt x="18" y="152"/>
                      <a:pt x="18" y="152"/>
                    </a:cubicBezTo>
                    <a:cubicBezTo>
                      <a:pt x="19" y="152"/>
                      <a:pt x="19" y="152"/>
                      <a:pt x="19" y="152"/>
                    </a:cubicBezTo>
                    <a:cubicBezTo>
                      <a:pt x="19" y="153"/>
                      <a:pt x="19" y="153"/>
                      <a:pt x="20" y="153"/>
                    </a:cubicBezTo>
                    <a:cubicBezTo>
                      <a:pt x="19" y="153"/>
                      <a:pt x="19" y="153"/>
                      <a:pt x="18" y="153"/>
                    </a:cubicBezTo>
                    <a:cubicBezTo>
                      <a:pt x="18" y="153"/>
                      <a:pt x="18" y="153"/>
                      <a:pt x="18" y="153"/>
                    </a:cubicBezTo>
                    <a:cubicBezTo>
                      <a:pt x="18" y="153"/>
                      <a:pt x="18" y="153"/>
                      <a:pt x="18" y="153"/>
                    </a:cubicBezTo>
                    <a:cubicBezTo>
                      <a:pt x="18" y="153"/>
                      <a:pt x="18" y="152"/>
                      <a:pt x="18" y="152"/>
                    </a:cubicBezTo>
                    <a:cubicBezTo>
                      <a:pt x="18" y="152"/>
                      <a:pt x="17" y="153"/>
                      <a:pt x="17" y="153"/>
                    </a:cubicBezTo>
                    <a:cubicBezTo>
                      <a:pt x="16" y="153"/>
                      <a:pt x="15" y="153"/>
                      <a:pt x="15" y="153"/>
                    </a:cubicBezTo>
                    <a:cubicBezTo>
                      <a:pt x="15" y="153"/>
                      <a:pt x="15" y="153"/>
                      <a:pt x="15" y="153"/>
                    </a:cubicBezTo>
                    <a:cubicBezTo>
                      <a:pt x="15" y="153"/>
                      <a:pt x="14" y="153"/>
                      <a:pt x="14" y="153"/>
                    </a:cubicBezTo>
                    <a:cubicBezTo>
                      <a:pt x="14" y="153"/>
                      <a:pt x="15" y="153"/>
                      <a:pt x="15" y="153"/>
                    </a:cubicBezTo>
                    <a:cubicBezTo>
                      <a:pt x="15" y="153"/>
                      <a:pt x="14" y="153"/>
                      <a:pt x="14" y="153"/>
                    </a:cubicBezTo>
                    <a:cubicBezTo>
                      <a:pt x="14" y="153"/>
                      <a:pt x="14" y="153"/>
                      <a:pt x="14" y="153"/>
                    </a:cubicBezTo>
                    <a:cubicBezTo>
                      <a:pt x="14" y="153"/>
                      <a:pt x="14" y="153"/>
                      <a:pt x="13" y="153"/>
                    </a:cubicBezTo>
                    <a:cubicBezTo>
                      <a:pt x="13" y="153"/>
                      <a:pt x="13" y="153"/>
                      <a:pt x="14" y="154"/>
                    </a:cubicBezTo>
                    <a:cubicBezTo>
                      <a:pt x="13" y="154"/>
                      <a:pt x="13" y="154"/>
                      <a:pt x="14" y="154"/>
                    </a:cubicBezTo>
                    <a:cubicBezTo>
                      <a:pt x="14" y="154"/>
                      <a:pt x="15" y="154"/>
                      <a:pt x="15" y="153"/>
                    </a:cubicBezTo>
                    <a:cubicBezTo>
                      <a:pt x="15" y="153"/>
                      <a:pt x="15" y="153"/>
                      <a:pt x="16" y="153"/>
                    </a:cubicBezTo>
                    <a:close/>
                    <a:moveTo>
                      <a:pt x="27" y="155"/>
                    </a:moveTo>
                    <a:cubicBezTo>
                      <a:pt x="27" y="155"/>
                      <a:pt x="27" y="155"/>
                      <a:pt x="28" y="155"/>
                    </a:cubicBezTo>
                    <a:cubicBezTo>
                      <a:pt x="28" y="155"/>
                      <a:pt x="28" y="155"/>
                      <a:pt x="28" y="155"/>
                    </a:cubicBezTo>
                    <a:cubicBezTo>
                      <a:pt x="27" y="155"/>
                      <a:pt x="27" y="155"/>
                      <a:pt x="27"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9" name="Freeform 181"/>
              <p:cNvSpPr/>
              <p:nvPr/>
            </p:nvSpPr>
            <p:spPr bwMode="auto">
              <a:xfrm>
                <a:off x="2699" y="193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0" name="Freeform 182"/>
              <p:cNvSpPr/>
              <p:nvPr/>
            </p:nvSpPr>
            <p:spPr bwMode="auto">
              <a:xfrm>
                <a:off x="2804" y="1705"/>
                <a:ext cx="89" cy="63"/>
              </a:xfrm>
              <a:custGeom>
                <a:avLst/>
                <a:gdLst>
                  <a:gd name="T0" fmla="*/ 30 w 34"/>
                  <a:gd name="T1" fmla="*/ 18 h 24"/>
                  <a:gd name="T2" fmla="*/ 30 w 34"/>
                  <a:gd name="T3" fmla="*/ 17 h 24"/>
                  <a:gd name="T4" fmla="*/ 29 w 34"/>
                  <a:gd name="T5" fmla="*/ 16 h 24"/>
                  <a:gd name="T6" fmla="*/ 29 w 34"/>
                  <a:gd name="T7" fmla="*/ 15 h 24"/>
                  <a:gd name="T8" fmla="*/ 31 w 34"/>
                  <a:gd name="T9" fmla="*/ 15 h 24"/>
                  <a:gd name="T10" fmla="*/ 33 w 34"/>
                  <a:gd name="T11" fmla="*/ 15 h 24"/>
                  <a:gd name="T12" fmla="*/ 34 w 34"/>
                  <a:gd name="T13" fmla="*/ 14 h 24"/>
                  <a:gd name="T14" fmla="*/ 33 w 34"/>
                  <a:gd name="T15" fmla="*/ 13 h 24"/>
                  <a:gd name="T16" fmla="*/ 32 w 34"/>
                  <a:gd name="T17" fmla="*/ 12 h 24"/>
                  <a:gd name="T18" fmla="*/ 31 w 34"/>
                  <a:gd name="T19" fmla="*/ 11 h 24"/>
                  <a:gd name="T20" fmla="*/ 30 w 34"/>
                  <a:gd name="T21" fmla="*/ 10 h 24"/>
                  <a:gd name="T22" fmla="*/ 29 w 34"/>
                  <a:gd name="T23" fmla="*/ 9 h 24"/>
                  <a:gd name="T24" fmla="*/ 28 w 34"/>
                  <a:gd name="T25" fmla="*/ 8 h 24"/>
                  <a:gd name="T26" fmla="*/ 27 w 34"/>
                  <a:gd name="T27" fmla="*/ 7 h 24"/>
                  <a:gd name="T28" fmla="*/ 28 w 34"/>
                  <a:gd name="T29" fmla="*/ 5 h 24"/>
                  <a:gd name="T30" fmla="*/ 28 w 34"/>
                  <a:gd name="T31" fmla="*/ 4 h 24"/>
                  <a:gd name="T32" fmla="*/ 27 w 34"/>
                  <a:gd name="T33" fmla="*/ 3 h 24"/>
                  <a:gd name="T34" fmla="*/ 26 w 34"/>
                  <a:gd name="T35" fmla="*/ 2 h 24"/>
                  <a:gd name="T36" fmla="*/ 24 w 34"/>
                  <a:gd name="T37" fmla="*/ 2 h 24"/>
                  <a:gd name="T38" fmla="*/ 23 w 34"/>
                  <a:gd name="T39" fmla="*/ 3 h 24"/>
                  <a:gd name="T40" fmla="*/ 22 w 34"/>
                  <a:gd name="T41" fmla="*/ 2 h 24"/>
                  <a:gd name="T42" fmla="*/ 21 w 34"/>
                  <a:gd name="T43" fmla="*/ 1 h 24"/>
                  <a:gd name="T44" fmla="*/ 20 w 34"/>
                  <a:gd name="T45" fmla="*/ 1 h 24"/>
                  <a:gd name="T46" fmla="*/ 18 w 34"/>
                  <a:gd name="T47" fmla="*/ 1 h 24"/>
                  <a:gd name="T48" fmla="*/ 17 w 34"/>
                  <a:gd name="T49" fmla="*/ 1 h 24"/>
                  <a:gd name="T50" fmla="*/ 15 w 34"/>
                  <a:gd name="T51" fmla="*/ 2 h 24"/>
                  <a:gd name="T52" fmla="*/ 14 w 34"/>
                  <a:gd name="T53" fmla="*/ 3 h 24"/>
                  <a:gd name="T54" fmla="*/ 12 w 34"/>
                  <a:gd name="T55" fmla="*/ 4 h 24"/>
                  <a:gd name="T56" fmla="*/ 13 w 34"/>
                  <a:gd name="T57" fmla="*/ 5 h 24"/>
                  <a:gd name="T58" fmla="*/ 12 w 34"/>
                  <a:gd name="T59" fmla="*/ 6 h 24"/>
                  <a:gd name="T60" fmla="*/ 10 w 34"/>
                  <a:gd name="T61" fmla="*/ 7 h 24"/>
                  <a:gd name="T62" fmla="*/ 9 w 34"/>
                  <a:gd name="T63" fmla="*/ 8 h 24"/>
                  <a:gd name="T64" fmla="*/ 9 w 34"/>
                  <a:gd name="T65" fmla="*/ 9 h 24"/>
                  <a:gd name="T66" fmla="*/ 9 w 34"/>
                  <a:gd name="T67" fmla="*/ 11 h 24"/>
                  <a:gd name="T68" fmla="*/ 8 w 34"/>
                  <a:gd name="T69" fmla="*/ 10 h 24"/>
                  <a:gd name="T70" fmla="*/ 6 w 34"/>
                  <a:gd name="T71" fmla="*/ 11 h 24"/>
                  <a:gd name="T72" fmla="*/ 5 w 34"/>
                  <a:gd name="T73" fmla="*/ 12 h 24"/>
                  <a:gd name="T74" fmla="*/ 3 w 34"/>
                  <a:gd name="T75" fmla="*/ 12 h 24"/>
                  <a:gd name="T76" fmla="*/ 2 w 34"/>
                  <a:gd name="T77" fmla="*/ 12 h 24"/>
                  <a:gd name="T78" fmla="*/ 2 w 34"/>
                  <a:gd name="T79" fmla="*/ 14 h 24"/>
                  <a:gd name="T80" fmla="*/ 3 w 34"/>
                  <a:gd name="T81" fmla="*/ 15 h 24"/>
                  <a:gd name="T82" fmla="*/ 3 w 34"/>
                  <a:gd name="T83" fmla="*/ 18 h 24"/>
                  <a:gd name="T84" fmla="*/ 1 w 34"/>
                  <a:gd name="T85" fmla="*/ 18 h 24"/>
                  <a:gd name="T86" fmla="*/ 0 w 34"/>
                  <a:gd name="T87" fmla="*/ 19 h 24"/>
                  <a:gd name="T88" fmla="*/ 2 w 34"/>
                  <a:gd name="T89" fmla="*/ 20 h 24"/>
                  <a:gd name="T90" fmla="*/ 2 w 34"/>
                  <a:gd name="T91" fmla="*/ 21 h 24"/>
                  <a:gd name="T92" fmla="*/ 3 w 34"/>
                  <a:gd name="T93" fmla="*/ 22 h 24"/>
                  <a:gd name="T94" fmla="*/ 4 w 34"/>
                  <a:gd name="T95" fmla="*/ 21 h 24"/>
                  <a:gd name="T96" fmla="*/ 7 w 34"/>
                  <a:gd name="T97" fmla="*/ 21 h 24"/>
                  <a:gd name="T98" fmla="*/ 11 w 34"/>
                  <a:gd name="T99" fmla="*/ 21 h 24"/>
                  <a:gd name="T100" fmla="*/ 13 w 34"/>
                  <a:gd name="T101" fmla="*/ 21 h 24"/>
                  <a:gd name="T102" fmla="*/ 15 w 34"/>
                  <a:gd name="T103" fmla="*/ 22 h 24"/>
                  <a:gd name="T104" fmla="*/ 17 w 34"/>
                  <a:gd name="T105" fmla="*/ 22 h 24"/>
                  <a:gd name="T106" fmla="*/ 19 w 34"/>
                  <a:gd name="T107" fmla="*/ 22 h 24"/>
                  <a:gd name="T108" fmla="*/ 20 w 34"/>
                  <a:gd name="T109" fmla="*/ 23 h 24"/>
                  <a:gd name="T110" fmla="*/ 22 w 34"/>
                  <a:gd name="T111" fmla="*/ 23 h 24"/>
                  <a:gd name="T112" fmla="*/ 23 w 34"/>
                  <a:gd name="T113" fmla="*/ 23 h 24"/>
                  <a:gd name="T114" fmla="*/ 25 w 34"/>
                  <a:gd name="T115" fmla="*/ 23 h 24"/>
                  <a:gd name="T116" fmla="*/ 27 w 34"/>
                  <a:gd name="T117" fmla="*/ 24 h 24"/>
                  <a:gd name="T118" fmla="*/ 26 w 34"/>
                  <a:gd name="T119" fmla="*/ 22 h 24"/>
                  <a:gd name="T120" fmla="*/ 27 w 34"/>
                  <a:gd name="T121" fmla="*/ 21 h 24"/>
                  <a:gd name="T122" fmla="*/ 28 w 34"/>
                  <a:gd name="T123" fmla="*/ 20 h 24"/>
                  <a:gd name="T124" fmla="*/ 30 w 34"/>
                  <a:gd name="T1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 h="24">
                    <a:moveTo>
                      <a:pt x="30" y="20"/>
                    </a:move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10" y="7"/>
                      <a:pt x="10" y="7"/>
                      <a:pt x="10" y="7"/>
                    </a:cubicBezTo>
                    <a:cubicBezTo>
                      <a:pt x="10" y="7"/>
                      <a:pt x="10" y="7"/>
                      <a:pt x="10" y="8"/>
                    </a:cubicBezTo>
                    <a:cubicBezTo>
                      <a:pt x="10" y="8"/>
                      <a:pt x="10"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4" y="22"/>
                      <a:pt x="14" y="22"/>
                      <a:pt x="14" y="22"/>
                    </a:cubicBezTo>
                    <a:cubicBezTo>
                      <a:pt x="14" y="22"/>
                      <a:pt x="14" y="22"/>
                      <a:pt x="14" y="22"/>
                    </a:cubicBezTo>
                    <a:cubicBezTo>
                      <a:pt x="14" y="21"/>
                      <a:pt x="14" y="21"/>
                      <a:pt x="14" y="21"/>
                    </a:cubicBezTo>
                    <a:cubicBezTo>
                      <a:pt x="14" y="21"/>
                      <a:pt x="14" y="21"/>
                      <a:pt x="14" y="21"/>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2"/>
                      <a:pt x="19" y="22"/>
                      <a:pt x="19" y="22"/>
                    </a:cubicBezTo>
                    <a:cubicBezTo>
                      <a:pt x="20" y="22"/>
                      <a:pt x="20" y="22"/>
                      <a:pt x="20" y="22"/>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1" name="Freeform 183"/>
              <p:cNvSpPr/>
              <p:nvPr/>
            </p:nvSpPr>
            <p:spPr bwMode="auto">
              <a:xfrm>
                <a:off x="2741" y="1803"/>
                <a:ext cx="60" cy="31"/>
              </a:xfrm>
              <a:custGeom>
                <a:avLst/>
                <a:gdLst>
                  <a:gd name="T0" fmla="*/ 20 w 23"/>
                  <a:gd name="T1" fmla="*/ 1 h 12"/>
                  <a:gd name="T2" fmla="*/ 19 w 23"/>
                  <a:gd name="T3" fmla="*/ 0 h 12"/>
                  <a:gd name="T4" fmla="*/ 18 w 23"/>
                  <a:gd name="T5" fmla="*/ 0 h 12"/>
                  <a:gd name="T6" fmla="*/ 17 w 23"/>
                  <a:gd name="T7" fmla="*/ 0 h 12"/>
                  <a:gd name="T8" fmla="*/ 16 w 23"/>
                  <a:gd name="T9" fmla="*/ 0 h 12"/>
                  <a:gd name="T10" fmla="*/ 15 w 23"/>
                  <a:gd name="T11" fmla="*/ 1 h 12"/>
                  <a:gd name="T12" fmla="*/ 14 w 23"/>
                  <a:gd name="T13" fmla="*/ 1 h 12"/>
                  <a:gd name="T14" fmla="*/ 13 w 23"/>
                  <a:gd name="T15" fmla="*/ 2 h 12"/>
                  <a:gd name="T16" fmla="*/ 13 w 23"/>
                  <a:gd name="T17" fmla="*/ 2 h 12"/>
                  <a:gd name="T18" fmla="*/ 12 w 23"/>
                  <a:gd name="T19" fmla="*/ 2 h 12"/>
                  <a:gd name="T20" fmla="*/ 11 w 23"/>
                  <a:gd name="T21" fmla="*/ 2 h 12"/>
                  <a:gd name="T22" fmla="*/ 9 w 23"/>
                  <a:gd name="T23" fmla="*/ 2 h 12"/>
                  <a:gd name="T24" fmla="*/ 9 w 23"/>
                  <a:gd name="T25" fmla="*/ 3 h 12"/>
                  <a:gd name="T26" fmla="*/ 7 w 23"/>
                  <a:gd name="T27" fmla="*/ 4 h 12"/>
                  <a:gd name="T28" fmla="*/ 5 w 23"/>
                  <a:gd name="T29" fmla="*/ 4 h 12"/>
                  <a:gd name="T30" fmla="*/ 4 w 23"/>
                  <a:gd name="T31" fmla="*/ 3 h 12"/>
                  <a:gd name="T32" fmla="*/ 3 w 23"/>
                  <a:gd name="T33" fmla="*/ 3 h 12"/>
                  <a:gd name="T34" fmla="*/ 3 w 23"/>
                  <a:gd name="T35" fmla="*/ 2 h 12"/>
                  <a:gd name="T36" fmla="*/ 3 w 23"/>
                  <a:gd name="T37" fmla="*/ 4 h 12"/>
                  <a:gd name="T38" fmla="*/ 1 w 23"/>
                  <a:gd name="T39" fmla="*/ 4 h 12"/>
                  <a:gd name="T40" fmla="*/ 1 w 23"/>
                  <a:gd name="T41" fmla="*/ 4 h 12"/>
                  <a:gd name="T42" fmla="*/ 1 w 23"/>
                  <a:gd name="T43" fmla="*/ 4 h 12"/>
                  <a:gd name="T44" fmla="*/ 1 w 23"/>
                  <a:gd name="T45" fmla="*/ 5 h 12"/>
                  <a:gd name="T46" fmla="*/ 1 w 23"/>
                  <a:gd name="T47" fmla="*/ 6 h 12"/>
                  <a:gd name="T48" fmla="*/ 1 w 23"/>
                  <a:gd name="T49" fmla="*/ 6 h 12"/>
                  <a:gd name="T50" fmla="*/ 0 w 23"/>
                  <a:gd name="T51" fmla="*/ 7 h 12"/>
                  <a:gd name="T52" fmla="*/ 0 w 23"/>
                  <a:gd name="T53" fmla="*/ 7 h 12"/>
                  <a:gd name="T54" fmla="*/ 0 w 23"/>
                  <a:gd name="T55" fmla="*/ 8 h 12"/>
                  <a:gd name="T56" fmla="*/ 1 w 23"/>
                  <a:gd name="T57" fmla="*/ 9 h 12"/>
                  <a:gd name="T58" fmla="*/ 1 w 23"/>
                  <a:gd name="T59" fmla="*/ 9 h 12"/>
                  <a:gd name="T60" fmla="*/ 2 w 23"/>
                  <a:gd name="T61" fmla="*/ 10 h 12"/>
                  <a:gd name="T62" fmla="*/ 3 w 23"/>
                  <a:gd name="T63" fmla="*/ 10 h 12"/>
                  <a:gd name="T64" fmla="*/ 3 w 23"/>
                  <a:gd name="T65" fmla="*/ 11 h 12"/>
                  <a:gd name="T66" fmla="*/ 4 w 23"/>
                  <a:gd name="T67" fmla="*/ 11 h 12"/>
                  <a:gd name="T68" fmla="*/ 5 w 23"/>
                  <a:gd name="T69" fmla="*/ 12 h 12"/>
                  <a:gd name="T70" fmla="*/ 5 w 23"/>
                  <a:gd name="T71" fmla="*/ 12 h 12"/>
                  <a:gd name="T72" fmla="*/ 7 w 23"/>
                  <a:gd name="T73" fmla="*/ 12 h 12"/>
                  <a:gd name="T74" fmla="*/ 8 w 23"/>
                  <a:gd name="T75" fmla="*/ 12 h 12"/>
                  <a:gd name="T76" fmla="*/ 8 w 23"/>
                  <a:gd name="T77" fmla="*/ 12 h 12"/>
                  <a:gd name="T78" fmla="*/ 9 w 23"/>
                  <a:gd name="T79" fmla="*/ 11 h 12"/>
                  <a:gd name="T80" fmla="*/ 10 w 23"/>
                  <a:gd name="T81" fmla="*/ 11 h 12"/>
                  <a:gd name="T82" fmla="*/ 11 w 23"/>
                  <a:gd name="T83" fmla="*/ 11 h 12"/>
                  <a:gd name="T84" fmla="*/ 11 w 23"/>
                  <a:gd name="T85" fmla="*/ 10 h 12"/>
                  <a:gd name="T86" fmla="*/ 13 w 23"/>
                  <a:gd name="T87" fmla="*/ 10 h 12"/>
                  <a:gd name="T88" fmla="*/ 14 w 23"/>
                  <a:gd name="T89" fmla="*/ 10 h 12"/>
                  <a:gd name="T90" fmla="*/ 15 w 23"/>
                  <a:gd name="T91" fmla="*/ 10 h 12"/>
                  <a:gd name="T92" fmla="*/ 16 w 23"/>
                  <a:gd name="T93" fmla="*/ 10 h 12"/>
                  <a:gd name="T94" fmla="*/ 17 w 23"/>
                  <a:gd name="T95" fmla="*/ 10 h 12"/>
                  <a:gd name="T96" fmla="*/ 17 w 23"/>
                  <a:gd name="T97" fmla="*/ 9 h 12"/>
                  <a:gd name="T98" fmla="*/ 18 w 23"/>
                  <a:gd name="T99" fmla="*/ 8 h 12"/>
                  <a:gd name="T100" fmla="*/ 18 w 23"/>
                  <a:gd name="T101" fmla="*/ 7 h 12"/>
                  <a:gd name="T102" fmla="*/ 19 w 23"/>
                  <a:gd name="T103" fmla="*/ 7 h 12"/>
                  <a:gd name="T104" fmla="*/ 19 w 23"/>
                  <a:gd name="T105" fmla="*/ 6 h 12"/>
                  <a:gd name="T106" fmla="*/ 19 w 23"/>
                  <a:gd name="T107" fmla="*/ 5 h 12"/>
                  <a:gd name="T108" fmla="*/ 20 w 23"/>
                  <a:gd name="T109" fmla="*/ 5 h 12"/>
                  <a:gd name="T110" fmla="*/ 20 w 23"/>
                  <a:gd name="T111" fmla="*/ 4 h 12"/>
                  <a:gd name="T112" fmla="*/ 21 w 23"/>
                  <a:gd name="T113" fmla="*/ 3 h 12"/>
                  <a:gd name="T114" fmla="*/ 21 w 23"/>
                  <a:gd name="T115" fmla="*/ 3 h 12"/>
                  <a:gd name="T116" fmla="*/ 22 w 23"/>
                  <a:gd name="T117" fmla="*/ 3 h 12"/>
                  <a:gd name="T118" fmla="*/ 23 w 23"/>
                  <a:gd name="T119" fmla="*/ 3 h 12"/>
                  <a:gd name="T120" fmla="*/ 22 w 23"/>
                  <a:gd name="T121" fmla="*/ 2 h 12"/>
                  <a:gd name="T122" fmla="*/ 21 w 23"/>
                  <a:gd name="T123" fmla="*/ 1 h 12"/>
                  <a:gd name="T124" fmla="*/ 21 w 23"/>
                  <a:gd name="T1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12">
                    <a:moveTo>
                      <a:pt x="21" y="1"/>
                    </a:move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2" name="Freeform 184"/>
              <p:cNvSpPr/>
              <p:nvPr/>
            </p:nvSpPr>
            <p:spPr bwMode="auto">
              <a:xfrm>
                <a:off x="2746" y="1789"/>
                <a:ext cx="53" cy="22"/>
              </a:xfrm>
              <a:custGeom>
                <a:avLst/>
                <a:gdLst>
                  <a:gd name="T0" fmla="*/ 18 w 20"/>
                  <a:gd name="T1" fmla="*/ 2 h 8"/>
                  <a:gd name="T2" fmla="*/ 18 w 20"/>
                  <a:gd name="T3" fmla="*/ 2 h 8"/>
                  <a:gd name="T4" fmla="*/ 17 w 20"/>
                  <a:gd name="T5" fmla="*/ 1 h 8"/>
                  <a:gd name="T6" fmla="*/ 17 w 20"/>
                  <a:gd name="T7" fmla="*/ 1 h 8"/>
                  <a:gd name="T8" fmla="*/ 15 w 20"/>
                  <a:gd name="T9" fmla="*/ 1 h 8"/>
                  <a:gd name="T10" fmla="*/ 15 w 20"/>
                  <a:gd name="T11" fmla="*/ 1 h 8"/>
                  <a:gd name="T12" fmla="*/ 14 w 20"/>
                  <a:gd name="T13" fmla="*/ 2 h 8"/>
                  <a:gd name="T14" fmla="*/ 14 w 20"/>
                  <a:gd name="T15" fmla="*/ 1 h 8"/>
                  <a:gd name="T16" fmla="*/ 13 w 20"/>
                  <a:gd name="T17" fmla="*/ 1 h 8"/>
                  <a:gd name="T18" fmla="*/ 12 w 20"/>
                  <a:gd name="T19" fmla="*/ 1 h 8"/>
                  <a:gd name="T20" fmla="*/ 11 w 20"/>
                  <a:gd name="T21" fmla="*/ 2 h 8"/>
                  <a:gd name="T22" fmla="*/ 11 w 20"/>
                  <a:gd name="T23" fmla="*/ 2 h 8"/>
                  <a:gd name="T24" fmla="*/ 10 w 20"/>
                  <a:gd name="T25" fmla="*/ 1 h 8"/>
                  <a:gd name="T26" fmla="*/ 9 w 20"/>
                  <a:gd name="T27" fmla="*/ 1 h 8"/>
                  <a:gd name="T28" fmla="*/ 9 w 20"/>
                  <a:gd name="T29" fmla="*/ 0 h 8"/>
                  <a:gd name="T30" fmla="*/ 9 w 20"/>
                  <a:gd name="T31" fmla="*/ 0 h 8"/>
                  <a:gd name="T32" fmla="*/ 8 w 20"/>
                  <a:gd name="T33" fmla="*/ 1 h 8"/>
                  <a:gd name="T34" fmla="*/ 7 w 20"/>
                  <a:gd name="T35" fmla="*/ 1 h 8"/>
                  <a:gd name="T36" fmla="*/ 6 w 20"/>
                  <a:gd name="T37" fmla="*/ 1 h 8"/>
                  <a:gd name="T38" fmla="*/ 6 w 20"/>
                  <a:gd name="T39" fmla="*/ 1 h 8"/>
                  <a:gd name="T40" fmla="*/ 5 w 20"/>
                  <a:gd name="T41" fmla="*/ 1 h 8"/>
                  <a:gd name="T42" fmla="*/ 4 w 20"/>
                  <a:gd name="T43" fmla="*/ 2 h 8"/>
                  <a:gd name="T44" fmla="*/ 4 w 20"/>
                  <a:gd name="T45" fmla="*/ 3 h 8"/>
                  <a:gd name="T46" fmla="*/ 3 w 20"/>
                  <a:gd name="T47" fmla="*/ 3 h 8"/>
                  <a:gd name="T48" fmla="*/ 2 w 20"/>
                  <a:gd name="T49" fmla="*/ 4 h 8"/>
                  <a:gd name="T50" fmla="*/ 1 w 20"/>
                  <a:gd name="T51" fmla="*/ 4 h 8"/>
                  <a:gd name="T52" fmla="*/ 1 w 20"/>
                  <a:gd name="T53" fmla="*/ 4 h 8"/>
                  <a:gd name="T54" fmla="*/ 0 w 20"/>
                  <a:gd name="T55" fmla="*/ 4 h 8"/>
                  <a:gd name="T56" fmla="*/ 0 w 20"/>
                  <a:gd name="T57" fmla="*/ 5 h 8"/>
                  <a:gd name="T58" fmla="*/ 0 w 20"/>
                  <a:gd name="T59" fmla="*/ 5 h 8"/>
                  <a:gd name="T60" fmla="*/ 0 w 20"/>
                  <a:gd name="T61" fmla="*/ 6 h 8"/>
                  <a:gd name="T62" fmla="*/ 1 w 20"/>
                  <a:gd name="T63" fmla="*/ 7 h 8"/>
                  <a:gd name="T64" fmla="*/ 1 w 20"/>
                  <a:gd name="T65" fmla="*/ 7 h 8"/>
                  <a:gd name="T66" fmla="*/ 2 w 20"/>
                  <a:gd name="T67" fmla="*/ 8 h 8"/>
                  <a:gd name="T68" fmla="*/ 3 w 20"/>
                  <a:gd name="T69" fmla="*/ 8 h 8"/>
                  <a:gd name="T70" fmla="*/ 3 w 20"/>
                  <a:gd name="T71" fmla="*/ 8 h 8"/>
                  <a:gd name="T72" fmla="*/ 6 w 20"/>
                  <a:gd name="T73" fmla="*/ 8 h 8"/>
                  <a:gd name="T74" fmla="*/ 6 w 20"/>
                  <a:gd name="T75" fmla="*/ 8 h 8"/>
                  <a:gd name="T76" fmla="*/ 6 w 20"/>
                  <a:gd name="T77" fmla="*/ 7 h 8"/>
                  <a:gd name="T78" fmla="*/ 9 w 20"/>
                  <a:gd name="T79" fmla="*/ 7 h 8"/>
                  <a:gd name="T80" fmla="*/ 10 w 20"/>
                  <a:gd name="T81" fmla="*/ 6 h 8"/>
                  <a:gd name="T82" fmla="*/ 10 w 20"/>
                  <a:gd name="T83" fmla="*/ 6 h 8"/>
                  <a:gd name="T84" fmla="*/ 11 w 20"/>
                  <a:gd name="T85" fmla="*/ 6 h 8"/>
                  <a:gd name="T86" fmla="*/ 12 w 20"/>
                  <a:gd name="T87" fmla="*/ 6 h 8"/>
                  <a:gd name="T88" fmla="*/ 12 w 20"/>
                  <a:gd name="T89" fmla="*/ 6 h 8"/>
                  <a:gd name="T90" fmla="*/ 12 w 20"/>
                  <a:gd name="T91" fmla="*/ 5 h 8"/>
                  <a:gd name="T92" fmla="*/ 14 w 20"/>
                  <a:gd name="T93" fmla="*/ 4 h 8"/>
                  <a:gd name="T94" fmla="*/ 15 w 20"/>
                  <a:gd name="T95" fmla="*/ 5 h 8"/>
                  <a:gd name="T96" fmla="*/ 16 w 20"/>
                  <a:gd name="T97" fmla="*/ 5 h 8"/>
                  <a:gd name="T98" fmla="*/ 16 w 20"/>
                  <a:gd name="T99" fmla="*/ 5 h 8"/>
                  <a:gd name="T100" fmla="*/ 17 w 20"/>
                  <a:gd name="T101" fmla="*/ 5 h 8"/>
                  <a:gd name="T102" fmla="*/ 17 w 20"/>
                  <a:gd name="T103" fmla="*/ 5 h 8"/>
                  <a:gd name="T104" fmla="*/ 18 w 20"/>
                  <a:gd name="T105" fmla="*/ 5 h 8"/>
                  <a:gd name="T106" fmla="*/ 19 w 20"/>
                  <a:gd name="T107" fmla="*/ 4 h 8"/>
                  <a:gd name="T108" fmla="*/ 19 w 20"/>
                  <a:gd name="T109" fmla="*/ 4 h 8"/>
                  <a:gd name="T110" fmla="*/ 19 w 20"/>
                  <a:gd name="T111" fmla="*/ 3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19" y="2"/>
                    </a:move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6"/>
                    </a:cubicBezTo>
                    <a:cubicBezTo>
                      <a:pt x="17" y="6"/>
                      <a:pt x="17" y="6"/>
                      <a:pt x="17" y="6"/>
                    </a:cubicBezTo>
                    <a:cubicBezTo>
                      <a:pt x="17" y="6"/>
                      <a:pt x="17" y="6"/>
                      <a:pt x="17" y="6"/>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19" y="2"/>
                      <a:pt x="19" y="2"/>
                      <a:pt x="19" y="2"/>
                    </a:cubicBezTo>
                    <a:cubicBezTo>
                      <a:pt x="19" y="2"/>
                      <a:pt x="19" y="2"/>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3" name="Freeform 185"/>
              <p:cNvSpPr/>
              <p:nvPr/>
            </p:nvSpPr>
            <p:spPr bwMode="auto">
              <a:xfrm>
                <a:off x="2828" y="173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4" name="Freeform 186"/>
              <p:cNvSpPr/>
              <p:nvPr/>
            </p:nvSpPr>
            <p:spPr bwMode="auto">
              <a:xfrm>
                <a:off x="3061" y="2044"/>
                <a:ext cx="0" cy="6"/>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2"/>
                      <a:pt x="0" y="2"/>
                    </a:cubicBezTo>
                    <a:cubicBezTo>
                      <a:pt x="0" y="2"/>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5" name="Freeform 187"/>
              <p:cNvSpPr/>
              <p:nvPr/>
            </p:nvSpPr>
            <p:spPr bwMode="auto">
              <a:xfrm>
                <a:off x="2764" y="1832"/>
                <a:ext cx="37" cy="44"/>
              </a:xfrm>
              <a:custGeom>
                <a:avLst/>
                <a:gdLst>
                  <a:gd name="T0" fmla="*/ 4 w 14"/>
                  <a:gd name="T1" fmla="*/ 0 h 17"/>
                  <a:gd name="T2" fmla="*/ 3 w 14"/>
                  <a:gd name="T3" fmla="*/ 0 h 17"/>
                  <a:gd name="T4" fmla="*/ 2 w 14"/>
                  <a:gd name="T5" fmla="*/ 0 h 17"/>
                  <a:gd name="T6" fmla="*/ 1 w 14"/>
                  <a:gd name="T7" fmla="*/ 1 h 17"/>
                  <a:gd name="T8" fmla="*/ 0 w 14"/>
                  <a:gd name="T9" fmla="*/ 1 h 17"/>
                  <a:gd name="T10" fmla="*/ 0 w 14"/>
                  <a:gd name="T11" fmla="*/ 2 h 17"/>
                  <a:gd name="T12" fmla="*/ 1 w 14"/>
                  <a:gd name="T13" fmla="*/ 3 h 17"/>
                  <a:gd name="T14" fmla="*/ 1 w 14"/>
                  <a:gd name="T15" fmla="*/ 4 h 17"/>
                  <a:gd name="T16" fmla="*/ 1 w 14"/>
                  <a:gd name="T17" fmla="*/ 4 h 17"/>
                  <a:gd name="T18" fmla="*/ 1 w 14"/>
                  <a:gd name="T19" fmla="*/ 5 h 17"/>
                  <a:gd name="T20" fmla="*/ 2 w 14"/>
                  <a:gd name="T21" fmla="*/ 6 h 17"/>
                  <a:gd name="T22" fmla="*/ 1 w 14"/>
                  <a:gd name="T23" fmla="*/ 7 h 17"/>
                  <a:gd name="T24" fmla="*/ 1 w 14"/>
                  <a:gd name="T25" fmla="*/ 8 h 17"/>
                  <a:gd name="T26" fmla="*/ 2 w 14"/>
                  <a:gd name="T27" fmla="*/ 8 h 17"/>
                  <a:gd name="T28" fmla="*/ 2 w 14"/>
                  <a:gd name="T29" fmla="*/ 9 h 17"/>
                  <a:gd name="T30" fmla="*/ 2 w 14"/>
                  <a:gd name="T31" fmla="*/ 10 h 17"/>
                  <a:gd name="T32" fmla="*/ 2 w 14"/>
                  <a:gd name="T33" fmla="*/ 10 h 17"/>
                  <a:gd name="T34" fmla="*/ 2 w 14"/>
                  <a:gd name="T35" fmla="*/ 11 h 17"/>
                  <a:gd name="T36" fmla="*/ 1 w 14"/>
                  <a:gd name="T37" fmla="*/ 11 h 17"/>
                  <a:gd name="T38" fmla="*/ 2 w 14"/>
                  <a:gd name="T39" fmla="*/ 12 h 17"/>
                  <a:gd name="T40" fmla="*/ 3 w 14"/>
                  <a:gd name="T41" fmla="*/ 13 h 17"/>
                  <a:gd name="T42" fmla="*/ 4 w 14"/>
                  <a:gd name="T43" fmla="*/ 13 h 17"/>
                  <a:gd name="T44" fmla="*/ 5 w 14"/>
                  <a:gd name="T45" fmla="*/ 13 h 17"/>
                  <a:gd name="T46" fmla="*/ 5 w 14"/>
                  <a:gd name="T47" fmla="*/ 14 h 17"/>
                  <a:gd name="T48" fmla="*/ 6 w 14"/>
                  <a:gd name="T49" fmla="*/ 13 h 17"/>
                  <a:gd name="T50" fmla="*/ 6 w 14"/>
                  <a:gd name="T51" fmla="*/ 12 h 17"/>
                  <a:gd name="T52" fmla="*/ 7 w 14"/>
                  <a:gd name="T53" fmla="*/ 12 h 17"/>
                  <a:gd name="T54" fmla="*/ 8 w 14"/>
                  <a:gd name="T55" fmla="*/ 13 h 17"/>
                  <a:gd name="T56" fmla="*/ 9 w 14"/>
                  <a:gd name="T57" fmla="*/ 14 h 17"/>
                  <a:gd name="T58" fmla="*/ 10 w 14"/>
                  <a:gd name="T59" fmla="*/ 15 h 17"/>
                  <a:gd name="T60" fmla="*/ 10 w 14"/>
                  <a:gd name="T61" fmla="*/ 15 h 17"/>
                  <a:gd name="T62" fmla="*/ 10 w 14"/>
                  <a:gd name="T63" fmla="*/ 16 h 17"/>
                  <a:gd name="T64" fmla="*/ 10 w 14"/>
                  <a:gd name="T65" fmla="*/ 16 h 17"/>
                  <a:gd name="T66" fmla="*/ 11 w 14"/>
                  <a:gd name="T67" fmla="*/ 16 h 17"/>
                  <a:gd name="T68" fmla="*/ 12 w 14"/>
                  <a:gd name="T69" fmla="*/ 16 h 17"/>
                  <a:gd name="T70" fmla="*/ 13 w 14"/>
                  <a:gd name="T71" fmla="*/ 16 h 17"/>
                  <a:gd name="T72" fmla="*/ 12 w 14"/>
                  <a:gd name="T73" fmla="*/ 15 h 17"/>
                  <a:gd name="T74" fmla="*/ 13 w 14"/>
                  <a:gd name="T75" fmla="*/ 14 h 17"/>
                  <a:gd name="T76" fmla="*/ 14 w 14"/>
                  <a:gd name="T77" fmla="*/ 13 h 17"/>
                  <a:gd name="T78" fmla="*/ 14 w 14"/>
                  <a:gd name="T79" fmla="*/ 13 h 17"/>
                  <a:gd name="T80" fmla="*/ 14 w 14"/>
                  <a:gd name="T81" fmla="*/ 12 h 17"/>
                  <a:gd name="T82" fmla="*/ 13 w 14"/>
                  <a:gd name="T83" fmla="*/ 11 h 17"/>
                  <a:gd name="T84" fmla="*/ 12 w 14"/>
                  <a:gd name="T85" fmla="*/ 10 h 17"/>
                  <a:gd name="T86" fmla="*/ 12 w 14"/>
                  <a:gd name="T87" fmla="*/ 9 h 17"/>
                  <a:gd name="T88" fmla="*/ 13 w 14"/>
                  <a:gd name="T89" fmla="*/ 8 h 17"/>
                  <a:gd name="T90" fmla="*/ 12 w 14"/>
                  <a:gd name="T91" fmla="*/ 7 h 17"/>
                  <a:gd name="T92" fmla="*/ 13 w 14"/>
                  <a:gd name="T93" fmla="*/ 6 h 17"/>
                  <a:gd name="T94" fmla="*/ 12 w 14"/>
                  <a:gd name="T95" fmla="*/ 7 h 17"/>
                  <a:gd name="T96" fmla="*/ 11 w 14"/>
                  <a:gd name="T97" fmla="*/ 7 h 17"/>
                  <a:gd name="T98" fmla="*/ 10 w 14"/>
                  <a:gd name="T99" fmla="*/ 7 h 17"/>
                  <a:gd name="T100" fmla="*/ 9 w 14"/>
                  <a:gd name="T101" fmla="*/ 6 h 17"/>
                  <a:gd name="T102" fmla="*/ 9 w 14"/>
                  <a:gd name="T103" fmla="*/ 5 h 17"/>
                  <a:gd name="T104" fmla="*/ 9 w 14"/>
                  <a:gd name="T105" fmla="*/ 4 h 17"/>
                  <a:gd name="T106" fmla="*/ 8 w 14"/>
                  <a:gd name="T107" fmla="*/ 4 h 17"/>
                  <a:gd name="T108" fmla="*/ 7 w 14"/>
                  <a:gd name="T109" fmla="*/ 3 h 17"/>
                  <a:gd name="T110" fmla="*/ 7 w 14"/>
                  <a:gd name="T111" fmla="*/ 2 h 17"/>
                  <a:gd name="T112" fmla="*/ 6 w 14"/>
                  <a:gd name="T113" fmla="*/ 1 h 17"/>
                  <a:gd name="T114" fmla="*/ 5 w 14"/>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7">
                    <a:moveTo>
                      <a:pt x="5"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2" y="16"/>
                      <a:pt x="12" y="16"/>
                      <a:pt x="12" y="16"/>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8" y="5"/>
                      <a:pt x="8" y="5"/>
                    </a:cubicBezTo>
                    <a:cubicBezTo>
                      <a:pt x="8" y="5"/>
                      <a:pt x="8" y="5"/>
                      <a:pt x="8"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2"/>
                      <a:pt x="6" y="2"/>
                      <a:pt x="7"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6" name="Freeform 188"/>
              <p:cNvSpPr/>
              <p:nvPr/>
            </p:nvSpPr>
            <p:spPr bwMode="auto">
              <a:xfrm>
                <a:off x="3090" y="2065"/>
                <a:ext cx="6"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0" y="0"/>
                      <a:pt x="0" y="0"/>
                      <a:pt x="1" y="0"/>
                    </a:cubicBezTo>
                    <a:cubicBezTo>
                      <a:pt x="1"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7" name="Freeform 189"/>
              <p:cNvSpPr/>
              <p:nvPr/>
            </p:nvSpPr>
            <p:spPr bwMode="auto">
              <a:xfrm>
                <a:off x="2919"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8" name="Freeform 190"/>
              <p:cNvSpPr/>
              <p:nvPr/>
            </p:nvSpPr>
            <p:spPr bwMode="auto">
              <a:xfrm>
                <a:off x="2644" y="18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9" name="Freeform 191"/>
              <p:cNvSpPr/>
              <p:nvPr/>
            </p:nvSpPr>
            <p:spPr bwMode="auto">
              <a:xfrm>
                <a:off x="2644" y="1829"/>
                <a:ext cx="2"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0" name="Freeform 192"/>
              <p:cNvSpPr/>
              <p:nvPr/>
            </p:nvSpPr>
            <p:spPr bwMode="auto">
              <a:xfrm>
                <a:off x="2780" y="1876"/>
                <a:ext cx="21" cy="16"/>
              </a:xfrm>
              <a:custGeom>
                <a:avLst/>
                <a:gdLst>
                  <a:gd name="T0" fmla="*/ 6 w 8"/>
                  <a:gd name="T1" fmla="*/ 0 h 6"/>
                  <a:gd name="T2" fmla="*/ 6 w 8"/>
                  <a:gd name="T3" fmla="*/ 0 h 6"/>
                  <a:gd name="T4" fmla="*/ 6 w 8"/>
                  <a:gd name="T5" fmla="*/ 0 h 6"/>
                  <a:gd name="T6" fmla="*/ 5 w 8"/>
                  <a:gd name="T7" fmla="*/ 0 h 6"/>
                  <a:gd name="T8" fmla="*/ 5 w 8"/>
                  <a:gd name="T9" fmla="*/ 0 h 6"/>
                  <a:gd name="T10" fmla="*/ 5 w 8"/>
                  <a:gd name="T11" fmla="*/ 0 h 6"/>
                  <a:gd name="T12" fmla="*/ 4 w 8"/>
                  <a:gd name="T13" fmla="*/ 0 h 6"/>
                  <a:gd name="T14" fmla="*/ 4 w 8"/>
                  <a:gd name="T15" fmla="*/ 0 h 6"/>
                  <a:gd name="T16" fmla="*/ 4 w 8"/>
                  <a:gd name="T17" fmla="*/ 0 h 6"/>
                  <a:gd name="T18" fmla="*/ 3 w 8"/>
                  <a:gd name="T19" fmla="*/ 0 h 6"/>
                  <a:gd name="T20" fmla="*/ 3 w 8"/>
                  <a:gd name="T21" fmla="*/ 0 h 6"/>
                  <a:gd name="T22" fmla="*/ 3 w 8"/>
                  <a:gd name="T23" fmla="*/ 0 h 6"/>
                  <a:gd name="T24" fmla="*/ 3 w 8"/>
                  <a:gd name="T25" fmla="*/ 0 h 6"/>
                  <a:gd name="T26" fmla="*/ 2 w 8"/>
                  <a:gd name="T27" fmla="*/ 1 h 6"/>
                  <a:gd name="T28" fmla="*/ 2 w 8"/>
                  <a:gd name="T29" fmla="*/ 0 h 6"/>
                  <a:gd name="T30" fmla="*/ 2 w 8"/>
                  <a:gd name="T31" fmla="*/ 0 h 6"/>
                  <a:gd name="T32" fmla="*/ 2 w 8"/>
                  <a:gd name="T33" fmla="*/ 0 h 6"/>
                  <a:gd name="T34" fmla="*/ 1 w 8"/>
                  <a:gd name="T35" fmla="*/ 1 h 6"/>
                  <a:gd name="T36" fmla="*/ 1 w 8"/>
                  <a:gd name="T37" fmla="*/ 1 h 6"/>
                  <a:gd name="T38" fmla="*/ 1 w 8"/>
                  <a:gd name="T39" fmla="*/ 1 h 6"/>
                  <a:gd name="T40" fmla="*/ 0 w 8"/>
                  <a:gd name="T41" fmla="*/ 2 h 6"/>
                  <a:gd name="T42" fmla="*/ 0 w 8"/>
                  <a:gd name="T43" fmla="*/ 2 h 6"/>
                  <a:gd name="T44" fmla="*/ 0 w 8"/>
                  <a:gd name="T45" fmla="*/ 2 h 6"/>
                  <a:gd name="T46" fmla="*/ 0 w 8"/>
                  <a:gd name="T47" fmla="*/ 2 h 6"/>
                  <a:gd name="T48" fmla="*/ 0 w 8"/>
                  <a:gd name="T49" fmla="*/ 3 h 6"/>
                  <a:gd name="T50" fmla="*/ 0 w 8"/>
                  <a:gd name="T51" fmla="*/ 3 h 6"/>
                  <a:gd name="T52" fmla="*/ 0 w 8"/>
                  <a:gd name="T53" fmla="*/ 3 h 6"/>
                  <a:gd name="T54" fmla="*/ 0 w 8"/>
                  <a:gd name="T55" fmla="*/ 4 h 6"/>
                  <a:gd name="T56" fmla="*/ 0 w 8"/>
                  <a:gd name="T57" fmla="*/ 4 h 6"/>
                  <a:gd name="T58" fmla="*/ 0 w 8"/>
                  <a:gd name="T59" fmla="*/ 4 h 6"/>
                  <a:gd name="T60" fmla="*/ 1 w 8"/>
                  <a:gd name="T61" fmla="*/ 5 h 6"/>
                  <a:gd name="T62" fmla="*/ 1 w 8"/>
                  <a:gd name="T63" fmla="*/ 5 h 6"/>
                  <a:gd name="T64" fmla="*/ 1 w 8"/>
                  <a:gd name="T65" fmla="*/ 5 h 6"/>
                  <a:gd name="T66" fmla="*/ 2 w 8"/>
                  <a:gd name="T67" fmla="*/ 6 h 6"/>
                  <a:gd name="T68" fmla="*/ 2 w 8"/>
                  <a:gd name="T69" fmla="*/ 5 h 6"/>
                  <a:gd name="T70" fmla="*/ 3 w 8"/>
                  <a:gd name="T71" fmla="*/ 5 h 6"/>
                  <a:gd name="T72" fmla="*/ 4 w 8"/>
                  <a:gd name="T73" fmla="*/ 5 h 6"/>
                  <a:gd name="T74" fmla="*/ 4 w 8"/>
                  <a:gd name="T75" fmla="*/ 5 h 6"/>
                  <a:gd name="T76" fmla="*/ 4 w 8"/>
                  <a:gd name="T77" fmla="*/ 5 h 6"/>
                  <a:gd name="T78" fmla="*/ 4 w 8"/>
                  <a:gd name="T79" fmla="*/ 5 h 6"/>
                  <a:gd name="T80" fmla="*/ 5 w 8"/>
                  <a:gd name="T81" fmla="*/ 5 h 6"/>
                  <a:gd name="T82" fmla="*/ 5 w 8"/>
                  <a:gd name="T83" fmla="*/ 4 h 6"/>
                  <a:gd name="T84" fmla="*/ 5 w 8"/>
                  <a:gd name="T85" fmla="*/ 4 h 6"/>
                  <a:gd name="T86" fmla="*/ 6 w 8"/>
                  <a:gd name="T87" fmla="*/ 4 h 6"/>
                  <a:gd name="T88" fmla="*/ 6 w 8"/>
                  <a:gd name="T89" fmla="*/ 4 h 6"/>
                  <a:gd name="T90" fmla="*/ 7 w 8"/>
                  <a:gd name="T91" fmla="*/ 4 h 6"/>
                  <a:gd name="T92" fmla="*/ 7 w 8"/>
                  <a:gd name="T93" fmla="*/ 4 h 6"/>
                  <a:gd name="T94" fmla="*/ 7 w 8"/>
                  <a:gd name="T95" fmla="*/ 4 h 6"/>
                  <a:gd name="T96" fmla="*/ 8 w 8"/>
                  <a:gd name="T97" fmla="*/ 4 h 6"/>
                  <a:gd name="T98" fmla="*/ 8 w 8"/>
                  <a:gd name="T99" fmla="*/ 3 h 6"/>
                  <a:gd name="T100" fmla="*/ 8 w 8"/>
                  <a:gd name="T101" fmla="*/ 2 h 6"/>
                  <a:gd name="T102" fmla="*/ 8 w 8"/>
                  <a:gd name="T103" fmla="*/ 2 h 6"/>
                  <a:gd name="T104" fmla="*/ 8 w 8"/>
                  <a:gd name="T105" fmla="*/ 2 h 6"/>
                  <a:gd name="T106" fmla="*/ 8 w 8"/>
                  <a:gd name="T107" fmla="*/ 1 h 6"/>
                  <a:gd name="T108" fmla="*/ 8 w 8"/>
                  <a:gd name="T109" fmla="*/ 1 h 6"/>
                  <a:gd name="T110" fmla="*/ 7 w 8"/>
                  <a:gd name="T111" fmla="*/ 1 h 6"/>
                  <a:gd name="T112" fmla="*/ 7 w 8"/>
                  <a:gd name="T113" fmla="*/ 1 h 6"/>
                  <a:gd name="T114" fmla="*/ 7 w 8"/>
                  <a:gd name="T115" fmla="*/ 0 h 6"/>
                  <a:gd name="T116" fmla="*/ 7 w 8"/>
                  <a:gd name="T1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6">
                    <a:moveTo>
                      <a:pt x="6" y="0"/>
                    </a:move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2" y="5"/>
                      <a:pt x="2" y="5"/>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1" name="Rectangle 193"/>
              <p:cNvSpPr>
                <a:spLocks noChangeArrowheads="1"/>
              </p:cNvSpPr>
              <p:nvPr/>
            </p:nvSpPr>
            <p:spPr bwMode="auto">
              <a:xfrm>
                <a:off x="2670" y="1834"/>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2" name="Freeform 194"/>
              <p:cNvSpPr/>
              <p:nvPr/>
            </p:nvSpPr>
            <p:spPr bwMode="auto">
              <a:xfrm>
                <a:off x="2644" y="1813"/>
                <a:ext cx="42" cy="21"/>
              </a:xfrm>
              <a:custGeom>
                <a:avLst/>
                <a:gdLst>
                  <a:gd name="T0" fmla="*/ 15 w 16"/>
                  <a:gd name="T1" fmla="*/ 4 h 8"/>
                  <a:gd name="T2" fmla="*/ 14 w 16"/>
                  <a:gd name="T3" fmla="*/ 4 h 8"/>
                  <a:gd name="T4" fmla="*/ 14 w 16"/>
                  <a:gd name="T5" fmla="*/ 3 h 8"/>
                  <a:gd name="T6" fmla="*/ 13 w 16"/>
                  <a:gd name="T7" fmla="*/ 3 h 8"/>
                  <a:gd name="T8" fmla="*/ 13 w 16"/>
                  <a:gd name="T9" fmla="*/ 3 h 8"/>
                  <a:gd name="T10" fmla="*/ 12 w 16"/>
                  <a:gd name="T11" fmla="*/ 3 h 8"/>
                  <a:gd name="T12" fmla="*/ 12 w 16"/>
                  <a:gd name="T13" fmla="*/ 2 h 8"/>
                  <a:gd name="T14" fmla="*/ 12 w 16"/>
                  <a:gd name="T15" fmla="*/ 1 h 8"/>
                  <a:gd name="T16" fmla="*/ 13 w 16"/>
                  <a:gd name="T17" fmla="*/ 1 h 8"/>
                  <a:gd name="T18" fmla="*/ 12 w 16"/>
                  <a:gd name="T19" fmla="*/ 1 h 8"/>
                  <a:gd name="T20" fmla="*/ 12 w 16"/>
                  <a:gd name="T21" fmla="*/ 0 h 8"/>
                  <a:gd name="T22" fmla="*/ 11 w 16"/>
                  <a:gd name="T23" fmla="*/ 0 h 8"/>
                  <a:gd name="T24" fmla="*/ 10 w 16"/>
                  <a:gd name="T25" fmla="*/ 0 h 8"/>
                  <a:gd name="T26" fmla="*/ 9 w 16"/>
                  <a:gd name="T27" fmla="*/ 0 h 8"/>
                  <a:gd name="T28" fmla="*/ 9 w 16"/>
                  <a:gd name="T29" fmla="*/ 0 h 8"/>
                  <a:gd name="T30" fmla="*/ 8 w 16"/>
                  <a:gd name="T31" fmla="*/ 0 h 8"/>
                  <a:gd name="T32" fmla="*/ 8 w 16"/>
                  <a:gd name="T33" fmla="*/ 0 h 8"/>
                  <a:gd name="T34" fmla="*/ 6 w 16"/>
                  <a:gd name="T35" fmla="*/ 1 h 8"/>
                  <a:gd name="T36" fmla="*/ 5 w 16"/>
                  <a:gd name="T37" fmla="*/ 1 h 8"/>
                  <a:gd name="T38" fmla="*/ 5 w 16"/>
                  <a:gd name="T39" fmla="*/ 1 h 8"/>
                  <a:gd name="T40" fmla="*/ 4 w 16"/>
                  <a:gd name="T41" fmla="*/ 1 h 8"/>
                  <a:gd name="T42" fmla="*/ 4 w 16"/>
                  <a:gd name="T43" fmla="*/ 1 h 8"/>
                  <a:gd name="T44" fmla="*/ 3 w 16"/>
                  <a:gd name="T45" fmla="*/ 2 h 8"/>
                  <a:gd name="T46" fmla="*/ 3 w 16"/>
                  <a:gd name="T47" fmla="*/ 2 h 8"/>
                  <a:gd name="T48" fmla="*/ 3 w 16"/>
                  <a:gd name="T49" fmla="*/ 3 h 8"/>
                  <a:gd name="T50" fmla="*/ 2 w 16"/>
                  <a:gd name="T51" fmla="*/ 3 h 8"/>
                  <a:gd name="T52" fmla="*/ 2 w 16"/>
                  <a:gd name="T53" fmla="*/ 4 h 8"/>
                  <a:gd name="T54" fmla="*/ 1 w 16"/>
                  <a:gd name="T55" fmla="*/ 4 h 8"/>
                  <a:gd name="T56" fmla="*/ 1 w 16"/>
                  <a:gd name="T57" fmla="*/ 4 h 8"/>
                  <a:gd name="T58" fmla="*/ 1 w 16"/>
                  <a:gd name="T59" fmla="*/ 5 h 8"/>
                  <a:gd name="T60" fmla="*/ 0 w 16"/>
                  <a:gd name="T61" fmla="*/ 5 h 8"/>
                  <a:gd name="T62" fmla="*/ 1 w 16"/>
                  <a:gd name="T63" fmla="*/ 5 h 8"/>
                  <a:gd name="T64" fmla="*/ 2 w 16"/>
                  <a:gd name="T65" fmla="*/ 5 h 8"/>
                  <a:gd name="T66" fmla="*/ 3 w 16"/>
                  <a:gd name="T67" fmla="*/ 5 h 8"/>
                  <a:gd name="T68" fmla="*/ 3 w 16"/>
                  <a:gd name="T69" fmla="*/ 6 h 8"/>
                  <a:gd name="T70" fmla="*/ 3 w 16"/>
                  <a:gd name="T71" fmla="*/ 7 h 8"/>
                  <a:gd name="T72" fmla="*/ 3 w 16"/>
                  <a:gd name="T73" fmla="*/ 7 h 8"/>
                  <a:gd name="T74" fmla="*/ 4 w 16"/>
                  <a:gd name="T75" fmla="*/ 8 h 8"/>
                  <a:gd name="T76" fmla="*/ 4 w 16"/>
                  <a:gd name="T77" fmla="*/ 7 h 8"/>
                  <a:gd name="T78" fmla="*/ 5 w 16"/>
                  <a:gd name="T79" fmla="*/ 7 h 8"/>
                  <a:gd name="T80" fmla="*/ 6 w 16"/>
                  <a:gd name="T81" fmla="*/ 7 h 8"/>
                  <a:gd name="T82" fmla="*/ 7 w 16"/>
                  <a:gd name="T83" fmla="*/ 7 h 8"/>
                  <a:gd name="T84" fmla="*/ 7 w 16"/>
                  <a:gd name="T85" fmla="*/ 6 h 8"/>
                  <a:gd name="T86" fmla="*/ 7 w 16"/>
                  <a:gd name="T87" fmla="*/ 6 h 8"/>
                  <a:gd name="T88" fmla="*/ 8 w 16"/>
                  <a:gd name="T89" fmla="*/ 6 h 8"/>
                  <a:gd name="T90" fmla="*/ 8 w 16"/>
                  <a:gd name="T91" fmla="*/ 5 h 8"/>
                  <a:gd name="T92" fmla="*/ 9 w 16"/>
                  <a:gd name="T93" fmla="*/ 6 h 8"/>
                  <a:gd name="T94" fmla="*/ 9 w 16"/>
                  <a:gd name="T95" fmla="*/ 7 h 8"/>
                  <a:gd name="T96" fmla="*/ 10 w 16"/>
                  <a:gd name="T97" fmla="*/ 7 h 8"/>
                  <a:gd name="T98" fmla="*/ 10 w 16"/>
                  <a:gd name="T99" fmla="*/ 7 h 8"/>
                  <a:gd name="T100" fmla="*/ 10 w 16"/>
                  <a:gd name="T101" fmla="*/ 7 h 8"/>
                  <a:gd name="T102" fmla="*/ 11 w 16"/>
                  <a:gd name="T103" fmla="*/ 7 h 8"/>
                  <a:gd name="T104" fmla="*/ 11 w 16"/>
                  <a:gd name="T105" fmla="*/ 6 h 8"/>
                  <a:gd name="T106" fmla="*/ 11 w 16"/>
                  <a:gd name="T107" fmla="*/ 6 h 8"/>
                  <a:gd name="T108" fmla="*/ 11 w 16"/>
                  <a:gd name="T109" fmla="*/ 5 h 8"/>
                  <a:gd name="T110" fmla="*/ 12 w 16"/>
                  <a:gd name="T111" fmla="*/ 5 h 8"/>
                  <a:gd name="T112" fmla="*/ 13 w 16"/>
                  <a:gd name="T113" fmla="*/ 6 h 8"/>
                  <a:gd name="T114" fmla="*/ 14 w 16"/>
                  <a:gd name="T115" fmla="*/ 5 h 8"/>
                  <a:gd name="T116" fmla="*/ 15 w 16"/>
                  <a:gd name="T117" fmla="*/ 4 h 8"/>
                  <a:gd name="T118" fmla="*/ 15 w 16"/>
                  <a:gd name="T119" fmla="*/ 5 h 8"/>
                  <a:gd name="T120" fmla="*/ 15 w 16"/>
                  <a:gd name="T121" fmla="*/ 4 h 8"/>
                  <a:gd name="T122" fmla="*/ 15 w 16"/>
                  <a:gd name="T123" fmla="*/ 4 h 8"/>
                  <a:gd name="T124" fmla="*/ 16 w 16"/>
                  <a:gd name="T1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15" y="3"/>
                    </a:move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8" y="1"/>
                      <a:pt x="8" y="1"/>
                      <a:pt x="8" y="1"/>
                    </a:cubicBezTo>
                    <a:cubicBezTo>
                      <a:pt x="8" y="0"/>
                      <a:pt x="8" y="0"/>
                      <a:pt x="8" y="0"/>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5" y="7"/>
                      <a:pt x="5" y="7"/>
                      <a:pt x="5" y="7"/>
                    </a:cubicBezTo>
                    <a:cubicBezTo>
                      <a:pt x="5" y="7"/>
                      <a:pt x="5" y="7"/>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lnTo>
                      <a:pt x="15"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3" name="Freeform 195"/>
              <p:cNvSpPr/>
              <p:nvPr/>
            </p:nvSpPr>
            <p:spPr bwMode="auto">
              <a:xfrm>
                <a:off x="2680" y="182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4" name="Freeform 196"/>
              <p:cNvSpPr/>
              <p:nvPr/>
            </p:nvSpPr>
            <p:spPr bwMode="auto">
              <a:xfrm>
                <a:off x="2701" y="1771"/>
                <a:ext cx="61" cy="29"/>
              </a:xfrm>
              <a:custGeom>
                <a:avLst/>
                <a:gdLst>
                  <a:gd name="T0" fmla="*/ 6 w 23"/>
                  <a:gd name="T1" fmla="*/ 11 h 11"/>
                  <a:gd name="T2" fmla="*/ 7 w 23"/>
                  <a:gd name="T3" fmla="*/ 11 h 11"/>
                  <a:gd name="T4" fmla="*/ 8 w 23"/>
                  <a:gd name="T5" fmla="*/ 11 h 11"/>
                  <a:gd name="T6" fmla="*/ 8 w 23"/>
                  <a:gd name="T7" fmla="*/ 11 h 11"/>
                  <a:gd name="T8" fmla="*/ 9 w 23"/>
                  <a:gd name="T9" fmla="*/ 11 h 11"/>
                  <a:gd name="T10" fmla="*/ 10 w 23"/>
                  <a:gd name="T11" fmla="*/ 10 h 11"/>
                  <a:gd name="T12" fmla="*/ 11 w 23"/>
                  <a:gd name="T13" fmla="*/ 10 h 11"/>
                  <a:gd name="T14" fmla="*/ 12 w 23"/>
                  <a:gd name="T15" fmla="*/ 10 h 11"/>
                  <a:gd name="T16" fmla="*/ 13 w 23"/>
                  <a:gd name="T17" fmla="*/ 10 h 11"/>
                  <a:gd name="T18" fmla="*/ 14 w 23"/>
                  <a:gd name="T19" fmla="*/ 11 h 11"/>
                  <a:gd name="T20" fmla="*/ 16 w 23"/>
                  <a:gd name="T21" fmla="*/ 10 h 11"/>
                  <a:gd name="T22" fmla="*/ 16 w 23"/>
                  <a:gd name="T23" fmla="*/ 11 h 11"/>
                  <a:gd name="T24" fmla="*/ 17 w 23"/>
                  <a:gd name="T25" fmla="*/ 11 h 11"/>
                  <a:gd name="T26" fmla="*/ 18 w 23"/>
                  <a:gd name="T27" fmla="*/ 10 h 11"/>
                  <a:gd name="T28" fmla="*/ 19 w 23"/>
                  <a:gd name="T29" fmla="*/ 10 h 11"/>
                  <a:gd name="T30" fmla="*/ 20 w 23"/>
                  <a:gd name="T31" fmla="*/ 10 h 11"/>
                  <a:gd name="T32" fmla="*/ 21 w 23"/>
                  <a:gd name="T33" fmla="*/ 9 h 11"/>
                  <a:gd name="T34" fmla="*/ 21 w 23"/>
                  <a:gd name="T35" fmla="*/ 8 h 11"/>
                  <a:gd name="T36" fmla="*/ 22 w 23"/>
                  <a:gd name="T37" fmla="*/ 8 h 11"/>
                  <a:gd name="T38" fmla="*/ 23 w 23"/>
                  <a:gd name="T39" fmla="*/ 7 h 11"/>
                  <a:gd name="T40" fmla="*/ 23 w 23"/>
                  <a:gd name="T41" fmla="*/ 7 h 11"/>
                  <a:gd name="T42" fmla="*/ 23 w 23"/>
                  <a:gd name="T43" fmla="*/ 6 h 11"/>
                  <a:gd name="T44" fmla="*/ 22 w 23"/>
                  <a:gd name="T45" fmla="*/ 6 h 11"/>
                  <a:gd name="T46" fmla="*/ 21 w 23"/>
                  <a:gd name="T47" fmla="*/ 5 h 11"/>
                  <a:gd name="T48" fmla="*/ 20 w 23"/>
                  <a:gd name="T49" fmla="*/ 5 h 11"/>
                  <a:gd name="T50" fmla="*/ 19 w 23"/>
                  <a:gd name="T51" fmla="*/ 5 h 11"/>
                  <a:gd name="T52" fmla="*/ 19 w 23"/>
                  <a:gd name="T53" fmla="*/ 4 h 11"/>
                  <a:gd name="T54" fmla="*/ 18 w 23"/>
                  <a:gd name="T55" fmla="*/ 4 h 11"/>
                  <a:gd name="T56" fmla="*/ 17 w 23"/>
                  <a:gd name="T57" fmla="*/ 3 h 11"/>
                  <a:gd name="T58" fmla="*/ 17 w 23"/>
                  <a:gd name="T59" fmla="*/ 4 h 11"/>
                  <a:gd name="T60" fmla="*/ 16 w 23"/>
                  <a:gd name="T61" fmla="*/ 5 h 11"/>
                  <a:gd name="T62" fmla="*/ 15 w 23"/>
                  <a:gd name="T63" fmla="*/ 4 h 11"/>
                  <a:gd name="T64" fmla="*/ 15 w 23"/>
                  <a:gd name="T65" fmla="*/ 4 h 11"/>
                  <a:gd name="T66" fmla="*/ 14 w 23"/>
                  <a:gd name="T67" fmla="*/ 3 h 11"/>
                  <a:gd name="T68" fmla="*/ 15 w 23"/>
                  <a:gd name="T69" fmla="*/ 2 h 11"/>
                  <a:gd name="T70" fmla="*/ 14 w 23"/>
                  <a:gd name="T71" fmla="*/ 2 h 11"/>
                  <a:gd name="T72" fmla="*/ 13 w 23"/>
                  <a:gd name="T73" fmla="*/ 2 h 11"/>
                  <a:gd name="T74" fmla="*/ 12 w 23"/>
                  <a:gd name="T75" fmla="*/ 2 h 11"/>
                  <a:gd name="T76" fmla="*/ 11 w 23"/>
                  <a:gd name="T77" fmla="*/ 1 h 11"/>
                  <a:gd name="T78" fmla="*/ 10 w 23"/>
                  <a:gd name="T79" fmla="*/ 1 h 11"/>
                  <a:gd name="T80" fmla="*/ 9 w 23"/>
                  <a:gd name="T81" fmla="*/ 1 h 11"/>
                  <a:gd name="T82" fmla="*/ 8 w 23"/>
                  <a:gd name="T83" fmla="*/ 1 h 11"/>
                  <a:gd name="T84" fmla="*/ 8 w 23"/>
                  <a:gd name="T85" fmla="*/ 1 h 11"/>
                  <a:gd name="T86" fmla="*/ 7 w 23"/>
                  <a:gd name="T87" fmla="*/ 1 h 11"/>
                  <a:gd name="T88" fmla="*/ 6 w 23"/>
                  <a:gd name="T89" fmla="*/ 2 h 11"/>
                  <a:gd name="T90" fmla="*/ 5 w 23"/>
                  <a:gd name="T91" fmla="*/ 2 h 11"/>
                  <a:gd name="T92" fmla="*/ 4 w 23"/>
                  <a:gd name="T93" fmla="*/ 3 h 11"/>
                  <a:gd name="T94" fmla="*/ 3 w 23"/>
                  <a:gd name="T95" fmla="*/ 3 h 11"/>
                  <a:gd name="T96" fmla="*/ 2 w 23"/>
                  <a:gd name="T97" fmla="*/ 3 h 11"/>
                  <a:gd name="T98" fmla="*/ 1 w 23"/>
                  <a:gd name="T99" fmla="*/ 4 h 11"/>
                  <a:gd name="T100" fmla="*/ 0 w 23"/>
                  <a:gd name="T101" fmla="*/ 4 h 11"/>
                  <a:gd name="T102" fmla="*/ 1 w 23"/>
                  <a:gd name="T103" fmla="*/ 5 h 11"/>
                  <a:gd name="T104" fmla="*/ 1 w 23"/>
                  <a:gd name="T105" fmla="*/ 6 h 11"/>
                  <a:gd name="T106" fmla="*/ 1 w 23"/>
                  <a:gd name="T107" fmla="*/ 7 h 11"/>
                  <a:gd name="T108" fmla="*/ 2 w 23"/>
                  <a:gd name="T109" fmla="*/ 7 h 11"/>
                  <a:gd name="T110" fmla="*/ 2 w 23"/>
                  <a:gd name="T111" fmla="*/ 8 h 11"/>
                  <a:gd name="T112" fmla="*/ 3 w 23"/>
                  <a:gd name="T113" fmla="*/ 9 h 11"/>
                  <a:gd name="T114" fmla="*/ 4 w 23"/>
                  <a:gd name="T115" fmla="*/ 9 h 11"/>
                  <a:gd name="T116" fmla="*/ 5 w 23"/>
                  <a:gd name="T117" fmla="*/ 10 h 11"/>
                  <a:gd name="T118" fmla="*/ 6 w 23"/>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1">
                    <a:moveTo>
                      <a:pt x="6" y="10"/>
                    </a:move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5" name="Freeform 197"/>
              <p:cNvSpPr/>
              <p:nvPr/>
            </p:nvSpPr>
            <p:spPr bwMode="auto">
              <a:xfrm>
                <a:off x="2728" y="177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6" name="Freeform 198"/>
              <p:cNvSpPr/>
              <p:nvPr/>
            </p:nvSpPr>
            <p:spPr bwMode="auto">
              <a:xfrm>
                <a:off x="2667" y="1811"/>
                <a:ext cx="0" cy="2"/>
              </a:xfrm>
              <a:custGeom>
                <a:avLst/>
                <a:gdLst>
                  <a:gd name="T0" fmla="*/ 2 h 2"/>
                  <a:gd name="T1" fmla="*/ 2 h 2"/>
                  <a:gd name="T2" fmla="*/ 0 h 2"/>
                  <a:gd name="T3" fmla="*/ 0 h 2"/>
                  <a:gd name="T4" fmla="*/ 2 h 2"/>
                  <a:gd name="T5" fmla="*/ 2 h 2"/>
                  <a:gd name="T6" fmla="*/ 2 h 2"/>
                  <a:gd name="T7" fmla="*/ 2 h 2"/>
                  <a:gd name="T8" fmla="*/ 2 h 2"/>
                  <a:gd name="T9"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2">
                    <a:moveTo>
                      <a:pt x="0" y="2"/>
                    </a:moveTo>
                    <a:lnTo>
                      <a:pt x="0" y="2"/>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7" name="Freeform 199"/>
              <p:cNvSpPr/>
              <p:nvPr/>
            </p:nvSpPr>
            <p:spPr bwMode="auto">
              <a:xfrm>
                <a:off x="2775" y="1866"/>
                <a:ext cx="16" cy="13"/>
              </a:xfrm>
              <a:custGeom>
                <a:avLst/>
                <a:gdLst>
                  <a:gd name="T0" fmla="*/ 2 w 6"/>
                  <a:gd name="T1" fmla="*/ 4 h 5"/>
                  <a:gd name="T2" fmla="*/ 2 w 6"/>
                  <a:gd name="T3" fmla="*/ 5 h 5"/>
                  <a:gd name="T4" fmla="*/ 2 w 6"/>
                  <a:gd name="T5" fmla="*/ 5 h 5"/>
                  <a:gd name="T6" fmla="*/ 2 w 6"/>
                  <a:gd name="T7" fmla="*/ 5 h 5"/>
                  <a:gd name="T8" fmla="*/ 2 w 6"/>
                  <a:gd name="T9" fmla="*/ 5 h 5"/>
                  <a:gd name="T10" fmla="*/ 2 w 6"/>
                  <a:gd name="T11" fmla="*/ 4 h 5"/>
                  <a:gd name="T12" fmla="*/ 3 w 6"/>
                  <a:gd name="T13" fmla="*/ 4 h 5"/>
                  <a:gd name="T14" fmla="*/ 3 w 6"/>
                  <a:gd name="T15" fmla="*/ 4 h 5"/>
                  <a:gd name="T16" fmla="*/ 3 w 6"/>
                  <a:gd name="T17" fmla="*/ 4 h 5"/>
                  <a:gd name="T18" fmla="*/ 3 w 6"/>
                  <a:gd name="T19" fmla="*/ 4 h 5"/>
                  <a:gd name="T20" fmla="*/ 4 w 6"/>
                  <a:gd name="T21" fmla="*/ 4 h 5"/>
                  <a:gd name="T22" fmla="*/ 4 w 6"/>
                  <a:gd name="T23" fmla="*/ 4 h 5"/>
                  <a:gd name="T24" fmla="*/ 4 w 6"/>
                  <a:gd name="T25" fmla="*/ 4 h 5"/>
                  <a:gd name="T26" fmla="*/ 4 w 6"/>
                  <a:gd name="T27" fmla="*/ 4 h 5"/>
                  <a:gd name="T28" fmla="*/ 5 w 6"/>
                  <a:gd name="T29" fmla="*/ 4 h 5"/>
                  <a:gd name="T30" fmla="*/ 5 w 6"/>
                  <a:gd name="T31" fmla="*/ 4 h 5"/>
                  <a:gd name="T32" fmla="*/ 5 w 6"/>
                  <a:gd name="T33" fmla="*/ 3 h 5"/>
                  <a:gd name="T34" fmla="*/ 5 w 6"/>
                  <a:gd name="T35" fmla="*/ 3 h 5"/>
                  <a:gd name="T36" fmla="*/ 5 w 6"/>
                  <a:gd name="T37" fmla="*/ 3 h 5"/>
                  <a:gd name="T38" fmla="*/ 5 w 6"/>
                  <a:gd name="T39" fmla="*/ 3 h 5"/>
                  <a:gd name="T40" fmla="*/ 6 w 6"/>
                  <a:gd name="T41" fmla="*/ 3 h 5"/>
                  <a:gd name="T42" fmla="*/ 6 w 6"/>
                  <a:gd name="T43" fmla="*/ 2 h 5"/>
                  <a:gd name="T44" fmla="*/ 6 w 6"/>
                  <a:gd name="T45" fmla="*/ 2 h 5"/>
                  <a:gd name="T46" fmla="*/ 6 w 6"/>
                  <a:gd name="T47" fmla="*/ 2 h 5"/>
                  <a:gd name="T48" fmla="*/ 5 w 6"/>
                  <a:gd name="T49" fmla="*/ 2 h 5"/>
                  <a:gd name="T50" fmla="*/ 5 w 6"/>
                  <a:gd name="T51" fmla="*/ 2 h 5"/>
                  <a:gd name="T52" fmla="*/ 5 w 6"/>
                  <a:gd name="T53" fmla="*/ 2 h 5"/>
                  <a:gd name="T54" fmla="*/ 5 w 6"/>
                  <a:gd name="T55" fmla="*/ 2 h 5"/>
                  <a:gd name="T56" fmla="*/ 5 w 6"/>
                  <a:gd name="T57" fmla="*/ 1 h 5"/>
                  <a:gd name="T58" fmla="*/ 5 w 6"/>
                  <a:gd name="T59" fmla="*/ 1 h 5"/>
                  <a:gd name="T60" fmla="*/ 4 w 6"/>
                  <a:gd name="T61" fmla="*/ 1 h 5"/>
                  <a:gd name="T62" fmla="*/ 4 w 6"/>
                  <a:gd name="T63" fmla="*/ 1 h 5"/>
                  <a:gd name="T64" fmla="*/ 4 w 6"/>
                  <a:gd name="T65" fmla="*/ 1 h 5"/>
                  <a:gd name="T66" fmla="*/ 4 w 6"/>
                  <a:gd name="T67" fmla="*/ 0 h 5"/>
                  <a:gd name="T68" fmla="*/ 3 w 6"/>
                  <a:gd name="T69" fmla="*/ 0 h 5"/>
                  <a:gd name="T70" fmla="*/ 3 w 6"/>
                  <a:gd name="T71" fmla="*/ 0 h 5"/>
                  <a:gd name="T72" fmla="*/ 3 w 6"/>
                  <a:gd name="T73" fmla="*/ 0 h 5"/>
                  <a:gd name="T74" fmla="*/ 3 w 6"/>
                  <a:gd name="T75" fmla="*/ 0 h 5"/>
                  <a:gd name="T76" fmla="*/ 3 w 6"/>
                  <a:gd name="T77" fmla="*/ 0 h 5"/>
                  <a:gd name="T78" fmla="*/ 2 w 6"/>
                  <a:gd name="T79" fmla="*/ 0 h 5"/>
                  <a:gd name="T80" fmla="*/ 2 w 6"/>
                  <a:gd name="T81" fmla="*/ 0 h 5"/>
                  <a:gd name="T82" fmla="*/ 2 w 6"/>
                  <a:gd name="T83" fmla="*/ 1 h 5"/>
                  <a:gd name="T84" fmla="*/ 2 w 6"/>
                  <a:gd name="T85" fmla="*/ 1 h 5"/>
                  <a:gd name="T86" fmla="*/ 2 w 6"/>
                  <a:gd name="T87" fmla="*/ 1 h 5"/>
                  <a:gd name="T88" fmla="*/ 2 w 6"/>
                  <a:gd name="T89" fmla="*/ 1 h 5"/>
                  <a:gd name="T90" fmla="*/ 2 w 6"/>
                  <a:gd name="T91" fmla="*/ 1 h 5"/>
                  <a:gd name="T92" fmla="*/ 1 w 6"/>
                  <a:gd name="T93" fmla="*/ 1 h 5"/>
                  <a:gd name="T94" fmla="*/ 1 w 6"/>
                  <a:gd name="T95" fmla="*/ 1 h 5"/>
                  <a:gd name="T96" fmla="*/ 1 w 6"/>
                  <a:gd name="T97" fmla="*/ 2 h 5"/>
                  <a:gd name="T98" fmla="*/ 0 w 6"/>
                  <a:gd name="T99" fmla="*/ 2 h 5"/>
                  <a:gd name="T100" fmla="*/ 0 w 6"/>
                  <a:gd name="T101" fmla="*/ 2 h 5"/>
                  <a:gd name="T102" fmla="*/ 0 w 6"/>
                  <a:gd name="T103" fmla="*/ 2 h 5"/>
                  <a:gd name="T104" fmla="*/ 1 w 6"/>
                  <a:gd name="T105" fmla="*/ 3 h 5"/>
                  <a:gd name="T106" fmla="*/ 1 w 6"/>
                  <a:gd name="T107" fmla="*/ 3 h 5"/>
                  <a:gd name="T108" fmla="*/ 1 w 6"/>
                  <a:gd name="T109" fmla="*/ 3 h 5"/>
                  <a:gd name="T110" fmla="*/ 1 w 6"/>
                  <a:gd name="T111" fmla="*/ 3 h 5"/>
                  <a:gd name="T112" fmla="*/ 1 w 6"/>
                  <a:gd name="T113" fmla="*/ 3 h 5"/>
                  <a:gd name="T114" fmla="*/ 2 w 6"/>
                  <a:gd name="T115" fmla="*/ 3 h 5"/>
                  <a:gd name="T116" fmla="*/ 2 w 6"/>
                  <a:gd name="T117" fmla="*/ 4 h 5"/>
                  <a:gd name="T118" fmla="*/ 2 w 6"/>
                  <a:gd name="T1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 h="5">
                    <a:moveTo>
                      <a:pt x="2" y="4"/>
                    </a:move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8" name="Freeform 200"/>
              <p:cNvSpPr/>
              <p:nvPr/>
            </p:nvSpPr>
            <p:spPr bwMode="auto">
              <a:xfrm>
                <a:off x="2736" y="1842"/>
                <a:ext cx="34" cy="29"/>
              </a:xfrm>
              <a:custGeom>
                <a:avLst/>
                <a:gdLst>
                  <a:gd name="T0" fmla="*/ 13 w 13"/>
                  <a:gd name="T1" fmla="*/ 6 h 11"/>
                  <a:gd name="T2" fmla="*/ 12 w 13"/>
                  <a:gd name="T3" fmla="*/ 6 h 11"/>
                  <a:gd name="T4" fmla="*/ 12 w 13"/>
                  <a:gd name="T5" fmla="*/ 5 h 11"/>
                  <a:gd name="T6" fmla="*/ 13 w 13"/>
                  <a:gd name="T7" fmla="*/ 5 h 11"/>
                  <a:gd name="T8" fmla="*/ 13 w 13"/>
                  <a:gd name="T9" fmla="*/ 5 h 11"/>
                  <a:gd name="T10" fmla="*/ 13 w 13"/>
                  <a:gd name="T11" fmla="*/ 5 h 11"/>
                  <a:gd name="T12" fmla="*/ 12 w 13"/>
                  <a:gd name="T13" fmla="*/ 4 h 11"/>
                  <a:gd name="T14" fmla="*/ 12 w 13"/>
                  <a:gd name="T15" fmla="*/ 4 h 11"/>
                  <a:gd name="T16" fmla="*/ 11 w 13"/>
                  <a:gd name="T17" fmla="*/ 4 h 11"/>
                  <a:gd name="T18" fmla="*/ 11 w 13"/>
                  <a:gd name="T19" fmla="*/ 3 h 11"/>
                  <a:gd name="T20" fmla="*/ 12 w 13"/>
                  <a:gd name="T21" fmla="*/ 3 h 11"/>
                  <a:gd name="T22" fmla="*/ 12 w 13"/>
                  <a:gd name="T23" fmla="*/ 2 h 11"/>
                  <a:gd name="T24" fmla="*/ 12 w 13"/>
                  <a:gd name="T25" fmla="*/ 1 h 11"/>
                  <a:gd name="T26" fmla="*/ 12 w 13"/>
                  <a:gd name="T27" fmla="*/ 1 h 11"/>
                  <a:gd name="T28" fmla="*/ 11 w 13"/>
                  <a:gd name="T29" fmla="*/ 2 h 11"/>
                  <a:gd name="T30" fmla="*/ 11 w 13"/>
                  <a:gd name="T31" fmla="*/ 1 h 11"/>
                  <a:gd name="T32" fmla="*/ 10 w 13"/>
                  <a:gd name="T33" fmla="*/ 1 h 11"/>
                  <a:gd name="T34" fmla="*/ 10 w 13"/>
                  <a:gd name="T35" fmla="*/ 1 h 11"/>
                  <a:gd name="T36" fmla="*/ 9 w 13"/>
                  <a:gd name="T37" fmla="*/ 1 h 11"/>
                  <a:gd name="T38" fmla="*/ 8 w 13"/>
                  <a:gd name="T39" fmla="*/ 1 h 11"/>
                  <a:gd name="T40" fmla="*/ 8 w 13"/>
                  <a:gd name="T41" fmla="*/ 0 h 11"/>
                  <a:gd name="T42" fmla="*/ 7 w 13"/>
                  <a:gd name="T43" fmla="*/ 1 h 11"/>
                  <a:gd name="T44" fmla="*/ 7 w 13"/>
                  <a:gd name="T45" fmla="*/ 0 h 11"/>
                  <a:gd name="T46" fmla="*/ 6 w 13"/>
                  <a:gd name="T47" fmla="*/ 1 h 11"/>
                  <a:gd name="T48" fmla="*/ 5 w 13"/>
                  <a:gd name="T49" fmla="*/ 0 h 11"/>
                  <a:gd name="T50" fmla="*/ 4 w 13"/>
                  <a:gd name="T51" fmla="*/ 0 h 11"/>
                  <a:gd name="T52" fmla="*/ 4 w 13"/>
                  <a:gd name="T53" fmla="*/ 0 h 11"/>
                  <a:gd name="T54" fmla="*/ 2 w 13"/>
                  <a:gd name="T55" fmla="*/ 0 h 11"/>
                  <a:gd name="T56" fmla="*/ 2 w 13"/>
                  <a:gd name="T57" fmla="*/ 0 h 11"/>
                  <a:gd name="T58" fmla="*/ 2 w 13"/>
                  <a:gd name="T59" fmla="*/ 1 h 11"/>
                  <a:gd name="T60" fmla="*/ 1 w 13"/>
                  <a:gd name="T61" fmla="*/ 1 h 11"/>
                  <a:gd name="T62" fmla="*/ 1 w 13"/>
                  <a:gd name="T63" fmla="*/ 0 h 11"/>
                  <a:gd name="T64" fmla="*/ 0 w 13"/>
                  <a:gd name="T65" fmla="*/ 0 h 11"/>
                  <a:gd name="T66" fmla="*/ 0 w 13"/>
                  <a:gd name="T67" fmla="*/ 1 h 11"/>
                  <a:gd name="T68" fmla="*/ 0 w 13"/>
                  <a:gd name="T69" fmla="*/ 2 h 11"/>
                  <a:gd name="T70" fmla="*/ 0 w 13"/>
                  <a:gd name="T71" fmla="*/ 2 h 11"/>
                  <a:gd name="T72" fmla="*/ 1 w 13"/>
                  <a:gd name="T73" fmla="*/ 2 h 11"/>
                  <a:gd name="T74" fmla="*/ 1 w 13"/>
                  <a:gd name="T75" fmla="*/ 3 h 11"/>
                  <a:gd name="T76" fmla="*/ 1 w 13"/>
                  <a:gd name="T77" fmla="*/ 3 h 11"/>
                  <a:gd name="T78" fmla="*/ 2 w 13"/>
                  <a:gd name="T79" fmla="*/ 4 h 11"/>
                  <a:gd name="T80" fmla="*/ 2 w 13"/>
                  <a:gd name="T81" fmla="*/ 4 h 11"/>
                  <a:gd name="T82" fmla="*/ 2 w 13"/>
                  <a:gd name="T83" fmla="*/ 5 h 11"/>
                  <a:gd name="T84" fmla="*/ 3 w 13"/>
                  <a:gd name="T85" fmla="*/ 5 h 11"/>
                  <a:gd name="T86" fmla="*/ 3 w 13"/>
                  <a:gd name="T87" fmla="*/ 6 h 11"/>
                  <a:gd name="T88" fmla="*/ 3 w 13"/>
                  <a:gd name="T89" fmla="*/ 6 h 11"/>
                  <a:gd name="T90" fmla="*/ 4 w 13"/>
                  <a:gd name="T91" fmla="*/ 7 h 11"/>
                  <a:gd name="T92" fmla="*/ 5 w 13"/>
                  <a:gd name="T93" fmla="*/ 7 h 11"/>
                  <a:gd name="T94" fmla="*/ 5 w 13"/>
                  <a:gd name="T95" fmla="*/ 8 h 11"/>
                  <a:gd name="T96" fmla="*/ 6 w 13"/>
                  <a:gd name="T97" fmla="*/ 9 h 11"/>
                  <a:gd name="T98" fmla="*/ 7 w 13"/>
                  <a:gd name="T99" fmla="*/ 9 h 11"/>
                  <a:gd name="T100" fmla="*/ 7 w 13"/>
                  <a:gd name="T101" fmla="*/ 10 h 11"/>
                  <a:gd name="T102" fmla="*/ 8 w 13"/>
                  <a:gd name="T103" fmla="*/ 10 h 11"/>
                  <a:gd name="T104" fmla="*/ 8 w 13"/>
                  <a:gd name="T105" fmla="*/ 11 h 11"/>
                  <a:gd name="T106" fmla="*/ 8 w 13"/>
                  <a:gd name="T107" fmla="*/ 11 h 11"/>
                  <a:gd name="T108" fmla="*/ 9 w 13"/>
                  <a:gd name="T109" fmla="*/ 11 h 11"/>
                  <a:gd name="T110" fmla="*/ 9 w 13"/>
                  <a:gd name="T111" fmla="*/ 11 h 11"/>
                  <a:gd name="T112" fmla="*/ 9 w 13"/>
                  <a:gd name="T113" fmla="*/ 9 h 11"/>
                  <a:gd name="T114" fmla="*/ 10 w 13"/>
                  <a:gd name="T115" fmla="*/ 9 h 11"/>
                  <a:gd name="T116" fmla="*/ 10 w 13"/>
                  <a:gd name="T117" fmla="*/ 8 h 11"/>
                  <a:gd name="T118" fmla="*/ 11 w 13"/>
                  <a:gd name="T119" fmla="*/ 8 h 11"/>
                  <a:gd name="T120" fmla="*/ 11 w 13"/>
                  <a:gd name="T121" fmla="*/ 7 h 11"/>
                  <a:gd name="T122" fmla="*/ 11 w 13"/>
                  <a:gd name="T123" fmla="*/ 7 h 11"/>
                  <a:gd name="T124" fmla="*/ 13 w 13"/>
                  <a:gd name="T1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11">
                    <a:moveTo>
                      <a:pt x="13" y="7"/>
                    </a:move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4"/>
                      <a:pt x="2" y="4"/>
                      <a:pt x="2" y="4"/>
                    </a:cubicBezTo>
                    <a:cubicBezTo>
                      <a:pt x="2"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9" name="Freeform 201"/>
              <p:cNvSpPr/>
              <p:nvPr/>
            </p:nvSpPr>
            <p:spPr bwMode="auto">
              <a:xfrm>
                <a:off x="2678" y="1797"/>
                <a:ext cx="68" cy="29"/>
              </a:xfrm>
              <a:custGeom>
                <a:avLst/>
                <a:gdLst>
                  <a:gd name="T0" fmla="*/ 24 w 26"/>
                  <a:gd name="T1" fmla="*/ 8 h 11"/>
                  <a:gd name="T2" fmla="*/ 24 w 26"/>
                  <a:gd name="T3" fmla="*/ 7 h 11"/>
                  <a:gd name="T4" fmla="*/ 25 w 26"/>
                  <a:gd name="T5" fmla="*/ 7 h 11"/>
                  <a:gd name="T6" fmla="*/ 24 w 26"/>
                  <a:gd name="T7" fmla="*/ 6 h 11"/>
                  <a:gd name="T8" fmla="*/ 25 w 26"/>
                  <a:gd name="T9" fmla="*/ 5 h 11"/>
                  <a:gd name="T10" fmla="*/ 26 w 26"/>
                  <a:gd name="T11" fmla="*/ 5 h 11"/>
                  <a:gd name="T12" fmla="*/ 26 w 26"/>
                  <a:gd name="T13" fmla="*/ 5 h 11"/>
                  <a:gd name="T14" fmla="*/ 26 w 26"/>
                  <a:gd name="T15" fmla="*/ 4 h 11"/>
                  <a:gd name="T16" fmla="*/ 26 w 26"/>
                  <a:gd name="T17" fmla="*/ 3 h 11"/>
                  <a:gd name="T18" fmla="*/ 26 w 26"/>
                  <a:gd name="T19" fmla="*/ 2 h 11"/>
                  <a:gd name="T20" fmla="*/ 25 w 26"/>
                  <a:gd name="T21" fmla="*/ 1 h 11"/>
                  <a:gd name="T22" fmla="*/ 24 w 26"/>
                  <a:gd name="T23" fmla="*/ 1 h 11"/>
                  <a:gd name="T24" fmla="*/ 22 w 26"/>
                  <a:gd name="T25" fmla="*/ 1 h 11"/>
                  <a:gd name="T26" fmla="*/ 21 w 26"/>
                  <a:gd name="T27" fmla="*/ 0 h 11"/>
                  <a:gd name="T28" fmla="*/ 20 w 26"/>
                  <a:gd name="T29" fmla="*/ 0 h 11"/>
                  <a:gd name="T30" fmla="*/ 19 w 26"/>
                  <a:gd name="T31" fmla="*/ 0 h 11"/>
                  <a:gd name="T32" fmla="*/ 19 w 26"/>
                  <a:gd name="T33" fmla="*/ 1 h 11"/>
                  <a:gd name="T34" fmla="*/ 18 w 26"/>
                  <a:gd name="T35" fmla="*/ 2 h 11"/>
                  <a:gd name="T36" fmla="*/ 17 w 26"/>
                  <a:gd name="T37" fmla="*/ 2 h 11"/>
                  <a:gd name="T38" fmla="*/ 15 w 26"/>
                  <a:gd name="T39" fmla="*/ 1 h 11"/>
                  <a:gd name="T40" fmla="*/ 15 w 26"/>
                  <a:gd name="T41" fmla="*/ 2 h 11"/>
                  <a:gd name="T42" fmla="*/ 14 w 26"/>
                  <a:gd name="T43" fmla="*/ 2 h 11"/>
                  <a:gd name="T44" fmla="*/ 13 w 26"/>
                  <a:gd name="T45" fmla="*/ 3 h 11"/>
                  <a:gd name="T46" fmla="*/ 12 w 26"/>
                  <a:gd name="T47" fmla="*/ 3 h 11"/>
                  <a:gd name="T48" fmla="*/ 11 w 26"/>
                  <a:gd name="T49" fmla="*/ 4 h 11"/>
                  <a:gd name="T50" fmla="*/ 12 w 26"/>
                  <a:gd name="T51" fmla="*/ 5 h 11"/>
                  <a:gd name="T52" fmla="*/ 12 w 26"/>
                  <a:gd name="T53" fmla="*/ 5 h 11"/>
                  <a:gd name="T54" fmla="*/ 12 w 26"/>
                  <a:gd name="T55" fmla="*/ 6 h 11"/>
                  <a:gd name="T56" fmla="*/ 12 w 26"/>
                  <a:gd name="T57" fmla="*/ 7 h 11"/>
                  <a:gd name="T58" fmla="*/ 11 w 26"/>
                  <a:gd name="T59" fmla="*/ 6 h 11"/>
                  <a:gd name="T60" fmla="*/ 9 w 26"/>
                  <a:gd name="T61" fmla="*/ 6 h 11"/>
                  <a:gd name="T62" fmla="*/ 7 w 26"/>
                  <a:gd name="T63" fmla="*/ 6 h 11"/>
                  <a:gd name="T64" fmla="*/ 6 w 26"/>
                  <a:gd name="T65" fmla="*/ 7 h 11"/>
                  <a:gd name="T66" fmla="*/ 4 w 26"/>
                  <a:gd name="T67" fmla="*/ 7 h 11"/>
                  <a:gd name="T68" fmla="*/ 3 w 26"/>
                  <a:gd name="T69" fmla="*/ 7 h 11"/>
                  <a:gd name="T70" fmla="*/ 3 w 26"/>
                  <a:gd name="T71" fmla="*/ 7 h 11"/>
                  <a:gd name="T72" fmla="*/ 2 w 26"/>
                  <a:gd name="T73" fmla="*/ 8 h 11"/>
                  <a:gd name="T74" fmla="*/ 2 w 26"/>
                  <a:gd name="T75" fmla="*/ 8 h 11"/>
                  <a:gd name="T76" fmla="*/ 1 w 26"/>
                  <a:gd name="T77" fmla="*/ 7 h 11"/>
                  <a:gd name="T78" fmla="*/ 0 w 26"/>
                  <a:gd name="T79" fmla="*/ 7 h 11"/>
                  <a:gd name="T80" fmla="*/ 0 w 26"/>
                  <a:gd name="T81" fmla="*/ 8 h 11"/>
                  <a:gd name="T82" fmla="*/ 0 w 26"/>
                  <a:gd name="T83" fmla="*/ 8 h 11"/>
                  <a:gd name="T84" fmla="*/ 1 w 26"/>
                  <a:gd name="T85" fmla="*/ 9 h 11"/>
                  <a:gd name="T86" fmla="*/ 2 w 26"/>
                  <a:gd name="T87" fmla="*/ 9 h 11"/>
                  <a:gd name="T88" fmla="*/ 2 w 26"/>
                  <a:gd name="T89" fmla="*/ 9 h 11"/>
                  <a:gd name="T90" fmla="*/ 3 w 26"/>
                  <a:gd name="T91" fmla="*/ 9 h 11"/>
                  <a:gd name="T92" fmla="*/ 5 w 26"/>
                  <a:gd name="T93" fmla="*/ 10 h 11"/>
                  <a:gd name="T94" fmla="*/ 5 w 26"/>
                  <a:gd name="T95" fmla="*/ 9 h 11"/>
                  <a:gd name="T96" fmla="*/ 7 w 26"/>
                  <a:gd name="T97" fmla="*/ 9 h 11"/>
                  <a:gd name="T98" fmla="*/ 8 w 26"/>
                  <a:gd name="T99" fmla="*/ 9 h 11"/>
                  <a:gd name="T100" fmla="*/ 9 w 26"/>
                  <a:gd name="T101" fmla="*/ 9 h 11"/>
                  <a:gd name="T102" fmla="*/ 9 w 26"/>
                  <a:gd name="T103" fmla="*/ 10 h 11"/>
                  <a:gd name="T104" fmla="*/ 10 w 26"/>
                  <a:gd name="T105" fmla="*/ 10 h 11"/>
                  <a:gd name="T106" fmla="*/ 13 w 26"/>
                  <a:gd name="T107" fmla="*/ 10 h 11"/>
                  <a:gd name="T108" fmla="*/ 14 w 26"/>
                  <a:gd name="T109" fmla="*/ 11 h 11"/>
                  <a:gd name="T110" fmla="*/ 15 w 26"/>
                  <a:gd name="T111" fmla="*/ 11 h 11"/>
                  <a:gd name="T112" fmla="*/ 17 w 26"/>
                  <a:gd name="T113" fmla="*/ 11 h 11"/>
                  <a:gd name="T114" fmla="*/ 18 w 26"/>
                  <a:gd name="T115" fmla="*/ 11 h 11"/>
                  <a:gd name="T116" fmla="*/ 19 w 26"/>
                  <a:gd name="T117" fmla="*/ 10 h 11"/>
                  <a:gd name="T118" fmla="*/ 22 w 26"/>
                  <a:gd name="T119" fmla="*/ 10 h 11"/>
                  <a:gd name="T120" fmla="*/ 23 w 26"/>
                  <a:gd name="T121" fmla="*/ 9 h 11"/>
                  <a:gd name="T122" fmla="*/ 23 w 26"/>
                  <a:gd name="T1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11">
                    <a:moveTo>
                      <a:pt x="24" y="9"/>
                    </a:move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6"/>
                      <a:pt x="25" y="6"/>
                      <a:pt x="25" y="6"/>
                    </a:cubicBezTo>
                    <a:cubicBezTo>
                      <a:pt x="25" y="5"/>
                      <a:pt x="25" y="5"/>
                      <a:pt x="25" y="5"/>
                    </a:cubicBezTo>
                    <a:cubicBezTo>
                      <a:pt x="26" y="5"/>
                      <a:pt x="26" y="5"/>
                      <a:pt x="26" y="5"/>
                    </a:cubicBezTo>
                    <a:cubicBezTo>
                      <a:pt x="26" y="5"/>
                      <a:pt x="26" y="5"/>
                      <a:pt x="26" y="5"/>
                    </a:cubicBezTo>
                    <a:cubicBezTo>
                      <a:pt x="26" y="5"/>
                      <a:pt x="26" y="5"/>
                      <a:pt x="26" y="5"/>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lnTo>
                      <a:pt x="24"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0" name="Freeform 202"/>
              <p:cNvSpPr/>
              <p:nvPr/>
            </p:nvSpPr>
            <p:spPr bwMode="auto">
              <a:xfrm>
                <a:off x="3025" y="17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1" name="Freeform 203"/>
              <p:cNvSpPr/>
              <p:nvPr/>
            </p:nvSpPr>
            <p:spPr bwMode="auto">
              <a:xfrm>
                <a:off x="3085" y="1910"/>
                <a:ext cx="0" cy="6"/>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2" name="Freeform 204"/>
              <p:cNvSpPr>
                <a:spLocks noEditPoints="1"/>
              </p:cNvSpPr>
              <p:nvPr/>
            </p:nvSpPr>
            <p:spPr bwMode="auto">
              <a:xfrm>
                <a:off x="3025" y="1716"/>
                <a:ext cx="381" cy="179"/>
              </a:xfrm>
              <a:custGeom>
                <a:avLst/>
                <a:gdLst>
                  <a:gd name="T0" fmla="*/ 16 w 145"/>
                  <a:gd name="T1" fmla="*/ 50 h 68"/>
                  <a:gd name="T2" fmla="*/ 24 w 145"/>
                  <a:gd name="T3" fmla="*/ 61 h 68"/>
                  <a:gd name="T4" fmla="*/ 31 w 145"/>
                  <a:gd name="T5" fmla="*/ 64 h 68"/>
                  <a:gd name="T6" fmla="*/ 41 w 145"/>
                  <a:gd name="T7" fmla="*/ 46 h 68"/>
                  <a:gd name="T8" fmla="*/ 58 w 145"/>
                  <a:gd name="T9" fmla="*/ 55 h 68"/>
                  <a:gd name="T10" fmla="*/ 70 w 145"/>
                  <a:gd name="T11" fmla="*/ 62 h 68"/>
                  <a:gd name="T12" fmla="*/ 78 w 145"/>
                  <a:gd name="T13" fmla="*/ 67 h 68"/>
                  <a:gd name="T14" fmla="*/ 81 w 145"/>
                  <a:gd name="T15" fmla="*/ 64 h 68"/>
                  <a:gd name="T16" fmla="*/ 85 w 145"/>
                  <a:gd name="T17" fmla="*/ 61 h 68"/>
                  <a:gd name="T18" fmla="*/ 88 w 145"/>
                  <a:gd name="T19" fmla="*/ 58 h 68"/>
                  <a:gd name="T20" fmla="*/ 93 w 145"/>
                  <a:gd name="T21" fmla="*/ 59 h 68"/>
                  <a:gd name="T22" fmla="*/ 98 w 145"/>
                  <a:gd name="T23" fmla="*/ 56 h 68"/>
                  <a:gd name="T24" fmla="*/ 103 w 145"/>
                  <a:gd name="T25" fmla="*/ 58 h 68"/>
                  <a:gd name="T26" fmla="*/ 109 w 145"/>
                  <a:gd name="T27" fmla="*/ 57 h 68"/>
                  <a:gd name="T28" fmla="*/ 115 w 145"/>
                  <a:gd name="T29" fmla="*/ 58 h 68"/>
                  <a:gd name="T30" fmla="*/ 120 w 145"/>
                  <a:gd name="T31" fmla="*/ 60 h 68"/>
                  <a:gd name="T32" fmla="*/ 121 w 145"/>
                  <a:gd name="T33" fmla="*/ 57 h 68"/>
                  <a:gd name="T34" fmla="*/ 120 w 145"/>
                  <a:gd name="T35" fmla="*/ 50 h 68"/>
                  <a:gd name="T36" fmla="*/ 121 w 145"/>
                  <a:gd name="T37" fmla="*/ 48 h 68"/>
                  <a:gd name="T38" fmla="*/ 125 w 145"/>
                  <a:gd name="T39" fmla="*/ 47 h 68"/>
                  <a:gd name="T40" fmla="*/ 129 w 145"/>
                  <a:gd name="T41" fmla="*/ 40 h 68"/>
                  <a:gd name="T42" fmla="*/ 133 w 145"/>
                  <a:gd name="T43" fmla="*/ 40 h 68"/>
                  <a:gd name="T44" fmla="*/ 139 w 145"/>
                  <a:gd name="T45" fmla="*/ 39 h 68"/>
                  <a:gd name="T46" fmla="*/ 140 w 145"/>
                  <a:gd name="T47" fmla="*/ 33 h 68"/>
                  <a:gd name="T48" fmla="*/ 144 w 145"/>
                  <a:gd name="T49" fmla="*/ 30 h 68"/>
                  <a:gd name="T50" fmla="*/ 142 w 145"/>
                  <a:gd name="T51" fmla="*/ 28 h 68"/>
                  <a:gd name="T52" fmla="*/ 137 w 145"/>
                  <a:gd name="T53" fmla="*/ 27 h 68"/>
                  <a:gd name="T54" fmla="*/ 134 w 145"/>
                  <a:gd name="T55" fmla="*/ 25 h 68"/>
                  <a:gd name="T56" fmla="*/ 131 w 145"/>
                  <a:gd name="T57" fmla="*/ 22 h 68"/>
                  <a:gd name="T58" fmla="*/ 126 w 145"/>
                  <a:gd name="T59" fmla="*/ 23 h 68"/>
                  <a:gd name="T60" fmla="*/ 122 w 145"/>
                  <a:gd name="T61" fmla="*/ 20 h 68"/>
                  <a:gd name="T62" fmla="*/ 116 w 145"/>
                  <a:gd name="T63" fmla="*/ 17 h 68"/>
                  <a:gd name="T64" fmla="*/ 107 w 145"/>
                  <a:gd name="T65" fmla="*/ 6 h 68"/>
                  <a:gd name="T66" fmla="*/ 103 w 145"/>
                  <a:gd name="T67" fmla="*/ 7 h 68"/>
                  <a:gd name="T68" fmla="*/ 95 w 145"/>
                  <a:gd name="T69" fmla="*/ 9 h 68"/>
                  <a:gd name="T70" fmla="*/ 92 w 145"/>
                  <a:gd name="T71" fmla="*/ 8 h 68"/>
                  <a:gd name="T72" fmla="*/ 87 w 145"/>
                  <a:gd name="T73" fmla="*/ 6 h 68"/>
                  <a:gd name="T74" fmla="*/ 85 w 145"/>
                  <a:gd name="T75" fmla="*/ 1 h 68"/>
                  <a:gd name="T76" fmla="*/ 79 w 145"/>
                  <a:gd name="T77" fmla="*/ 0 h 68"/>
                  <a:gd name="T78" fmla="*/ 75 w 145"/>
                  <a:gd name="T79" fmla="*/ 3 h 68"/>
                  <a:gd name="T80" fmla="*/ 67 w 145"/>
                  <a:gd name="T81" fmla="*/ 4 h 68"/>
                  <a:gd name="T82" fmla="*/ 62 w 145"/>
                  <a:gd name="T83" fmla="*/ 6 h 68"/>
                  <a:gd name="T84" fmla="*/ 56 w 145"/>
                  <a:gd name="T85" fmla="*/ 7 h 68"/>
                  <a:gd name="T86" fmla="*/ 52 w 145"/>
                  <a:gd name="T87" fmla="*/ 9 h 68"/>
                  <a:gd name="T88" fmla="*/ 53 w 145"/>
                  <a:gd name="T89" fmla="*/ 11 h 68"/>
                  <a:gd name="T90" fmla="*/ 52 w 145"/>
                  <a:gd name="T91" fmla="*/ 12 h 68"/>
                  <a:gd name="T92" fmla="*/ 49 w 145"/>
                  <a:gd name="T93" fmla="*/ 17 h 68"/>
                  <a:gd name="T94" fmla="*/ 53 w 145"/>
                  <a:gd name="T95" fmla="*/ 19 h 68"/>
                  <a:gd name="T96" fmla="*/ 46 w 145"/>
                  <a:gd name="T97" fmla="*/ 24 h 68"/>
                  <a:gd name="T98" fmla="*/ 41 w 145"/>
                  <a:gd name="T99" fmla="*/ 21 h 68"/>
                  <a:gd name="T100" fmla="*/ 37 w 145"/>
                  <a:gd name="T101" fmla="*/ 21 h 68"/>
                  <a:gd name="T102" fmla="*/ 32 w 145"/>
                  <a:gd name="T103" fmla="*/ 24 h 68"/>
                  <a:gd name="T104" fmla="*/ 29 w 145"/>
                  <a:gd name="T105" fmla="*/ 24 h 68"/>
                  <a:gd name="T106" fmla="*/ 25 w 145"/>
                  <a:gd name="T107" fmla="*/ 21 h 68"/>
                  <a:gd name="T108" fmla="*/ 21 w 145"/>
                  <a:gd name="T109" fmla="*/ 19 h 68"/>
                  <a:gd name="T110" fmla="*/ 17 w 145"/>
                  <a:gd name="T111" fmla="*/ 19 h 68"/>
                  <a:gd name="T112" fmla="*/ 14 w 145"/>
                  <a:gd name="T113" fmla="*/ 20 h 68"/>
                  <a:gd name="T114" fmla="*/ 8 w 145"/>
                  <a:gd name="T115" fmla="*/ 25 h 68"/>
                  <a:gd name="T116" fmla="*/ 5 w 145"/>
                  <a:gd name="T117" fmla="*/ 25 h 68"/>
                  <a:gd name="T118" fmla="*/ 1 w 145"/>
                  <a:gd name="T119" fmla="*/ 28 h 68"/>
                  <a:gd name="T120" fmla="*/ 2 w 145"/>
                  <a:gd name="T121" fmla="*/ 36 h 68"/>
                  <a:gd name="T122" fmla="*/ 7 w 145"/>
                  <a:gd name="T123" fmla="*/ 42 h 68"/>
                  <a:gd name="T124" fmla="*/ 110 w 145"/>
                  <a:gd name="T125"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68">
                    <a:moveTo>
                      <a:pt x="9" y="42"/>
                    </a:moveTo>
                    <a:cubicBezTo>
                      <a:pt x="10" y="42"/>
                      <a:pt x="10" y="42"/>
                      <a:pt x="9" y="42"/>
                    </a:cubicBezTo>
                    <a:cubicBezTo>
                      <a:pt x="10" y="42"/>
                      <a:pt x="10" y="42"/>
                      <a:pt x="10" y="42"/>
                    </a:cubicBezTo>
                    <a:cubicBezTo>
                      <a:pt x="10" y="42"/>
                      <a:pt x="10" y="42"/>
                      <a:pt x="10" y="42"/>
                    </a:cubicBezTo>
                    <a:cubicBezTo>
                      <a:pt x="10" y="42"/>
                      <a:pt x="11" y="42"/>
                      <a:pt x="12" y="42"/>
                    </a:cubicBezTo>
                    <a:cubicBezTo>
                      <a:pt x="12" y="42"/>
                      <a:pt x="12" y="41"/>
                      <a:pt x="12" y="41"/>
                    </a:cubicBezTo>
                    <a:cubicBezTo>
                      <a:pt x="13" y="41"/>
                      <a:pt x="13" y="41"/>
                      <a:pt x="13" y="41"/>
                    </a:cubicBezTo>
                    <a:cubicBezTo>
                      <a:pt x="13" y="41"/>
                      <a:pt x="13" y="41"/>
                      <a:pt x="14" y="40"/>
                    </a:cubicBezTo>
                    <a:cubicBezTo>
                      <a:pt x="14" y="40"/>
                      <a:pt x="14" y="40"/>
                      <a:pt x="14" y="40"/>
                    </a:cubicBezTo>
                    <a:cubicBezTo>
                      <a:pt x="14" y="40"/>
                      <a:pt x="15" y="40"/>
                      <a:pt x="15" y="40"/>
                    </a:cubicBezTo>
                    <a:cubicBezTo>
                      <a:pt x="15" y="40"/>
                      <a:pt x="15" y="40"/>
                      <a:pt x="15" y="40"/>
                    </a:cubicBezTo>
                    <a:cubicBezTo>
                      <a:pt x="15" y="40"/>
                      <a:pt x="15" y="40"/>
                      <a:pt x="16" y="40"/>
                    </a:cubicBezTo>
                    <a:cubicBezTo>
                      <a:pt x="16" y="40"/>
                      <a:pt x="16" y="40"/>
                      <a:pt x="16" y="39"/>
                    </a:cubicBezTo>
                    <a:cubicBezTo>
                      <a:pt x="16" y="39"/>
                      <a:pt x="16" y="39"/>
                      <a:pt x="16" y="39"/>
                    </a:cubicBezTo>
                    <a:cubicBezTo>
                      <a:pt x="17" y="39"/>
                      <a:pt x="18" y="40"/>
                      <a:pt x="18" y="40"/>
                    </a:cubicBezTo>
                    <a:cubicBezTo>
                      <a:pt x="19" y="40"/>
                      <a:pt x="19" y="40"/>
                      <a:pt x="20" y="41"/>
                    </a:cubicBezTo>
                    <a:cubicBezTo>
                      <a:pt x="20" y="41"/>
                      <a:pt x="20" y="40"/>
                      <a:pt x="20" y="40"/>
                    </a:cubicBezTo>
                    <a:cubicBezTo>
                      <a:pt x="21" y="41"/>
                      <a:pt x="20" y="40"/>
                      <a:pt x="21" y="40"/>
                    </a:cubicBezTo>
                    <a:cubicBezTo>
                      <a:pt x="21" y="40"/>
                      <a:pt x="21" y="40"/>
                      <a:pt x="22" y="40"/>
                    </a:cubicBezTo>
                    <a:cubicBezTo>
                      <a:pt x="22" y="40"/>
                      <a:pt x="23" y="40"/>
                      <a:pt x="23" y="41"/>
                    </a:cubicBezTo>
                    <a:cubicBezTo>
                      <a:pt x="23" y="42"/>
                      <a:pt x="24" y="43"/>
                      <a:pt x="24" y="44"/>
                    </a:cubicBezTo>
                    <a:cubicBezTo>
                      <a:pt x="24" y="44"/>
                      <a:pt x="23" y="45"/>
                      <a:pt x="23" y="46"/>
                    </a:cubicBezTo>
                    <a:cubicBezTo>
                      <a:pt x="23" y="46"/>
                      <a:pt x="23" y="46"/>
                      <a:pt x="23" y="47"/>
                    </a:cubicBezTo>
                    <a:cubicBezTo>
                      <a:pt x="23" y="47"/>
                      <a:pt x="23" y="47"/>
                      <a:pt x="24" y="47"/>
                    </a:cubicBezTo>
                    <a:cubicBezTo>
                      <a:pt x="24" y="47"/>
                      <a:pt x="25" y="47"/>
                      <a:pt x="25" y="47"/>
                    </a:cubicBezTo>
                    <a:cubicBezTo>
                      <a:pt x="25" y="47"/>
                      <a:pt x="26" y="47"/>
                      <a:pt x="26" y="47"/>
                    </a:cubicBezTo>
                    <a:cubicBezTo>
                      <a:pt x="26" y="47"/>
                      <a:pt x="26" y="47"/>
                      <a:pt x="26" y="46"/>
                    </a:cubicBezTo>
                    <a:cubicBezTo>
                      <a:pt x="27" y="46"/>
                      <a:pt x="27" y="47"/>
                      <a:pt x="27" y="48"/>
                    </a:cubicBezTo>
                    <a:cubicBezTo>
                      <a:pt x="27" y="48"/>
                      <a:pt x="28" y="48"/>
                      <a:pt x="28" y="48"/>
                    </a:cubicBezTo>
                    <a:cubicBezTo>
                      <a:pt x="28" y="49"/>
                      <a:pt x="27" y="49"/>
                      <a:pt x="27" y="49"/>
                    </a:cubicBezTo>
                    <a:cubicBezTo>
                      <a:pt x="27" y="49"/>
                      <a:pt x="26" y="49"/>
                      <a:pt x="26" y="49"/>
                    </a:cubicBezTo>
                    <a:cubicBezTo>
                      <a:pt x="26" y="49"/>
                      <a:pt x="26" y="49"/>
                      <a:pt x="25" y="49"/>
                    </a:cubicBezTo>
                    <a:cubicBezTo>
                      <a:pt x="25" y="49"/>
                      <a:pt x="25" y="50"/>
                      <a:pt x="24" y="50"/>
                    </a:cubicBezTo>
                    <a:cubicBezTo>
                      <a:pt x="24" y="50"/>
                      <a:pt x="24" y="51"/>
                      <a:pt x="24" y="51"/>
                    </a:cubicBezTo>
                    <a:cubicBezTo>
                      <a:pt x="23" y="51"/>
                      <a:pt x="24" y="51"/>
                      <a:pt x="24" y="51"/>
                    </a:cubicBezTo>
                    <a:cubicBezTo>
                      <a:pt x="24" y="50"/>
                      <a:pt x="24" y="49"/>
                      <a:pt x="25" y="49"/>
                    </a:cubicBezTo>
                    <a:cubicBezTo>
                      <a:pt x="25" y="49"/>
                      <a:pt x="25" y="49"/>
                      <a:pt x="26" y="49"/>
                    </a:cubicBezTo>
                    <a:cubicBezTo>
                      <a:pt x="27" y="48"/>
                      <a:pt x="26" y="47"/>
                      <a:pt x="26" y="48"/>
                    </a:cubicBezTo>
                    <a:cubicBezTo>
                      <a:pt x="25" y="48"/>
                      <a:pt x="25" y="48"/>
                      <a:pt x="25" y="48"/>
                    </a:cubicBezTo>
                    <a:cubicBezTo>
                      <a:pt x="24" y="48"/>
                      <a:pt x="24" y="48"/>
                      <a:pt x="23" y="48"/>
                    </a:cubicBezTo>
                    <a:cubicBezTo>
                      <a:pt x="22" y="48"/>
                      <a:pt x="22" y="47"/>
                      <a:pt x="21" y="47"/>
                    </a:cubicBezTo>
                    <a:cubicBezTo>
                      <a:pt x="20" y="47"/>
                      <a:pt x="19" y="47"/>
                      <a:pt x="19" y="47"/>
                    </a:cubicBezTo>
                    <a:cubicBezTo>
                      <a:pt x="19" y="47"/>
                      <a:pt x="18" y="47"/>
                      <a:pt x="18" y="47"/>
                    </a:cubicBezTo>
                    <a:cubicBezTo>
                      <a:pt x="18" y="47"/>
                      <a:pt x="18" y="47"/>
                      <a:pt x="18" y="47"/>
                    </a:cubicBezTo>
                    <a:cubicBezTo>
                      <a:pt x="18" y="47"/>
                      <a:pt x="17" y="47"/>
                      <a:pt x="17" y="47"/>
                    </a:cubicBezTo>
                    <a:cubicBezTo>
                      <a:pt x="17" y="47"/>
                      <a:pt x="17" y="47"/>
                      <a:pt x="17" y="48"/>
                    </a:cubicBezTo>
                    <a:cubicBezTo>
                      <a:pt x="17" y="48"/>
                      <a:pt x="17" y="48"/>
                      <a:pt x="16" y="48"/>
                    </a:cubicBezTo>
                    <a:cubicBezTo>
                      <a:pt x="16" y="49"/>
                      <a:pt x="16" y="49"/>
                      <a:pt x="16" y="49"/>
                    </a:cubicBezTo>
                    <a:cubicBezTo>
                      <a:pt x="16" y="49"/>
                      <a:pt x="15" y="49"/>
                      <a:pt x="16" y="49"/>
                    </a:cubicBezTo>
                    <a:cubicBezTo>
                      <a:pt x="16" y="49"/>
                      <a:pt x="16" y="50"/>
                      <a:pt x="16" y="50"/>
                    </a:cubicBezTo>
                    <a:cubicBezTo>
                      <a:pt x="17" y="50"/>
                      <a:pt x="17" y="50"/>
                      <a:pt x="17" y="51"/>
                    </a:cubicBezTo>
                    <a:cubicBezTo>
                      <a:pt x="17" y="51"/>
                      <a:pt x="17" y="50"/>
                      <a:pt x="17" y="51"/>
                    </a:cubicBezTo>
                    <a:cubicBezTo>
                      <a:pt x="17" y="51"/>
                      <a:pt x="18" y="51"/>
                      <a:pt x="18" y="51"/>
                    </a:cubicBezTo>
                    <a:cubicBezTo>
                      <a:pt x="18" y="51"/>
                      <a:pt x="18" y="51"/>
                      <a:pt x="18" y="51"/>
                    </a:cubicBezTo>
                    <a:cubicBezTo>
                      <a:pt x="17" y="51"/>
                      <a:pt x="17" y="51"/>
                      <a:pt x="17" y="51"/>
                    </a:cubicBezTo>
                    <a:cubicBezTo>
                      <a:pt x="17" y="51"/>
                      <a:pt x="17" y="51"/>
                      <a:pt x="16" y="51"/>
                    </a:cubicBezTo>
                    <a:cubicBezTo>
                      <a:pt x="16" y="51"/>
                      <a:pt x="16" y="51"/>
                      <a:pt x="15" y="51"/>
                    </a:cubicBezTo>
                    <a:cubicBezTo>
                      <a:pt x="15" y="50"/>
                      <a:pt x="15" y="50"/>
                      <a:pt x="14" y="50"/>
                    </a:cubicBezTo>
                    <a:cubicBezTo>
                      <a:pt x="14" y="50"/>
                      <a:pt x="14" y="50"/>
                      <a:pt x="13" y="50"/>
                    </a:cubicBezTo>
                    <a:cubicBezTo>
                      <a:pt x="13" y="50"/>
                      <a:pt x="13" y="51"/>
                      <a:pt x="13" y="51"/>
                    </a:cubicBezTo>
                    <a:cubicBezTo>
                      <a:pt x="13" y="51"/>
                      <a:pt x="13" y="51"/>
                      <a:pt x="13" y="51"/>
                    </a:cubicBezTo>
                    <a:cubicBezTo>
                      <a:pt x="13" y="51"/>
                      <a:pt x="13" y="52"/>
                      <a:pt x="14" y="52"/>
                    </a:cubicBezTo>
                    <a:cubicBezTo>
                      <a:pt x="14" y="52"/>
                      <a:pt x="14" y="52"/>
                      <a:pt x="14" y="52"/>
                    </a:cubicBezTo>
                    <a:cubicBezTo>
                      <a:pt x="16" y="52"/>
                      <a:pt x="16" y="54"/>
                      <a:pt x="16" y="55"/>
                    </a:cubicBezTo>
                    <a:cubicBezTo>
                      <a:pt x="16" y="55"/>
                      <a:pt x="16" y="56"/>
                      <a:pt x="17" y="56"/>
                    </a:cubicBezTo>
                    <a:cubicBezTo>
                      <a:pt x="17" y="56"/>
                      <a:pt x="17" y="56"/>
                      <a:pt x="17" y="56"/>
                    </a:cubicBezTo>
                    <a:cubicBezTo>
                      <a:pt x="17" y="57"/>
                      <a:pt x="17" y="57"/>
                      <a:pt x="17" y="57"/>
                    </a:cubicBezTo>
                    <a:cubicBezTo>
                      <a:pt x="17" y="57"/>
                      <a:pt x="17" y="57"/>
                      <a:pt x="17" y="57"/>
                    </a:cubicBezTo>
                    <a:cubicBezTo>
                      <a:pt x="17" y="57"/>
                      <a:pt x="18" y="57"/>
                      <a:pt x="18" y="57"/>
                    </a:cubicBezTo>
                    <a:cubicBezTo>
                      <a:pt x="18" y="57"/>
                      <a:pt x="18" y="58"/>
                      <a:pt x="19" y="58"/>
                    </a:cubicBezTo>
                    <a:cubicBezTo>
                      <a:pt x="19" y="58"/>
                      <a:pt x="19" y="58"/>
                      <a:pt x="20" y="58"/>
                    </a:cubicBezTo>
                    <a:cubicBezTo>
                      <a:pt x="20" y="58"/>
                      <a:pt x="20" y="58"/>
                      <a:pt x="20" y="58"/>
                    </a:cubicBezTo>
                    <a:cubicBezTo>
                      <a:pt x="20" y="58"/>
                      <a:pt x="20" y="58"/>
                      <a:pt x="20" y="58"/>
                    </a:cubicBezTo>
                    <a:cubicBezTo>
                      <a:pt x="20" y="58"/>
                      <a:pt x="20" y="58"/>
                      <a:pt x="20" y="58"/>
                    </a:cubicBezTo>
                    <a:cubicBezTo>
                      <a:pt x="21" y="58"/>
                      <a:pt x="21" y="58"/>
                      <a:pt x="21" y="58"/>
                    </a:cubicBezTo>
                    <a:cubicBezTo>
                      <a:pt x="21" y="58"/>
                      <a:pt x="22" y="59"/>
                      <a:pt x="22" y="59"/>
                    </a:cubicBezTo>
                    <a:cubicBezTo>
                      <a:pt x="22" y="59"/>
                      <a:pt x="22" y="59"/>
                      <a:pt x="21" y="59"/>
                    </a:cubicBezTo>
                    <a:cubicBezTo>
                      <a:pt x="22" y="59"/>
                      <a:pt x="22" y="60"/>
                      <a:pt x="21" y="60"/>
                    </a:cubicBezTo>
                    <a:cubicBezTo>
                      <a:pt x="21" y="61"/>
                      <a:pt x="21" y="61"/>
                      <a:pt x="21" y="61"/>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1" y="62"/>
                      <a:pt x="21" y="62"/>
                      <a:pt x="21" y="62"/>
                    </a:cubicBezTo>
                    <a:cubicBezTo>
                      <a:pt x="22" y="62"/>
                      <a:pt x="22" y="62"/>
                      <a:pt x="22" y="62"/>
                    </a:cubicBezTo>
                    <a:cubicBezTo>
                      <a:pt x="22" y="62"/>
                      <a:pt x="22" y="62"/>
                      <a:pt x="22" y="62"/>
                    </a:cubicBezTo>
                    <a:cubicBezTo>
                      <a:pt x="22" y="62"/>
                      <a:pt x="22" y="62"/>
                      <a:pt x="22" y="62"/>
                    </a:cubicBezTo>
                    <a:cubicBezTo>
                      <a:pt x="22" y="62"/>
                      <a:pt x="22" y="62"/>
                      <a:pt x="22" y="62"/>
                    </a:cubicBezTo>
                    <a:cubicBezTo>
                      <a:pt x="22" y="61"/>
                      <a:pt x="22" y="61"/>
                      <a:pt x="22" y="61"/>
                    </a:cubicBezTo>
                    <a:cubicBezTo>
                      <a:pt x="22" y="61"/>
                      <a:pt x="22" y="61"/>
                      <a:pt x="22" y="61"/>
                    </a:cubicBezTo>
                    <a:cubicBezTo>
                      <a:pt x="23" y="61"/>
                      <a:pt x="23" y="61"/>
                      <a:pt x="23" y="61"/>
                    </a:cubicBezTo>
                    <a:cubicBezTo>
                      <a:pt x="23" y="61"/>
                      <a:pt x="23" y="61"/>
                      <a:pt x="23" y="61"/>
                    </a:cubicBezTo>
                    <a:cubicBezTo>
                      <a:pt x="23" y="61"/>
                      <a:pt x="23" y="61"/>
                      <a:pt x="23" y="61"/>
                    </a:cubicBezTo>
                    <a:cubicBezTo>
                      <a:pt x="23" y="61"/>
                      <a:pt x="23" y="61"/>
                      <a:pt x="23" y="61"/>
                    </a:cubicBezTo>
                    <a:cubicBezTo>
                      <a:pt x="23" y="61"/>
                      <a:pt x="23" y="61"/>
                      <a:pt x="23"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4" y="61"/>
                      <a:pt x="24" y="61"/>
                      <a:pt x="24" y="61"/>
                    </a:cubicBezTo>
                    <a:cubicBezTo>
                      <a:pt x="25" y="60"/>
                      <a:pt x="25" y="60"/>
                      <a:pt x="25" y="60"/>
                    </a:cubicBezTo>
                    <a:cubicBezTo>
                      <a:pt x="25" y="60"/>
                      <a:pt x="25" y="60"/>
                      <a:pt x="25" y="60"/>
                    </a:cubicBezTo>
                    <a:cubicBezTo>
                      <a:pt x="25" y="60"/>
                      <a:pt x="25" y="60"/>
                      <a:pt x="25" y="60"/>
                    </a:cubicBezTo>
                    <a:cubicBezTo>
                      <a:pt x="25" y="60"/>
                      <a:pt x="25" y="60"/>
                      <a:pt x="25" y="60"/>
                    </a:cubicBezTo>
                    <a:cubicBezTo>
                      <a:pt x="26" y="60"/>
                      <a:pt x="26" y="60"/>
                      <a:pt x="26" y="60"/>
                    </a:cubicBezTo>
                    <a:cubicBezTo>
                      <a:pt x="26" y="60"/>
                      <a:pt x="26" y="60"/>
                      <a:pt x="26" y="60"/>
                    </a:cubicBezTo>
                    <a:cubicBezTo>
                      <a:pt x="26" y="60"/>
                      <a:pt x="26" y="60"/>
                      <a:pt x="26" y="60"/>
                    </a:cubicBezTo>
                    <a:cubicBezTo>
                      <a:pt x="26" y="60"/>
                      <a:pt x="26" y="60"/>
                      <a:pt x="26" y="60"/>
                    </a:cubicBezTo>
                    <a:cubicBezTo>
                      <a:pt x="26" y="60"/>
                      <a:pt x="26" y="60"/>
                      <a:pt x="26" y="60"/>
                    </a:cubicBezTo>
                    <a:cubicBezTo>
                      <a:pt x="27" y="60"/>
                      <a:pt x="27" y="60"/>
                      <a:pt x="27" y="60"/>
                    </a:cubicBezTo>
                    <a:cubicBezTo>
                      <a:pt x="27" y="60"/>
                      <a:pt x="27" y="60"/>
                      <a:pt x="27" y="60"/>
                    </a:cubicBezTo>
                    <a:cubicBezTo>
                      <a:pt x="27" y="60"/>
                      <a:pt x="27" y="60"/>
                      <a:pt x="27" y="60"/>
                    </a:cubicBezTo>
                    <a:cubicBezTo>
                      <a:pt x="27" y="60"/>
                      <a:pt x="27" y="60"/>
                      <a:pt x="27" y="60"/>
                    </a:cubicBezTo>
                    <a:cubicBezTo>
                      <a:pt x="28" y="60"/>
                      <a:pt x="28" y="60"/>
                      <a:pt x="28" y="60"/>
                    </a:cubicBezTo>
                    <a:cubicBezTo>
                      <a:pt x="28" y="61"/>
                      <a:pt x="28" y="61"/>
                      <a:pt x="28" y="61"/>
                    </a:cubicBezTo>
                    <a:cubicBezTo>
                      <a:pt x="28" y="61"/>
                      <a:pt x="28" y="61"/>
                      <a:pt x="28" y="61"/>
                    </a:cubicBezTo>
                    <a:cubicBezTo>
                      <a:pt x="28" y="61"/>
                      <a:pt x="28" y="61"/>
                      <a:pt x="28" y="61"/>
                    </a:cubicBezTo>
                    <a:cubicBezTo>
                      <a:pt x="29" y="61"/>
                      <a:pt x="29" y="61"/>
                      <a:pt x="29" y="61"/>
                    </a:cubicBezTo>
                    <a:cubicBezTo>
                      <a:pt x="29" y="61"/>
                      <a:pt x="29" y="61"/>
                      <a:pt x="29" y="61"/>
                    </a:cubicBezTo>
                    <a:cubicBezTo>
                      <a:pt x="29" y="61"/>
                      <a:pt x="29" y="61"/>
                      <a:pt x="29" y="61"/>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2"/>
                      <a:pt x="30" y="62"/>
                      <a:pt x="30" y="62"/>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0" y="63"/>
                      <a:pt x="30" y="63"/>
                      <a:pt x="30"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4"/>
                      <a:pt x="31" y="64"/>
                      <a:pt x="31" y="64"/>
                    </a:cubicBezTo>
                    <a:cubicBezTo>
                      <a:pt x="31" y="65"/>
                      <a:pt x="31" y="65"/>
                      <a:pt x="31"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5"/>
                    </a:cubicBezTo>
                    <a:cubicBezTo>
                      <a:pt x="33" y="65"/>
                      <a:pt x="33" y="65"/>
                      <a:pt x="33" y="65"/>
                    </a:cubicBezTo>
                    <a:cubicBezTo>
                      <a:pt x="33" y="65"/>
                      <a:pt x="33" y="65"/>
                      <a:pt x="33" y="65"/>
                    </a:cubicBezTo>
                    <a:cubicBezTo>
                      <a:pt x="33" y="64"/>
                      <a:pt x="33" y="64"/>
                      <a:pt x="33" y="64"/>
                    </a:cubicBezTo>
                    <a:cubicBezTo>
                      <a:pt x="33" y="64"/>
                      <a:pt x="33" y="64"/>
                      <a:pt x="33" y="64"/>
                    </a:cubicBezTo>
                    <a:cubicBezTo>
                      <a:pt x="33" y="49"/>
                      <a:pt x="33" y="49"/>
                      <a:pt x="33" y="49"/>
                    </a:cubicBezTo>
                    <a:cubicBezTo>
                      <a:pt x="33" y="49"/>
                      <a:pt x="33" y="49"/>
                      <a:pt x="33" y="49"/>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6" y="48"/>
                      <a:pt x="36" y="48"/>
                      <a:pt x="36" y="48"/>
                    </a:cubicBezTo>
                    <a:cubicBezTo>
                      <a:pt x="36" y="48"/>
                      <a:pt x="36" y="48"/>
                      <a:pt x="36" y="48"/>
                    </a:cubicBezTo>
                    <a:cubicBezTo>
                      <a:pt x="36" y="48"/>
                      <a:pt x="36" y="48"/>
                      <a:pt x="36" y="48"/>
                    </a:cubicBezTo>
                    <a:cubicBezTo>
                      <a:pt x="37" y="48"/>
                      <a:pt x="37" y="48"/>
                      <a:pt x="37" y="48"/>
                    </a:cubicBezTo>
                    <a:cubicBezTo>
                      <a:pt x="37" y="47"/>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1" y="46"/>
                      <a:pt x="41" y="46"/>
                      <a:pt x="41" y="46"/>
                    </a:cubicBezTo>
                    <a:cubicBezTo>
                      <a:pt x="41" y="46"/>
                      <a:pt x="41" y="46"/>
                      <a:pt x="41" y="46"/>
                    </a:cubicBezTo>
                    <a:cubicBezTo>
                      <a:pt x="41" y="46"/>
                      <a:pt x="41" y="46"/>
                      <a:pt x="41" y="46"/>
                    </a:cubicBezTo>
                    <a:cubicBezTo>
                      <a:pt x="41" y="46"/>
                      <a:pt x="41" y="46"/>
                      <a:pt x="41" y="46"/>
                    </a:cubicBezTo>
                    <a:cubicBezTo>
                      <a:pt x="42" y="46"/>
                      <a:pt x="42" y="46"/>
                      <a:pt x="42" y="46"/>
                    </a:cubicBezTo>
                    <a:cubicBezTo>
                      <a:pt x="42" y="46"/>
                      <a:pt x="42" y="46"/>
                      <a:pt x="42" y="46"/>
                    </a:cubicBezTo>
                    <a:cubicBezTo>
                      <a:pt x="42" y="46"/>
                      <a:pt x="42" y="46"/>
                      <a:pt x="42" y="46"/>
                    </a:cubicBezTo>
                    <a:cubicBezTo>
                      <a:pt x="42" y="46"/>
                      <a:pt x="42" y="46"/>
                      <a:pt x="42" y="46"/>
                    </a:cubicBezTo>
                    <a:cubicBezTo>
                      <a:pt x="42" y="46"/>
                      <a:pt x="42" y="46"/>
                      <a:pt x="42"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4" y="46"/>
                      <a:pt x="44" y="46"/>
                      <a:pt x="44" y="46"/>
                    </a:cubicBezTo>
                    <a:cubicBezTo>
                      <a:pt x="44" y="47"/>
                      <a:pt x="44" y="47"/>
                      <a:pt x="44" y="47"/>
                    </a:cubicBezTo>
                    <a:cubicBezTo>
                      <a:pt x="45" y="47"/>
                      <a:pt x="45" y="47"/>
                      <a:pt x="45" y="47"/>
                    </a:cubicBezTo>
                    <a:cubicBezTo>
                      <a:pt x="45" y="47"/>
                      <a:pt x="45" y="47"/>
                      <a:pt x="45" y="47"/>
                    </a:cubicBezTo>
                    <a:cubicBezTo>
                      <a:pt x="46" y="48"/>
                      <a:pt x="46" y="48"/>
                      <a:pt x="46" y="48"/>
                    </a:cubicBezTo>
                    <a:cubicBezTo>
                      <a:pt x="47" y="48"/>
                      <a:pt x="47" y="48"/>
                      <a:pt x="47" y="48"/>
                    </a:cubicBezTo>
                    <a:cubicBezTo>
                      <a:pt x="48" y="49"/>
                      <a:pt x="48" y="49"/>
                      <a:pt x="48" y="49"/>
                    </a:cubicBezTo>
                    <a:cubicBezTo>
                      <a:pt x="48" y="49"/>
                      <a:pt x="48" y="49"/>
                      <a:pt x="48" y="49"/>
                    </a:cubicBezTo>
                    <a:cubicBezTo>
                      <a:pt x="48" y="49"/>
                      <a:pt x="48" y="49"/>
                      <a:pt x="48" y="49"/>
                    </a:cubicBezTo>
                    <a:cubicBezTo>
                      <a:pt x="48" y="49"/>
                      <a:pt x="48" y="49"/>
                      <a:pt x="48" y="49"/>
                    </a:cubicBezTo>
                    <a:cubicBezTo>
                      <a:pt x="49" y="49"/>
                      <a:pt x="49" y="49"/>
                      <a:pt x="49" y="49"/>
                    </a:cubicBezTo>
                    <a:cubicBezTo>
                      <a:pt x="50" y="50"/>
                      <a:pt x="50" y="50"/>
                      <a:pt x="50" y="50"/>
                    </a:cubicBezTo>
                    <a:cubicBezTo>
                      <a:pt x="50" y="50"/>
                      <a:pt x="50" y="50"/>
                      <a:pt x="50" y="50"/>
                    </a:cubicBezTo>
                    <a:cubicBezTo>
                      <a:pt x="50" y="50"/>
                      <a:pt x="50" y="50"/>
                      <a:pt x="50" y="50"/>
                    </a:cubicBezTo>
                    <a:cubicBezTo>
                      <a:pt x="50" y="50"/>
                      <a:pt x="50" y="50"/>
                      <a:pt x="50" y="50"/>
                    </a:cubicBezTo>
                    <a:cubicBezTo>
                      <a:pt x="51" y="51"/>
                      <a:pt x="51" y="51"/>
                      <a:pt x="51" y="51"/>
                    </a:cubicBezTo>
                    <a:cubicBezTo>
                      <a:pt x="52" y="51"/>
                      <a:pt x="52" y="51"/>
                      <a:pt x="52" y="51"/>
                    </a:cubicBezTo>
                    <a:cubicBezTo>
                      <a:pt x="52" y="52"/>
                      <a:pt x="52" y="52"/>
                      <a:pt x="52" y="52"/>
                    </a:cubicBezTo>
                    <a:cubicBezTo>
                      <a:pt x="52" y="52"/>
                      <a:pt x="52" y="52"/>
                      <a:pt x="52" y="52"/>
                    </a:cubicBezTo>
                    <a:cubicBezTo>
                      <a:pt x="52" y="52"/>
                      <a:pt x="52" y="52"/>
                      <a:pt x="52" y="52"/>
                    </a:cubicBezTo>
                    <a:cubicBezTo>
                      <a:pt x="52" y="52"/>
                      <a:pt x="52" y="52"/>
                      <a:pt x="52" y="52"/>
                    </a:cubicBezTo>
                    <a:cubicBezTo>
                      <a:pt x="53" y="53"/>
                      <a:pt x="53" y="53"/>
                      <a:pt x="53" y="53"/>
                    </a:cubicBezTo>
                    <a:cubicBezTo>
                      <a:pt x="53" y="53"/>
                      <a:pt x="53" y="53"/>
                      <a:pt x="53" y="53"/>
                    </a:cubicBezTo>
                    <a:cubicBezTo>
                      <a:pt x="53" y="53"/>
                      <a:pt x="53" y="53"/>
                      <a:pt x="53" y="53"/>
                    </a:cubicBezTo>
                    <a:cubicBezTo>
                      <a:pt x="54" y="54"/>
                      <a:pt x="54" y="54"/>
                      <a:pt x="54" y="54"/>
                    </a:cubicBezTo>
                    <a:cubicBezTo>
                      <a:pt x="54" y="54"/>
                      <a:pt x="54" y="54"/>
                      <a:pt x="54" y="54"/>
                    </a:cubicBezTo>
                    <a:cubicBezTo>
                      <a:pt x="54" y="55"/>
                      <a:pt x="54" y="55"/>
                      <a:pt x="54" y="55"/>
                    </a:cubicBezTo>
                    <a:cubicBezTo>
                      <a:pt x="55" y="55"/>
                      <a:pt x="55" y="55"/>
                      <a:pt x="55" y="55"/>
                    </a:cubicBezTo>
                    <a:cubicBezTo>
                      <a:pt x="55" y="55"/>
                      <a:pt x="55" y="55"/>
                      <a:pt x="55" y="55"/>
                    </a:cubicBezTo>
                    <a:cubicBezTo>
                      <a:pt x="55" y="55"/>
                      <a:pt x="55" y="55"/>
                      <a:pt x="55" y="55"/>
                    </a:cubicBezTo>
                    <a:cubicBezTo>
                      <a:pt x="56" y="55"/>
                      <a:pt x="56" y="55"/>
                      <a:pt x="56" y="55"/>
                    </a:cubicBezTo>
                    <a:cubicBezTo>
                      <a:pt x="56" y="55"/>
                      <a:pt x="56" y="55"/>
                      <a:pt x="56" y="55"/>
                    </a:cubicBezTo>
                    <a:cubicBezTo>
                      <a:pt x="56" y="55"/>
                      <a:pt x="56" y="55"/>
                      <a:pt x="56" y="55"/>
                    </a:cubicBezTo>
                    <a:cubicBezTo>
                      <a:pt x="57" y="55"/>
                      <a:pt x="57" y="55"/>
                      <a:pt x="57" y="55"/>
                    </a:cubicBezTo>
                    <a:cubicBezTo>
                      <a:pt x="57" y="55"/>
                      <a:pt x="57" y="55"/>
                      <a:pt x="57" y="55"/>
                    </a:cubicBezTo>
                    <a:cubicBezTo>
                      <a:pt x="57" y="55"/>
                      <a:pt x="57" y="55"/>
                      <a:pt x="57" y="55"/>
                    </a:cubicBezTo>
                    <a:cubicBezTo>
                      <a:pt x="58" y="55"/>
                      <a:pt x="58" y="55"/>
                      <a:pt x="58" y="55"/>
                    </a:cubicBezTo>
                    <a:cubicBezTo>
                      <a:pt x="58" y="55"/>
                      <a:pt x="58" y="55"/>
                      <a:pt x="58" y="55"/>
                    </a:cubicBezTo>
                    <a:cubicBezTo>
                      <a:pt x="59" y="55"/>
                      <a:pt x="59" y="55"/>
                      <a:pt x="59" y="55"/>
                    </a:cubicBezTo>
                    <a:cubicBezTo>
                      <a:pt x="59" y="55"/>
                      <a:pt x="59" y="55"/>
                      <a:pt x="59" y="55"/>
                    </a:cubicBezTo>
                    <a:cubicBezTo>
                      <a:pt x="59" y="54"/>
                      <a:pt x="59" y="54"/>
                      <a:pt x="59" y="54"/>
                    </a:cubicBezTo>
                    <a:cubicBezTo>
                      <a:pt x="59" y="54"/>
                      <a:pt x="59" y="54"/>
                      <a:pt x="59" y="54"/>
                    </a:cubicBezTo>
                    <a:cubicBezTo>
                      <a:pt x="59" y="54"/>
                      <a:pt x="59" y="54"/>
                      <a:pt x="59" y="54"/>
                    </a:cubicBezTo>
                    <a:cubicBezTo>
                      <a:pt x="60" y="54"/>
                      <a:pt x="60" y="54"/>
                      <a:pt x="60" y="54"/>
                    </a:cubicBezTo>
                    <a:cubicBezTo>
                      <a:pt x="60" y="54"/>
                      <a:pt x="60" y="54"/>
                      <a:pt x="60" y="54"/>
                    </a:cubicBezTo>
                    <a:cubicBezTo>
                      <a:pt x="60" y="55"/>
                      <a:pt x="60" y="55"/>
                      <a:pt x="60" y="55"/>
                    </a:cubicBezTo>
                    <a:cubicBezTo>
                      <a:pt x="61" y="55"/>
                      <a:pt x="61" y="55"/>
                      <a:pt x="61" y="55"/>
                    </a:cubicBezTo>
                    <a:cubicBezTo>
                      <a:pt x="61" y="55"/>
                      <a:pt x="61" y="55"/>
                      <a:pt x="61" y="55"/>
                    </a:cubicBezTo>
                    <a:cubicBezTo>
                      <a:pt x="61" y="55"/>
                      <a:pt x="61" y="55"/>
                      <a:pt x="61" y="55"/>
                    </a:cubicBezTo>
                    <a:cubicBezTo>
                      <a:pt x="62" y="55"/>
                      <a:pt x="62" y="55"/>
                      <a:pt x="62" y="55"/>
                    </a:cubicBezTo>
                    <a:cubicBezTo>
                      <a:pt x="62" y="55"/>
                      <a:pt x="62" y="55"/>
                      <a:pt x="62" y="55"/>
                    </a:cubicBezTo>
                    <a:cubicBezTo>
                      <a:pt x="63" y="55"/>
                      <a:pt x="63" y="55"/>
                      <a:pt x="63" y="55"/>
                    </a:cubicBezTo>
                    <a:cubicBezTo>
                      <a:pt x="64" y="55"/>
                      <a:pt x="64" y="55"/>
                      <a:pt x="64" y="55"/>
                    </a:cubicBezTo>
                    <a:cubicBezTo>
                      <a:pt x="64" y="55"/>
                      <a:pt x="64" y="55"/>
                      <a:pt x="64" y="55"/>
                    </a:cubicBezTo>
                    <a:cubicBezTo>
                      <a:pt x="64" y="55"/>
                      <a:pt x="64" y="55"/>
                      <a:pt x="64" y="55"/>
                    </a:cubicBezTo>
                    <a:cubicBezTo>
                      <a:pt x="64" y="54"/>
                      <a:pt x="64" y="54"/>
                      <a:pt x="64" y="54"/>
                    </a:cubicBezTo>
                    <a:cubicBezTo>
                      <a:pt x="65" y="54"/>
                      <a:pt x="65" y="54"/>
                      <a:pt x="65" y="54"/>
                    </a:cubicBezTo>
                    <a:cubicBezTo>
                      <a:pt x="65" y="54"/>
                      <a:pt x="65" y="54"/>
                      <a:pt x="65" y="54"/>
                    </a:cubicBezTo>
                    <a:cubicBezTo>
                      <a:pt x="65" y="54"/>
                      <a:pt x="65" y="54"/>
                      <a:pt x="65" y="54"/>
                    </a:cubicBezTo>
                    <a:cubicBezTo>
                      <a:pt x="65" y="54"/>
                      <a:pt x="65" y="54"/>
                      <a:pt x="65" y="54"/>
                    </a:cubicBezTo>
                    <a:cubicBezTo>
                      <a:pt x="66" y="54"/>
                      <a:pt x="66" y="54"/>
                      <a:pt x="66" y="54"/>
                    </a:cubicBezTo>
                    <a:cubicBezTo>
                      <a:pt x="66" y="55"/>
                      <a:pt x="66" y="55"/>
                      <a:pt x="66" y="55"/>
                    </a:cubicBezTo>
                    <a:cubicBezTo>
                      <a:pt x="66" y="55"/>
                      <a:pt x="66" y="55"/>
                      <a:pt x="66" y="55"/>
                    </a:cubicBezTo>
                    <a:cubicBezTo>
                      <a:pt x="66" y="55"/>
                      <a:pt x="66" y="55"/>
                      <a:pt x="66" y="55"/>
                    </a:cubicBezTo>
                    <a:cubicBezTo>
                      <a:pt x="67" y="55"/>
                      <a:pt x="67" y="55"/>
                      <a:pt x="67" y="55"/>
                    </a:cubicBezTo>
                    <a:cubicBezTo>
                      <a:pt x="67" y="55"/>
                      <a:pt x="67" y="55"/>
                      <a:pt x="67" y="55"/>
                    </a:cubicBezTo>
                    <a:cubicBezTo>
                      <a:pt x="67" y="56"/>
                      <a:pt x="67" y="56"/>
                      <a:pt x="67" y="56"/>
                    </a:cubicBezTo>
                    <a:cubicBezTo>
                      <a:pt x="67" y="56"/>
                      <a:pt x="67" y="56"/>
                      <a:pt x="67" y="56"/>
                    </a:cubicBezTo>
                    <a:cubicBezTo>
                      <a:pt x="68" y="56"/>
                      <a:pt x="68" y="56"/>
                      <a:pt x="68" y="56"/>
                    </a:cubicBezTo>
                    <a:cubicBezTo>
                      <a:pt x="68" y="56"/>
                      <a:pt x="68" y="56"/>
                      <a:pt x="68" y="56"/>
                    </a:cubicBezTo>
                    <a:cubicBezTo>
                      <a:pt x="68" y="57"/>
                      <a:pt x="68" y="57"/>
                      <a:pt x="68" y="57"/>
                    </a:cubicBezTo>
                    <a:cubicBezTo>
                      <a:pt x="68" y="57"/>
                      <a:pt x="68" y="57"/>
                      <a:pt x="68" y="57"/>
                    </a:cubicBezTo>
                    <a:cubicBezTo>
                      <a:pt x="68" y="57"/>
                      <a:pt x="68" y="57"/>
                      <a:pt x="68" y="57"/>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70" y="58"/>
                      <a:pt x="70" y="58"/>
                      <a:pt x="70" y="58"/>
                    </a:cubicBezTo>
                    <a:cubicBezTo>
                      <a:pt x="70" y="58"/>
                      <a:pt x="70" y="58"/>
                      <a:pt x="70" y="58"/>
                    </a:cubicBezTo>
                    <a:cubicBezTo>
                      <a:pt x="70" y="60"/>
                      <a:pt x="70" y="60"/>
                      <a:pt x="70" y="60"/>
                    </a:cubicBezTo>
                    <a:cubicBezTo>
                      <a:pt x="70" y="61"/>
                      <a:pt x="70" y="61"/>
                      <a:pt x="70" y="61"/>
                    </a:cubicBezTo>
                    <a:cubicBezTo>
                      <a:pt x="69" y="61"/>
                      <a:pt x="69" y="61"/>
                      <a:pt x="69" y="61"/>
                    </a:cubicBezTo>
                    <a:cubicBezTo>
                      <a:pt x="69" y="61"/>
                      <a:pt x="69" y="61"/>
                      <a:pt x="69" y="61"/>
                    </a:cubicBezTo>
                    <a:cubicBezTo>
                      <a:pt x="69" y="62"/>
                      <a:pt x="69" y="62"/>
                      <a:pt x="69" y="62"/>
                    </a:cubicBezTo>
                    <a:cubicBezTo>
                      <a:pt x="70" y="62"/>
                      <a:pt x="70" y="62"/>
                      <a:pt x="70" y="62"/>
                    </a:cubicBezTo>
                    <a:cubicBezTo>
                      <a:pt x="70" y="62"/>
                      <a:pt x="70" y="62"/>
                      <a:pt x="70" y="62"/>
                    </a:cubicBezTo>
                    <a:cubicBezTo>
                      <a:pt x="70" y="62"/>
                      <a:pt x="70" y="62"/>
                      <a:pt x="70" y="62"/>
                    </a:cubicBezTo>
                    <a:cubicBezTo>
                      <a:pt x="71" y="62"/>
                      <a:pt x="71" y="62"/>
                      <a:pt x="71" y="62"/>
                    </a:cubicBezTo>
                    <a:cubicBezTo>
                      <a:pt x="71" y="62"/>
                      <a:pt x="71" y="62"/>
                      <a:pt x="71" y="62"/>
                    </a:cubicBezTo>
                    <a:cubicBezTo>
                      <a:pt x="71" y="63"/>
                      <a:pt x="71" y="63"/>
                      <a:pt x="71" y="63"/>
                    </a:cubicBezTo>
                    <a:cubicBezTo>
                      <a:pt x="71" y="64"/>
                      <a:pt x="71" y="64"/>
                      <a:pt x="71" y="64"/>
                    </a:cubicBezTo>
                    <a:cubicBezTo>
                      <a:pt x="71" y="64"/>
                      <a:pt x="71" y="64"/>
                      <a:pt x="71" y="64"/>
                    </a:cubicBezTo>
                    <a:cubicBezTo>
                      <a:pt x="72" y="65"/>
                      <a:pt x="72" y="65"/>
                      <a:pt x="72" y="65"/>
                    </a:cubicBezTo>
                    <a:cubicBezTo>
                      <a:pt x="72" y="65"/>
                      <a:pt x="72" y="65"/>
                      <a:pt x="72" y="65"/>
                    </a:cubicBezTo>
                    <a:cubicBezTo>
                      <a:pt x="72" y="65"/>
                      <a:pt x="72" y="65"/>
                      <a:pt x="72" y="65"/>
                    </a:cubicBezTo>
                    <a:cubicBezTo>
                      <a:pt x="74" y="65"/>
                      <a:pt x="74" y="65"/>
                      <a:pt x="74" y="65"/>
                    </a:cubicBezTo>
                    <a:cubicBezTo>
                      <a:pt x="74" y="65"/>
                      <a:pt x="74" y="65"/>
                      <a:pt x="74" y="65"/>
                    </a:cubicBezTo>
                    <a:cubicBezTo>
                      <a:pt x="74" y="65"/>
                      <a:pt x="74" y="65"/>
                      <a:pt x="74" y="65"/>
                    </a:cubicBezTo>
                    <a:cubicBezTo>
                      <a:pt x="74" y="65"/>
                      <a:pt x="74" y="65"/>
                      <a:pt x="74" y="65"/>
                    </a:cubicBezTo>
                    <a:cubicBezTo>
                      <a:pt x="75" y="65"/>
                      <a:pt x="75" y="65"/>
                      <a:pt x="75" y="65"/>
                    </a:cubicBezTo>
                    <a:cubicBezTo>
                      <a:pt x="75" y="65"/>
                      <a:pt x="75" y="65"/>
                      <a:pt x="75" y="65"/>
                    </a:cubicBezTo>
                    <a:cubicBezTo>
                      <a:pt x="75" y="65"/>
                      <a:pt x="75" y="65"/>
                      <a:pt x="75" y="65"/>
                    </a:cubicBezTo>
                    <a:cubicBezTo>
                      <a:pt x="75" y="65"/>
                      <a:pt x="75" y="65"/>
                      <a:pt x="75" y="65"/>
                    </a:cubicBezTo>
                    <a:cubicBezTo>
                      <a:pt x="75" y="65"/>
                      <a:pt x="75" y="65"/>
                      <a:pt x="75" y="65"/>
                    </a:cubicBezTo>
                    <a:cubicBezTo>
                      <a:pt x="76" y="65"/>
                      <a:pt x="76" y="65"/>
                      <a:pt x="76" y="65"/>
                    </a:cubicBezTo>
                    <a:cubicBezTo>
                      <a:pt x="76" y="65"/>
                      <a:pt x="76" y="65"/>
                      <a:pt x="76" y="65"/>
                    </a:cubicBezTo>
                    <a:cubicBezTo>
                      <a:pt x="76" y="65"/>
                      <a:pt x="76" y="65"/>
                      <a:pt x="76" y="65"/>
                    </a:cubicBezTo>
                    <a:cubicBezTo>
                      <a:pt x="76" y="66"/>
                      <a:pt x="76" y="66"/>
                      <a:pt x="76" y="66"/>
                    </a:cubicBezTo>
                    <a:cubicBezTo>
                      <a:pt x="76" y="66"/>
                      <a:pt x="76" y="66"/>
                      <a:pt x="76" y="66"/>
                    </a:cubicBezTo>
                    <a:cubicBezTo>
                      <a:pt x="76" y="65"/>
                      <a:pt x="77" y="65"/>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6"/>
                      <a:pt x="77" y="66"/>
                      <a:pt x="77" y="66"/>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7" y="67"/>
                      <a:pt x="77" y="67"/>
                      <a:pt x="77" y="67"/>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8" y="66"/>
                      <a:pt x="78" y="66"/>
                      <a:pt x="78"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6"/>
                      <a:pt x="79" y="66"/>
                      <a:pt x="79" y="66"/>
                    </a:cubicBezTo>
                    <a:cubicBezTo>
                      <a:pt x="79" y="65"/>
                      <a:pt x="79" y="65"/>
                      <a:pt x="79" y="65"/>
                    </a:cubicBezTo>
                    <a:cubicBezTo>
                      <a:pt x="79" y="65"/>
                      <a:pt x="79" y="65"/>
                      <a:pt x="79" y="65"/>
                    </a:cubicBezTo>
                    <a:cubicBezTo>
                      <a:pt x="79" y="65"/>
                      <a:pt x="79" y="65"/>
                      <a:pt x="79" y="65"/>
                    </a:cubicBezTo>
                    <a:cubicBezTo>
                      <a:pt x="79" y="65"/>
                      <a:pt x="79" y="65"/>
                      <a:pt x="79"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5"/>
                      <a:pt x="80" y="65"/>
                      <a:pt x="80" y="65"/>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0" y="64"/>
                      <a:pt x="80" y="64"/>
                      <a:pt x="80"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4"/>
                      <a:pt x="81" y="64"/>
                      <a:pt x="81" y="64"/>
                    </a:cubicBezTo>
                    <a:cubicBezTo>
                      <a:pt x="81" y="63"/>
                      <a:pt x="81" y="63"/>
                      <a:pt x="81" y="63"/>
                    </a:cubicBezTo>
                    <a:cubicBezTo>
                      <a:pt x="81" y="63"/>
                      <a:pt x="81"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2" y="63"/>
                      <a:pt x="82" y="63"/>
                      <a:pt x="82"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3"/>
                      <a:pt x="83" y="63"/>
                      <a:pt x="83" y="63"/>
                    </a:cubicBezTo>
                    <a:cubicBezTo>
                      <a:pt x="83" y="62"/>
                      <a:pt x="83" y="62"/>
                      <a:pt x="83"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2"/>
                      <a:pt x="84" y="62"/>
                      <a:pt x="84" y="62"/>
                    </a:cubicBezTo>
                    <a:cubicBezTo>
                      <a:pt x="84" y="61"/>
                      <a:pt x="84" y="61"/>
                      <a:pt x="84"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5" y="61"/>
                      <a:pt x="85" y="61"/>
                      <a:pt x="85" y="61"/>
                    </a:cubicBezTo>
                    <a:cubicBezTo>
                      <a:pt x="86" y="61"/>
                      <a:pt x="86" y="61"/>
                      <a:pt x="86" y="61"/>
                    </a:cubicBezTo>
                    <a:cubicBezTo>
                      <a:pt x="86" y="62"/>
                      <a:pt x="86" y="62"/>
                      <a:pt x="86" y="62"/>
                    </a:cubicBezTo>
                    <a:cubicBezTo>
                      <a:pt x="86" y="62"/>
                      <a:pt x="86" y="62"/>
                      <a:pt x="86" y="62"/>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1"/>
                      <a:pt x="86" y="61"/>
                      <a:pt x="86" y="61"/>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6" y="60"/>
                      <a:pt x="86" y="60"/>
                      <a:pt x="86"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60"/>
                      <a:pt x="87" y="60"/>
                      <a:pt x="87" y="60"/>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7" y="59"/>
                      <a:pt x="87" y="59"/>
                      <a:pt x="87" y="59"/>
                    </a:cubicBezTo>
                    <a:cubicBezTo>
                      <a:pt x="88" y="59"/>
                      <a:pt x="88" y="59"/>
                      <a:pt x="88" y="59"/>
                    </a:cubicBezTo>
                    <a:cubicBezTo>
                      <a:pt x="88" y="59"/>
                      <a:pt x="88" y="59"/>
                      <a:pt x="88" y="59"/>
                    </a:cubicBezTo>
                    <a:cubicBezTo>
                      <a:pt x="88" y="59"/>
                      <a:pt x="88" y="59"/>
                      <a:pt x="88" y="59"/>
                    </a:cubicBezTo>
                    <a:cubicBezTo>
                      <a:pt x="88" y="59"/>
                      <a:pt x="88" y="59"/>
                      <a:pt x="88" y="59"/>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8" y="58"/>
                      <a:pt x="88" y="58"/>
                      <a:pt x="88"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0" y="58"/>
                      <a:pt x="90" y="58"/>
                      <a:pt x="90"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1" y="58"/>
                      <a:pt x="91" y="58"/>
                      <a:pt x="91"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8"/>
                      <a:pt x="92" y="58"/>
                      <a:pt x="92" y="58"/>
                    </a:cubicBezTo>
                    <a:cubicBezTo>
                      <a:pt x="92" y="59"/>
                      <a:pt x="92" y="59"/>
                      <a:pt x="92" y="59"/>
                    </a:cubicBezTo>
                    <a:cubicBezTo>
                      <a:pt x="92" y="59"/>
                      <a:pt x="92" y="59"/>
                      <a:pt x="92" y="59"/>
                    </a:cubicBezTo>
                    <a:cubicBezTo>
                      <a:pt x="92" y="59"/>
                      <a:pt x="92" y="59"/>
                      <a:pt x="92" y="59"/>
                    </a:cubicBezTo>
                    <a:cubicBezTo>
                      <a:pt x="92" y="59"/>
                      <a:pt x="92" y="59"/>
                      <a:pt x="92" y="59"/>
                    </a:cubicBezTo>
                    <a:cubicBezTo>
                      <a:pt x="92" y="59"/>
                      <a:pt x="92" y="59"/>
                      <a:pt x="92"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3" y="59"/>
                      <a:pt x="93" y="59"/>
                      <a:pt x="93"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4" y="59"/>
                      <a:pt x="94" y="59"/>
                      <a:pt x="94"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59"/>
                      <a:pt x="96" y="59"/>
                      <a:pt x="96" y="59"/>
                    </a:cubicBezTo>
                    <a:cubicBezTo>
                      <a:pt x="96" y="59"/>
                      <a:pt x="96" y="59"/>
                      <a:pt x="96" y="59"/>
                    </a:cubicBezTo>
                    <a:cubicBezTo>
                      <a:pt x="96" y="58"/>
                      <a:pt x="96" y="58"/>
                      <a:pt x="96" y="58"/>
                    </a:cubicBezTo>
                    <a:cubicBezTo>
                      <a:pt x="96" y="58"/>
                      <a:pt x="96" y="58"/>
                      <a:pt x="96" y="58"/>
                    </a:cubicBezTo>
                    <a:cubicBezTo>
                      <a:pt x="96" y="58"/>
                      <a:pt x="96" y="58"/>
                      <a:pt x="96" y="58"/>
                    </a:cubicBezTo>
                    <a:cubicBezTo>
                      <a:pt x="96" y="58"/>
                      <a:pt x="96" y="58"/>
                      <a:pt x="96" y="58"/>
                    </a:cubicBezTo>
                    <a:cubicBezTo>
                      <a:pt x="96" y="58"/>
                      <a:pt x="96" y="58"/>
                      <a:pt x="96" y="58"/>
                    </a:cubicBezTo>
                    <a:cubicBezTo>
                      <a:pt x="96" y="57"/>
                      <a:pt x="96" y="57"/>
                      <a:pt x="96" y="57"/>
                    </a:cubicBezTo>
                    <a:cubicBezTo>
                      <a:pt x="96" y="57"/>
                      <a:pt x="96" y="57"/>
                      <a:pt x="96" y="57"/>
                    </a:cubicBezTo>
                    <a:cubicBezTo>
                      <a:pt x="96" y="57"/>
                      <a:pt x="96" y="57"/>
                      <a:pt x="96" y="57"/>
                    </a:cubicBezTo>
                    <a:cubicBezTo>
                      <a:pt x="96" y="57"/>
                      <a:pt x="96" y="57"/>
                      <a:pt x="96"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7"/>
                    </a:cubicBezTo>
                    <a:cubicBezTo>
                      <a:pt x="97" y="57"/>
                      <a:pt x="97" y="57"/>
                      <a:pt x="97" y="56"/>
                    </a:cubicBezTo>
                    <a:cubicBezTo>
                      <a:pt x="97" y="56"/>
                      <a:pt x="97" y="56"/>
                      <a:pt x="97"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8" y="56"/>
                      <a:pt x="98" y="56"/>
                      <a:pt x="98"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7"/>
                      <a:pt x="99" y="57"/>
                      <a:pt x="99" y="57"/>
                    </a:cubicBezTo>
                    <a:cubicBezTo>
                      <a:pt x="99" y="57"/>
                      <a:pt x="99" y="57"/>
                      <a:pt x="99" y="57"/>
                    </a:cubicBezTo>
                    <a:cubicBezTo>
                      <a:pt x="99" y="57"/>
                      <a:pt x="99" y="57"/>
                      <a:pt x="99"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0" y="57"/>
                      <a:pt x="100" y="57"/>
                      <a:pt x="100"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7"/>
                      <a:pt x="101" y="57"/>
                      <a:pt x="101" y="57"/>
                    </a:cubicBezTo>
                    <a:cubicBezTo>
                      <a:pt x="101" y="58"/>
                      <a:pt x="101" y="58"/>
                      <a:pt x="101" y="58"/>
                    </a:cubicBezTo>
                    <a:cubicBezTo>
                      <a:pt x="101" y="58"/>
                      <a:pt x="101" y="58"/>
                      <a:pt x="101" y="58"/>
                    </a:cubicBezTo>
                    <a:cubicBezTo>
                      <a:pt x="101" y="58"/>
                      <a:pt x="101" y="58"/>
                      <a:pt x="101"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2" y="58"/>
                      <a:pt x="102" y="58"/>
                      <a:pt x="102" y="58"/>
                    </a:cubicBezTo>
                    <a:cubicBezTo>
                      <a:pt x="103" y="58"/>
                      <a:pt x="103" y="58"/>
                      <a:pt x="103" y="58"/>
                    </a:cubicBezTo>
                    <a:cubicBezTo>
                      <a:pt x="103" y="58"/>
                      <a:pt x="103" y="58"/>
                      <a:pt x="103" y="58"/>
                    </a:cubicBezTo>
                    <a:cubicBezTo>
                      <a:pt x="103" y="58"/>
                      <a:pt x="103" y="58"/>
                      <a:pt x="103" y="58"/>
                    </a:cubicBezTo>
                    <a:cubicBezTo>
                      <a:pt x="103" y="58"/>
                      <a:pt x="103" y="58"/>
                      <a:pt x="103"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8"/>
                      <a:pt x="104" y="58"/>
                      <a:pt x="104" y="58"/>
                    </a:cubicBezTo>
                    <a:cubicBezTo>
                      <a:pt x="104" y="57"/>
                      <a:pt x="104" y="57"/>
                      <a:pt x="104" y="57"/>
                    </a:cubicBezTo>
                    <a:cubicBezTo>
                      <a:pt x="105" y="57"/>
                      <a:pt x="105" y="57"/>
                      <a:pt x="105" y="57"/>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5" y="58"/>
                      <a:pt x="105" y="58"/>
                      <a:pt x="105"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8"/>
                      <a:pt x="107" y="58"/>
                      <a:pt x="107" y="58"/>
                    </a:cubicBezTo>
                    <a:cubicBezTo>
                      <a:pt x="107" y="57"/>
                      <a:pt x="107" y="57"/>
                      <a:pt x="107"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7"/>
                      <a:pt x="109" y="57"/>
                      <a:pt x="109" y="57"/>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09" y="58"/>
                      <a:pt x="109" y="58"/>
                      <a:pt x="109" y="58"/>
                    </a:cubicBezTo>
                    <a:cubicBezTo>
                      <a:pt x="110" y="58"/>
                      <a:pt x="110" y="58"/>
                      <a:pt x="110" y="58"/>
                    </a:cubicBezTo>
                    <a:cubicBezTo>
                      <a:pt x="110" y="58"/>
                      <a:pt x="110" y="58"/>
                      <a:pt x="110" y="58"/>
                    </a:cubicBezTo>
                    <a:cubicBezTo>
                      <a:pt x="110" y="58"/>
                      <a:pt x="110" y="58"/>
                      <a:pt x="110" y="58"/>
                    </a:cubicBezTo>
                    <a:cubicBezTo>
                      <a:pt x="110" y="58"/>
                      <a:pt x="110" y="58"/>
                      <a:pt x="110"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1" y="58"/>
                      <a:pt x="111" y="58"/>
                      <a:pt x="111"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2" y="58"/>
                      <a:pt x="112" y="58"/>
                      <a:pt x="112"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3" y="58"/>
                    </a:cubicBezTo>
                    <a:cubicBezTo>
                      <a:pt x="113" y="58"/>
                      <a:pt x="113"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4" y="58"/>
                      <a:pt x="114" y="58"/>
                      <a:pt x="114"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5" y="58"/>
                      <a:pt x="115" y="58"/>
                      <a:pt x="115"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7" y="58"/>
                      <a:pt x="117" y="58"/>
                      <a:pt x="117" y="58"/>
                    </a:cubicBezTo>
                    <a:cubicBezTo>
                      <a:pt x="116" y="58"/>
                      <a:pt x="116" y="58"/>
                      <a:pt x="116" y="58"/>
                    </a:cubicBezTo>
                    <a:cubicBezTo>
                      <a:pt x="116" y="59"/>
                      <a:pt x="116" y="59"/>
                      <a:pt x="116" y="59"/>
                    </a:cubicBezTo>
                    <a:cubicBezTo>
                      <a:pt x="116" y="59"/>
                      <a:pt x="116" y="59"/>
                      <a:pt x="116" y="59"/>
                    </a:cubicBezTo>
                    <a:cubicBezTo>
                      <a:pt x="116" y="59"/>
                      <a:pt x="116" y="59"/>
                      <a:pt x="116"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59"/>
                      <a:pt x="117" y="59"/>
                      <a:pt x="117" y="59"/>
                    </a:cubicBezTo>
                    <a:cubicBezTo>
                      <a:pt x="117" y="60"/>
                      <a:pt x="117" y="60"/>
                      <a:pt x="117" y="60"/>
                    </a:cubicBezTo>
                    <a:cubicBezTo>
                      <a:pt x="117" y="60"/>
                      <a:pt x="117" y="60"/>
                      <a:pt x="117"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8" y="60"/>
                      <a:pt x="118" y="60"/>
                      <a:pt x="118"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19" y="60"/>
                      <a:pt x="119" y="60"/>
                      <a:pt x="119"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1"/>
                      <a:pt x="120" y="61"/>
                    </a:cubicBezTo>
                    <a:cubicBezTo>
                      <a:pt x="120" y="61"/>
                      <a:pt x="120" y="61"/>
                      <a:pt x="120" y="61"/>
                    </a:cubicBezTo>
                    <a:cubicBezTo>
                      <a:pt x="120" y="61"/>
                      <a:pt x="120" y="61"/>
                      <a:pt x="120" y="61"/>
                    </a:cubicBezTo>
                    <a:cubicBezTo>
                      <a:pt x="120" y="61"/>
                      <a:pt x="120" y="61"/>
                      <a:pt x="120" y="61"/>
                    </a:cubicBezTo>
                    <a:cubicBezTo>
                      <a:pt x="120" y="61"/>
                      <a:pt x="120" y="61"/>
                      <a:pt x="120" y="61"/>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60"/>
                      <a:pt x="120" y="60"/>
                      <a:pt x="120" y="60"/>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9"/>
                      <a:pt x="120" y="59"/>
                      <a:pt x="120" y="59"/>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0" y="58"/>
                      <a:pt x="120" y="58"/>
                      <a:pt x="120"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1" y="58"/>
                      <a:pt x="121" y="58"/>
                      <a:pt x="121" y="58"/>
                    </a:cubicBezTo>
                    <a:cubicBezTo>
                      <a:pt x="120" y="58"/>
                      <a:pt x="120" y="58"/>
                      <a:pt x="120" y="58"/>
                    </a:cubicBezTo>
                    <a:cubicBezTo>
                      <a:pt x="120" y="58"/>
                      <a:pt x="120" y="58"/>
                      <a:pt x="120" y="58"/>
                    </a:cubicBezTo>
                    <a:cubicBezTo>
                      <a:pt x="120" y="58"/>
                      <a:pt x="120" y="58"/>
                      <a:pt x="120" y="58"/>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0" y="57"/>
                      <a:pt x="120" y="57"/>
                      <a:pt x="120"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1" y="57"/>
                      <a:pt x="121" y="57"/>
                      <a:pt x="121" y="57"/>
                    </a:cubicBezTo>
                    <a:cubicBezTo>
                      <a:pt x="122" y="57"/>
                      <a:pt x="122" y="57"/>
                      <a:pt x="122" y="57"/>
                    </a:cubicBezTo>
                    <a:cubicBezTo>
                      <a:pt x="122" y="57"/>
                      <a:pt x="122" y="57"/>
                      <a:pt x="122" y="57"/>
                    </a:cubicBezTo>
                    <a:cubicBezTo>
                      <a:pt x="122" y="57"/>
                      <a:pt x="122" y="57"/>
                      <a:pt x="122" y="57"/>
                    </a:cubicBezTo>
                    <a:cubicBezTo>
                      <a:pt x="122" y="56"/>
                      <a:pt x="122" y="56"/>
                      <a:pt x="122" y="56"/>
                    </a:cubicBezTo>
                    <a:cubicBezTo>
                      <a:pt x="122" y="56"/>
                      <a:pt x="122" y="56"/>
                      <a:pt x="122"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1" y="56"/>
                      <a:pt x="121" y="56"/>
                      <a:pt x="121" y="56"/>
                    </a:cubicBezTo>
                    <a:cubicBezTo>
                      <a:pt x="122" y="56"/>
                      <a:pt x="122" y="56"/>
                      <a:pt x="122" y="56"/>
                    </a:cubicBezTo>
                    <a:cubicBezTo>
                      <a:pt x="122" y="56"/>
                      <a:pt x="122" y="56"/>
                      <a:pt x="122" y="56"/>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4"/>
                      <a:pt x="121" y="54"/>
                      <a:pt x="121" y="54"/>
                    </a:cubicBezTo>
                    <a:cubicBezTo>
                      <a:pt x="121" y="53"/>
                      <a:pt x="121" y="53"/>
                      <a:pt x="121" y="53"/>
                    </a:cubicBezTo>
                    <a:cubicBezTo>
                      <a:pt x="121" y="53"/>
                      <a:pt x="121" y="53"/>
                      <a:pt x="121" y="53"/>
                    </a:cubicBezTo>
                    <a:cubicBezTo>
                      <a:pt x="121" y="53"/>
                      <a:pt x="121" y="53"/>
                      <a:pt x="121"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3"/>
                      <a:pt x="120" y="53"/>
                      <a:pt x="120" y="53"/>
                    </a:cubicBezTo>
                    <a:cubicBezTo>
                      <a:pt x="120" y="52"/>
                      <a:pt x="120" y="52"/>
                      <a:pt x="120" y="52"/>
                    </a:cubicBezTo>
                    <a:cubicBezTo>
                      <a:pt x="120" y="52"/>
                      <a:pt x="120" y="52"/>
                      <a:pt x="120" y="52"/>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1"/>
                      <a:pt x="120" y="51"/>
                      <a:pt x="120" y="51"/>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20" y="50"/>
                      <a:pt x="120" y="50"/>
                      <a:pt x="120"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9" y="50"/>
                      <a:pt x="119" y="50"/>
                      <a:pt x="119" y="50"/>
                    </a:cubicBezTo>
                    <a:cubicBezTo>
                      <a:pt x="118" y="50"/>
                      <a:pt x="118" y="50"/>
                      <a:pt x="118" y="50"/>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8" y="49"/>
                      <a:pt x="118" y="49"/>
                      <a:pt x="118"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9"/>
                      <a:pt x="119" y="49"/>
                    </a:cubicBezTo>
                    <a:cubicBezTo>
                      <a:pt x="119" y="49"/>
                      <a:pt x="119" y="48"/>
                      <a:pt x="119" y="48"/>
                    </a:cubicBezTo>
                    <a:cubicBezTo>
                      <a:pt x="119" y="48"/>
                      <a:pt x="119" y="48"/>
                      <a:pt x="119" y="48"/>
                    </a:cubicBezTo>
                    <a:cubicBezTo>
                      <a:pt x="119" y="48"/>
                      <a:pt x="119" y="48"/>
                      <a:pt x="119" y="48"/>
                    </a:cubicBezTo>
                    <a:cubicBezTo>
                      <a:pt x="119" y="48"/>
                      <a:pt x="119" y="48"/>
                      <a:pt x="119"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0" y="48"/>
                      <a:pt x="120" y="48"/>
                      <a:pt x="120"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1" y="48"/>
                      <a:pt x="121" y="48"/>
                      <a:pt x="121"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2" y="48"/>
                      <a:pt x="122" y="48"/>
                      <a:pt x="122"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8"/>
                      <a:pt x="123" y="48"/>
                      <a:pt x="123" y="48"/>
                    </a:cubicBezTo>
                    <a:cubicBezTo>
                      <a:pt x="123" y="47"/>
                      <a:pt x="123" y="47"/>
                      <a:pt x="123"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5" y="47"/>
                      <a:pt x="125" y="47"/>
                      <a:pt x="125" y="47"/>
                    </a:cubicBezTo>
                    <a:cubicBezTo>
                      <a:pt x="126" y="47"/>
                      <a:pt x="126" y="47"/>
                      <a:pt x="126" y="47"/>
                    </a:cubicBezTo>
                    <a:cubicBezTo>
                      <a:pt x="126" y="47"/>
                      <a:pt x="126" y="47"/>
                      <a:pt x="126" y="47"/>
                    </a:cubicBezTo>
                    <a:cubicBezTo>
                      <a:pt x="126" y="47"/>
                      <a:pt x="126" y="47"/>
                      <a:pt x="126" y="47"/>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6" y="48"/>
                      <a:pt x="126" y="48"/>
                      <a:pt x="126"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8"/>
                      <a:pt x="127" y="48"/>
                      <a:pt x="127" y="48"/>
                    </a:cubicBezTo>
                    <a:cubicBezTo>
                      <a:pt x="127" y="47"/>
                      <a:pt x="127" y="47"/>
                      <a:pt x="127" y="47"/>
                    </a:cubicBezTo>
                    <a:cubicBezTo>
                      <a:pt x="127" y="48"/>
                      <a:pt x="127" y="48"/>
                      <a:pt x="127" y="48"/>
                    </a:cubicBezTo>
                    <a:cubicBezTo>
                      <a:pt x="127" y="48"/>
                      <a:pt x="127" y="48"/>
                      <a:pt x="127" y="48"/>
                    </a:cubicBezTo>
                    <a:cubicBezTo>
                      <a:pt x="127" y="48"/>
                      <a:pt x="127" y="48"/>
                      <a:pt x="127" y="48"/>
                    </a:cubicBezTo>
                    <a:cubicBezTo>
                      <a:pt x="128" y="48"/>
                      <a:pt x="128" y="48"/>
                      <a:pt x="128" y="48"/>
                    </a:cubicBezTo>
                    <a:cubicBezTo>
                      <a:pt x="128" y="48"/>
                      <a:pt x="128" y="48"/>
                      <a:pt x="128" y="48"/>
                    </a:cubicBezTo>
                    <a:cubicBezTo>
                      <a:pt x="128" y="48"/>
                      <a:pt x="128" y="48"/>
                      <a:pt x="128" y="48"/>
                    </a:cubicBezTo>
                    <a:cubicBezTo>
                      <a:pt x="128" y="48"/>
                      <a:pt x="128" y="48"/>
                      <a:pt x="128" y="48"/>
                    </a:cubicBezTo>
                    <a:cubicBezTo>
                      <a:pt x="128" y="47"/>
                      <a:pt x="128" y="47"/>
                      <a:pt x="128" y="47"/>
                    </a:cubicBezTo>
                    <a:cubicBezTo>
                      <a:pt x="128" y="47"/>
                      <a:pt x="128" y="47"/>
                      <a:pt x="128" y="47"/>
                    </a:cubicBezTo>
                    <a:cubicBezTo>
                      <a:pt x="128" y="47"/>
                      <a:pt x="128" y="47"/>
                      <a:pt x="128" y="47"/>
                    </a:cubicBezTo>
                    <a:cubicBezTo>
                      <a:pt x="128" y="47"/>
                      <a:pt x="128" y="47"/>
                      <a:pt x="128" y="47"/>
                    </a:cubicBezTo>
                    <a:cubicBezTo>
                      <a:pt x="127" y="47"/>
                      <a:pt x="127" y="47"/>
                      <a:pt x="127" y="47"/>
                    </a:cubicBezTo>
                    <a:cubicBezTo>
                      <a:pt x="127" y="47"/>
                      <a:pt x="127" y="47"/>
                      <a:pt x="127" y="47"/>
                    </a:cubicBezTo>
                    <a:cubicBezTo>
                      <a:pt x="127" y="46"/>
                      <a:pt x="127" y="46"/>
                      <a:pt x="127" y="46"/>
                    </a:cubicBezTo>
                    <a:cubicBezTo>
                      <a:pt x="127" y="45"/>
                      <a:pt x="127" y="45"/>
                      <a:pt x="127" y="45"/>
                    </a:cubicBezTo>
                    <a:cubicBezTo>
                      <a:pt x="127" y="45"/>
                      <a:pt x="127" y="45"/>
                      <a:pt x="127" y="45"/>
                    </a:cubicBezTo>
                    <a:cubicBezTo>
                      <a:pt x="127" y="45"/>
                      <a:pt x="127" y="45"/>
                      <a:pt x="127" y="45"/>
                    </a:cubicBezTo>
                    <a:cubicBezTo>
                      <a:pt x="128" y="44"/>
                      <a:pt x="128" y="44"/>
                      <a:pt x="128" y="44"/>
                    </a:cubicBezTo>
                    <a:cubicBezTo>
                      <a:pt x="128" y="44"/>
                      <a:pt x="128" y="44"/>
                      <a:pt x="128" y="44"/>
                    </a:cubicBezTo>
                    <a:cubicBezTo>
                      <a:pt x="128" y="44"/>
                      <a:pt x="128" y="44"/>
                      <a:pt x="128" y="44"/>
                    </a:cubicBezTo>
                    <a:cubicBezTo>
                      <a:pt x="129" y="42"/>
                      <a:pt x="129" y="42"/>
                      <a:pt x="129" y="42"/>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1"/>
                      <a:pt x="129" y="41"/>
                      <a:pt x="129" y="41"/>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40"/>
                      <a:pt x="129" y="40"/>
                      <a:pt x="129" y="40"/>
                    </a:cubicBezTo>
                    <a:cubicBezTo>
                      <a:pt x="129" y="39"/>
                      <a:pt x="129" y="39"/>
                      <a:pt x="129"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0" y="39"/>
                      <a:pt x="130" y="39"/>
                      <a:pt x="130"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1" y="39"/>
                      <a:pt x="131" y="39"/>
                      <a:pt x="131"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39"/>
                      <a:pt x="132" y="39"/>
                      <a:pt x="132" y="39"/>
                    </a:cubicBezTo>
                    <a:cubicBezTo>
                      <a:pt x="132" y="40"/>
                      <a:pt x="132" y="40"/>
                      <a:pt x="132"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4" y="40"/>
                      <a:pt x="134" y="40"/>
                      <a:pt x="134"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5" y="40"/>
                      <a:pt x="135" y="40"/>
                      <a:pt x="135"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6" y="40"/>
                      <a:pt x="136" y="40"/>
                      <a:pt x="136"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8"/>
                      <a:pt x="139" y="38"/>
                      <a:pt x="139" y="38"/>
                    </a:cubicBezTo>
                    <a:cubicBezTo>
                      <a:pt x="139" y="37"/>
                      <a:pt x="139" y="37"/>
                      <a:pt x="139" y="37"/>
                    </a:cubicBezTo>
                    <a:cubicBezTo>
                      <a:pt x="139" y="37"/>
                      <a:pt x="139" y="37"/>
                      <a:pt x="139" y="37"/>
                    </a:cubicBezTo>
                    <a:cubicBezTo>
                      <a:pt x="139" y="37"/>
                      <a:pt x="139" y="37"/>
                      <a:pt x="139" y="37"/>
                    </a:cubicBezTo>
                    <a:cubicBezTo>
                      <a:pt x="139" y="37"/>
                      <a:pt x="139" y="37"/>
                      <a:pt x="139" y="37"/>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5"/>
                      <a:pt x="139" y="35"/>
                      <a:pt x="139" y="35"/>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4"/>
                      <a:pt x="139" y="34"/>
                      <a:pt x="139" y="34"/>
                    </a:cubicBezTo>
                    <a:cubicBezTo>
                      <a:pt x="139" y="33"/>
                      <a:pt x="139" y="33"/>
                      <a:pt x="139" y="33"/>
                    </a:cubicBezTo>
                    <a:cubicBezTo>
                      <a:pt x="139" y="33"/>
                      <a:pt x="139" y="33"/>
                      <a:pt x="139" y="33"/>
                    </a:cubicBezTo>
                    <a:cubicBezTo>
                      <a:pt x="139" y="33"/>
                      <a:pt x="139" y="33"/>
                      <a:pt x="139" y="33"/>
                    </a:cubicBezTo>
                    <a:cubicBezTo>
                      <a:pt x="139" y="33"/>
                      <a:pt x="139" y="33"/>
                      <a:pt x="139" y="33"/>
                    </a:cubicBezTo>
                    <a:cubicBezTo>
                      <a:pt x="140" y="33"/>
                      <a:pt x="140" y="33"/>
                      <a:pt x="140" y="33"/>
                    </a:cubicBezTo>
                    <a:cubicBezTo>
                      <a:pt x="140" y="33"/>
                      <a:pt x="140" y="33"/>
                      <a:pt x="140" y="33"/>
                    </a:cubicBezTo>
                    <a:cubicBezTo>
                      <a:pt x="140" y="33"/>
                      <a:pt x="140" y="33"/>
                      <a:pt x="140" y="33"/>
                    </a:cubicBezTo>
                    <a:cubicBezTo>
                      <a:pt x="140" y="33"/>
                      <a:pt x="140" y="33"/>
                      <a:pt x="140"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1" y="33"/>
                      <a:pt x="141" y="33"/>
                      <a:pt x="141"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2" y="33"/>
                      <a:pt x="142" y="33"/>
                      <a:pt x="142" y="33"/>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2"/>
                      <a:pt x="143" y="32"/>
                      <a:pt x="143" y="32"/>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1"/>
                      <a:pt x="143" y="31"/>
                      <a:pt x="143" y="31"/>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3" y="30"/>
                      <a:pt x="143" y="30"/>
                      <a:pt x="143"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4" y="29"/>
                      <a:pt x="144" y="29"/>
                      <a:pt x="144" y="29"/>
                    </a:cubicBezTo>
                    <a:cubicBezTo>
                      <a:pt x="143" y="29"/>
                      <a:pt x="143" y="29"/>
                      <a:pt x="143" y="29"/>
                    </a:cubicBezTo>
                    <a:cubicBezTo>
                      <a:pt x="143" y="29"/>
                      <a:pt x="143" y="29"/>
                      <a:pt x="143" y="29"/>
                    </a:cubicBezTo>
                    <a:cubicBezTo>
                      <a:pt x="143" y="29"/>
                      <a:pt x="143" y="29"/>
                      <a:pt x="143" y="29"/>
                    </a:cubicBezTo>
                    <a:cubicBezTo>
                      <a:pt x="143" y="29"/>
                      <a:pt x="143" y="29"/>
                      <a:pt x="143" y="29"/>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3" y="28"/>
                      <a:pt x="143" y="28"/>
                      <a:pt x="143"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2" y="28"/>
                      <a:pt x="142" y="28"/>
                      <a:pt x="142"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1" y="28"/>
                      <a:pt x="141" y="28"/>
                      <a:pt x="141" y="28"/>
                    </a:cubicBezTo>
                    <a:cubicBezTo>
                      <a:pt x="141" y="28"/>
                      <a:pt x="141" y="28"/>
                      <a:pt x="141" y="28"/>
                    </a:cubicBezTo>
                    <a:cubicBezTo>
                      <a:pt x="141" y="28"/>
                      <a:pt x="141" y="28"/>
                      <a:pt x="141" y="28"/>
                    </a:cubicBezTo>
                    <a:cubicBezTo>
                      <a:pt x="141" y="29"/>
                      <a:pt x="141" y="29"/>
                      <a:pt x="141" y="29"/>
                    </a:cubicBezTo>
                    <a:cubicBezTo>
                      <a:pt x="141" y="29"/>
                      <a:pt x="141" y="29"/>
                      <a:pt x="141" y="29"/>
                    </a:cubicBezTo>
                    <a:cubicBezTo>
                      <a:pt x="141" y="29"/>
                      <a:pt x="141" y="29"/>
                      <a:pt x="141" y="29"/>
                    </a:cubicBezTo>
                    <a:cubicBezTo>
                      <a:pt x="141" y="29"/>
                      <a:pt x="141" y="29"/>
                      <a:pt x="141" y="29"/>
                    </a:cubicBezTo>
                    <a:cubicBezTo>
                      <a:pt x="140" y="29"/>
                      <a:pt x="140" y="29"/>
                      <a:pt x="140" y="29"/>
                    </a:cubicBezTo>
                    <a:cubicBezTo>
                      <a:pt x="140" y="29"/>
                      <a:pt x="140" y="29"/>
                      <a:pt x="140" y="29"/>
                    </a:cubicBezTo>
                    <a:cubicBezTo>
                      <a:pt x="140" y="29"/>
                      <a:pt x="140" y="29"/>
                      <a:pt x="140" y="29"/>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40" y="28"/>
                      <a:pt x="140" y="28"/>
                      <a:pt x="140"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9" y="28"/>
                      <a:pt x="139" y="28"/>
                      <a:pt x="139"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8" y="28"/>
                      <a:pt x="138" y="28"/>
                      <a:pt x="138" y="28"/>
                    </a:cubicBezTo>
                    <a:cubicBezTo>
                      <a:pt x="137" y="28"/>
                      <a:pt x="137" y="28"/>
                      <a:pt x="137" y="28"/>
                    </a:cubicBezTo>
                    <a:cubicBezTo>
                      <a:pt x="137" y="28"/>
                      <a:pt x="137" y="28"/>
                      <a:pt x="137" y="28"/>
                    </a:cubicBezTo>
                    <a:cubicBezTo>
                      <a:pt x="137" y="28"/>
                      <a:pt x="137" y="28"/>
                      <a:pt x="137" y="28"/>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7"/>
                      <a:pt x="137" y="27"/>
                      <a:pt x="137" y="27"/>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7" y="26"/>
                      <a:pt x="137" y="26"/>
                      <a:pt x="137"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6"/>
                      <a:pt x="136" y="26"/>
                      <a:pt x="136" y="26"/>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6" y="25"/>
                      <a:pt x="136" y="25"/>
                      <a:pt x="136"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5" y="25"/>
                      <a:pt x="135" y="25"/>
                      <a:pt x="135"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5"/>
                      <a:pt x="134" y="25"/>
                      <a:pt x="134" y="25"/>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4"/>
                      <a:pt x="134" y="24"/>
                      <a:pt x="134" y="24"/>
                    </a:cubicBezTo>
                    <a:cubicBezTo>
                      <a:pt x="134" y="23"/>
                      <a:pt x="134" y="23"/>
                      <a:pt x="134" y="23"/>
                    </a:cubicBezTo>
                    <a:cubicBezTo>
                      <a:pt x="134" y="23"/>
                      <a:pt x="134" y="23"/>
                      <a:pt x="134" y="23"/>
                    </a:cubicBezTo>
                    <a:cubicBezTo>
                      <a:pt x="134" y="23"/>
                      <a:pt x="134" y="23"/>
                      <a:pt x="134"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3"/>
                      <a:pt x="133" y="23"/>
                      <a:pt x="133" y="23"/>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3" y="22"/>
                      <a:pt x="133" y="22"/>
                      <a:pt x="133"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2" y="22"/>
                      <a:pt x="132" y="22"/>
                      <a:pt x="132"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1" y="22"/>
                      <a:pt x="131" y="22"/>
                    </a:cubicBezTo>
                    <a:cubicBezTo>
                      <a:pt x="131"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30" y="22"/>
                      <a:pt x="130" y="22"/>
                      <a:pt x="130"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2"/>
                      <a:pt x="129" y="22"/>
                      <a:pt x="129" y="22"/>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9" y="23"/>
                      <a:pt x="129" y="23"/>
                      <a:pt x="129"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8" y="23"/>
                    </a:cubicBezTo>
                    <a:cubicBezTo>
                      <a:pt x="128" y="23"/>
                      <a:pt x="128"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7" y="23"/>
                      <a:pt x="127" y="23"/>
                      <a:pt x="127"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5" y="23"/>
                      <a:pt x="125" y="23"/>
                      <a:pt x="125" y="23"/>
                    </a:cubicBezTo>
                    <a:cubicBezTo>
                      <a:pt x="125" y="23"/>
                      <a:pt x="125" y="23"/>
                      <a:pt x="125" y="23"/>
                    </a:cubicBezTo>
                    <a:cubicBezTo>
                      <a:pt x="125" y="23"/>
                      <a:pt x="125" y="23"/>
                      <a:pt x="125" y="23"/>
                    </a:cubicBezTo>
                    <a:cubicBezTo>
                      <a:pt x="125" y="23"/>
                      <a:pt x="125" y="23"/>
                      <a:pt x="125" y="23"/>
                    </a:cubicBezTo>
                    <a:cubicBezTo>
                      <a:pt x="124" y="23"/>
                      <a:pt x="124" y="23"/>
                      <a:pt x="124" y="23"/>
                    </a:cubicBezTo>
                    <a:cubicBezTo>
                      <a:pt x="124" y="23"/>
                      <a:pt x="124" y="23"/>
                      <a:pt x="124" y="23"/>
                    </a:cubicBezTo>
                    <a:cubicBezTo>
                      <a:pt x="124" y="23"/>
                      <a:pt x="124" y="23"/>
                      <a:pt x="124" y="23"/>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4" y="22"/>
                      <a:pt x="124" y="22"/>
                      <a:pt x="124" y="22"/>
                    </a:cubicBezTo>
                    <a:cubicBezTo>
                      <a:pt x="123" y="22"/>
                      <a:pt x="123" y="22"/>
                      <a:pt x="123" y="22"/>
                    </a:cubicBezTo>
                    <a:cubicBezTo>
                      <a:pt x="123" y="22"/>
                      <a:pt x="123" y="22"/>
                      <a:pt x="123" y="22"/>
                    </a:cubicBezTo>
                    <a:cubicBezTo>
                      <a:pt x="123" y="22"/>
                      <a:pt x="123" y="22"/>
                      <a:pt x="123" y="22"/>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3" y="21"/>
                      <a:pt x="123" y="21"/>
                      <a:pt x="123" y="21"/>
                    </a:cubicBezTo>
                    <a:cubicBezTo>
                      <a:pt x="122" y="21"/>
                      <a:pt x="122" y="21"/>
                      <a:pt x="122" y="21"/>
                    </a:cubicBezTo>
                    <a:cubicBezTo>
                      <a:pt x="122" y="21"/>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1"/>
                      <a:pt x="122" y="21"/>
                      <a:pt x="122"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1"/>
                      <a:pt x="121" y="21"/>
                      <a:pt x="121" y="21"/>
                    </a:cubicBezTo>
                    <a:cubicBezTo>
                      <a:pt x="121" y="22"/>
                      <a:pt x="121" y="22"/>
                      <a:pt x="121" y="22"/>
                    </a:cubicBezTo>
                    <a:cubicBezTo>
                      <a:pt x="121" y="22"/>
                      <a:pt x="121" y="22"/>
                      <a:pt x="121" y="22"/>
                    </a:cubicBezTo>
                    <a:cubicBezTo>
                      <a:pt x="121" y="22"/>
                      <a:pt x="121" y="22"/>
                      <a:pt x="121" y="22"/>
                    </a:cubicBezTo>
                    <a:cubicBezTo>
                      <a:pt x="121" y="22"/>
                      <a:pt x="121" y="22"/>
                      <a:pt x="121"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2"/>
                      <a:pt x="120" y="22"/>
                      <a:pt x="120" y="22"/>
                    </a:cubicBezTo>
                    <a:cubicBezTo>
                      <a:pt x="120" y="23"/>
                      <a:pt x="120" y="23"/>
                      <a:pt x="120" y="23"/>
                    </a:cubicBezTo>
                    <a:cubicBezTo>
                      <a:pt x="120" y="23"/>
                      <a:pt x="120" y="23"/>
                      <a:pt x="120" y="23"/>
                    </a:cubicBezTo>
                    <a:cubicBezTo>
                      <a:pt x="120" y="23"/>
                      <a:pt x="120" y="23"/>
                      <a:pt x="120" y="23"/>
                    </a:cubicBezTo>
                    <a:cubicBezTo>
                      <a:pt x="120" y="23"/>
                      <a:pt x="120" y="23"/>
                      <a:pt x="119" y="23"/>
                    </a:cubicBezTo>
                    <a:cubicBezTo>
                      <a:pt x="119" y="23"/>
                      <a:pt x="119" y="23"/>
                      <a:pt x="119" y="23"/>
                    </a:cubicBezTo>
                    <a:cubicBezTo>
                      <a:pt x="119" y="23"/>
                      <a:pt x="119" y="23"/>
                      <a:pt x="119" y="23"/>
                    </a:cubicBezTo>
                    <a:cubicBezTo>
                      <a:pt x="119" y="23"/>
                      <a:pt x="119" y="23"/>
                      <a:pt x="119" y="23"/>
                    </a:cubicBezTo>
                    <a:cubicBezTo>
                      <a:pt x="119" y="22"/>
                      <a:pt x="119" y="22"/>
                      <a:pt x="119" y="22"/>
                    </a:cubicBezTo>
                    <a:cubicBezTo>
                      <a:pt x="119" y="22"/>
                      <a:pt x="119" y="22"/>
                      <a:pt x="119" y="22"/>
                    </a:cubicBezTo>
                    <a:cubicBezTo>
                      <a:pt x="119" y="22"/>
                      <a:pt x="119" y="22"/>
                      <a:pt x="119" y="22"/>
                    </a:cubicBezTo>
                    <a:cubicBezTo>
                      <a:pt x="119" y="22"/>
                      <a:pt x="119" y="22"/>
                      <a:pt x="119" y="22"/>
                    </a:cubicBezTo>
                    <a:cubicBezTo>
                      <a:pt x="118" y="21"/>
                      <a:pt x="118" y="21"/>
                      <a:pt x="118" y="21"/>
                    </a:cubicBezTo>
                    <a:cubicBezTo>
                      <a:pt x="118" y="21"/>
                      <a:pt x="118" y="21"/>
                      <a:pt x="118" y="21"/>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7" y="20"/>
                      <a:pt x="117" y="20"/>
                      <a:pt x="117" y="20"/>
                    </a:cubicBezTo>
                    <a:cubicBezTo>
                      <a:pt x="117" y="19"/>
                      <a:pt x="117" y="19"/>
                      <a:pt x="117" y="19"/>
                    </a:cubicBezTo>
                    <a:cubicBezTo>
                      <a:pt x="117" y="19"/>
                      <a:pt x="117" y="19"/>
                      <a:pt x="117" y="19"/>
                    </a:cubicBezTo>
                    <a:cubicBezTo>
                      <a:pt x="117" y="19"/>
                      <a:pt x="117" y="19"/>
                      <a:pt x="117" y="19"/>
                    </a:cubicBezTo>
                    <a:cubicBezTo>
                      <a:pt x="117" y="18"/>
                      <a:pt x="117" y="18"/>
                      <a:pt x="117" y="18"/>
                    </a:cubicBezTo>
                    <a:cubicBezTo>
                      <a:pt x="117" y="18"/>
                      <a:pt x="117" y="18"/>
                      <a:pt x="117" y="18"/>
                    </a:cubicBezTo>
                    <a:cubicBezTo>
                      <a:pt x="117" y="18"/>
                      <a:pt x="117" y="18"/>
                      <a:pt x="117" y="18"/>
                    </a:cubicBezTo>
                    <a:cubicBezTo>
                      <a:pt x="116" y="18"/>
                      <a:pt x="116" y="18"/>
                      <a:pt x="116" y="18"/>
                    </a:cubicBezTo>
                    <a:cubicBezTo>
                      <a:pt x="116" y="18"/>
                      <a:pt x="116" y="18"/>
                      <a:pt x="116" y="18"/>
                    </a:cubicBezTo>
                    <a:cubicBezTo>
                      <a:pt x="116" y="17"/>
                      <a:pt x="116" y="17"/>
                      <a:pt x="116" y="17"/>
                    </a:cubicBezTo>
                    <a:cubicBezTo>
                      <a:pt x="116" y="17"/>
                      <a:pt x="116" y="17"/>
                      <a:pt x="116" y="17"/>
                    </a:cubicBezTo>
                    <a:cubicBezTo>
                      <a:pt x="116" y="17"/>
                      <a:pt x="116" y="17"/>
                      <a:pt x="116" y="17"/>
                    </a:cubicBezTo>
                    <a:cubicBezTo>
                      <a:pt x="116" y="17"/>
                      <a:pt x="116"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6"/>
                    </a:cubicBezTo>
                    <a:cubicBezTo>
                      <a:pt x="115" y="15"/>
                      <a:pt x="115" y="15"/>
                      <a:pt x="115" y="15"/>
                    </a:cubicBezTo>
                    <a:cubicBezTo>
                      <a:pt x="114" y="15"/>
                      <a:pt x="114" y="15"/>
                      <a:pt x="114" y="15"/>
                    </a:cubicBezTo>
                    <a:cubicBezTo>
                      <a:pt x="114" y="15"/>
                      <a:pt x="114" y="15"/>
                      <a:pt x="114" y="15"/>
                    </a:cubicBezTo>
                    <a:cubicBezTo>
                      <a:pt x="114" y="14"/>
                      <a:pt x="114" y="14"/>
                      <a:pt x="114" y="14"/>
                    </a:cubicBezTo>
                    <a:cubicBezTo>
                      <a:pt x="114" y="14"/>
                      <a:pt x="114" y="14"/>
                      <a:pt x="114" y="14"/>
                    </a:cubicBezTo>
                    <a:cubicBezTo>
                      <a:pt x="114" y="14"/>
                      <a:pt x="114" y="14"/>
                      <a:pt x="114" y="14"/>
                    </a:cubicBezTo>
                    <a:cubicBezTo>
                      <a:pt x="114" y="13"/>
                      <a:pt x="114"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ubicBezTo>
                      <a:pt x="112" y="12"/>
                      <a:pt x="112" y="12"/>
                      <a:pt x="112" y="12"/>
                    </a:cubicBezTo>
                    <a:cubicBezTo>
                      <a:pt x="112" y="12"/>
                      <a:pt x="112" y="12"/>
                      <a:pt x="112" y="12"/>
                    </a:cubicBezTo>
                    <a:cubicBezTo>
                      <a:pt x="112" y="12"/>
                      <a:pt x="112" y="12"/>
                      <a:pt x="112" y="12"/>
                    </a:cubicBezTo>
                    <a:cubicBezTo>
                      <a:pt x="112" y="11"/>
                      <a:pt x="112" y="11"/>
                      <a:pt x="112" y="11"/>
                    </a:cubicBezTo>
                    <a:cubicBezTo>
                      <a:pt x="112" y="11"/>
                      <a:pt x="112" y="11"/>
                      <a:pt x="112" y="11"/>
                    </a:cubicBezTo>
                    <a:cubicBezTo>
                      <a:pt x="112" y="11"/>
                      <a:pt x="112" y="11"/>
                      <a:pt x="112" y="11"/>
                    </a:cubicBezTo>
                    <a:cubicBezTo>
                      <a:pt x="112" y="11"/>
                      <a:pt x="112" y="11"/>
                      <a:pt x="112" y="11"/>
                    </a:cubicBezTo>
                    <a:cubicBezTo>
                      <a:pt x="111" y="11"/>
                      <a:pt x="111" y="11"/>
                      <a:pt x="111" y="11"/>
                    </a:cubicBezTo>
                    <a:cubicBezTo>
                      <a:pt x="111" y="10"/>
                      <a:pt x="111" y="10"/>
                      <a:pt x="111" y="10"/>
                    </a:cubicBezTo>
                    <a:cubicBezTo>
                      <a:pt x="111" y="10"/>
                      <a:pt x="111" y="10"/>
                      <a:pt x="111" y="10"/>
                    </a:cubicBezTo>
                    <a:cubicBezTo>
                      <a:pt x="110" y="10"/>
                      <a:pt x="110" y="10"/>
                      <a:pt x="110" y="10"/>
                    </a:cubicBezTo>
                    <a:cubicBezTo>
                      <a:pt x="110" y="9"/>
                      <a:pt x="110" y="9"/>
                      <a:pt x="110" y="9"/>
                    </a:cubicBezTo>
                    <a:cubicBezTo>
                      <a:pt x="110" y="9"/>
                      <a:pt x="110" y="9"/>
                      <a:pt x="110" y="9"/>
                    </a:cubicBezTo>
                    <a:cubicBezTo>
                      <a:pt x="109" y="9"/>
                      <a:pt x="109" y="9"/>
                      <a:pt x="109" y="9"/>
                    </a:cubicBezTo>
                    <a:cubicBezTo>
                      <a:pt x="108" y="8"/>
                      <a:pt x="108" y="8"/>
                      <a:pt x="108" y="8"/>
                    </a:cubicBezTo>
                    <a:cubicBezTo>
                      <a:pt x="108" y="8"/>
                      <a:pt x="108" y="8"/>
                      <a:pt x="108" y="8"/>
                    </a:cubicBezTo>
                    <a:cubicBezTo>
                      <a:pt x="108" y="8"/>
                      <a:pt x="108" y="8"/>
                      <a:pt x="108" y="8"/>
                    </a:cubicBezTo>
                    <a:cubicBezTo>
                      <a:pt x="107" y="8"/>
                      <a:pt x="107" y="8"/>
                      <a:pt x="107" y="8"/>
                    </a:cubicBezTo>
                    <a:cubicBezTo>
                      <a:pt x="107" y="7"/>
                      <a:pt x="107" y="7"/>
                      <a:pt x="107" y="7"/>
                    </a:cubicBezTo>
                    <a:cubicBezTo>
                      <a:pt x="107" y="7"/>
                      <a:pt x="107" y="7"/>
                      <a:pt x="107" y="7"/>
                    </a:cubicBezTo>
                    <a:cubicBezTo>
                      <a:pt x="107" y="7"/>
                      <a:pt x="107" y="7"/>
                      <a:pt x="107" y="7"/>
                    </a:cubicBezTo>
                    <a:cubicBezTo>
                      <a:pt x="106" y="7"/>
                      <a:pt x="106" y="7"/>
                      <a:pt x="106" y="7"/>
                    </a:cubicBezTo>
                    <a:cubicBezTo>
                      <a:pt x="106" y="7"/>
                      <a:pt x="106" y="7"/>
                      <a:pt x="106" y="7"/>
                    </a:cubicBezTo>
                    <a:cubicBezTo>
                      <a:pt x="106" y="7"/>
                      <a:pt x="106" y="7"/>
                      <a:pt x="106" y="7"/>
                    </a:cubicBezTo>
                    <a:cubicBezTo>
                      <a:pt x="106" y="6"/>
                      <a:pt x="106" y="6"/>
                      <a:pt x="106" y="6"/>
                    </a:cubicBezTo>
                    <a:cubicBezTo>
                      <a:pt x="106" y="6"/>
                      <a:pt x="106" y="6"/>
                      <a:pt x="106" y="6"/>
                    </a:cubicBezTo>
                    <a:cubicBezTo>
                      <a:pt x="106" y="6"/>
                      <a:pt x="106" y="6"/>
                      <a:pt x="106" y="6"/>
                    </a:cubicBezTo>
                    <a:cubicBezTo>
                      <a:pt x="106" y="6"/>
                      <a:pt x="106" y="6"/>
                      <a:pt x="106" y="6"/>
                    </a:cubicBezTo>
                    <a:cubicBezTo>
                      <a:pt x="106" y="6"/>
                      <a:pt x="106" y="6"/>
                      <a:pt x="106"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7" y="6"/>
                      <a:pt x="107" y="6"/>
                      <a:pt x="107" y="6"/>
                    </a:cubicBezTo>
                    <a:cubicBezTo>
                      <a:pt x="108" y="6"/>
                      <a:pt x="108" y="6"/>
                      <a:pt x="108" y="6"/>
                    </a:cubicBezTo>
                    <a:cubicBezTo>
                      <a:pt x="108" y="6"/>
                      <a:pt x="108" y="6"/>
                      <a:pt x="108" y="6"/>
                    </a:cubicBezTo>
                    <a:cubicBezTo>
                      <a:pt x="108" y="6"/>
                      <a:pt x="108" y="6"/>
                      <a:pt x="108" y="6"/>
                    </a:cubicBezTo>
                    <a:cubicBezTo>
                      <a:pt x="108" y="6"/>
                      <a:pt x="108" y="6"/>
                      <a:pt x="108" y="6"/>
                    </a:cubicBezTo>
                    <a:cubicBezTo>
                      <a:pt x="108" y="5"/>
                      <a:pt x="108" y="5"/>
                      <a:pt x="108" y="5"/>
                    </a:cubicBezTo>
                    <a:cubicBezTo>
                      <a:pt x="108" y="5"/>
                      <a:pt x="108" y="5"/>
                      <a:pt x="108" y="5"/>
                    </a:cubicBezTo>
                    <a:cubicBezTo>
                      <a:pt x="108" y="5"/>
                      <a:pt x="108" y="5"/>
                      <a:pt x="108" y="5"/>
                    </a:cubicBezTo>
                    <a:cubicBezTo>
                      <a:pt x="107" y="5"/>
                      <a:pt x="107" y="5"/>
                      <a:pt x="107" y="5"/>
                    </a:cubicBezTo>
                    <a:cubicBezTo>
                      <a:pt x="107" y="5"/>
                      <a:pt x="107" y="5"/>
                      <a:pt x="107" y="5"/>
                    </a:cubicBezTo>
                    <a:cubicBezTo>
                      <a:pt x="107" y="6"/>
                      <a:pt x="107" y="6"/>
                      <a:pt x="107" y="6"/>
                    </a:cubicBezTo>
                    <a:cubicBezTo>
                      <a:pt x="107" y="6"/>
                      <a:pt x="107" y="6"/>
                      <a:pt x="107" y="6"/>
                    </a:cubicBezTo>
                    <a:cubicBezTo>
                      <a:pt x="107" y="6"/>
                      <a:pt x="107" y="6"/>
                      <a:pt x="107" y="6"/>
                    </a:cubicBezTo>
                    <a:cubicBezTo>
                      <a:pt x="106" y="6"/>
                      <a:pt x="106" y="6"/>
                      <a:pt x="106" y="6"/>
                    </a:cubicBezTo>
                    <a:cubicBezTo>
                      <a:pt x="106" y="6"/>
                      <a:pt x="106" y="6"/>
                      <a:pt x="106" y="6"/>
                    </a:cubicBezTo>
                    <a:cubicBezTo>
                      <a:pt x="106" y="6"/>
                      <a:pt x="106" y="6"/>
                      <a:pt x="106" y="6"/>
                    </a:cubicBezTo>
                    <a:cubicBezTo>
                      <a:pt x="106" y="5"/>
                      <a:pt x="106" y="5"/>
                      <a:pt x="106" y="5"/>
                    </a:cubicBezTo>
                    <a:cubicBezTo>
                      <a:pt x="106" y="6"/>
                      <a:pt x="106" y="6"/>
                      <a:pt x="106" y="6"/>
                    </a:cubicBezTo>
                    <a:cubicBezTo>
                      <a:pt x="106" y="6"/>
                      <a:pt x="106" y="6"/>
                      <a:pt x="106" y="6"/>
                    </a:cubicBezTo>
                    <a:cubicBezTo>
                      <a:pt x="106" y="6"/>
                      <a:pt x="106" y="6"/>
                      <a:pt x="106" y="6"/>
                    </a:cubicBezTo>
                    <a:cubicBezTo>
                      <a:pt x="106" y="6"/>
                      <a:pt x="106" y="6"/>
                      <a:pt x="106"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5" y="6"/>
                      <a:pt x="105" y="6"/>
                      <a:pt x="105" y="6"/>
                    </a:cubicBezTo>
                    <a:cubicBezTo>
                      <a:pt x="104" y="6"/>
                      <a:pt x="104" y="6"/>
                      <a:pt x="104" y="6"/>
                    </a:cubicBezTo>
                    <a:cubicBezTo>
                      <a:pt x="104" y="6"/>
                      <a:pt x="104" y="6"/>
                      <a:pt x="104" y="6"/>
                    </a:cubicBezTo>
                    <a:cubicBezTo>
                      <a:pt x="104" y="6"/>
                      <a:pt x="104" y="6"/>
                      <a:pt x="104" y="6"/>
                    </a:cubicBezTo>
                    <a:cubicBezTo>
                      <a:pt x="104" y="7"/>
                      <a:pt x="104" y="7"/>
                      <a:pt x="104" y="7"/>
                    </a:cubicBezTo>
                    <a:cubicBezTo>
                      <a:pt x="104" y="7"/>
                      <a:pt x="104" y="7"/>
                      <a:pt x="104" y="7"/>
                    </a:cubicBezTo>
                    <a:cubicBezTo>
                      <a:pt x="104" y="7"/>
                      <a:pt x="104" y="7"/>
                      <a:pt x="104"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3" y="7"/>
                      <a:pt x="103" y="7"/>
                      <a:pt x="103" y="7"/>
                    </a:cubicBezTo>
                    <a:cubicBezTo>
                      <a:pt x="102" y="7"/>
                      <a:pt x="102" y="7"/>
                      <a:pt x="102" y="7"/>
                    </a:cubicBezTo>
                    <a:cubicBezTo>
                      <a:pt x="102" y="8"/>
                      <a:pt x="102" y="8"/>
                      <a:pt x="102" y="8"/>
                    </a:cubicBezTo>
                    <a:cubicBezTo>
                      <a:pt x="102" y="8"/>
                      <a:pt x="102" y="8"/>
                      <a:pt x="102" y="8"/>
                    </a:cubicBezTo>
                    <a:cubicBezTo>
                      <a:pt x="102" y="8"/>
                      <a:pt x="102" y="8"/>
                      <a:pt x="102"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1" y="8"/>
                      <a:pt x="101" y="8"/>
                    </a:cubicBezTo>
                    <a:cubicBezTo>
                      <a:pt x="101" y="8"/>
                      <a:pt x="100" y="8"/>
                      <a:pt x="100" y="8"/>
                    </a:cubicBezTo>
                    <a:cubicBezTo>
                      <a:pt x="100" y="8"/>
                      <a:pt x="100" y="8"/>
                      <a:pt x="100" y="8"/>
                    </a:cubicBezTo>
                    <a:cubicBezTo>
                      <a:pt x="100" y="9"/>
                      <a:pt x="100" y="9"/>
                      <a:pt x="100" y="9"/>
                    </a:cubicBezTo>
                    <a:cubicBezTo>
                      <a:pt x="100" y="9"/>
                      <a:pt x="100" y="9"/>
                      <a:pt x="100" y="9"/>
                    </a:cubicBezTo>
                    <a:cubicBezTo>
                      <a:pt x="100" y="9"/>
                      <a:pt x="100" y="9"/>
                      <a:pt x="100" y="9"/>
                    </a:cubicBezTo>
                    <a:cubicBezTo>
                      <a:pt x="99" y="9"/>
                      <a:pt x="99" y="9"/>
                      <a:pt x="99" y="9"/>
                    </a:cubicBezTo>
                    <a:cubicBezTo>
                      <a:pt x="99" y="9"/>
                      <a:pt x="99" y="9"/>
                      <a:pt x="99"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10"/>
                      <a:pt x="99" y="10"/>
                      <a:pt x="99" y="10"/>
                    </a:cubicBezTo>
                    <a:cubicBezTo>
                      <a:pt x="99" y="10"/>
                      <a:pt x="99" y="10"/>
                      <a:pt x="99" y="10"/>
                    </a:cubicBezTo>
                    <a:cubicBezTo>
                      <a:pt x="99" y="10"/>
                      <a:pt x="99" y="10"/>
                      <a:pt x="99" y="10"/>
                    </a:cubicBezTo>
                    <a:cubicBezTo>
                      <a:pt x="99" y="10"/>
                      <a:pt x="99" y="10"/>
                      <a:pt x="99" y="10"/>
                    </a:cubicBezTo>
                    <a:cubicBezTo>
                      <a:pt x="99" y="10"/>
                      <a:pt x="99" y="10"/>
                      <a:pt x="99" y="10"/>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8" y="9"/>
                      <a:pt x="98" y="9"/>
                      <a:pt x="98"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10"/>
                      <a:pt x="96" y="10"/>
                      <a:pt x="96" y="10"/>
                    </a:cubicBezTo>
                    <a:cubicBezTo>
                      <a:pt x="96" y="10"/>
                      <a:pt x="96" y="10"/>
                      <a:pt x="96" y="10"/>
                    </a:cubicBezTo>
                    <a:cubicBezTo>
                      <a:pt x="95" y="10"/>
                      <a:pt x="95" y="10"/>
                      <a:pt x="95" y="10"/>
                    </a:cubicBezTo>
                    <a:cubicBezTo>
                      <a:pt x="95" y="10"/>
                      <a:pt x="95" y="10"/>
                      <a:pt x="95" y="10"/>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5" y="8"/>
                      <a:pt x="95" y="8"/>
                      <a:pt x="95" y="8"/>
                    </a:cubicBezTo>
                    <a:cubicBezTo>
                      <a:pt x="96" y="7"/>
                      <a:pt x="96" y="7"/>
                      <a:pt x="96" y="7"/>
                    </a:cubicBezTo>
                    <a:cubicBezTo>
                      <a:pt x="95" y="7"/>
                      <a:pt x="95" y="7"/>
                      <a:pt x="95" y="7"/>
                    </a:cubicBezTo>
                    <a:cubicBezTo>
                      <a:pt x="95" y="7"/>
                      <a:pt x="95" y="7"/>
                      <a:pt x="95" y="7"/>
                    </a:cubicBezTo>
                    <a:cubicBezTo>
                      <a:pt x="95" y="7"/>
                      <a:pt x="95" y="7"/>
                      <a:pt x="95"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4" y="7"/>
                      <a:pt x="94" y="7"/>
                      <a:pt x="94"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2" y="8"/>
                      <a:pt x="92" y="8"/>
                      <a:pt x="92" y="8"/>
                    </a:cubicBezTo>
                    <a:cubicBezTo>
                      <a:pt x="92" y="8"/>
                      <a:pt x="92" y="8"/>
                      <a:pt x="92" y="8"/>
                    </a:cubicBezTo>
                    <a:cubicBezTo>
                      <a:pt x="92" y="8"/>
                      <a:pt x="92" y="8"/>
                      <a:pt x="92" y="8"/>
                    </a:cubicBezTo>
                    <a:cubicBezTo>
                      <a:pt x="92" y="8"/>
                      <a:pt x="92" y="8"/>
                      <a:pt x="92" y="8"/>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6"/>
                      <a:pt x="92" y="6"/>
                      <a:pt x="92" y="6"/>
                    </a:cubicBezTo>
                    <a:cubicBezTo>
                      <a:pt x="92" y="6"/>
                      <a:pt x="92" y="6"/>
                      <a:pt x="92" y="6"/>
                    </a:cubicBezTo>
                    <a:cubicBezTo>
                      <a:pt x="92" y="6"/>
                      <a:pt x="92" y="6"/>
                      <a:pt x="92" y="6"/>
                    </a:cubicBezTo>
                    <a:cubicBezTo>
                      <a:pt x="92" y="6"/>
                      <a:pt x="92" y="6"/>
                      <a:pt x="92" y="6"/>
                    </a:cubicBezTo>
                    <a:cubicBezTo>
                      <a:pt x="91" y="6"/>
                      <a:pt x="91" y="6"/>
                      <a:pt x="91" y="6"/>
                    </a:cubicBezTo>
                    <a:cubicBezTo>
                      <a:pt x="91" y="6"/>
                      <a:pt x="91" y="6"/>
                      <a:pt x="91" y="6"/>
                    </a:cubicBezTo>
                    <a:cubicBezTo>
                      <a:pt x="91" y="7"/>
                      <a:pt x="91" y="7"/>
                      <a:pt x="91" y="7"/>
                    </a:cubicBezTo>
                    <a:cubicBezTo>
                      <a:pt x="91" y="6"/>
                      <a:pt x="91" y="6"/>
                      <a:pt x="91" y="6"/>
                    </a:cubicBezTo>
                    <a:cubicBezTo>
                      <a:pt x="91" y="6"/>
                      <a:pt x="91" y="6"/>
                      <a:pt x="91" y="6"/>
                    </a:cubicBezTo>
                    <a:cubicBezTo>
                      <a:pt x="91" y="6"/>
                      <a:pt x="91" y="6"/>
                      <a:pt x="91" y="6"/>
                    </a:cubicBezTo>
                    <a:cubicBezTo>
                      <a:pt x="91" y="6"/>
                      <a:pt x="91" y="6"/>
                      <a:pt x="91"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6"/>
                      <a:pt x="90" y="6"/>
                      <a:pt x="90" y="6"/>
                    </a:cubicBezTo>
                    <a:cubicBezTo>
                      <a:pt x="90" y="7"/>
                      <a:pt x="90" y="7"/>
                      <a:pt x="90" y="7"/>
                    </a:cubicBezTo>
                    <a:cubicBezTo>
                      <a:pt x="90" y="7"/>
                      <a:pt x="90" y="7"/>
                      <a:pt x="90" y="7"/>
                    </a:cubicBezTo>
                    <a:cubicBezTo>
                      <a:pt x="89" y="7"/>
                      <a:pt x="89" y="7"/>
                      <a:pt x="89" y="7"/>
                    </a:cubicBezTo>
                    <a:cubicBezTo>
                      <a:pt x="89" y="7"/>
                      <a:pt x="89" y="7"/>
                      <a:pt x="89" y="7"/>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6"/>
                      <a:pt x="88" y="6"/>
                      <a:pt x="88" y="6"/>
                    </a:cubicBezTo>
                    <a:cubicBezTo>
                      <a:pt x="88" y="7"/>
                      <a:pt x="88" y="7"/>
                      <a:pt x="88" y="7"/>
                    </a:cubicBezTo>
                    <a:cubicBezTo>
                      <a:pt x="88" y="7"/>
                      <a:pt x="88" y="7"/>
                      <a:pt x="88" y="7"/>
                    </a:cubicBezTo>
                    <a:cubicBezTo>
                      <a:pt x="87" y="7"/>
                      <a:pt x="87" y="7"/>
                      <a:pt x="87" y="7"/>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6"/>
                      <a:pt x="87" y="6"/>
                      <a:pt x="87" y="6"/>
                    </a:cubicBezTo>
                    <a:cubicBezTo>
                      <a:pt x="87" y="5"/>
                      <a:pt x="87" y="5"/>
                      <a:pt x="87" y="5"/>
                    </a:cubicBezTo>
                    <a:cubicBezTo>
                      <a:pt x="87" y="5"/>
                      <a:pt x="87" y="5"/>
                      <a:pt x="87" y="5"/>
                    </a:cubicBezTo>
                    <a:cubicBezTo>
                      <a:pt x="87" y="5"/>
                      <a:pt x="87" y="5"/>
                      <a:pt x="87" y="5"/>
                    </a:cubicBezTo>
                    <a:cubicBezTo>
                      <a:pt x="87" y="5"/>
                      <a:pt x="87" y="5"/>
                      <a:pt x="87" y="5"/>
                    </a:cubicBezTo>
                    <a:cubicBezTo>
                      <a:pt x="87" y="5"/>
                      <a:pt x="87" y="5"/>
                      <a:pt x="87" y="5"/>
                    </a:cubicBezTo>
                    <a:cubicBezTo>
                      <a:pt x="88" y="5"/>
                      <a:pt x="88" y="5"/>
                      <a:pt x="88" y="5"/>
                    </a:cubicBezTo>
                    <a:cubicBezTo>
                      <a:pt x="87" y="5"/>
                      <a:pt x="87" y="5"/>
                      <a:pt x="87" y="5"/>
                    </a:cubicBezTo>
                    <a:cubicBezTo>
                      <a:pt x="87" y="5"/>
                      <a:pt x="87" y="5"/>
                      <a:pt x="87" y="5"/>
                    </a:cubicBezTo>
                    <a:cubicBezTo>
                      <a:pt x="87" y="5"/>
                      <a:pt x="87" y="5"/>
                      <a:pt x="87" y="5"/>
                    </a:cubicBezTo>
                    <a:cubicBezTo>
                      <a:pt x="87" y="5"/>
                      <a:pt x="87" y="5"/>
                      <a:pt x="87" y="5"/>
                    </a:cubicBezTo>
                    <a:cubicBezTo>
                      <a:pt x="87" y="4"/>
                      <a:pt x="87" y="4"/>
                      <a:pt x="87" y="4"/>
                    </a:cubicBezTo>
                    <a:cubicBezTo>
                      <a:pt x="87" y="4"/>
                      <a:pt x="87" y="4"/>
                      <a:pt x="87" y="4"/>
                    </a:cubicBezTo>
                    <a:cubicBezTo>
                      <a:pt x="87" y="4"/>
                      <a:pt x="87" y="4"/>
                      <a:pt x="87" y="4"/>
                    </a:cubicBezTo>
                    <a:cubicBezTo>
                      <a:pt x="88" y="4"/>
                      <a:pt x="88" y="4"/>
                      <a:pt x="88" y="4"/>
                    </a:cubicBezTo>
                    <a:cubicBezTo>
                      <a:pt x="88" y="4"/>
                      <a:pt x="88" y="4"/>
                      <a:pt x="88" y="4"/>
                    </a:cubicBezTo>
                    <a:cubicBezTo>
                      <a:pt x="87" y="4"/>
                      <a:pt x="87" y="4"/>
                      <a:pt x="87" y="4"/>
                    </a:cubicBezTo>
                    <a:cubicBezTo>
                      <a:pt x="87" y="4"/>
                      <a:pt x="87" y="4"/>
                      <a:pt x="87" y="4"/>
                    </a:cubicBezTo>
                    <a:cubicBezTo>
                      <a:pt x="87" y="4"/>
                      <a:pt x="87" y="4"/>
                      <a:pt x="87" y="4"/>
                    </a:cubicBezTo>
                    <a:cubicBezTo>
                      <a:pt x="87" y="4"/>
                      <a:pt x="87" y="4"/>
                      <a:pt x="87" y="4"/>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3"/>
                      <a:pt x="87" y="3"/>
                    </a:cubicBezTo>
                    <a:cubicBezTo>
                      <a:pt x="87" y="3"/>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7" y="2"/>
                      <a:pt x="87" y="2"/>
                    </a:cubicBezTo>
                    <a:cubicBezTo>
                      <a:pt x="87" y="2"/>
                      <a:pt x="86" y="2"/>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5" y="1"/>
                      <a:pt x="85" y="1"/>
                      <a:pt x="85" y="1"/>
                    </a:cubicBezTo>
                    <a:cubicBezTo>
                      <a:pt x="84" y="1"/>
                      <a:pt x="84" y="1"/>
                      <a:pt x="84" y="1"/>
                    </a:cubicBezTo>
                    <a:cubicBezTo>
                      <a:pt x="84" y="2"/>
                      <a:pt x="84" y="2"/>
                      <a:pt x="84" y="2"/>
                    </a:cubicBezTo>
                    <a:cubicBezTo>
                      <a:pt x="84" y="2"/>
                      <a:pt x="84" y="2"/>
                      <a:pt x="84" y="2"/>
                    </a:cubicBezTo>
                    <a:cubicBezTo>
                      <a:pt x="84" y="1"/>
                      <a:pt x="84" y="1"/>
                      <a:pt x="84" y="1"/>
                    </a:cubicBezTo>
                    <a:cubicBezTo>
                      <a:pt x="84" y="1"/>
                      <a:pt x="84" y="1"/>
                      <a:pt x="84" y="1"/>
                    </a:cubicBezTo>
                    <a:cubicBezTo>
                      <a:pt x="84" y="1"/>
                      <a:pt x="84" y="1"/>
                      <a:pt x="84" y="1"/>
                    </a:cubicBezTo>
                    <a:cubicBezTo>
                      <a:pt x="84" y="1"/>
                      <a:pt x="84" y="1"/>
                      <a:pt x="84"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3" y="1"/>
                      <a:pt x="83" y="1"/>
                      <a:pt x="83" y="1"/>
                    </a:cubicBezTo>
                    <a:cubicBezTo>
                      <a:pt x="82" y="1"/>
                      <a:pt x="82" y="1"/>
                      <a:pt x="82" y="1"/>
                    </a:cubicBezTo>
                    <a:cubicBezTo>
                      <a:pt x="81" y="1"/>
                      <a:pt x="81" y="1"/>
                      <a:pt x="81" y="1"/>
                    </a:cubicBezTo>
                    <a:cubicBezTo>
                      <a:pt x="81" y="1"/>
                      <a:pt x="81" y="1"/>
                      <a:pt x="81" y="0"/>
                    </a:cubicBezTo>
                    <a:cubicBezTo>
                      <a:pt x="81" y="1"/>
                      <a:pt x="81" y="1"/>
                      <a:pt x="81" y="1"/>
                    </a:cubicBezTo>
                    <a:cubicBezTo>
                      <a:pt x="81" y="1"/>
                      <a:pt x="81" y="1"/>
                      <a:pt x="81" y="1"/>
                    </a:cubicBezTo>
                    <a:cubicBezTo>
                      <a:pt x="81" y="1"/>
                      <a:pt x="81" y="1"/>
                      <a:pt x="81" y="1"/>
                    </a:cubicBezTo>
                    <a:cubicBezTo>
                      <a:pt x="80" y="1"/>
                      <a:pt x="80" y="1"/>
                      <a:pt x="80" y="1"/>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0"/>
                      <a:pt x="80" y="0"/>
                      <a:pt x="80" y="0"/>
                    </a:cubicBezTo>
                    <a:cubicBezTo>
                      <a:pt x="80" y="1"/>
                      <a:pt x="80" y="1"/>
                      <a:pt x="80" y="1"/>
                    </a:cubicBezTo>
                    <a:cubicBezTo>
                      <a:pt x="80" y="1"/>
                      <a:pt x="80" y="1"/>
                      <a:pt x="80" y="1"/>
                    </a:cubicBezTo>
                    <a:cubicBezTo>
                      <a:pt x="80" y="1"/>
                      <a:pt x="80" y="1"/>
                      <a:pt x="80" y="1"/>
                    </a:cubicBezTo>
                    <a:cubicBezTo>
                      <a:pt x="80" y="1"/>
                      <a:pt x="80" y="1"/>
                      <a:pt x="80" y="1"/>
                    </a:cubicBezTo>
                    <a:cubicBezTo>
                      <a:pt x="80" y="1"/>
                      <a:pt x="80" y="1"/>
                      <a:pt x="80" y="1"/>
                    </a:cubicBezTo>
                    <a:cubicBezTo>
                      <a:pt x="79" y="1"/>
                      <a:pt x="79" y="1"/>
                      <a:pt x="79" y="1"/>
                    </a:cubicBezTo>
                    <a:cubicBezTo>
                      <a:pt x="79" y="1"/>
                      <a:pt x="79" y="1"/>
                      <a:pt x="79" y="1"/>
                    </a:cubicBezTo>
                    <a:cubicBezTo>
                      <a:pt x="79" y="1"/>
                      <a:pt x="79" y="1"/>
                      <a:pt x="79" y="1"/>
                    </a:cubicBezTo>
                    <a:cubicBezTo>
                      <a:pt x="79" y="0"/>
                      <a:pt x="79" y="0"/>
                      <a:pt x="79" y="0"/>
                    </a:cubicBezTo>
                    <a:cubicBezTo>
                      <a:pt x="79" y="0"/>
                      <a:pt x="79" y="0"/>
                      <a:pt x="79" y="0"/>
                    </a:cubicBezTo>
                    <a:cubicBezTo>
                      <a:pt x="79" y="0"/>
                      <a:pt x="79" y="0"/>
                      <a:pt x="79" y="0"/>
                    </a:cubicBezTo>
                    <a:cubicBezTo>
                      <a:pt x="79" y="0"/>
                      <a:pt x="79" y="0"/>
                      <a:pt x="79" y="0"/>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9" y="1"/>
                      <a:pt x="79" y="1"/>
                      <a:pt x="79"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8" y="1"/>
                      <a:pt x="78" y="1"/>
                      <a:pt x="78"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7" y="1"/>
                      <a:pt x="77" y="1"/>
                      <a:pt x="77" y="1"/>
                    </a:cubicBezTo>
                    <a:cubicBezTo>
                      <a:pt x="78" y="1"/>
                      <a:pt x="78" y="1"/>
                      <a:pt x="78" y="2"/>
                    </a:cubicBezTo>
                    <a:cubicBezTo>
                      <a:pt x="78" y="2"/>
                      <a:pt x="78" y="2"/>
                      <a:pt x="78"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7" y="2"/>
                      <a:pt x="77" y="2"/>
                      <a:pt x="77" y="2"/>
                    </a:cubicBezTo>
                    <a:cubicBezTo>
                      <a:pt x="76" y="3"/>
                      <a:pt x="76" y="3"/>
                      <a:pt x="76" y="3"/>
                    </a:cubicBezTo>
                    <a:cubicBezTo>
                      <a:pt x="76" y="2"/>
                      <a:pt x="76" y="2"/>
                      <a:pt x="76" y="2"/>
                    </a:cubicBezTo>
                    <a:cubicBezTo>
                      <a:pt x="76" y="2"/>
                      <a:pt x="76" y="2"/>
                      <a:pt x="76" y="2"/>
                    </a:cubicBezTo>
                    <a:cubicBezTo>
                      <a:pt x="76" y="2"/>
                      <a:pt x="76" y="2"/>
                      <a:pt x="76" y="2"/>
                    </a:cubicBezTo>
                    <a:cubicBezTo>
                      <a:pt x="76" y="2"/>
                      <a:pt x="76" y="2"/>
                      <a:pt x="76" y="2"/>
                    </a:cubicBezTo>
                    <a:cubicBezTo>
                      <a:pt x="76" y="2"/>
                      <a:pt x="76" y="2"/>
                      <a:pt x="76" y="2"/>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4" y="3"/>
                      <a:pt x="74" y="3"/>
                      <a:pt x="74" y="3"/>
                    </a:cubicBezTo>
                    <a:cubicBezTo>
                      <a:pt x="74" y="3"/>
                      <a:pt x="74" y="3"/>
                      <a:pt x="74" y="3"/>
                    </a:cubicBezTo>
                    <a:cubicBezTo>
                      <a:pt x="74" y="3"/>
                      <a:pt x="74" y="3"/>
                      <a:pt x="74" y="3"/>
                    </a:cubicBezTo>
                    <a:cubicBezTo>
                      <a:pt x="74" y="3"/>
                      <a:pt x="74" y="3"/>
                      <a:pt x="74" y="3"/>
                    </a:cubicBezTo>
                    <a:cubicBezTo>
                      <a:pt x="74" y="3"/>
                      <a:pt x="74" y="3"/>
                      <a:pt x="74" y="3"/>
                    </a:cubicBezTo>
                    <a:cubicBezTo>
                      <a:pt x="73" y="3"/>
                      <a:pt x="73" y="3"/>
                      <a:pt x="73" y="3"/>
                    </a:cubicBezTo>
                    <a:cubicBezTo>
                      <a:pt x="73" y="3"/>
                      <a:pt x="73" y="3"/>
                      <a:pt x="73" y="3"/>
                    </a:cubicBezTo>
                    <a:cubicBezTo>
                      <a:pt x="73" y="3"/>
                      <a:pt x="73" y="3"/>
                      <a:pt x="73" y="3"/>
                    </a:cubicBezTo>
                    <a:cubicBezTo>
                      <a:pt x="72" y="3"/>
                      <a:pt x="72" y="3"/>
                      <a:pt x="72" y="3"/>
                    </a:cubicBezTo>
                    <a:cubicBezTo>
                      <a:pt x="72" y="3"/>
                      <a:pt x="72" y="3"/>
                      <a:pt x="72" y="3"/>
                    </a:cubicBezTo>
                    <a:cubicBezTo>
                      <a:pt x="72" y="3"/>
                      <a:pt x="72" y="3"/>
                      <a:pt x="72" y="3"/>
                    </a:cubicBezTo>
                    <a:cubicBezTo>
                      <a:pt x="72" y="4"/>
                      <a:pt x="72" y="4"/>
                      <a:pt x="72" y="4"/>
                    </a:cubicBezTo>
                    <a:cubicBezTo>
                      <a:pt x="71" y="4"/>
                      <a:pt x="71" y="4"/>
                      <a:pt x="71" y="4"/>
                    </a:cubicBezTo>
                    <a:cubicBezTo>
                      <a:pt x="70" y="4"/>
                      <a:pt x="70" y="4"/>
                      <a:pt x="70" y="4"/>
                    </a:cubicBezTo>
                    <a:cubicBezTo>
                      <a:pt x="70" y="4"/>
                      <a:pt x="70" y="4"/>
                      <a:pt x="70"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9" y="4"/>
                      <a:pt x="69" y="4"/>
                      <a:pt x="69"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8" y="4"/>
                      <a:pt x="68" y="4"/>
                      <a:pt x="68"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5"/>
                      <a:pt x="67" y="5"/>
                    </a:cubicBezTo>
                    <a:cubicBezTo>
                      <a:pt x="67" y="5"/>
                      <a:pt x="67" y="5"/>
                      <a:pt x="66" y="5"/>
                    </a:cubicBezTo>
                    <a:cubicBezTo>
                      <a:pt x="66" y="5"/>
                      <a:pt x="66" y="5"/>
                      <a:pt x="66"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6"/>
                      <a:pt x="66" y="6"/>
                      <a:pt x="66" y="6"/>
                    </a:cubicBezTo>
                    <a:cubicBezTo>
                      <a:pt x="66" y="6"/>
                      <a:pt x="66" y="6"/>
                      <a:pt x="66" y="6"/>
                    </a:cubicBezTo>
                    <a:cubicBezTo>
                      <a:pt x="66" y="5"/>
                      <a:pt x="66" y="5"/>
                      <a:pt x="66" y="5"/>
                    </a:cubicBezTo>
                    <a:cubicBezTo>
                      <a:pt x="66" y="5"/>
                      <a:pt x="66" y="5"/>
                      <a:pt x="66" y="5"/>
                    </a:cubicBezTo>
                    <a:cubicBezTo>
                      <a:pt x="66" y="5"/>
                      <a:pt x="66" y="5"/>
                      <a:pt x="66" y="5"/>
                    </a:cubicBezTo>
                    <a:cubicBezTo>
                      <a:pt x="66" y="5"/>
                      <a:pt x="66" y="5"/>
                      <a:pt x="66"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6"/>
                      <a:pt x="64" y="6"/>
                      <a:pt x="64"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2" y="6"/>
                      <a:pt x="62" y="6"/>
                      <a:pt x="62"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1" y="6"/>
                      <a:pt x="61" y="6"/>
                      <a:pt x="61"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8" y="7"/>
                      <a:pt x="58" y="7"/>
                      <a:pt x="58" y="7"/>
                    </a:cubicBezTo>
                    <a:cubicBezTo>
                      <a:pt x="58" y="7"/>
                      <a:pt x="58" y="7"/>
                      <a:pt x="58" y="7"/>
                    </a:cubicBezTo>
                    <a:cubicBezTo>
                      <a:pt x="58" y="7"/>
                      <a:pt x="58" y="7"/>
                      <a:pt x="58"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7"/>
                    </a:cubicBezTo>
                    <a:cubicBezTo>
                      <a:pt x="57" y="7"/>
                      <a:pt x="57" y="7"/>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6" y="8"/>
                      <a:pt x="56" y="7"/>
                      <a:pt x="56" y="7"/>
                    </a:cubicBezTo>
                    <a:cubicBezTo>
                      <a:pt x="56" y="7"/>
                      <a:pt x="56" y="7"/>
                      <a:pt x="56" y="7"/>
                    </a:cubicBezTo>
                    <a:cubicBezTo>
                      <a:pt x="56" y="7"/>
                      <a:pt x="56" y="7"/>
                      <a:pt x="56"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2" y="9"/>
                      <a:pt x="52" y="9"/>
                      <a:pt x="52"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0"/>
                      <a:pt x="53" y="10"/>
                      <a:pt x="53" y="10"/>
                    </a:cubicBezTo>
                    <a:cubicBezTo>
                      <a:pt x="54" y="10"/>
                      <a:pt x="54" y="10"/>
                      <a:pt x="54" y="10"/>
                    </a:cubicBezTo>
                    <a:cubicBezTo>
                      <a:pt x="54" y="10"/>
                      <a:pt x="54" y="10"/>
                      <a:pt x="54" y="10"/>
                    </a:cubicBezTo>
                    <a:cubicBezTo>
                      <a:pt x="54" y="10"/>
                      <a:pt x="54" y="10"/>
                      <a:pt x="54" y="10"/>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6" y="11"/>
                      <a:pt x="56" y="11"/>
                      <a:pt x="56" y="11"/>
                    </a:cubicBezTo>
                    <a:cubicBezTo>
                      <a:pt x="56" y="12"/>
                      <a:pt x="56" y="12"/>
                      <a:pt x="56"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3" y="12"/>
                      <a:pt x="53" y="12"/>
                      <a:pt x="53"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3"/>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9" y="17"/>
                      <a:pt x="49" y="17"/>
                      <a:pt x="49" y="17"/>
                    </a:cubicBezTo>
                    <a:cubicBezTo>
                      <a:pt x="49" y="17"/>
                      <a:pt x="49" y="17"/>
                      <a:pt x="49" y="17"/>
                    </a:cubicBezTo>
                    <a:cubicBezTo>
                      <a:pt x="50" y="17"/>
                      <a:pt x="50" y="17"/>
                      <a:pt x="50" y="17"/>
                    </a:cubicBezTo>
                    <a:cubicBezTo>
                      <a:pt x="50" y="17"/>
                      <a:pt x="50" y="17"/>
                      <a:pt x="50" y="17"/>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50" y="18"/>
                      <a:pt x="50" y="18"/>
                      <a:pt x="50" y="18"/>
                    </a:cubicBezTo>
                    <a:cubicBezTo>
                      <a:pt x="50" y="18"/>
                      <a:pt x="50" y="18"/>
                      <a:pt x="50" y="18"/>
                    </a:cubicBezTo>
                    <a:cubicBezTo>
                      <a:pt x="50" y="18"/>
                      <a:pt x="50" y="18"/>
                      <a:pt x="50" y="18"/>
                    </a:cubicBezTo>
                    <a:cubicBezTo>
                      <a:pt x="51" y="18"/>
                      <a:pt x="51" y="18"/>
                      <a:pt x="51" y="18"/>
                    </a:cubicBezTo>
                    <a:cubicBezTo>
                      <a:pt x="51" y="18"/>
                      <a:pt x="51" y="18"/>
                      <a:pt x="51"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3" y="20"/>
                      <a:pt x="53" y="20"/>
                      <a:pt x="53" y="20"/>
                    </a:cubicBezTo>
                    <a:cubicBezTo>
                      <a:pt x="53" y="22"/>
                      <a:pt x="53" y="22"/>
                      <a:pt x="53" y="22"/>
                    </a:cubicBezTo>
                    <a:cubicBezTo>
                      <a:pt x="53" y="22"/>
                      <a:pt x="53" y="22"/>
                      <a:pt x="53" y="22"/>
                    </a:cubicBezTo>
                    <a:cubicBezTo>
                      <a:pt x="53" y="22"/>
                      <a:pt x="53" y="22"/>
                      <a:pt x="53" y="22"/>
                    </a:cubicBezTo>
                    <a:cubicBezTo>
                      <a:pt x="53" y="22"/>
                      <a:pt x="53" y="22"/>
                      <a:pt x="53" y="22"/>
                    </a:cubicBezTo>
                    <a:cubicBezTo>
                      <a:pt x="52" y="23"/>
                      <a:pt x="52" y="23"/>
                      <a:pt x="52" y="23"/>
                    </a:cubicBezTo>
                    <a:cubicBezTo>
                      <a:pt x="51" y="23"/>
                      <a:pt x="51" y="23"/>
                      <a:pt x="51" y="23"/>
                    </a:cubicBezTo>
                    <a:cubicBezTo>
                      <a:pt x="51" y="23"/>
                      <a:pt x="51" y="23"/>
                      <a:pt x="51"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3"/>
                      <a:pt x="49" y="23"/>
                      <a:pt x="49" y="23"/>
                    </a:cubicBezTo>
                    <a:cubicBezTo>
                      <a:pt x="49" y="23"/>
                      <a:pt x="49" y="23"/>
                      <a:pt x="49" y="23"/>
                    </a:cubicBezTo>
                    <a:cubicBezTo>
                      <a:pt x="49" y="23"/>
                      <a:pt x="49" y="23"/>
                      <a:pt x="49" y="23"/>
                    </a:cubicBezTo>
                    <a:cubicBezTo>
                      <a:pt x="49" y="23"/>
                      <a:pt x="49" y="23"/>
                      <a:pt x="49" y="23"/>
                    </a:cubicBezTo>
                    <a:cubicBezTo>
                      <a:pt x="48" y="23"/>
                      <a:pt x="48" y="23"/>
                      <a:pt x="48" y="23"/>
                    </a:cubicBezTo>
                    <a:cubicBezTo>
                      <a:pt x="48" y="22"/>
                      <a:pt x="48" y="22"/>
                      <a:pt x="48"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7" y="23"/>
                      <a:pt x="47" y="23"/>
                      <a:pt x="47" y="23"/>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2"/>
                      <a:pt x="40" y="22"/>
                      <a:pt x="40" y="22"/>
                    </a:cubicBezTo>
                    <a:cubicBezTo>
                      <a:pt x="40" y="22"/>
                      <a:pt x="40" y="22"/>
                      <a:pt x="40" y="22"/>
                    </a:cubicBezTo>
                    <a:cubicBezTo>
                      <a:pt x="40" y="22"/>
                      <a:pt x="40" y="22"/>
                      <a:pt x="40" y="22"/>
                    </a:cubicBezTo>
                    <a:cubicBezTo>
                      <a:pt x="40" y="22"/>
                      <a:pt x="40" y="22"/>
                      <a:pt x="40"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6" y="22"/>
                      <a:pt x="36" y="22"/>
                      <a:pt x="36" y="22"/>
                    </a:cubicBezTo>
                    <a:cubicBezTo>
                      <a:pt x="36" y="22"/>
                      <a:pt x="36" y="22"/>
                      <a:pt x="36" y="22"/>
                    </a:cubicBezTo>
                    <a:cubicBezTo>
                      <a:pt x="35" y="22"/>
                      <a:pt x="35" y="22"/>
                      <a:pt x="35" y="22"/>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4" y="22"/>
                      <a:pt x="34" y="22"/>
                      <a:pt x="34" y="22"/>
                    </a:cubicBezTo>
                    <a:cubicBezTo>
                      <a:pt x="34" y="22"/>
                      <a:pt x="34" y="22"/>
                      <a:pt x="34" y="22"/>
                    </a:cubicBezTo>
                    <a:cubicBezTo>
                      <a:pt x="34" y="22"/>
                      <a:pt x="34" y="22"/>
                      <a:pt x="34" y="22"/>
                    </a:cubicBezTo>
                    <a:cubicBezTo>
                      <a:pt x="34" y="22"/>
                      <a:pt x="34" y="22"/>
                      <a:pt x="34" y="22"/>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4"/>
                      <a:pt x="29" y="24"/>
                      <a:pt x="29" y="24"/>
                    </a:cubicBezTo>
                    <a:cubicBezTo>
                      <a:pt x="29" y="24"/>
                      <a:pt x="29" y="24"/>
                      <a:pt x="29" y="24"/>
                    </a:cubicBezTo>
                    <a:cubicBezTo>
                      <a:pt x="29" y="24"/>
                      <a:pt x="29" y="24"/>
                      <a:pt x="29" y="24"/>
                    </a:cubicBezTo>
                    <a:cubicBezTo>
                      <a:pt x="29" y="24"/>
                      <a:pt x="29" y="24"/>
                      <a:pt x="29"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20"/>
                      <a:pt x="14" y="20"/>
                      <a:pt x="14" y="20"/>
                    </a:cubicBezTo>
                    <a:cubicBezTo>
                      <a:pt x="14" y="20"/>
                      <a:pt x="14" y="20"/>
                      <a:pt x="14" y="20"/>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4"/>
                      <a:pt x="7" y="24"/>
                      <a:pt x="7" y="24"/>
                    </a:cubicBezTo>
                    <a:cubicBezTo>
                      <a:pt x="7" y="24"/>
                      <a:pt x="7" y="24"/>
                      <a:pt x="7" y="24"/>
                    </a:cubicBezTo>
                    <a:cubicBezTo>
                      <a:pt x="7" y="24"/>
                      <a:pt x="7" y="24"/>
                      <a:pt x="7" y="24"/>
                    </a:cubicBezTo>
                    <a:cubicBezTo>
                      <a:pt x="8" y="24"/>
                      <a:pt x="8" y="24"/>
                      <a:pt x="8" y="24"/>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7"/>
                      <a:pt x="6" y="37"/>
                      <a:pt x="6" y="37"/>
                    </a:cubicBezTo>
                    <a:cubicBezTo>
                      <a:pt x="6" y="37"/>
                      <a:pt x="6" y="37"/>
                      <a:pt x="6" y="37"/>
                    </a:cubicBezTo>
                    <a:cubicBezTo>
                      <a:pt x="6" y="37"/>
                      <a:pt x="6" y="37"/>
                      <a:pt x="6" y="37"/>
                    </a:cubicBezTo>
                    <a:cubicBezTo>
                      <a:pt x="6" y="37"/>
                      <a:pt x="6" y="37"/>
                      <a:pt x="6" y="37"/>
                    </a:cubicBezTo>
                    <a:cubicBezTo>
                      <a:pt x="6" y="37"/>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9"/>
                      <a:pt x="7" y="39"/>
                      <a:pt x="7" y="39"/>
                    </a:cubicBezTo>
                    <a:cubicBezTo>
                      <a:pt x="8" y="39"/>
                      <a:pt x="8" y="39"/>
                      <a:pt x="8" y="39"/>
                    </a:cubicBezTo>
                    <a:cubicBezTo>
                      <a:pt x="8" y="39"/>
                      <a:pt x="8" y="39"/>
                      <a:pt x="8" y="39"/>
                    </a:cubicBezTo>
                    <a:cubicBezTo>
                      <a:pt x="8" y="39"/>
                      <a:pt x="8" y="39"/>
                      <a:pt x="8" y="39"/>
                    </a:cubicBezTo>
                    <a:cubicBezTo>
                      <a:pt x="8" y="40"/>
                      <a:pt x="8" y="40"/>
                      <a:pt x="8" y="41"/>
                    </a:cubicBezTo>
                    <a:cubicBezTo>
                      <a:pt x="9" y="41"/>
                      <a:pt x="9" y="41"/>
                      <a:pt x="9" y="41"/>
                    </a:cubicBezTo>
                    <a:cubicBezTo>
                      <a:pt x="9" y="41"/>
                      <a:pt x="9" y="41"/>
                      <a:pt x="9" y="41"/>
                    </a:cubicBezTo>
                    <a:cubicBezTo>
                      <a:pt x="9" y="41"/>
                      <a:pt x="9" y="41"/>
                      <a:pt x="9"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2"/>
                      <a:pt x="7" y="42"/>
                      <a:pt x="7" y="42"/>
                    </a:cubicBezTo>
                    <a:cubicBezTo>
                      <a:pt x="7" y="42"/>
                      <a:pt x="7" y="42"/>
                      <a:pt x="7" y="42"/>
                    </a:cubicBezTo>
                    <a:cubicBezTo>
                      <a:pt x="7"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2"/>
                      <a:pt x="9" y="42"/>
                      <a:pt x="9" y="42"/>
                    </a:cubicBezTo>
                    <a:close/>
                    <a:moveTo>
                      <a:pt x="96" y="45"/>
                    </a:moveTo>
                    <a:cubicBezTo>
                      <a:pt x="96" y="45"/>
                      <a:pt x="97" y="45"/>
                      <a:pt x="97" y="44"/>
                    </a:cubicBezTo>
                    <a:cubicBezTo>
                      <a:pt x="96" y="44"/>
                      <a:pt x="97" y="43"/>
                      <a:pt x="98" y="44"/>
                    </a:cubicBezTo>
                    <a:cubicBezTo>
                      <a:pt x="98" y="43"/>
                      <a:pt x="98" y="43"/>
                      <a:pt x="98" y="43"/>
                    </a:cubicBezTo>
                    <a:cubicBezTo>
                      <a:pt x="99" y="42"/>
                      <a:pt x="99" y="41"/>
                      <a:pt x="100" y="41"/>
                    </a:cubicBezTo>
                    <a:cubicBezTo>
                      <a:pt x="100" y="41"/>
                      <a:pt x="101" y="41"/>
                      <a:pt x="102" y="41"/>
                    </a:cubicBezTo>
                    <a:cubicBezTo>
                      <a:pt x="103" y="41"/>
                      <a:pt x="104" y="41"/>
                      <a:pt x="105" y="41"/>
                    </a:cubicBezTo>
                    <a:cubicBezTo>
                      <a:pt x="105" y="41"/>
                      <a:pt x="106" y="41"/>
                      <a:pt x="107" y="41"/>
                    </a:cubicBezTo>
                    <a:cubicBezTo>
                      <a:pt x="108" y="41"/>
                      <a:pt x="109" y="41"/>
                      <a:pt x="110" y="41"/>
                    </a:cubicBezTo>
                    <a:cubicBezTo>
                      <a:pt x="111" y="41"/>
                      <a:pt x="111" y="42"/>
                      <a:pt x="112" y="42"/>
                    </a:cubicBezTo>
                    <a:cubicBezTo>
                      <a:pt x="112" y="42"/>
                      <a:pt x="112" y="42"/>
                      <a:pt x="113" y="42"/>
                    </a:cubicBezTo>
                    <a:cubicBezTo>
                      <a:pt x="113" y="42"/>
                      <a:pt x="113" y="42"/>
                      <a:pt x="113" y="42"/>
                    </a:cubicBezTo>
                    <a:cubicBezTo>
                      <a:pt x="114" y="42"/>
                      <a:pt x="113" y="41"/>
                      <a:pt x="114" y="41"/>
                    </a:cubicBezTo>
                    <a:cubicBezTo>
                      <a:pt x="114" y="41"/>
                      <a:pt x="114" y="41"/>
                      <a:pt x="114" y="41"/>
                    </a:cubicBezTo>
                    <a:cubicBezTo>
                      <a:pt x="114" y="41"/>
                      <a:pt x="114" y="41"/>
                      <a:pt x="114" y="41"/>
                    </a:cubicBezTo>
                    <a:cubicBezTo>
                      <a:pt x="114" y="41"/>
                      <a:pt x="115" y="41"/>
                      <a:pt x="115" y="42"/>
                    </a:cubicBezTo>
                    <a:cubicBezTo>
                      <a:pt x="115" y="42"/>
                      <a:pt x="115" y="42"/>
                      <a:pt x="115" y="42"/>
                    </a:cubicBezTo>
                    <a:cubicBezTo>
                      <a:pt x="115" y="41"/>
                      <a:pt x="115" y="41"/>
                      <a:pt x="115" y="41"/>
                    </a:cubicBezTo>
                    <a:cubicBezTo>
                      <a:pt x="116" y="41"/>
                      <a:pt x="117" y="41"/>
                      <a:pt x="117" y="41"/>
                    </a:cubicBezTo>
                    <a:cubicBezTo>
                      <a:pt x="117" y="42"/>
                      <a:pt x="116" y="42"/>
                      <a:pt x="116" y="42"/>
                    </a:cubicBezTo>
                    <a:cubicBezTo>
                      <a:pt x="116" y="42"/>
                      <a:pt x="116" y="42"/>
                      <a:pt x="116" y="42"/>
                    </a:cubicBezTo>
                    <a:cubicBezTo>
                      <a:pt x="116" y="42"/>
                      <a:pt x="116" y="43"/>
                      <a:pt x="115" y="43"/>
                    </a:cubicBezTo>
                    <a:cubicBezTo>
                      <a:pt x="115" y="43"/>
                      <a:pt x="114" y="43"/>
                      <a:pt x="113" y="43"/>
                    </a:cubicBezTo>
                    <a:cubicBezTo>
                      <a:pt x="113" y="43"/>
                      <a:pt x="112" y="43"/>
                      <a:pt x="111" y="42"/>
                    </a:cubicBezTo>
                    <a:cubicBezTo>
                      <a:pt x="111" y="42"/>
                      <a:pt x="111" y="42"/>
                      <a:pt x="110" y="42"/>
                    </a:cubicBezTo>
                    <a:cubicBezTo>
                      <a:pt x="110" y="42"/>
                      <a:pt x="110" y="42"/>
                      <a:pt x="110" y="42"/>
                    </a:cubicBezTo>
                    <a:cubicBezTo>
                      <a:pt x="109" y="42"/>
                      <a:pt x="108" y="42"/>
                      <a:pt x="106" y="42"/>
                    </a:cubicBezTo>
                    <a:cubicBezTo>
                      <a:pt x="106" y="42"/>
                      <a:pt x="106" y="42"/>
                      <a:pt x="105" y="42"/>
                    </a:cubicBezTo>
                    <a:cubicBezTo>
                      <a:pt x="105" y="42"/>
                      <a:pt x="103" y="42"/>
                      <a:pt x="103" y="42"/>
                    </a:cubicBezTo>
                    <a:cubicBezTo>
                      <a:pt x="103" y="42"/>
                      <a:pt x="103" y="42"/>
                      <a:pt x="103" y="42"/>
                    </a:cubicBezTo>
                    <a:cubicBezTo>
                      <a:pt x="103" y="42"/>
                      <a:pt x="102" y="42"/>
                      <a:pt x="102" y="42"/>
                    </a:cubicBezTo>
                    <a:cubicBezTo>
                      <a:pt x="102" y="43"/>
                      <a:pt x="101" y="43"/>
                      <a:pt x="101" y="43"/>
                    </a:cubicBezTo>
                    <a:cubicBezTo>
                      <a:pt x="101" y="43"/>
                      <a:pt x="101" y="44"/>
                      <a:pt x="100" y="44"/>
                    </a:cubicBezTo>
                    <a:cubicBezTo>
                      <a:pt x="100" y="44"/>
                      <a:pt x="100" y="44"/>
                      <a:pt x="99" y="44"/>
                    </a:cubicBezTo>
                    <a:cubicBezTo>
                      <a:pt x="99" y="44"/>
                      <a:pt x="99" y="44"/>
                      <a:pt x="99" y="45"/>
                    </a:cubicBezTo>
                    <a:cubicBezTo>
                      <a:pt x="99" y="45"/>
                      <a:pt x="99" y="45"/>
                      <a:pt x="99" y="45"/>
                    </a:cubicBezTo>
                    <a:cubicBezTo>
                      <a:pt x="99" y="46"/>
                      <a:pt x="98" y="47"/>
                      <a:pt x="98" y="47"/>
                    </a:cubicBezTo>
                    <a:cubicBezTo>
                      <a:pt x="98" y="47"/>
                      <a:pt x="98" y="47"/>
                      <a:pt x="98" y="47"/>
                    </a:cubicBezTo>
                    <a:cubicBezTo>
                      <a:pt x="98" y="47"/>
                      <a:pt x="98" y="48"/>
                      <a:pt x="98" y="48"/>
                    </a:cubicBezTo>
                    <a:cubicBezTo>
                      <a:pt x="98" y="48"/>
                      <a:pt x="98" y="48"/>
                      <a:pt x="98" y="49"/>
                    </a:cubicBezTo>
                    <a:cubicBezTo>
                      <a:pt x="98" y="49"/>
                      <a:pt x="97" y="48"/>
                      <a:pt x="97" y="48"/>
                    </a:cubicBezTo>
                    <a:cubicBezTo>
                      <a:pt x="97" y="47"/>
                      <a:pt x="97" y="47"/>
                      <a:pt x="96" y="46"/>
                    </a:cubicBezTo>
                    <a:cubicBezTo>
                      <a:pt x="96" y="46"/>
                      <a:pt x="96" y="46"/>
                      <a:pt x="96" y="46"/>
                    </a:cubicBezTo>
                    <a:cubicBezTo>
                      <a:pt x="96" y="46"/>
                      <a:pt x="96" y="45"/>
                      <a:pt x="96"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28" name="Group 406"/>
            <p:cNvGrpSpPr/>
            <p:nvPr/>
          </p:nvGrpSpPr>
          <p:grpSpPr bwMode="auto">
            <a:xfrm>
              <a:off x="3846513" y="2065338"/>
              <a:ext cx="2439988" cy="2122488"/>
              <a:chOff x="2423" y="1301"/>
              <a:chExt cx="1537" cy="1337"/>
            </a:xfrm>
            <a:solidFill>
              <a:schemeClr val="bg1">
                <a:lumMod val="75000"/>
              </a:schemeClr>
            </a:solidFill>
          </p:grpSpPr>
          <p:sp>
            <p:nvSpPr>
              <p:cNvPr id="48" name="Freeform 206"/>
              <p:cNvSpPr/>
              <p:nvPr/>
            </p:nvSpPr>
            <p:spPr bwMode="auto">
              <a:xfrm>
                <a:off x="3277" y="173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9" name="Freeform 207"/>
              <p:cNvSpPr/>
              <p:nvPr/>
            </p:nvSpPr>
            <p:spPr bwMode="auto">
              <a:xfrm>
                <a:off x="3400" y="1787"/>
                <a:ext cx="0" cy="2"/>
              </a:xfrm>
              <a:custGeom>
                <a:avLst/>
                <a:gdLst>
                  <a:gd name="T0" fmla="*/ 2 h 2"/>
                  <a:gd name="T1" fmla="*/ 2 h 2"/>
                  <a:gd name="T2" fmla="*/ 0 h 2"/>
                  <a:gd name="T3" fmla="*/ 0 h 2"/>
                  <a:gd name="T4" fmla="*/ 0 h 2"/>
                  <a:gd name="T5" fmla="*/ 0 h 2"/>
                  <a:gd name="T6" fmla="*/ 0 h 2"/>
                  <a:gd name="T7" fmla="*/ 0 h 2"/>
                  <a:gd name="T8" fmla="*/ 0 h 2"/>
                  <a:gd name="T9" fmla="*/ 0 h 2"/>
                  <a:gd name="T10" fmla="*/ 0 h 2"/>
                  <a:gd name="T11" fmla="*/ 0 h 2"/>
                  <a:gd name="T12" fmla="*/ 0 h 2"/>
                  <a:gd name="T13" fmla="*/ 2 h 2"/>
                  <a:gd name="T14" fmla="*/ 2 h 2"/>
                  <a:gd name="T15" fmla="*/ 2 h 2"/>
                  <a:gd name="T16" fmla="*/ 2 h 2"/>
                  <a:gd name="T17" fmla="*/ 2 h 2"/>
                  <a:gd name="T1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2"/>
                    </a:moveTo>
                    <a:lnTo>
                      <a:pt x="0" y="2"/>
                    </a:lnTo>
                    <a:lnTo>
                      <a:pt x="0" y="0"/>
                    </a:lnTo>
                    <a:lnTo>
                      <a:pt x="0" y="0"/>
                    </a:lnTo>
                    <a:lnTo>
                      <a:pt x="0"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0" name="Freeform 208"/>
              <p:cNvSpPr/>
              <p:nvPr/>
            </p:nvSpPr>
            <p:spPr bwMode="auto">
              <a:xfrm>
                <a:off x="3046" y="1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1" name="Freeform 209"/>
              <p:cNvSpPr/>
              <p:nvPr/>
            </p:nvSpPr>
            <p:spPr bwMode="auto">
              <a:xfrm>
                <a:off x="3274" y="1874"/>
                <a:ext cx="3" cy="0"/>
              </a:xfrm>
              <a:custGeom>
                <a:avLst/>
                <a:gdLst>
                  <a:gd name="T0" fmla="*/ 0 w 3"/>
                  <a:gd name="T1" fmla="*/ 0 w 3"/>
                  <a:gd name="T2" fmla="*/ 3 w 3"/>
                  <a:gd name="T3" fmla="*/ 3 w 3"/>
                  <a:gd name="T4" fmla="*/ 0 w 3"/>
                  <a:gd name="T5" fmla="*/ 0 w 3"/>
                  <a:gd name="T6" fmla="*/ 0 w 3"/>
                  <a:gd name="T7" fmla="*/ 0 w 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3">
                    <a:moveTo>
                      <a:pt x="0" y="0"/>
                    </a:moveTo>
                    <a:lnTo>
                      <a:pt x="0" y="0"/>
                    </a:lnTo>
                    <a:lnTo>
                      <a:pt x="3" y="0"/>
                    </a:lnTo>
                    <a:lnTo>
                      <a:pt x="3"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2" name="Freeform 210"/>
              <p:cNvSpPr/>
              <p:nvPr/>
            </p:nvSpPr>
            <p:spPr bwMode="auto">
              <a:xfrm>
                <a:off x="3032" y="177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3" name="Freeform 211"/>
              <p:cNvSpPr/>
              <p:nvPr/>
            </p:nvSpPr>
            <p:spPr bwMode="auto">
              <a:xfrm>
                <a:off x="3600"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4" name="Freeform 212"/>
              <p:cNvSpPr/>
              <p:nvPr/>
            </p:nvSpPr>
            <p:spPr bwMode="auto">
              <a:xfrm>
                <a:off x="2922" y="1973"/>
                <a:ext cx="0" cy="6"/>
              </a:xfrm>
              <a:custGeom>
                <a:avLst/>
                <a:gdLst>
                  <a:gd name="T0" fmla="*/ 1 h 2"/>
                  <a:gd name="T1" fmla="*/ 1 h 2"/>
                  <a:gd name="T2" fmla="*/ 1 h 2"/>
                  <a:gd name="T3" fmla="*/ 1 h 2"/>
                  <a:gd name="T4" fmla="*/ 0 h 2"/>
                  <a:gd name="T5" fmla="*/ 0 h 2"/>
                  <a:gd name="T6" fmla="*/ 0 h 2"/>
                  <a:gd name="T7" fmla="*/ 0 h 2"/>
                  <a:gd name="T8" fmla="*/ 0 h 2"/>
                  <a:gd name="T9" fmla="*/ 0 h 2"/>
                  <a:gd name="T10" fmla="*/ 0 h 2"/>
                  <a:gd name="T11" fmla="*/ 0 h 2"/>
                  <a:gd name="T12" fmla="*/ 0 h 2"/>
                  <a:gd name="T13" fmla="*/ 0 h 2"/>
                  <a:gd name="T14" fmla="*/ 0 h 2"/>
                  <a:gd name="T15" fmla="*/ 0 h 2"/>
                  <a:gd name="T16" fmla="*/ 1 h 2"/>
                  <a:gd name="T17" fmla="*/ 1 h 2"/>
                  <a:gd name="T18" fmla="*/ 1 h 2"/>
                  <a:gd name="T19" fmla="*/ 1 h 2"/>
                  <a:gd name="T20" fmla="*/ 1 h 2"/>
                  <a:gd name="T21" fmla="*/ 1 h 2"/>
                  <a:gd name="T22" fmla="*/ 1 h 2"/>
                  <a:gd name="T23" fmla="*/ 2 h 2"/>
                  <a:gd name="T24" fmla="*/ 2 h 2"/>
                  <a:gd name="T25" fmla="*/ 2 h 2"/>
                  <a:gd name="T26" fmla="*/ 2 h 2"/>
                  <a:gd name="T27" fmla="*/ 2 h 2"/>
                  <a:gd name="T28" fmla="*/ 1 h 2"/>
                  <a:gd name="T29" fmla="*/ 1 h 2"/>
                  <a:gd name="T30" fmla="*/ 1 h 2"/>
                  <a:gd name="T31" fmla="*/ 1 h 2"/>
                  <a:gd name="T32" fmla="*/ 1 h 2"/>
                  <a:gd name="T33"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Lst>
                <a:rect l="0" t="0" r="r" b="b"/>
                <a:pathLst>
                  <a:path h="2">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5" name="Freeform 213"/>
              <p:cNvSpPr/>
              <p:nvPr/>
            </p:nvSpPr>
            <p:spPr bwMode="auto">
              <a:xfrm>
                <a:off x="2922" y="1931"/>
                <a:ext cx="61" cy="50"/>
              </a:xfrm>
              <a:custGeom>
                <a:avLst/>
                <a:gdLst>
                  <a:gd name="T0" fmla="*/ 2 w 23"/>
                  <a:gd name="T1" fmla="*/ 10 h 19"/>
                  <a:gd name="T2" fmla="*/ 3 w 23"/>
                  <a:gd name="T3" fmla="*/ 11 h 19"/>
                  <a:gd name="T4" fmla="*/ 3 w 23"/>
                  <a:gd name="T5" fmla="*/ 11 h 19"/>
                  <a:gd name="T6" fmla="*/ 3 w 23"/>
                  <a:gd name="T7" fmla="*/ 12 h 19"/>
                  <a:gd name="T8" fmla="*/ 3 w 23"/>
                  <a:gd name="T9" fmla="*/ 12 h 19"/>
                  <a:gd name="T10" fmla="*/ 3 w 23"/>
                  <a:gd name="T11" fmla="*/ 13 h 19"/>
                  <a:gd name="T12" fmla="*/ 3 w 23"/>
                  <a:gd name="T13" fmla="*/ 14 h 19"/>
                  <a:gd name="T14" fmla="*/ 1 w 23"/>
                  <a:gd name="T15" fmla="*/ 14 h 19"/>
                  <a:gd name="T16" fmla="*/ 1 w 23"/>
                  <a:gd name="T17" fmla="*/ 14 h 19"/>
                  <a:gd name="T18" fmla="*/ 1 w 23"/>
                  <a:gd name="T19" fmla="*/ 15 h 19"/>
                  <a:gd name="T20" fmla="*/ 1 w 23"/>
                  <a:gd name="T21" fmla="*/ 16 h 19"/>
                  <a:gd name="T22" fmla="*/ 1 w 23"/>
                  <a:gd name="T23" fmla="*/ 16 h 19"/>
                  <a:gd name="T24" fmla="*/ 1 w 23"/>
                  <a:gd name="T25" fmla="*/ 17 h 19"/>
                  <a:gd name="T26" fmla="*/ 1 w 23"/>
                  <a:gd name="T27" fmla="*/ 18 h 19"/>
                  <a:gd name="T28" fmla="*/ 1 w 23"/>
                  <a:gd name="T29" fmla="*/ 18 h 19"/>
                  <a:gd name="T30" fmla="*/ 2 w 23"/>
                  <a:gd name="T31" fmla="*/ 19 h 19"/>
                  <a:gd name="T32" fmla="*/ 3 w 23"/>
                  <a:gd name="T33" fmla="*/ 19 h 19"/>
                  <a:gd name="T34" fmla="*/ 5 w 23"/>
                  <a:gd name="T35" fmla="*/ 19 h 19"/>
                  <a:gd name="T36" fmla="*/ 9 w 23"/>
                  <a:gd name="T37" fmla="*/ 16 h 19"/>
                  <a:gd name="T38" fmla="*/ 11 w 23"/>
                  <a:gd name="T39" fmla="*/ 15 h 19"/>
                  <a:gd name="T40" fmla="*/ 14 w 23"/>
                  <a:gd name="T41" fmla="*/ 13 h 19"/>
                  <a:gd name="T42" fmla="*/ 17 w 23"/>
                  <a:gd name="T43" fmla="*/ 11 h 19"/>
                  <a:gd name="T44" fmla="*/ 19 w 23"/>
                  <a:gd name="T45" fmla="*/ 11 h 19"/>
                  <a:gd name="T46" fmla="*/ 19 w 23"/>
                  <a:gd name="T47" fmla="*/ 10 h 19"/>
                  <a:gd name="T48" fmla="*/ 20 w 23"/>
                  <a:gd name="T49" fmla="*/ 8 h 19"/>
                  <a:gd name="T50" fmla="*/ 20 w 23"/>
                  <a:gd name="T51" fmla="*/ 6 h 19"/>
                  <a:gd name="T52" fmla="*/ 20 w 23"/>
                  <a:gd name="T53" fmla="*/ 4 h 19"/>
                  <a:gd name="T54" fmla="*/ 20 w 23"/>
                  <a:gd name="T55" fmla="*/ 3 h 19"/>
                  <a:gd name="T56" fmla="*/ 22 w 23"/>
                  <a:gd name="T57" fmla="*/ 2 h 19"/>
                  <a:gd name="T58" fmla="*/ 23 w 23"/>
                  <a:gd name="T59" fmla="*/ 1 h 19"/>
                  <a:gd name="T60" fmla="*/ 23 w 23"/>
                  <a:gd name="T61" fmla="*/ 0 h 19"/>
                  <a:gd name="T62" fmla="*/ 23 w 23"/>
                  <a:gd name="T63" fmla="*/ 0 h 19"/>
                  <a:gd name="T64" fmla="*/ 21 w 23"/>
                  <a:gd name="T65" fmla="*/ 0 h 19"/>
                  <a:gd name="T66" fmla="*/ 20 w 23"/>
                  <a:gd name="T67" fmla="*/ 1 h 19"/>
                  <a:gd name="T68" fmla="*/ 20 w 23"/>
                  <a:gd name="T69" fmla="*/ 1 h 19"/>
                  <a:gd name="T70" fmla="*/ 18 w 23"/>
                  <a:gd name="T71" fmla="*/ 0 h 19"/>
                  <a:gd name="T72" fmla="*/ 17 w 23"/>
                  <a:gd name="T73" fmla="*/ 1 h 19"/>
                  <a:gd name="T74" fmla="*/ 16 w 23"/>
                  <a:gd name="T75" fmla="*/ 1 h 19"/>
                  <a:gd name="T76" fmla="*/ 16 w 23"/>
                  <a:gd name="T77" fmla="*/ 2 h 19"/>
                  <a:gd name="T78" fmla="*/ 14 w 23"/>
                  <a:gd name="T79" fmla="*/ 2 h 19"/>
                  <a:gd name="T80" fmla="*/ 13 w 23"/>
                  <a:gd name="T81" fmla="*/ 2 h 19"/>
                  <a:gd name="T82" fmla="*/ 10 w 23"/>
                  <a:gd name="T83" fmla="*/ 2 h 19"/>
                  <a:gd name="T84" fmla="*/ 10 w 23"/>
                  <a:gd name="T85" fmla="*/ 2 h 19"/>
                  <a:gd name="T86" fmla="*/ 9 w 23"/>
                  <a:gd name="T87" fmla="*/ 1 h 19"/>
                  <a:gd name="T88" fmla="*/ 8 w 23"/>
                  <a:gd name="T89" fmla="*/ 2 h 19"/>
                  <a:gd name="T90" fmla="*/ 7 w 23"/>
                  <a:gd name="T91" fmla="*/ 2 h 19"/>
                  <a:gd name="T92" fmla="*/ 6 w 23"/>
                  <a:gd name="T93" fmla="*/ 2 h 19"/>
                  <a:gd name="T94" fmla="*/ 5 w 23"/>
                  <a:gd name="T95" fmla="*/ 2 h 19"/>
                  <a:gd name="T96" fmla="*/ 4 w 23"/>
                  <a:gd name="T97" fmla="*/ 2 h 19"/>
                  <a:gd name="T98" fmla="*/ 4 w 23"/>
                  <a:gd name="T99" fmla="*/ 2 h 19"/>
                  <a:gd name="T100" fmla="*/ 3 w 23"/>
                  <a:gd name="T101" fmla="*/ 2 h 19"/>
                  <a:gd name="T102" fmla="*/ 3 w 23"/>
                  <a:gd name="T103" fmla="*/ 3 h 19"/>
                  <a:gd name="T104" fmla="*/ 4 w 23"/>
                  <a:gd name="T105" fmla="*/ 4 h 19"/>
                  <a:gd name="T106" fmla="*/ 3 w 23"/>
                  <a:gd name="T107" fmla="*/ 4 h 19"/>
                  <a:gd name="T108" fmla="*/ 3 w 23"/>
                  <a:gd name="T109" fmla="*/ 5 h 19"/>
                  <a:gd name="T110" fmla="*/ 2 w 23"/>
                  <a:gd name="T111" fmla="*/ 5 h 19"/>
                  <a:gd name="T112" fmla="*/ 1 w 23"/>
                  <a:gd name="T113" fmla="*/ 6 h 19"/>
                  <a:gd name="T114" fmla="*/ 1 w 23"/>
                  <a:gd name="T11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9">
                    <a:moveTo>
                      <a:pt x="1" y="10"/>
                    </a:move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6" y="18"/>
                      <a:pt x="6" y="18"/>
                      <a:pt x="6" y="18"/>
                    </a:cubicBezTo>
                    <a:cubicBezTo>
                      <a:pt x="7" y="18"/>
                      <a:pt x="7" y="18"/>
                      <a:pt x="7" y="18"/>
                    </a:cubicBezTo>
                    <a:cubicBezTo>
                      <a:pt x="7" y="18"/>
                      <a:pt x="7" y="18"/>
                      <a:pt x="7" y="18"/>
                    </a:cubicBezTo>
                    <a:cubicBezTo>
                      <a:pt x="8" y="17"/>
                      <a:pt x="8" y="17"/>
                      <a:pt x="8" y="17"/>
                    </a:cubicBezTo>
                    <a:cubicBezTo>
                      <a:pt x="8" y="17"/>
                      <a:pt x="8" y="17"/>
                      <a:pt x="8" y="17"/>
                    </a:cubicBezTo>
                    <a:cubicBezTo>
                      <a:pt x="8" y="17"/>
                      <a:pt x="8" y="17"/>
                      <a:pt x="8" y="17"/>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4"/>
                      <a:pt x="12" y="14"/>
                      <a:pt x="12" y="14"/>
                    </a:cubicBezTo>
                    <a:cubicBezTo>
                      <a:pt x="13" y="14"/>
                      <a:pt x="13" y="14"/>
                      <a:pt x="13" y="14"/>
                    </a:cubicBezTo>
                    <a:cubicBezTo>
                      <a:pt x="13" y="14"/>
                      <a:pt x="13" y="14"/>
                      <a:pt x="13" y="14"/>
                    </a:cubicBezTo>
                    <a:cubicBezTo>
                      <a:pt x="13" y="14"/>
                      <a:pt x="13" y="14"/>
                      <a:pt x="13" y="14"/>
                    </a:cubicBezTo>
                    <a:cubicBezTo>
                      <a:pt x="14" y="14"/>
                      <a:pt x="14" y="14"/>
                      <a:pt x="14" y="14"/>
                    </a:cubicBezTo>
                    <a:cubicBezTo>
                      <a:pt x="14" y="13"/>
                      <a:pt x="14" y="13"/>
                      <a:pt x="14" y="13"/>
                    </a:cubicBezTo>
                    <a:cubicBezTo>
                      <a:pt x="15" y="13"/>
                      <a:pt x="15" y="13"/>
                      <a:pt x="15" y="13"/>
                    </a:cubicBezTo>
                    <a:cubicBezTo>
                      <a:pt x="15" y="13"/>
                      <a:pt x="15" y="13"/>
                      <a:pt x="15" y="13"/>
                    </a:cubicBezTo>
                    <a:cubicBezTo>
                      <a:pt x="15" y="13"/>
                      <a:pt x="15" y="13"/>
                      <a:pt x="15" y="13"/>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7"/>
                    </a:cubicBezTo>
                    <a:cubicBezTo>
                      <a:pt x="0" y="7"/>
                      <a:pt x="1" y="7"/>
                      <a:pt x="1" y="7"/>
                    </a:cubicBezTo>
                    <a:cubicBezTo>
                      <a:pt x="1" y="8"/>
                      <a:pt x="1" y="8"/>
                      <a:pt x="1" y="9"/>
                    </a:cubicBezTo>
                    <a:cubicBezTo>
                      <a:pt x="1" y="9"/>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6" name="Freeform 214"/>
              <p:cNvSpPr/>
              <p:nvPr/>
            </p:nvSpPr>
            <p:spPr bwMode="auto">
              <a:xfrm>
                <a:off x="2962" y="1860"/>
                <a:ext cx="63" cy="29"/>
              </a:xfrm>
              <a:custGeom>
                <a:avLst/>
                <a:gdLst>
                  <a:gd name="T0" fmla="*/ 7 w 24"/>
                  <a:gd name="T1" fmla="*/ 9 h 11"/>
                  <a:gd name="T2" fmla="*/ 7 w 24"/>
                  <a:gd name="T3" fmla="*/ 9 h 11"/>
                  <a:gd name="T4" fmla="*/ 9 w 24"/>
                  <a:gd name="T5" fmla="*/ 9 h 11"/>
                  <a:gd name="T6" fmla="*/ 9 w 24"/>
                  <a:gd name="T7" fmla="*/ 9 h 11"/>
                  <a:gd name="T8" fmla="*/ 10 w 24"/>
                  <a:gd name="T9" fmla="*/ 8 h 11"/>
                  <a:gd name="T10" fmla="*/ 11 w 24"/>
                  <a:gd name="T11" fmla="*/ 9 h 11"/>
                  <a:gd name="T12" fmla="*/ 11 w 24"/>
                  <a:gd name="T13" fmla="*/ 9 h 11"/>
                  <a:gd name="T14" fmla="*/ 12 w 24"/>
                  <a:gd name="T15" fmla="*/ 10 h 11"/>
                  <a:gd name="T16" fmla="*/ 12 w 24"/>
                  <a:gd name="T17" fmla="*/ 10 h 11"/>
                  <a:gd name="T18" fmla="*/ 14 w 24"/>
                  <a:gd name="T19" fmla="*/ 10 h 11"/>
                  <a:gd name="T20" fmla="*/ 15 w 24"/>
                  <a:gd name="T21" fmla="*/ 10 h 11"/>
                  <a:gd name="T22" fmla="*/ 16 w 24"/>
                  <a:gd name="T23" fmla="*/ 10 h 11"/>
                  <a:gd name="T24" fmla="*/ 16 w 24"/>
                  <a:gd name="T25" fmla="*/ 10 h 11"/>
                  <a:gd name="T26" fmla="*/ 17 w 24"/>
                  <a:gd name="T27" fmla="*/ 10 h 11"/>
                  <a:gd name="T28" fmla="*/ 18 w 24"/>
                  <a:gd name="T29" fmla="*/ 10 h 11"/>
                  <a:gd name="T30" fmla="*/ 18 w 24"/>
                  <a:gd name="T31" fmla="*/ 9 h 11"/>
                  <a:gd name="T32" fmla="*/ 19 w 24"/>
                  <a:gd name="T33" fmla="*/ 9 h 11"/>
                  <a:gd name="T34" fmla="*/ 20 w 24"/>
                  <a:gd name="T35" fmla="*/ 9 h 11"/>
                  <a:gd name="T36" fmla="*/ 20 w 24"/>
                  <a:gd name="T37" fmla="*/ 9 h 11"/>
                  <a:gd name="T38" fmla="*/ 21 w 24"/>
                  <a:gd name="T39" fmla="*/ 10 h 11"/>
                  <a:gd name="T40" fmla="*/ 22 w 24"/>
                  <a:gd name="T41" fmla="*/ 10 h 11"/>
                  <a:gd name="T42" fmla="*/ 23 w 24"/>
                  <a:gd name="T43" fmla="*/ 10 h 11"/>
                  <a:gd name="T44" fmla="*/ 24 w 24"/>
                  <a:gd name="T45" fmla="*/ 10 h 11"/>
                  <a:gd name="T46" fmla="*/ 24 w 24"/>
                  <a:gd name="T47" fmla="*/ 10 h 11"/>
                  <a:gd name="T48" fmla="*/ 23 w 24"/>
                  <a:gd name="T49" fmla="*/ 9 h 11"/>
                  <a:gd name="T50" fmla="*/ 23 w 24"/>
                  <a:gd name="T51" fmla="*/ 9 h 11"/>
                  <a:gd name="T52" fmla="*/ 22 w 24"/>
                  <a:gd name="T53" fmla="*/ 8 h 11"/>
                  <a:gd name="T54" fmla="*/ 23 w 24"/>
                  <a:gd name="T55" fmla="*/ 7 h 11"/>
                  <a:gd name="T56" fmla="*/ 22 w 24"/>
                  <a:gd name="T57" fmla="*/ 7 h 11"/>
                  <a:gd name="T58" fmla="*/ 21 w 24"/>
                  <a:gd name="T59" fmla="*/ 7 h 11"/>
                  <a:gd name="T60" fmla="*/ 21 w 24"/>
                  <a:gd name="T61" fmla="*/ 6 h 11"/>
                  <a:gd name="T62" fmla="*/ 20 w 24"/>
                  <a:gd name="T63" fmla="*/ 6 h 11"/>
                  <a:gd name="T64" fmla="*/ 21 w 24"/>
                  <a:gd name="T65" fmla="*/ 5 h 11"/>
                  <a:gd name="T66" fmla="*/ 20 w 24"/>
                  <a:gd name="T67" fmla="*/ 5 h 11"/>
                  <a:gd name="T68" fmla="*/ 19 w 24"/>
                  <a:gd name="T69" fmla="*/ 5 h 11"/>
                  <a:gd name="T70" fmla="*/ 19 w 24"/>
                  <a:gd name="T71" fmla="*/ 4 h 11"/>
                  <a:gd name="T72" fmla="*/ 18 w 24"/>
                  <a:gd name="T73" fmla="*/ 4 h 11"/>
                  <a:gd name="T74" fmla="*/ 17 w 24"/>
                  <a:gd name="T75" fmla="*/ 4 h 11"/>
                  <a:gd name="T76" fmla="*/ 16 w 24"/>
                  <a:gd name="T77" fmla="*/ 4 h 11"/>
                  <a:gd name="T78" fmla="*/ 16 w 24"/>
                  <a:gd name="T79" fmla="*/ 4 h 11"/>
                  <a:gd name="T80" fmla="*/ 15 w 24"/>
                  <a:gd name="T81" fmla="*/ 4 h 11"/>
                  <a:gd name="T82" fmla="*/ 14 w 24"/>
                  <a:gd name="T83" fmla="*/ 5 h 11"/>
                  <a:gd name="T84" fmla="*/ 13 w 24"/>
                  <a:gd name="T85" fmla="*/ 4 h 11"/>
                  <a:gd name="T86" fmla="*/ 13 w 24"/>
                  <a:gd name="T87" fmla="*/ 4 h 11"/>
                  <a:gd name="T88" fmla="*/ 13 w 24"/>
                  <a:gd name="T89" fmla="*/ 3 h 11"/>
                  <a:gd name="T90" fmla="*/ 12 w 24"/>
                  <a:gd name="T91" fmla="*/ 3 h 11"/>
                  <a:gd name="T92" fmla="*/ 11 w 24"/>
                  <a:gd name="T93" fmla="*/ 3 h 11"/>
                  <a:gd name="T94" fmla="*/ 11 w 24"/>
                  <a:gd name="T95" fmla="*/ 2 h 11"/>
                  <a:gd name="T96" fmla="*/ 10 w 24"/>
                  <a:gd name="T97" fmla="*/ 2 h 11"/>
                  <a:gd name="T98" fmla="*/ 9 w 24"/>
                  <a:gd name="T99" fmla="*/ 2 h 11"/>
                  <a:gd name="T100" fmla="*/ 8 w 24"/>
                  <a:gd name="T101" fmla="*/ 2 h 11"/>
                  <a:gd name="T102" fmla="*/ 7 w 24"/>
                  <a:gd name="T103" fmla="*/ 2 h 11"/>
                  <a:gd name="T104" fmla="*/ 6 w 24"/>
                  <a:gd name="T105" fmla="*/ 2 h 11"/>
                  <a:gd name="T106" fmla="*/ 6 w 24"/>
                  <a:gd name="T107" fmla="*/ 2 h 11"/>
                  <a:gd name="T108" fmla="*/ 5 w 24"/>
                  <a:gd name="T109" fmla="*/ 1 h 11"/>
                  <a:gd name="T110" fmla="*/ 4 w 24"/>
                  <a:gd name="T111" fmla="*/ 1 h 11"/>
                  <a:gd name="T112" fmla="*/ 3 w 24"/>
                  <a:gd name="T113" fmla="*/ 1 h 11"/>
                  <a:gd name="T114" fmla="*/ 2 w 24"/>
                  <a:gd name="T115" fmla="*/ 0 h 11"/>
                  <a:gd name="T116" fmla="*/ 1 w 24"/>
                  <a:gd name="T117" fmla="*/ 0 h 11"/>
                  <a:gd name="T118" fmla="*/ 1 w 24"/>
                  <a:gd name="T119" fmla="*/ 1 h 11"/>
                  <a:gd name="T120" fmla="*/ 6 w 24"/>
                  <a:gd name="T1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1">
                    <a:moveTo>
                      <a:pt x="6" y="9"/>
                    </a:move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0" y="5"/>
                      <a:pt x="20" y="5"/>
                      <a:pt x="20"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1" y="1"/>
                      <a:pt x="2" y="2"/>
                      <a:pt x="2" y="2"/>
                    </a:cubicBezTo>
                    <a:cubicBezTo>
                      <a:pt x="3" y="2"/>
                      <a:pt x="4" y="2"/>
                      <a:pt x="4" y="3"/>
                    </a:cubicBezTo>
                    <a:cubicBezTo>
                      <a:pt x="5" y="4"/>
                      <a:pt x="6" y="4"/>
                      <a:pt x="6" y="4"/>
                    </a:cubicBezTo>
                    <a:cubicBezTo>
                      <a:pt x="6" y="5"/>
                      <a:pt x="6" y="6"/>
                      <a:pt x="7" y="6"/>
                    </a:cubicBezTo>
                    <a:cubicBezTo>
                      <a:pt x="6" y="7"/>
                      <a:pt x="7" y="7"/>
                      <a:pt x="7" y="7"/>
                    </a:cubicBezTo>
                    <a:cubicBezTo>
                      <a:pt x="6" y="8"/>
                      <a:pt x="6" y="8"/>
                      <a:pt x="6" y="9"/>
                    </a:cubicBezTo>
                    <a:cubicBezTo>
                      <a:pt x="6" y="9"/>
                      <a:pt x="6" y="9"/>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7" name="Freeform 215"/>
              <p:cNvSpPr/>
              <p:nvPr/>
            </p:nvSpPr>
            <p:spPr bwMode="auto">
              <a:xfrm>
                <a:off x="3595" y="209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8" name="Freeform 216"/>
              <p:cNvSpPr/>
              <p:nvPr/>
            </p:nvSpPr>
            <p:spPr bwMode="auto">
              <a:xfrm>
                <a:off x="3106" y="2039"/>
                <a:ext cx="11" cy="3"/>
              </a:xfrm>
              <a:custGeom>
                <a:avLst/>
                <a:gdLst>
                  <a:gd name="T0" fmla="*/ 2 w 4"/>
                  <a:gd name="T1" fmla="*/ 0 h 1"/>
                  <a:gd name="T2" fmla="*/ 2 w 4"/>
                  <a:gd name="T3" fmla="*/ 0 h 1"/>
                  <a:gd name="T4" fmla="*/ 1 w 4"/>
                  <a:gd name="T5" fmla="*/ 0 h 1"/>
                  <a:gd name="T6" fmla="*/ 0 w 4"/>
                  <a:gd name="T7" fmla="*/ 1 h 1"/>
                  <a:gd name="T8" fmla="*/ 2 w 4"/>
                  <a:gd name="T9" fmla="*/ 0 h 1"/>
                  <a:gd name="T10" fmla="*/ 2 w 4"/>
                  <a:gd name="T11" fmla="*/ 0 h 1"/>
                  <a:gd name="T12" fmla="*/ 3 w 4"/>
                  <a:gd name="T13" fmla="*/ 0 h 1"/>
                  <a:gd name="T14" fmla="*/ 4 w 4"/>
                  <a:gd name="T15" fmla="*/ 0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2" y="0"/>
                      <a:pt x="2" y="0"/>
                      <a:pt x="2" y="0"/>
                    </a:cubicBezTo>
                    <a:cubicBezTo>
                      <a:pt x="1" y="0"/>
                      <a:pt x="2" y="0"/>
                      <a:pt x="1" y="0"/>
                    </a:cubicBezTo>
                    <a:cubicBezTo>
                      <a:pt x="1" y="1"/>
                      <a:pt x="0" y="1"/>
                      <a:pt x="0" y="1"/>
                    </a:cubicBezTo>
                    <a:cubicBezTo>
                      <a:pt x="1" y="1"/>
                      <a:pt x="1" y="1"/>
                      <a:pt x="2" y="0"/>
                    </a:cubicBezTo>
                    <a:cubicBezTo>
                      <a:pt x="2" y="0"/>
                      <a:pt x="2" y="1"/>
                      <a:pt x="2" y="0"/>
                    </a:cubicBezTo>
                    <a:cubicBezTo>
                      <a:pt x="3" y="0"/>
                      <a:pt x="3" y="0"/>
                      <a:pt x="3" y="0"/>
                    </a:cubicBezTo>
                    <a:cubicBezTo>
                      <a:pt x="3" y="0"/>
                      <a:pt x="3" y="0"/>
                      <a:pt x="4"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59" name="Freeform 217"/>
              <p:cNvSpPr/>
              <p:nvPr/>
            </p:nvSpPr>
            <p:spPr bwMode="auto">
              <a:xfrm>
                <a:off x="3009" y="1881"/>
                <a:ext cx="50" cy="37"/>
              </a:xfrm>
              <a:custGeom>
                <a:avLst/>
                <a:gdLst>
                  <a:gd name="T0" fmla="*/ 16 w 19"/>
                  <a:gd name="T1" fmla="*/ 8 h 14"/>
                  <a:gd name="T2" fmla="*/ 15 w 19"/>
                  <a:gd name="T3" fmla="*/ 2 h 14"/>
                  <a:gd name="T4" fmla="*/ 13 w 19"/>
                  <a:gd name="T5" fmla="*/ 0 h 14"/>
                  <a:gd name="T6" fmla="*/ 12 w 19"/>
                  <a:gd name="T7" fmla="*/ 1 h 14"/>
                  <a:gd name="T8" fmla="*/ 11 w 19"/>
                  <a:gd name="T9" fmla="*/ 1 h 14"/>
                  <a:gd name="T10" fmla="*/ 11 w 19"/>
                  <a:gd name="T11" fmla="*/ 2 h 14"/>
                  <a:gd name="T12" fmla="*/ 10 w 19"/>
                  <a:gd name="T13" fmla="*/ 2 h 14"/>
                  <a:gd name="T14" fmla="*/ 9 w 19"/>
                  <a:gd name="T15" fmla="*/ 2 h 14"/>
                  <a:gd name="T16" fmla="*/ 8 w 19"/>
                  <a:gd name="T17" fmla="*/ 2 h 14"/>
                  <a:gd name="T18" fmla="*/ 8 w 19"/>
                  <a:gd name="T19" fmla="*/ 1 h 14"/>
                  <a:gd name="T20" fmla="*/ 7 w 19"/>
                  <a:gd name="T21" fmla="*/ 1 h 14"/>
                  <a:gd name="T22" fmla="*/ 7 w 19"/>
                  <a:gd name="T23" fmla="*/ 0 h 14"/>
                  <a:gd name="T24" fmla="*/ 6 w 19"/>
                  <a:gd name="T25" fmla="*/ 0 h 14"/>
                  <a:gd name="T26" fmla="*/ 5 w 19"/>
                  <a:gd name="T27" fmla="*/ 0 h 14"/>
                  <a:gd name="T28" fmla="*/ 5 w 19"/>
                  <a:gd name="T29" fmla="*/ 0 h 14"/>
                  <a:gd name="T30" fmla="*/ 5 w 19"/>
                  <a:gd name="T31" fmla="*/ 0 h 14"/>
                  <a:gd name="T32" fmla="*/ 5 w 19"/>
                  <a:gd name="T33" fmla="*/ 1 h 14"/>
                  <a:gd name="T34" fmla="*/ 6 w 19"/>
                  <a:gd name="T35" fmla="*/ 1 h 14"/>
                  <a:gd name="T36" fmla="*/ 6 w 19"/>
                  <a:gd name="T37" fmla="*/ 2 h 14"/>
                  <a:gd name="T38" fmla="*/ 6 w 19"/>
                  <a:gd name="T39" fmla="*/ 3 h 14"/>
                  <a:gd name="T40" fmla="*/ 5 w 19"/>
                  <a:gd name="T41" fmla="*/ 3 h 14"/>
                  <a:gd name="T42" fmla="*/ 4 w 19"/>
                  <a:gd name="T43" fmla="*/ 3 h 14"/>
                  <a:gd name="T44" fmla="*/ 3 w 19"/>
                  <a:gd name="T45" fmla="*/ 2 h 14"/>
                  <a:gd name="T46" fmla="*/ 2 w 19"/>
                  <a:gd name="T47" fmla="*/ 2 h 14"/>
                  <a:gd name="T48" fmla="*/ 1 w 19"/>
                  <a:gd name="T49" fmla="*/ 1 h 14"/>
                  <a:gd name="T50" fmla="*/ 1 w 19"/>
                  <a:gd name="T51" fmla="*/ 2 h 14"/>
                  <a:gd name="T52" fmla="*/ 1 w 19"/>
                  <a:gd name="T53" fmla="*/ 2 h 14"/>
                  <a:gd name="T54" fmla="*/ 1 w 19"/>
                  <a:gd name="T55" fmla="*/ 3 h 14"/>
                  <a:gd name="T56" fmla="*/ 2 w 19"/>
                  <a:gd name="T57" fmla="*/ 3 h 14"/>
                  <a:gd name="T58" fmla="*/ 2 w 19"/>
                  <a:gd name="T59" fmla="*/ 4 h 14"/>
                  <a:gd name="T60" fmla="*/ 2 w 19"/>
                  <a:gd name="T61" fmla="*/ 4 h 14"/>
                  <a:gd name="T62" fmla="*/ 2 w 19"/>
                  <a:gd name="T63" fmla="*/ 5 h 14"/>
                  <a:gd name="T64" fmla="*/ 3 w 19"/>
                  <a:gd name="T65" fmla="*/ 6 h 14"/>
                  <a:gd name="T66" fmla="*/ 3 w 19"/>
                  <a:gd name="T67" fmla="*/ 6 h 14"/>
                  <a:gd name="T68" fmla="*/ 4 w 19"/>
                  <a:gd name="T69" fmla="*/ 7 h 14"/>
                  <a:gd name="T70" fmla="*/ 3 w 19"/>
                  <a:gd name="T71" fmla="*/ 8 h 14"/>
                  <a:gd name="T72" fmla="*/ 4 w 19"/>
                  <a:gd name="T73" fmla="*/ 8 h 14"/>
                  <a:gd name="T74" fmla="*/ 4 w 19"/>
                  <a:gd name="T75" fmla="*/ 9 h 14"/>
                  <a:gd name="T76" fmla="*/ 5 w 19"/>
                  <a:gd name="T77" fmla="*/ 9 h 14"/>
                  <a:gd name="T78" fmla="*/ 6 w 19"/>
                  <a:gd name="T79" fmla="*/ 9 h 14"/>
                  <a:gd name="T80" fmla="*/ 5 w 19"/>
                  <a:gd name="T81" fmla="*/ 10 h 14"/>
                  <a:gd name="T82" fmla="*/ 6 w 19"/>
                  <a:gd name="T83" fmla="*/ 10 h 14"/>
                  <a:gd name="T84" fmla="*/ 6 w 19"/>
                  <a:gd name="T85" fmla="*/ 11 h 14"/>
                  <a:gd name="T86" fmla="*/ 6 w 19"/>
                  <a:gd name="T87" fmla="*/ 11 h 14"/>
                  <a:gd name="T88" fmla="*/ 6 w 19"/>
                  <a:gd name="T89" fmla="*/ 11 h 14"/>
                  <a:gd name="T90" fmla="*/ 7 w 19"/>
                  <a:gd name="T91" fmla="*/ 11 h 14"/>
                  <a:gd name="T92" fmla="*/ 8 w 19"/>
                  <a:gd name="T93" fmla="*/ 10 h 14"/>
                  <a:gd name="T94" fmla="*/ 8 w 19"/>
                  <a:gd name="T95" fmla="*/ 10 h 14"/>
                  <a:gd name="T96" fmla="*/ 9 w 19"/>
                  <a:gd name="T97" fmla="*/ 9 h 14"/>
                  <a:gd name="T98" fmla="*/ 9 w 19"/>
                  <a:gd name="T99" fmla="*/ 9 h 14"/>
                  <a:gd name="T100" fmla="*/ 10 w 19"/>
                  <a:gd name="T101" fmla="*/ 8 h 14"/>
                  <a:gd name="T102" fmla="*/ 12 w 19"/>
                  <a:gd name="T103" fmla="*/ 10 h 14"/>
                  <a:gd name="T104" fmla="*/ 12 w 19"/>
                  <a:gd name="T105" fmla="*/ 10 h 14"/>
                  <a:gd name="T106" fmla="*/ 12 w 19"/>
                  <a:gd name="T107" fmla="*/ 11 h 14"/>
                  <a:gd name="T108" fmla="*/ 12 w 19"/>
                  <a:gd name="T109" fmla="*/ 12 h 14"/>
                  <a:gd name="T110" fmla="*/ 11 w 19"/>
                  <a:gd name="T111" fmla="*/ 12 h 14"/>
                  <a:gd name="T112" fmla="*/ 12 w 19"/>
                  <a:gd name="T113" fmla="*/ 12 h 14"/>
                  <a:gd name="T114" fmla="*/ 12 w 19"/>
                  <a:gd name="T115" fmla="*/ 13 h 14"/>
                  <a:gd name="T116" fmla="*/ 13 w 19"/>
                  <a:gd name="T117" fmla="*/ 14 h 14"/>
                  <a:gd name="T118" fmla="*/ 14 w 19"/>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14">
                    <a:moveTo>
                      <a:pt x="14" y="14"/>
                    </a:moveTo>
                    <a:cubicBezTo>
                      <a:pt x="14" y="13"/>
                      <a:pt x="14" y="13"/>
                      <a:pt x="14" y="12"/>
                    </a:cubicBezTo>
                    <a:cubicBezTo>
                      <a:pt x="14" y="12"/>
                      <a:pt x="14" y="11"/>
                      <a:pt x="15" y="11"/>
                    </a:cubicBezTo>
                    <a:cubicBezTo>
                      <a:pt x="15" y="11"/>
                      <a:pt x="15" y="11"/>
                      <a:pt x="15" y="12"/>
                    </a:cubicBezTo>
                    <a:cubicBezTo>
                      <a:pt x="15" y="11"/>
                      <a:pt x="15" y="10"/>
                      <a:pt x="16" y="10"/>
                    </a:cubicBezTo>
                    <a:cubicBezTo>
                      <a:pt x="16" y="10"/>
                      <a:pt x="16" y="10"/>
                      <a:pt x="16" y="10"/>
                    </a:cubicBezTo>
                    <a:cubicBezTo>
                      <a:pt x="16" y="10"/>
                      <a:pt x="16" y="10"/>
                      <a:pt x="16" y="10"/>
                    </a:cubicBezTo>
                    <a:cubicBezTo>
                      <a:pt x="16" y="10"/>
                      <a:pt x="15" y="9"/>
                      <a:pt x="16" y="9"/>
                    </a:cubicBezTo>
                    <a:cubicBezTo>
                      <a:pt x="16" y="9"/>
                      <a:pt x="16" y="8"/>
                      <a:pt x="16" y="8"/>
                    </a:cubicBezTo>
                    <a:cubicBezTo>
                      <a:pt x="16" y="7"/>
                      <a:pt x="16" y="7"/>
                      <a:pt x="17" y="6"/>
                    </a:cubicBezTo>
                    <a:cubicBezTo>
                      <a:pt x="17" y="6"/>
                      <a:pt x="18" y="6"/>
                      <a:pt x="18" y="6"/>
                    </a:cubicBezTo>
                    <a:cubicBezTo>
                      <a:pt x="19" y="6"/>
                      <a:pt x="19" y="6"/>
                      <a:pt x="19" y="6"/>
                    </a:cubicBezTo>
                    <a:cubicBezTo>
                      <a:pt x="19" y="6"/>
                      <a:pt x="19" y="6"/>
                      <a:pt x="19" y="5"/>
                    </a:cubicBezTo>
                    <a:cubicBezTo>
                      <a:pt x="19" y="5"/>
                      <a:pt x="19" y="5"/>
                      <a:pt x="18" y="5"/>
                    </a:cubicBezTo>
                    <a:cubicBezTo>
                      <a:pt x="18" y="5"/>
                      <a:pt x="18" y="5"/>
                      <a:pt x="18" y="5"/>
                    </a:cubicBezTo>
                    <a:cubicBezTo>
                      <a:pt x="18" y="5"/>
                      <a:pt x="18" y="5"/>
                      <a:pt x="18" y="5"/>
                    </a:cubicBezTo>
                    <a:cubicBezTo>
                      <a:pt x="17" y="5"/>
                      <a:pt x="17" y="5"/>
                      <a:pt x="16" y="4"/>
                    </a:cubicBezTo>
                    <a:cubicBezTo>
                      <a:pt x="16" y="4"/>
                      <a:pt x="15" y="3"/>
                      <a:pt x="15" y="2"/>
                    </a:cubicBezTo>
                    <a:cubicBezTo>
                      <a:pt x="15" y="1"/>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4" y="2"/>
                      <a:pt x="4" y="2"/>
                      <a:pt x="4" y="2"/>
                    </a:cubicBezTo>
                    <a:cubicBezTo>
                      <a:pt x="4" y="3"/>
                      <a:pt x="4" y="3"/>
                      <a:pt x="4" y="3"/>
                    </a:cubicBezTo>
                    <a:cubicBezTo>
                      <a:pt x="4" y="3"/>
                      <a:pt x="4" y="3"/>
                      <a:pt x="4" y="3"/>
                    </a:cubicBezTo>
                    <a:cubicBezTo>
                      <a:pt x="4" y="3"/>
                      <a:pt x="4" y="3"/>
                      <a:pt x="4" y="2"/>
                    </a:cubicBezTo>
                    <a:cubicBezTo>
                      <a:pt x="4" y="3"/>
                      <a:pt x="4" y="3"/>
                      <a:pt x="4" y="3"/>
                    </a:cubicBezTo>
                    <a:cubicBezTo>
                      <a:pt x="4" y="3"/>
                      <a:pt x="4" y="3"/>
                      <a:pt x="4"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0" name="Freeform 218"/>
              <p:cNvSpPr/>
              <p:nvPr/>
            </p:nvSpPr>
            <p:spPr bwMode="auto">
              <a:xfrm>
                <a:off x="3080" y="1871"/>
                <a:ext cx="131" cy="81"/>
              </a:xfrm>
              <a:custGeom>
                <a:avLst/>
                <a:gdLst>
                  <a:gd name="T0" fmla="*/ 5 w 50"/>
                  <a:gd name="T1" fmla="*/ 9 h 31"/>
                  <a:gd name="T2" fmla="*/ 4 w 50"/>
                  <a:gd name="T3" fmla="*/ 13 h 31"/>
                  <a:gd name="T4" fmla="*/ 6 w 50"/>
                  <a:gd name="T5" fmla="*/ 22 h 31"/>
                  <a:gd name="T6" fmla="*/ 8 w 50"/>
                  <a:gd name="T7" fmla="*/ 22 h 31"/>
                  <a:gd name="T8" fmla="*/ 8 w 50"/>
                  <a:gd name="T9" fmla="*/ 20 h 31"/>
                  <a:gd name="T10" fmla="*/ 9 w 50"/>
                  <a:gd name="T11" fmla="*/ 20 h 31"/>
                  <a:gd name="T12" fmla="*/ 12 w 50"/>
                  <a:gd name="T13" fmla="*/ 19 h 31"/>
                  <a:gd name="T14" fmla="*/ 14 w 50"/>
                  <a:gd name="T15" fmla="*/ 19 h 31"/>
                  <a:gd name="T16" fmla="*/ 15 w 50"/>
                  <a:gd name="T17" fmla="*/ 18 h 31"/>
                  <a:gd name="T18" fmla="*/ 17 w 50"/>
                  <a:gd name="T19" fmla="*/ 18 h 31"/>
                  <a:gd name="T20" fmla="*/ 18 w 50"/>
                  <a:gd name="T21" fmla="*/ 20 h 31"/>
                  <a:gd name="T22" fmla="*/ 20 w 50"/>
                  <a:gd name="T23" fmla="*/ 20 h 31"/>
                  <a:gd name="T24" fmla="*/ 22 w 50"/>
                  <a:gd name="T25" fmla="*/ 21 h 31"/>
                  <a:gd name="T26" fmla="*/ 23 w 50"/>
                  <a:gd name="T27" fmla="*/ 21 h 31"/>
                  <a:gd name="T28" fmla="*/ 25 w 50"/>
                  <a:gd name="T29" fmla="*/ 22 h 31"/>
                  <a:gd name="T30" fmla="*/ 25 w 50"/>
                  <a:gd name="T31" fmla="*/ 23 h 31"/>
                  <a:gd name="T32" fmla="*/ 27 w 50"/>
                  <a:gd name="T33" fmla="*/ 23 h 31"/>
                  <a:gd name="T34" fmla="*/ 28 w 50"/>
                  <a:gd name="T35" fmla="*/ 25 h 31"/>
                  <a:gd name="T36" fmla="*/ 31 w 50"/>
                  <a:gd name="T37" fmla="*/ 27 h 31"/>
                  <a:gd name="T38" fmla="*/ 31 w 50"/>
                  <a:gd name="T39" fmla="*/ 28 h 31"/>
                  <a:gd name="T40" fmla="*/ 32 w 50"/>
                  <a:gd name="T41" fmla="*/ 30 h 31"/>
                  <a:gd name="T42" fmla="*/ 35 w 50"/>
                  <a:gd name="T43" fmla="*/ 31 h 31"/>
                  <a:gd name="T44" fmla="*/ 36 w 50"/>
                  <a:gd name="T45" fmla="*/ 31 h 31"/>
                  <a:gd name="T46" fmla="*/ 38 w 50"/>
                  <a:gd name="T47" fmla="*/ 30 h 31"/>
                  <a:gd name="T48" fmla="*/ 38 w 50"/>
                  <a:gd name="T49" fmla="*/ 29 h 31"/>
                  <a:gd name="T50" fmla="*/ 41 w 50"/>
                  <a:gd name="T51" fmla="*/ 28 h 31"/>
                  <a:gd name="T52" fmla="*/ 43 w 50"/>
                  <a:gd name="T53" fmla="*/ 26 h 31"/>
                  <a:gd name="T54" fmla="*/ 43 w 50"/>
                  <a:gd name="T55" fmla="*/ 24 h 31"/>
                  <a:gd name="T56" fmla="*/ 46 w 50"/>
                  <a:gd name="T57" fmla="*/ 23 h 31"/>
                  <a:gd name="T58" fmla="*/ 47 w 50"/>
                  <a:gd name="T59" fmla="*/ 21 h 31"/>
                  <a:gd name="T60" fmla="*/ 49 w 50"/>
                  <a:gd name="T61" fmla="*/ 22 h 31"/>
                  <a:gd name="T62" fmla="*/ 50 w 50"/>
                  <a:gd name="T63" fmla="*/ 21 h 31"/>
                  <a:gd name="T64" fmla="*/ 50 w 50"/>
                  <a:gd name="T65" fmla="*/ 20 h 31"/>
                  <a:gd name="T66" fmla="*/ 49 w 50"/>
                  <a:gd name="T67" fmla="*/ 19 h 31"/>
                  <a:gd name="T68" fmla="*/ 46 w 50"/>
                  <a:gd name="T69" fmla="*/ 19 h 31"/>
                  <a:gd name="T70" fmla="*/ 44 w 50"/>
                  <a:gd name="T71" fmla="*/ 17 h 31"/>
                  <a:gd name="T72" fmla="*/ 42 w 50"/>
                  <a:gd name="T73" fmla="*/ 16 h 31"/>
                  <a:gd name="T74" fmla="*/ 39 w 50"/>
                  <a:gd name="T75" fmla="*/ 14 h 31"/>
                  <a:gd name="T76" fmla="*/ 36 w 50"/>
                  <a:gd name="T77" fmla="*/ 12 h 31"/>
                  <a:gd name="T78" fmla="*/ 35 w 50"/>
                  <a:gd name="T79" fmla="*/ 10 h 31"/>
                  <a:gd name="T80" fmla="*/ 34 w 50"/>
                  <a:gd name="T81" fmla="*/ 9 h 31"/>
                  <a:gd name="T82" fmla="*/ 33 w 50"/>
                  <a:gd name="T83" fmla="*/ 7 h 31"/>
                  <a:gd name="T84" fmla="*/ 32 w 50"/>
                  <a:gd name="T85" fmla="*/ 7 h 31"/>
                  <a:gd name="T86" fmla="*/ 28 w 50"/>
                  <a:gd name="T87" fmla="*/ 6 h 31"/>
                  <a:gd name="T88" fmla="*/ 27 w 50"/>
                  <a:gd name="T89" fmla="*/ 5 h 31"/>
                  <a:gd name="T90" fmla="*/ 27 w 50"/>
                  <a:gd name="T91" fmla="*/ 4 h 31"/>
                  <a:gd name="T92" fmla="*/ 26 w 50"/>
                  <a:gd name="T93" fmla="*/ 2 h 31"/>
                  <a:gd name="T94" fmla="*/ 25 w 50"/>
                  <a:gd name="T95" fmla="*/ 2 h 31"/>
                  <a:gd name="T96" fmla="*/ 24 w 50"/>
                  <a:gd name="T97" fmla="*/ 1 h 31"/>
                  <a:gd name="T98" fmla="*/ 21 w 50"/>
                  <a:gd name="T99" fmla="*/ 0 h 31"/>
                  <a:gd name="T100" fmla="*/ 21 w 50"/>
                  <a:gd name="T101" fmla="*/ 1 h 31"/>
                  <a:gd name="T102" fmla="*/ 21 w 50"/>
                  <a:gd name="T103" fmla="*/ 1 h 31"/>
                  <a:gd name="T104" fmla="*/ 19 w 50"/>
                  <a:gd name="T105" fmla="*/ 2 h 31"/>
                  <a:gd name="T106" fmla="*/ 17 w 50"/>
                  <a:gd name="T107" fmla="*/ 3 h 31"/>
                  <a:gd name="T108" fmla="*/ 17 w 50"/>
                  <a:gd name="T109" fmla="*/ 5 h 31"/>
                  <a:gd name="T110" fmla="*/ 13 w 50"/>
                  <a:gd name="T111" fmla="*/ 6 h 31"/>
                  <a:gd name="T112" fmla="*/ 11 w 50"/>
                  <a:gd name="T113" fmla="*/ 6 h 31"/>
                  <a:gd name="T114" fmla="*/ 9 w 50"/>
                  <a:gd name="T115" fmla="*/ 5 h 31"/>
                  <a:gd name="T116" fmla="*/ 8 w 50"/>
                  <a:gd name="T117" fmla="*/ 3 h 31"/>
                  <a:gd name="T118" fmla="*/ 5 w 50"/>
                  <a:gd name="T119" fmla="*/ 2 h 31"/>
                  <a:gd name="T120" fmla="*/ 2 w 50"/>
                  <a:gd name="T12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31">
                    <a:moveTo>
                      <a:pt x="1" y="6"/>
                    </a:moveTo>
                    <a:cubicBezTo>
                      <a:pt x="1" y="5"/>
                      <a:pt x="1" y="5"/>
                      <a:pt x="1" y="5"/>
                    </a:cubicBezTo>
                    <a:cubicBezTo>
                      <a:pt x="1" y="4"/>
                      <a:pt x="2" y="4"/>
                      <a:pt x="1" y="4"/>
                    </a:cubicBezTo>
                    <a:cubicBezTo>
                      <a:pt x="1" y="4"/>
                      <a:pt x="1" y="4"/>
                      <a:pt x="1" y="4"/>
                    </a:cubicBezTo>
                    <a:cubicBezTo>
                      <a:pt x="1" y="3"/>
                      <a:pt x="2" y="3"/>
                      <a:pt x="2" y="3"/>
                    </a:cubicBezTo>
                    <a:cubicBezTo>
                      <a:pt x="2" y="2"/>
                      <a:pt x="3" y="2"/>
                      <a:pt x="3" y="2"/>
                    </a:cubicBezTo>
                    <a:cubicBezTo>
                      <a:pt x="4" y="2"/>
                      <a:pt x="4" y="2"/>
                      <a:pt x="4" y="2"/>
                    </a:cubicBezTo>
                    <a:cubicBezTo>
                      <a:pt x="5" y="2"/>
                      <a:pt x="5" y="3"/>
                      <a:pt x="5" y="3"/>
                    </a:cubicBezTo>
                    <a:cubicBezTo>
                      <a:pt x="5" y="4"/>
                      <a:pt x="5" y="4"/>
                      <a:pt x="5" y="4"/>
                    </a:cubicBezTo>
                    <a:cubicBezTo>
                      <a:pt x="5" y="5"/>
                      <a:pt x="5" y="5"/>
                      <a:pt x="6" y="5"/>
                    </a:cubicBezTo>
                    <a:cubicBezTo>
                      <a:pt x="6" y="6"/>
                      <a:pt x="7" y="6"/>
                      <a:pt x="8" y="6"/>
                    </a:cubicBezTo>
                    <a:cubicBezTo>
                      <a:pt x="8" y="7"/>
                      <a:pt x="8" y="7"/>
                      <a:pt x="8" y="7"/>
                    </a:cubicBezTo>
                    <a:cubicBezTo>
                      <a:pt x="8" y="8"/>
                      <a:pt x="6" y="7"/>
                      <a:pt x="6" y="8"/>
                    </a:cubicBezTo>
                    <a:cubicBezTo>
                      <a:pt x="6" y="8"/>
                      <a:pt x="7" y="8"/>
                      <a:pt x="7" y="8"/>
                    </a:cubicBezTo>
                    <a:cubicBezTo>
                      <a:pt x="7" y="8"/>
                      <a:pt x="7" y="8"/>
                      <a:pt x="7" y="8"/>
                    </a:cubicBezTo>
                    <a:cubicBezTo>
                      <a:pt x="7" y="8"/>
                      <a:pt x="7" y="8"/>
                      <a:pt x="7" y="8"/>
                    </a:cubicBezTo>
                    <a:cubicBezTo>
                      <a:pt x="6" y="9"/>
                      <a:pt x="6" y="8"/>
                      <a:pt x="5" y="9"/>
                    </a:cubicBezTo>
                    <a:cubicBezTo>
                      <a:pt x="5" y="9"/>
                      <a:pt x="5" y="9"/>
                      <a:pt x="4" y="9"/>
                    </a:cubicBezTo>
                    <a:cubicBezTo>
                      <a:pt x="4" y="9"/>
                      <a:pt x="4" y="8"/>
                      <a:pt x="4" y="8"/>
                    </a:cubicBezTo>
                    <a:cubicBezTo>
                      <a:pt x="4" y="8"/>
                      <a:pt x="4" y="8"/>
                      <a:pt x="4" y="8"/>
                    </a:cubicBezTo>
                    <a:cubicBezTo>
                      <a:pt x="4" y="8"/>
                      <a:pt x="4" y="8"/>
                      <a:pt x="3" y="8"/>
                    </a:cubicBezTo>
                    <a:cubicBezTo>
                      <a:pt x="3" y="8"/>
                      <a:pt x="3" y="8"/>
                      <a:pt x="2" y="8"/>
                    </a:cubicBezTo>
                    <a:cubicBezTo>
                      <a:pt x="2" y="8"/>
                      <a:pt x="2" y="7"/>
                      <a:pt x="1" y="7"/>
                    </a:cubicBezTo>
                    <a:cubicBezTo>
                      <a:pt x="1" y="8"/>
                      <a:pt x="1" y="8"/>
                      <a:pt x="1" y="9"/>
                    </a:cubicBezTo>
                    <a:cubicBezTo>
                      <a:pt x="1" y="9"/>
                      <a:pt x="1" y="10"/>
                      <a:pt x="1" y="10"/>
                    </a:cubicBezTo>
                    <a:cubicBezTo>
                      <a:pt x="1" y="10"/>
                      <a:pt x="1" y="10"/>
                      <a:pt x="1" y="11"/>
                    </a:cubicBezTo>
                    <a:cubicBezTo>
                      <a:pt x="1" y="11"/>
                      <a:pt x="1"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2" y="13"/>
                      <a:pt x="2" y="14"/>
                    </a:cubicBezTo>
                    <a:cubicBezTo>
                      <a:pt x="2" y="14"/>
                      <a:pt x="2" y="14"/>
                      <a:pt x="2" y="15"/>
                    </a:cubicBezTo>
                    <a:cubicBezTo>
                      <a:pt x="2" y="14"/>
                      <a:pt x="3" y="14"/>
                      <a:pt x="2" y="14"/>
                    </a:cubicBezTo>
                    <a:cubicBezTo>
                      <a:pt x="3" y="14"/>
                      <a:pt x="4" y="15"/>
                      <a:pt x="5" y="15"/>
                    </a:cubicBezTo>
                    <a:cubicBezTo>
                      <a:pt x="5" y="16"/>
                      <a:pt x="5" y="16"/>
                      <a:pt x="5" y="16"/>
                    </a:cubicBezTo>
                    <a:cubicBezTo>
                      <a:pt x="5" y="16"/>
                      <a:pt x="5" y="17"/>
                      <a:pt x="5" y="17"/>
                    </a:cubicBezTo>
                    <a:cubicBezTo>
                      <a:pt x="5" y="18"/>
                      <a:pt x="5" y="20"/>
                      <a:pt x="5" y="21"/>
                    </a:cubicBezTo>
                    <a:cubicBezTo>
                      <a:pt x="5" y="21"/>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9"/>
                      <a:pt x="16" y="19"/>
                      <a:pt x="16" y="19"/>
                    </a:cubicBezTo>
                    <a:cubicBezTo>
                      <a:pt x="16" y="19"/>
                      <a:pt x="16" y="18"/>
                      <a:pt x="16" y="18"/>
                    </a:cubicBezTo>
                    <a:cubicBezTo>
                      <a:pt x="16" y="18"/>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8"/>
                      <a:pt x="16" y="18"/>
                      <a:pt x="16" y="18"/>
                    </a:cubicBezTo>
                    <a:cubicBezTo>
                      <a:pt x="16" y="18"/>
                      <a:pt x="16" y="18"/>
                      <a:pt x="16" y="18"/>
                    </a:cubicBezTo>
                    <a:cubicBezTo>
                      <a:pt x="16" y="18"/>
                      <a:pt x="16"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7" y="20"/>
                      <a:pt x="17" y="20"/>
                      <a:pt x="17" y="20"/>
                    </a:cubicBezTo>
                    <a:cubicBezTo>
                      <a:pt x="17" y="20"/>
                      <a:pt x="17"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7" y="31"/>
                      <a:pt x="37" y="31"/>
                      <a:pt x="37" y="31"/>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40" y="28"/>
                      <a:pt x="40" y="28"/>
                      <a:pt x="40" y="28"/>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3" y="23"/>
                      <a:pt x="43" y="23"/>
                      <a:pt x="43" y="23"/>
                    </a:cubicBezTo>
                    <a:cubicBezTo>
                      <a:pt x="43" y="23"/>
                      <a:pt x="43"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6" y="23"/>
                    </a:cubicBezTo>
                    <a:cubicBezTo>
                      <a:pt x="46" y="23"/>
                      <a:pt x="46" y="23"/>
                      <a:pt x="46" y="23"/>
                    </a:cubicBezTo>
                    <a:cubicBezTo>
                      <a:pt x="46" y="23"/>
                      <a:pt x="46" y="23"/>
                      <a:pt x="46" y="23"/>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2"/>
                      <a:pt x="50" y="22"/>
                      <a:pt x="50" y="22"/>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7" y="19"/>
                      <a:pt x="47" y="19"/>
                      <a:pt x="47" y="19"/>
                    </a:cubicBezTo>
                    <a:cubicBezTo>
                      <a:pt x="47" y="19"/>
                      <a:pt x="47" y="19"/>
                      <a:pt x="47" y="19"/>
                    </a:cubicBezTo>
                    <a:cubicBezTo>
                      <a:pt x="47" y="19"/>
                      <a:pt x="47" y="19"/>
                      <a:pt x="47" y="19"/>
                    </a:cubicBezTo>
                    <a:cubicBezTo>
                      <a:pt x="47" y="19"/>
                      <a:pt x="47" y="19"/>
                      <a:pt x="47"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2"/>
                      <a:pt x="37" y="12"/>
                      <a:pt x="37"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7"/>
                      <a:pt x="32" y="7"/>
                      <a:pt x="32" y="7"/>
                    </a:cubicBezTo>
                    <a:cubicBezTo>
                      <a:pt x="32" y="7"/>
                      <a:pt x="32"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7" y="3"/>
                      <a:pt x="27" y="3"/>
                      <a:pt x="27" y="3"/>
                    </a:cubicBezTo>
                    <a:cubicBezTo>
                      <a:pt x="27" y="3"/>
                      <a:pt x="27" y="3"/>
                      <a:pt x="27" y="3"/>
                    </a:cubicBezTo>
                    <a:cubicBezTo>
                      <a:pt x="27" y="3"/>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2" y="1"/>
                      <a:pt x="22" y="1"/>
                      <a:pt x="22" y="1"/>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6"/>
                      <a:pt x="1" y="7"/>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1" name="Freeform 219"/>
              <p:cNvSpPr/>
              <p:nvPr/>
            </p:nvSpPr>
            <p:spPr bwMode="auto">
              <a:xfrm>
                <a:off x="2838" y="1803"/>
                <a:ext cx="29" cy="34"/>
              </a:xfrm>
              <a:custGeom>
                <a:avLst/>
                <a:gdLst>
                  <a:gd name="T0" fmla="*/ 1 w 11"/>
                  <a:gd name="T1" fmla="*/ 1 h 13"/>
                  <a:gd name="T2" fmla="*/ 1 w 11"/>
                  <a:gd name="T3" fmla="*/ 2 h 13"/>
                  <a:gd name="T4" fmla="*/ 2 w 11"/>
                  <a:gd name="T5" fmla="*/ 2 h 13"/>
                  <a:gd name="T6" fmla="*/ 2 w 11"/>
                  <a:gd name="T7" fmla="*/ 3 h 13"/>
                  <a:gd name="T8" fmla="*/ 2 w 11"/>
                  <a:gd name="T9" fmla="*/ 4 h 13"/>
                  <a:gd name="T10" fmla="*/ 2 w 11"/>
                  <a:gd name="T11" fmla="*/ 4 h 13"/>
                  <a:gd name="T12" fmla="*/ 3 w 11"/>
                  <a:gd name="T13" fmla="*/ 5 h 13"/>
                  <a:gd name="T14" fmla="*/ 3 w 11"/>
                  <a:gd name="T15" fmla="*/ 5 h 13"/>
                  <a:gd name="T16" fmla="*/ 4 w 11"/>
                  <a:gd name="T17" fmla="*/ 6 h 13"/>
                  <a:gd name="T18" fmla="*/ 4 w 11"/>
                  <a:gd name="T19" fmla="*/ 6 h 13"/>
                  <a:gd name="T20" fmla="*/ 4 w 11"/>
                  <a:gd name="T21" fmla="*/ 6 h 13"/>
                  <a:gd name="T22" fmla="*/ 5 w 11"/>
                  <a:gd name="T23" fmla="*/ 7 h 13"/>
                  <a:gd name="T24" fmla="*/ 5 w 11"/>
                  <a:gd name="T25" fmla="*/ 8 h 13"/>
                  <a:gd name="T26" fmla="*/ 5 w 11"/>
                  <a:gd name="T27" fmla="*/ 8 h 13"/>
                  <a:gd name="T28" fmla="*/ 6 w 11"/>
                  <a:gd name="T29" fmla="*/ 9 h 13"/>
                  <a:gd name="T30" fmla="*/ 5 w 11"/>
                  <a:gd name="T31" fmla="*/ 10 h 13"/>
                  <a:gd name="T32" fmla="*/ 5 w 11"/>
                  <a:gd name="T33" fmla="*/ 10 h 13"/>
                  <a:gd name="T34" fmla="*/ 5 w 11"/>
                  <a:gd name="T35" fmla="*/ 11 h 13"/>
                  <a:gd name="T36" fmla="*/ 5 w 11"/>
                  <a:gd name="T37" fmla="*/ 12 h 13"/>
                  <a:gd name="T38" fmla="*/ 5 w 11"/>
                  <a:gd name="T39" fmla="*/ 13 h 13"/>
                  <a:gd name="T40" fmla="*/ 6 w 11"/>
                  <a:gd name="T41" fmla="*/ 13 h 13"/>
                  <a:gd name="T42" fmla="*/ 6 w 11"/>
                  <a:gd name="T43" fmla="*/ 13 h 13"/>
                  <a:gd name="T44" fmla="*/ 6 w 11"/>
                  <a:gd name="T45" fmla="*/ 12 h 13"/>
                  <a:gd name="T46" fmla="*/ 7 w 11"/>
                  <a:gd name="T47" fmla="*/ 12 h 13"/>
                  <a:gd name="T48" fmla="*/ 8 w 11"/>
                  <a:gd name="T49" fmla="*/ 11 h 13"/>
                  <a:gd name="T50" fmla="*/ 8 w 11"/>
                  <a:gd name="T51" fmla="*/ 11 h 13"/>
                  <a:gd name="T52" fmla="*/ 8 w 11"/>
                  <a:gd name="T53" fmla="*/ 10 h 13"/>
                  <a:gd name="T54" fmla="*/ 8 w 11"/>
                  <a:gd name="T55" fmla="*/ 9 h 13"/>
                  <a:gd name="T56" fmla="*/ 8 w 11"/>
                  <a:gd name="T57" fmla="*/ 9 h 13"/>
                  <a:gd name="T58" fmla="*/ 9 w 11"/>
                  <a:gd name="T59" fmla="*/ 9 h 13"/>
                  <a:gd name="T60" fmla="*/ 10 w 11"/>
                  <a:gd name="T61" fmla="*/ 9 h 13"/>
                  <a:gd name="T62" fmla="*/ 10 w 11"/>
                  <a:gd name="T63" fmla="*/ 9 h 13"/>
                  <a:gd name="T64" fmla="*/ 11 w 11"/>
                  <a:gd name="T65" fmla="*/ 9 h 13"/>
                  <a:gd name="T66" fmla="*/ 11 w 11"/>
                  <a:gd name="T67" fmla="*/ 9 h 13"/>
                  <a:gd name="T68" fmla="*/ 11 w 11"/>
                  <a:gd name="T69" fmla="*/ 9 h 13"/>
                  <a:gd name="T70" fmla="*/ 11 w 11"/>
                  <a:gd name="T71" fmla="*/ 8 h 13"/>
                  <a:gd name="T72" fmla="*/ 10 w 11"/>
                  <a:gd name="T73" fmla="*/ 7 h 13"/>
                  <a:gd name="T74" fmla="*/ 10 w 11"/>
                  <a:gd name="T75" fmla="*/ 7 h 13"/>
                  <a:gd name="T76" fmla="*/ 10 w 11"/>
                  <a:gd name="T77" fmla="*/ 6 h 13"/>
                  <a:gd name="T78" fmla="*/ 10 w 11"/>
                  <a:gd name="T79" fmla="*/ 6 h 13"/>
                  <a:gd name="T80" fmla="*/ 9 w 11"/>
                  <a:gd name="T81" fmla="*/ 6 h 13"/>
                  <a:gd name="T82" fmla="*/ 9 w 11"/>
                  <a:gd name="T83" fmla="*/ 5 h 13"/>
                  <a:gd name="T84" fmla="*/ 8 w 11"/>
                  <a:gd name="T85" fmla="*/ 5 h 13"/>
                  <a:gd name="T86" fmla="*/ 8 w 11"/>
                  <a:gd name="T87" fmla="*/ 4 h 13"/>
                  <a:gd name="T88" fmla="*/ 9 w 11"/>
                  <a:gd name="T89" fmla="*/ 3 h 13"/>
                  <a:gd name="T90" fmla="*/ 8 w 11"/>
                  <a:gd name="T91" fmla="*/ 3 h 13"/>
                  <a:gd name="T92" fmla="*/ 8 w 11"/>
                  <a:gd name="T93" fmla="*/ 3 h 13"/>
                  <a:gd name="T94" fmla="*/ 7 w 11"/>
                  <a:gd name="T95" fmla="*/ 2 h 13"/>
                  <a:gd name="T96" fmla="*/ 6 w 11"/>
                  <a:gd name="T97" fmla="*/ 2 h 13"/>
                  <a:gd name="T98" fmla="*/ 6 w 11"/>
                  <a:gd name="T99" fmla="*/ 2 h 13"/>
                  <a:gd name="T100" fmla="*/ 5 w 11"/>
                  <a:gd name="T101" fmla="*/ 2 h 13"/>
                  <a:gd name="T102" fmla="*/ 5 w 11"/>
                  <a:gd name="T103" fmla="*/ 1 h 13"/>
                  <a:gd name="T104" fmla="*/ 4 w 11"/>
                  <a:gd name="T105" fmla="*/ 1 h 13"/>
                  <a:gd name="T106" fmla="*/ 3 w 11"/>
                  <a:gd name="T107" fmla="*/ 1 h 13"/>
                  <a:gd name="T108" fmla="*/ 3 w 11"/>
                  <a:gd name="T109" fmla="*/ 0 h 13"/>
                  <a:gd name="T110" fmla="*/ 2 w 11"/>
                  <a:gd name="T111" fmla="*/ 1 h 13"/>
                  <a:gd name="T112" fmla="*/ 1 w 11"/>
                  <a:gd name="T113" fmla="*/ 1 h 13"/>
                  <a:gd name="T114" fmla="*/ 0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0"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8" y="4"/>
                      <a:pt x="8" y="4"/>
                      <a:pt x="8" y="4"/>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2" name="Freeform 220"/>
              <p:cNvSpPr/>
              <p:nvPr/>
            </p:nvSpPr>
            <p:spPr bwMode="auto">
              <a:xfrm>
                <a:off x="3592" y="21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3" name="Freeform 221"/>
              <p:cNvSpPr/>
              <p:nvPr/>
            </p:nvSpPr>
            <p:spPr bwMode="auto">
              <a:xfrm>
                <a:off x="3561" y="2199"/>
                <a:ext cx="2"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4" name="Freeform 222"/>
              <p:cNvSpPr/>
              <p:nvPr/>
            </p:nvSpPr>
            <p:spPr bwMode="auto">
              <a:xfrm>
                <a:off x="3030" y="180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5" name="Freeform 223"/>
              <p:cNvSpPr/>
              <p:nvPr/>
            </p:nvSpPr>
            <p:spPr bwMode="auto">
              <a:xfrm>
                <a:off x="3511" y="21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6" name="Freeform 224"/>
              <p:cNvSpPr/>
              <p:nvPr/>
            </p:nvSpPr>
            <p:spPr bwMode="auto">
              <a:xfrm>
                <a:off x="2704" y="1921"/>
                <a:ext cx="29" cy="16"/>
              </a:xfrm>
              <a:custGeom>
                <a:avLst/>
                <a:gdLst>
                  <a:gd name="T0" fmla="*/ 11 w 11"/>
                  <a:gd name="T1" fmla="*/ 0 h 6"/>
                  <a:gd name="T2" fmla="*/ 9 w 11"/>
                  <a:gd name="T3" fmla="*/ 0 h 6"/>
                  <a:gd name="T4" fmla="*/ 6 w 11"/>
                  <a:gd name="T5" fmla="*/ 1 h 6"/>
                  <a:gd name="T6" fmla="*/ 3 w 11"/>
                  <a:gd name="T7" fmla="*/ 0 h 6"/>
                  <a:gd name="T8" fmla="*/ 3 w 11"/>
                  <a:gd name="T9" fmla="*/ 0 h 6"/>
                  <a:gd name="T10" fmla="*/ 1 w 11"/>
                  <a:gd name="T11" fmla="*/ 0 h 6"/>
                  <a:gd name="T12" fmla="*/ 1 w 11"/>
                  <a:gd name="T13" fmla="*/ 0 h 6"/>
                  <a:gd name="T14" fmla="*/ 1 w 11"/>
                  <a:gd name="T15" fmla="*/ 0 h 6"/>
                  <a:gd name="T16" fmla="*/ 0 w 11"/>
                  <a:gd name="T17" fmla="*/ 2 h 6"/>
                  <a:gd name="T18" fmla="*/ 1 w 11"/>
                  <a:gd name="T19" fmla="*/ 2 h 6"/>
                  <a:gd name="T20" fmla="*/ 1 w 11"/>
                  <a:gd name="T21" fmla="*/ 2 h 6"/>
                  <a:gd name="T22" fmla="*/ 2 w 11"/>
                  <a:gd name="T23" fmla="*/ 3 h 6"/>
                  <a:gd name="T24" fmla="*/ 6 w 11"/>
                  <a:gd name="T25" fmla="*/ 4 h 6"/>
                  <a:gd name="T26" fmla="*/ 7 w 11"/>
                  <a:gd name="T27" fmla="*/ 5 h 6"/>
                  <a:gd name="T28" fmla="*/ 7 w 11"/>
                  <a:gd name="T29" fmla="*/ 6 h 6"/>
                  <a:gd name="T30" fmla="*/ 10 w 11"/>
                  <a:gd name="T31" fmla="*/ 6 h 6"/>
                  <a:gd name="T32" fmla="*/ 10 w 11"/>
                  <a:gd name="T33" fmla="*/ 5 h 6"/>
                  <a:gd name="T34" fmla="*/ 9 w 11"/>
                  <a:gd name="T35" fmla="*/ 3 h 6"/>
                  <a:gd name="T36" fmla="*/ 10 w 11"/>
                  <a:gd name="T37" fmla="*/ 2 h 6"/>
                  <a:gd name="T38" fmla="*/ 11 w 11"/>
                  <a:gd name="T3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6">
                    <a:moveTo>
                      <a:pt x="11" y="0"/>
                    </a:moveTo>
                    <a:cubicBezTo>
                      <a:pt x="10" y="0"/>
                      <a:pt x="10" y="0"/>
                      <a:pt x="9" y="0"/>
                    </a:cubicBezTo>
                    <a:cubicBezTo>
                      <a:pt x="8" y="0"/>
                      <a:pt x="7" y="1"/>
                      <a:pt x="6" y="1"/>
                    </a:cubicBezTo>
                    <a:cubicBezTo>
                      <a:pt x="5" y="0"/>
                      <a:pt x="4" y="0"/>
                      <a:pt x="3" y="0"/>
                    </a:cubicBezTo>
                    <a:cubicBezTo>
                      <a:pt x="3" y="0"/>
                      <a:pt x="3" y="0"/>
                      <a:pt x="3" y="0"/>
                    </a:cubicBezTo>
                    <a:cubicBezTo>
                      <a:pt x="3" y="0"/>
                      <a:pt x="2" y="1"/>
                      <a:pt x="1" y="0"/>
                    </a:cubicBezTo>
                    <a:cubicBezTo>
                      <a:pt x="1" y="0"/>
                      <a:pt x="1" y="0"/>
                      <a:pt x="1" y="0"/>
                    </a:cubicBezTo>
                    <a:cubicBezTo>
                      <a:pt x="1" y="0"/>
                      <a:pt x="1" y="0"/>
                      <a:pt x="1" y="0"/>
                    </a:cubicBezTo>
                    <a:cubicBezTo>
                      <a:pt x="1" y="1"/>
                      <a:pt x="0" y="1"/>
                      <a:pt x="0" y="2"/>
                    </a:cubicBezTo>
                    <a:cubicBezTo>
                      <a:pt x="0" y="2"/>
                      <a:pt x="0" y="2"/>
                      <a:pt x="1" y="2"/>
                    </a:cubicBezTo>
                    <a:cubicBezTo>
                      <a:pt x="1" y="3"/>
                      <a:pt x="1" y="2"/>
                      <a:pt x="1" y="2"/>
                    </a:cubicBezTo>
                    <a:cubicBezTo>
                      <a:pt x="2" y="2"/>
                      <a:pt x="2" y="3"/>
                      <a:pt x="2" y="3"/>
                    </a:cubicBezTo>
                    <a:cubicBezTo>
                      <a:pt x="3" y="3"/>
                      <a:pt x="5" y="4"/>
                      <a:pt x="6" y="4"/>
                    </a:cubicBezTo>
                    <a:cubicBezTo>
                      <a:pt x="6" y="5"/>
                      <a:pt x="7" y="5"/>
                      <a:pt x="7" y="5"/>
                    </a:cubicBezTo>
                    <a:cubicBezTo>
                      <a:pt x="7" y="5"/>
                      <a:pt x="7" y="5"/>
                      <a:pt x="7" y="6"/>
                    </a:cubicBezTo>
                    <a:cubicBezTo>
                      <a:pt x="8" y="6"/>
                      <a:pt x="9" y="6"/>
                      <a:pt x="10" y="6"/>
                    </a:cubicBezTo>
                    <a:cubicBezTo>
                      <a:pt x="10" y="6"/>
                      <a:pt x="10" y="5"/>
                      <a:pt x="10" y="5"/>
                    </a:cubicBezTo>
                    <a:cubicBezTo>
                      <a:pt x="10" y="4"/>
                      <a:pt x="10" y="4"/>
                      <a:pt x="9" y="3"/>
                    </a:cubicBezTo>
                    <a:cubicBezTo>
                      <a:pt x="9" y="3"/>
                      <a:pt x="10" y="2"/>
                      <a:pt x="10" y="2"/>
                    </a:cubicBezTo>
                    <a:cubicBezTo>
                      <a:pt x="10" y="1"/>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7" name="Freeform 225"/>
              <p:cNvSpPr/>
              <p:nvPr/>
            </p:nvSpPr>
            <p:spPr bwMode="auto">
              <a:xfrm>
                <a:off x="2720" y="1724"/>
                <a:ext cx="92" cy="71"/>
              </a:xfrm>
              <a:custGeom>
                <a:avLst/>
                <a:gdLst>
                  <a:gd name="T0" fmla="*/ 1 w 35"/>
                  <a:gd name="T1" fmla="*/ 6 h 27"/>
                  <a:gd name="T2" fmla="*/ 1 w 35"/>
                  <a:gd name="T3" fmla="*/ 8 h 27"/>
                  <a:gd name="T4" fmla="*/ 0 w 35"/>
                  <a:gd name="T5" fmla="*/ 9 h 27"/>
                  <a:gd name="T6" fmla="*/ 1 w 35"/>
                  <a:gd name="T7" fmla="*/ 10 h 27"/>
                  <a:gd name="T8" fmla="*/ 2 w 35"/>
                  <a:gd name="T9" fmla="*/ 11 h 27"/>
                  <a:gd name="T10" fmla="*/ 2 w 35"/>
                  <a:gd name="T11" fmla="*/ 12 h 27"/>
                  <a:gd name="T12" fmla="*/ 2 w 35"/>
                  <a:gd name="T13" fmla="*/ 13 h 27"/>
                  <a:gd name="T14" fmla="*/ 2 w 35"/>
                  <a:gd name="T15" fmla="*/ 14 h 27"/>
                  <a:gd name="T16" fmla="*/ 2 w 35"/>
                  <a:gd name="T17" fmla="*/ 16 h 27"/>
                  <a:gd name="T18" fmla="*/ 3 w 35"/>
                  <a:gd name="T19" fmla="*/ 17 h 27"/>
                  <a:gd name="T20" fmla="*/ 3 w 35"/>
                  <a:gd name="T21" fmla="*/ 18 h 27"/>
                  <a:gd name="T22" fmla="*/ 4 w 35"/>
                  <a:gd name="T23" fmla="*/ 19 h 27"/>
                  <a:gd name="T24" fmla="*/ 6 w 35"/>
                  <a:gd name="T25" fmla="*/ 19 h 27"/>
                  <a:gd name="T26" fmla="*/ 8 w 35"/>
                  <a:gd name="T27" fmla="*/ 20 h 27"/>
                  <a:gd name="T28" fmla="*/ 8 w 35"/>
                  <a:gd name="T29" fmla="*/ 21 h 27"/>
                  <a:gd name="T30" fmla="*/ 8 w 35"/>
                  <a:gd name="T31" fmla="*/ 21 h 27"/>
                  <a:gd name="T32" fmla="*/ 9 w 35"/>
                  <a:gd name="T33" fmla="*/ 22 h 27"/>
                  <a:gd name="T34" fmla="*/ 10 w 35"/>
                  <a:gd name="T35" fmla="*/ 22 h 27"/>
                  <a:gd name="T36" fmla="*/ 11 w 35"/>
                  <a:gd name="T37" fmla="*/ 21 h 27"/>
                  <a:gd name="T38" fmla="*/ 12 w 35"/>
                  <a:gd name="T39" fmla="*/ 21 h 27"/>
                  <a:gd name="T40" fmla="*/ 13 w 35"/>
                  <a:gd name="T41" fmla="*/ 23 h 27"/>
                  <a:gd name="T42" fmla="*/ 14 w 35"/>
                  <a:gd name="T43" fmla="*/ 23 h 27"/>
                  <a:gd name="T44" fmla="*/ 15 w 35"/>
                  <a:gd name="T45" fmla="*/ 23 h 27"/>
                  <a:gd name="T46" fmla="*/ 16 w 35"/>
                  <a:gd name="T47" fmla="*/ 24 h 27"/>
                  <a:gd name="T48" fmla="*/ 17 w 35"/>
                  <a:gd name="T49" fmla="*/ 25 h 27"/>
                  <a:gd name="T50" fmla="*/ 18 w 35"/>
                  <a:gd name="T51" fmla="*/ 25 h 27"/>
                  <a:gd name="T52" fmla="*/ 19 w 35"/>
                  <a:gd name="T53" fmla="*/ 25 h 27"/>
                  <a:gd name="T54" fmla="*/ 20 w 35"/>
                  <a:gd name="T55" fmla="*/ 26 h 27"/>
                  <a:gd name="T56" fmla="*/ 21 w 35"/>
                  <a:gd name="T57" fmla="*/ 26 h 27"/>
                  <a:gd name="T58" fmla="*/ 22 w 35"/>
                  <a:gd name="T59" fmla="*/ 26 h 27"/>
                  <a:gd name="T60" fmla="*/ 24 w 35"/>
                  <a:gd name="T61" fmla="*/ 26 h 27"/>
                  <a:gd name="T62" fmla="*/ 25 w 35"/>
                  <a:gd name="T63" fmla="*/ 26 h 27"/>
                  <a:gd name="T64" fmla="*/ 27 w 35"/>
                  <a:gd name="T65" fmla="*/ 26 h 27"/>
                  <a:gd name="T66" fmla="*/ 28 w 35"/>
                  <a:gd name="T67" fmla="*/ 26 h 27"/>
                  <a:gd name="T68" fmla="*/ 29 w 35"/>
                  <a:gd name="T69" fmla="*/ 27 h 27"/>
                  <a:gd name="T70" fmla="*/ 31 w 35"/>
                  <a:gd name="T71" fmla="*/ 27 h 27"/>
                  <a:gd name="T72" fmla="*/ 30 w 35"/>
                  <a:gd name="T73" fmla="*/ 26 h 27"/>
                  <a:gd name="T74" fmla="*/ 31 w 35"/>
                  <a:gd name="T75" fmla="*/ 25 h 27"/>
                  <a:gd name="T76" fmla="*/ 31 w 35"/>
                  <a:gd name="T77" fmla="*/ 24 h 27"/>
                  <a:gd name="T78" fmla="*/ 32 w 35"/>
                  <a:gd name="T79" fmla="*/ 23 h 27"/>
                  <a:gd name="T80" fmla="*/ 33 w 35"/>
                  <a:gd name="T81" fmla="*/ 22 h 27"/>
                  <a:gd name="T82" fmla="*/ 34 w 35"/>
                  <a:gd name="T83" fmla="*/ 21 h 27"/>
                  <a:gd name="T84" fmla="*/ 35 w 35"/>
                  <a:gd name="T85" fmla="*/ 20 h 27"/>
                  <a:gd name="T86" fmla="*/ 35 w 35"/>
                  <a:gd name="T87" fmla="*/ 19 h 27"/>
                  <a:gd name="T88" fmla="*/ 34 w 35"/>
                  <a:gd name="T89" fmla="*/ 18 h 27"/>
                  <a:gd name="T90" fmla="*/ 34 w 35"/>
                  <a:gd name="T91" fmla="*/ 17 h 27"/>
                  <a:gd name="T92" fmla="*/ 33 w 35"/>
                  <a:gd name="T93" fmla="*/ 15 h 27"/>
                  <a:gd name="T94" fmla="*/ 34 w 35"/>
                  <a:gd name="T95" fmla="*/ 13 h 27"/>
                  <a:gd name="T96" fmla="*/ 32 w 35"/>
                  <a:gd name="T97" fmla="*/ 13 h 27"/>
                  <a:gd name="T98" fmla="*/ 32 w 35"/>
                  <a:gd name="T99" fmla="*/ 12 h 27"/>
                  <a:gd name="T100" fmla="*/ 33 w 35"/>
                  <a:gd name="T101" fmla="*/ 11 h 27"/>
                  <a:gd name="T102" fmla="*/ 35 w 35"/>
                  <a:gd name="T103" fmla="*/ 10 h 27"/>
                  <a:gd name="T104" fmla="*/ 35 w 35"/>
                  <a:gd name="T105" fmla="*/ 8 h 27"/>
                  <a:gd name="T106" fmla="*/ 34 w 35"/>
                  <a:gd name="T107" fmla="*/ 7 h 27"/>
                  <a:gd name="T108" fmla="*/ 34 w 35"/>
                  <a:gd name="T109" fmla="*/ 6 h 27"/>
                  <a:gd name="T110" fmla="*/ 33 w 35"/>
                  <a:gd name="T111" fmla="*/ 4 h 27"/>
                  <a:gd name="T112" fmla="*/ 33 w 35"/>
                  <a:gd name="T113" fmla="*/ 3 h 27"/>
                  <a:gd name="T114" fmla="*/ 32 w 35"/>
                  <a:gd name="T115" fmla="*/ 3 h 27"/>
                  <a:gd name="T116" fmla="*/ 30 w 35"/>
                  <a:gd name="T117" fmla="*/ 2 h 27"/>
                  <a:gd name="T118" fmla="*/ 21 w 35"/>
                  <a:gd name="T119" fmla="*/ 2 h 27"/>
                  <a:gd name="T120" fmla="*/ 15 w 35"/>
                  <a:gd name="T1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7">
                    <a:moveTo>
                      <a:pt x="0" y="4"/>
                    </a:moveTo>
                    <a:cubicBezTo>
                      <a:pt x="0" y="4"/>
                      <a:pt x="0" y="4"/>
                      <a:pt x="0" y="4"/>
                    </a:cubicBezTo>
                    <a:cubicBezTo>
                      <a:pt x="0" y="5"/>
                      <a:pt x="0" y="5"/>
                      <a:pt x="0" y="5"/>
                    </a:cubicBezTo>
                    <a:cubicBezTo>
                      <a:pt x="1" y="5"/>
                      <a:pt x="1" y="5"/>
                      <a:pt x="2" y="5"/>
                    </a:cubicBezTo>
                    <a:cubicBezTo>
                      <a:pt x="2" y="5"/>
                      <a:pt x="2" y="5"/>
                      <a:pt x="2" y="5"/>
                    </a:cubicBezTo>
                    <a:cubicBezTo>
                      <a:pt x="2" y="5"/>
                      <a:pt x="2" y="6"/>
                      <a:pt x="2" y="6"/>
                    </a:cubicBezTo>
                    <a:cubicBezTo>
                      <a:pt x="1" y="6"/>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3" y="26"/>
                      <a:pt x="23" y="26"/>
                      <a:pt x="23"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3"/>
                      <a:pt x="30" y="3"/>
                      <a:pt x="30" y="3"/>
                    </a:cubicBezTo>
                    <a:cubicBezTo>
                      <a:pt x="25" y="3"/>
                      <a:pt x="25" y="3"/>
                      <a:pt x="25" y="3"/>
                    </a:cubicBezTo>
                    <a:cubicBezTo>
                      <a:pt x="25" y="2"/>
                      <a:pt x="25" y="2"/>
                      <a:pt x="25" y="2"/>
                    </a:cubicBezTo>
                    <a:cubicBezTo>
                      <a:pt x="25" y="2"/>
                      <a:pt x="25" y="2"/>
                      <a:pt x="25"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3"/>
                    </a:cubicBezTo>
                    <a:cubicBezTo>
                      <a:pt x="19" y="3"/>
                      <a:pt x="19" y="3"/>
                      <a:pt x="19" y="3"/>
                    </a:cubicBezTo>
                    <a:cubicBezTo>
                      <a:pt x="18" y="3"/>
                      <a:pt x="18" y="2"/>
                      <a:pt x="18" y="2"/>
                    </a:cubicBezTo>
                    <a:cubicBezTo>
                      <a:pt x="19" y="2"/>
                      <a:pt x="19" y="2"/>
                      <a:pt x="19" y="2"/>
                    </a:cubicBezTo>
                    <a:cubicBezTo>
                      <a:pt x="19" y="2"/>
                      <a:pt x="19" y="2"/>
                      <a:pt x="19" y="2"/>
                    </a:cubicBezTo>
                    <a:cubicBezTo>
                      <a:pt x="19" y="2"/>
                      <a:pt x="19" y="2"/>
                      <a:pt x="19" y="2"/>
                    </a:cubicBezTo>
                    <a:cubicBezTo>
                      <a:pt x="19" y="2"/>
                      <a:pt x="18" y="2"/>
                      <a:pt x="17" y="2"/>
                    </a:cubicBezTo>
                    <a:cubicBezTo>
                      <a:pt x="17" y="2"/>
                      <a:pt x="16" y="2"/>
                      <a:pt x="16" y="2"/>
                    </a:cubicBezTo>
                    <a:cubicBezTo>
                      <a:pt x="16" y="2"/>
                      <a:pt x="16" y="1"/>
                      <a:pt x="15" y="1"/>
                    </a:cubicBezTo>
                    <a:cubicBezTo>
                      <a:pt x="15" y="1"/>
                      <a:pt x="15" y="0"/>
                      <a:pt x="15" y="0"/>
                    </a:cubicBezTo>
                    <a:cubicBezTo>
                      <a:pt x="15" y="0"/>
                      <a:pt x="16" y="1"/>
                      <a:pt x="17" y="1"/>
                    </a:cubicBezTo>
                    <a:cubicBezTo>
                      <a:pt x="16" y="0"/>
                      <a:pt x="14" y="0"/>
                      <a:pt x="13" y="0"/>
                    </a:cubicBezTo>
                    <a:cubicBezTo>
                      <a:pt x="8" y="1"/>
                      <a:pt x="8" y="1"/>
                      <a:pt x="8" y="1"/>
                    </a:cubicBezTo>
                    <a:cubicBezTo>
                      <a:pt x="8" y="1"/>
                      <a:pt x="8" y="2"/>
                      <a:pt x="7" y="3"/>
                    </a:cubicBezTo>
                    <a:cubicBezTo>
                      <a:pt x="7" y="3"/>
                      <a:pt x="5" y="3"/>
                      <a:pt x="4" y="3"/>
                    </a:cubicBezTo>
                    <a:cubicBezTo>
                      <a:pt x="3" y="3"/>
                      <a:pt x="3" y="4"/>
                      <a:pt x="2" y="4"/>
                    </a:cubicBezTo>
                    <a:cubicBezTo>
                      <a:pt x="1" y="4"/>
                      <a:pt x="1" y="4"/>
                      <a:pt x="0" y="4"/>
                    </a:cubicBezTo>
                    <a:cubicBezTo>
                      <a:pt x="0" y="4"/>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8" name="Freeform 226"/>
              <p:cNvSpPr/>
              <p:nvPr/>
            </p:nvSpPr>
            <p:spPr bwMode="auto">
              <a:xfrm>
                <a:off x="2746" y="18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69" name="Freeform 227"/>
              <p:cNvSpPr/>
              <p:nvPr/>
            </p:nvSpPr>
            <p:spPr bwMode="auto">
              <a:xfrm>
                <a:off x="2717" y="1734"/>
                <a:ext cx="3" cy="3"/>
              </a:xfrm>
              <a:custGeom>
                <a:avLst/>
                <a:gdLst>
                  <a:gd name="T0" fmla="*/ 1 w 1"/>
                  <a:gd name="T1" fmla="*/ 0 h 1"/>
                  <a:gd name="T2" fmla="*/ 1 w 1"/>
                  <a:gd name="T3" fmla="*/ 0 h 1"/>
                  <a:gd name="T4" fmla="*/ 1 w 1"/>
                  <a:gd name="T5" fmla="*/ 0 h 1"/>
                  <a:gd name="T6" fmla="*/ 1 w 1"/>
                  <a:gd name="T7" fmla="*/ 0 h 1"/>
                  <a:gd name="T8" fmla="*/ 0 w 1"/>
                  <a:gd name="T9" fmla="*/ 0 h 1"/>
                  <a:gd name="T10" fmla="*/ 1 w 1"/>
                  <a:gd name="T11" fmla="*/ 0 h 1"/>
                  <a:gd name="T12" fmla="*/ 0 w 1"/>
                  <a:gd name="T13" fmla="*/ 1 h 1"/>
                  <a:gd name="T14" fmla="*/ 1 w 1"/>
                  <a:gd name="T15" fmla="*/ 1 h 1"/>
                  <a:gd name="T16" fmla="*/ 1 w 1"/>
                  <a:gd name="T17" fmla="*/ 1 h 1"/>
                  <a:gd name="T18" fmla="*/ 1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1" y="0"/>
                      <a:pt x="1" y="0"/>
                      <a:pt x="1" y="0"/>
                    </a:cubicBezTo>
                    <a:cubicBezTo>
                      <a:pt x="0" y="0"/>
                      <a:pt x="0" y="1"/>
                      <a:pt x="0"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0" name="Freeform 228"/>
              <p:cNvSpPr/>
              <p:nvPr/>
            </p:nvSpPr>
            <p:spPr bwMode="auto">
              <a:xfrm>
                <a:off x="2891" y="1947"/>
                <a:ext cx="21" cy="11"/>
              </a:xfrm>
              <a:custGeom>
                <a:avLst/>
                <a:gdLst>
                  <a:gd name="T0" fmla="*/ 6 w 8"/>
                  <a:gd name="T1" fmla="*/ 2 h 4"/>
                  <a:gd name="T2" fmla="*/ 6 w 8"/>
                  <a:gd name="T3" fmla="*/ 1 h 4"/>
                  <a:gd name="T4" fmla="*/ 7 w 8"/>
                  <a:gd name="T5" fmla="*/ 1 h 4"/>
                  <a:gd name="T6" fmla="*/ 8 w 8"/>
                  <a:gd name="T7" fmla="*/ 0 h 4"/>
                  <a:gd name="T8" fmla="*/ 5 w 8"/>
                  <a:gd name="T9" fmla="*/ 1 h 4"/>
                  <a:gd name="T10" fmla="*/ 2 w 8"/>
                  <a:gd name="T11" fmla="*/ 1 h 4"/>
                  <a:gd name="T12" fmla="*/ 2 w 8"/>
                  <a:gd name="T13" fmla="*/ 2 h 4"/>
                  <a:gd name="T14" fmla="*/ 1 w 8"/>
                  <a:gd name="T15" fmla="*/ 2 h 4"/>
                  <a:gd name="T16" fmla="*/ 0 w 8"/>
                  <a:gd name="T17" fmla="*/ 3 h 4"/>
                  <a:gd name="T18" fmla="*/ 0 w 8"/>
                  <a:gd name="T19" fmla="*/ 3 h 4"/>
                  <a:gd name="T20" fmla="*/ 0 w 8"/>
                  <a:gd name="T21" fmla="*/ 4 h 4"/>
                  <a:gd name="T22" fmla="*/ 1 w 8"/>
                  <a:gd name="T23" fmla="*/ 4 h 4"/>
                  <a:gd name="T24" fmla="*/ 1 w 8"/>
                  <a:gd name="T25" fmla="*/ 4 h 4"/>
                  <a:gd name="T26" fmla="*/ 1 w 8"/>
                  <a:gd name="T27" fmla="*/ 4 h 4"/>
                  <a:gd name="T28" fmla="*/ 1 w 8"/>
                  <a:gd name="T29" fmla="*/ 4 h 4"/>
                  <a:gd name="T30" fmla="*/ 1 w 8"/>
                  <a:gd name="T31" fmla="*/ 4 h 4"/>
                  <a:gd name="T32" fmla="*/ 1 w 8"/>
                  <a:gd name="T33" fmla="*/ 4 h 4"/>
                  <a:gd name="T34" fmla="*/ 2 w 8"/>
                  <a:gd name="T35" fmla="*/ 4 h 4"/>
                  <a:gd name="T36" fmla="*/ 2 w 8"/>
                  <a:gd name="T37" fmla="*/ 4 h 4"/>
                  <a:gd name="T38" fmla="*/ 2 w 8"/>
                  <a:gd name="T39" fmla="*/ 4 h 4"/>
                  <a:gd name="T40" fmla="*/ 2 w 8"/>
                  <a:gd name="T41" fmla="*/ 4 h 4"/>
                  <a:gd name="T42" fmla="*/ 2 w 8"/>
                  <a:gd name="T43" fmla="*/ 4 h 4"/>
                  <a:gd name="T44" fmla="*/ 2 w 8"/>
                  <a:gd name="T45" fmla="*/ 4 h 4"/>
                  <a:gd name="T46" fmla="*/ 2 w 8"/>
                  <a:gd name="T47" fmla="*/ 4 h 4"/>
                  <a:gd name="T48" fmla="*/ 2 w 8"/>
                  <a:gd name="T49" fmla="*/ 4 h 4"/>
                  <a:gd name="T50" fmla="*/ 2 w 8"/>
                  <a:gd name="T51" fmla="*/ 4 h 4"/>
                  <a:gd name="T52" fmla="*/ 4 w 8"/>
                  <a:gd name="T53" fmla="*/ 4 h 4"/>
                  <a:gd name="T54" fmla="*/ 5 w 8"/>
                  <a:gd name="T55" fmla="*/ 3 h 4"/>
                  <a:gd name="T56" fmla="*/ 5 w 8"/>
                  <a:gd name="T57" fmla="*/ 3 h 4"/>
                  <a:gd name="T58" fmla="*/ 5 w 8"/>
                  <a:gd name="T59" fmla="*/ 3 h 4"/>
                  <a:gd name="T60" fmla="*/ 4 w 8"/>
                  <a:gd name="T61" fmla="*/ 3 h 4"/>
                  <a:gd name="T62" fmla="*/ 5 w 8"/>
                  <a:gd name="T63" fmla="*/ 3 h 4"/>
                  <a:gd name="T64" fmla="*/ 4 w 8"/>
                  <a:gd name="T65" fmla="*/ 3 h 4"/>
                  <a:gd name="T66" fmla="*/ 4 w 8"/>
                  <a:gd name="T67" fmla="*/ 3 h 4"/>
                  <a:gd name="T68" fmla="*/ 5 w 8"/>
                  <a:gd name="T69" fmla="*/ 2 h 4"/>
                  <a:gd name="T70" fmla="*/ 5 w 8"/>
                  <a:gd name="T71" fmla="*/ 2 h 4"/>
                  <a:gd name="T72" fmla="*/ 5 w 8"/>
                  <a:gd name="T73" fmla="*/ 2 h 4"/>
                  <a:gd name="T74" fmla="*/ 5 w 8"/>
                  <a:gd name="T75" fmla="*/ 2 h 4"/>
                  <a:gd name="T76" fmla="*/ 5 w 8"/>
                  <a:gd name="T77" fmla="*/ 3 h 4"/>
                  <a:gd name="T78" fmla="*/ 5 w 8"/>
                  <a:gd name="T79" fmla="*/ 2 h 4"/>
                  <a:gd name="T80" fmla="*/ 5 w 8"/>
                  <a:gd name="T81" fmla="*/ 2 h 4"/>
                  <a:gd name="T82" fmla="*/ 5 w 8"/>
                  <a:gd name="T83" fmla="*/ 2 h 4"/>
                  <a:gd name="T84" fmla="*/ 5 w 8"/>
                  <a:gd name="T85" fmla="*/ 2 h 4"/>
                  <a:gd name="T86" fmla="*/ 5 w 8"/>
                  <a:gd name="T87" fmla="*/ 2 h 4"/>
                  <a:gd name="T88" fmla="*/ 5 w 8"/>
                  <a:gd name="T89" fmla="*/ 2 h 4"/>
                  <a:gd name="T90" fmla="*/ 5 w 8"/>
                  <a:gd name="T91" fmla="*/ 2 h 4"/>
                  <a:gd name="T92" fmla="*/ 6 w 8"/>
                  <a:gd name="T93" fmla="*/ 2 h 4"/>
                  <a:gd name="T94" fmla="*/ 6 w 8"/>
                  <a:gd name="T95" fmla="*/ 2 h 4"/>
                  <a:gd name="T96" fmla="*/ 6 w 8"/>
                  <a:gd name="T97" fmla="*/ 3 h 4"/>
                  <a:gd name="T98" fmla="*/ 6 w 8"/>
                  <a:gd name="T99" fmla="*/ 3 h 4"/>
                  <a:gd name="T100" fmla="*/ 6 w 8"/>
                  <a:gd name="T101" fmla="*/ 3 h 4"/>
                  <a:gd name="T102" fmla="*/ 6 w 8"/>
                  <a:gd name="T103" fmla="*/ 3 h 4"/>
                  <a:gd name="T104" fmla="*/ 6 w 8"/>
                  <a:gd name="T105" fmla="*/ 3 h 4"/>
                  <a:gd name="T106" fmla="*/ 6 w 8"/>
                  <a:gd name="T107" fmla="*/ 3 h 4"/>
                  <a:gd name="T108" fmla="*/ 6 w 8"/>
                  <a:gd name="T109" fmla="*/ 3 h 4"/>
                  <a:gd name="T110" fmla="*/ 6 w 8"/>
                  <a:gd name="T111" fmla="*/ 2 h 4"/>
                  <a:gd name="T112" fmla="*/ 6 w 8"/>
                  <a:gd name="T11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 h="4">
                    <a:moveTo>
                      <a:pt x="6" y="2"/>
                    </a:moveTo>
                    <a:cubicBezTo>
                      <a:pt x="6" y="2"/>
                      <a:pt x="6" y="1"/>
                      <a:pt x="6" y="1"/>
                    </a:cubicBezTo>
                    <a:cubicBezTo>
                      <a:pt x="7" y="1"/>
                      <a:pt x="7" y="1"/>
                      <a:pt x="7" y="1"/>
                    </a:cubicBezTo>
                    <a:cubicBezTo>
                      <a:pt x="7" y="1"/>
                      <a:pt x="8" y="0"/>
                      <a:pt x="8" y="0"/>
                    </a:cubicBezTo>
                    <a:cubicBezTo>
                      <a:pt x="7" y="1"/>
                      <a:pt x="6" y="1"/>
                      <a:pt x="5" y="1"/>
                    </a:cubicBezTo>
                    <a:cubicBezTo>
                      <a:pt x="4" y="1"/>
                      <a:pt x="3" y="2"/>
                      <a:pt x="2" y="1"/>
                    </a:cubicBezTo>
                    <a:cubicBezTo>
                      <a:pt x="2" y="2"/>
                      <a:pt x="2" y="2"/>
                      <a:pt x="2" y="2"/>
                    </a:cubicBezTo>
                    <a:cubicBezTo>
                      <a:pt x="1" y="2"/>
                      <a:pt x="1" y="2"/>
                      <a:pt x="1" y="2"/>
                    </a:cubicBezTo>
                    <a:cubicBezTo>
                      <a:pt x="0" y="3"/>
                      <a:pt x="0" y="3"/>
                      <a:pt x="0" y="3"/>
                    </a:cubicBezTo>
                    <a:cubicBezTo>
                      <a:pt x="0" y="3"/>
                      <a:pt x="0" y="3"/>
                      <a:pt x="0" y="3"/>
                    </a:cubicBezTo>
                    <a:cubicBezTo>
                      <a:pt x="0" y="3"/>
                      <a:pt x="0" y="4"/>
                      <a:pt x="0" y="4"/>
                    </a:cubicBezTo>
                    <a:cubicBezTo>
                      <a:pt x="0"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4" y="4"/>
                      <a:pt x="4" y="4"/>
                    </a:cubicBezTo>
                    <a:cubicBezTo>
                      <a:pt x="5" y="4"/>
                      <a:pt x="5" y="3"/>
                      <a:pt x="5" y="3"/>
                    </a:cubicBezTo>
                    <a:cubicBezTo>
                      <a:pt x="5" y="3"/>
                      <a:pt x="5" y="3"/>
                      <a:pt x="5" y="3"/>
                    </a:cubicBezTo>
                    <a:cubicBezTo>
                      <a:pt x="5" y="3"/>
                      <a:pt x="5" y="3"/>
                      <a:pt x="5" y="3"/>
                    </a:cubicBezTo>
                    <a:cubicBezTo>
                      <a:pt x="4" y="3"/>
                      <a:pt x="4" y="3"/>
                      <a:pt x="4" y="3"/>
                    </a:cubicBezTo>
                    <a:cubicBezTo>
                      <a:pt x="5" y="3"/>
                      <a:pt x="5" y="3"/>
                      <a:pt x="5" y="3"/>
                    </a:cubicBezTo>
                    <a:cubicBezTo>
                      <a:pt x="4" y="3"/>
                      <a:pt x="4" y="3"/>
                      <a:pt x="4" y="3"/>
                    </a:cubicBezTo>
                    <a:cubicBezTo>
                      <a:pt x="4" y="3"/>
                      <a:pt x="4" y="3"/>
                      <a:pt x="4" y="3"/>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2"/>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1" name="Freeform 229"/>
              <p:cNvSpPr/>
              <p:nvPr/>
            </p:nvSpPr>
            <p:spPr bwMode="auto">
              <a:xfrm>
                <a:off x="2783" y="171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2" name="Freeform 230"/>
              <p:cNvSpPr/>
              <p:nvPr/>
            </p:nvSpPr>
            <p:spPr bwMode="auto">
              <a:xfrm>
                <a:off x="2738" y="1866"/>
                <a:ext cx="0" cy="2"/>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3" name="Freeform 231"/>
              <p:cNvSpPr/>
              <p:nvPr/>
            </p:nvSpPr>
            <p:spPr bwMode="auto">
              <a:xfrm>
                <a:off x="2728" y="185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4" name="Freeform 232"/>
              <p:cNvSpPr/>
              <p:nvPr/>
            </p:nvSpPr>
            <p:spPr bwMode="auto">
              <a:xfrm>
                <a:off x="2641" y="1774"/>
                <a:ext cx="3"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 name="T12" fmla="*/ 0 w 1"/>
                  <a:gd name="T13" fmla="*/ 0 w 1"/>
                  <a:gd name="T14" fmla="*/ 1 w 1"/>
                  <a:gd name="T15" fmla="*/ 1 w 1"/>
                  <a:gd name="T16" fmla="*/ 1 w 1"/>
                  <a:gd name="T17" fmla="*/ 1 w 1"/>
                  <a:gd name="T18" fmla="*/ 1 w 1"/>
                  <a:gd name="T19" fmla="*/ 1 w 1"/>
                  <a:gd name="T20" fmla="*/ 1 w 1"/>
                  <a:gd name="T21" fmla="*/ 1 w 1"/>
                  <a:gd name="T22" fmla="*/ 1 w 1"/>
                  <a:gd name="T23" fmla="*/ 1 w 1"/>
                  <a:gd name="T24" fmla="*/ 1 w 1"/>
                  <a:gd name="T25" fmla="*/ 1 w 1"/>
                  <a:gd name="T26" fmla="*/ 1 w 1"/>
                  <a:gd name="T27" fmla="*/ 0 w 1"/>
                  <a:gd name="T28" fmla="*/ 0 w 1"/>
                  <a:gd name="T2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5" name="Freeform 233"/>
              <p:cNvSpPr/>
              <p:nvPr/>
            </p:nvSpPr>
            <p:spPr bwMode="auto">
              <a:xfrm>
                <a:off x="2904" y="1955"/>
                <a:ext cx="2"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6" name="Freeform 234"/>
              <p:cNvSpPr>
                <a:spLocks noEditPoints="1"/>
              </p:cNvSpPr>
              <p:nvPr/>
            </p:nvSpPr>
            <p:spPr bwMode="auto">
              <a:xfrm>
                <a:off x="2633" y="1301"/>
                <a:ext cx="271" cy="381"/>
              </a:xfrm>
              <a:custGeom>
                <a:avLst/>
                <a:gdLst>
                  <a:gd name="T0" fmla="*/ 32 w 103"/>
                  <a:gd name="T1" fmla="*/ 18 h 145"/>
                  <a:gd name="T2" fmla="*/ 43 w 103"/>
                  <a:gd name="T3" fmla="*/ 17 h 145"/>
                  <a:gd name="T4" fmla="*/ 42 w 103"/>
                  <a:gd name="T5" fmla="*/ 22 h 145"/>
                  <a:gd name="T6" fmla="*/ 40 w 103"/>
                  <a:gd name="T7" fmla="*/ 28 h 145"/>
                  <a:gd name="T8" fmla="*/ 51 w 103"/>
                  <a:gd name="T9" fmla="*/ 16 h 145"/>
                  <a:gd name="T10" fmla="*/ 46 w 103"/>
                  <a:gd name="T11" fmla="*/ 9 h 145"/>
                  <a:gd name="T12" fmla="*/ 39 w 103"/>
                  <a:gd name="T13" fmla="*/ 10 h 145"/>
                  <a:gd name="T14" fmla="*/ 27 w 103"/>
                  <a:gd name="T15" fmla="*/ 6 h 145"/>
                  <a:gd name="T16" fmla="*/ 55 w 103"/>
                  <a:gd name="T17" fmla="*/ 6 h 145"/>
                  <a:gd name="T18" fmla="*/ 77 w 103"/>
                  <a:gd name="T19" fmla="*/ 6 h 145"/>
                  <a:gd name="T20" fmla="*/ 57 w 103"/>
                  <a:gd name="T21" fmla="*/ 3 h 145"/>
                  <a:gd name="T22" fmla="*/ 62 w 103"/>
                  <a:gd name="T23" fmla="*/ 17 h 145"/>
                  <a:gd name="T24" fmla="*/ 65 w 103"/>
                  <a:gd name="T25" fmla="*/ 18 h 145"/>
                  <a:gd name="T26" fmla="*/ 103 w 103"/>
                  <a:gd name="T27" fmla="*/ 2 h 145"/>
                  <a:gd name="T28" fmla="*/ 12 w 103"/>
                  <a:gd name="T29" fmla="*/ 115 h 145"/>
                  <a:gd name="T30" fmla="*/ 84 w 103"/>
                  <a:gd name="T31" fmla="*/ 73 h 145"/>
                  <a:gd name="T32" fmla="*/ 79 w 103"/>
                  <a:gd name="T33" fmla="*/ 72 h 145"/>
                  <a:gd name="T34" fmla="*/ 72 w 103"/>
                  <a:gd name="T35" fmla="*/ 70 h 145"/>
                  <a:gd name="T36" fmla="*/ 63 w 103"/>
                  <a:gd name="T37" fmla="*/ 74 h 145"/>
                  <a:gd name="T38" fmla="*/ 55 w 103"/>
                  <a:gd name="T39" fmla="*/ 78 h 145"/>
                  <a:gd name="T40" fmla="*/ 50 w 103"/>
                  <a:gd name="T41" fmla="*/ 80 h 145"/>
                  <a:gd name="T42" fmla="*/ 42 w 103"/>
                  <a:gd name="T43" fmla="*/ 87 h 145"/>
                  <a:gd name="T44" fmla="*/ 38 w 103"/>
                  <a:gd name="T45" fmla="*/ 89 h 145"/>
                  <a:gd name="T46" fmla="*/ 31 w 103"/>
                  <a:gd name="T47" fmla="*/ 95 h 145"/>
                  <a:gd name="T48" fmla="*/ 28 w 103"/>
                  <a:gd name="T49" fmla="*/ 103 h 145"/>
                  <a:gd name="T50" fmla="*/ 25 w 103"/>
                  <a:gd name="T51" fmla="*/ 108 h 145"/>
                  <a:gd name="T52" fmla="*/ 21 w 103"/>
                  <a:gd name="T53" fmla="*/ 115 h 145"/>
                  <a:gd name="T54" fmla="*/ 8 w 103"/>
                  <a:gd name="T55" fmla="*/ 119 h 145"/>
                  <a:gd name="T56" fmla="*/ 5 w 103"/>
                  <a:gd name="T57" fmla="*/ 122 h 145"/>
                  <a:gd name="T58" fmla="*/ 1 w 103"/>
                  <a:gd name="T59" fmla="*/ 126 h 145"/>
                  <a:gd name="T60" fmla="*/ 5 w 103"/>
                  <a:gd name="T61" fmla="*/ 129 h 145"/>
                  <a:gd name="T62" fmla="*/ 7 w 103"/>
                  <a:gd name="T63" fmla="*/ 132 h 145"/>
                  <a:gd name="T64" fmla="*/ 4 w 103"/>
                  <a:gd name="T65" fmla="*/ 137 h 145"/>
                  <a:gd name="T66" fmla="*/ 9 w 103"/>
                  <a:gd name="T67" fmla="*/ 145 h 145"/>
                  <a:gd name="T68" fmla="*/ 23 w 103"/>
                  <a:gd name="T69" fmla="*/ 139 h 145"/>
                  <a:gd name="T70" fmla="*/ 24 w 103"/>
                  <a:gd name="T71" fmla="*/ 139 h 145"/>
                  <a:gd name="T72" fmla="*/ 25 w 103"/>
                  <a:gd name="T73" fmla="*/ 135 h 145"/>
                  <a:gd name="T74" fmla="*/ 27 w 103"/>
                  <a:gd name="T75" fmla="*/ 134 h 145"/>
                  <a:gd name="T76" fmla="*/ 27 w 103"/>
                  <a:gd name="T77" fmla="*/ 131 h 145"/>
                  <a:gd name="T78" fmla="*/ 28 w 103"/>
                  <a:gd name="T79" fmla="*/ 127 h 145"/>
                  <a:gd name="T80" fmla="*/ 29 w 103"/>
                  <a:gd name="T81" fmla="*/ 112 h 145"/>
                  <a:gd name="T82" fmla="*/ 31 w 103"/>
                  <a:gd name="T83" fmla="*/ 108 h 145"/>
                  <a:gd name="T84" fmla="*/ 36 w 103"/>
                  <a:gd name="T85" fmla="*/ 100 h 145"/>
                  <a:gd name="T86" fmla="*/ 41 w 103"/>
                  <a:gd name="T87" fmla="*/ 94 h 145"/>
                  <a:gd name="T88" fmla="*/ 43 w 103"/>
                  <a:gd name="T89" fmla="*/ 88 h 145"/>
                  <a:gd name="T90" fmla="*/ 47 w 103"/>
                  <a:gd name="T91" fmla="*/ 85 h 145"/>
                  <a:gd name="T92" fmla="*/ 54 w 103"/>
                  <a:gd name="T93" fmla="*/ 82 h 145"/>
                  <a:gd name="T94" fmla="*/ 62 w 103"/>
                  <a:gd name="T95" fmla="*/ 84 h 145"/>
                  <a:gd name="T96" fmla="*/ 69 w 103"/>
                  <a:gd name="T97" fmla="*/ 84 h 145"/>
                  <a:gd name="T98" fmla="*/ 72 w 103"/>
                  <a:gd name="T99" fmla="*/ 84 h 145"/>
                  <a:gd name="T100" fmla="*/ 74 w 103"/>
                  <a:gd name="T101" fmla="*/ 83 h 145"/>
                  <a:gd name="T102" fmla="*/ 74 w 103"/>
                  <a:gd name="T103" fmla="*/ 80 h 145"/>
                  <a:gd name="T104" fmla="*/ 75 w 103"/>
                  <a:gd name="T105" fmla="*/ 78 h 145"/>
                  <a:gd name="T106" fmla="*/ 77 w 103"/>
                  <a:gd name="T107" fmla="*/ 76 h 145"/>
                  <a:gd name="T108" fmla="*/ 81 w 103"/>
                  <a:gd name="T109" fmla="*/ 76 h 145"/>
                  <a:gd name="T110" fmla="*/ 86 w 103"/>
                  <a:gd name="T111" fmla="*/ 78 h 145"/>
                  <a:gd name="T112" fmla="*/ 86 w 103"/>
                  <a:gd name="T113" fmla="*/ 82 h 145"/>
                  <a:gd name="T114" fmla="*/ 88 w 103"/>
                  <a:gd name="T115" fmla="*/ 80 h 145"/>
                  <a:gd name="T116" fmla="*/ 91 w 103"/>
                  <a:gd name="T117" fmla="*/ 79 h 145"/>
                  <a:gd name="T118" fmla="*/ 88 w 103"/>
                  <a:gd name="T119" fmla="*/ 78 h 145"/>
                  <a:gd name="T120" fmla="*/ 34 w 103"/>
                  <a:gd name="T121" fmla="*/ 85 h 145"/>
                  <a:gd name="T122" fmla="*/ 45 w 103"/>
                  <a:gd name="T12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 h="145">
                    <a:moveTo>
                      <a:pt x="22" y="11"/>
                    </a:moveTo>
                    <a:cubicBezTo>
                      <a:pt x="23" y="11"/>
                      <a:pt x="22" y="11"/>
                      <a:pt x="23" y="11"/>
                    </a:cubicBezTo>
                    <a:cubicBezTo>
                      <a:pt x="23" y="11"/>
                      <a:pt x="24" y="11"/>
                      <a:pt x="24" y="11"/>
                    </a:cubicBezTo>
                    <a:cubicBezTo>
                      <a:pt x="24" y="10"/>
                      <a:pt x="24" y="10"/>
                      <a:pt x="24" y="10"/>
                    </a:cubicBezTo>
                    <a:cubicBezTo>
                      <a:pt x="24" y="9"/>
                      <a:pt x="25" y="10"/>
                      <a:pt x="25" y="10"/>
                    </a:cubicBezTo>
                    <a:cubicBezTo>
                      <a:pt x="25" y="10"/>
                      <a:pt x="25" y="10"/>
                      <a:pt x="25" y="10"/>
                    </a:cubicBezTo>
                    <a:cubicBezTo>
                      <a:pt x="26" y="10"/>
                      <a:pt x="26" y="10"/>
                      <a:pt x="25" y="10"/>
                    </a:cubicBezTo>
                    <a:cubicBezTo>
                      <a:pt x="25" y="11"/>
                      <a:pt x="25" y="11"/>
                      <a:pt x="25" y="11"/>
                    </a:cubicBezTo>
                    <a:cubicBezTo>
                      <a:pt x="25" y="11"/>
                      <a:pt x="25" y="12"/>
                      <a:pt x="24" y="12"/>
                    </a:cubicBezTo>
                    <a:cubicBezTo>
                      <a:pt x="25" y="12"/>
                      <a:pt x="25" y="12"/>
                      <a:pt x="26" y="12"/>
                    </a:cubicBezTo>
                    <a:cubicBezTo>
                      <a:pt x="26" y="12"/>
                      <a:pt x="27" y="12"/>
                      <a:pt x="26" y="13"/>
                    </a:cubicBezTo>
                    <a:cubicBezTo>
                      <a:pt x="26" y="13"/>
                      <a:pt x="25" y="13"/>
                      <a:pt x="25" y="13"/>
                    </a:cubicBezTo>
                    <a:cubicBezTo>
                      <a:pt x="24" y="13"/>
                      <a:pt x="23" y="12"/>
                      <a:pt x="22" y="12"/>
                    </a:cubicBezTo>
                    <a:cubicBezTo>
                      <a:pt x="22" y="12"/>
                      <a:pt x="22" y="12"/>
                      <a:pt x="22" y="13"/>
                    </a:cubicBezTo>
                    <a:cubicBezTo>
                      <a:pt x="23" y="13"/>
                      <a:pt x="23" y="13"/>
                      <a:pt x="23" y="14"/>
                    </a:cubicBezTo>
                    <a:cubicBezTo>
                      <a:pt x="23" y="14"/>
                      <a:pt x="23" y="14"/>
                      <a:pt x="23" y="14"/>
                    </a:cubicBezTo>
                    <a:cubicBezTo>
                      <a:pt x="24" y="14"/>
                      <a:pt x="24" y="15"/>
                      <a:pt x="25" y="15"/>
                    </a:cubicBezTo>
                    <a:cubicBezTo>
                      <a:pt x="25" y="15"/>
                      <a:pt x="26" y="15"/>
                      <a:pt x="27" y="16"/>
                    </a:cubicBezTo>
                    <a:cubicBezTo>
                      <a:pt x="27" y="16"/>
                      <a:pt x="27" y="16"/>
                      <a:pt x="28" y="16"/>
                    </a:cubicBezTo>
                    <a:cubicBezTo>
                      <a:pt x="28" y="16"/>
                      <a:pt x="28" y="16"/>
                      <a:pt x="29" y="16"/>
                    </a:cubicBezTo>
                    <a:cubicBezTo>
                      <a:pt x="28" y="16"/>
                      <a:pt x="27" y="16"/>
                      <a:pt x="26" y="16"/>
                    </a:cubicBezTo>
                    <a:cubicBezTo>
                      <a:pt x="26" y="17"/>
                      <a:pt x="27" y="17"/>
                      <a:pt x="27" y="18"/>
                    </a:cubicBezTo>
                    <a:cubicBezTo>
                      <a:pt x="28" y="18"/>
                      <a:pt x="28" y="19"/>
                      <a:pt x="29" y="19"/>
                    </a:cubicBezTo>
                    <a:cubicBezTo>
                      <a:pt x="29" y="19"/>
                      <a:pt x="30" y="19"/>
                      <a:pt x="31" y="19"/>
                    </a:cubicBezTo>
                    <a:cubicBezTo>
                      <a:pt x="31" y="18"/>
                      <a:pt x="31" y="18"/>
                      <a:pt x="31" y="18"/>
                    </a:cubicBezTo>
                    <a:cubicBezTo>
                      <a:pt x="31" y="18"/>
                      <a:pt x="31" y="18"/>
                      <a:pt x="32" y="18"/>
                    </a:cubicBezTo>
                    <a:cubicBezTo>
                      <a:pt x="32" y="18"/>
                      <a:pt x="32" y="18"/>
                      <a:pt x="32" y="18"/>
                    </a:cubicBezTo>
                    <a:cubicBezTo>
                      <a:pt x="32" y="18"/>
                      <a:pt x="32" y="18"/>
                      <a:pt x="33" y="18"/>
                    </a:cubicBezTo>
                    <a:cubicBezTo>
                      <a:pt x="33" y="18"/>
                      <a:pt x="33" y="17"/>
                      <a:pt x="33" y="17"/>
                    </a:cubicBezTo>
                    <a:cubicBezTo>
                      <a:pt x="33" y="17"/>
                      <a:pt x="34" y="17"/>
                      <a:pt x="34" y="17"/>
                    </a:cubicBezTo>
                    <a:cubicBezTo>
                      <a:pt x="34" y="17"/>
                      <a:pt x="35" y="17"/>
                      <a:pt x="34" y="17"/>
                    </a:cubicBezTo>
                    <a:cubicBezTo>
                      <a:pt x="34" y="16"/>
                      <a:pt x="34" y="17"/>
                      <a:pt x="33" y="16"/>
                    </a:cubicBezTo>
                    <a:cubicBezTo>
                      <a:pt x="33" y="16"/>
                      <a:pt x="34" y="16"/>
                      <a:pt x="34" y="16"/>
                    </a:cubicBezTo>
                    <a:cubicBezTo>
                      <a:pt x="34" y="15"/>
                      <a:pt x="34" y="15"/>
                      <a:pt x="34" y="15"/>
                    </a:cubicBezTo>
                    <a:cubicBezTo>
                      <a:pt x="34" y="15"/>
                      <a:pt x="34" y="14"/>
                      <a:pt x="35" y="14"/>
                    </a:cubicBezTo>
                    <a:cubicBezTo>
                      <a:pt x="35" y="14"/>
                      <a:pt x="35" y="15"/>
                      <a:pt x="35" y="15"/>
                    </a:cubicBezTo>
                    <a:cubicBezTo>
                      <a:pt x="36" y="16"/>
                      <a:pt x="36" y="15"/>
                      <a:pt x="36" y="15"/>
                    </a:cubicBezTo>
                    <a:cubicBezTo>
                      <a:pt x="36" y="15"/>
                      <a:pt x="36" y="15"/>
                      <a:pt x="36" y="15"/>
                    </a:cubicBezTo>
                    <a:cubicBezTo>
                      <a:pt x="37" y="15"/>
                      <a:pt x="36" y="15"/>
                      <a:pt x="36" y="15"/>
                    </a:cubicBezTo>
                    <a:cubicBezTo>
                      <a:pt x="36" y="14"/>
                      <a:pt x="36" y="14"/>
                      <a:pt x="37" y="14"/>
                    </a:cubicBezTo>
                    <a:cubicBezTo>
                      <a:pt x="37" y="13"/>
                      <a:pt x="37" y="15"/>
                      <a:pt x="37" y="15"/>
                    </a:cubicBezTo>
                    <a:cubicBezTo>
                      <a:pt x="37" y="16"/>
                      <a:pt x="36" y="16"/>
                      <a:pt x="37" y="16"/>
                    </a:cubicBezTo>
                    <a:cubicBezTo>
                      <a:pt x="37" y="17"/>
                      <a:pt x="38" y="17"/>
                      <a:pt x="38" y="16"/>
                    </a:cubicBezTo>
                    <a:cubicBezTo>
                      <a:pt x="39" y="16"/>
                      <a:pt x="39" y="16"/>
                      <a:pt x="39" y="16"/>
                    </a:cubicBezTo>
                    <a:cubicBezTo>
                      <a:pt x="40" y="16"/>
                      <a:pt x="40" y="16"/>
                      <a:pt x="40" y="16"/>
                    </a:cubicBezTo>
                    <a:cubicBezTo>
                      <a:pt x="40" y="16"/>
                      <a:pt x="40" y="16"/>
                      <a:pt x="40" y="16"/>
                    </a:cubicBezTo>
                    <a:cubicBezTo>
                      <a:pt x="41" y="16"/>
                      <a:pt x="41" y="15"/>
                      <a:pt x="41" y="15"/>
                    </a:cubicBezTo>
                    <a:cubicBezTo>
                      <a:pt x="41" y="15"/>
                      <a:pt x="41" y="15"/>
                      <a:pt x="41" y="15"/>
                    </a:cubicBezTo>
                    <a:cubicBezTo>
                      <a:pt x="41" y="15"/>
                      <a:pt x="41" y="14"/>
                      <a:pt x="41" y="15"/>
                    </a:cubicBezTo>
                    <a:cubicBezTo>
                      <a:pt x="42" y="15"/>
                      <a:pt x="42" y="15"/>
                      <a:pt x="42" y="15"/>
                    </a:cubicBezTo>
                    <a:cubicBezTo>
                      <a:pt x="42" y="16"/>
                      <a:pt x="41" y="16"/>
                      <a:pt x="41" y="17"/>
                    </a:cubicBezTo>
                    <a:cubicBezTo>
                      <a:pt x="41" y="17"/>
                      <a:pt x="41" y="17"/>
                      <a:pt x="41" y="17"/>
                    </a:cubicBezTo>
                    <a:cubicBezTo>
                      <a:pt x="42" y="17"/>
                      <a:pt x="42" y="17"/>
                      <a:pt x="42" y="17"/>
                    </a:cubicBezTo>
                    <a:cubicBezTo>
                      <a:pt x="43" y="17"/>
                      <a:pt x="43" y="17"/>
                      <a:pt x="43" y="17"/>
                    </a:cubicBezTo>
                    <a:cubicBezTo>
                      <a:pt x="43" y="17"/>
                      <a:pt x="44" y="17"/>
                      <a:pt x="44" y="17"/>
                    </a:cubicBezTo>
                    <a:cubicBezTo>
                      <a:pt x="44" y="17"/>
                      <a:pt x="43" y="17"/>
                      <a:pt x="43" y="17"/>
                    </a:cubicBezTo>
                    <a:cubicBezTo>
                      <a:pt x="43" y="17"/>
                      <a:pt x="42" y="17"/>
                      <a:pt x="42" y="17"/>
                    </a:cubicBezTo>
                    <a:cubicBezTo>
                      <a:pt x="41" y="17"/>
                      <a:pt x="40" y="17"/>
                      <a:pt x="40" y="17"/>
                    </a:cubicBezTo>
                    <a:cubicBezTo>
                      <a:pt x="39" y="17"/>
                      <a:pt x="39" y="17"/>
                      <a:pt x="38" y="18"/>
                    </a:cubicBezTo>
                    <a:cubicBezTo>
                      <a:pt x="38" y="18"/>
                      <a:pt x="39" y="18"/>
                      <a:pt x="38" y="18"/>
                    </a:cubicBezTo>
                    <a:cubicBezTo>
                      <a:pt x="37" y="19"/>
                      <a:pt x="37" y="19"/>
                      <a:pt x="36" y="19"/>
                    </a:cubicBezTo>
                    <a:cubicBezTo>
                      <a:pt x="35" y="19"/>
                      <a:pt x="34" y="20"/>
                      <a:pt x="33" y="20"/>
                    </a:cubicBezTo>
                    <a:cubicBezTo>
                      <a:pt x="33" y="20"/>
                      <a:pt x="32" y="20"/>
                      <a:pt x="32" y="19"/>
                    </a:cubicBezTo>
                    <a:cubicBezTo>
                      <a:pt x="31" y="19"/>
                      <a:pt x="31" y="19"/>
                      <a:pt x="31" y="20"/>
                    </a:cubicBezTo>
                    <a:cubicBezTo>
                      <a:pt x="30" y="20"/>
                      <a:pt x="30" y="20"/>
                      <a:pt x="31" y="20"/>
                    </a:cubicBezTo>
                    <a:cubicBezTo>
                      <a:pt x="31" y="21"/>
                      <a:pt x="31" y="21"/>
                      <a:pt x="31" y="21"/>
                    </a:cubicBezTo>
                    <a:cubicBezTo>
                      <a:pt x="31" y="22"/>
                      <a:pt x="31" y="22"/>
                      <a:pt x="31" y="22"/>
                    </a:cubicBezTo>
                    <a:cubicBezTo>
                      <a:pt x="32" y="22"/>
                      <a:pt x="32" y="22"/>
                      <a:pt x="32" y="22"/>
                    </a:cubicBezTo>
                    <a:cubicBezTo>
                      <a:pt x="32" y="22"/>
                      <a:pt x="34" y="22"/>
                      <a:pt x="34" y="22"/>
                    </a:cubicBezTo>
                    <a:cubicBezTo>
                      <a:pt x="34" y="22"/>
                      <a:pt x="34" y="22"/>
                      <a:pt x="34" y="22"/>
                    </a:cubicBezTo>
                    <a:cubicBezTo>
                      <a:pt x="35" y="22"/>
                      <a:pt x="35" y="22"/>
                      <a:pt x="36" y="22"/>
                    </a:cubicBezTo>
                    <a:cubicBezTo>
                      <a:pt x="36" y="22"/>
                      <a:pt x="36" y="21"/>
                      <a:pt x="37" y="21"/>
                    </a:cubicBezTo>
                    <a:cubicBezTo>
                      <a:pt x="37" y="21"/>
                      <a:pt x="37" y="21"/>
                      <a:pt x="38" y="21"/>
                    </a:cubicBezTo>
                    <a:cubicBezTo>
                      <a:pt x="38" y="21"/>
                      <a:pt x="38" y="21"/>
                      <a:pt x="39" y="21"/>
                    </a:cubicBezTo>
                    <a:cubicBezTo>
                      <a:pt x="39" y="21"/>
                      <a:pt x="40" y="21"/>
                      <a:pt x="41" y="21"/>
                    </a:cubicBezTo>
                    <a:cubicBezTo>
                      <a:pt x="41" y="21"/>
                      <a:pt x="41" y="21"/>
                      <a:pt x="42" y="21"/>
                    </a:cubicBezTo>
                    <a:cubicBezTo>
                      <a:pt x="42" y="21"/>
                      <a:pt x="42" y="21"/>
                      <a:pt x="42" y="21"/>
                    </a:cubicBezTo>
                    <a:cubicBezTo>
                      <a:pt x="42" y="21"/>
                      <a:pt x="43" y="21"/>
                      <a:pt x="43" y="21"/>
                    </a:cubicBezTo>
                    <a:cubicBezTo>
                      <a:pt x="43" y="21"/>
                      <a:pt x="42" y="21"/>
                      <a:pt x="42" y="21"/>
                    </a:cubicBezTo>
                    <a:cubicBezTo>
                      <a:pt x="42" y="22"/>
                      <a:pt x="43" y="22"/>
                      <a:pt x="43" y="22"/>
                    </a:cubicBezTo>
                    <a:cubicBezTo>
                      <a:pt x="43" y="22"/>
                      <a:pt x="43" y="22"/>
                      <a:pt x="42" y="22"/>
                    </a:cubicBezTo>
                    <a:cubicBezTo>
                      <a:pt x="42" y="22"/>
                      <a:pt x="41" y="22"/>
                      <a:pt x="41" y="22"/>
                    </a:cubicBezTo>
                    <a:cubicBezTo>
                      <a:pt x="40" y="22"/>
                      <a:pt x="40" y="22"/>
                      <a:pt x="39" y="22"/>
                    </a:cubicBezTo>
                    <a:cubicBezTo>
                      <a:pt x="38" y="22"/>
                      <a:pt x="37" y="22"/>
                      <a:pt x="37" y="22"/>
                    </a:cubicBezTo>
                    <a:cubicBezTo>
                      <a:pt x="36" y="22"/>
                      <a:pt x="35" y="22"/>
                      <a:pt x="35" y="23"/>
                    </a:cubicBezTo>
                    <a:cubicBezTo>
                      <a:pt x="35" y="23"/>
                      <a:pt x="37" y="23"/>
                      <a:pt x="38" y="23"/>
                    </a:cubicBezTo>
                    <a:cubicBezTo>
                      <a:pt x="38" y="23"/>
                      <a:pt x="39" y="23"/>
                      <a:pt x="39" y="24"/>
                    </a:cubicBezTo>
                    <a:cubicBezTo>
                      <a:pt x="40" y="24"/>
                      <a:pt x="40" y="24"/>
                      <a:pt x="40" y="24"/>
                    </a:cubicBezTo>
                    <a:cubicBezTo>
                      <a:pt x="40" y="24"/>
                      <a:pt x="40" y="24"/>
                      <a:pt x="40" y="24"/>
                    </a:cubicBezTo>
                    <a:cubicBezTo>
                      <a:pt x="40" y="24"/>
                      <a:pt x="39" y="24"/>
                      <a:pt x="39" y="24"/>
                    </a:cubicBezTo>
                    <a:cubicBezTo>
                      <a:pt x="39" y="24"/>
                      <a:pt x="38" y="24"/>
                      <a:pt x="38" y="24"/>
                    </a:cubicBezTo>
                    <a:cubicBezTo>
                      <a:pt x="37" y="24"/>
                      <a:pt x="37" y="24"/>
                      <a:pt x="37" y="24"/>
                    </a:cubicBezTo>
                    <a:cubicBezTo>
                      <a:pt x="36" y="24"/>
                      <a:pt x="36" y="23"/>
                      <a:pt x="36" y="23"/>
                    </a:cubicBezTo>
                    <a:cubicBezTo>
                      <a:pt x="35" y="23"/>
                      <a:pt x="35" y="24"/>
                      <a:pt x="35" y="24"/>
                    </a:cubicBezTo>
                    <a:cubicBezTo>
                      <a:pt x="35" y="24"/>
                      <a:pt x="35" y="24"/>
                      <a:pt x="35" y="24"/>
                    </a:cubicBezTo>
                    <a:cubicBezTo>
                      <a:pt x="34" y="24"/>
                      <a:pt x="34" y="24"/>
                      <a:pt x="34" y="24"/>
                    </a:cubicBezTo>
                    <a:cubicBezTo>
                      <a:pt x="34" y="23"/>
                      <a:pt x="32" y="23"/>
                      <a:pt x="32" y="24"/>
                    </a:cubicBezTo>
                    <a:cubicBezTo>
                      <a:pt x="32" y="24"/>
                      <a:pt x="32" y="24"/>
                      <a:pt x="32" y="24"/>
                    </a:cubicBezTo>
                    <a:cubicBezTo>
                      <a:pt x="32" y="24"/>
                      <a:pt x="32" y="25"/>
                      <a:pt x="32" y="25"/>
                    </a:cubicBezTo>
                    <a:cubicBezTo>
                      <a:pt x="33" y="26"/>
                      <a:pt x="34" y="26"/>
                      <a:pt x="35" y="26"/>
                    </a:cubicBezTo>
                    <a:cubicBezTo>
                      <a:pt x="35" y="27"/>
                      <a:pt x="36" y="27"/>
                      <a:pt x="36" y="27"/>
                    </a:cubicBezTo>
                    <a:cubicBezTo>
                      <a:pt x="37" y="27"/>
                      <a:pt x="37" y="28"/>
                      <a:pt x="38" y="28"/>
                    </a:cubicBezTo>
                    <a:cubicBezTo>
                      <a:pt x="38" y="28"/>
                      <a:pt x="38" y="28"/>
                      <a:pt x="39" y="28"/>
                    </a:cubicBezTo>
                    <a:cubicBezTo>
                      <a:pt x="39" y="28"/>
                      <a:pt x="39" y="27"/>
                      <a:pt x="39" y="27"/>
                    </a:cubicBezTo>
                    <a:cubicBezTo>
                      <a:pt x="39" y="27"/>
                      <a:pt x="39" y="27"/>
                      <a:pt x="39" y="27"/>
                    </a:cubicBezTo>
                    <a:cubicBezTo>
                      <a:pt x="40" y="27"/>
                      <a:pt x="40" y="28"/>
                      <a:pt x="40" y="28"/>
                    </a:cubicBezTo>
                    <a:cubicBezTo>
                      <a:pt x="40" y="28"/>
                      <a:pt x="41" y="28"/>
                      <a:pt x="41" y="28"/>
                    </a:cubicBezTo>
                    <a:cubicBezTo>
                      <a:pt x="41" y="28"/>
                      <a:pt x="41" y="28"/>
                      <a:pt x="40" y="28"/>
                    </a:cubicBezTo>
                    <a:cubicBezTo>
                      <a:pt x="40" y="28"/>
                      <a:pt x="40" y="28"/>
                      <a:pt x="40" y="28"/>
                    </a:cubicBezTo>
                    <a:cubicBezTo>
                      <a:pt x="40" y="28"/>
                      <a:pt x="39" y="28"/>
                      <a:pt x="39" y="28"/>
                    </a:cubicBezTo>
                    <a:cubicBezTo>
                      <a:pt x="39" y="28"/>
                      <a:pt x="38" y="28"/>
                      <a:pt x="37" y="29"/>
                    </a:cubicBezTo>
                    <a:cubicBezTo>
                      <a:pt x="38" y="29"/>
                      <a:pt x="39" y="29"/>
                      <a:pt x="39" y="29"/>
                    </a:cubicBezTo>
                    <a:cubicBezTo>
                      <a:pt x="40" y="30"/>
                      <a:pt x="40" y="30"/>
                      <a:pt x="40" y="30"/>
                    </a:cubicBezTo>
                    <a:cubicBezTo>
                      <a:pt x="40" y="30"/>
                      <a:pt x="40" y="31"/>
                      <a:pt x="40" y="31"/>
                    </a:cubicBezTo>
                    <a:cubicBezTo>
                      <a:pt x="41" y="30"/>
                      <a:pt x="41" y="31"/>
                      <a:pt x="42" y="31"/>
                    </a:cubicBezTo>
                    <a:cubicBezTo>
                      <a:pt x="42" y="31"/>
                      <a:pt x="43" y="31"/>
                      <a:pt x="43" y="31"/>
                    </a:cubicBezTo>
                    <a:cubicBezTo>
                      <a:pt x="43" y="31"/>
                      <a:pt x="44" y="30"/>
                      <a:pt x="44" y="30"/>
                    </a:cubicBezTo>
                    <a:cubicBezTo>
                      <a:pt x="44" y="30"/>
                      <a:pt x="43" y="30"/>
                      <a:pt x="43" y="29"/>
                    </a:cubicBezTo>
                    <a:cubicBezTo>
                      <a:pt x="43" y="29"/>
                      <a:pt x="42" y="29"/>
                      <a:pt x="43" y="29"/>
                    </a:cubicBezTo>
                    <a:cubicBezTo>
                      <a:pt x="43" y="29"/>
                      <a:pt x="43" y="29"/>
                      <a:pt x="43" y="29"/>
                    </a:cubicBezTo>
                    <a:cubicBezTo>
                      <a:pt x="43" y="29"/>
                      <a:pt x="44" y="28"/>
                      <a:pt x="44" y="28"/>
                    </a:cubicBezTo>
                    <a:cubicBezTo>
                      <a:pt x="44" y="28"/>
                      <a:pt x="44" y="28"/>
                      <a:pt x="43" y="27"/>
                    </a:cubicBezTo>
                    <a:cubicBezTo>
                      <a:pt x="44" y="27"/>
                      <a:pt x="44" y="27"/>
                      <a:pt x="44" y="27"/>
                    </a:cubicBezTo>
                    <a:cubicBezTo>
                      <a:pt x="44" y="27"/>
                      <a:pt x="45" y="26"/>
                      <a:pt x="45" y="26"/>
                    </a:cubicBezTo>
                    <a:cubicBezTo>
                      <a:pt x="45" y="26"/>
                      <a:pt x="45" y="25"/>
                      <a:pt x="45" y="25"/>
                    </a:cubicBezTo>
                    <a:cubicBezTo>
                      <a:pt x="45" y="25"/>
                      <a:pt x="45" y="24"/>
                      <a:pt x="46" y="24"/>
                    </a:cubicBezTo>
                    <a:cubicBezTo>
                      <a:pt x="46" y="24"/>
                      <a:pt x="46" y="24"/>
                      <a:pt x="46" y="24"/>
                    </a:cubicBezTo>
                    <a:cubicBezTo>
                      <a:pt x="47" y="24"/>
                      <a:pt x="47" y="24"/>
                      <a:pt x="47" y="24"/>
                    </a:cubicBezTo>
                    <a:cubicBezTo>
                      <a:pt x="48" y="24"/>
                      <a:pt x="48" y="23"/>
                      <a:pt x="48" y="23"/>
                    </a:cubicBezTo>
                    <a:cubicBezTo>
                      <a:pt x="48" y="22"/>
                      <a:pt x="48" y="22"/>
                      <a:pt x="48" y="21"/>
                    </a:cubicBezTo>
                    <a:cubicBezTo>
                      <a:pt x="48" y="21"/>
                      <a:pt x="48" y="20"/>
                      <a:pt x="49" y="20"/>
                    </a:cubicBezTo>
                    <a:cubicBezTo>
                      <a:pt x="49" y="20"/>
                      <a:pt x="51" y="20"/>
                      <a:pt x="50" y="19"/>
                    </a:cubicBezTo>
                    <a:cubicBezTo>
                      <a:pt x="50" y="19"/>
                      <a:pt x="50" y="18"/>
                      <a:pt x="50" y="18"/>
                    </a:cubicBezTo>
                    <a:cubicBezTo>
                      <a:pt x="50" y="17"/>
                      <a:pt x="50" y="17"/>
                      <a:pt x="50" y="17"/>
                    </a:cubicBezTo>
                    <a:cubicBezTo>
                      <a:pt x="50" y="17"/>
                      <a:pt x="50" y="17"/>
                      <a:pt x="51" y="16"/>
                    </a:cubicBezTo>
                    <a:cubicBezTo>
                      <a:pt x="51" y="16"/>
                      <a:pt x="51" y="16"/>
                      <a:pt x="52" y="16"/>
                    </a:cubicBezTo>
                    <a:cubicBezTo>
                      <a:pt x="52" y="16"/>
                      <a:pt x="52" y="16"/>
                      <a:pt x="52" y="16"/>
                    </a:cubicBezTo>
                    <a:cubicBezTo>
                      <a:pt x="53" y="16"/>
                      <a:pt x="53" y="16"/>
                      <a:pt x="53" y="15"/>
                    </a:cubicBezTo>
                    <a:cubicBezTo>
                      <a:pt x="53" y="15"/>
                      <a:pt x="53" y="15"/>
                      <a:pt x="54" y="15"/>
                    </a:cubicBezTo>
                    <a:cubicBezTo>
                      <a:pt x="54" y="15"/>
                      <a:pt x="54" y="15"/>
                      <a:pt x="54" y="15"/>
                    </a:cubicBezTo>
                    <a:cubicBezTo>
                      <a:pt x="54" y="15"/>
                      <a:pt x="55" y="15"/>
                      <a:pt x="55" y="15"/>
                    </a:cubicBezTo>
                    <a:cubicBezTo>
                      <a:pt x="55" y="15"/>
                      <a:pt x="56" y="15"/>
                      <a:pt x="56" y="15"/>
                    </a:cubicBezTo>
                    <a:cubicBezTo>
                      <a:pt x="56" y="15"/>
                      <a:pt x="56" y="15"/>
                      <a:pt x="56" y="15"/>
                    </a:cubicBezTo>
                    <a:cubicBezTo>
                      <a:pt x="56" y="15"/>
                      <a:pt x="57" y="15"/>
                      <a:pt x="57" y="15"/>
                    </a:cubicBezTo>
                    <a:cubicBezTo>
                      <a:pt x="57" y="15"/>
                      <a:pt x="57" y="15"/>
                      <a:pt x="58" y="15"/>
                    </a:cubicBezTo>
                    <a:cubicBezTo>
                      <a:pt x="58" y="15"/>
                      <a:pt x="58" y="15"/>
                      <a:pt x="58" y="15"/>
                    </a:cubicBezTo>
                    <a:cubicBezTo>
                      <a:pt x="58" y="15"/>
                      <a:pt x="58" y="15"/>
                      <a:pt x="59" y="15"/>
                    </a:cubicBezTo>
                    <a:cubicBezTo>
                      <a:pt x="59" y="15"/>
                      <a:pt x="59" y="15"/>
                      <a:pt x="59" y="14"/>
                    </a:cubicBezTo>
                    <a:cubicBezTo>
                      <a:pt x="59" y="14"/>
                      <a:pt x="59" y="14"/>
                      <a:pt x="59" y="14"/>
                    </a:cubicBezTo>
                    <a:cubicBezTo>
                      <a:pt x="59" y="14"/>
                      <a:pt x="57" y="13"/>
                      <a:pt x="56" y="13"/>
                    </a:cubicBezTo>
                    <a:cubicBezTo>
                      <a:pt x="56" y="13"/>
                      <a:pt x="55" y="13"/>
                      <a:pt x="55" y="12"/>
                    </a:cubicBezTo>
                    <a:cubicBezTo>
                      <a:pt x="54" y="12"/>
                      <a:pt x="54" y="12"/>
                      <a:pt x="54" y="12"/>
                    </a:cubicBezTo>
                    <a:cubicBezTo>
                      <a:pt x="53" y="12"/>
                      <a:pt x="53" y="11"/>
                      <a:pt x="53" y="11"/>
                    </a:cubicBezTo>
                    <a:cubicBezTo>
                      <a:pt x="52" y="11"/>
                      <a:pt x="52" y="11"/>
                      <a:pt x="51" y="11"/>
                    </a:cubicBezTo>
                    <a:cubicBezTo>
                      <a:pt x="51" y="11"/>
                      <a:pt x="51" y="11"/>
                      <a:pt x="51" y="11"/>
                    </a:cubicBezTo>
                    <a:cubicBezTo>
                      <a:pt x="51" y="11"/>
                      <a:pt x="50" y="11"/>
                      <a:pt x="50" y="11"/>
                    </a:cubicBezTo>
                    <a:cubicBezTo>
                      <a:pt x="50" y="11"/>
                      <a:pt x="50" y="10"/>
                      <a:pt x="50" y="9"/>
                    </a:cubicBezTo>
                    <a:cubicBezTo>
                      <a:pt x="50" y="9"/>
                      <a:pt x="50" y="9"/>
                      <a:pt x="50" y="9"/>
                    </a:cubicBezTo>
                    <a:cubicBezTo>
                      <a:pt x="50" y="9"/>
                      <a:pt x="50" y="8"/>
                      <a:pt x="49" y="8"/>
                    </a:cubicBezTo>
                    <a:cubicBezTo>
                      <a:pt x="49" y="8"/>
                      <a:pt x="49" y="8"/>
                      <a:pt x="48" y="8"/>
                    </a:cubicBezTo>
                    <a:cubicBezTo>
                      <a:pt x="48" y="8"/>
                      <a:pt x="47" y="8"/>
                      <a:pt x="47" y="8"/>
                    </a:cubicBezTo>
                    <a:cubicBezTo>
                      <a:pt x="47" y="8"/>
                      <a:pt x="47" y="9"/>
                      <a:pt x="46" y="9"/>
                    </a:cubicBezTo>
                    <a:cubicBezTo>
                      <a:pt x="46" y="9"/>
                      <a:pt x="46" y="9"/>
                      <a:pt x="45" y="9"/>
                    </a:cubicBezTo>
                    <a:cubicBezTo>
                      <a:pt x="45" y="9"/>
                      <a:pt x="46" y="9"/>
                      <a:pt x="46" y="9"/>
                    </a:cubicBezTo>
                    <a:cubicBezTo>
                      <a:pt x="46" y="9"/>
                      <a:pt x="46" y="8"/>
                      <a:pt x="46" y="8"/>
                    </a:cubicBezTo>
                    <a:cubicBezTo>
                      <a:pt x="46" y="8"/>
                      <a:pt x="46" y="7"/>
                      <a:pt x="46" y="7"/>
                    </a:cubicBezTo>
                    <a:cubicBezTo>
                      <a:pt x="46" y="7"/>
                      <a:pt x="47" y="7"/>
                      <a:pt x="47" y="6"/>
                    </a:cubicBezTo>
                    <a:cubicBezTo>
                      <a:pt x="46" y="6"/>
                      <a:pt x="44" y="6"/>
                      <a:pt x="43" y="5"/>
                    </a:cubicBezTo>
                    <a:cubicBezTo>
                      <a:pt x="43" y="5"/>
                      <a:pt x="42" y="5"/>
                      <a:pt x="42" y="5"/>
                    </a:cubicBezTo>
                    <a:cubicBezTo>
                      <a:pt x="42" y="5"/>
                      <a:pt x="42" y="4"/>
                      <a:pt x="41" y="4"/>
                    </a:cubicBezTo>
                    <a:cubicBezTo>
                      <a:pt x="39" y="4"/>
                      <a:pt x="39" y="4"/>
                      <a:pt x="39" y="4"/>
                    </a:cubicBezTo>
                    <a:cubicBezTo>
                      <a:pt x="40" y="4"/>
                      <a:pt x="40" y="4"/>
                      <a:pt x="40" y="4"/>
                    </a:cubicBezTo>
                    <a:cubicBezTo>
                      <a:pt x="40" y="5"/>
                      <a:pt x="40" y="5"/>
                      <a:pt x="41" y="5"/>
                    </a:cubicBezTo>
                    <a:cubicBezTo>
                      <a:pt x="41" y="5"/>
                      <a:pt x="41" y="5"/>
                      <a:pt x="41" y="5"/>
                    </a:cubicBezTo>
                    <a:cubicBezTo>
                      <a:pt x="40" y="6"/>
                      <a:pt x="39" y="5"/>
                      <a:pt x="39" y="5"/>
                    </a:cubicBezTo>
                    <a:cubicBezTo>
                      <a:pt x="39" y="5"/>
                      <a:pt x="39" y="6"/>
                      <a:pt x="39" y="7"/>
                    </a:cubicBezTo>
                    <a:cubicBezTo>
                      <a:pt x="39" y="7"/>
                      <a:pt x="40" y="7"/>
                      <a:pt x="40" y="8"/>
                    </a:cubicBezTo>
                    <a:cubicBezTo>
                      <a:pt x="40" y="8"/>
                      <a:pt x="40" y="8"/>
                      <a:pt x="40" y="9"/>
                    </a:cubicBezTo>
                    <a:cubicBezTo>
                      <a:pt x="40" y="9"/>
                      <a:pt x="40" y="10"/>
                      <a:pt x="40" y="10"/>
                    </a:cubicBezTo>
                    <a:cubicBezTo>
                      <a:pt x="40" y="10"/>
                      <a:pt x="41" y="10"/>
                      <a:pt x="41" y="10"/>
                    </a:cubicBezTo>
                    <a:cubicBezTo>
                      <a:pt x="41" y="11"/>
                      <a:pt x="41" y="11"/>
                      <a:pt x="41" y="11"/>
                    </a:cubicBezTo>
                    <a:cubicBezTo>
                      <a:pt x="41" y="11"/>
                      <a:pt x="41" y="12"/>
                      <a:pt x="42" y="12"/>
                    </a:cubicBezTo>
                    <a:cubicBezTo>
                      <a:pt x="42" y="12"/>
                      <a:pt x="42" y="13"/>
                      <a:pt x="42" y="13"/>
                    </a:cubicBezTo>
                    <a:cubicBezTo>
                      <a:pt x="42" y="13"/>
                      <a:pt x="41" y="13"/>
                      <a:pt x="41" y="12"/>
                    </a:cubicBezTo>
                    <a:cubicBezTo>
                      <a:pt x="41" y="12"/>
                      <a:pt x="41" y="12"/>
                      <a:pt x="41" y="12"/>
                    </a:cubicBezTo>
                    <a:cubicBezTo>
                      <a:pt x="41" y="12"/>
                      <a:pt x="41" y="12"/>
                      <a:pt x="40" y="11"/>
                    </a:cubicBezTo>
                    <a:cubicBezTo>
                      <a:pt x="40" y="11"/>
                      <a:pt x="40" y="11"/>
                      <a:pt x="40" y="11"/>
                    </a:cubicBezTo>
                    <a:cubicBezTo>
                      <a:pt x="39" y="11"/>
                      <a:pt x="39" y="12"/>
                      <a:pt x="39" y="11"/>
                    </a:cubicBezTo>
                    <a:cubicBezTo>
                      <a:pt x="39" y="10"/>
                      <a:pt x="39" y="11"/>
                      <a:pt x="39" y="10"/>
                    </a:cubicBezTo>
                    <a:cubicBezTo>
                      <a:pt x="39" y="10"/>
                      <a:pt x="39" y="10"/>
                      <a:pt x="39" y="10"/>
                    </a:cubicBezTo>
                    <a:cubicBezTo>
                      <a:pt x="39" y="10"/>
                      <a:pt x="38" y="10"/>
                      <a:pt x="38" y="9"/>
                    </a:cubicBezTo>
                    <a:cubicBezTo>
                      <a:pt x="38" y="9"/>
                      <a:pt x="38" y="9"/>
                      <a:pt x="38" y="9"/>
                    </a:cubicBezTo>
                    <a:cubicBezTo>
                      <a:pt x="38" y="8"/>
                      <a:pt x="38" y="8"/>
                      <a:pt x="38" y="8"/>
                    </a:cubicBezTo>
                    <a:cubicBezTo>
                      <a:pt x="38" y="8"/>
                      <a:pt x="38" y="7"/>
                      <a:pt x="38" y="7"/>
                    </a:cubicBezTo>
                    <a:cubicBezTo>
                      <a:pt x="37" y="7"/>
                      <a:pt x="37" y="7"/>
                      <a:pt x="37" y="7"/>
                    </a:cubicBezTo>
                    <a:cubicBezTo>
                      <a:pt x="36" y="7"/>
                      <a:pt x="36" y="6"/>
                      <a:pt x="35" y="6"/>
                    </a:cubicBezTo>
                    <a:cubicBezTo>
                      <a:pt x="35" y="6"/>
                      <a:pt x="34" y="6"/>
                      <a:pt x="34" y="7"/>
                    </a:cubicBezTo>
                    <a:cubicBezTo>
                      <a:pt x="34" y="7"/>
                      <a:pt x="33" y="7"/>
                      <a:pt x="34" y="7"/>
                    </a:cubicBezTo>
                    <a:cubicBezTo>
                      <a:pt x="33" y="7"/>
                      <a:pt x="33" y="7"/>
                      <a:pt x="33" y="8"/>
                    </a:cubicBezTo>
                    <a:cubicBezTo>
                      <a:pt x="32" y="8"/>
                      <a:pt x="33" y="9"/>
                      <a:pt x="33" y="9"/>
                    </a:cubicBezTo>
                    <a:cubicBezTo>
                      <a:pt x="33" y="9"/>
                      <a:pt x="33" y="9"/>
                      <a:pt x="33" y="10"/>
                    </a:cubicBezTo>
                    <a:cubicBezTo>
                      <a:pt x="33" y="10"/>
                      <a:pt x="33" y="10"/>
                      <a:pt x="33" y="10"/>
                    </a:cubicBezTo>
                    <a:cubicBezTo>
                      <a:pt x="32" y="10"/>
                      <a:pt x="33" y="9"/>
                      <a:pt x="32" y="9"/>
                    </a:cubicBezTo>
                    <a:cubicBezTo>
                      <a:pt x="32" y="9"/>
                      <a:pt x="32" y="8"/>
                      <a:pt x="31" y="8"/>
                    </a:cubicBezTo>
                    <a:cubicBezTo>
                      <a:pt x="31" y="8"/>
                      <a:pt x="30" y="9"/>
                      <a:pt x="30" y="9"/>
                    </a:cubicBezTo>
                    <a:cubicBezTo>
                      <a:pt x="30" y="8"/>
                      <a:pt x="31" y="8"/>
                      <a:pt x="31" y="8"/>
                    </a:cubicBezTo>
                    <a:cubicBezTo>
                      <a:pt x="31" y="7"/>
                      <a:pt x="30" y="8"/>
                      <a:pt x="29" y="8"/>
                    </a:cubicBezTo>
                    <a:cubicBezTo>
                      <a:pt x="29" y="8"/>
                      <a:pt x="27" y="8"/>
                      <a:pt x="27" y="8"/>
                    </a:cubicBezTo>
                    <a:cubicBezTo>
                      <a:pt x="27" y="8"/>
                      <a:pt x="28" y="7"/>
                      <a:pt x="28" y="7"/>
                    </a:cubicBezTo>
                    <a:cubicBezTo>
                      <a:pt x="29" y="7"/>
                      <a:pt x="29" y="7"/>
                      <a:pt x="29" y="7"/>
                    </a:cubicBezTo>
                    <a:cubicBezTo>
                      <a:pt x="29" y="7"/>
                      <a:pt x="30" y="7"/>
                      <a:pt x="30" y="7"/>
                    </a:cubicBezTo>
                    <a:cubicBezTo>
                      <a:pt x="31" y="7"/>
                      <a:pt x="32" y="7"/>
                      <a:pt x="33" y="6"/>
                    </a:cubicBezTo>
                    <a:cubicBezTo>
                      <a:pt x="33" y="5"/>
                      <a:pt x="31" y="5"/>
                      <a:pt x="30" y="5"/>
                    </a:cubicBezTo>
                    <a:cubicBezTo>
                      <a:pt x="30" y="5"/>
                      <a:pt x="30" y="6"/>
                      <a:pt x="29" y="6"/>
                    </a:cubicBezTo>
                    <a:cubicBezTo>
                      <a:pt x="29" y="6"/>
                      <a:pt x="29" y="6"/>
                      <a:pt x="28" y="6"/>
                    </a:cubicBezTo>
                    <a:cubicBezTo>
                      <a:pt x="28" y="6"/>
                      <a:pt x="27" y="6"/>
                      <a:pt x="27" y="6"/>
                    </a:cubicBezTo>
                    <a:cubicBezTo>
                      <a:pt x="27" y="6"/>
                      <a:pt x="27" y="6"/>
                      <a:pt x="27" y="6"/>
                    </a:cubicBezTo>
                    <a:cubicBezTo>
                      <a:pt x="27" y="6"/>
                      <a:pt x="27" y="6"/>
                      <a:pt x="26" y="6"/>
                    </a:cubicBezTo>
                    <a:cubicBezTo>
                      <a:pt x="26" y="6"/>
                      <a:pt x="26" y="6"/>
                      <a:pt x="26" y="6"/>
                    </a:cubicBezTo>
                    <a:cubicBezTo>
                      <a:pt x="26" y="6"/>
                      <a:pt x="26" y="7"/>
                      <a:pt x="26" y="7"/>
                    </a:cubicBezTo>
                    <a:cubicBezTo>
                      <a:pt x="26" y="7"/>
                      <a:pt x="25" y="6"/>
                      <a:pt x="25" y="6"/>
                    </a:cubicBezTo>
                    <a:cubicBezTo>
                      <a:pt x="25" y="6"/>
                      <a:pt x="24" y="5"/>
                      <a:pt x="24" y="6"/>
                    </a:cubicBezTo>
                    <a:cubicBezTo>
                      <a:pt x="24" y="6"/>
                      <a:pt x="24" y="6"/>
                      <a:pt x="23" y="6"/>
                    </a:cubicBezTo>
                    <a:cubicBezTo>
                      <a:pt x="23" y="6"/>
                      <a:pt x="23" y="6"/>
                      <a:pt x="23" y="6"/>
                    </a:cubicBezTo>
                    <a:cubicBezTo>
                      <a:pt x="22" y="6"/>
                      <a:pt x="23" y="7"/>
                      <a:pt x="22" y="7"/>
                    </a:cubicBezTo>
                    <a:cubicBezTo>
                      <a:pt x="22" y="7"/>
                      <a:pt x="22" y="7"/>
                      <a:pt x="22" y="7"/>
                    </a:cubicBezTo>
                    <a:cubicBezTo>
                      <a:pt x="22" y="7"/>
                      <a:pt x="21" y="7"/>
                      <a:pt x="21" y="7"/>
                    </a:cubicBezTo>
                    <a:cubicBezTo>
                      <a:pt x="22" y="8"/>
                      <a:pt x="22" y="8"/>
                      <a:pt x="22" y="8"/>
                    </a:cubicBezTo>
                    <a:cubicBezTo>
                      <a:pt x="22" y="8"/>
                      <a:pt x="21" y="8"/>
                      <a:pt x="21" y="8"/>
                    </a:cubicBezTo>
                    <a:cubicBezTo>
                      <a:pt x="21" y="8"/>
                      <a:pt x="21" y="9"/>
                      <a:pt x="21" y="9"/>
                    </a:cubicBezTo>
                    <a:cubicBezTo>
                      <a:pt x="22" y="10"/>
                      <a:pt x="22" y="10"/>
                      <a:pt x="22" y="11"/>
                    </a:cubicBezTo>
                    <a:close/>
                    <a:moveTo>
                      <a:pt x="50" y="4"/>
                    </a:moveTo>
                    <a:cubicBezTo>
                      <a:pt x="50" y="4"/>
                      <a:pt x="50" y="4"/>
                      <a:pt x="50" y="4"/>
                    </a:cubicBezTo>
                    <a:cubicBezTo>
                      <a:pt x="49" y="4"/>
                      <a:pt x="50" y="4"/>
                      <a:pt x="49" y="4"/>
                    </a:cubicBezTo>
                    <a:cubicBezTo>
                      <a:pt x="49" y="4"/>
                      <a:pt x="49" y="4"/>
                      <a:pt x="49" y="4"/>
                    </a:cubicBezTo>
                    <a:cubicBezTo>
                      <a:pt x="49" y="4"/>
                      <a:pt x="49" y="4"/>
                      <a:pt x="49" y="4"/>
                    </a:cubicBezTo>
                    <a:cubicBezTo>
                      <a:pt x="49" y="5"/>
                      <a:pt x="49" y="4"/>
                      <a:pt x="49" y="5"/>
                    </a:cubicBezTo>
                    <a:cubicBezTo>
                      <a:pt x="49" y="5"/>
                      <a:pt x="49" y="5"/>
                      <a:pt x="49" y="5"/>
                    </a:cubicBezTo>
                    <a:cubicBezTo>
                      <a:pt x="49" y="5"/>
                      <a:pt x="49" y="5"/>
                      <a:pt x="49" y="6"/>
                    </a:cubicBezTo>
                    <a:cubicBezTo>
                      <a:pt x="49" y="6"/>
                      <a:pt x="49" y="7"/>
                      <a:pt x="50" y="6"/>
                    </a:cubicBezTo>
                    <a:cubicBezTo>
                      <a:pt x="50" y="6"/>
                      <a:pt x="50" y="6"/>
                      <a:pt x="50" y="6"/>
                    </a:cubicBezTo>
                    <a:cubicBezTo>
                      <a:pt x="51" y="7"/>
                      <a:pt x="52" y="7"/>
                      <a:pt x="53" y="6"/>
                    </a:cubicBezTo>
                    <a:cubicBezTo>
                      <a:pt x="54" y="6"/>
                      <a:pt x="54" y="6"/>
                      <a:pt x="55" y="6"/>
                    </a:cubicBezTo>
                    <a:cubicBezTo>
                      <a:pt x="56" y="6"/>
                      <a:pt x="57" y="6"/>
                      <a:pt x="58" y="6"/>
                    </a:cubicBezTo>
                    <a:cubicBezTo>
                      <a:pt x="59" y="6"/>
                      <a:pt x="61" y="6"/>
                      <a:pt x="62" y="6"/>
                    </a:cubicBezTo>
                    <a:cubicBezTo>
                      <a:pt x="63" y="6"/>
                      <a:pt x="62" y="6"/>
                      <a:pt x="61" y="6"/>
                    </a:cubicBezTo>
                    <a:cubicBezTo>
                      <a:pt x="61" y="6"/>
                      <a:pt x="61" y="6"/>
                      <a:pt x="60" y="6"/>
                    </a:cubicBezTo>
                    <a:cubicBezTo>
                      <a:pt x="60" y="6"/>
                      <a:pt x="61" y="7"/>
                      <a:pt x="60" y="7"/>
                    </a:cubicBezTo>
                    <a:cubicBezTo>
                      <a:pt x="60" y="7"/>
                      <a:pt x="60" y="7"/>
                      <a:pt x="60" y="7"/>
                    </a:cubicBezTo>
                    <a:cubicBezTo>
                      <a:pt x="60" y="7"/>
                      <a:pt x="60" y="7"/>
                      <a:pt x="59" y="7"/>
                    </a:cubicBezTo>
                    <a:cubicBezTo>
                      <a:pt x="58" y="6"/>
                      <a:pt x="58" y="7"/>
                      <a:pt x="57" y="7"/>
                    </a:cubicBezTo>
                    <a:cubicBezTo>
                      <a:pt x="57" y="7"/>
                      <a:pt x="58" y="7"/>
                      <a:pt x="58" y="8"/>
                    </a:cubicBezTo>
                    <a:cubicBezTo>
                      <a:pt x="58" y="8"/>
                      <a:pt x="57" y="8"/>
                      <a:pt x="56" y="8"/>
                    </a:cubicBezTo>
                    <a:cubicBezTo>
                      <a:pt x="55" y="8"/>
                      <a:pt x="55" y="7"/>
                      <a:pt x="54" y="7"/>
                    </a:cubicBezTo>
                    <a:cubicBezTo>
                      <a:pt x="54" y="9"/>
                      <a:pt x="56" y="9"/>
                      <a:pt x="57" y="9"/>
                    </a:cubicBezTo>
                    <a:cubicBezTo>
                      <a:pt x="58" y="9"/>
                      <a:pt x="58" y="9"/>
                      <a:pt x="59" y="9"/>
                    </a:cubicBezTo>
                    <a:cubicBezTo>
                      <a:pt x="59" y="9"/>
                      <a:pt x="60" y="9"/>
                      <a:pt x="60" y="9"/>
                    </a:cubicBezTo>
                    <a:cubicBezTo>
                      <a:pt x="60" y="9"/>
                      <a:pt x="61" y="9"/>
                      <a:pt x="61" y="9"/>
                    </a:cubicBezTo>
                    <a:cubicBezTo>
                      <a:pt x="62" y="9"/>
                      <a:pt x="63" y="9"/>
                      <a:pt x="64" y="9"/>
                    </a:cubicBezTo>
                    <a:cubicBezTo>
                      <a:pt x="66" y="10"/>
                      <a:pt x="67" y="11"/>
                      <a:pt x="68" y="11"/>
                    </a:cubicBezTo>
                    <a:cubicBezTo>
                      <a:pt x="69" y="11"/>
                      <a:pt x="69" y="10"/>
                      <a:pt x="69" y="10"/>
                    </a:cubicBezTo>
                    <a:cubicBezTo>
                      <a:pt x="69" y="10"/>
                      <a:pt x="69" y="10"/>
                      <a:pt x="70" y="10"/>
                    </a:cubicBezTo>
                    <a:cubicBezTo>
                      <a:pt x="70" y="10"/>
                      <a:pt x="70" y="10"/>
                      <a:pt x="70" y="10"/>
                    </a:cubicBezTo>
                    <a:cubicBezTo>
                      <a:pt x="71" y="9"/>
                      <a:pt x="72" y="10"/>
                      <a:pt x="73" y="10"/>
                    </a:cubicBezTo>
                    <a:cubicBezTo>
                      <a:pt x="73" y="10"/>
                      <a:pt x="73" y="9"/>
                      <a:pt x="73" y="9"/>
                    </a:cubicBezTo>
                    <a:cubicBezTo>
                      <a:pt x="74" y="9"/>
                      <a:pt x="74" y="9"/>
                      <a:pt x="74" y="9"/>
                    </a:cubicBezTo>
                    <a:cubicBezTo>
                      <a:pt x="75" y="9"/>
                      <a:pt x="75" y="9"/>
                      <a:pt x="75" y="8"/>
                    </a:cubicBezTo>
                    <a:cubicBezTo>
                      <a:pt x="76" y="8"/>
                      <a:pt x="75" y="8"/>
                      <a:pt x="75" y="7"/>
                    </a:cubicBezTo>
                    <a:cubicBezTo>
                      <a:pt x="75" y="7"/>
                      <a:pt x="75" y="7"/>
                      <a:pt x="75" y="7"/>
                    </a:cubicBezTo>
                    <a:cubicBezTo>
                      <a:pt x="76" y="7"/>
                      <a:pt x="77" y="7"/>
                      <a:pt x="77" y="6"/>
                    </a:cubicBezTo>
                    <a:cubicBezTo>
                      <a:pt x="78" y="6"/>
                      <a:pt x="78" y="6"/>
                      <a:pt x="79" y="6"/>
                    </a:cubicBezTo>
                    <a:cubicBezTo>
                      <a:pt x="79" y="5"/>
                      <a:pt x="80" y="5"/>
                      <a:pt x="80" y="5"/>
                    </a:cubicBezTo>
                    <a:cubicBezTo>
                      <a:pt x="80" y="5"/>
                      <a:pt x="79" y="5"/>
                      <a:pt x="79" y="4"/>
                    </a:cubicBezTo>
                    <a:cubicBezTo>
                      <a:pt x="79" y="4"/>
                      <a:pt x="80" y="4"/>
                      <a:pt x="80" y="3"/>
                    </a:cubicBezTo>
                    <a:cubicBezTo>
                      <a:pt x="77" y="3"/>
                      <a:pt x="75" y="2"/>
                      <a:pt x="72" y="2"/>
                    </a:cubicBezTo>
                    <a:cubicBezTo>
                      <a:pt x="71" y="2"/>
                      <a:pt x="70" y="1"/>
                      <a:pt x="69" y="1"/>
                    </a:cubicBezTo>
                    <a:cubicBezTo>
                      <a:pt x="69" y="1"/>
                      <a:pt x="69" y="1"/>
                      <a:pt x="69" y="1"/>
                    </a:cubicBezTo>
                    <a:cubicBezTo>
                      <a:pt x="69" y="2"/>
                      <a:pt x="69" y="2"/>
                      <a:pt x="70" y="2"/>
                    </a:cubicBezTo>
                    <a:cubicBezTo>
                      <a:pt x="69" y="2"/>
                      <a:pt x="68" y="2"/>
                      <a:pt x="68" y="2"/>
                    </a:cubicBezTo>
                    <a:cubicBezTo>
                      <a:pt x="67" y="2"/>
                      <a:pt x="67" y="2"/>
                      <a:pt x="67" y="2"/>
                    </a:cubicBezTo>
                    <a:cubicBezTo>
                      <a:pt x="67" y="3"/>
                      <a:pt x="66" y="3"/>
                      <a:pt x="65" y="3"/>
                    </a:cubicBezTo>
                    <a:cubicBezTo>
                      <a:pt x="64" y="3"/>
                      <a:pt x="65" y="2"/>
                      <a:pt x="65" y="2"/>
                    </a:cubicBezTo>
                    <a:cubicBezTo>
                      <a:pt x="65" y="2"/>
                      <a:pt x="65" y="2"/>
                      <a:pt x="66" y="2"/>
                    </a:cubicBezTo>
                    <a:cubicBezTo>
                      <a:pt x="66" y="2"/>
                      <a:pt x="66" y="2"/>
                      <a:pt x="66" y="1"/>
                    </a:cubicBezTo>
                    <a:cubicBezTo>
                      <a:pt x="66" y="1"/>
                      <a:pt x="65" y="1"/>
                      <a:pt x="65" y="1"/>
                    </a:cubicBezTo>
                    <a:cubicBezTo>
                      <a:pt x="64" y="1"/>
                      <a:pt x="64" y="0"/>
                      <a:pt x="64" y="0"/>
                    </a:cubicBezTo>
                    <a:cubicBezTo>
                      <a:pt x="64" y="1"/>
                      <a:pt x="63" y="0"/>
                      <a:pt x="62" y="1"/>
                    </a:cubicBezTo>
                    <a:cubicBezTo>
                      <a:pt x="62" y="1"/>
                      <a:pt x="62" y="1"/>
                      <a:pt x="62" y="1"/>
                    </a:cubicBezTo>
                    <a:cubicBezTo>
                      <a:pt x="62" y="2"/>
                      <a:pt x="63" y="1"/>
                      <a:pt x="63" y="2"/>
                    </a:cubicBezTo>
                    <a:cubicBezTo>
                      <a:pt x="63" y="2"/>
                      <a:pt x="63" y="2"/>
                      <a:pt x="63" y="2"/>
                    </a:cubicBezTo>
                    <a:cubicBezTo>
                      <a:pt x="63" y="2"/>
                      <a:pt x="63" y="2"/>
                      <a:pt x="63" y="2"/>
                    </a:cubicBezTo>
                    <a:cubicBezTo>
                      <a:pt x="63" y="3"/>
                      <a:pt x="63" y="3"/>
                      <a:pt x="63" y="3"/>
                    </a:cubicBezTo>
                    <a:cubicBezTo>
                      <a:pt x="62" y="3"/>
                      <a:pt x="62" y="4"/>
                      <a:pt x="62" y="4"/>
                    </a:cubicBezTo>
                    <a:cubicBezTo>
                      <a:pt x="62" y="4"/>
                      <a:pt x="62" y="4"/>
                      <a:pt x="62" y="4"/>
                    </a:cubicBezTo>
                    <a:cubicBezTo>
                      <a:pt x="61" y="3"/>
                      <a:pt x="60" y="3"/>
                      <a:pt x="60" y="3"/>
                    </a:cubicBezTo>
                    <a:cubicBezTo>
                      <a:pt x="60" y="3"/>
                      <a:pt x="60" y="3"/>
                      <a:pt x="60" y="3"/>
                    </a:cubicBezTo>
                    <a:cubicBezTo>
                      <a:pt x="59" y="3"/>
                      <a:pt x="58" y="3"/>
                      <a:pt x="57" y="3"/>
                    </a:cubicBezTo>
                    <a:cubicBezTo>
                      <a:pt x="57" y="2"/>
                      <a:pt x="57" y="2"/>
                      <a:pt x="56" y="2"/>
                    </a:cubicBezTo>
                    <a:cubicBezTo>
                      <a:pt x="56" y="2"/>
                      <a:pt x="55" y="1"/>
                      <a:pt x="55" y="1"/>
                    </a:cubicBezTo>
                    <a:cubicBezTo>
                      <a:pt x="54" y="1"/>
                      <a:pt x="53" y="0"/>
                      <a:pt x="52" y="0"/>
                    </a:cubicBezTo>
                    <a:cubicBezTo>
                      <a:pt x="52" y="0"/>
                      <a:pt x="51" y="1"/>
                      <a:pt x="52" y="1"/>
                    </a:cubicBezTo>
                    <a:cubicBezTo>
                      <a:pt x="52" y="1"/>
                      <a:pt x="53" y="1"/>
                      <a:pt x="53" y="1"/>
                    </a:cubicBezTo>
                    <a:cubicBezTo>
                      <a:pt x="53" y="1"/>
                      <a:pt x="53" y="1"/>
                      <a:pt x="53" y="1"/>
                    </a:cubicBezTo>
                    <a:cubicBezTo>
                      <a:pt x="53" y="1"/>
                      <a:pt x="53" y="1"/>
                      <a:pt x="53" y="1"/>
                    </a:cubicBezTo>
                    <a:cubicBezTo>
                      <a:pt x="53" y="2"/>
                      <a:pt x="53" y="2"/>
                      <a:pt x="52" y="2"/>
                    </a:cubicBezTo>
                    <a:cubicBezTo>
                      <a:pt x="52" y="2"/>
                      <a:pt x="51" y="2"/>
                      <a:pt x="51" y="2"/>
                    </a:cubicBezTo>
                    <a:cubicBezTo>
                      <a:pt x="51" y="2"/>
                      <a:pt x="50" y="1"/>
                      <a:pt x="50" y="1"/>
                    </a:cubicBezTo>
                    <a:cubicBezTo>
                      <a:pt x="50" y="2"/>
                      <a:pt x="50" y="2"/>
                      <a:pt x="50" y="2"/>
                    </a:cubicBezTo>
                    <a:cubicBezTo>
                      <a:pt x="51" y="2"/>
                      <a:pt x="51" y="2"/>
                      <a:pt x="51" y="2"/>
                    </a:cubicBezTo>
                    <a:cubicBezTo>
                      <a:pt x="49" y="3"/>
                      <a:pt x="47" y="3"/>
                      <a:pt x="46" y="3"/>
                    </a:cubicBezTo>
                    <a:cubicBezTo>
                      <a:pt x="47" y="3"/>
                      <a:pt x="49" y="4"/>
                      <a:pt x="50" y="4"/>
                    </a:cubicBezTo>
                    <a:close/>
                    <a:moveTo>
                      <a:pt x="84" y="13"/>
                    </a:moveTo>
                    <a:cubicBezTo>
                      <a:pt x="85" y="13"/>
                      <a:pt x="85" y="13"/>
                      <a:pt x="86" y="13"/>
                    </a:cubicBezTo>
                    <a:cubicBezTo>
                      <a:pt x="86" y="13"/>
                      <a:pt x="87" y="14"/>
                      <a:pt x="87" y="13"/>
                    </a:cubicBezTo>
                    <a:cubicBezTo>
                      <a:pt x="88" y="13"/>
                      <a:pt x="88" y="13"/>
                      <a:pt x="88" y="13"/>
                    </a:cubicBezTo>
                    <a:cubicBezTo>
                      <a:pt x="87" y="13"/>
                      <a:pt x="86" y="13"/>
                      <a:pt x="85" y="13"/>
                    </a:cubicBezTo>
                    <a:cubicBezTo>
                      <a:pt x="84" y="12"/>
                      <a:pt x="83" y="13"/>
                      <a:pt x="82" y="13"/>
                    </a:cubicBezTo>
                    <a:cubicBezTo>
                      <a:pt x="82" y="14"/>
                      <a:pt x="83" y="14"/>
                      <a:pt x="83" y="14"/>
                    </a:cubicBezTo>
                    <a:cubicBezTo>
                      <a:pt x="83" y="14"/>
                      <a:pt x="84" y="13"/>
                      <a:pt x="84" y="13"/>
                    </a:cubicBezTo>
                    <a:close/>
                    <a:moveTo>
                      <a:pt x="58" y="18"/>
                    </a:moveTo>
                    <a:cubicBezTo>
                      <a:pt x="58" y="18"/>
                      <a:pt x="59" y="18"/>
                      <a:pt x="59" y="18"/>
                    </a:cubicBezTo>
                    <a:cubicBezTo>
                      <a:pt x="60" y="18"/>
                      <a:pt x="60" y="18"/>
                      <a:pt x="61" y="18"/>
                    </a:cubicBezTo>
                    <a:cubicBezTo>
                      <a:pt x="61" y="18"/>
                      <a:pt x="62" y="18"/>
                      <a:pt x="62" y="18"/>
                    </a:cubicBezTo>
                    <a:cubicBezTo>
                      <a:pt x="62" y="17"/>
                      <a:pt x="62" y="17"/>
                      <a:pt x="62" y="17"/>
                    </a:cubicBezTo>
                    <a:cubicBezTo>
                      <a:pt x="62" y="17"/>
                      <a:pt x="62" y="16"/>
                      <a:pt x="62" y="16"/>
                    </a:cubicBezTo>
                    <a:cubicBezTo>
                      <a:pt x="62" y="16"/>
                      <a:pt x="62" y="16"/>
                      <a:pt x="62" y="16"/>
                    </a:cubicBezTo>
                    <a:cubicBezTo>
                      <a:pt x="62" y="16"/>
                      <a:pt x="61" y="16"/>
                      <a:pt x="61" y="16"/>
                    </a:cubicBezTo>
                    <a:cubicBezTo>
                      <a:pt x="61" y="15"/>
                      <a:pt x="61" y="16"/>
                      <a:pt x="61" y="16"/>
                    </a:cubicBezTo>
                    <a:cubicBezTo>
                      <a:pt x="61" y="16"/>
                      <a:pt x="60" y="16"/>
                      <a:pt x="60" y="16"/>
                    </a:cubicBezTo>
                    <a:cubicBezTo>
                      <a:pt x="60" y="15"/>
                      <a:pt x="60" y="15"/>
                      <a:pt x="60" y="15"/>
                    </a:cubicBezTo>
                    <a:cubicBezTo>
                      <a:pt x="60" y="15"/>
                      <a:pt x="60" y="16"/>
                      <a:pt x="59" y="16"/>
                    </a:cubicBezTo>
                    <a:cubicBezTo>
                      <a:pt x="59" y="16"/>
                      <a:pt x="59" y="15"/>
                      <a:pt x="58" y="15"/>
                    </a:cubicBezTo>
                    <a:cubicBezTo>
                      <a:pt x="58" y="15"/>
                      <a:pt x="58" y="16"/>
                      <a:pt x="58" y="16"/>
                    </a:cubicBezTo>
                    <a:cubicBezTo>
                      <a:pt x="57" y="16"/>
                      <a:pt x="57" y="16"/>
                      <a:pt x="57" y="16"/>
                    </a:cubicBezTo>
                    <a:cubicBezTo>
                      <a:pt x="56" y="16"/>
                      <a:pt x="55" y="16"/>
                      <a:pt x="54" y="16"/>
                    </a:cubicBezTo>
                    <a:cubicBezTo>
                      <a:pt x="55" y="17"/>
                      <a:pt x="56" y="17"/>
                      <a:pt x="56" y="17"/>
                    </a:cubicBezTo>
                    <a:cubicBezTo>
                      <a:pt x="56" y="18"/>
                      <a:pt x="57" y="18"/>
                      <a:pt x="57" y="18"/>
                    </a:cubicBezTo>
                    <a:cubicBezTo>
                      <a:pt x="57" y="18"/>
                      <a:pt x="56" y="18"/>
                      <a:pt x="56" y="19"/>
                    </a:cubicBezTo>
                    <a:cubicBezTo>
                      <a:pt x="57" y="18"/>
                      <a:pt x="58" y="19"/>
                      <a:pt x="58" y="18"/>
                    </a:cubicBezTo>
                    <a:close/>
                    <a:moveTo>
                      <a:pt x="69" y="23"/>
                    </a:moveTo>
                    <a:cubicBezTo>
                      <a:pt x="70" y="23"/>
                      <a:pt x="71" y="22"/>
                      <a:pt x="71" y="22"/>
                    </a:cubicBezTo>
                    <a:cubicBezTo>
                      <a:pt x="71" y="22"/>
                      <a:pt x="70" y="21"/>
                      <a:pt x="69" y="21"/>
                    </a:cubicBezTo>
                    <a:cubicBezTo>
                      <a:pt x="69" y="21"/>
                      <a:pt x="69" y="21"/>
                      <a:pt x="69" y="21"/>
                    </a:cubicBezTo>
                    <a:cubicBezTo>
                      <a:pt x="69" y="21"/>
                      <a:pt x="69" y="21"/>
                      <a:pt x="69" y="21"/>
                    </a:cubicBezTo>
                    <a:cubicBezTo>
                      <a:pt x="69" y="21"/>
                      <a:pt x="69" y="21"/>
                      <a:pt x="68" y="21"/>
                    </a:cubicBezTo>
                    <a:cubicBezTo>
                      <a:pt x="68" y="21"/>
                      <a:pt x="68" y="21"/>
                      <a:pt x="68" y="21"/>
                    </a:cubicBezTo>
                    <a:cubicBezTo>
                      <a:pt x="67" y="21"/>
                      <a:pt x="67" y="21"/>
                      <a:pt x="66" y="21"/>
                    </a:cubicBezTo>
                    <a:cubicBezTo>
                      <a:pt x="66" y="21"/>
                      <a:pt x="66" y="20"/>
                      <a:pt x="66" y="20"/>
                    </a:cubicBezTo>
                    <a:cubicBezTo>
                      <a:pt x="65" y="20"/>
                      <a:pt x="66" y="20"/>
                      <a:pt x="66" y="19"/>
                    </a:cubicBezTo>
                    <a:cubicBezTo>
                      <a:pt x="66" y="19"/>
                      <a:pt x="66" y="19"/>
                      <a:pt x="66" y="19"/>
                    </a:cubicBezTo>
                    <a:cubicBezTo>
                      <a:pt x="66" y="18"/>
                      <a:pt x="65" y="18"/>
                      <a:pt x="65" y="18"/>
                    </a:cubicBezTo>
                    <a:cubicBezTo>
                      <a:pt x="64" y="18"/>
                      <a:pt x="64" y="18"/>
                      <a:pt x="63" y="18"/>
                    </a:cubicBezTo>
                    <a:cubicBezTo>
                      <a:pt x="63" y="18"/>
                      <a:pt x="63" y="19"/>
                      <a:pt x="62" y="19"/>
                    </a:cubicBezTo>
                    <a:cubicBezTo>
                      <a:pt x="62" y="19"/>
                      <a:pt x="62" y="19"/>
                      <a:pt x="62" y="19"/>
                    </a:cubicBezTo>
                    <a:cubicBezTo>
                      <a:pt x="61" y="19"/>
                      <a:pt x="61" y="18"/>
                      <a:pt x="60" y="18"/>
                    </a:cubicBezTo>
                    <a:cubicBezTo>
                      <a:pt x="60" y="18"/>
                      <a:pt x="59" y="19"/>
                      <a:pt x="58" y="19"/>
                    </a:cubicBezTo>
                    <a:cubicBezTo>
                      <a:pt x="58" y="19"/>
                      <a:pt x="56" y="19"/>
                      <a:pt x="57" y="20"/>
                    </a:cubicBezTo>
                    <a:cubicBezTo>
                      <a:pt x="58" y="20"/>
                      <a:pt x="58" y="20"/>
                      <a:pt x="58" y="20"/>
                    </a:cubicBezTo>
                    <a:cubicBezTo>
                      <a:pt x="59" y="20"/>
                      <a:pt x="59" y="20"/>
                      <a:pt x="60" y="21"/>
                    </a:cubicBezTo>
                    <a:cubicBezTo>
                      <a:pt x="59" y="21"/>
                      <a:pt x="60" y="21"/>
                      <a:pt x="59" y="21"/>
                    </a:cubicBezTo>
                    <a:cubicBezTo>
                      <a:pt x="59" y="21"/>
                      <a:pt x="59" y="21"/>
                      <a:pt x="59" y="22"/>
                    </a:cubicBezTo>
                    <a:cubicBezTo>
                      <a:pt x="59" y="22"/>
                      <a:pt x="58" y="22"/>
                      <a:pt x="58" y="23"/>
                    </a:cubicBezTo>
                    <a:cubicBezTo>
                      <a:pt x="58" y="23"/>
                      <a:pt x="58" y="23"/>
                      <a:pt x="58" y="23"/>
                    </a:cubicBezTo>
                    <a:cubicBezTo>
                      <a:pt x="57" y="23"/>
                      <a:pt x="57" y="23"/>
                      <a:pt x="57" y="24"/>
                    </a:cubicBezTo>
                    <a:cubicBezTo>
                      <a:pt x="58" y="24"/>
                      <a:pt x="59" y="24"/>
                      <a:pt x="60" y="24"/>
                    </a:cubicBezTo>
                    <a:cubicBezTo>
                      <a:pt x="61" y="24"/>
                      <a:pt x="62" y="24"/>
                      <a:pt x="64" y="24"/>
                    </a:cubicBezTo>
                    <a:cubicBezTo>
                      <a:pt x="64" y="23"/>
                      <a:pt x="63" y="24"/>
                      <a:pt x="63" y="24"/>
                    </a:cubicBezTo>
                    <a:cubicBezTo>
                      <a:pt x="62" y="24"/>
                      <a:pt x="62" y="24"/>
                      <a:pt x="63" y="25"/>
                    </a:cubicBezTo>
                    <a:cubicBezTo>
                      <a:pt x="63" y="25"/>
                      <a:pt x="64" y="26"/>
                      <a:pt x="64" y="26"/>
                    </a:cubicBezTo>
                    <a:cubicBezTo>
                      <a:pt x="64" y="26"/>
                      <a:pt x="64" y="25"/>
                      <a:pt x="64" y="25"/>
                    </a:cubicBezTo>
                    <a:cubicBezTo>
                      <a:pt x="65" y="25"/>
                      <a:pt x="65" y="25"/>
                      <a:pt x="66" y="25"/>
                    </a:cubicBezTo>
                    <a:cubicBezTo>
                      <a:pt x="66" y="25"/>
                      <a:pt x="66" y="25"/>
                      <a:pt x="66" y="25"/>
                    </a:cubicBezTo>
                    <a:cubicBezTo>
                      <a:pt x="67" y="24"/>
                      <a:pt x="67" y="24"/>
                      <a:pt x="67" y="24"/>
                    </a:cubicBezTo>
                    <a:cubicBezTo>
                      <a:pt x="68" y="24"/>
                      <a:pt x="68" y="23"/>
                      <a:pt x="69" y="23"/>
                    </a:cubicBezTo>
                    <a:close/>
                    <a:moveTo>
                      <a:pt x="96" y="4"/>
                    </a:moveTo>
                    <a:cubicBezTo>
                      <a:pt x="97" y="4"/>
                      <a:pt x="98" y="3"/>
                      <a:pt x="99" y="3"/>
                    </a:cubicBezTo>
                    <a:cubicBezTo>
                      <a:pt x="100" y="3"/>
                      <a:pt x="100" y="3"/>
                      <a:pt x="101" y="3"/>
                    </a:cubicBezTo>
                    <a:cubicBezTo>
                      <a:pt x="101" y="3"/>
                      <a:pt x="102" y="3"/>
                      <a:pt x="103" y="2"/>
                    </a:cubicBezTo>
                    <a:cubicBezTo>
                      <a:pt x="100" y="3"/>
                      <a:pt x="98" y="3"/>
                      <a:pt x="96" y="4"/>
                    </a:cubicBezTo>
                    <a:close/>
                    <a:moveTo>
                      <a:pt x="38" y="87"/>
                    </a:moveTo>
                    <a:cubicBezTo>
                      <a:pt x="38" y="87"/>
                      <a:pt x="38" y="87"/>
                      <a:pt x="39" y="87"/>
                    </a:cubicBezTo>
                    <a:cubicBezTo>
                      <a:pt x="39" y="86"/>
                      <a:pt x="39" y="86"/>
                      <a:pt x="39" y="86"/>
                    </a:cubicBezTo>
                    <a:cubicBezTo>
                      <a:pt x="39" y="86"/>
                      <a:pt x="40" y="85"/>
                      <a:pt x="40" y="85"/>
                    </a:cubicBezTo>
                    <a:cubicBezTo>
                      <a:pt x="41" y="85"/>
                      <a:pt x="41" y="85"/>
                      <a:pt x="41" y="85"/>
                    </a:cubicBezTo>
                    <a:cubicBezTo>
                      <a:pt x="42" y="85"/>
                      <a:pt x="42" y="84"/>
                      <a:pt x="42" y="83"/>
                    </a:cubicBezTo>
                    <a:cubicBezTo>
                      <a:pt x="41" y="83"/>
                      <a:pt x="41" y="83"/>
                      <a:pt x="41" y="83"/>
                    </a:cubicBezTo>
                    <a:cubicBezTo>
                      <a:pt x="40" y="83"/>
                      <a:pt x="40" y="84"/>
                      <a:pt x="40" y="84"/>
                    </a:cubicBezTo>
                    <a:cubicBezTo>
                      <a:pt x="41" y="84"/>
                      <a:pt x="40" y="84"/>
                      <a:pt x="40" y="84"/>
                    </a:cubicBezTo>
                    <a:cubicBezTo>
                      <a:pt x="40" y="85"/>
                      <a:pt x="39" y="85"/>
                      <a:pt x="39" y="85"/>
                    </a:cubicBezTo>
                    <a:cubicBezTo>
                      <a:pt x="39" y="85"/>
                      <a:pt x="39" y="85"/>
                      <a:pt x="39" y="85"/>
                    </a:cubicBezTo>
                    <a:cubicBezTo>
                      <a:pt x="39" y="85"/>
                      <a:pt x="39" y="85"/>
                      <a:pt x="39" y="84"/>
                    </a:cubicBezTo>
                    <a:cubicBezTo>
                      <a:pt x="40" y="84"/>
                      <a:pt x="39" y="84"/>
                      <a:pt x="39" y="84"/>
                    </a:cubicBezTo>
                    <a:cubicBezTo>
                      <a:pt x="40" y="84"/>
                      <a:pt x="39" y="83"/>
                      <a:pt x="39" y="83"/>
                    </a:cubicBezTo>
                    <a:cubicBezTo>
                      <a:pt x="39" y="83"/>
                      <a:pt x="38" y="83"/>
                      <a:pt x="39" y="84"/>
                    </a:cubicBezTo>
                    <a:cubicBezTo>
                      <a:pt x="38" y="84"/>
                      <a:pt x="38" y="84"/>
                      <a:pt x="38" y="84"/>
                    </a:cubicBezTo>
                    <a:cubicBezTo>
                      <a:pt x="38" y="84"/>
                      <a:pt x="39" y="84"/>
                      <a:pt x="39" y="84"/>
                    </a:cubicBezTo>
                    <a:cubicBezTo>
                      <a:pt x="39" y="84"/>
                      <a:pt x="38" y="84"/>
                      <a:pt x="38" y="84"/>
                    </a:cubicBezTo>
                    <a:cubicBezTo>
                      <a:pt x="38" y="84"/>
                      <a:pt x="38" y="85"/>
                      <a:pt x="38" y="85"/>
                    </a:cubicBezTo>
                    <a:cubicBezTo>
                      <a:pt x="38" y="85"/>
                      <a:pt x="37" y="85"/>
                      <a:pt x="37" y="85"/>
                    </a:cubicBezTo>
                    <a:cubicBezTo>
                      <a:pt x="37" y="85"/>
                      <a:pt x="37" y="86"/>
                      <a:pt x="37" y="86"/>
                    </a:cubicBezTo>
                    <a:cubicBezTo>
                      <a:pt x="37" y="86"/>
                      <a:pt x="37" y="86"/>
                      <a:pt x="36" y="86"/>
                    </a:cubicBezTo>
                    <a:cubicBezTo>
                      <a:pt x="37" y="86"/>
                      <a:pt x="38" y="87"/>
                      <a:pt x="38" y="87"/>
                    </a:cubicBezTo>
                    <a:close/>
                    <a:moveTo>
                      <a:pt x="15" y="115"/>
                    </a:moveTo>
                    <a:cubicBezTo>
                      <a:pt x="15" y="115"/>
                      <a:pt x="16" y="115"/>
                      <a:pt x="15" y="114"/>
                    </a:cubicBezTo>
                    <a:cubicBezTo>
                      <a:pt x="14" y="114"/>
                      <a:pt x="13" y="115"/>
                      <a:pt x="12" y="115"/>
                    </a:cubicBezTo>
                    <a:cubicBezTo>
                      <a:pt x="13" y="116"/>
                      <a:pt x="14" y="115"/>
                      <a:pt x="15" y="115"/>
                    </a:cubicBezTo>
                    <a:close/>
                    <a:moveTo>
                      <a:pt x="63" y="73"/>
                    </a:moveTo>
                    <a:cubicBezTo>
                      <a:pt x="63" y="73"/>
                      <a:pt x="64" y="72"/>
                      <a:pt x="64" y="73"/>
                    </a:cubicBezTo>
                    <a:cubicBezTo>
                      <a:pt x="64" y="73"/>
                      <a:pt x="64" y="73"/>
                      <a:pt x="64" y="73"/>
                    </a:cubicBezTo>
                    <a:cubicBezTo>
                      <a:pt x="64" y="73"/>
                      <a:pt x="64" y="73"/>
                      <a:pt x="64" y="73"/>
                    </a:cubicBezTo>
                    <a:cubicBezTo>
                      <a:pt x="65" y="73"/>
                      <a:pt x="65" y="72"/>
                      <a:pt x="65" y="72"/>
                    </a:cubicBezTo>
                    <a:cubicBezTo>
                      <a:pt x="65" y="72"/>
                      <a:pt x="65" y="72"/>
                      <a:pt x="65" y="72"/>
                    </a:cubicBezTo>
                    <a:cubicBezTo>
                      <a:pt x="65" y="72"/>
                      <a:pt x="65" y="72"/>
                      <a:pt x="65" y="72"/>
                    </a:cubicBezTo>
                    <a:cubicBezTo>
                      <a:pt x="66" y="72"/>
                      <a:pt x="66" y="72"/>
                      <a:pt x="66" y="71"/>
                    </a:cubicBezTo>
                    <a:cubicBezTo>
                      <a:pt x="66" y="71"/>
                      <a:pt x="66" y="71"/>
                      <a:pt x="66" y="71"/>
                    </a:cubicBezTo>
                    <a:cubicBezTo>
                      <a:pt x="67" y="71"/>
                      <a:pt x="66" y="71"/>
                      <a:pt x="66" y="71"/>
                    </a:cubicBezTo>
                    <a:cubicBezTo>
                      <a:pt x="65" y="72"/>
                      <a:pt x="64" y="72"/>
                      <a:pt x="63" y="72"/>
                    </a:cubicBezTo>
                    <a:cubicBezTo>
                      <a:pt x="62" y="71"/>
                      <a:pt x="62" y="72"/>
                      <a:pt x="62" y="72"/>
                    </a:cubicBezTo>
                    <a:cubicBezTo>
                      <a:pt x="62" y="72"/>
                      <a:pt x="62" y="72"/>
                      <a:pt x="62" y="72"/>
                    </a:cubicBezTo>
                    <a:cubicBezTo>
                      <a:pt x="62" y="72"/>
                      <a:pt x="61" y="72"/>
                      <a:pt x="61" y="72"/>
                    </a:cubicBezTo>
                    <a:cubicBezTo>
                      <a:pt x="61" y="72"/>
                      <a:pt x="62" y="73"/>
                      <a:pt x="61" y="73"/>
                    </a:cubicBezTo>
                    <a:cubicBezTo>
                      <a:pt x="62" y="73"/>
                      <a:pt x="63" y="73"/>
                      <a:pt x="63" y="73"/>
                    </a:cubicBezTo>
                    <a:close/>
                    <a:moveTo>
                      <a:pt x="93" y="73"/>
                    </a:moveTo>
                    <a:cubicBezTo>
                      <a:pt x="92" y="73"/>
                      <a:pt x="91" y="73"/>
                      <a:pt x="90" y="73"/>
                    </a:cubicBezTo>
                    <a:cubicBezTo>
                      <a:pt x="90" y="73"/>
                      <a:pt x="90" y="73"/>
                      <a:pt x="90" y="73"/>
                    </a:cubicBezTo>
                    <a:cubicBezTo>
                      <a:pt x="91" y="72"/>
                      <a:pt x="90" y="72"/>
                      <a:pt x="90" y="72"/>
                    </a:cubicBezTo>
                    <a:cubicBezTo>
                      <a:pt x="90" y="71"/>
                      <a:pt x="89" y="72"/>
                      <a:pt x="89" y="72"/>
                    </a:cubicBezTo>
                    <a:cubicBezTo>
                      <a:pt x="89" y="71"/>
                      <a:pt x="89" y="71"/>
                      <a:pt x="89" y="71"/>
                    </a:cubicBezTo>
                    <a:cubicBezTo>
                      <a:pt x="88" y="72"/>
                      <a:pt x="88" y="72"/>
                      <a:pt x="87" y="72"/>
                    </a:cubicBezTo>
                    <a:cubicBezTo>
                      <a:pt x="87" y="72"/>
                      <a:pt x="87" y="72"/>
                      <a:pt x="87" y="72"/>
                    </a:cubicBezTo>
                    <a:cubicBezTo>
                      <a:pt x="87" y="71"/>
                      <a:pt x="86" y="70"/>
                      <a:pt x="85" y="71"/>
                    </a:cubicBezTo>
                    <a:cubicBezTo>
                      <a:pt x="85" y="71"/>
                      <a:pt x="84" y="72"/>
                      <a:pt x="84" y="73"/>
                    </a:cubicBezTo>
                    <a:cubicBezTo>
                      <a:pt x="85" y="73"/>
                      <a:pt x="84" y="74"/>
                      <a:pt x="83" y="74"/>
                    </a:cubicBezTo>
                    <a:cubicBezTo>
                      <a:pt x="83" y="74"/>
                      <a:pt x="83" y="73"/>
                      <a:pt x="84" y="73"/>
                    </a:cubicBezTo>
                    <a:cubicBezTo>
                      <a:pt x="83" y="73"/>
                      <a:pt x="82" y="73"/>
                      <a:pt x="82" y="73"/>
                    </a:cubicBezTo>
                    <a:cubicBezTo>
                      <a:pt x="82" y="73"/>
                      <a:pt x="82" y="73"/>
                      <a:pt x="82" y="73"/>
                    </a:cubicBezTo>
                    <a:cubicBezTo>
                      <a:pt x="83" y="72"/>
                      <a:pt x="83" y="72"/>
                      <a:pt x="84" y="71"/>
                    </a:cubicBezTo>
                    <a:cubicBezTo>
                      <a:pt x="83" y="72"/>
                      <a:pt x="83" y="72"/>
                      <a:pt x="82" y="72"/>
                    </a:cubicBezTo>
                    <a:cubicBezTo>
                      <a:pt x="82" y="72"/>
                      <a:pt x="82" y="72"/>
                      <a:pt x="81" y="72"/>
                    </a:cubicBezTo>
                    <a:cubicBezTo>
                      <a:pt x="82" y="72"/>
                      <a:pt x="82" y="72"/>
                      <a:pt x="82" y="72"/>
                    </a:cubicBezTo>
                    <a:cubicBezTo>
                      <a:pt x="82" y="72"/>
                      <a:pt x="82" y="72"/>
                      <a:pt x="82" y="72"/>
                    </a:cubicBezTo>
                    <a:cubicBezTo>
                      <a:pt x="82" y="72"/>
                      <a:pt x="82" y="72"/>
                      <a:pt x="82" y="72"/>
                    </a:cubicBezTo>
                    <a:cubicBezTo>
                      <a:pt x="82" y="72"/>
                      <a:pt x="82" y="72"/>
                      <a:pt x="82" y="72"/>
                    </a:cubicBezTo>
                    <a:cubicBezTo>
                      <a:pt x="82" y="72"/>
                      <a:pt x="82" y="71"/>
                      <a:pt x="82" y="71"/>
                    </a:cubicBezTo>
                    <a:cubicBezTo>
                      <a:pt x="83" y="71"/>
                      <a:pt x="83" y="71"/>
                      <a:pt x="83" y="71"/>
                    </a:cubicBezTo>
                    <a:cubicBezTo>
                      <a:pt x="83" y="71"/>
                      <a:pt x="83" y="71"/>
                      <a:pt x="84" y="71"/>
                    </a:cubicBezTo>
                    <a:cubicBezTo>
                      <a:pt x="84" y="71"/>
                      <a:pt x="84" y="71"/>
                      <a:pt x="84" y="70"/>
                    </a:cubicBezTo>
                    <a:cubicBezTo>
                      <a:pt x="85" y="70"/>
                      <a:pt x="85" y="70"/>
                      <a:pt x="84" y="70"/>
                    </a:cubicBezTo>
                    <a:cubicBezTo>
                      <a:pt x="83" y="69"/>
                      <a:pt x="82" y="69"/>
                      <a:pt x="81" y="69"/>
                    </a:cubicBezTo>
                    <a:cubicBezTo>
                      <a:pt x="81" y="69"/>
                      <a:pt x="81" y="70"/>
                      <a:pt x="81" y="70"/>
                    </a:cubicBezTo>
                    <a:cubicBezTo>
                      <a:pt x="81" y="70"/>
                      <a:pt x="80" y="70"/>
                      <a:pt x="80" y="70"/>
                    </a:cubicBezTo>
                    <a:cubicBezTo>
                      <a:pt x="80" y="70"/>
                      <a:pt x="80" y="70"/>
                      <a:pt x="81" y="70"/>
                    </a:cubicBezTo>
                    <a:cubicBezTo>
                      <a:pt x="80" y="70"/>
                      <a:pt x="80" y="70"/>
                      <a:pt x="80" y="70"/>
                    </a:cubicBezTo>
                    <a:cubicBezTo>
                      <a:pt x="81" y="70"/>
                      <a:pt x="81" y="70"/>
                      <a:pt x="81" y="70"/>
                    </a:cubicBezTo>
                    <a:cubicBezTo>
                      <a:pt x="81" y="71"/>
                      <a:pt x="81" y="71"/>
                      <a:pt x="81" y="71"/>
                    </a:cubicBezTo>
                    <a:cubicBezTo>
                      <a:pt x="81" y="71"/>
                      <a:pt x="80" y="71"/>
                      <a:pt x="79" y="72"/>
                    </a:cubicBezTo>
                    <a:cubicBezTo>
                      <a:pt x="80" y="72"/>
                      <a:pt x="79" y="72"/>
                      <a:pt x="80" y="72"/>
                    </a:cubicBezTo>
                    <a:cubicBezTo>
                      <a:pt x="80" y="72"/>
                      <a:pt x="80" y="72"/>
                      <a:pt x="80" y="72"/>
                    </a:cubicBezTo>
                    <a:cubicBezTo>
                      <a:pt x="80" y="72"/>
                      <a:pt x="79" y="72"/>
                      <a:pt x="79" y="72"/>
                    </a:cubicBezTo>
                    <a:cubicBezTo>
                      <a:pt x="79" y="73"/>
                      <a:pt x="79" y="73"/>
                      <a:pt x="79" y="73"/>
                    </a:cubicBezTo>
                    <a:cubicBezTo>
                      <a:pt x="79" y="73"/>
                      <a:pt x="79" y="73"/>
                      <a:pt x="78" y="73"/>
                    </a:cubicBezTo>
                    <a:cubicBezTo>
                      <a:pt x="78" y="73"/>
                      <a:pt x="78" y="73"/>
                      <a:pt x="78" y="73"/>
                    </a:cubicBezTo>
                    <a:cubicBezTo>
                      <a:pt x="78" y="73"/>
                      <a:pt x="78" y="73"/>
                      <a:pt x="78" y="73"/>
                    </a:cubicBezTo>
                    <a:cubicBezTo>
                      <a:pt x="78" y="73"/>
                      <a:pt x="78" y="74"/>
                      <a:pt x="77" y="73"/>
                    </a:cubicBezTo>
                    <a:cubicBezTo>
                      <a:pt x="77" y="73"/>
                      <a:pt x="77" y="72"/>
                      <a:pt x="77" y="72"/>
                    </a:cubicBezTo>
                    <a:cubicBezTo>
                      <a:pt x="77" y="72"/>
                      <a:pt x="78" y="72"/>
                      <a:pt x="78" y="71"/>
                    </a:cubicBezTo>
                    <a:cubicBezTo>
                      <a:pt x="78" y="71"/>
                      <a:pt x="78" y="70"/>
                      <a:pt x="78" y="70"/>
                    </a:cubicBezTo>
                    <a:cubicBezTo>
                      <a:pt x="77" y="70"/>
                      <a:pt x="76" y="71"/>
                      <a:pt x="76" y="72"/>
                    </a:cubicBezTo>
                    <a:cubicBezTo>
                      <a:pt x="75" y="72"/>
                      <a:pt x="75" y="72"/>
                      <a:pt x="75" y="72"/>
                    </a:cubicBezTo>
                    <a:cubicBezTo>
                      <a:pt x="75" y="73"/>
                      <a:pt x="75" y="73"/>
                      <a:pt x="75" y="73"/>
                    </a:cubicBezTo>
                    <a:cubicBezTo>
                      <a:pt x="74" y="73"/>
                      <a:pt x="74" y="73"/>
                      <a:pt x="74" y="73"/>
                    </a:cubicBezTo>
                    <a:cubicBezTo>
                      <a:pt x="74" y="73"/>
                      <a:pt x="73" y="74"/>
                      <a:pt x="73" y="74"/>
                    </a:cubicBezTo>
                    <a:cubicBezTo>
                      <a:pt x="73" y="74"/>
                      <a:pt x="73" y="74"/>
                      <a:pt x="74" y="74"/>
                    </a:cubicBezTo>
                    <a:cubicBezTo>
                      <a:pt x="74" y="74"/>
                      <a:pt x="74" y="74"/>
                      <a:pt x="74" y="74"/>
                    </a:cubicBezTo>
                    <a:cubicBezTo>
                      <a:pt x="73" y="75"/>
                      <a:pt x="73" y="75"/>
                      <a:pt x="73" y="75"/>
                    </a:cubicBezTo>
                    <a:cubicBezTo>
                      <a:pt x="73" y="75"/>
                      <a:pt x="73" y="76"/>
                      <a:pt x="72" y="75"/>
                    </a:cubicBezTo>
                    <a:cubicBezTo>
                      <a:pt x="72" y="75"/>
                      <a:pt x="72" y="75"/>
                      <a:pt x="72" y="75"/>
                    </a:cubicBezTo>
                    <a:cubicBezTo>
                      <a:pt x="72" y="75"/>
                      <a:pt x="72" y="75"/>
                      <a:pt x="72" y="76"/>
                    </a:cubicBezTo>
                    <a:cubicBezTo>
                      <a:pt x="71" y="75"/>
                      <a:pt x="72" y="74"/>
                      <a:pt x="72" y="73"/>
                    </a:cubicBezTo>
                    <a:cubicBezTo>
                      <a:pt x="72" y="73"/>
                      <a:pt x="72" y="73"/>
                      <a:pt x="73" y="72"/>
                    </a:cubicBezTo>
                    <a:cubicBezTo>
                      <a:pt x="73" y="72"/>
                      <a:pt x="73" y="72"/>
                      <a:pt x="74" y="72"/>
                    </a:cubicBezTo>
                    <a:cubicBezTo>
                      <a:pt x="74" y="72"/>
                      <a:pt x="74" y="72"/>
                      <a:pt x="74" y="71"/>
                    </a:cubicBezTo>
                    <a:cubicBezTo>
                      <a:pt x="75" y="71"/>
                      <a:pt x="75" y="71"/>
                      <a:pt x="75" y="71"/>
                    </a:cubicBezTo>
                    <a:cubicBezTo>
                      <a:pt x="74" y="70"/>
                      <a:pt x="74" y="70"/>
                      <a:pt x="73" y="70"/>
                    </a:cubicBezTo>
                    <a:cubicBezTo>
                      <a:pt x="73" y="70"/>
                      <a:pt x="72" y="70"/>
                      <a:pt x="72" y="70"/>
                    </a:cubicBezTo>
                    <a:cubicBezTo>
                      <a:pt x="72" y="70"/>
                      <a:pt x="72" y="70"/>
                      <a:pt x="72" y="70"/>
                    </a:cubicBezTo>
                    <a:cubicBezTo>
                      <a:pt x="72" y="70"/>
                      <a:pt x="72" y="70"/>
                      <a:pt x="72" y="70"/>
                    </a:cubicBezTo>
                    <a:cubicBezTo>
                      <a:pt x="72" y="70"/>
                      <a:pt x="72" y="70"/>
                      <a:pt x="71" y="70"/>
                    </a:cubicBezTo>
                    <a:cubicBezTo>
                      <a:pt x="71" y="70"/>
                      <a:pt x="71" y="70"/>
                      <a:pt x="71" y="70"/>
                    </a:cubicBezTo>
                    <a:cubicBezTo>
                      <a:pt x="71" y="70"/>
                      <a:pt x="71" y="69"/>
                      <a:pt x="70" y="69"/>
                    </a:cubicBezTo>
                    <a:cubicBezTo>
                      <a:pt x="70" y="70"/>
                      <a:pt x="70" y="70"/>
                      <a:pt x="70" y="71"/>
                    </a:cubicBezTo>
                    <a:cubicBezTo>
                      <a:pt x="70" y="71"/>
                      <a:pt x="70" y="71"/>
                      <a:pt x="70" y="71"/>
                    </a:cubicBezTo>
                    <a:cubicBezTo>
                      <a:pt x="70" y="71"/>
                      <a:pt x="69" y="70"/>
                      <a:pt x="69" y="71"/>
                    </a:cubicBezTo>
                    <a:cubicBezTo>
                      <a:pt x="69" y="71"/>
                      <a:pt x="70" y="72"/>
                      <a:pt x="71" y="72"/>
                    </a:cubicBezTo>
                    <a:cubicBezTo>
                      <a:pt x="70" y="72"/>
                      <a:pt x="70" y="72"/>
                      <a:pt x="69" y="72"/>
                    </a:cubicBezTo>
                    <a:cubicBezTo>
                      <a:pt x="69" y="73"/>
                      <a:pt x="69" y="73"/>
                      <a:pt x="70" y="73"/>
                    </a:cubicBezTo>
                    <a:cubicBezTo>
                      <a:pt x="69" y="73"/>
                      <a:pt x="69" y="73"/>
                      <a:pt x="68" y="73"/>
                    </a:cubicBezTo>
                    <a:cubicBezTo>
                      <a:pt x="68" y="73"/>
                      <a:pt x="68" y="73"/>
                      <a:pt x="67" y="73"/>
                    </a:cubicBezTo>
                    <a:cubicBezTo>
                      <a:pt x="67" y="74"/>
                      <a:pt x="66" y="74"/>
                      <a:pt x="66" y="74"/>
                    </a:cubicBezTo>
                    <a:cubicBezTo>
                      <a:pt x="66" y="74"/>
                      <a:pt x="66" y="74"/>
                      <a:pt x="67" y="74"/>
                    </a:cubicBezTo>
                    <a:cubicBezTo>
                      <a:pt x="66" y="75"/>
                      <a:pt x="66" y="75"/>
                      <a:pt x="66" y="75"/>
                    </a:cubicBezTo>
                    <a:cubicBezTo>
                      <a:pt x="66" y="75"/>
                      <a:pt x="66" y="75"/>
                      <a:pt x="66" y="75"/>
                    </a:cubicBezTo>
                    <a:cubicBezTo>
                      <a:pt x="66" y="75"/>
                      <a:pt x="65" y="75"/>
                      <a:pt x="66" y="76"/>
                    </a:cubicBezTo>
                    <a:cubicBezTo>
                      <a:pt x="66" y="76"/>
                      <a:pt x="66" y="76"/>
                      <a:pt x="67" y="76"/>
                    </a:cubicBezTo>
                    <a:cubicBezTo>
                      <a:pt x="66" y="76"/>
                      <a:pt x="66" y="76"/>
                      <a:pt x="66" y="76"/>
                    </a:cubicBezTo>
                    <a:cubicBezTo>
                      <a:pt x="66" y="76"/>
                      <a:pt x="65" y="77"/>
                      <a:pt x="65" y="76"/>
                    </a:cubicBezTo>
                    <a:cubicBezTo>
                      <a:pt x="66" y="76"/>
                      <a:pt x="65" y="76"/>
                      <a:pt x="65" y="76"/>
                    </a:cubicBezTo>
                    <a:cubicBezTo>
                      <a:pt x="65" y="76"/>
                      <a:pt x="65" y="76"/>
                      <a:pt x="65" y="75"/>
                    </a:cubicBezTo>
                    <a:cubicBezTo>
                      <a:pt x="64" y="75"/>
                      <a:pt x="64" y="75"/>
                      <a:pt x="64" y="75"/>
                    </a:cubicBezTo>
                    <a:cubicBezTo>
                      <a:pt x="63" y="76"/>
                      <a:pt x="63" y="76"/>
                      <a:pt x="62" y="76"/>
                    </a:cubicBezTo>
                    <a:cubicBezTo>
                      <a:pt x="63" y="75"/>
                      <a:pt x="64" y="76"/>
                      <a:pt x="64" y="75"/>
                    </a:cubicBezTo>
                    <a:cubicBezTo>
                      <a:pt x="64" y="75"/>
                      <a:pt x="65" y="75"/>
                      <a:pt x="65" y="75"/>
                    </a:cubicBezTo>
                    <a:cubicBezTo>
                      <a:pt x="65" y="75"/>
                      <a:pt x="63" y="74"/>
                      <a:pt x="63" y="74"/>
                    </a:cubicBezTo>
                    <a:cubicBezTo>
                      <a:pt x="63" y="74"/>
                      <a:pt x="62" y="75"/>
                      <a:pt x="62" y="75"/>
                    </a:cubicBezTo>
                    <a:cubicBezTo>
                      <a:pt x="62" y="75"/>
                      <a:pt x="63" y="75"/>
                      <a:pt x="63" y="75"/>
                    </a:cubicBezTo>
                    <a:cubicBezTo>
                      <a:pt x="63" y="75"/>
                      <a:pt x="62" y="75"/>
                      <a:pt x="62" y="75"/>
                    </a:cubicBezTo>
                    <a:cubicBezTo>
                      <a:pt x="62" y="75"/>
                      <a:pt x="62" y="75"/>
                      <a:pt x="62" y="75"/>
                    </a:cubicBezTo>
                    <a:cubicBezTo>
                      <a:pt x="61" y="75"/>
                      <a:pt x="60" y="75"/>
                      <a:pt x="58" y="75"/>
                    </a:cubicBezTo>
                    <a:cubicBezTo>
                      <a:pt x="59" y="75"/>
                      <a:pt x="59" y="75"/>
                      <a:pt x="59" y="75"/>
                    </a:cubicBezTo>
                    <a:cubicBezTo>
                      <a:pt x="59" y="75"/>
                      <a:pt x="59" y="75"/>
                      <a:pt x="59" y="75"/>
                    </a:cubicBezTo>
                    <a:cubicBezTo>
                      <a:pt x="60" y="75"/>
                      <a:pt x="60" y="75"/>
                      <a:pt x="60" y="75"/>
                    </a:cubicBezTo>
                    <a:cubicBezTo>
                      <a:pt x="60" y="75"/>
                      <a:pt x="60" y="76"/>
                      <a:pt x="60" y="76"/>
                    </a:cubicBezTo>
                    <a:cubicBezTo>
                      <a:pt x="60" y="76"/>
                      <a:pt x="61" y="76"/>
                      <a:pt x="61" y="75"/>
                    </a:cubicBezTo>
                    <a:cubicBezTo>
                      <a:pt x="61" y="75"/>
                      <a:pt x="61" y="76"/>
                      <a:pt x="61" y="76"/>
                    </a:cubicBezTo>
                    <a:cubicBezTo>
                      <a:pt x="61" y="76"/>
                      <a:pt x="61" y="76"/>
                      <a:pt x="61" y="76"/>
                    </a:cubicBezTo>
                    <a:cubicBezTo>
                      <a:pt x="61" y="77"/>
                      <a:pt x="61" y="77"/>
                      <a:pt x="61" y="77"/>
                    </a:cubicBezTo>
                    <a:cubicBezTo>
                      <a:pt x="61" y="77"/>
                      <a:pt x="61" y="77"/>
                      <a:pt x="61" y="77"/>
                    </a:cubicBezTo>
                    <a:cubicBezTo>
                      <a:pt x="61" y="77"/>
                      <a:pt x="61" y="77"/>
                      <a:pt x="62" y="78"/>
                    </a:cubicBezTo>
                    <a:cubicBezTo>
                      <a:pt x="61" y="77"/>
                      <a:pt x="59" y="77"/>
                      <a:pt x="58" y="76"/>
                    </a:cubicBezTo>
                    <a:cubicBezTo>
                      <a:pt x="58" y="77"/>
                      <a:pt x="59" y="77"/>
                      <a:pt x="58" y="77"/>
                    </a:cubicBezTo>
                    <a:cubicBezTo>
                      <a:pt x="58" y="78"/>
                      <a:pt x="58" y="77"/>
                      <a:pt x="57" y="77"/>
                    </a:cubicBezTo>
                    <a:cubicBezTo>
                      <a:pt x="57" y="77"/>
                      <a:pt x="56" y="77"/>
                      <a:pt x="56" y="78"/>
                    </a:cubicBezTo>
                    <a:cubicBezTo>
                      <a:pt x="56" y="78"/>
                      <a:pt x="56" y="79"/>
                      <a:pt x="56" y="79"/>
                    </a:cubicBezTo>
                    <a:cubicBezTo>
                      <a:pt x="56" y="79"/>
                      <a:pt x="56" y="79"/>
                      <a:pt x="56" y="79"/>
                    </a:cubicBezTo>
                    <a:cubicBezTo>
                      <a:pt x="55" y="79"/>
                      <a:pt x="55" y="80"/>
                      <a:pt x="55" y="80"/>
                    </a:cubicBezTo>
                    <a:cubicBezTo>
                      <a:pt x="55" y="80"/>
                      <a:pt x="54" y="80"/>
                      <a:pt x="54" y="81"/>
                    </a:cubicBezTo>
                    <a:cubicBezTo>
                      <a:pt x="54" y="80"/>
                      <a:pt x="54" y="80"/>
                      <a:pt x="55" y="80"/>
                    </a:cubicBezTo>
                    <a:cubicBezTo>
                      <a:pt x="55" y="79"/>
                      <a:pt x="55" y="79"/>
                      <a:pt x="55" y="79"/>
                    </a:cubicBezTo>
                    <a:cubicBezTo>
                      <a:pt x="55" y="79"/>
                      <a:pt x="55" y="79"/>
                      <a:pt x="55" y="79"/>
                    </a:cubicBezTo>
                    <a:cubicBezTo>
                      <a:pt x="55" y="78"/>
                      <a:pt x="55" y="78"/>
                      <a:pt x="55" y="78"/>
                    </a:cubicBezTo>
                    <a:cubicBezTo>
                      <a:pt x="55" y="78"/>
                      <a:pt x="55" y="77"/>
                      <a:pt x="55" y="77"/>
                    </a:cubicBezTo>
                    <a:cubicBezTo>
                      <a:pt x="55" y="77"/>
                      <a:pt x="55" y="76"/>
                      <a:pt x="55" y="76"/>
                    </a:cubicBezTo>
                    <a:cubicBezTo>
                      <a:pt x="55" y="76"/>
                      <a:pt x="55" y="76"/>
                      <a:pt x="55" y="77"/>
                    </a:cubicBezTo>
                    <a:cubicBezTo>
                      <a:pt x="55" y="76"/>
                      <a:pt x="55" y="76"/>
                      <a:pt x="55" y="76"/>
                    </a:cubicBezTo>
                    <a:cubicBezTo>
                      <a:pt x="54" y="77"/>
                      <a:pt x="54" y="77"/>
                      <a:pt x="54" y="77"/>
                    </a:cubicBezTo>
                    <a:cubicBezTo>
                      <a:pt x="54" y="77"/>
                      <a:pt x="54" y="77"/>
                      <a:pt x="54" y="77"/>
                    </a:cubicBezTo>
                    <a:cubicBezTo>
                      <a:pt x="54" y="77"/>
                      <a:pt x="54" y="77"/>
                      <a:pt x="53" y="78"/>
                    </a:cubicBezTo>
                    <a:cubicBezTo>
                      <a:pt x="53" y="78"/>
                      <a:pt x="54" y="79"/>
                      <a:pt x="54" y="79"/>
                    </a:cubicBezTo>
                    <a:cubicBezTo>
                      <a:pt x="54" y="79"/>
                      <a:pt x="53" y="80"/>
                      <a:pt x="53" y="80"/>
                    </a:cubicBezTo>
                    <a:cubicBezTo>
                      <a:pt x="53" y="79"/>
                      <a:pt x="53" y="79"/>
                      <a:pt x="53" y="79"/>
                    </a:cubicBezTo>
                    <a:cubicBezTo>
                      <a:pt x="53" y="79"/>
                      <a:pt x="53" y="79"/>
                      <a:pt x="53" y="79"/>
                    </a:cubicBezTo>
                    <a:cubicBezTo>
                      <a:pt x="53" y="78"/>
                      <a:pt x="53" y="78"/>
                      <a:pt x="53" y="78"/>
                    </a:cubicBezTo>
                    <a:cubicBezTo>
                      <a:pt x="53" y="78"/>
                      <a:pt x="53" y="78"/>
                      <a:pt x="53" y="77"/>
                    </a:cubicBezTo>
                    <a:cubicBezTo>
                      <a:pt x="53" y="77"/>
                      <a:pt x="52" y="77"/>
                      <a:pt x="52" y="77"/>
                    </a:cubicBezTo>
                    <a:cubicBezTo>
                      <a:pt x="52" y="77"/>
                      <a:pt x="51" y="77"/>
                      <a:pt x="51" y="78"/>
                    </a:cubicBezTo>
                    <a:cubicBezTo>
                      <a:pt x="51" y="78"/>
                      <a:pt x="50" y="78"/>
                      <a:pt x="50" y="79"/>
                    </a:cubicBezTo>
                    <a:cubicBezTo>
                      <a:pt x="51" y="79"/>
                      <a:pt x="51" y="79"/>
                      <a:pt x="51" y="79"/>
                    </a:cubicBezTo>
                    <a:cubicBezTo>
                      <a:pt x="51" y="79"/>
                      <a:pt x="51" y="79"/>
                      <a:pt x="50" y="79"/>
                    </a:cubicBezTo>
                    <a:cubicBezTo>
                      <a:pt x="51" y="79"/>
                      <a:pt x="51" y="80"/>
                      <a:pt x="51" y="80"/>
                    </a:cubicBezTo>
                    <a:cubicBezTo>
                      <a:pt x="51" y="80"/>
                      <a:pt x="51" y="80"/>
                      <a:pt x="51" y="80"/>
                    </a:cubicBezTo>
                    <a:cubicBezTo>
                      <a:pt x="51" y="80"/>
                      <a:pt x="52" y="80"/>
                      <a:pt x="52" y="80"/>
                    </a:cubicBezTo>
                    <a:cubicBezTo>
                      <a:pt x="52" y="80"/>
                      <a:pt x="52" y="81"/>
                      <a:pt x="52" y="81"/>
                    </a:cubicBezTo>
                    <a:cubicBezTo>
                      <a:pt x="52" y="81"/>
                      <a:pt x="52" y="81"/>
                      <a:pt x="52" y="81"/>
                    </a:cubicBezTo>
                    <a:cubicBezTo>
                      <a:pt x="52" y="80"/>
                      <a:pt x="51" y="80"/>
                      <a:pt x="51" y="80"/>
                    </a:cubicBezTo>
                    <a:cubicBezTo>
                      <a:pt x="51" y="80"/>
                      <a:pt x="51" y="80"/>
                      <a:pt x="51" y="80"/>
                    </a:cubicBezTo>
                    <a:cubicBezTo>
                      <a:pt x="50" y="79"/>
                      <a:pt x="50" y="79"/>
                      <a:pt x="49" y="79"/>
                    </a:cubicBezTo>
                    <a:cubicBezTo>
                      <a:pt x="49" y="79"/>
                      <a:pt x="49" y="80"/>
                      <a:pt x="50" y="80"/>
                    </a:cubicBezTo>
                    <a:cubicBezTo>
                      <a:pt x="50" y="80"/>
                      <a:pt x="50" y="80"/>
                      <a:pt x="50" y="80"/>
                    </a:cubicBezTo>
                    <a:cubicBezTo>
                      <a:pt x="50" y="81"/>
                      <a:pt x="49" y="81"/>
                      <a:pt x="49" y="81"/>
                    </a:cubicBezTo>
                    <a:cubicBezTo>
                      <a:pt x="49" y="80"/>
                      <a:pt x="49" y="80"/>
                      <a:pt x="48" y="80"/>
                    </a:cubicBezTo>
                    <a:cubicBezTo>
                      <a:pt x="48" y="80"/>
                      <a:pt x="48" y="80"/>
                      <a:pt x="48" y="80"/>
                    </a:cubicBezTo>
                    <a:cubicBezTo>
                      <a:pt x="48" y="80"/>
                      <a:pt x="48" y="80"/>
                      <a:pt x="48" y="79"/>
                    </a:cubicBezTo>
                    <a:cubicBezTo>
                      <a:pt x="48" y="79"/>
                      <a:pt x="47" y="80"/>
                      <a:pt x="47" y="80"/>
                    </a:cubicBezTo>
                    <a:cubicBezTo>
                      <a:pt x="47" y="80"/>
                      <a:pt x="47" y="80"/>
                      <a:pt x="47" y="81"/>
                    </a:cubicBezTo>
                    <a:cubicBezTo>
                      <a:pt x="47" y="81"/>
                      <a:pt x="47" y="81"/>
                      <a:pt x="47" y="81"/>
                    </a:cubicBezTo>
                    <a:cubicBezTo>
                      <a:pt x="47" y="81"/>
                      <a:pt x="47" y="82"/>
                      <a:pt x="46" y="82"/>
                    </a:cubicBezTo>
                    <a:cubicBezTo>
                      <a:pt x="46" y="82"/>
                      <a:pt x="46" y="82"/>
                      <a:pt x="46" y="82"/>
                    </a:cubicBezTo>
                    <a:cubicBezTo>
                      <a:pt x="45" y="82"/>
                      <a:pt x="46" y="83"/>
                      <a:pt x="46" y="83"/>
                    </a:cubicBezTo>
                    <a:cubicBezTo>
                      <a:pt x="46" y="83"/>
                      <a:pt x="45" y="83"/>
                      <a:pt x="45" y="83"/>
                    </a:cubicBezTo>
                    <a:cubicBezTo>
                      <a:pt x="45" y="84"/>
                      <a:pt x="46" y="84"/>
                      <a:pt x="46" y="84"/>
                    </a:cubicBezTo>
                    <a:cubicBezTo>
                      <a:pt x="46" y="84"/>
                      <a:pt x="45" y="84"/>
                      <a:pt x="45" y="84"/>
                    </a:cubicBezTo>
                    <a:cubicBezTo>
                      <a:pt x="45" y="84"/>
                      <a:pt x="45" y="84"/>
                      <a:pt x="46" y="84"/>
                    </a:cubicBezTo>
                    <a:cubicBezTo>
                      <a:pt x="45" y="84"/>
                      <a:pt x="44" y="84"/>
                      <a:pt x="44" y="84"/>
                    </a:cubicBezTo>
                    <a:cubicBezTo>
                      <a:pt x="43" y="85"/>
                      <a:pt x="42" y="85"/>
                      <a:pt x="42" y="85"/>
                    </a:cubicBezTo>
                    <a:cubicBezTo>
                      <a:pt x="42" y="85"/>
                      <a:pt x="42" y="85"/>
                      <a:pt x="42" y="86"/>
                    </a:cubicBezTo>
                    <a:cubicBezTo>
                      <a:pt x="42" y="86"/>
                      <a:pt x="43" y="86"/>
                      <a:pt x="44" y="86"/>
                    </a:cubicBezTo>
                    <a:cubicBezTo>
                      <a:pt x="44" y="86"/>
                      <a:pt x="45" y="85"/>
                      <a:pt x="45" y="85"/>
                    </a:cubicBezTo>
                    <a:cubicBezTo>
                      <a:pt x="45" y="85"/>
                      <a:pt x="46" y="86"/>
                      <a:pt x="46" y="86"/>
                    </a:cubicBezTo>
                    <a:cubicBezTo>
                      <a:pt x="46" y="86"/>
                      <a:pt x="44" y="87"/>
                      <a:pt x="45" y="87"/>
                    </a:cubicBezTo>
                    <a:cubicBezTo>
                      <a:pt x="44" y="87"/>
                      <a:pt x="44" y="87"/>
                      <a:pt x="44" y="86"/>
                    </a:cubicBezTo>
                    <a:cubicBezTo>
                      <a:pt x="43" y="86"/>
                      <a:pt x="42" y="87"/>
                      <a:pt x="42" y="87"/>
                    </a:cubicBezTo>
                    <a:cubicBezTo>
                      <a:pt x="42" y="87"/>
                      <a:pt x="42" y="87"/>
                      <a:pt x="43" y="88"/>
                    </a:cubicBezTo>
                    <a:cubicBezTo>
                      <a:pt x="42" y="88"/>
                      <a:pt x="42" y="87"/>
                      <a:pt x="41" y="87"/>
                    </a:cubicBezTo>
                    <a:cubicBezTo>
                      <a:pt x="42" y="87"/>
                      <a:pt x="42" y="87"/>
                      <a:pt x="42" y="87"/>
                    </a:cubicBezTo>
                    <a:cubicBezTo>
                      <a:pt x="42" y="88"/>
                      <a:pt x="41" y="88"/>
                      <a:pt x="41" y="88"/>
                    </a:cubicBezTo>
                    <a:cubicBezTo>
                      <a:pt x="41" y="88"/>
                      <a:pt x="41" y="88"/>
                      <a:pt x="42" y="88"/>
                    </a:cubicBezTo>
                    <a:cubicBezTo>
                      <a:pt x="42" y="88"/>
                      <a:pt x="42" y="88"/>
                      <a:pt x="42" y="88"/>
                    </a:cubicBezTo>
                    <a:cubicBezTo>
                      <a:pt x="42" y="88"/>
                      <a:pt x="41" y="88"/>
                      <a:pt x="41" y="88"/>
                    </a:cubicBezTo>
                    <a:cubicBezTo>
                      <a:pt x="41" y="88"/>
                      <a:pt x="41" y="88"/>
                      <a:pt x="42" y="89"/>
                    </a:cubicBezTo>
                    <a:cubicBezTo>
                      <a:pt x="41" y="89"/>
                      <a:pt x="42" y="89"/>
                      <a:pt x="42" y="89"/>
                    </a:cubicBezTo>
                    <a:cubicBezTo>
                      <a:pt x="41" y="89"/>
                      <a:pt x="41" y="89"/>
                      <a:pt x="41" y="89"/>
                    </a:cubicBezTo>
                    <a:cubicBezTo>
                      <a:pt x="41" y="89"/>
                      <a:pt x="41" y="89"/>
                      <a:pt x="41" y="89"/>
                    </a:cubicBezTo>
                    <a:cubicBezTo>
                      <a:pt x="41" y="89"/>
                      <a:pt x="41" y="89"/>
                      <a:pt x="41" y="89"/>
                    </a:cubicBezTo>
                    <a:cubicBezTo>
                      <a:pt x="41" y="89"/>
                      <a:pt x="41" y="89"/>
                      <a:pt x="41" y="90"/>
                    </a:cubicBezTo>
                    <a:cubicBezTo>
                      <a:pt x="41" y="89"/>
                      <a:pt x="41" y="89"/>
                      <a:pt x="40" y="89"/>
                    </a:cubicBezTo>
                    <a:cubicBezTo>
                      <a:pt x="40" y="88"/>
                      <a:pt x="40" y="88"/>
                      <a:pt x="40" y="87"/>
                    </a:cubicBezTo>
                    <a:cubicBezTo>
                      <a:pt x="40" y="87"/>
                      <a:pt x="39" y="88"/>
                      <a:pt x="39" y="88"/>
                    </a:cubicBezTo>
                    <a:cubicBezTo>
                      <a:pt x="39" y="88"/>
                      <a:pt x="38" y="88"/>
                      <a:pt x="38" y="88"/>
                    </a:cubicBezTo>
                    <a:cubicBezTo>
                      <a:pt x="38" y="88"/>
                      <a:pt x="39" y="87"/>
                      <a:pt x="38" y="87"/>
                    </a:cubicBezTo>
                    <a:cubicBezTo>
                      <a:pt x="38" y="87"/>
                      <a:pt x="38" y="88"/>
                      <a:pt x="38" y="88"/>
                    </a:cubicBezTo>
                    <a:cubicBezTo>
                      <a:pt x="38" y="88"/>
                      <a:pt x="38" y="88"/>
                      <a:pt x="38" y="88"/>
                    </a:cubicBezTo>
                    <a:cubicBezTo>
                      <a:pt x="38" y="88"/>
                      <a:pt x="37" y="88"/>
                      <a:pt x="37" y="88"/>
                    </a:cubicBezTo>
                    <a:cubicBezTo>
                      <a:pt x="38" y="88"/>
                      <a:pt x="39" y="88"/>
                      <a:pt x="39" y="88"/>
                    </a:cubicBezTo>
                    <a:cubicBezTo>
                      <a:pt x="39" y="89"/>
                      <a:pt x="38" y="89"/>
                      <a:pt x="38" y="89"/>
                    </a:cubicBezTo>
                    <a:cubicBezTo>
                      <a:pt x="37" y="89"/>
                      <a:pt x="37" y="89"/>
                      <a:pt x="37" y="89"/>
                    </a:cubicBezTo>
                    <a:cubicBezTo>
                      <a:pt x="37" y="89"/>
                      <a:pt x="37" y="89"/>
                      <a:pt x="37" y="89"/>
                    </a:cubicBezTo>
                    <a:cubicBezTo>
                      <a:pt x="37" y="89"/>
                      <a:pt x="37" y="89"/>
                      <a:pt x="37" y="89"/>
                    </a:cubicBezTo>
                    <a:cubicBezTo>
                      <a:pt x="37" y="89"/>
                      <a:pt x="36" y="89"/>
                      <a:pt x="36" y="89"/>
                    </a:cubicBezTo>
                    <a:cubicBezTo>
                      <a:pt x="36" y="90"/>
                      <a:pt x="35" y="90"/>
                      <a:pt x="35" y="90"/>
                    </a:cubicBezTo>
                    <a:cubicBezTo>
                      <a:pt x="35" y="90"/>
                      <a:pt x="36" y="90"/>
                      <a:pt x="35" y="91"/>
                    </a:cubicBezTo>
                    <a:cubicBezTo>
                      <a:pt x="36" y="90"/>
                      <a:pt x="38" y="90"/>
                      <a:pt x="38" y="89"/>
                    </a:cubicBezTo>
                    <a:cubicBezTo>
                      <a:pt x="38" y="89"/>
                      <a:pt x="38" y="90"/>
                      <a:pt x="39" y="90"/>
                    </a:cubicBezTo>
                    <a:cubicBezTo>
                      <a:pt x="38" y="90"/>
                      <a:pt x="37" y="90"/>
                      <a:pt x="37" y="91"/>
                    </a:cubicBezTo>
                    <a:cubicBezTo>
                      <a:pt x="37" y="91"/>
                      <a:pt x="38" y="91"/>
                      <a:pt x="38" y="91"/>
                    </a:cubicBezTo>
                    <a:cubicBezTo>
                      <a:pt x="38" y="91"/>
                      <a:pt x="38" y="91"/>
                      <a:pt x="38" y="92"/>
                    </a:cubicBezTo>
                    <a:cubicBezTo>
                      <a:pt x="38" y="92"/>
                      <a:pt x="39" y="91"/>
                      <a:pt x="39" y="91"/>
                    </a:cubicBezTo>
                    <a:cubicBezTo>
                      <a:pt x="39" y="91"/>
                      <a:pt x="38" y="92"/>
                      <a:pt x="38" y="92"/>
                    </a:cubicBezTo>
                    <a:cubicBezTo>
                      <a:pt x="38" y="92"/>
                      <a:pt x="39" y="92"/>
                      <a:pt x="39" y="92"/>
                    </a:cubicBezTo>
                    <a:cubicBezTo>
                      <a:pt x="38" y="92"/>
                      <a:pt x="37" y="92"/>
                      <a:pt x="37" y="92"/>
                    </a:cubicBezTo>
                    <a:cubicBezTo>
                      <a:pt x="37" y="92"/>
                      <a:pt x="36" y="92"/>
                      <a:pt x="36" y="92"/>
                    </a:cubicBezTo>
                    <a:cubicBezTo>
                      <a:pt x="36" y="92"/>
                      <a:pt x="37" y="91"/>
                      <a:pt x="36" y="91"/>
                    </a:cubicBezTo>
                    <a:cubicBezTo>
                      <a:pt x="36" y="91"/>
                      <a:pt x="35" y="91"/>
                      <a:pt x="35" y="92"/>
                    </a:cubicBezTo>
                    <a:cubicBezTo>
                      <a:pt x="35" y="92"/>
                      <a:pt x="36" y="92"/>
                      <a:pt x="36" y="92"/>
                    </a:cubicBezTo>
                    <a:cubicBezTo>
                      <a:pt x="36" y="92"/>
                      <a:pt x="36" y="92"/>
                      <a:pt x="36" y="92"/>
                    </a:cubicBezTo>
                    <a:cubicBezTo>
                      <a:pt x="35" y="92"/>
                      <a:pt x="35" y="92"/>
                      <a:pt x="35" y="92"/>
                    </a:cubicBezTo>
                    <a:cubicBezTo>
                      <a:pt x="35" y="92"/>
                      <a:pt x="35" y="93"/>
                      <a:pt x="34" y="93"/>
                    </a:cubicBezTo>
                    <a:cubicBezTo>
                      <a:pt x="34" y="93"/>
                      <a:pt x="34" y="93"/>
                      <a:pt x="34" y="93"/>
                    </a:cubicBezTo>
                    <a:cubicBezTo>
                      <a:pt x="35" y="93"/>
                      <a:pt x="35" y="93"/>
                      <a:pt x="36" y="93"/>
                    </a:cubicBezTo>
                    <a:cubicBezTo>
                      <a:pt x="37" y="93"/>
                      <a:pt x="37" y="93"/>
                      <a:pt x="37" y="93"/>
                    </a:cubicBezTo>
                    <a:cubicBezTo>
                      <a:pt x="38" y="93"/>
                      <a:pt x="38" y="93"/>
                      <a:pt x="38" y="94"/>
                    </a:cubicBezTo>
                    <a:cubicBezTo>
                      <a:pt x="38" y="94"/>
                      <a:pt x="38" y="94"/>
                      <a:pt x="38" y="94"/>
                    </a:cubicBezTo>
                    <a:cubicBezTo>
                      <a:pt x="37" y="93"/>
                      <a:pt x="37" y="93"/>
                      <a:pt x="37" y="93"/>
                    </a:cubicBezTo>
                    <a:cubicBezTo>
                      <a:pt x="36" y="93"/>
                      <a:pt x="36" y="93"/>
                      <a:pt x="35" y="93"/>
                    </a:cubicBezTo>
                    <a:cubicBezTo>
                      <a:pt x="35" y="93"/>
                      <a:pt x="34" y="94"/>
                      <a:pt x="34" y="94"/>
                    </a:cubicBezTo>
                    <a:cubicBezTo>
                      <a:pt x="34" y="94"/>
                      <a:pt x="34" y="94"/>
                      <a:pt x="34" y="94"/>
                    </a:cubicBezTo>
                    <a:cubicBezTo>
                      <a:pt x="34" y="94"/>
                      <a:pt x="34" y="94"/>
                      <a:pt x="35" y="94"/>
                    </a:cubicBezTo>
                    <a:cubicBezTo>
                      <a:pt x="34" y="94"/>
                      <a:pt x="34" y="94"/>
                      <a:pt x="33" y="94"/>
                    </a:cubicBezTo>
                    <a:cubicBezTo>
                      <a:pt x="32" y="95"/>
                      <a:pt x="32" y="95"/>
                      <a:pt x="31" y="95"/>
                    </a:cubicBezTo>
                    <a:cubicBezTo>
                      <a:pt x="32" y="96"/>
                      <a:pt x="32" y="96"/>
                      <a:pt x="33" y="96"/>
                    </a:cubicBezTo>
                    <a:cubicBezTo>
                      <a:pt x="32" y="96"/>
                      <a:pt x="31" y="96"/>
                      <a:pt x="30" y="96"/>
                    </a:cubicBezTo>
                    <a:cubicBezTo>
                      <a:pt x="31" y="96"/>
                      <a:pt x="31" y="97"/>
                      <a:pt x="31" y="97"/>
                    </a:cubicBezTo>
                    <a:cubicBezTo>
                      <a:pt x="31" y="97"/>
                      <a:pt x="30" y="97"/>
                      <a:pt x="30" y="97"/>
                    </a:cubicBezTo>
                    <a:cubicBezTo>
                      <a:pt x="31" y="97"/>
                      <a:pt x="30" y="97"/>
                      <a:pt x="30" y="97"/>
                    </a:cubicBezTo>
                    <a:cubicBezTo>
                      <a:pt x="30" y="97"/>
                      <a:pt x="31" y="97"/>
                      <a:pt x="31" y="97"/>
                    </a:cubicBezTo>
                    <a:cubicBezTo>
                      <a:pt x="31" y="97"/>
                      <a:pt x="31" y="97"/>
                      <a:pt x="31" y="97"/>
                    </a:cubicBezTo>
                    <a:cubicBezTo>
                      <a:pt x="32" y="97"/>
                      <a:pt x="31" y="97"/>
                      <a:pt x="31" y="97"/>
                    </a:cubicBezTo>
                    <a:cubicBezTo>
                      <a:pt x="31" y="98"/>
                      <a:pt x="29" y="97"/>
                      <a:pt x="29" y="98"/>
                    </a:cubicBezTo>
                    <a:cubicBezTo>
                      <a:pt x="29" y="98"/>
                      <a:pt x="29" y="98"/>
                      <a:pt x="29" y="99"/>
                    </a:cubicBezTo>
                    <a:cubicBezTo>
                      <a:pt x="29" y="99"/>
                      <a:pt x="30" y="99"/>
                      <a:pt x="30" y="99"/>
                    </a:cubicBezTo>
                    <a:cubicBezTo>
                      <a:pt x="30" y="99"/>
                      <a:pt x="29" y="99"/>
                      <a:pt x="29" y="99"/>
                    </a:cubicBezTo>
                    <a:cubicBezTo>
                      <a:pt x="30" y="99"/>
                      <a:pt x="30" y="99"/>
                      <a:pt x="31" y="99"/>
                    </a:cubicBezTo>
                    <a:cubicBezTo>
                      <a:pt x="32" y="99"/>
                      <a:pt x="32" y="99"/>
                      <a:pt x="33" y="99"/>
                    </a:cubicBezTo>
                    <a:cubicBezTo>
                      <a:pt x="33" y="99"/>
                      <a:pt x="32" y="100"/>
                      <a:pt x="31" y="100"/>
                    </a:cubicBezTo>
                    <a:cubicBezTo>
                      <a:pt x="31" y="100"/>
                      <a:pt x="31" y="99"/>
                      <a:pt x="31" y="99"/>
                    </a:cubicBezTo>
                    <a:cubicBezTo>
                      <a:pt x="31" y="99"/>
                      <a:pt x="30" y="99"/>
                      <a:pt x="30" y="99"/>
                    </a:cubicBezTo>
                    <a:cubicBezTo>
                      <a:pt x="30" y="100"/>
                      <a:pt x="29" y="100"/>
                      <a:pt x="29" y="100"/>
                    </a:cubicBezTo>
                    <a:cubicBezTo>
                      <a:pt x="29" y="100"/>
                      <a:pt x="29" y="100"/>
                      <a:pt x="28" y="100"/>
                    </a:cubicBezTo>
                    <a:cubicBezTo>
                      <a:pt x="28" y="100"/>
                      <a:pt x="29" y="100"/>
                      <a:pt x="29" y="100"/>
                    </a:cubicBezTo>
                    <a:cubicBezTo>
                      <a:pt x="29" y="100"/>
                      <a:pt x="29" y="101"/>
                      <a:pt x="29" y="101"/>
                    </a:cubicBezTo>
                    <a:cubicBezTo>
                      <a:pt x="29" y="101"/>
                      <a:pt x="30" y="101"/>
                      <a:pt x="30" y="101"/>
                    </a:cubicBezTo>
                    <a:cubicBezTo>
                      <a:pt x="29" y="101"/>
                      <a:pt x="29" y="100"/>
                      <a:pt x="28" y="101"/>
                    </a:cubicBezTo>
                    <a:cubicBezTo>
                      <a:pt x="28" y="101"/>
                      <a:pt x="28" y="102"/>
                      <a:pt x="28" y="102"/>
                    </a:cubicBezTo>
                    <a:cubicBezTo>
                      <a:pt x="28" y="102"/>
                      <a:pt x="28" y="102"/>
                      <a:pt x="28" y="103"/>
                    </a:cubicBezTo>
                    <a:cubicBezTo>
                      <a:pt x="28" y="103"/>
                      <a:pt x="28" y="103"/>
                      <a:pt x="28" y="103"/>
                    </a:cubicBezTo>
                    <a:cubicBezTo>
                      <a:pt x="28" y="103"/>
                      <a:pt x="28" y="103"/>
                      <a:pt x="28" y="103"/>
                    </a:cubicBezTo>
                    <a:cubicBezTo>
                      <a:pt x="27" y="102"/>
                      <a:pt x="27" y="102"/>
                      <a:pt x="27" y="103"/>
                    </a:cubicBezTo>
                    <a:cubicBezTo>
                      <a:pt x="27" y="103"/>
                      <a:pt x="28" y="103"/>
                      <a:pt x="28" y="103"/>
                    </a:cubicBezTo>
                    <a:cubicBezTo>
                      <a:pt x="27" y="104"/>
                      <a:pt x="28" y="104"/>
                      <a:pt x="28" y="104"/>
                    </a:cubicBezTo>
                    <a:cubicBezTo>
                      <a:pt x="28" y="104"/>
                      <a:pt x="28" y="104"/>
                      <a:pt x="28" y="104"/>
                    </a:cubicBezTo>
                    <a:cubicBezTo>
                      <a:pt x="28" y="104"/>
                      <a:pt x="28" y="104"/>
                      <a:pt x="28" y="104"/>
                    </a:cubicBezTo>
                    <a:cubicBezTo>
                      <a:pt x="28" y="104"/>
                      <a:pt x="27" y="104"/>
                      <a:pt x="27" y="103"/>
                    </a:cubicBezTo>
                    <a:cubicBezTo>
                      <a:pt x="26" y="104"/>
                      <a:pt x="26" y="105"/>
                      <a:pt x="26" y="105"/>
                    </a:cubicBezTo>
                    <a:cubicBezTo>
                      <a:pt x="26" y="105"/>
                      <a:pt x="27" y="104"/>
                      <a:pt x="27" y="105"/>
                    </a:cubicBezTo>
                    <a:cubicBezTo>
                      <a:pt x="27" y="106"/>
                      <a:pt x="27" y="105"/>
                      <a:pt x="27" y="105"/>
                    </a:cubicBezTo>
                    <a:cubicBezTo>
                      <a:pt x="27" y="106"/>
                      <a:pt x="28" y="105"/>
                      <a:pt x="28" y="105"/>
                    </a:cubicBezTo>
                    <a:cubicBezTo>
                      <a:pt x="28" y="105"/>
                      <a:pt x="28" y="105"/>
                      <a:pt x="29" y="105"/>
                    </a:cubicBezTo>
                    <a:cubicBezTo>
                      <a:pt x="28" y="105"/>
                      <a:pt x="28" y="105"/>
                      <a:pt x="27" y="106"/>
                    </a:cubicBezTo>
                    <a:cubicBezTo>
                      <a:pt x="27" y="106"/>
                      <a:pt x="27" y="106"/>
                      <a:pt x="27" y="106"/>
                    </a:cubicBezTo>
                    <a:cubicBezTo>
                      <a:pt x="27" y="106"/>
                      <a:pt x="27" y="106"/>
                      <a:pt x="26" y="106"/>
                    </a:cubicBezTo>
                    <a:cubicBezTo>
                      <a:pt x="27" y="106"/>
                      <a:pt x="27" y="105"/>
                      <a:pt x="26" y="105"/>
                    </a:cubicBezTo>
                    <a:cubicBezTo>
                      <a:pt x="26" y="105"/>
                      <a:pt x="25" y="106"/>
                      <a:pt x="25" y="106"/>
                    </a:cubicBezTo>
                    <a:cubicBezTo>
                      <a:pt x="25" y="106"/>
                      <a:pt x="25" y="106"/>
                      <a:pt x="25" y="106"/>
                    </a:cubicBezTo>
                    <a:cubicBezTo>
                      <a:pt x="24" y="107"/>
                      <a:pt x="24" y="107"/>
                      <a:pt x="23" y="108"/>
                    </a:cubicBezTo>
                    <a:cubicBezTo>
                      <a:pt x="23" y="108"/>
                      <a:pt x="24" y="108"/>
                      <a:pt x="24" y="107"/>
                    </a:cubicBezTo>
                    <a:cubicBezTo>
                      <a:pt x="24" y="107"/>
                      <a:pt x="24" y="107"/>
                      <a:pt x="24" y="107"/>
                    </a:cubicBezTo>
                    <a:cubicBezTo>
                      <a:pt x="25" y="107"/>
                      <a:pt x="25" y="107"/>
                      <a:pt x="25" y="107"/>
                    </a:cubicBezTo>
                    <a:cubicBezTo>
                      <a:pt x="25" y="107"/>
                      <a:pt x="25" y="107"/>
                      <a:pt x="26" y="107"/>
                    </a:cubicBezTo>
                    <a:cubicBezTo>
                      <a:pt x="26" y="107"/>
                      <a:pt x="27" y="107"/>
                      <a:pt x="27" y="107"/>
                    </a:cubicBezTo>
                    <a:cubicBezTo>
                      <a:pt x="27" y="107"/>
                      <a:pt x="26" y="107"/>
                      <a:pt x="26" y="107"/>
                    </a:cubicBezTo>
                    <a:cubicBezTo>
                      <a:pt x="26" y="107"/>
                      <a:pt x="26" y="107"/>
                      <a:pt x="26" y="107"/>
                    </a:cubicBezTo>
                    <a:cubicBezTo>
                      <a:pt x="25" y="107"/>
                      <a:pt x="25" y="107"/>
                      <a:pt x="24" y="108"/>
                    </a:cubicBezTo>
                    <a:cubicBezTo>
                      <a:pt x="24" y="108"/>
                      <a:pt x="25" y="108"/>
                      <a:pt x="25" y="108"/>
                    </a:cubicBezTo>
                    <a:cubicBezTo>
                      <a:pt x="24" y="108"/>
                      <a:pt x="24" y="108"/>
                      <a:pt x="23" y="108"/>
                    </a:cubicBezTo>
                    <a:cubicBezTo>
                      <a:pt x="24" y="108"/>
                      <a:pt x="24" y="109"/>
                      <a:pt x="24" y="109"/>
                    </a:cubicBezTo>
                    <a:cubicBezTo>
                      <a:pt x="24" y="109"/>
                      <a:pt x="23" y="110"/>
                      <a:pt x="24" y="109"/>
                    </a:cubicBezTo>
                    <a:cubicBezTo>
                      <a:pt x="24" y="110"/>
                      <a:pt x="23" y="110"/>
                      <a:pt x="23" y="110"/>
                    </a:cubicBezTo>
                    <a:cubicBezTo>
                      <a:pt x="23" y="110"/>
                      <a:pt x="23" y="110"/>
                      <a:pt x="23" y="110"/>
                    </a:cubicBezTo>
                    <a:cubicBezTo>
                      <a:pt x="22" y="109"/>
                      <a:pt x="22" y="109"/>
                      <a:pt x="21" y="109"/>
                    </a:cubicBezTo>
                    <a:cubicBezTo>
                      <a:pt x="21" y="110"/>
                      <a:pt x="21" y="110"/>
                      <a:pt x="20" y="110"/>
                    </a:cubicBezTo>
                    <a:cubicBezTo>
                      <a:pt x="20" y="111"/>
                      <a:pt x="19" y="111"/>
                      <a:pt x="20" y="111"/>
                    </a:cubicBezTo>
                    <a:cubicBezTo>
                      <a:pt x="19" y="111"/>
                      <a:pt x="18" y="112"/>
                      <a:pt x="18" y="112"/>
                    </a:cubicBezTo>
                    <a:cubicBezTo>
                      <a:pt x="18" y="112"/>
                      <a:pt x="19" y="112"/>
                      <a:pt x="19" y="112"/>
                    </a:cubicBezTo>
                    <a:cubicBezTo>
                      <a:pt x="19" y="113"/>
                      <a:pt x="18" y="113"/>
                      <a:pt x="18" y="113"/>
                    </a:cubicBezTo>
                    <a:cubicBezTo>
                      <a:pt x="18" y="113"/>
                      <a:pt x="18" y="113"/>
                      <a:pt x="19" y="113"/>
                    </a:cubicBezTo>
                    <a:cubicBezTo>
                      <a:pt x="18" y="113"/>
                      <a:pt x="17" y="113"/>
                      <a:pt x="17" y="114"/>
                    </a:cubicBezTo>
                    <a:cubicBezTo>
                      <a:pt x="17" y="114"/>
                      <a:pt x="18" y="114"/>
                      <a:pt x="18" y="114"/>
                    </a:cubicBezTo>
                    <a:cubicBezTo>
                      <a:pt x="18" y="114"/>
                      <a:pt x="18" y="114"/>
                      <a:pt x="18" y="114"/>
                    </a:cubicBezTo>
                    <a:cubicBezTo>
                      <a:pt x="18" y="115"/>
                      <a:pt x="18" y="115"/>
                      <a:pt x="18" y="115"/>
                    </a:cubicBezTo>
                    <a:cubicBezTo>
                      <a:pt x="18" y="115"/>
                      <a:pt x="18" y="115"/>
                      <a:pt x="19" y="115"/>
                    </a:cubicBezTo>
                    <a:cubicBezTo>
                      <a:pt x="19" y="115"/>
                      <a:pt x="20" y="114"/>
                      <a:pt x="21" y="114"/>
                    </a:cubicBezTo>
                    <a:cubicBezTo>
                      <a:pt x="21" y="114"/>
                      <a:pt x="21" y="114"/>
                      <a:pt x="22" y="114"/>
                    </a:cubicBezTo>
                    <a:cubicBezTo>
                      <a:pt x="22" y="113"/>
                      <a:pt x="22" y="113"/>
                      <a:pt x="22" y="113"/>
                    </a:cubicBezTo>
                    <a:cubicBezTo>
                      <a:pt x="21" y="113"/>
                      <a:pt x="21" y="113"/>
                      <a:pt x="20" y="113"/>
                    </a:cubicBezTo>
                    <a:cubicBezTo>
                      <a:pt x="21" y="113"/>
                      <a:pt x="22" y="112"/>
                      <a:pt x="23" y="112"/>
                    </a:cubicBezTo>
                    <a:cubicBezTo>
                      <a:pt x="23" y="111"/>
                      <a:pt x="23" y="112"/>
                      <a:pt x="24" y="112"/>
                    </a:cubicBezTo>
                    <a:cubicBezTo>
                      <a:pt x="23" y="112"/>
                      <a:pt x="23" y="113"/>
                      <a:pt x="22" y="113"/>
                    </a:cubicBezTo>
                    <a:cubicBezTo>
                      <a:pt x="22" y="113"/>
                      <a:pt x="23" y="113"/>
                      <a:pt x="23" y="113"/>
                    </a:cubicBezTo>
                    <a:cubicBezTo>
                      <a:pt x="23" y="114"/>
                      <a:pt x="21" y="114"/>
                      <a:pt x="21" y="115"/>
                    </a:cubicBezTo>
                    <a:cubicBezTo>
                      <a:pt x="21" y="115"/>
                      <a:pt x="21" y="115"/>
                      <a:pt x="21" y="115"/>
                    </a:cubicBezTo>
                    <a:cubicBezTo>
                      <a:pt x="21" y="115"/>
                      <a:pt x="21" y="115"/>
                      <a:pt x="21" y="115"/>
                    </a:cubicBezTo>
                    <a:cubicBezTo>
                      <a:pt x="20" y="115"/>
                      <a:pt x="19" y="116"/>
                      <a:pt x="18" y="116"/>
                    </a:cubicBezTo>
                    <a:cubicBezTo>
                      <a:pt x="18" y="116"/>
                      <a:pt x="18" y="115"/>
                      <a:pt x="18" y="115"/>
                    </a:cubicBezTo>
                    <a:cubicBezTo>
                      <a:pt x="18" y="115"/>
                      <a:pt x="17" y="114"/>
                      <a:pt x="17" y="114"/>
                    </a:cubicBezTo>
                    <a:cubicBezTo>
                      <a:pt x="17" y="115"/>
                      <a:pt x="16" y="115"/>
                      <a:pt x="15" y="115"/>
                    </a:cubicBezTo>
                    <a:cubicBezTo>
                      <a:pt x="16" y="115"/>
                      <a:pt x="16" y="115"/>
                      <a:pt x="17" y="115"/>
                    </a:cubicBezTo>
                    <a:cubicBezTo>
                      <a:pt x="16" y="116"/>
                      <a:pt x="15" y="116"/>
                      <a:pt x="15" y="116"/>
                    </a:cubicBezTo>
                    <a:cubicBezTo>
                      <a:pt x="15" y="116"/>
                      <a:pt x="15" y="116"/>
                      <a:pt x="15" y="116"/>
                    </a:cubicBezTo>
                    <a:cubicBezTo>
                      <a:pt x="15" y="115"/>
                      <a:pt x="14" y="115"/>
                      <a:pt x="14" y="116"/>
                    </a:cubicBezTo>
                    <a:cubicBezTo>
                      <a:pt x="14" y="116"/>
                      <a:pt x="13" y="116"/>
                      <a:pt x="13" y="116"/>
                    </a:cubicBezTo>
                    <a:cubicBezTo>
                      <a:pt x="13" y="116"/>
                      <a:pt x="14" y="117"/>
                      <a:pt x="14" y="117"/>
                    </a:cubicBezTo>
                    <a:cubicBezTo>
                      <a:pt x="14" y="117"/>
                      <a:pt x="12" y="117"/>
                      <a:pt x="12" y="117"/>
                    </a:cubicBezTo>
                    <a:cubicBezTo>
                      <a:pt x="12" y="118"/>
                      <a:pt x="13" y="118"/>
                      <a:pt x="13" y="118"/>
                    </a:cubicBezTo>
                    <a:cubicBezTo>
                      <a:pt x="13" y="118"/>
                      <a:pt x="14" y="118"/>
                      <a:pt x="14" y="119"/>
                    </a:cubicBezTo>
                    <a:cubicBezTo>
                      <a:pt x="14" y="119"/>
                      <a:pt x="13" y="119"/>
                      <a:pt x="13" y="119"/>
                    </a:cubicBezTo>
                    <a:cubicBezTo>
                      <a:pt x="13" y="119"/>
                      <a:pt x="13" y="119"/>
                      <a:pt x="13" y="119"/>
                    </a:cubicBezTo>
                    <a:cubicBezTo>
                      <a:pt x="12" y="118"/>
                      <a:pt x="11" y="116"/>
                      <a:pt x="11" y="118"/>
                    </a:cubicBezTo>
                    <a:cubicBezTo>
                      <a:pt x="11" y="118"/>
                      <a:pt x="11" y="118"/>
                      <a:pt x="11" y="118"/>
                    </a:cubicBezTo>
                    <a:cubicBezTo>
                      <a:pt x="12" y="118"/>
                      <a:pt x="12" y="119"/>
                      <a:pt x="13" y="119"/>
                    </a:cubicBezTo>
                    <a:cubicBezTo>
                      <a:pt x="13" y="119"/>
                      <a:pt x="13" y="119"/>
                      <a:pt x="13" y="119"/>
                    </a:cubicBezTo>
                    <a:cubicBezTo>
                      <a:pt x="13" y="119"/>
                      <a:pt x="12" y="119"/>
                      <a:pt x="11" y="118"/>
                    </a:cubicBezTo>
                    <a:cubicBezTo>
                      <a:pt x="11" y="118"/>
                      <a:pt x="11" y="118"/>
                      <a:pt x="10" y="118"/>
                    </a:cubicBezTo>
                    <a:cubicBezTo>
                      <a:pt x="10" y="118"/>
                      <a:pt x="9" y="118"/>
                      <a:pt x="9" y="118"/>
                    </a:cubicBezTo>
                    <a:cubicBezTo>
                      <a:pt x="9" y="118"/>
                      <a:pt x="9" y="118"/>
                      <a:pt x="9" y="118"/>
                    </a:cubicBezTo>
                    <a:cubicBezTo>
                      <a:pt x="8" y="118"/>
                      <a:pt x="8" y="118"/>
                      <a:pt x="7" y="118"/>
                    </a:cubicBezTo>
                    <a:cubicBezTo>
                      <a:pt x="7" y="119"/>
                      <a:pt x="8" y="119"/>
                      <a:pt x="8" y="119"/>
                    </a:cubicBezTo>
                    <a:cubicBezTo>
                      <a:pt x="8" y="119"/>
                      <a:pt x="8" y="119"/>
                      <a:pt x="8" y="119"/>
                    </a:cubicBezTo>
                    <a:cubicBezTo>
                      <a:pt x="8" y="119"/>
                      <a:pt x="8" y="119"/>
                      <a:pt x="8" y="119"/>
                    </a:cubicBezTo>
                    <a:cubicBezTo>
                      <a:pt x="8" y="119"/>
                      <a:pt x="9" y="119"/>
                      <a:pt x="10" y="119"/>
                    </a:cubicBezTo>
                    <a:cubicBezTo>
                      <a:pt x="10" y="120"/>
                      <a:pt x="11" y="119"/>
                      <a:pt x="11" y="119"/>
                    </a:cubicBezTo>
                    <a:cubicBezTo>
                      <a:pt x="11" y="120"/>
                      <a:pt x="10" y="119"/>
                      <a:pt x="9" y="120"/>
                    </a:cubicBezTo>
                    <a:cubicBezTo>
                      <a:pt x="9" y="120"/>
                      <a:pt x="10" y="120"/>
                      <a:pt x="10" y="120"/>
                    </a:cubicBezTo>
                    <a:cubicBezTo>
                      <a:pt x="10" y="120"/>
                      <a:pt x="10" y="121"/>
                      <a:pt x="9" y="120"/>
                    </a:cubicBezTo>
                    <a:cubicBezTo>
                      <a:pt x="9" y="120"/>
                      <a:pt x="9" y="120"/>
                      <a:pt x="8" y="120"/>
                    </a:cubicBezTo>
                    <a:cubicBezTo>
                      <a:pt x="8" y="120"/>
                      <a:pt x="7" y="120"/>
                      <a:pt x="7" y="120"/>
                    </a:cubicBezTo>
                    <a:cubicBezTo>
                      <a:pt x="7" y="120"/>
                      <a:pt x="5" y="120"/>
                      <a:pt x="5" y="120"/>
                    </a:cubicBezTo>
                    <a:cubicBezTo>
                      <a:pt x="5" y="121"/>
                      <a:pt x="6" y="121"/>
                      <a:pt x="6" y="121"/>
                    </a:cubicBezTo>
                    <a:cubicBezTo>
                      <a:pt x="6" y="121"/>
                      <a:pt x="6" y="121"/>
                      <a:pt x="5" y="121"/>
                    </a:cubicBezTo>
                    <a:cubicBezTo>
                      <a:pt x="6" y="121"/>
                      <a:pt x="6" y="121"/>
                      <a:pt x="6" y="121"/>
                    </a:cubicBezTo>
                    <a:cubicBezTo>
                      <a:pt x="7" y="121"/>
                      <a:pt x="7" y="121"/>
                      <a:pt x="7" y="121"/>
                    </a:cubicBezTo>
                    <a:cubicBezTo>
                      <a:pt x="8" y="121"/>
                      <a:pt x="7" y="122"/>
                      <a:pt x="8" y="122"/>
                    </a:cubicBezTo>
                    <a:cubicBezTo>
                      <a:pt x="8" y="122"/>
                      <a:pt x="8" y="122"/>
                      <a:pt x="9" y="122"/>
                    </a:cubicBezTo>
                    <a:cubicBezTo>
                      <a:pt x="9" y="122"/>
                      <a:pt x="9" y="122"/>
                      <a:pt x="9" y="122"/>
                    </a:cubicBezTo>
                    <a:cubicBezTo>
                      <a:pt x="9" y="122"/>
                      <a:pt x="9" y="122"/>
                      <a:pt x="9" y="122"/>
                    </a:cubicBezTo>
                    <a:cubicBezTo>
                      <a:pt x="8" y="122"/>
                      <a:pt x="8" y="122"/>
                      <a:pt x="8" y="122"/>
                    </a:cubicBezTo>
                    <a:cubicBezTo>
                      <a:pt x="8" y="123"/>
                      <a:pt x="8" y="123"/>
                      <a:pt x="8" y="123"/>
                    </a:cubicBezTo>
                    <a:cubicBezTo>
                      <a:pt x="8" y="123"/>
                      <a:pt x="8" y="123"/>
                      <a:pt x="7" y="123"/>
                    </a:cubicBezTo>
                    <a:cubicBezTo>
                      <a:pt x="8" y="123"/>
                      <a:pt x="8" y="122"/>
                      <a:pt x="7" y="122"/>
                    </a:cubicBezTo>
                    <a:cubicBezTo>
                      <a:pt x="7" y="122"/>
                      <a:pt x="7" y="121"/>
                      <a:pt x="7" y="121"/>
                    </a:cubicBezTo>
                    <a:cubicBezTo>
                      <a:pt x="7" y="121"/>
                      <a:pt x="7" y="121"/>
                      <a:pt x="6" y="121"/>
                    </a:cubicBezTo>
                    <a:cubicBezTo>
                      <a:pt x="6" y="121"/>
                      <a:pt x="6" y="121"/>
                      <a:pt x="6" y="121"/>
                    </a:cubicBezTo>
                    <a:cubicBezTo>
                      <a:pt x="5" y="122"/>
                      <a:pt x="6" y="122"/>
                      <a:pt x="6" y="122"/>
                    </a:cubicBezTo>
                    <a:cubicBezTo>
                      <a:pt x="6" y="123"/>
                      <a:pt x="6" y="122"/>
                      <a:pt x="5" y="122"/>
                    </a:cubicBezTo>
                    <a:cubicBezTo>
                      <a:pt x="5" y="121"/>
                      <a:pt x="5" y="121"/>
                      <a:pt x="5" y="122"/>
                    </a:cubicBezTo>
                    <a:cubicBezTo>
                      <a:pt x="5" y="122"/>
                      <a:pt x="4" y="122"/>
                      <a:pt x="4" y="122"/>
                    </a:cubicBezTo>
                    <a:cubicBezTo>
                      <a:pt x="4" y="122"/>
                      <a:pt x="4" y="122"/>
                      <a:pt x="4" y="123"/>
                    </a:cubicBezTo>
                    <a:cubicBezTo>
                      <a:pt x="5" y="123"/>
                      <a:pt x="5" y="123"/>
                      <a:pt x="5" y="123"/>
                    </a:cubicBezTo>
                    <a:cubicBezTo>
                      <a:pt x="5" y="123"/>
                      <a:pt x="5" y="123"/>
                      <a:pt x="4" y="123"/>
                    </a:cubicBezTo>
                    <a:cubicBezTo>
                      <a:pt x="4" y="123"/>
                      <a:pt x="4" y="123"/>
                      <a:pt x="4" y="123"/>
                    </a:cubicBezTo>
                    <a:cubicBezTo>
                      <a:pt x="4" y="123"/>
                      <a:pt x="3" y="123"/>
                      <a:pt x="3" y="122"/>
                    </a:cubicBezTo>
                    <a:cubicBezTo>
                      <a:pt x="3" y="123"/>
                      <a:pt x="3" y="123"/>
                      <a:pt x="3" y="122"/>
                    </a:cubicBezTo>
                    <a:cubicBezTo>
                      <a:pt x="2" y="122"/>
                      <a:pt x="2" y="122"/>
                      <a:pt x="2" y="123"/>
                    </a:cubicBezTo>
                    <a:cubicBezTo>
                      <a:pt x="2" y="123"/>
                      <a:pt x="2" y="123"/>
                      <a:pt x="2" y="123"/>
                    </a:cubicBezTo>
                    <a:cubicBezTo>
                      <a:pt x="2" y="123"/>
                      <a:pt x="2" y="122"/>
                      <a:pt x="1" y="122"/>
                    </a:cubicBezTo>
                    <a:cubicBezTo>
                      <a:pt x="1" y="122"/>
                      <a:pt x="2" y="123"/>
                      <a:pt x="2" y="123"/>
                    </a:cubicBezTo>
                    <a:cubicBezTo>
                      <a:pt x="2" y="123"/>
                      <a:pt x="1" y="124"/>
                      <a:pt x="1" y="124"/>
                    </a:cubicBezTo>
                    <a:cubicBezTo>
                      <a:pt x="2" y="124"/>
                      <a:pt x="3" y="124"/>
                      <a:pt x="4" y="124"/>
                    </a:cubicBezTo>
                    <a:cubicBezTo>
                      <a:pt x="5" y="124"/>
                      <a:pt x="5" y="124"/>
                      <a:pt x="6" y="124"/>
                    </a:cubicBezTo>
                    <a:cubicBezTo>
                      <a:pt x="6" y="124"/>
                      <a:pt x="6" y="124"/>
                      <a:pt x="6" y="124"/>
                    </a:cubicBezTo>
                    <a:cubicBezTo>
                      <a:pt x="6" y="124"/>
                      <a:pt x="6" y="124"/>
                      <a:pt x="6" y="124"/>
                    </a:cubicBezTo>
                    <a:cubicBezTo>
                      <a:pt x="5" y="124"/>
                      <a:pt x="5" y="124"/>
                      <a:pt x="4" y="125"/>
                    </a:cubicBezTo>
                    <a:cubicBezTo>
                      <a:pt x="4" y="125"/>
                      <a:pt x="4" y="124"/>
                      <a:pt x="4" y="124"/>
                    </a:cubicBezTo>
                    <a:cubicBezTo>
                      <a:pt x="3" y="124"/>
                      <a:pt x="3" y="124"/>
                      <a:pt x="3" y="124"/>
                    </a:cubicBezTo>
                    <a:cubicBezTo>
                      <a:pt x="3" y="124"/>
                      <a:pt x="2" y="124"/>
                      <a:pt x="2" y="124"/>
                    </a:cubicBezTo>
                    <a:cubicBezTo>
                      <a:pt x="2" y="124"/>
                      <a:pt x="2" y="124"/>
                      <a:pt x="1" y="124"/>
                    </a:cubicBezTo>
                    <a:cubicBezTo>
                      <a:pt x="1" y="124"/>
                      <a:pt x="0" y="124"/>
                      <a:pt x="0" y="124"/>
                    </a:cubicBezTo>
                    <a:cubicBezTo>
                      <a:pt x="0" y="124"/>
                      <a:pt x="0" y="124"/>
                      <a:pt x="0" y="125"/>
                    </a:cubicBezTo>
                    <a:cubicBezTo>
                      <a:pt x="0" y="124"/>
                      <a:pt x="1" y="124"/>
                      <a:pt x="1" y="124"/>
                    </a:cubicBezTo>
                    <a:cubicBezTo>
                      <a:pt x="1" y="125"/>
                      <a:pt x="1" y="125"/>
                      <a:pt x="0" y="125"/>
                    </a:cubicBezTo>
                    <a:cubicBezTo>
                      <a:pt x="1" y="125"/>
                      <a:pt x="1" y="125"/>
                      <a:pt x="2" y="125"/>
                    </a:cubicBezTo>
                    <a:cubicBezTo>
                      <a:pt x="1" y="126"/>
                      <a:pt x="1" y="125"/>
                      <a:pt x="1" y="126"/>
                    </a:cubicBezTo>
                    <a:cubicBezTo>
                      <a:pt x="1" y="126"/>
                      <a:pt x="2" y="125"/>
                      <a:pt x="2" y="126"/>
                    </a:cubicBezTo>
                    <a:cubicBezTo>
                      <a:pt x="2" y="126"/>
                      <a:pt x="1" y="126"/>
                      <a:pt x="1" y="126"/>
                    </a:cubicBezTo>
                    <a:cubicBezTo>
                      <a:pt x="1" y="126"/>
                      <a:pt x="2" y="126"/>
                      <a:pt x="2" y="126"/>
                    </a:cubicBezTo>
                    <a:cubicBezTo>
                      <a:pt x="2" y="126"/>
                      <a:pt x="2" y="126"/>
                      <a:pt x="2" y="126"/>
                    </a:cubicBezTo>
                    <a:cubicBezTo>
                      <a:pt x="2" y="126"/>
                      <a:pt x="3" y="126"/>
                      <a:pt x="3" y="126"/>
                    </a:cubicBezTo>
                    <a:cubicBezTo>
                      <a:pt x="3" y="126"/>
                      <a:pt x="1" y="126"/>
                      <a:pt x="1" y="127"/>
                    </a:cubicBezTo>
                    <a:cubicBezTo>
                      <a:pt x="1" y="127"/>
                      <a:pt x="1" y="127"/>
                      <a:pt x="1" y="127"/>
                    </a:cubicBezTo>
                    <a:cubicBezTo>
                      <a:pt x="1" y="127"/>
                      <a:pt x="2" y="127"/>
                      <a:pt x="3" y="127"/>
                    </a:cubicBezTo>
                    <a:cubicBezTo>
                      <a:pt x="2" y="127"/>
                      <a:pt x="1" y="127"/>
                      <a:pt x="1" y="128"/>
                    </a:cubicBezTo>
                    <a:cubicBezTo>
                      <a:pt x="1" y="128"/>
                      <a:pt x="2" y="128"/>
                      <a:pt x="2" y="128"/>
                    </a:cubicBezTo>
                    <a:cubicBezTo>
                      <a:pt x="3" y="128"/>
                      <a:pt x="3" y="128"/>
                      <a:pt x="4" y="128"/>
                    </a:cubicBezTo>
                    <a:cubicBezTo>
                      <a:pt x="5" y="128"/>
                      <a:pt x="5" y="128"/>
                      <a:pt x="6" y="128"/>
                    </a:cubicBezTo>
                    <a:cubicBezTo>
                      <a:pt x="6" y="128"/>
                      <a:pt x="6" y="128"/>
                      <a:pt x="6" y="127"/>
                    </a:cubicBezTo>
                    <a:cubicBezTo>
                      <a:pt x="6" y="128"/>
                      <a:pt x="7" y="128"/>
                      <a:pt x="7" y="128"/>
                    </a:cubicBezTo>
                    <a:cubicBezTo>
                      <a:pt x="8" y="128"/>
                      <a:pt x="8" y="128"/>
                      <a:pt x="9" y="128"/>
                    </a:cubicBezTo>
                    <a:cubicBezTo>
                      <a:pt x="9" y="128"/>
                      <a:pt x="8" y="127"/>
                      <a:pt x="9" y="127"/>
                    </a:cubicBezTo>
                    <a:cubicBezTo>
                      <a:pt x="9" y="127"/>
                      <a:pt x="9" y="127"/>
                      <a:pt x="9" y="127"/>
                    </a:cubicBezTo>
                    <a:cubicBezTo>
                      <a:pt x="9" y="127"/>
                      <a:pt x="9" y="126"/>
                      <a:pt x="10" y="126"/>
                    </a:cubicBezTo>
                    <a:cubicBezTo>
                      <a:pt x="9" y="127"/>
                      <a:pt x="8" y="127"/>
                      <a:pt x="9" y="128"/>
                    </a:cubicBezTo>
                    <a:cubicBezTo>
                      <a:pt x="9" y="128"/>
                      <a:pt x="10" y="128"/>
                      <a:pt x="10" y="128"/>
                    </a:cubicBezTo>
                    <a:cubicBezTo>
                      <a:pt x="10" y="128"/>
                      <a:pt x="9" y="128"/>
                      <a:pt x="9" y="128"/>
                    </a:cubicBezTo>
                    <a:cubicBezTo>
                      <a:pt x="8" y="128"/>
                      <a:pt x="8" y="128"/>
                      <a:pt x="8" y="129"/>
                    </a:cubicBezTo>
                    <a:cubicBezTo>
                      <a:pt x="8" y="129"/>
                      <a:pt x="8" y="129"/>
                      <a:pt x="8" y="129"/>
                    </a:cubicBezTo>
                    <a:cubicBezTo>
                      <a:pt x="8" y="130"/>
                      <a:pt x="7" y="129"/>
                      <a:pt x="7" y="129"/>
                    </a:cubicBezTo>
                    <a:cubicBezTo>
                      <a:pt x="7" y="129"/>
                      <a:pt x="7" y="129"/>
                      <a:pt x="8" y="129"/>
                    </a:cubicBezTo>
                    <a:cubicBezTo>
                      <a:pt x="7" y="129"/>
                      <a:pt x="7" y="128"/>
                      <a:pt x="6" y="128"/>
                    </a:cubicBezTo>
                    <a:cubicBezTo>
                      <a:pt x="6" y="128"/>
                      <a:pt x="5" y="129"/>
                      <a:pt x="5" y="129"/>
                    </a:cubicBezTo>
                    <a:cubicBezTo>
                      <a:pt x="5" y="129"/>
                      <a:pt x="5" y="128"/>
                      <a:pt x="4" y="128"/>
                    </a:cubicBezTo>
                    <a:cubicBezTo>
                      <a:pt x="4" y="128"/>
                      <a:pt x="3" y="129"/>
                      <a:pt x="2" y="129"/>
                    </a:cubicBezTo>
                    <a:cubicBezTo>
                      <a:pt x="2" y="129"/>
                      <a:pt x="1" y="128"/>
                      <a:pt x="1" y="128"/>
                    </a:cubicBezTo>
                    <a:cubicBezTo>
                      <a:pt x="1" y="129"/>
                      <a:pt x="1" y="129"/>
                      <a:pt x="1" y="129"/>
                    </a:cubicBezTo>
                    <a:cubicBezTo>
                      <a:pt x="1" y="129"/>
                      <a:pt x="1" y="129"/>
                      <a:pt x="1" y="130"/>
                    </a:cubicBezTo>
                    <a:cubicBezTo>
                      <a:pt x="1" y="129"/>
                      <a:pt x="1" y="129"/>
                      <a:pt x="0" y="129"/>
                    </a:cubicBezTo>
                    <a:cubicBezTo>
                      <a:pt x="1" y="130"/>
                      <a:pt x="1" y="130"/>
                      <a:pt x="1" y="130"/>
                    </a:cubicBezTo>
                    <a:cubicBezTo>
                      <a:pt x="2" y="130"/>
                      <a:pt x="2" y="130"/>
                      <a:pt x="2" y="130"/>
                    </a:cubicBezTo>
                    <a:cubicBezTo>
                      <a:pt x="2" y="129"/>
                      <a:pt x="2" y="129"/>
                      <a:pt x="2" y="129"/>
                    </a:cubicBezTo>
                    <a:cubicBezTo>
                      <a:pt x="2" y="129"/>
                      <a:pt x="2" y="129"/>
                      <a:pt x="2" y="130"/>
                    </a:cubicBezTo>
                    <a:cubicBezTo>
                      <a:pt x="1" y="130"/>
                      <a:pt x="2" y="130"/>
                      <a:pt x="2" y="130"/>
                    </a:cubicBezTo>
                    <a:cubicBezTo>
                      <a:pt x="2" y="131"/>
                      <a:pt x="1" y="131"/>
                      <a:pt x="2" y="131"/>
                    </a:cubicBezTo>
                    <a:cubicBezTo>
                      <a:pt x="2" y="131"/>
                      <a:pt x="2" y="130"/>
                      <a:pt x="3" y="130"/>
                    </a:cubicBezTo>
                    <a:cubicBezTo>
                      <a:pt x="3" y="131"/>
                      <a:pt x="3" y="131"/>
                      <a:pt x="3" y="132"/>
                    </a:cubicBezTo>
                    <a:cubicBezTo>
                      <a:pt x="3" y="132"/>
                      <a:pt x="2" y="132"/>
                      <a:pt x="2" y="132"/>
                    </a:cubicBezTo>
                    <a:cubicBezTo>
                      <a:pt x="2" y="132"/>
                      <a:pt x="2" y="131"/>
                      <a:pt x="1" y="131"/>
                    </a:cubicBezTo>
                    <a:cubicBezTo>
                      <a:pt x="1" y="132"/>
                      <a:pt x="1" y="132"/>
                      <a:pt x="2" y="133"/>
                    </a:cubicBezTo>
                    <a:cubicBezTo>
                      <a:pt x="2" y="133"/>
                      <a:pt x="2" y="133"/>
                      <a:pt x="2" y="133"/>
                    </a:cubicBezTo>
                    <a:cubicBezTo>
                      <a:pt x="2" y="133"/>
                      <a:pt x="3" y="133"/>
                      <a:pt x="3" y="132"/>
                    </a:cubicBezTo>
                    <a:cubicBezTo>
                      <a:pt x="3" y="133"/>
                      <a:pt x="2" y="133"/>
                      <a:pt x="3" y="133"/>
                    </a:cubicBezTo>
                    <a:cubicBezTo>
                      <a:pt x="3" y="133"/>
                      <a:pt x="3" y="133"/>
                      <a:pt x="3" y="133"/>
                    </a:cubicBezTo>
                    <a:cubicBezTo>
                      <a:pt x="3" y="133"/>
                      <a:pt x="3" y="135"/>
                      <a:pt x="3" y="134"/>
                    </a:cubicBezTo>
                    <a:cubicBezTo>
                      <a:pt x="4" y="134"/>
                      <a:pt x="4" y="134"/>
                      <a:pt x="4" y="134"/>
                    </a:cubicBezTo>
                    <a:cubicBezTo>
                      <a:pt x="4" y="133"/>
                      <a:pt x="4" y="133"/>
                      <a:pt x="4" y="133"/>
                    </a:cubicBezTo>
                    <a:cubicBezTo>
                      <a:pt x="5" y="133"/>
                      <a:pt x="5" y="132"/>
                      <a:pt x="6" y="132"/>
                    </a:cubicBezTo>
                    <a:cubicBezTo>
                      <a:pt x="7" y="132"/>
                      <a:pt x="7" y="131"/>
                      <a:pt x="8" y="132"/>
                    </a:cubicBezTo>
                    <a:cubicBezTo>
                      <a:pt x="7" y="132"/>
                      <a:pt x="7" y="132"/>
                      <a:pt x="7" y="132"/>
                    </a:cubicBezTo>
                    <a:cubicBezTo>
                      <a:pt x="6" y="133"/>
                      <a:pt x="6" y="133"/>
                      <a:pt x="6" y="134"/>
                    </a:cubicBezTo>
                    <a:cubicBezTo>
                      <a:pt x="6" y="133"/>
                      <a:pt x="6" y="133"/>
                      <a:pt x="6" y="132"/>
                    </a:cubicBezTo>
                    <a:cubicBezTo>
                      <a:pt x="6" y="132"/>
                      <a:pt x="5" y="132"/>
                      <a:pt x="5" y="133"/>
                    </a:cubicBezTo>
                    <a:cubicBezTo>
                      <a:pt x="4" y="133"/>
                      <a:pt x="4" y="133"/>
                      <a:pt x="5" y="134"/>
                    </a:cubicBezTo>
                    <a:cubicBezTo>
                      <a:pt x="5" y="134"/>
                      <a:pt x="5" y="134"/>
                      <a:pt x="5" y="133"/>
                    </a:cubicBezTo>
                    <a:cubicBezTo>
                      <a:pt x="5" y="133"/>
                      <a:pt x="5" y="134"/>
                      <a:pt x="5" y="134"/>
                    </a:cubicBezTo>
                    <a:cubicBezTo>
                      <a:pt x="5" y="134"/>
                      <a:pt x="4" y="134"/>
                      <a:pt x="4" y="134"/>
                    </a:cubicBezTo>
                    <a:cubicBezTo>
                      <a:pt x="4" y="134"/>
                      <a:pt x="4" y="134"/>
                      <a:pt x="4" y="135"/>
                    </a:cubicBezTo>
                    <a:cubicBezTo>
                      <a:pt x="4" y="135"/>
                      <a:pt x="4" y="135"/>
                      <a:pt x="3" y="135"/>
                    </a:cubicBezTo>
                    <a:cubicBezTo>
                      <a:pt x="3" y="135"/>
                      <a:pt x="3" y="135"/>
                      <a:pt x="3" y="135"/>
                    </a:cubicBezTo>
                    <a:cubicBezTo>
                      <a:pt x="3" y="135"/>
                      <a:pt x="3" y="135"/>
                      <a:pt x="3" y="135"/>
                    </a:cubicBezTo>
                    <a:cubicBezTo>
                      <a:pt x="4" y="135"/>
                      <a:pt x="4" y="135"/>
                      <a:pt x="4" y="135"/>
                    </a:cubicBezTo>
                    <a:cubicBezTo>
                      <a:pt x="4" y="136"/>
                      <a:pt x="3" y="136"/>
                      <a:pt x="3" y="136"/>
                    </a:cubicBezTo>
                    <a:cubicBezTo>
                      <a:pt x="3" y="136"/>
                      <a:pt x="3" y="136"/>
                      <a:pt x="3" y="136"/>
                    </a:cubicBezTo>
                    <a:cubicBezTo>
                      <a:pt x="3" y="136"/>
                      <a:pt x="3" y="136"/>
                      <a:pt x="3" y="136"/>
                    </a:cubicBezTo>
                    <a:cubicBezTo>
                      <a:pt x="3" y="136"/>
                      <a:pt x="2" y="137"/>
                      <a:pt x="2" y="137"/>
                    </a:cubicBezTo>
                    <a:cubicBezTo>
                      <a:pt x="2" y="137"/>
                      <a:pt x="2" y="137"/>
                      <a:pt x="2" y="137"/>
                    </a:cubicBezTo>
                    <a:cubicBezTo>
                      <a:pt x="2" y="137"/>
                      <a:pt x="2" y="136"/>
                      <a:pt x="2" y="136"/>
                    </a:cubicBezTo>
                    <a:cubicBezTo>
                      <a:pt x="2" y="136"/>
                      <a:pt x="2" y="136"/>
                      <a:pt x="2" y="136"/>
                    </a:cubicBezTo>
                    <a:cubicBezTo>
                      <a:pt x="2" y="136"/>
                      <a:pt x="2" y="136"/>
                      <a:pt x="2" y="136"/>
                    </a:cubicBezTo>
                    <a:cubicBezTo>
                      <a:pt x="1" y="137"/>
                      <a:pt x="2" y="137"/>
                      <a:pt x="1" y="137"/>
                    </a:cubicBezTo>
                    <a:cubicBezTo>
                      <a:pt x="2" y="137"/>
                      <a:pt x="2" y="138"/>
                      <a:pt x="2" y="138"/>
                    </a:cubicBezTo>
                    <a:cubicBezTo>
                      <a:pt x="2" y="138"/>
                      <a:pt x="2" y="138"/>
                      <a:pt x="3" y="138"/>
                    </a:cubicBezTo>
                    <a:cubicBezTo>
                      <a:pt x="3" y="138"/>
                      <a:pt x="3" y="137"/>
                      <a:pt x="3" y="137"/>
                    </a:cubicBezTo>
                    <a:cubicBezTo>
                      <a:pt x="3" y="137"/>
                      <a:pt x="3" y="138"/>
                      <a:pt x="3" y="138"/>
                    </a:cubicBezTo>
                    <a:cubicBezTo>
                      <a:pt x="3" y="138"/>
                      <a:pt x="3" y="138"/>
                      <a:pt x="3" y="138"/>
                    </a:cubicBezTo>
                    <a:cubicBezTo>
                      <a:pt x="3" y="137"/>
                      <a:pt x="3" y="137"/>
                      <a:pt x="4" y="137"/>
                    </a:cubicBezTo>
                    <a:cubicBezTo>
                      <a:pt x="4" y="137"/>
                      <a:pt x="4" y="137"/>
                      <a:pt x="5" y="137"/>
                    </a:cubicBezTo>
                    <a:cubicBezTo>
                      <a:pt x="4" y="137"/>
                      <a:pt x="4" y="137"/>
                      <a:pt x="4" y="138"/>
                    </a:cubicBezTo>
                    <a:cubicBezTo>
                      <a:pt x="4" y="137"/>
                      <a:pt x="4" y="137"/>
                      <a:pt x="5" y="137"/>
                    </a:cubicBezTo>
                    <a:cubicBezTo>
                      <a:pt x="5" y="137"/>
                      <a:pt x="5" y="137"/>
                      <a:pt x="5" y="136"/>
                    </a:cubicBezTo>
                    <a:cubicBezTo>
                      <a:pt x="5" y="136"/>
                      <a:pt x="6" y="137"/>
                      <a:pt x="6" y="137"/>
                    </a:cubicBezTo>
                    <a:cubicBezTo>
                      <a:pt x="5" y="137"/>
                      <a:pt x="5" y="137"/>
                      <a:pt x="4" y="138"/>
                    </a:cubicBezTo>
                    <a:cubicBezTo>
                      <a:pt x="5" y="138"/>
                      <a:pt x="5" y="138"/>
                      <a:pt x="6" y="138"/>
                    </a:cubicBezTo>
                    <a:cubicBezTo>
                      <a:pt x="5" y="138"/>
                      <a:pt x="4" y="139"/>
                      <a:pt x="4" y="139"/>
                    </a:cubicBezTo>
                    <a:cubicBezTo>
                      <a:pt x="3" y="140"/>
                      <a:pt x="6" y="139"/>
                      <a:pt x="6" y="139"/>
                    </a:cubicBezTo>
                    <a:cubicBezTo>
                      <a:pt x="6" y="139"/>
                      <a:pt x="6" y="139"/>
                      <a:pt x="5" y="140"/>
                    </a:cubicBezTo>
                    <a:cubicBezTo>
                      <a:pt x="5" y="140"/>
                      <a:pt x="5" y="140"/>
                      <a:pt x="5" y="140"/>
                    </a:cubicBezTo>
                    <a:cubicBezTo>
                      <a:pt x="4" y="140"/>
                      <a:pt x="4" y="140"/>
                      <a:pt x="3" y="140"/>
                    </a:cubicBezTo>
                    <a:cubicBezTo>
                      <a:pt x="3" y="140"/>
                      <a:pt x="3" y="140"/>
                      <a:pt x="3" y="140"/>
                    </a:cubicBezTo>
                    <a:cubicBezTo>
                      <a:pt x="3" y="140"/>
                      <a:pt x="3" y="139"/>
                      <a:pt x="2" y="140"/>
                    </a:cubicBezTo>
                    <a:cubicBezTo>
                      <a:pt x="3" y="140"/>
                      <a:pt x="3" y="140"/>
                      <a:pt x="3" y="140"/>
                    </a:cubicBezTo>
                    <a:cubicBezTo>
                      <a:pt x="3" y="140"/>
                      <a:pt x="2" y="140"/>
                      <a:pt x="2" y="140"/>
                    </a:cubicBezTo>
                    <a:cubicBezTo>
                      <a:pt x="2" y="141"/>
                      <a:pt x="2" y="141"/>
                      <a:pt x="2" y="141"/>
                    </a:cubicBezTo>
                    <a:cubicBezTo>
                      <a:pt x="2" y="141"/>
                      <a:pt x="3" y="142"/>
                      <a:pt x="3" y="142"/>
                    </a:cubicBezTo>
                    <a:cubicBezTo>
                      <a:pt x="4" y="143"/>
                      <a:pt x="5" y="143"/>
                      <a:pt x="5" y="143"/>
                    </a:cubicBezTo>
                    <a:cubicBezTo>
                      <a:pt x="6" y="143"/>
                      <a:pt x="6" y="144"/>
                      <a:pt x="7" y="143"/>
                    </a:cubicBezTo>
                    <a:cubicBezTo>
                      <a:pt x="7" y="143"/>
                      <a:pt x="7" y="143"/>
                      <a:pt x="7" y="143"/>
                    </a:cubicBezTo>
                    <a:cubicBezTo>
                      <a:pt x="7" y="144"/>
                      <a:pt x="6" y="144"/>
                      <a:pt x="6" y="144"/>
                    </a:cubicBezTo>
                    <a:cubicBezTo>
                      <a:pt x="6" y="145"/>
                      <a:pt x="7" y="144"/>
                      <a:pt x="7" y="145"/>
                    </a:cubicBezTo>
                    <a:cubicBezTo>
                      <a:pt x="8" y="145"/>
                      <a:pt x="8" y="144"/>
                      <a:pt x="8" y="144"/>
                    </a:cubicBezTo>
                    <a:cubicBezTo>
                      <a:pt x="8" y="144"/>
                      <a:pt x="8" y="145"/>
                      <a:pt x="8" y="145"/>
                    </a:cubicBezTo>
                    <a:cubicBezTo>
                      <a:pt x="8" y="145"/>
                      <a:pt x="8" y="145"/>
                      <a:pt x="8" y="145"/>
                    </a:cubicBezTo>
                    <a:cubicBezTo>
                      <a:pt x="8" y="144"/>
                      <a:pt x="9" y="145"/>
                      <a:pt x="9" y="145"/>
                    </a:cubicBezTo>
                    <a:cubicBezTo>
                      <a:pt x="9" y="145"/>
                      <a:pt x="10" y="144"/>
                      <a:pt x="10" y="144"/>
                    </a:cubicBezTo>
                    <a:cubicBezTo>
                      <a:pt x="11" y="144"/>
                      <a:pt x="12" y="144"/>
                      <a:pt x="13" y="143"/>
                    </a:cubicBezTo>
                    <a:cubicBezTo>
                      <a:pt x="13" y="143"/>
                      <a:pt x="14" y="143"/>
                      <a:pt x="14" y="142"/>
                    </a:cubicBezTo>
                    <a:cubicBezTo>
                      <a:pt x="14" y="142"/>
                      <a:pt x="15" y="142"/>
                      <a:pt x="14" y="142"/>
                    </a:cubicBezTo>
                    <a:cubicBezTo>
                      <a:pt x="15" y="142"/>
                      <a:pt x="15" y="141"/>
                      <a:pt x="16" y="141"/>
                    </a:cubicBezTo>
                    <a:cubicBezTo>
                      <a:pt x="15" y="141"/>
                      <a:pt x="15" y="141"/>
                      <a:pt x="15" y="141"/>
                    </a:cubicBezTo>
                    <a:cubicBezTo>
                      <a:pt x="15" y="141"/>
                      <a:pt x="16" y="141"/>
                      <a:pt x="16" y="141"/>
                    </a:cubicBezTo>
                    <a:cubicBezTo>
                      <a:pt x="16" y="141"/>
                      <a:pt x="16" y="140"/>
                      <a:pt x="16" y="140"/>
                    </a:cubicBezTo>
                    <a:cubicBezTo>
                      <a:pt x="16" y="140"/>
                      <a:pt x="17" y="140"/>
                      <a:pt x="17" y="140"/>
                    </a:cubicBezTo>
                    <a:cubicBezTo>
                      <a:pt x="17" y="139"/>
                      <a:pt x="17" y="139"/>
                      <a:pt x="17" y="139"/>
                    </a:cubicBezTo>
                    <a:cubicBezTo>
                      <a:pt x="17" y="139"/>
                      <a:pt x="17" y="139"/>
                      <a:pt x="18" y="139"/>
                    </a:cubicBezTo>
                    <a:cubicBezTo>
                      <a:pt x="19" y="139"/>
                      <a:pt x="19" y="139"/>
                      <a:pt x="19" y="139"/>
                    </a:cubicBezTo>
                    <a:cubicBezTo>
                      <a:pt x="19" y="139"/>
                      <a:pt x="20" y="139"/>
                      <a:pt x="20" y="138"/>
                    </a:cubicBezTo>
                    <a:cubicBezTo>
                      <a:pt x="20" y="139"/>
                      <a:pt x="20" y="138"/>
                      <a:pt x="20" y="138"/>
                    </a:cubicBezTo>
                    <a:cubicBezTo>
                      <a:pt x="20" y="137"/>
                      <a:pt x="19" y="137"/>
                      <a:pt x="19" y="137"/>
                    </a:cubicBezTo>
                    <a:cubicBezTo>
                      <a:pt x="19" y="137"/>
                      <a:pt x="20" y="137"/>
                      <a:pt x="20" y="136"/>
                    </a:cubicBezTo>
                    <a:cubicBezTo>
                      <a:pt x="21" y="137"/>
                      <a:pt x="20" y="136"/>
                      <a:pt x="20" y="136"/>
                    </a:cubicBezTo>
                    <a:cubicBezTo>
                      <a:pt x="20" y="135"/>
                      <a:pt x="20" y="135"/>
                      <a:pt x="20" y="135"/>
                    </a:cubicBezTo>
                    <a:cubicBezTo>
                      <a:pt x="21" y="135"/>
                      <a:pt x="21" y="135"/>
                      <a:pt x="21" y="136"/>
                    </a:cubicBezTo>
                    <a:cubicBezTo>
                      <a:pt x="21" y="136"/>
                      <a:pt x="21" y="135"/>
                      <a:pt x="21" y="135"/>
                    </a:cubicBezTo>
                    <a:cubicBezTo>
                      <a:pt x="20" y="136"/>
                      <a:pt x="20" y="136"/>
                      <a:pt x="21" y="136"/>
                    </a:cubicBezTo>
                    <a:cubicBezTo>
                      <a:pt x="21" y="136"/>
                      <a:pt x="21" y="137"/>
                      <a:pt x="21" y="137"/>
                    </a:cubicBezTo>
                    <a:cubicBezTo>
                      <a:pt x="21" y="137"/>
                      <a:pt x="21" y="138"/>
                      <a:pt x="21" y="138"/>
                    </a:cubicBezTo>
                    <a:cubicBezTo>
                      <a:pt x="21" y="138"/>
                      <a:pt x="21" y="139"/>
                      <a:pt x="21" y="139"/>
                    </a:cubicBezTo>
                    <a:cubicBezTo>
                      <a:pt x="22" y="139"/>
                      <a:pt x="22" y="138"/>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3" y="139"/>
                      <a:pt x="23" y="139"/>
                      <a:pt x="23" y="139"/>
                    </a:cubicBezTo>
                    <a:cubicBezTo>
                      <a:pt x="24" y="139"/>
                      <a:pt x="24" y="139"/>
                      <a:pt x="24" y="139"/>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40"/>
                      <a:pt x="24" y="140"/>
                      <a:pt x="24" y="140"/>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9"/>
                      <a:pt x="24" y="139"/>
                      <a:pt x="24" y="139"/>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8"/>
                      <a:pt x="24" y="138"/>
                      <a:pt x="24" y="138"/>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7"/>
                      <a:pt x="24" y="137"/>
                      <a:pt x="24" y="137"/>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4" y="136"/>
                      <a:pt x="24" y="136"/>
                      <a:pt x="24"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6"/>
                      <a:pt x="25" y="136"/>
                      <a:pt x="25" y="136"/>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5" y="135"/>
                      <a:pt x="25" y="135"/>
                      <a:pt x="25" y="135"/>
                    </a:cubicBezTo>
                    <a:cubicBezTo>
                      <a:pt x="26" y="135"/>
                      <a:pt x="26" y="135"/>
                      <a:pt x="26" y="135"/>
                    </a:cubicBezTo>
                    <a:cubicBezTo>
                      <a:pt x="26" y="135"/>
                      <a:pt x="26" y="135"/>
                      <a:pt x="26" y="135"/>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6" y="134"/>
                      <a:pt x="26" y="134"/>
                      <a:pt x="26"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3"/>
                      <a:pt x="27" y="133"/>
                      <a:pt x="27" y="133"/>
                    </a:cubicBezTo>
                    <a:cubicBezTo>
                      <a:pt x="27" y="133"/>
                      <a:pt x="27" y="133"/>
                      <a:pt x="27" y="133"/>
                    </a:cubicBezTo>
                    <a:cubicBezTo>
                      <a:pt x="27" y="133"/>
                      <a:pt x="27" y="133"/>
                      <a:pt x="27" y="133"/>
                    </a:cubicBezTo>
                    <a:cubicBezTo>
                      <a:pt x="27" y="133"/>
                      <a:pt x="27" y="133"/>
                      <a:pt x="27" y="133"/>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2"/>
                      <a:pt x="27" y="132"/>
                      <a:pt x="27" y="132"/>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1"/>
                      <a:pt x="27" y="131"/>
                      <a:pt x="27" y="131"/>
                    </a:cubicBezTo>
                    <a:cubicBezTo>
                      <a:pt x="27" y="130"/>
                      <a:pt x="27" y="130"/>
                      <a:pt x="27"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30"/>
                      <a:pt x="26" y="130"/>
                      <a:pt x="26" y="130"/>
                    </a:cubicBezTo>
                    <a:cubicBezTo>
                      <a:pt x="26" y="129"/>
                      <a:pt x="26" y="129"/>
                      <a:pt x="26" y="129"/>
                    </a:cubicBezTo>
                    <a:cubicBezTo>
                      <a:pt x="26" y="129"/>
                      <a:pt x="26" y="129"/>
                      <a:pt x="26" y="129"/>
                    </a:cubicBezTo>
                    <a:cubicBezTo>
                      <a:pt x="26" y="129"/>
                      <a:pt x="26" y="129"/>
                      <a:pt x="26" y="129"/>
                    </a:cubicBezTo>
                    <a:cubicBezTo>
                      <a:pt x="26" y="129"/>
                      <a:pt x="26" y="129"/>
                      <a:pt x="26"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7"/>
                      <a:pt x="28" y="127"/>
                      <a:pt x="28" y="127"/>
                    </a:cubicBezTo>
                    <a:cubicBezTo>
                      <a:pt x="28" y="127"/>
                      <a:pt x="28" y="127"/>
                      <a:pt x="28" y="127"/>
                    </a:cubicBezTo>
                    <a:cubicBezTo>
                      <a:pt x="27" y="126"/>
                      <a:pt x="27" y="126"/>
                      <a:pt x="27" y="126"/>
                    </a:cubicBezTo>
                    <a:cubicBezTo>
                      <a:pt x="27" y="126"/>
                      <a:pt x="27" y="126"/>
                      <a:pt x="27" y="126"/>
                    </a:cubicBezTo>
                    <a:cubicBezTo>
                      <a:pt x="27" y="126"/>
                      <a:pt x="27" y="126"/>
                      <a:pt x="27" y="126"/>
                    </a:cubicBezTo>
                    <a:cubicBezTo>
                      <a:pt x="26" y="125"/>
                      <a:pt x="26" y="125"/>
                      <a:pt x="26" y="125"/>
                    </a:cubicBezTo>
                    <a:cubicBezTo>
                      <a:pt x="26" y="125"/>
                      <a:pt x="26" y="125"/>
                      <a:pt x="26" y="125"/>
                    </a:cubicBezTo>
                    <a:cubicBezTo>
                      <a:pt x="26" y="122"/>
                      <a:pt x="26" y="122"/>
                      <a:pt x="26" y="122"/>
                    </a:cubicBezTo>
                    <a:cubicBezTo>
                      <a:pt x="25" y="120"/>
                      <a:pt x="25" y="120"/>
                      <a:pt x="25" y="120"/>
                    </a:cubicBezTo>
                    <a:cubicBezTo>
                      <a:pt x="25" y="120"/>
                      <a:pt x="25" y="120"/>
                      <a:pt x="25" y="120"/>
                    </a:cubicBezTo>
                    <a:cubicBezTo>
                      <a:pt x="26" y="119"/>
                      <a:pt x="26" y="119"/>
                      <a:pt x="26" y="119"/>
                    </a:cubicBezTo>
                    <a:cubicBezTo>
                      <a:pt x="25" y="119"/>
                      <a:pt x="25" y="119"/>
                      <a:pt x="25" y="119"/>
                    </a:cubicBezTo>
                    <a:cubicBezTo>
                      <a:pt x="25" y="118"/>
                      <a:pt x="25" y="118"/>
                      <a:pt x="25" y="118"/>
                    </a:cubicBezTo>
                    <a:cubicBezTo>
                      <a:pt x="26" y="118"/>
                      <a:pt x="26" y="118"/>
                      <a:pt x="26" y="118"/>
                    </a:cubicBezTo>
                    <a:cubicBezTo>
                      <a:pt x="25" y="117"/>
                      <a:pt x="25" y="117"/>
                      <a:pt x="25" y="117"/>
                    </a:cubicBezTo>
                    <a:cubicBezTo>
                      <a:pt x="25" y="116"/>
                      <a:pt x="25" y="116"/>
                      <a:pt x="25" y="116"/>
                    </a:cubicBezTo>
                    <a:cubicBezTo>
                      <a:pt x="26" y="115"/>
                      <a:pt x="26" y="115"/>
                      <a:pt x="26" y="115"/>
                    </a:cubicBezTo>
                    <a:cubicBezTo>
                      <a:pt x="26" y="115"/>
                      <a:pt x="26" y="115"/>
                      <a:pt x="26" y="115"/>
                    </a:cubicBezTo>
                    <a:cubicBezTo>
                      <a:pt x="26" y="115"/>
                      <a:pt x="26" y="114"/>
                      <a:pt x="26" y="114"/>
                    </a:cubicBezTo>
                    <a:cubicBezTo>
                      <a:pt x="26" y="114"/>
                      <a:pt x="26" y="114"/>
                      <a:pt x="26" y="114"/>
                    </a:cubicBezTo>
                    <a:cubicBezTo>
                      <a:pt x="26" y="114"/>
                      <a:pt x="26" y="114"/>
                      <a:pt x="26" y="114"/>
                    </a:cubicBezTo>
                    <a:cubicBezTo>
                      <a:pt x="26" y="114"/>
                      <a:pt x="26" y="114"/>
                      <a:pt x="26" y="114"/>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8" y="112"/>
                      <a:pt x="28" y="112"/>
                      <a:pt x="28"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29" y="112"/>
                      <a:pt x="29" y="112"/>
                      <a:pt x="29" y="112"/>
                    </a:cubicBezTo>
                    <a:cubicBezTo>
                      <a:pt x="30" y="111"/>
                      <a:pt x="30" y="111"/>
                      <a:pt x="30" y="111"/>
                    </a:cubicBezTo>
                    <a:cubicBezTo>
                      <a:pt x="30" y="111"/>
                      <a:pt x="30" y="111"/>
                      <a:pt x="30" y="111"/>
                    </a:cubicBezTo>
                    <a:cubicBezTo>
                      <a:pt x="30" y="112"/>
                      <a:pt x="30" y="112"/>
                      <a:pt x="30" y="112"/>
                    </a:cubicBezTo>
                    <a:cubicBezTo>
                      <a:pt x="31" y="112"/>
                      <a:pt x="31" y="112"/>
                      <a:pt x="31" y="112"/>
                    </a:cubicBezTo>
                    <a:cubicBezTo>
                      <a:pt x="31" y="112"/>
                      <a:pt x="31" y="112"/>
                      <a:pt x="31" y="112"/>
                    </a:cubicBezTo>
                    <a:cubicBezTo>
                      <a:pt x="31" y="112"/>
                      <a:pt x="31" y="112"/>
                      <a:pt x="31" y="112"/>
                    </a:cubicBezTo>
                    <a:cubicBezTo>
                      <a:pt x="32" y="112"/>
                      <a:pt x="32" y="112"/>
                      <a:pt x="32" y="112"/>
                    </a:cubicBezTo>
                    <a:cubicBezTo>
                      <a:pt x="32" y="112"/>
                      <a:pt x="32" y="112"/>
                      <a:pt x="32" y="112"/>
                    </a:cubicBezTo>
                    <a:cubicBezTo>
                      <a:pt x="32" y="112"/>
                      <a:pt x="32" y="112"/>
                      <a:pt x="32" y="112"/>
                    </a:cubicBezTo>
                    <a:cubicBezTo>
                      <a:pt x="32" y="112"/>
                      <a:pt x="32" y="112"/>
                      <a:pt x="32" y="112"/>
                    </a:cubicBezTo>
                    <a:cubicBezTo>
                      <a:pt x="32" y="112"/>
                      <a:pt x="33" y="111"/>
                      <a:pt x="33" y="111"/>
                    </a:cubicBezTo>
                    <a:cubicBezTo>
                      <a:pt x="33" y="111"/>
                      <a:pt x="33" y="111"/>
                      <a:pt x="33" y="111"/>
                    </a:cubicBezTo>
                    <a:cubicBezTo>
                      <a:pt x="33" y="110"/>
                      <a:pt x="33" y="110"/>
                      <a:pt x="33" y="110"/>
                    </a:cubicBezTo>
                    <a:cubicBezTo>
                      <a:pt x="33" y="110"/>
                      <a:pt x="33" y="110"/>
                      <a:pt x="33" y="110"/>
                    </a:cubicBezTo>
                    <a:cubicBezTo>
                      <a:pt x="32" y="110"/>
                      <a:pt x="32" y="110"/>
                      <a:pt x="32" y="110"/>
                    </a:cubicBezTo>
                    <a:cubicBezTo>
                      <a:pt x="32" y="110"/>
                      <a:pt x="32" y="110"/>
                      <a:pt x="32" y="110"/>
                    </a:cubicBezTo>
                    <a:cubicBezTo>
                      <a:pt x="32" y="110"/>
                      <a:pt x="32" y="110"/>
                      <a:pt x="32" y="110"/>
                    </a:cubicBezTo>
                    <a:cubicBezTo>
                      <a:pt x="32" y="109"/>
                      <a:pt x="32" y="109"/>
                      <a:pt x="32" y="109"/>
                    </a:cubicBezTo>
                    <a:cubicBezTo>
                      <a:pt x="32" y="109"/>
                      <a:pt x="32" y="109"/>
                      <a:pt x="32" y="109"/>
                    </a:cubicBezTo>
                    <a:cubicBezTo>
                      <a:pt x="31" y="109"/>
                      <a:pt x="31" y="109"/>
                      <a:pt x="31" y="109"/>
                    </a:cubicBezTo>
                    <a:cubicBezTo>
                      <a:pt x="31" y="109"/>
                      <a:pt x="31" y="109"/>
                      <a:pt x="31" y="109"/>
                    </a:cubicBezTo>
                    <a:cubicBezTo>
                      <a:pt x="31" y="109"/>
                      <a:pt x="31" y="109"/>
                      <a:pt x="31" y="109"/>
                    </a:cubicBezTo>
                    <a:cubicBezTo>
                      <a:pt x="31" y="108"/>
                      <a:pt x="31" y="108"/>
                      <a:pt x="31" y="108"/>
                    </a:cubicBezTo>
                    <a:cubicBezTo>
                      <a:pt x="32" y="108"/>
                      <a:pt x="32" y="108"/>
                      <a:pt x="32" y="108"/>
                    </a:cubicBezTo>
                    <a:cubicBezTo>
                      <a:pt x="32" y="108"/>
                      <a:pt x="32" y="108"/>
                      <a:pt x="32" y="108"/>
                    </a:cubicBezTo>
                    <a:cubicBezTo>
                      <a:pt x="32" y="107"/>
                      <a:pt x="32" y="107"/>
                      <a:pt x="32" y="107"/>
                    </a:cubicBezTo>
                    <a:cubicBezTo>
                      <a:pt x="32" y="107"/>
                      <a:pt x="32" y="107"/>
                      <a:pt x="32" y="107"/>
                    </a:cubicBezTo>
                    <a:cubicBezTo>
                      <a:pt x="32" y="107"/>
                      <a:pt x="32" y="107"/>
                      <a:pt x="32" y="107"/>
                    </a:cubicBezTo>
                    <a:cubicBezTo>
                      <a:pt x="33" y="106"/>
                      <a:pt x="33" y="106"/>
                      <a:pt x="33" y="106"/>
                    </a:cubicBezTo>
                    <a:cubicBezTo>
                      <a:pt x="33" y="106"/>
                      <a:pt x="33" y="106"/>
                      <a:pt x="33" y="106"/>
                    </a:cubicBezTo>
                    <a:cubicBezTo>
                      <a:pt x="33" y="106"/>
                      <a:pt x="33" y="106"/>
                      <a:pt x="33" y="106"/>
                    </a:cubicBezTo>
                    <a:cubicBezTo>
                      <a:pt x="33" y="106"/>
                      <a:pt x="33" y="106"/>
                      <a:pt x="33" y="106"/>
                    </a:cubicBezTo>
                    <a:cubicBezTo>
                      <a:pt x="34" y="105"/>
                      <a:pt x="34" y="105"/>
                      <a:pt x="34" y="105"/>
                    </a:cubicBezTo>
                    <a:cubicBezTo>
                      <a:pt x="34" y="105"/>
                      <a:pt x="34" y="105"/>
                      <a:pt x="34" y="105"/>
                    </a:cubicBezTo>
                    <a:cubicBezTo>
                      <a:pt x="34" y="105"/>
                      <a:pt x="34" y="105"/>
                      <a:pt x="34" y="105"/>
                    </a:cubicBezTo>
                    <a:cubicBezTo>
                      <a:pt x="34" y="104"/>
                      <a:pt x="34" y="104"/>
                      <a:pt x="34" y="104"/>
                    </a:cubicBezTo>
                    <a:cubicBezTo>
                      <a:pt x="34" y="104"/>
                      <a:pt x="34" y="104"/>
                      <a:pt x="34" y="104"/>
                    </a:cubicBezTo>
                    <a:cubicBezTo>
                      <a:pt x="34" y="102"/>
                      <a:pt x="34" y="102"/>
                      <a:pt x="34" y="102"/>
                    </a:cubicBezTo>
                    <a:cubicBezTo>
                      <a:pt x="34" y="102"/>
                      <a:pt x="34" y="102"/>
                      <a:pt x="34" y="102"/>
                    </a:cubicBezTo>
                    <a:cubicBezTo>
                      <a:pt x="34" y="102"/>
                      <a:pt x="34" y="102"/>
                      <a:pt x="34" y="102"/>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6" y="100"/>
                      <a:pt x="36" y="100"/>
                      <a:pt x="36" y="100"/>
                    </a:cubicBezTo>
                    <a:cubicBezTo>
                      <a:pt x="36" y="100"/>
                      <a:pt x="36" y="100"/>
                      <a:pt x="36" y="100"/>
                    </a:cubicBezTo>
                    <a:cubicBezTo>
                      <a:pt x="36" y="100"/>
                      <a:pt x="36" y="100"/>
                      <a:pt x="36" y="100"/>
                    </a:cubicBezTo>
                    <a:cubicBezTo>
                      <a:pt x="37" y="99"/>
                      <a:pt x="37" y="99"/>
                      <a:pt x="37" y="99"/>
                    </a:cubicBezTo>
                    <a:cubicBezTo>
                      <a:pt x="37" y="98"/>
                      <a:pt x="37" y="98"/>
                      <a:pt x="37" y="98"/>
                    </a:cubicBezTo>
                    <a:cubicBezTo>
                      <a:pt x="37" y="98"/>
                      <a:pt x="37" y="98"/>
                      <a:pt x="37" y="98"/>
                    </a:cubicBezTo>
                    <a:cubicBezTo>
                      <a:pt x="37" y="98"/>
                      <a:pt x="37" y="98"/>
                      <a:pt x="37" y="98"/>
                    </a:cubicBezTo>
                    <a:cubicBezTo>
                      <a:pt x="37" y="98"/>
                      <a:pt x="37" y="98"/>
                      <a:pt x="37" y="98"/>
                    </a:cubicBezTo>
                    <a:cubicBezTo>
                      <a:pt x="37" y="97"/>
                      <a:pt x="37" y="97"/>
                      <a:pt x="37" y="97"/>
                    </a:cubicBezTo>
                    <a:cubicBezTo>
                      <a:pt x="37" y="97"/>
                      <a:pt x="37" y="97"/>
                      <a:pt x="37" y="97"/>
                    </a:cubicBezTo>
                    <a:cubicBezTo>
                      <a:pt x="38" y="97"/>
                      <a:pt x="38" y="97"/>
                      <a:pt x="38" y="97"/>
                    </a:cubicBezTo>
                    <a:cubicBezTo>
                      <a:pt x="38" y="97"/>
                      <a:pt x="38" y="97"/>
                      <a:pt x="38" y="97"/>
                    </a:cubicBezTo>
                    <a:cubicBezTo>
                      <a:pt x="38" y="97"/>
                      <a:pt x="38" y="97"/>
                      <a:pt x="38" y="97"/>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39" y="96"/>
                      <a:pt x="39" y="96"/>
                      <a:pt x="39" y="96"/>
                    </a:cubicBezTo>
                    <a:cubicBezTo>
                      <a:pt x="40" y="95"/>
                      <a:pt x="40" y="95"/>
                      <a:pt x="40" y="95"/>
                    </a:cubicBezTo>
                    <a:cubicBezTo>
                      <a:pt x="40" y="95"/>
                      <a:pt x="40" y="95"/>
                      <a:pt x="40" y="95"/>
                    </a:cubicBezTo>
                    <a:cubicBezTo>
                      <a:pt x="40" y="95"/>
                      <a:pt x="40" y="95"/>
                      <a:pt x="40" y="95"/>
                    </a:cubicBezTo>
                    <a:cubicBezTo>
                      <a:pt x="40" y="95"/>
                      <a:pt x="40" y="95"/>
                      <a:pt x="40" y="95"/>
                    </a:cubicBezTo>
                    <a:cubicBezTo>
                      <a:pt x="40" y="95"/>
                      <a:pt x="40" y="95"/>
                      <a:pt x="40" y="95"/>
                    </a:cubicBezTo>
                    <a:cubicBezTo>
                      <a:pt x="40" y="94"/>
                      <a:pt x="40" y="94"/>
                      <a:pt x="40" y="94"/>
                    </a:cubicBezTo>
                    <a:cubicBezTo>
                      <a:pt x="40" y="94"/>
                      <a:pt x="40" y="94"/>
                      <a:pt x="40" y="94"/>
                    </a:cubicBezTo>
                    <a:cubicBezTo>
                      <a:pt x="41" y="94"/>
                      <a:pt x="41" y="94"/>
                      <a:pt x="41" y="94"/>
                    </a:cubicBezTo>
                    <a:cubicBezTo>
                      <a:pt x="41" y="94"/>
                      <a:pt x="41" y="94"/>
                      <a:pt x="41" y="94"/>
                    </a:cubicBezTo>
                    <a:cubicBezTo>
                      <a:pt x="41" y="94"/>
                      <a:pt x="41" y="94"/>
                      <a:pt x="41" y="94"/>
                    </a:cubicBezTo>
                    <a:cubicBezTo>
                      <a:pt x="41" y="94"/>
                      <a:pt x="41" y="94"/>
                      <a:pt x="41" y="94"/>
                    </a:cubicBezTo>
                    <a:cubicBezTo>
                      <a:pt x="40" y="93"/>
                      <a:pt x="40" y="93"/>
                      <a:pt x="40" y="93"/>
                    </a:cubicBezTo>
                    <a:cubicBezTo>
                      <a:pt x="40" y="93"/>
                      <a:pt x="40" y="93"/>
                      <a:pt x="40" y="93"/>
                    </a:cubicBezTo>
                    <a:cubicBezTo>
                      <a:pt x="40" y="93"/>
                      <a:pt x="40" y="93"/>
                      <a:pt x="40" y="93"/>
                    </a:cubicBezTo>
                    <a:cubicBezTo>
                      <a:pt x="40" y="92"/>
                      <a:pt x="40" y="92"/>
                      <a:pt x="40" y="92"/>
                    </a:cubicBezTo>
                    <a:cubicBezTo>
                      <a:pt x="40" y="92"/>
                      <a:pt x="40" y="92"/>
                      <a:pt x="40" y="92"/>
                    </a:cubicBezTo>
                    <a:cubicBezTo>
                      <a:pt x="40" y="92"/>
                      <a:pt x="40" y="92"/>
                      <a:pt x="40" y="92"/>
                    </a:cubicBezTo>
                    <a:cubicBezTo>
                      <a:pt x="40" y="92"/>
                      <a:pt x="40" y="92"/>
                      <a:pt x="40" y="92"/>
                    </a:cubicBezTo>
                    <a:cubicBezTo>
                      <a:pt x="40" y="91"/>
                      <a:pt x="40" y="91"/>
                      <a:pt x="40" y="91"/>
                    </a:cubicBezTo>
                    <a:cubicBezTo>
                      <a:pt x="40" y="91"/>
                      <a:pt x="40" y="91"/>
                      <a:pt x="40" y="91"/>
                    </a:cubicBezTo>
                    <a:cubicBezTo>
                      <a:pt x="41" y="91"/>
                      <a:pt x="41" y="91"/>
                      <a:pt x="41" y="91"/>
                    </a:cubicBezTo>
                    <a:cubicBezTo>
                      <a:pt x="41" y="91"/>
                      <a:pt x="41" y="91"/>
                      <a:pt x="41" y="91"/>
                    </a:cubicBezTo>
                    <a:cubicBezTo>
                      <a:pt x="41" y="91"/>
                      <a:pt x="41" y="91"/>
                      <a:pt x="41" y="91"/>
                    </a:cubicBezTo>
                    <a:cubicBezTo>
                      <a:pt x="41" y="91"/>
                      <a:pt x="41" y="91"/>
                      <a:pt x="41" y="91"/>
                    </a:cubicBezTo>
                    <a:cubicBezTo>
                      <a:pt x="41" y="91"/>
                      <a:pt x="41" y="91"/>
                      <a:pt x="41" y="91"/>
                    </a:cubicBezTo>
                    <a:cubicBezTo>
                      <a:pt x="42" y="90"/>
                      <a:pt x="42" y="90"/>
                      <a:pt x="42" y="90"/>
                    </a:cubicBezTo>
                    <a:cubicBezTo>
                      <a:pt x="42" y="90"/>
                      <a:pt x="42" y="90"/>
                      <a:pt x="42" y="90"/>
                    </a:cubicBezTo>
                    <a:cubicBezTo>
                      <a:pt x="42" y="90"/>
                      <a:pt x="42" y="90"/>
                      <a:pt x="42" y="90"/>
                    </a:cubicBezTo>
                    <a:cubicBezTo>
                      <a:pt x="42" y="89"/>
                      <a:pt x="42" y="89"/>
                      <a:pt x="42" y="89"/>
                    </a:cubicBezTo>
                    <a:cubicBezTo>
                      <a:pt x="42" y="89"/>
                      <a:pt x="42" y="89"/>
                      <a:pt x="42" y="89"/>
                    </a:cubicBezTo>
                    <a:cubicBezTo>
                      <a:pt x="43" y="89"/>
                      <a:pt x="43" y="89"/>
                      <a:pt x="43" y="89"/>
                    </a:cubicBezTo>
                    <a:cubicBezTo>
                      <a:pt x="43" y="89"/>
                      <a:pt x="43" y="89"/>
                      <a:pt x="43" y="89"/>
                    </a:cubicBezTo>
                    <a:cubicBezTo>
                      <a:pt x="43" y="88"/>
                      <a:pt x="43" y="88"/>
                      <a:pt x="43" y="88"/>
                    </a:cubicBezTo>
                    <a:cubicBezTo>
                      <a:pt x="43" y="88"/>
                      <a:pt x="43" y="88"/>
                      <a:pt x="43" y="88"/>
                    </a:cubicBezTo>
                    <a:cubicBezTo>
                      <a:pt x="43" y="88"/>
                      <a:pt x="43" y="88"/>
                      <a:pt x="43" y="88"/>
                    </a:cubicBezTo>
                    <a:cubicBezTo>
                      <a:pt x="43" y="88"/>
                      <a:pt x="43" y="88"/>
                      <a:pt x="43" y="88"/>
                    </a:cubicBezTo>
                    <a:cubicBezTo>
                      <a:pt x="43" y="88"/>
                      <a:pt x="43" y="88"/>
                      <a:pt x="43" y="88"/>
                    </a:cubicBezTo>
                    <a:cubicBezTo>
                      <a:pt x="44" y="88"/>
                      <a:pt x="44" y="88"/>
                      <a:pt x="44" y="88"/>
                    </a:cubicBezTo>
                    <a:cubicBezTo>
                      <a:pt x="44" y="88"/>
                      <a:pt x="44" y="88"/>
                      <a:pt x="44" y="88"/>
                    </a:cubicBezTo>
                    <a:cubicBezTo>
                      <a:pt x="44" y="88"/>
                      <a:pt x="44" y="88"/>
                      <a:pt x="44" y="88"/>
                    </a:cubicBezTo>
                    <a:cubicBezTo>
                      <a:pt x="44" y="88"/>
                      <a:pt x="44" y="88"/>
                      <a:pt x="44" y="88"/>
                    </a:cubicBezTo>
                    <a:cubicBezTo>
                      <a:pt x="44" y="88"/>
                      <a:pt x="44" y="88"/>
                      <a:pt x="44" y="88"/>
                    </a:cubicBezTo>
                    <a:cubicBezTo>
                      <a:pt x="45" y="88"/>
                      <a:pt x="45" y="88"/>
                      <a:pt x="45" y="88"/>
                    </a:cubicBezTo>
                    <a:cubicBezTo>
                      <a:pt x="45" y="88"/>
                      <a:pt x="45" y="88"/>
                      <a:pt x="45" y="88"/>
                    </a:cubicBezTo>
                    <a:cubicBezTo>
                      <a:pt x="45" y="88"/>
                      <a:pt x="45" y="88"/>
                      <a:pt x="45" y="88"/>
                    </a:cubicBezTo>
                    <a:cubicBezTo>
                      <a:pt x="45" y="88"/>
                      <a:pt x="45" y="88"/>
                      <a:pt x="45" y="88"/>
                    </a:cubicBezTo>
                    <a:cubicBezTo>
                      <a:pt x="46" y="88"/>
                      <a:pt x="46" y="88"/>
                      <a:pt x="46" y="88"/>
                    </a:cubicBezTo>
                    <a:cubicBezTo>
                      <a:pt x="46" y="88"/>
                      <a:pt x="46" y="88"/>
                      <a:pt x="46" y="88"/>
                    </a:cubicBezTo>
                    <a:cubicBezTo>
                      <a:pt x="46" y="89"/>
                      <a:pt x="46" y="89"/>
                      <a:pt x="46" y="89"/>
                    </a:cubicBezTo>
                    <a:cubicBezTo>
                      <a:pt x="46" y="89"/>
                      <a:pt x="46" y="89"/>
                      <a:pt x="46" y="89"/>
                    </a:cubicBezTo>
                    <a:cubicBezTo>
                      <a:pt x="46" y="88"/>
                      <a:pt x="46" y="88"/>
                      <a:pt x="46" y="88"/>
                    </a:cubicBezTo>
                    <a:cubicBezTo>
                      <a:pt x="46" y="88"/>
                      <a:pt x="46" y="88"/>
                      <a:pt x="46" y="88"/>
                    </a:cubicBezTo>
                    <a:cubicBezTo>
                      <a:pt x="46" y="88"/>
                      <a:pt x="46" y="88"/>
                      <a:pt x="46" y="88"/>
                    </a:cubicBezTo>
                    <a:cubicBezTo>
                      <a:pt x="46" y="88"/>
                      <a:pt x="46" y="88"/>
                      <a:pt x="46" y="88"/>
                    </a:cubicBezTo>
                    <a:cubicBezTo>
                      <a:pt x="47" y="87"/>
                      <a:pt x="47" y="87"/>
                      <a:pt x="47" y="87"/>
                    </a:cubicBezTo>
                    <a:cubicBezTo>
                      <a:pt x="47" y="86"/>
                      <a:pt x="47" y="86"/>
                      <a:pt x="47" y="86"/>
                    </a:cubicBezTo>
                    <a:cubicBezTo>
                      <a:pt x="47" y="86"/>
                      <a:pt x="47" y="86"/>
                      <a:pt x="47" y="86"/>
                    </a:cubicBezTo>
                    <a:cubicBezTo>
                      <a:pt x="47" y="86"/>
                      <a:pt x="47" y="86"/>
                      <a:pt x="47" y="86"/>
                    </a:cubicBezTo>
                    <a:cubicBezTo>
                      <a:pt x="47" y="86"/>
                      <a:pt x="47" y="86"/>
                      <a:pt x="47" y="86"/>
                    </a:cubicBezTo>
                    <a:cubicBezTo>
                      <a:pt x="47" y="86"/>
                      <a:pt x="47" y="86"/>
                      <a:pt x="47" y="86"/>
                    </a:cubicBezTo>
                    <a:cubicBezTo>
                      <a:pt x="47" y="85"/>
                      <a:pt x="47" y="85"/>
                      <a:pt x="47" y="85"/>
                    </a:cubicBezTo>
                    <a:cubicBezTo>
                      <a:pt x="47" y="85"/>
                      <a:pt x="47" y="85"/>
                      <a:pt x="47" y="85"/>
                    </a:cubicBezTo>
                    <a:cubicBezTo>
                      <a:pt x="47" y="85"/>
                      <a:pt x="47" y="85"/>
                      <a:pt x="47" y="85"/>
                    </a:cubicBezTo>
                    <a:cubicBezTo>
                      <a:pt x="47" y="85"/>
                      <a:pt x="47" y="85"/>
                      <a:pt x="47" y="85"/>
                    </a:cubicBezTo>
                    <a:cubicBezTo>
                      <a:pt x="47" y="85"/>
                      <a:pt x="47" y="85"/>
                      <a:pt x="47" y="85"/>
                    </a:cubicBezTo>
                    <a:cubicBezTo>
                      <a:pt x="48" y="85"/>
                      <a:pt x="48" y="85"/>
                      <a:pt x="48" y="85"/>
                    </a:cubicBezTo>
                    <a:cubicBezTo>
                      <a:pt x="48" y="85"/>
                      <a:pt x="48" y="85"/>
                      <a:pt x="48" y="85"/>
                    </a:cubicBezTo>
                    <a:cubicBezTo>
                      <a:pt x="48" y="85"/>
                      <a:pt x="48" y="85"/>
                      <a:pt x="48" y="85"/>
                    </a:cubicBezTo>
                    <a:cubicBezTo>
                      <a:pt x="49" y="85"/>
                      <a:pt x="49" y="85"/>
                      <a:pt x="49" y="85"/>
                    </a:cubicBezTo>
                    <a:cubicBezTo>
                      <a:pt x="50" y="85"/>
                      <a:pt x="50" y="85"/>
                      <a:pt x="50" y="85"/>
                    </a:cubicBezTo>
                    <a:cubicBezTo>
                      <a:pt x="50" y="85"/>
                      <a:pt x="50" y="85"/>
                      <a:pt x="50" y="85"/>
                    </a:cubicBezTo>
                    <a:cubicBezTo>
                      <a:pt x="51" y="85"/>
                      <a:pt x="51" y="85"/>
                      <a:pt x="51" y="85"/>
                    </a:cubicBezTo>
                    <a:cubicBezTo>
                      <a:pt x="52" y="86"/>
                      <a:pt x="52" y="86"/>
                      <a:pt x="52" y="86"/>
                    </a:cubicBezTo>
                    <a:cubicBezTo>
                      <a:pt x="52" y="86"/>
                      <a:pt x="52" y="86"/>
                      <a:pt x="52" y="86"/>
                    </a:cubicBezTo>
                    <a:cubicBezTo>
                      <a:pt x="52" y="86"/>
                      <a:pt x="52" y="86"/>
                      <a:pt x="52" y="86"/>
                    </a:cubicBezTo>
                    <a:cubicBezTo>
                      <a:pt x="53" y="86"/>
                      <a:pt x="53" y="86"/>
                      <a:pt x="53" y="86"/>
                    </a:cubicBezTo>
                    <a:cubicBezTo>
                      <a:pt x="53" y="86"/>
                      <a:pt x="53" y="86"/>
                      <a:pt x="53" y="86"/>
                    </a:cubicBezTo>
                    <a:cubicBezTo>
                      <a:pt x="54" y="86"/>
                      <a:pt x="54" y="86"/>
                      <a:pt x="54" y="86"/>
                    </a:cubicBezTo>
                    <a:cubicBezTo>
                      <a:pt x="54" y="86"/>
                      <a:pt x="54" y="86"/>
                      <a:pt x="54" y="86"/>
                    </a:cubicBezTo>
                    <a:cubicBezTo>
                      <a:pt x="54" y="86"/>
                      <a:pt x="54" y="86"/>
                      <a:pt x="54" y="86"/>
                    </a:cubicBezTo>
                    <a:cubicBezTo>
                      <a:pt x="54" y="85"/>
                      <a:pt x="54" y="85"/>
                      <a:pt x="54" y="85"/>
                    </a:cubicBezTo>
                    <a:cubicBezTo>
                      <a:pt x="53" y="85"/>
                      <a:pt x="53" y="85"/>
                      <a:pt x="53" y="85"/>
                    </a:cubicBezTo>
                    <a:cubicBezTo>
                      <a:pt x="53" y="85"/>
                      <a:pt x="53" y="85"/>
                      <a:pt x="53" y="85"/>
                    </a:cubicBezTo>
                    <a:cubicBezTo>
                      <a:pt x="53" y="85"/>
                      <a:pt x="53" y="85"/>
                      <a:pt x="54" y="85"/>
                    </a:cubicBezTo>
                    <a:cubicBezTo>
                      <a:pt x="54" y="85"/>
                      <a:pt x="54" y="85"/>
                      <a:pt x="54" y="85"/>
                    </a:cubicBezTo>
                    <a:cubicBezTo>
                      <a:pt x="54" y="84"/>
                      <a:pt x="54" y="84"/>
                      <a:pt x="54" y="84"/>
                    </a:cubicBezTo>
                    <a:cubicBezTo>
                      <a:pt x="55" y="84"/>
                      <a:pt x="55" y="84"/>
                      <a:pt x="55" y="84"/>
                    </a:cubicBezTo>
                    <a:cubicBezTo>
                      <a:pt x="55" y="84"/>
                      <a:pt x="55" y="84"/>
                      <a:pt x="55" y="84"/>
                    </a:cubicBezTo>
                    <a:cubicBezTo>
                      <a:pt x="55" y="83"/>
                      <a:pt x="55" y="83"/>
                      <a:pt x="55" y="83"/>
                    </a:cubicBezTo>
                    <a:cubicBezTo>
                      <a:pt x="54" y="82"/>
                      <a:pt x="54" y="82"/>
                      <a:pt x="54" y="82"/>
                    </a:cubicBezTo>
                    <a:cubicBezTo>
                      <a:pt x="54" y="82"/>
                      <a:pt x="54" y="82"/>
                      <a:pt x="54" y="82"/>
                    </a:cubicBezTo>
                    <a:cubicBezTo>
                      <a:pt x="54" y="82"/>
                      <a:pt x="54" y="82"/>
                      <a:pt x="54"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6" y="82"/>
                      <a:pt x="56" y="82"/>
                      <a:pt x="56" y="82"/>
                    </a:cubicBezTo>
                    <a:cubicBezTo>
                      <a:pt x="57" y="82"/>
                      <a:pt x="57" y="82"/>
                      <a:pt x="57" y="82"/>
                    </a:cubicBezTo>
                    <a:cubicBezTo>
                      <a:pt x="57" y="82"/>
                      <a:pt x="57" y="82"/>
                      <a:pt x="57" y="82"/>
                    </a:cubicBezTo>
                    <a:cubicBezTo>
                      <a:pt x="58" y="82"/>
                      <a:pt x="58" y="82"/>
                      <a:pt x="58" y="82"/>
                    </a:cubicBezTo>
                    <a:cubicBezTo>
                      <a:pt x="57" y="81"/>
                      <a:pt x="57" y="81"/>
                      <a:pt x="57" y="81"/>
                    </a:cubicBezTo>
                    <a:cubicBezTo>
                      <a:pt x="57" y="81"/>
                      <a:pt x="57" y="81"/>
                      <a:pt x="57" y="81"/>
                    </a:cubicBezTo>
                    <a:cubicBezTo>
                      <a:pt x="57" y="81"/>
                      <a:pt x="57" y="81"/>
                      <a:pt x="57" y="81"/>
                    </a:cubicBezTo>
                    <a:cubicBezTo>
                      <a:pt x="57" y="81"/>
                      <a:pt x="57" y="81"/>
                      <a:pt x="57" y="81"/>
                    </a:cubicBezTo>
                    <a:cubicBezTo>
                      <a:pt x="58" y="80"/>
                      <a:pt x="58" y="80"/>
                      <a:pt x="58" y="80"/>
                    </a:cubicBezTo>
                    <a:cubicBezTo>
                      <a:pt x="58" y="80"/>
                      <a:pt x="58" y="80"/>
                      <a:pt x="58" y="80"/>
                    </a:cubicBezTo>
                    <a:cubicBezTo>
                      <a:pt x="59" y="80"/>
                      <a:pt x="59" y="80"/>
                      <a:pt x="59" y="80"/>
                    </a:cubicBezTo>
                    <a:cubicBezTo>
                      <a:pt x="60" y="81"/>
                      <a:pt x="60" y="81"/>
                      <a:pt x="60" y="81"/>
                    </a:cubicBezTo>
                    <a:cubicBezTo>
                      <a:pt x="60" y="81"/>
                      <a:pt x="60" y="81"/>
                      <a:pt x="60" y="81"/>
                    </a:cubicBezTo>
                    <a:cubicBezTo>
                      <a:pt x="60" y="81"/>
                      <a:pt x="60" y="81"/>
                      <a:pt x="60" y="81"/>
                    </a:cubicBezTo>
                    <a:cubicBezTo>
                      <a:pt x="61" y="82"/>
                      <a:pt x="61" y="82"/>
                      <a:pt x="61" y="82"/>
                    </a:cubicBezTo>
                    <a:cubicBezTo>
                      <a:pt x="62" y="83"/>
                      <a:pt x="62" y="83"/>
                      <a:pt x="62" y="83"/>
                    </a:cubicBezTo>
                    <a:cubicBezTo>
                      <a:pt x="62" y="83"/>
                      <a:pt x="62" y="83"/>
                      <a:pt x="62" y="83"/>
                    </a:cubicBezTo>
                    <a:cubicBezTo>
                      <a:pt x="62" y="83"/>
                      <a:pt x="62" y="83"/>
                      <a:pt x="62" y="83"/>
                    </a:cubicBezTo>
                    <a:cubicBezTo>
                      <a:pt x="62" y="83"/>
                      <a:pt x="62" y="83"/>
                      <a:pt x="62" y="83"/>
                    </a:cubicBezTo>
                    <a:cubicBezTo>
                      <a:pt x="62" y="83"/>
                      <a:pt x="62" y="83"/>
                      <a:pt x="62" y="83"/>
                    </a:cubicBezTo>
                    <a:cubicBezTo>
                      <a:pt x="62" y="84"/>
                      <a:pt x="62" y="84"/>
                      <a:pt x="62" y="84"/>
                    </a:cubicBezTo>
                    <a:cubicBezTo>
                      <a:pt x="62" y="84"/>
                      <a:pt x="62" y="84"/>
                      <a:pt x="62" y="84"/>
                    </a:cubicBezTo>
                    <a:cubicBezTo>
                      <a:pt x="63" y="84"/>
                      <a:pt x="63" y="84"/>
                      <a:pt x="63" y="84"/>
                    </a:cubicBezTo>
                    <a:cubicBezTo>
                      <a:pt x="63" y="84"/>
                      <a:pt x="63" y="84"/>
                      <a:pt x="63" y="84"/>
                    </a:cubicBezTo>
                    <a:cubicBezTo>
                      <a:pt x="63" y="84"/>
                      <a:pt x="63" y="84"/>
                      <a:pt x="63" y="84"/>
                    </a:cubicBezTo>
                    <a:cubicBezTo>
                      <a:pt x="64" y="84"/>
                      <a:pt x="64" y="84"/>
                      <a:pt x="64" y="84"/>
                    </a:cubicBezTo>
                    <a:cubicBezTo>
                      <a:pt x="65" y="84"/>
                      <a:pt x="65" y="84"/>
                      <a:pt x="65" y="84"/>
                    </a:cubicBezTo>
                    <a:cubicBezTo>
                      <a:pt x="65" y="84"/>
                      <a:pt x="65" y="84"/>
                      <a:pt x="65" y="84"/>
                    </a:cubicBezTo>
                    <a:cubicBezTo>
                      <a:pt x="65" y="84"/>
                      <a:pt x="65" y="84"/>
                      <a:pt x="65" y="84"/>
                    </a:cubicBezTo>
                    <a:cubicBezTo>
                      <a:pt x="66" y="84"/>
                      <a:pt x="66" y="84"/>
                      <a:pt x="66" y="84"/>
                    </a:cubicBezTo>
                    <a:cubicBezTo>
                      <a:pt x="66" y="84"/>
                      <a:pt x="66" y="84"/>
                      <a:pt x="66" y="84"/>
                    </a:cubicBezTo>
                    <a:cubicBezTo>
                      <a:pt x="66" y="84"/>
                      <a:pt x="66" y="84"/>
                      <a:pt x="66"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3"/>
                      <a:pt x="67" y="83"/>
                      <a:pt x="67" y="83"/>
                    </a:cubicBezTo>
                    <a:cubicBezTo>
                      <a:pt x="67" y="83"/>
                      <a:pt x="67" y="83"/>
                      <a:pt x="67" y="83"/>
                    </a:cubicBezTo>
                    <a:cubicBezTo>
                      <a:pt x="67" y="83"/>
                      <a:pt x="67" y="83"/>
                      <a:pt x="67" y="83"/>
                    </a:cubicBezTo>
                    <a:cubicBezTo>
                      <a:pt x="67" y="83"/>
                      <a:pt x="67" y="83"/>
                      <a:pt x="67" y="83"/>
                    </a:cubicBezTo>
                    <a:cubicBezTo>
                      <a:pt x="68" y="83"/>
                      <a:pt x="68" y="83"/>
                      <a:pt x="68" y="83"/>
                    </a:cubicBezTo>
                    <a:cubicBezTo>
                      <a:pt x="68" y="83"/>
                      <a:pt x="68" y="83"/>
                      <a:pt x="68" y="83"/>
                    </a:cubicBezTo>
                    <a:cubicBezTo>
                      <a:pt x="68" y="83"/>
                      <a:pt x="68" y="83"/>
                      <a:pt x="68" y="83"/>
                    </a:cubicBezTo>
                    <a:cubicBezTo>
                      <a:pt x="68" y="84"/>
                      <a:pt x="68" y="84"/>
                      <a:pt x="68" y="84"/>
                    </a:cubicBezTo>
                    <a:cubicBezTo>
                      <a:pt x="69" y="84"/>
                      <a:pt x="69" y="84"/>
                      <a:pt x="69" y="84"/>
                    </a:cubicBezTo>
                    <a:cubicBezTo>
                      <a:pt x="69" y="83"/>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69" y="84"/>
                      <a:pt x="69" y="84"/>
                      <a:pt x="69"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0" y="84"/>
                      <a:pt x="70" y="84"/>
                      <a:pt x="70" y="84"/>
                    </a:cubicBezTo>
                    <a:cubicBezTo>
                      <a:pt x="71" y="84"/>
                      <a:pt x="71" y="84"/>
                      <a:pt x="71" y="84"/>
                    </a:cubicBezTo>
                    <a:cubicBezTo>
                      <a:pt x="71" y="84"/>
                      <a:pt x="71" y="84"/>
                      <a:pt x="71" y="84"/>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1" y="85"/>
                      <a:pt x="71" y="85"/>
                      <a:pt x="71" y="85"/>
                    </a:cubicBezTo>
                    <a:cubicBezTo>
                      <a:pt x="72" y="85"/>
                      <a:pt x="72" y="85"/>
                      <a:pt x="72" y="85"/>
                    </a:cubicBezTo>
                    <a:cubicBezTo>
                      <a:pt x="72" y="85"/>
                      <a:pt x="72" y="85"/>
                      <a:pt x="72" y="85"/>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4"/>
                      <a:pt x="72" y="84"/>
                      <a:pt x="72" y="84"/>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2" y="83"/>
                      <a:pt x="72" y="83"/>
                      <a:pt x="72"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3" y="83"/>
                      <a:pt x="73" y="83"/>
                      <a:pt x="73"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2"/>
                      <a:pt x="74" y="82"/>
                      <a:pt x="74" y="82"/>
                    </a:cubicBezTo>
                    <a:cubicBezTo>
                      <a:pt x="74" y="81"/>
                      <a:pt x="74" y="81"/>
                      <a:pt x="74" y="81"/>
                    </a:cubicBezTo>
                    <a:cubicBezTo>
                      <a:pt x="74" y="81"/>
                      <a:pt x="74" y="81"/>
                      <a:pt x="74" y="81"/>
                    </a:cubicBezTo>
                    <a:cubicBezTo>
                      <a:pt x="74" y="81"/>
                      <a:pt x="74" y="81"/>
                      <a:pt x="74" y="81"/>
                    </a:cubicBezTo>
                    <a:cubicBezTo>
                      <a:pt x="74" y="81"/>
                      <a:pt x="74" y="81"/>
                      <a:pt x="74" y="81"/>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80"/>
                      <a:pt x="74" y="80"/>
                      <a:pt x="74" y="80"/>
                    </a:cubicBezTo>
                    <a:cubicBezTo>
                      <a:pt x="74" y="79"/>
                      <a:pt x="74" y="79"/>
                      <a:pt x="74" y="79"/>
                    </a:cubicBezTo>
                    <a:cubicBezTo>
                      <a:pt x="74" y="79"/>
                      <a:pt x="74" y="79"/>
                      <a:pt x="74" y="79"/>
                    </a:cubicBezTo>
                    <a:cubicBezTo>
                      <a:pt x="74" y="79"/>
                      <a:pt x="74" y="79"/>
                      <a:pt x="74" y="79"/>
                    </a:cubicBezTo>
                    <a:cubicBezTo>
                      <a:pt x="74" y="79"/>
                      <a:pt x="74" y="79"/>
                      <a:pt x="74" y="79"/>
                    </a:cubicBezTo>
                    <a:cubicBezTo>
                      <a:pt x="74" y="79"/>
                      <a:pt x="74" y="79"/>
                      <a:pt x="74"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9"/>
                      <a:pt x="75" y="79"/>
                    </a:cubicBezTo>
                    <a:cubicBezTo>
                      <a:pt x="75" y="79"/>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5" y="78"/>
                      <a:pt x="75" y="78"/>
                      <a:pt x="75" y="78"/>
                    </a:cubicBezTo>
                    <a:cubicBezTo>
                      <a:pt x="76" y="78"/>
                      <a:pt x="76" y="78"/>
                      <a:pt x="76" y="78"/>
                    </a:cubicBezTo>
                    <a:cubicBezTo>
                      <a:pt x="76" y="78"/>
                      <a:pt x="76" y="78"/>
                      <a:pt x="76" y="78"/>
                    </a:cubicBezTo>
                    <a:cubicBezTo>
                      <a:pt x="76" y="78"/>
                      <a:pt x="76" y="78"/>
                      <a:pt x="76" y="78"/>
                    </a:cubicBezTo>
                    <a:cubicBezTo>
                      <a:pt x="76" y="78"/>
                      <a:pt x="76" y="78"/>
                      <a:pt x="76" y="78"/>
                    </a:cubicBezTo>
                    <a:cubicBezTo>
                      <a:pt x="76" y="78"/>
                      <a:pt x="76" y="78"/>
                      <a:pt x="76" y="78"/>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6" y="77"/>
                      <a:pt x="76" y="77"/>
                    </a:cubicBezTo>
                    <a:cubicBezTo>
                      <a:pt x="76" y="77"/>
                      <a:pt x="77" y="77"/>
                      <a:pt x="77" y="77"/>
                    </a:cubicBezTo>
                    <a:cubicBezTo>
                      <a:pt x="77" y="77"/>
                      <a:pt x="77" y="77"/>
                      <a:pt x="77" y="77"/>
                    </a:cubicBezTo>
                    <a:cubicBezTo>
                      <a:pt x="77" y="77"/>
                      <a:pt x="77" y="77"/>
                      <a:pt x="77" y="77"/>
                    </a:cubicBezTo>
                    <a:cubicBezTo>
                      <a:pt x="77" y="76"/>
                      <a:pt x="77" y="76"/>
                      <a:pt x="77" y="76"/>
                    </a:cubicBezTo>
                    <a:cubicBezTo>
                      <a:pt x="77" y="76"/>
                      <a:pt x="77" y="76"/>
                      <a:pt x="77" y="76"/>
                    </a:cubicBezTo>
                    <a:cubicBezTo>
                      <a:pt x="77" y="76"/>
                      <a:pt x="77" y="76"/>
                      <a:pt x="77" y="76"/>
                    </a:cubicBezTo>
                    <a:cubicBezTo>
                      <a:pt x="77" y="76"/>
                      <a:pt x="77" y="76"/>
                      <a:pt x="77" y="76"/>
                    </a:cubicBezTo>
                    <a:cubicBezTo>
                      <a:pt x="77" y="76"/>
                      <a:pt x="77" y="76"/>
                      <a:pt x="77" y="76"/>
                    </a:cubicBezTo>
                    <a:cubicBezTo>
                      <a:pt x="78" y="76"/>
                      <a:pt x="78" y="76"/>
                      <a:pt x="78" y="76"/>
                    </a:cubicBezTo>
                    <a:cubicBezTo>
                      <a:pt x="78" y="76"/>
                      <a:pt x="78" y="76"/>
                      <a:pt x="78" y="76"/>
                    </a:cubicBezTo>
                    <a:cubicBezTo>
                      <a:pt x="78" y="76"/>
                      <a:pt x="78" y="76"/>
                      <a:pt x="78" y="76"/>
                    </a:cubicBezTo>
                    <a:cubicBezTo>
                      <a:pt x="78" y="76"/>
                      <a:pt x="78" y="76"/>
                      <a:pt x="78"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79" y="76"/>
                      <a:pt x="79" y="76"/>
                      <a:pt x="79"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0" y="76"/>
                      <a:pt x="80" y="76"/>
                      <a:pt x="80" y="76"/>
                    </a:cubicBezTo>
                    <a:cubicBezTo>
                      <a:pt x="81" y="76"/>
                      <a:pt x="81" y="76"/>
                      <a:pt x="81" y="76"/>
                    </a:cubicBezTo>
                    <a:cubicBezTo>
                      <a:pt x="81" y="76"/>
                      <a:pt x="81" y="76"/>
                      <a:pt x="81" y="76"/>
                    </a:cubicBezTo>
                    <a:cubicBezTo>
                      <a:pt x="81" y="76"/>
                      <a:pt x="81" y="76"/>
                      <a:pt x="81" y="76"/>
                    </a:cubicBezTo>
                    <a:cubicBezTo>
                      <a:pt x="81" y="75"/>
                      <a:pt x="81" y="75"/>
                      <a:pt x="81" y="75"/>
                    </a:cubicBezTo>
                    <a:cubicBezTo>
                      <a:pt x="81" y="75"/>
                      <a:pt x="81" y="75"/>
                      <a:pt x="81" y="75"/>
                    </a:cubicBezTo>
                    <a:cubicBezTo>
                      <a:pt x="81" y="75"/>
                      <a:pt x="81" y="75"/>
                      <a:pt x="81" y="75"/>
                    </a:cubicBezTo>
                    <a:cubicBezTo>
                      <a:pt x="81" y="75"/>
                      <a:pt x="81" y="75"/>
                      <a:pt x="81" y="75"/>
                    </a:cubicBezTo>
                    <a:cubicBezTo>
                      <a:pt x="81" y="75"/>
                      <a:pt x="81" y="75"/>
                      <a:pt x="81" y="75"/>
                    </a:cubicBezTo>
                    <a:cubicBezTo>
                      <a:pt x="82" y="75"/>
                      <a:pt x="82" y="75"/>
                      <a:pt x="82" y="75"/>
                    </a:cubicBezTo>
                    <a:cubicBezTo>
                      <a:pt x="82" y="75"/>
                      <a:pt x="82" y="75"/>
                      <a:pt x="82" y="75"/>
                    </a:cubicBezTo>
                    <a:cubicBezTo>
                      <a:pt x="82" y="75"/>
                      <a:pt x="82" y="75"/>
                      <a:pt x="82" y="75"/>
                    </a:cubicBezTo>
                    <a:cubicBezTo>
                      <a:pt x="82" y="75"/>
                      <a:pt x="82" y="75"/>
                      <a:pt x="82" y="75"/>
                    </a:cubicBezTo>
                    <a:cubicBezTo>
                      <a:pt x="82" y="76"/>
                      <a:pt x="82" y="76"/>
                      <a:pt x="82" y="76"/>
                    </a:cubicBezTo>
                    <a:cubicBezTo>
                      <a:pt x="83" y="76"/>
                      <a:pt x="83" y="76"/>
                      <a:pt x="83" y="76"/>
                    </a:cubicBezTo>
                    <a:cubicBezTo>
                      <a:pt x="83" y="76"/>
                      <a:pt x="83" y="76"/>
                      <a:pt x="83" y="76"/>
                    </a:cubicBezTo>
                    <a:cubicBezTo>
                      <a:pt x="83" y="77"/>
                      <a:pt x="83" y="77"/>
                      <a:pt x="83"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4" y="77"/>
                      <a:pt x="84" y="77"/>
                      <a:pt x="84" y="77"/>
                    </a:cubicBezTo>
                    <a:cubicBezTo>
                      <a:pt x="85" y="77"/>
                      <a:pt x="85" y="77"/>
                      <a:pt x="85" y="77"/>
                    </a:cubicBezTo>
                    <a:cubicBezTo>
                      <a:pt x="85" y="77"/>
                      <a:pt x="85" y="77"/>
                      <a:pt x="85" y="77"/>
                    </a:cubicBezTo>
                    <a:cubicBezTo>
                      <a:pt x="86" y="78"/>
                      <a:pt x="86" y="78"/>
                      <a:pt x="86" y="78"/>
                    </a:cubicBezTo>
                    <a:cubicBezTo>
                      <a:pt x="86" y="78"/>
                      <a:pt x="86" y="78"/>
                      <a:pt x="86" y="78"/>
                    </a:cubicBezTo>
                    <a:cubicBezTo>
                      <a:pt x="86" y="78"/>
                      <a:pt x="86" y="78"/>
                      <a:pt x="86" y="78"/>
                    </a:cubicBezTo>
                    <a:cubicBezTo>
                      <a:pt x="87" y="78"/>
                      <a:pt x="87" y="78"/>
                      <a:pt x="87" y="78"/>
                    </a:cubicBezTo>
                    <a:cubicBezTo>
                      <a:pt x="87" y="78"/>
                      <a:pt x="87" y="78"/>
                      <a:pt x="87" y="78"/>
                    </a:cubicBezTo>
                    <a:cubicBezTo>
                      <a:pt x="87" y="78"/>
                      <a:pt x="87" y="78"/>
                      <a:pt x="87" y="78"/>
                    </a:cubicBezTo>
                    <a:cubicBezTo>
                      <a:pt x="87" y="79"/>
                      <a:pt x="87" y="79"/>
                      <a:pt x="87" y="79"/>
                    </a:cubicBezTo>
                    <a:cubicBezTo>
                      <a:pt x="87" y="79"/>
                      <a:pt x="87" y="79"/>
                      <a:pt x="87" y="79"/>
                    </a:cubicBezTo>
                    <a:cubicBezTo>
                      <a:pt x="87" y="79"/>
                      <a:pt x="87" y="79"/>
                      <a:pt x="87" y="79"/>
                    </a:cubicBezTo>
                    <a:cubicBezTo>
                      <a:pt x="87" y="79"/>
                      <a:pt x="87" y="79"/>
                      <a:pt x="87" y="79"/>
                    </a:cubicBezTo>
                    <a:cubicBezTo>
                      <a:pt x="87" y="79"/>
                      <a:pt x="87" y="79"/>
                      <a:pt x="87" y="80"/>
                    </a:cubicBezTo>
                    <a:cubicBezTo>
                      <a:pt x="87" y="80"/>
                      <a:pt x="87" y="80"/>
                      <a:pt x="87" y="80"/>
                    </a:cubicBezTo>
                    <a:cubicBezTo>
                      <a:pt x="87" y="80"/>
                      <a:pt x="87" y="80"/>
                      <a:pt x="87" y="80"/>
                    </a:cubicBezTo>
                    <a:cubicBezTo>
                      <a:pt x="87" y="80"/>
                      <a:pt x="87" y="80"/>
                      <a:pt x="87" y="80"/>
                    </a:cubicBezTo>
                    <a:cubicBezTo>
                      <a:pt x="86" y="81"/>
                      <a:pt x="86" y="81"/>
                      <a:pt x="86" y="81"/>
                    </a:cubicBezTo>
                    <a:cubicBezTo>
                      <a:pt x="86" y="81"/>
                      <a:pt x="86" y="81"/>
                      <a:pt x="86" y="81"/>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6" y="82"/>
                      <a:pt x="86" y="82"/>
                      <a:pt x="86" y="82"/>
                    </a:cubicBezTo>
                    <a:cubicBezTo>
                      <a:pt x="87" y="82"/>
                      <a:pt x="87" y="82"/>
                      <a:pt x="87" y="82"/>
                    </a:cubicBezTo>
                    <a:cubicBezTo>
                      <a:pt x="87" y="82"/>
                      <a:pt x="87" y="82"/>
                      <a:pt x="87" y="82"/>
                    </a:cubicBezTo>
                    <a:cubicBezTo>
                      <a:pt x="87" y="82"/>
                      <a:pt x="87" y="82"/>
                      <a:pt x="87" y="82"/>
                    </a:cubicBezTo>
                    <a:cubicBezTo>
                      <a:pt x="87" y="82"/>
                      <a:pt x="87" y="82"/>
                      <a:pt x="87" y="82"/>
                    </a:cubicBezTo>
                    <a:cubicBezTo>
                      <a:pt x="87" y="82"/>
                      <a:pt x="87" y="82"/>
                      <a:pt x="87" y="82"/>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1"/>
                      <a:pt x="87" y="81"/>
                      <a:pt x="87" y="81"/>
                    </a:cubicBezTo>
                    <a:cubicBezTo>
                      <a:pt x="87" y="80"/>
                      <a:pt x="87" y="80"/>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8" y="80"/>
                      <a:pt x="88" y="80"/>
                      <a:pt x="88"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89" y="80"/>
                      <a:pt x="89" y="80"/>
                      <a:pt x="89" y="80"/>
                    </a:cubicBezTo>
                    <a:cubicBezTo>
                      <a:pt x="90" y="80"/>
                      <a:pt x="90" y="80"/>
                      <a:pt x="90" y="80"/>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9"/>
                      <a:pt x="90" y="79"/>
                      <a:pt x="90" y="79"/>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0" y="78"/>
                      <a:pt x="90" y="78"/>
                      <a:pt x="90" y="78"/>
                    </a:cubicBezTo>
                    <a:cubicBezTo>
                      <a:pt x="91" y="79"/>
                      <a:pt x="91" y="79"/>
                      <a:pt x="91" y="79"/>
                    </a:cubicBezTo>
                    <a:cubicBezTo>
                      <a:pt x="91" y="79"/>
                      <a:pt x="91" y="79"/>
                      <a:pt x="91" y="79"/>
                    </a:cubicBezTo>
                    <a:cubicBezTo>
                      <a:pt x="91" y="79"/>
                      <a:pt x="91" y="79"/>
                      <a:pt x="91" y="79"/>
                    </a:cubicBezTo>
                    <a:cubicBezTo>
                      <a:pt x="92" y="79"/>
                      <a:pt x="92" y="79"/>
                      <a:pt x="92" y="79"/>
                    </a:cubicBezTo>
                    <a:cubicBezTo>
                      <a:pt x="92" y="79"/>
                      <a:pt x="92" y="79"/>
                      <a:pt x="92" y="79"/>
                    </a:cubicBezTo>
                    <a:cubicBezTo>
                      <a:pt x="92" y="79"/>
                      <a:pt x="92" y="79"/>
                      <a:pt x="92" y="79"/>
                    </a:cubicBezTo>
                    <a:cubicBezTo>
                      <a:pt x="93" y="79"/>
                      <a:pt x="93" y="79"/>
                      <a:pt x="93" y="79"/>
                    </a:cubicBezTo>
                    <a:cubicBezTo>
                      <a:pt x="93" y="79"/>
                      <a:pt x="93" y="79"/>
                      <a:pt x="93" y="79"/>
                    </a:cubicBezTo>
                    <a:cubicBezTo>
                      <a:pt x="93" y="78"/>
                      <a:pt x="93" y="78"/>
                      <a:pt x="93" y="78"/>
                    </a:cubicBezTo>
                    <a:cubicBezTo>
                      <a:pt x="93" y="78"/>
                      <a:pt x="93" y="78"/>
                      <a:pt x="93" y="78"/>
                    </a:cubicBezTo>
                    <a:cubicBezTo>
                      <a:pt x="93" y="78"/>
                      <a:pt x="93" y="78"/>
                      <a:pt x="93" y="78"/>
                    </a:cubicBezTo>
                    <a:cubicBezTo>
                      <a:pt x="93" y="78"/>
                      <a:pt x="93" y="78"/>
                      <a:pt x="93" y="78"/>
                    </a:cubicBezTo>
                    <a:cubicBezTo>
                      <a:pt x="93" y="78"/>
                      <a:pt x="93" y="78"/>
                      <a:pt x="93"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8"/>
                    </a:cubicBezTo>
                    <a:cubicBezTo>
                      <a:pt x="92" y="78"/>
                      <a:pt x="92" y="78"/>
                      <a:pt x="92" y="77"/>
                    </a:cubicBezTo>
                    <a:cubicBezTo>
                      <a:pt x="92" y="77"/>
                      <a:pt x="92" y="77"/>
                      <a:pt x="92" y="77"/>
                    </a:cubicBezTo>
                    <a:cubicBezTo>
                      <a:pt x="92" y="77"/>
                      <a:pt x="91" y="77"/>
                      <a:pt x="91" y="78"/>
                    </a:cubicBezTo>
                    <a:cubicBezTo>
                      <a:pt x="91" y="78"/>
                      <a:pt x="91" y="78"/>
                      <a:pt x="91" y="78"/>
                    </a:cubicBezTo>
                    <a:cubicBezTo>
                      <a:pt x="91" y="78"/>
                      <a:pt x="91" y="78"/>
                      <a:pt x="91" y="78"/>
                    </a:cubicBezTo>
                    <a:cubicBezTo>
                      <a:pt x="91" y="78"/>
                      <a:pt x="91" y="78"/>
                      <a:pt x="91" y="78"/>
                    </a:cubicBezTo>
                    <a:cubicBezTo>
                      <a:pt x="91" y="77"/>
                      <a:pt x="91" y="77"/>
                      <a:pt x="90" y="77"/>
                    </a:cubicBezTo>
                    <a:cubicBezTo>
                      <a:pt x="90" y="77"/>
                      <a:pt x="90" y="77"/>
                      <a:pt x="90" y="77"/>
                    </a:cubicBezTo>
                    <a:cubicBezTo>
                      <a:pt x="89" y="78"/>
                      <a:pt x="89" y="78"/>
                      <a:pt x="88" y="78"/>
                    </a:cubicBezTo>
                    <a:cubicBezTo>
                      <a:pt x="88" y="78"/>
                      <a:pt x="88" y="78"/>
                      <a:pt x="88" y="78"/>
                    </a:cubicBezTo>
                    <a:cubicBezTo>
                      <a:pt x="88" y="78"/>
                      <a:pt x="88" y="78"/>
                      <a:pt x="89" y="78"/>
                    </a:cubicBezTo>
                    <a:cubicBezTo>
                      <a:pt x="89" y="78"/>
                      <a:pt x="88" y="78"/>
                      <a:pt x="88" y="78"/>
                    </a:cubicBezTo>
                    <a:cubicBezTo>
                      <a:pt x="89" y="78"/>
                      <a:pt x="89" y="77"/>
                      <a:pt x="89" y="77"/>
                    </a:cubicBezTo>
                    <a:cubicBezTo>
                      <a:pt x="88" y="77"/>
                      <a:pt x="88" y="77"/>
                      <a:pt x="88" y="77"/>
                    </a:cubicBezTo>
                    <a:cubicBezTo>
                      <a:pt x="88" y="77"/>
                      <a:pt x="88" y="76"/>
                      <a:pt x="87" y="76"/>
                    </a:cubicBezTo>
                    <a:cubicBezTo>
                      <a:pt x="87" y="76"/>
                      <a:pt x="86" y="76"/>
                      <a:pt x="85" y="75"/>
                    </a:cubicBezTo>
                    <a:cubicBezTo>
                      <a:pt x="85" y="75"/>
                      <a:pt x="86" y="75"/>
                      <a:pt x="86" y="75"/>
                    </a:cubicBezTo>
                    <a:cubicBezTo>
                      <a:pt x="88" y="76"/>
                      <a:pt x="89" y="76"/>
                      <a:pt x="90" y="76"/>
                    </a:cubicBezTo>
                    <a:cubicBezTo>
                      <a:pt x="91" y="75"/>
                      <a:pt x="92" y="75"/>
                      <a:pt x="93" y="74"/>
                    </a:cubicBezTo>
                    <a:cubicBezTo>
                      <a:pt x="93" y="74"/>
                      <a:pt x="94" y="74"/>
                      <a:pt x="93" y="74"/>
                    </a:cubicBezTo>
                    <a:cubicBezTo>
                      <a:pt x="93" y="73"/>
                      <a:pt x="93" y="73"/>
                      <a:pt x="93" y="73"/>
                    </a:cubicBezTo>
                    <a:close/>
                    <a:moveTo>
                      <a:pt x="50" y="78"/>
                    </a:moveTo>
                    <a:cubicBezTo>
                      <a:pt x="50" y="78"/>
                      <a:pt x="51" y="78"/>
                      <a:pt x="51" y="78"/>
                    </a:cubicBezTo>
                    <a:cubicBezTo>
                      <a:pt x="51" y="77"/>
                      <a:pt x="50" y="77"/>
                      <a:pt x="50" y="77"/>
                    </a:cubicBezTo>
                    <a:cubicBezTo>
                      <a:pt x="50" y="77"/>
                      <a:pt x="50" y="77"/>
                      <a:pt x="49" y="77"/>
                    </a:cubicBezTo>
                    <a:cubicBezTo>
                      <a:pt x="49" y="77"/>
                      <a:pt x="49" y="78"/>
                      <a:pt x="49" y="78"/>
                    </a:cubicBezTo>
                    <a:cubicBezTo>
                      <a:pt x="49" y="78"/>
                      <a:pt x="49" y="77"/>
                      <a:pt x="49" y="77"/>
                    </a:cubicBezTo>
                    <a:cubicBezTo>
                      <a:pt x="49" y="77"/>
                      <a:pt x="49" y="78"/>
                      <a:pt x="49" y="78"/>
                    </a:cubicBezTo>
                    <a:cubicBezTo>
                      <a:pt x="49" y="78"/>
                      <a:pt x="49" y="78"/>
                      <a:pt x="49" y="78"/>
                    </a:cubicBezTo>
                    <a:cubicBezTo>
                      <a:pt x="48" y="78"/>
                      <a:pt x="48" y="77"/>
                      <a:pt x="48" y="77"/>
                    </a:cubicBezTo>
                    <a:cubicBezTo>
                      <a:pt x="48" y="78"/>
                      <a:pt x="48" y="78"/>
                      <a:pt x="48" y="78"/>
                    </a:cubicBezTo>
                    <a:cubicBezTo>
                      <a:pt x="48" y="78"/>
                      <a:pt x="48" y="78"/>
                      <a:pt x="48" y="79"/>
                    </a:cubicBezTo>
                    <a:cubicBezTo>
                      <a:pt x="48" y="78"/>
                      <a:pt x="47" y="78"/>
                      <a:pt x="47" y="79"/>
                    </a:cubicBezTo>
                    <a:cubicBezTo>
                      <a:pt x="48" y="79"/>
                      <a:pt x="48" y="79"/>
                      <a:pt x="49" y="79"/>
                    </a:cubicBezTo>
                    <a:cubicBezTo>
                      <a:pt x="50" y="79"/>
                      <a:pt x="50" y="79"/>
                      <a:pt x="50" y="78"/>
                    </a:cubicBezTo>
                    <a:close/>
                    <a:moveTo>
                      <a:pt x="35" y="84"/>
                    </a:moveTo>
                    <a:cubicBezTo>
                      <a:pt x="35" y="84"/>
                      <a:pt x="34" y="84"/>
                      <a:pt x="34" y="85"/>
                    </a:cubicBezTo>
                    <a:cubicBezTo>
                      <a:pt x="34" y="85"/>
                      <a:pt x="34" y="85"/>
                      <a:pt x="35" y="85"/>
                    </a:cubicBezTo>
                    <a:cubicBezTo>
                      <a:pt x="35" y="85"/>
                      <a:pt x="35" y="85"/>
                      <a:pt x="35" y="84"/>
                    </a:cubicBezTo>
                    <a:cubicBezTo>
                      <a:pt x="35" y="84"/>
                      <a:pt x="36" y="84"/>
                      <a:pt x="36" y="84"/>
                    </a:cubicBezTo>
                    <a:cubicBezTo>
                      <a:pt x="36" y="85"/>
                      <a:pt x="36" y="85"/>
                      <a:pt x="36" y="85"/>
                    </a:cubicBezTo>
                    <a:cubicBezTo>
                      <a:pt x="36" y="85"/>
                      <a:pt x="37" y="85"/>
                      <a:pt x="37" y="85"/>
                    </a:cubicBezTo>
                    <a:cubicBezTo>
                      <a:pt x="38" y="84"/>
                      <a:pt x="38" y="84"/>
                      <a:pt x="38" y="84"/>
                    </a:cubicBezTo>
                    <a:cubicBezTo>
                      <a:pt x="38" y="84"/>
                      <a:pt x="38" y="83"/>
                      <a:pt x="38" y="83"/>
                    </a:cubicBezTo>
                    <a:cubicBezTo>
                      <a:pt x="37" y="83"/>
                      <a:pt x="37" y="83"/>
                      <a:pt x="37" y="83"/>
                    </a:cubicBezTo>
                    <a:cubicBezTo>
                      <a:pt x="37" y="83"/>
                      <a:pt x="36" y="82"/>
                      <a:pt x="36" y="83"/>
                    </a:cubicBezTo>
                    <a:cubicBezTo>
                      <a:pt x="36" y="83"/>
                      <a:pt x="36" y="83"/>
                      <a:pt x="36" y="83"/>
                    </a:cubicBezTo>
                    <a:cubicBezTo>
                      <a:pt x="36" y="83"/>
                      <a:pt x="36" y="83"/>
                      <a:pt x="35" y="84"/>
                    </a:cubicBezTo>
                    <a:close/>
                    <a:moveTo>
                      <a:pt x="44" y="82"/>
                    </a:moveTo>
                    <a:cubicBezTo>
                      <a:pt x="44" y="82"/>
                      <a:pt x="44" y="82"/>
                      <a:pt x="44" y="82"/>
                    </a:cubicBezTo>
                    <a:cubicBezTo>
                      <a:pt x="44" y="82"/>
                      <a:pt x="45" y="82"/>
                      <a:pt x="46" y="82"/>
                    </a:cubicBezTo>
                    <a:cubicBezTo>
                      <a:pt x="46" y="81"/>
                      <a:pt x="46" y="81"/>
                      <a:pt x="47" y="81"/>
                    </a:cubicBezTo>
                    <a:cubicBezTo>
                      <a:pt x="47" y="81"/>
                      <a:pt x="47" y="81"/>
                      <a:pt x="47" y="81"/>
                    </a:cubicBezTo>
                    <a:cubicBezTo>
                      <a:pt x="47" y="80"/>
                      <a:pt x="47" y="79"/>
                      <a:pt x="47" y="80"/>
                    </a:cubicBezTo>
                    <a:cubicBezTo>
                      <a:pt x="47" y="80"/>
                      <a:pt x="47" y="80"/>
                      <a:pt x="47" y="79"/>
                    </a:cubicBezTo>
                    <a:cubicBezTo>
                      <a:pt x="47" y="79"/>
                      <a:pt x="47" y="79"/>
                      <a:pt x="46" y="79"/>
                    </a:cubicBezTo>
                    <a:cubicBezTo>
                      <a:pt x="46" y="79"/>
                      <a:pt x="46" y="79"/>
                      <a:pt x="46" y="79"/>
                    </a:cubicBezTo>
                    <a:cubicBezTo>
                      <a:pt x="46" y="79"/>
                      <a:pt x="46" y="79"/>
                      <a:pt x="46" y="79"/>
                    </a:cubicBezTo>
                    <a:cubicBezTo>
                      <a:pt x="46" y="79"/>
                      <a:pt x="46" y="79"/>
                      <a:pt x="46" y="79"/>
                    </a:cubicBezTo>
                    <a:cubicBezTo>
                      <a:pt x="45" y="79"/>
                      <a:pt x="45" y="79"/>
                      <a:pt x="45" y="79"/>
                    </a:cubicBezTo>
                    <a:cubicBezTo>
                      <a:pt x="45" y="79"/>
                      <a:pt x="46" y="79"/>
                      <a:pt x="46" y="79"/>
                    </a:cubicBezTo>
                    <a:cubicBezTo>
                      <a:pt x="45" y="80"/>
                      <a:pt x="45" y="79"/>
                      <a:pt x="45" y="79"/>
                    </a:cubicBezTo>
                    <a:cubicBezTo>
                      <a:pt x="45" y="79"/>
                      <a:pt x="44" y="79"/>
                      <a:pt x="44" y="79"/>
                    </a:cubicBezTo>
                    <a:cubicBezTo>
                      <a:pt x="44" y="80"/>
                      <a:pt x="45" y="80"/>
                      <a:pt x="45" y="80"/>
                    </a:cubicBezTo>
                    <a:cubicBezTo>
                      <a:pt x="45" y="80"/>
                      <a:pt x="45" y="80"/>
                      <a:pt x="45" y="80"/>
                    </a:cubicBezTo>
                    <a:cubicBezTo>
                      <a:pt x="44" y="80"/>
                      <a:pt x="43" y="80"/>
                      <a:pt x="43" y="80"/>
                    </a:cubicBezTo>
                    <a:cubicBezTo>
                      <a:pt x="43" y="81"/>
                      <a:pt x="43" y="81"/>
                      <a:pt x="44" y="81"/>
                    </a:cubicBezTo>
                    <a:cubicBezTo>
                      <a:pt x="43" y="81"/>
                      <a:pt x="43" y="81"/>
                      <a:pt x="43" y="81"/>
                    </a:cubicBezTo>
                    <a:cubicBezTo>
                      <a:pt x="43" y="81"/>
                      <a:pt x="42" y="82"/>
                      <a:pt x="43" y="82"/>
                    </a:cubicBezTo>
                    <a:cubicBezTo>
                      <a:pt x="43" y="82"/>
                      <a:pt x="43" y="82"/>
                      <a:pt x="44" y="82"/>
                    </a:cubicBezTo>
                    <a:cubicBezTo>
                      <a:pt x="43" y="82"/>
                      <a:pt x="44" y="82"/>
                      <a:pt x="44" y="82"/>
                    </a:cubicBezTo>
                    <a:close/>
                    <a:moveTo>
                      <a:pt x="52" y="77"/>
                    </a:moveTo>
                    <a:cubicBezTo>
                      <a:pt x="52" y="77"/>
                      <a:pt x="52" y="77"/>
                      <a:pt x="53" y="76"/>
                    </a:cubicBezTo>
                    <a:cubicBezTo>
                      <a:pt x="53" y="76"/>
                      <a:pt x="53" y="76"/>
                      <a:pt x="53" y="76"/>
                    </a:cubicBezTo>
                    <a:cubicBezTo>
                      <a:pt x="52" y="76"/>
                      <a:pt x="50" y="75"/>
                      <a:pt x="51" y="76"/>
                    </a:cubicBezTo>
                    <a:cubicBezTo>
                      <a:pt x="50" y="76"/>
                      <a:pt x="50" y="76"/>
                      <a:pt x="50" y="76"/>
                    </a:cubicBezTo>
                    <a:cubicBezTo>
                      <a:pt x="49" y="76"/>
                      <a:pt x="50" y="77"/>
                      <a:pt x="50" y="77"/>
                    </a:cubicBezTo>
                    <a:cubicBezTo>
                      <a:pt x="51" y="77"/>
                      <a:pt x="51" y="77"/>
                      <a:pt x="52" y="77"/>
                    </a:cubicBezTo>
                    <a:close/>
                    <a:moveTo>
                      <a:pt x="33" y="87"/>
                    </a:moveTo>
                    <a:cubicBezTo>
                      <a:pt x="35" y="87"/>
                      <a:pt x="36" y="87"/>
                      <a:pt x="37" y="86"/>
                    </a:cubicBezTo>
                    <a:cubicBezTo>
                      <a:pt x="36" y="86"/>
                      <a:pt x="35" y="86"/>
                      <a:pt x="34" y="86"/>
                    </a:cubicBezTo>
                    <a:cubicBezTo>
                      <a:pt x="34" y="86"/>
                      <a:pt x="34" y="86"/>
                      <a:pt x="34" y="87"/>
                    </a:cubicBezTo>
                    <a:cubicBezTo>
                      <a:pt x="34" y="87"/>
                      <a:pt x="34" y="87"/>
                      <a:pt x="34" y="87"/>
                    </a:cubicBezTo>
                    <a:cubicBezTo>
                      <a:pt x="34" y="87"/>
                      <a:pt x="34" y="87"/>
                      <a:pt x="34" y="87"/>
                    </a:cubicBezTo>
                    <a:cubicBezTo>
                      <a:pt x="33" y="87"/>
                      <a:pt x="33" y="87"/>
                      <a:pt x="33"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7" name="Freeform 235"/>
              <p:cNvSpPr/>
              <p:nvPr/>
            </p:nvSpPr>
            <p:spPr bwMode="auto">
              <a:xfrm>
                <a:off x="2557" y="2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8" name="Freeform 236"/>
              <p:cNvSpPr/>
              <p:nvPr/>
            </p:nvSpPr>
            <p:spPr bwMode="auto">
              <a:xfrm>
                <a:off x="2612" y="1766"/>
                <a:ext cx="34" cy="23"/>
              </a:xfrm>
              <a:custGeom>
                <a:avLst/>
                <a:gdLst>
                  <a:gd name="T0" fmla="*/ 0 w 13"/>
                  <a:gd name="T1" fmla="*/ 2 h 9"/>
                  <a:gd name="T2" fmla="*/ 0 w 13"/>
                  <a:gd name="T3" fmla="*/ 3 h 9"/>
                  <a:gd name="T4" fmla="*/ 1 w 13"/>
                  <a:gd name="T5" fmla="*/ 3 h 9"/>
                  <a:gd name="T6" fmla="*/ 1 w 13"/>
                  <a:gd name="T7" fmla="*/ 3 h 9"/>
                  <a:gd name="T8" fmla="*/ 2 w 13"/>
                  <a:gd name="T9" fmla="*/ 3 h 9"/>
                  <a:gd name="T10" fmla="*/ 2 w 13"/>
                  <a:gd name="T11" fmla="*/ 4 h 9"/>
                  <a:gd name="T12" fmla="*/ 2 w 13"/>
                  <a:gd name="T13" fmla="*/ 4 h 9"/>
                  <a:gd name="T14" fmla="*/ 3 w 13"/>
                  <a:gd name="T15" fmla="*/ 4 h 9"/>
                  <a:gd name="T16" fmla="*/ 4 w 13"/>
                  <a:gd name="T17" fmla="*/ 5 h 9"/>
                  <a:gd name="T18" fmla="*/ 4 w 13"/>
                  <a:gd name="T19" fmla="*/ 5 h 9"/>
                  <a:gd name="T20" fmla="*/ 5 w 13"/>
                  <a:gd name="T21" fmla="*/ 5 h 9"/>
                  <a:gd name="T22" fmla="*/ 5 w 13"/>
                  <a:gd name="T23" fmla="*/ 6 h 9"/>
                  <a:gd name="T24" fmla="*/ 6 w 13"/>
                  <a:gd name="T25" fmla="*/ 6 h 9"/>
                  <a:gd name="T26" fmla="*/ 6 w 13"/>
                  <a:gd name="T27" fmla="*/ 6 h 9"/>
                  <a:gd name="T28" fmla="*/ 6 w 13"/>
                  <a:gd name="T29" fmla="*/ 7 h 9"/>
                  <a:gd name="T30" fmla="*/ 6 w 13"/>
                  <a:gd name="T31" fmla="*/ 7 h 9"/>
                  <a:gd name="T32" fmla="*/ 6 w 13"/>
                  <a:gd name="T33" fmla="*/ 7 h 9"/>
                  <a:gd name="T34" fmla="*/ 7 w 13"/>
                  <a:gd name="T35" fmla="*/ 7 h 9"/>
                  <a:gd name="T36" fmla="*/ 7 w 13"/>
                  <a:gd name="T37" fmla="*/ 6 h 9"/>
                  <a:gd name="T38" fmla="*/ 8 w 13"/>
                  <a:gd name="T39" fmla="*/ 6 h 9"/>
                  <a:gd name="T40" fmla="*/ 8 w 13"/>
                  <a:gd name="T41" fmla="*/ 7 h 9"/>
                  <a:gd name="T42" fmla="*/ 8 w 13"/>
                  <a:gd name="T43" fmla="*/ 7 h 9"/>
                  <a:gd name="T44" fmla="*/ 9 w 13"/>
                  <a:gd name="T45" fmla="*/ 8 h 9"/>
                  <a:gd name="T46" fmla="*/ 9 w 13"/>
                  <a:gd name="T47" fmla="*/ 8 h 9"/>
                  <a:gd name="T48" fmla="*/ 10 w 13"/>
                  <a:gd name="T49" fmla="*/ 9 h 9"/>
                  <a:gd name="T50" fmla="*/ 10 w 13"/>
                  <a:gd name="T51" fmla="*/ 9 h 9"/>
                  <a:gd name="T52" fmla="*/ 11 w 13"/>
                  <a:gd name="T53" fmla="*/ 9 h 9"/>
                  <a:gd name="T54" fmla="*/ 11 w 13"/>
                  <a:gd name="T55" fmla="*/ 9 h 9"/>
                  <a:gd name="T56" fmla="*/ 11 w 13"/>
                  <a:gd name="T57" fmla="*/ 8 h 9"/>
                  <a:gd name="T58" fmla="*/ 11 w 13"/>
                  <a:gd name="T59" fmla="*/ 8 h 9"/>
                  <a:gd name="T60" fmla="*/ 11 w 13"/>
                  <a:gd name="T61" fmla="*/ 7 h 9"/>
                  <a:gd name="T62" fmla="*/ 11 w 13"/>
                  <a:gd name="T63" fmla="*/ 7 h 9"/>
                  <a:gd name="T64" fmla="*/ 11 w 13"/>
                  <a:gd name="T65" fmla="*/ 6 h 9"/>
                  <a:gd name="T66" fmla="*/ 12 w 13"/>
                  <a:gd name="T67" fmla="*/ 6 h 9"/>
                  <a:gd name="T68" fmla="*/ 13 w 13"/>
                  <a:gd name="T69" fmla="*/ 6 h 9"/>
                  <a:gd name="T70" fmla="*/ 13 w 13"/>
                  <a:gd name="T71" fmla="*/ 5 h 9"/>
                  <a:gd name="T72" fmla="*/ 13 w 13"/>
                  <a:gd name="T73" fmla="*/ 5 h 9"/>
                  <a:gd name="T74" fmla="*/ 12 w 13"/>
                  <a:gd name="T75" fmla="*/ 5 h 9"/>
                  <a:gd name="T76" fmla="*/ 12 w 13"/>
                  <a:gd name="T77" fmla="*/ 4 h 9"/>
                  <a:gd name="T78" fmla="*/ 12 w 13"/>
                  <a:gd name="T79" fmla="*/ 4 h 9"/>
                  <a:gd name="T80" fmla="*/ 11 w 13"/>
                  <a:gd name="T81" fmla="*/ 4 h 9"/>
                  <a:gd name="T82" fmla="*/ 10 w 13"/>
                  <a:gd name="T83" fmla="*/ 3 h 9"/>
                  <a:gd name="T84" fmla="*/ 11 w 13"/>
                  <a:gd name="T85" fmla="*/ 3 h 9"/>
                  <a:gd name="T86" fmla="*/ 11 w 13"/>
                  <a:gd name="T87" fmla="*/ 2 h 9"/>
                  <a:gd name="T88" fmla="*/ 11 w 13"/>
                  <a:gd name="T89" fmla="*/ 2 h 9"/>
                  <a:gd name="T90" fmla="*/ 10 w 13"/>
                  <a:gd name="T91" fmla="*/ 2 h 9"/>
                  <a:gd name="T92" fmla="*/ 9 w 13"/>
                  <a:gd name="T93" fmla="*/ 1 h 9"/>
                  <a:gd name="T94" fmla="*/ 8 w 13"/>
                  <a:gd name="T95" fmla="*/ 1 h 9"/>
                  <a:gd name="T96" fmla="*/ 8 w 13"/>
                  <a:gd name="T97" fmla="*/ 1 h 9"/>
                  <a:gd name="T98" fmla="*/ 7 w 13"/>
                  <a:gd name="T99" fmla="*/ 1 h 9"/>
                  <a:gd name="T100" fmla="*/ 6 w 13"/>
                  <a:gd name="T101" fmla="*/ 0 h 9"/>
                  <a:gd name="T102" fmla="*/ 6 w 13"/>
                  <a:gd name="T103" fmla="*/ 1 h 9"/>
                  <a:gd name="T104" fmla="*/ 6 w 13"/>
                  <a:gd name="T105" fmla="*/ 1 h 9"/>
                  <a:gd name="T106" fmla="*/ 5 w 13"/>
                  <a:gd name="T107" fmla="*/ 1 h 9"/>
                  <a:gd name="T108" fmla="*/ 5 w 13"/>
                  <a:gd name="T109" fmla="*/ 1 h 9"/>
                  <a:gd name="T110" fmla="*/ 4 w 13"/>
                  <a:gd name="T111" fmla="*/ 2 h 9"/>
                  <a:gd name="T112" fmla="*/ 3 w 13"/>
                  <a:gd name="T113" fmla="*/ 1 h 9"/>
                  <a:gd name="T114" fmla="*/ 3 w 13"/>
                  <a:gd name="T115" fmla="*/ 1 h 9"/>
                  <a:gd name="T116" fmla="*/ 3 w 13"/>
                  <a:gd name="T117" fmla="*/ 1 h 9"/>
                  <a:gd name="T118" fmla="*/ 0 w 13"/>
                  <a:gd name="T1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 h="9">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1"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79" name="Freeform 237"/>
              <p:cNvSpPr>
                <a:spLocks noEditPoints="1"/>
              </p:cNvSpPr>
              <p:nvPr/>
            </p:nvSpPr>
            <p:spPr bwMode="auto">
              <a:xfrm>
                <a:off x="2617" y="1740"/>
                <a:ext cx="37" cy="31"/>
              </a:xfrm>
              <a:custGeom>
                <a:avLst/>
                <a:gdLst>
                  <a:gd name="T0" fmla="*/ 1 w 14"/>
                  <a:gd name="T1" fmla="*/ 11 h 12"/>
                  <a:gd name="T2" fmla="*/ 1 w 14"/>
                  <a:gd name="T3" fmla="*/ 11 h 12"/>
                  <a:gd name="T4" fmla="*/ 1 w 14"/>
                  <a:gd name="T5" fmla="*/ 11 h 12"/>
                  <a:gd name="T6" fmla="*/ 2 w 14"/>
                  <a:gd name="T7" fmla="*/ 11 h 12"/>
                  <a:gd name="T8" fmla="*/ 2 w 14"/>
                  <a:gd name="T9" fmla="*/ 11 h 12"/>
                  <a:gd name="T10" fmla="*/ 3 w 14"/>
                  <a:gd name="T11" fmla="*/ 11 h 12"/>
                  <a:gd name="T12" fmla="*/ 3 w 14"/>
                  <a:gd name="T13" fmla="*/ 11 h 12"/>
                  <a:gd name="T14" fmla="*/ 3 w 14"/>
                  <a:gd name="T15" fmla="*/ 11 h 12"/>
                  <a:gd name="T16" fmla="*/ 14 w 14"/>
                  <a:gd name="T17" fmla="*/ 2 h 12"/>
                  <a:gd name="T18" fmla="*/ 13 w 14"/>
                  <a:gd name="T19" fmla="*/ 1 h 12"/>
                  <a:gd name="T20" fmla="*/ 12 w 14"/>
                  <a:gd name="T21" fmla="*/ 1 h 12"/>
                  <a:gd name="T22" fmla="*/ 5 w 14"/>
                  <a:gd name="T23" fmla="*/ 4 h 12"/>
                  <a:gd name="T24" fmla="*/ 6 w 14"/>
                  <a:gd name="T25" fmla="*/ 9 h 12"/>
                  <a:gd name="T26" fmla="*/ 3 w 14"/>
                  <a:gd name="T27" fmla="*/ 10 h 12"/>
                  <a:gd name="T28" fmla="*/ 3 w 14"/>
                  <a:gd name="T29" fmla="*/ 10 h 12"/>
                  <a:gd name="T30" fmla="*/ 4 w 14"/>
                  <a:gd name="T31" fmla="*/ 10 h 12"/>
                  <a:gd name="T32" fmla="*/ 4 w 14"/>
                  <a:gd name="T33" fmla="*/ 10 h 12"/>
                  <a:gd name="T34" fmla="*/ 5 w 14"/>
                  <a:gd name="T35" fmla="*/ 10 h 12"/>
                  <a:gd name="T36" fmla="*/ 6 w 14"/>
                  <a:gd name="T37" fmla="*/ 10 h 12"/>
                  <a:gd name="T38" fmla="*/ 6 w 14"/>
                  <a:gd name="T39" fmla="*/ 10 h 12"/>
                  <a:gd name="T40" fmla="*/ 7 w 14"/>
                  <a:gd name="T41" fmla="*/ 10 h 12"/>
                  <a:gd name="T42" fmla="*/ 7 w 14"/>
                  <a:gd name="T43" fmla="*/ 11 h 12"/>
                  <a:gd name="T44" fmla="*/ 7 w 14"/>
                  <a:gd name="T45" fmla="*/ 11 h 12"/>
                  <a:gd name="T46" fmla="*/ 8 w 14"/>
                  <a:gd name="T47" fmla="*/ 11 h 12"/>
                  <a:gd name="T48" fmla="*/ 9 w 14"/>
                  <a:gd name="T49" fmla="*/ 11 h 12"/>
                  <a:gd name="T50" fmla="*/ 9 w 14"/>
                  <a:gd name="T51" fmla="*/ 12 h 12"/>
                  <a:gd name="T52" fmla="*/ 10 w 14"/>
                  <a:gd name="T53" fmla="*/ 12 h 12"/>
                  <a:gd name="T54" fmla="*/ 10 w 14"/>
                  <a:gd name="T55" fmla="*/ 12 h 12"/>
                  <a:gd name="T56" fmla="*/ 10 w 14"/>
                  <a:gd name="T57" fmla="*/ 11 h 12"/>
                  <a:gd name="T58" fmla="*/ 10 w 14"/>
                  <a:gd name="T59" fmla="*/ 11 h 12"/>
                  <a:gd name="T60" fmla="*/ 10 w 14"/>
                  <a:gd name="T61" fmla="*/ 10 h 12"/>
                  <a:gd name="T62" fmla="*/ 10 w 14"/>
                  <a:gd name="T63" fmla="*/ 9 h 12"/>
                  <a:gd name="T64" fmla="*/ 10 w 14"/>
                  <a:gd name="T65" fmla="*/ 9 h 12"/>
                  <a:gd name="T66" fmla="*/ 9 w 14"/>
                  <a:gd name="T67" fmla="*/ 9 h 12"/>
                  <a:gd name="T68" fmla="*/ 10 w 14"/>
                  <a:gd name="T69" fmla="*/ 8 h 12"/>
                  <a:gd name="T70" fmla="*/ 10 w 14"/>
                  <a:gd name="T71" fmla="*/ 8 h 12"/>
                  <a:gd name="T72" fmla="*/ 11 w 14"/>
                  <a:gd name="T73" fmla="*/ 8 h 12"/>
                  <a:gd name="T74" fmla="*/ 11 w 14"/>
                  <a:gd name="T75" fmla="*/ 8 h 12"/>
                  <a:gd name="T76" fmla="*/ 12 w 14"/>
                  <a:gd name="T77" fmla="*/ 8 h 12"/>
                  <a:gd name="T78" fmla="*/ 12 w 14"/>
                  <a:gd name="T79" fmla="*/ 8 h 12"/>
                  <a:gd name="T80" fmla="*/ 12 w 14"/>
                  <a:gd name="T81" fmla="*/ 8 h 12"/>
                  <a:gd name="T82" fmla="*/ 12 w 14"/>
                  <a:gd name="T83" fmla="*/ 8 h 12"/>
                  <a:gd name="T84" fmla="*/ 12 w 14"/>
                  <a:gd name="T85" fmla="*/ 7 h 12"/>
                  <a:gd name="T86" fmla="*/ 13 w 14"/>
                  <a:gd name="T87" fmla="*/ 7 h 12"/>
                  <a:gd name="T88" fmla="*/ 13 w 14"/>
                  <a:gd name="T89" fmla="*/ 7 h 12"/>
                  <a:gd name="T90" fmla="*/ 13 w 14"/>
                  <a:gd name="T91" fmla="*/ 6 h 12"/>
                  <a:gd name="T92" fmla="*/ 13 w 14"/>
                  <a:gd name="T93" fmla="*/ 6 h 12"/>
                  <a:gd name="T94" fmla="*/ 12 w 14"/>
                  <a:gd name="T95" fmla="*/ 6 h 12"/>
                  <a:gd name="T96" fmla="*/ 12 w 14"/>
                  <a:gd name="T97" fmla="*/ 5 h 12"/>
                  <a:gd name="T98" fmla="*/ 12 w 14"/>
                  <a:gd name="T99" fmla="*/ 5 h 12"/>
                  <a:gd name="T100" fmla="*/ 12 w 14"/>
                  <a:gd name="T101" fmla="*/ 4 h 12"/>
                  <a:gd name="T102" fmla="*/ 13 w 14"/>
                  <a:gd name="T103" fmla="*/ 4 h 12"/>
                  <a:gd name="T104" fmla="*/ 14 w 14"/>
                  <a:gd name="T105" fmla="*/ 3 h 12"/>
                  <a:gd name="T106" fmla="*/ 14 w 14"/>
                  <a:gd name="T107" fmla="*/ 3 h 12"/>
                  <a:gd name="T108" fmla="*/ 9 w 14"/>
                  <a:gd name="T109" fmla="*/ 5 h 12"/>
                  <a:gd name="T110" fmla="*/ 9 w 14"/>
                  <a:gd name="T111" fmla="*/ 5 h 12"/>
                  <a:gd name="T112" fmla="*/ 6 w 14"/>
                  <a:gd name="T113" fmla="*/ 5 h 12"/>
                  <a:gd name="T114" fmla="*/ 9 w 14"/>
                  <a:gd name="T115" fmla="*/ 4 h 12"/>
                  <a:gd name="T116" fmla="*/ 10 w 14"/>
                  <a:gd name="T1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2">
                    <a:moveTo>
                      <a:pt x="7" y="1"/>
                    </a:moveTo>
                    <a:cubicBezTo>
                      <a:pt x="7" y="1"/>
                      <a:pt x="8" y="1"/>
                      <a:pt x="8" y="1"/>
                    </a:cubicBezTo>
                    <a:cubicBezTo>
                      <a:pt x="8" y="1"/>
                      <a:pt x="7" y="1"/>
                      <a:pt x="7" y="1"/>
                    </a:cubicBezTo>
                    <a:close/>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1" y="11"/>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2" y="1"/>
                      <a:pt x="12" y="1"/>
                    </a:cubicBezTo>
                    <a:cubicBezTo>
                      <a:pt x="11" y="1"/>
                      <a:pt x="9" y="1"/>
                      <a:pt x="8" y="2"/>
                    </a:cubicBezTo>
                    <a:cubicBezTo>
                      <a:pt x="8" y="2"/>
                      <a:pt x="7" y="2"/>
                      <a:pt x="7" y="3"/>
                    </a:cubicBezTo>
                    <a:cubicBezTo>
                      <a:pt x="7" y="3"/>
                      <a:pt x="7" y="3"/>
                      <a:pt x="6" y="3"/>
                    </a:cubicBezTo>
                    <a:cubicBezTo>
                      <a:pt x="6" y="3"/>
                      <a:pt x="5" y="3"/>
                      <a:pt x="5" y="3"/>
                    </a:cubicBezTo>
                    <a:cubicBezTo>
                      <a:pt x="5" y="4"/>
                      <a:pt x="5" y="4"/>
                      <a:pt x="5" y="4"/>
                    </a:cubicBezTo>
                    <a:cubicBezTo>
                      <a:pt x="5" y="6"/>
                      <a:pt x="4" y="7"/>
                      <a:pt x="3" y="8"/>
                    </a:cubicBezTo>
                    <a:cubicBezTo>
                      <a:pt x="3" y="8"/>
                      <a:pt x="3" y="8"/>
                      <a:pt x="3" y="8"/>
                    </a:cubicBezTo>
                    <a:cubicBezTo>
                      <a:pt x="3" y="8"/>
                      <a:pt x="4" y="9"/>
                      <a:pt x="4" y="9"/>
                    </a:cubicBezTo>
                    <a:cubicBezTo>
                      <a:pt x="5" y="9"/>
                      <a:pt x="5" y="9"/>
                      <a:pt x="6" y="9"/>
                    </a:cubicBezTo>
                    <a:cubicBezTo>
                      <a:pt x="5" y="9"/>
                      <a:pt x="6" y="9"/>
                      <a:pt x="6" y="9"/>
                    </a:cubicBezTo>
                    <a:cubicBezTo>
                      <a:pt x="5" y="9"/>
                      <a:pt x="5" y="9"/>
                      <a:pt x="4" y="9"/>
                    </a:cubicBezTo>
                    <a:cubicBezTo>
                      <a:pt x="4" y="9"/>
                      <a:pt x="3" y="9"/>
                      <a:pt x="3" y="10"/>
                    </a:cubicBezTo>
                    <a:cubicBezTo>
                      <a:pt x="3" y="10"/>
                      <a:pt x="3" y="9"/>
                      <a:pt x="3" y="10"/>
                    </a:cubicBezTo>
                    <a:cubicBezTo>
                      <a:pt x="3" y="10"/>
                      <a:pt x="3" y="10"/>
                      <a:pt x="4" y="10"/>
                    </a:cubicBezTo>
                    <a:cubicBezTo>
                      <a:pt x="4" y="10"/>
                      <a:pt x="3" y="10"/>
                      <a:pt x="3" y="10"/>
                    </a:cubicBezTo>
                    <a:cubicBezTo>
                      <a:pt x="3" y="10"/>
                      <a:pt x="2" y="10"/>
                      <a:pt x="2" y="10"/>
                    </a:cubicBezTo>
                    <a:cubicBezTo>
                      <a:pt x="2" y="9"/>
                      <a:pt x="1" y="10"/>
                      <a:pt x="1" y="10"/>
                    </a:cubicBezTo>
                    <a:cubicBezTo>
                      <a:pt x="0" y="10"/>
                      <a:pt x="1" y="10"/>
                      <a:pt x="2" y="10"/>
                    </a:cubicBezTo>
                    <a:cubicBezTo>
                      <a:pt x="2" y="10"/>
                      <a:pt x="2"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2"/>
                    </a:cubicBezTo>
                    <a:cubicBezTo>
                      <a:pt x="10" y="12"/>
                      <a:pt x="10" y="12"/>
                      <a:pt x="10" y="12"/>
                    </a:cubicBezTo>
                    <a:cubicBezTo>
                      <a:pt x="10" y="12"/>
                      <a:pt x="10"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10" y="9"/>
                    </a:cubicBezTo>
                    <a:cubicBezTo>
                      <a:pt x="9" y="9"/>
                      <a:pt x="9" y="9"/>
                      <a:pt x="9" y="9"/>
                    </a:cubicBezTo>
                    <a:cubicBezTo>
                      <a:pt x="9" y="9"/>
                      <a:pt x="9" y="9"/>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lose/>
                    <a:moveTo>
                      <a:pt x="9" y="5"/>
                    </a:moveTo>
                    <a:cubicBezTo>
                      <a:pt x="9" y="5"/>
                      <a:pt x="9" y="5"/>
                      <a:pt x="8" y="5"/>
                    </a:cubicBezTo>
                    <a:cubicBezTo>
                      <a:pt x="8" y="5"/>
                      <a:pt x="7" y="5"/>
                      <a:pt x="7" y="6"/>
                    </a:cubicBezTo>
                    <a:cubicBezTo>
                      <a:pt x="7" y="6"/>
                      <a:pt x="7" y="6"/>
                      <a:pt x="7" y="6"/>
                    </a:cubicBezTo>
                    <a:cubicBezTo>
                      <a:pt x="8" y="6"/>
                      <a:pt x="9" y="6"/>
                      <a:pt x="9" y="5"/>
                    </a:cubicBezTo>
                    <a:cubicBezTo>
                      <a:pt x="9" y="5"/>
                      <a:pt x="9" y="5"/>
                      <a:pt x="9" y="5"/>
                    </a:cubicBezTo>
                    <a:cubicBezTo>
                      <a:pt x="9" y="5"/>
                      <a:pt x="9" y="5"/>
                      <a:pt x="9" y="6"/>
                    </a:cubicBezTo>
                    <a:cubicBezTo>
                      <a:pt x="9" y="6"/>
                      <a:pt x="9" y="6"/>
                      <a:pt x="8" y="6"/>
                    </a:cubicBezTo>
                    <a:cubicBezTo>
                      <a:pt x="8" y="7"/>
                      <a:pt x="7" y="6"/>
                      <a:pt x="6" y="6"/>
                    </a:cubicBezTo>
                    <a:cubicBezTo>
                      <a:pt x="7" y="6"/>
                      <a:pt x="7" y="5"/>
                      <a:pt x="7" y="5"/>
                    </a:cubicBezTo>
                    <a:cubicBezTo>
                      <a:pt x="7" y="5"/>
                      <a:pt x="6" y="5"/>
                      <a:pt x="6" y="5"/>
                    </a:cubicBezTo>
                    <a:cubicBezTo>
                      <a:pt x="7" y="4"/>
                      <a:pt x="7" y="5"/>
                      <a:pt x="7" y="4"/>
                    </a:cubicBezTo>
                    <a:cubicBezTo>
                      <a:pt x="7" y="4"/>
                      <a:pt x="7" y="4"/>
                      <a:pt x="6" y="3"/>
                    </a:cubicBezTo>
                    <a:cubicBezTo>
                      <a:pt x="7" y="3"/>
                      <a:pt x="7" y="3"/>
                      <a:pt x="7" y="3"/>
                    </a:cubicBezTo>
                    <a:cubicBezTo>
                      <a:pt x="8" y="3"/>
                      <a:pt x="8" y="3"/>
                      <a:pt x="8" y="3"/>
                    </a:cubicBezTo>
                    <a:cubicBezTo>
                      <a:pt x="8" y="4"/>
                      <a:pt x="9" y="3"/>
                      <a:pt x="9" y="4"/>
                    </a:cubicBezTo>
                    <a:cubicBezTo>
                      <a:pt x="9" y="4"/>
                      <a:pt x="8" y="4"/>
                      <a:pt x="8" y="4"/>
                    </a:cubicBezTo>
                    <a:cubicBezTo>
                      <a:pt x="8" y="5"/>
                      <a:pt x="9" y="5"/>
                      <a:pt x="9" y="5"/>
                    </a:cubicBezTo>
                    <a:cubicBezTo>
                      <a:pt x="9" y="5"/>
                      <a:pt x="9" y="5"/>
                      <a:pt x="9" y="5"/>
                    </a:cubicBezTo>
                    <a:close/>
                    <a:moveTo>
                      <a:pt x="11" y="0"/>
                    </a:moveTo>
                    <a:cubicBezTo>
                      <a:pt x="11" y="0"/>
                      <a:pt x="11" y="0"/>
                      <a:pt x="10" y="1"/>
                    </a:cubicBezTo>
                    <a:cubicBezTo>
                      <a:pt x="10" y="1"/>
                      <a:pt x="11" y="1"/>
                      <a:pt x="11" y="1"/>
                    </a:cubicBezTo>
                    <a:cubicBezTo>
                      <a:pt x="11" y="0"/>
                      <a:pt x="11"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0" name="Freeform 238"/>
              <p:cNvSpPr/>
              <p:nvPr/>
            </p:nvSpPr>
            <p:spPr bwMode="auto">
              <a:xfrm>
                <a:off x="2783" y="1682"/>
                <a:ext cx="68" cy="29"/>
              </a:xfrm>
              <a:custGeom>
                <a:avLst/>
                <a:gdLst>
                  <a:gd name="T0" fmla="*/ 1 w 26"/>
                  <a:gd name="T1" fmla="*/ 9 h 11"/>
                  <a:gd name="T2" fmla="*/ 2 w 26"/>
                  <a:gd name="T3" fmla="*/ 9 h 11"/>
                  <a:gd name="T4" fmla="*/ 2 w 26"/>
                  <a:gd name="T5" fmla="*/ 8 h 11"/>
                  <a:gd name="T6" fmla="*/ 4 w 26"/>
                  <a:gd name="T7" fmla="*/ 8 h 11"/>
                  <a:gd name="T8" fmla="*/ 4 w 26"/>
                  <a:gd name="T9" fmla="*/ 8 h 11"/>
                  <a:gd name="T10" fmla="*/ 5 w 26"/>
                  <a:gd name="T11" fmla="*/ 8 h 11"/>
                  <a:gd name="T12" fmla="*/ 7 w 26"/>
                  <a:gd name="T13" fmla="*/ 8 h 11"/>
                  <a:gd name="T14" fmla="*/ 8 w 26"/>
                  <a:gd name="T15" fmla="*/ 8 h 11"/>
                  <a:gd name="T16" fmla="*/ 8 w 26"/>
                  <a:gd name="T17" fmla="*/ 8 h 11"/>
                  <a:gd name="T18" fmla="*/ 9 w 26"/>
                  <a:gd name="T19" fmla="*/ 8 h 11"/>
                  <a:gd name="T20" fmla="*/ 10 w 26"/>
                  <a:gd name="T21" fmla="*/ 8 h 11"/>
                  <a:gd name="T22" fmla="*/ 11 w 26"/>
                  <a:gd name="T23" fmla="*/ 8 h 11"/>
                  <a:gd name="T24" fmla="*/ 12 w 26"/>
                  <a:gd name="T25" fmla="*/ 8 h 11"/>
                  <a:gd name="T26" fmla="*/ 13 w 26"/>
                  <a:gd name="T27" fmla="*/ 8 h 11"/>
                  <a:gd name="T28" fmla="*/ 13 w 26"/>
                  <a:gd name="T29" fmla="*/ 8 h 11"/>
                  <a:gd name="T30" fmla="*/ 14 w 26"/>
                  <a:gd name="T31" fmla="*/ 8 h 11"/>
                  <a:gd name="T32" fmla="*/ 15 w 26"/>
                  <a:gd name="T33" fmla="*/ 8 h 11"/>
                  <a:gd name="T34" fmla="*/ 15 w 26"/>
                  <a:gd name="T35" fmla="*/ 9 h 11"/>
                  <a:gd name="T36" fmla="*/ 17 w 26"/>
                  <a:gd name="T37" fmla="*/ 9 h 11"/>
                  <a:gd name="T38" fmla="*/ 18 w 26"/>
                  <a:gd name="T39" fmla="*/ 10 h 11"/>
                  <a:gd name="T40" fmla="*/ 18 w 26"/>
                  <a:gd name="T41" fmla="*/ 10 h 11"/>
                  <a:gd name="T42" fmla="*/ 19 w 26"/>
                  <a:gd name="T43" fmla="*/ 10 h 11"/>
                  <a:gd name="T44" fmla="*/ 19 w 26"/>
                  <a:gd name="T45" fmla="*/ 11 h 11"/>
                  <a:gd name="T46" fmla="*/ 20 w 26"/>
                  <a:gd name="T47" fmla="*/ 11 h 11"/>
                  <a:gd name="T48" fmla="*/ 21 w 26"/>
                  <a:gd name="T49" fmla="*/ 11 h 11"/>
                  <a:gd name="T50" fmla="*/ 21 w 26"/>
                  <a:gd name="T51" fmla="*/ 11 h 11"/>
                  <a:gd name="T52" fmla="*/ 23 w 26"/>
                  <a:gd name="T53" fmla="*/ 11 h 11"/>
                  <a:gd name="T54" fmla="*/ 24 w 26"/>
                  <a:gd name="T55" fmla="*/ 11 h 11"/>
                  <a:gd name="T56" fmla="*/ 24 w 26"/>
                  <a:gd name="T57" fmla="*/ 10 h 11"/>
                  <a:gd name="T58" fmla="*/ 25 w 26"/>
                  <a:gd name="T59" fmla="*/ 10 h 11"/>
                  <a:gd name="T60" fmla="*/ 25 w 26"/>
                  <a:gd name="T61" fmla="*/ 9 h 11"/>
                  <a:gd name="T62" fmla="*/ 26 w 26"/>
                  <a:gd name="T63" fmla="*/ 9 h 11"/>
                  <a:gd name="T64" fmla="*/ 26 w 26"/>
                  <a:gd name="T65" fmla="*/ 8 h 11"/>
                  <a:gd name="T66" fmla="*/ 26 w 26"/>
                  <a:gd name="T67" fmla="*/ 8 h 11"/>
                  <a:gd name="T68" fmla="*/ 25 w 26"/>
                  <a:gd name="T69" fmla="*/ 7 h 11"/>
                  <a:gd name="T70" fmla="*/ 25 w 26"/>
                  <a:gd name="T71" fmla="*/ 6 h 11"/>
                  <a:gd name="T72" fmla="*/ 24 w 26"/>
                  <a:gd name="T73" fmla="*/ 6 h 11"/>
                  <a:gd name="T74" fmla="*/ 24 w 26"/>
                  <a:gd name="T75" fmla="*/ 5 h 11"/>
                  <a:gd name="T76" fmla="*/ 24 w 26"/>
                  <a:gd name="T77" fmla="*/ 5 h 11"/>
                  <a:gd name="T78" fmla="*/ 25 w 26"/>
                  <a:gd name="T79" fmla="*/ 4 h 11"/>
                  <a:gd name="T80" fmla="*/ 25 w 26"/>
                  <a:gd name="T81" fmla="*/ 4 h 11"/>
                  <a:gd name="T82" fmla="*/ 24 w 26"/>
                  <a:gd name="T83" fmla="*/ 3 h 11"/>
                  <a:gd name="T84" fmla="*/ 24 w 26"/>
                  <a:gd name="T85" fmla="*/ 3 h 11"/>
                  <a:gd name="T86" fmla="*/ 23 w 26"/>
                  <a:gd name="T87" fmla="*/ 2 h 11"/>
                  <a:gd name="T88" fmla="*/ 22 w 26"/>
                  <a:gd name="T89" fmla="*/ 2 h 11"/>
                  <a:gd name="T90" fmla="*/ 21 w 26"/>
                  <a:gd name="T91" fmla="*/ 2 h 11"/>
                  <a:gd name="T92" fmla="*/ 21 w 26"/>
                  <a:gd name="T93" fmla="*/ 3 h 11"/>
                  <a:gd name="T94" fmla="*/ 20 w 26"/>
                  <a:gd name="T95" fmla="*/ 2 h 11"/>
                  <a:gd name="T96" fmla="*/ 19 w 26"/>
                  <a:gd name="T97" fmla="*/ 2 h 11"/>
                  <a:gd name="T98" fmla="*/ 18 w 26"/>
                  <a:gd name="T99" fmla="*/ 1 h 11"/>
                  <a:gd name="T100" fmla="*/ 17 w 26"/>
                  <a:gd name="T101" fmla="*/ 1 h 11"/>
                  <a:gd name="T102" fmla="*/ 17 w 26"/>
                  <a:gd name="T103" fmla="*/ 0 h 11"/>
                  <a:gd name="T104" fmla="*/ 16 w 26"/>
                  <a:gd name="T105" fmla="*/ 0 h 11"/>
                  <a:gd name="T106" fmla="*/ 15 w 26"/>
                  <a:gd name="T107" fmla="*/ 0 h 11"/>
                  <a:gd name="T108" fmla="*/ 15 w 26"/>
                  <a:gd name="T109" fmla="*/ 0 h 11"/>
                  <a:gd name="T110" fmla="*/ 14 w 26"/>
                  <a:gd name="T111" fmla="*/ 0 h 11"/>
                  <a:gd name="T112" fmla="*/ 13 w 26"/>
                  <a:gd name="T113" fmla="*/ 0 h 11"/>
                  <a:gd name="T114" fmla="*/ 12 w 26"/>
                  <a:gd name="T115" fmla="*/ 1 h 11"/>
                  <a:gd name="T116" fmla="*/ 5 w 26"/>
                  <a:gd name="T117" fmla="*/ 2 h 11"/>
                  <a:gd name="T118" fmla="*/ 1 w 26"/>
                  <a:gd name="T1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1">
                    <a:moveTo>
                      <a:pt x="1" y="9"/>
                    </a:move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4" y="3"/>
                      <a:pt x="24" y="3"/>
                      <a:pt x="24" y="3"/>
                    </a:cubicBezTo>
                    <a:cubicBezTo>
                      <a:pt x="24" y="2"/>
                      <a:pt x="24" y="2"/>
                      <a:pt x="24" y="2"/>
                    </a:cubicBezTo>
                    <a:cubicBezTo>
                      <a:pt x="24" y="3"/>
                      <a:pt x="24" y="3"/>
                      <a:pt x="24" y="3"/>
                    </a:cubicBezTo>
                    <a:cubicBezTo>
                      <a:pt x="23" y="3"/>
                      <a:pt x="23" y="3"/>
                      <a:pt x="23" y="3"/>
                    </a:cubicBezTo>
                    <a:cubicBezTo>
                      <a:pt x="23" y="2"/>
                      <a:pt x="23" y="2"/>
                      <a:pt x="23" y="2"/>
                    </a:cubicBezTo>
                    <a:cubicBezTo>
                      <a:pt x="23" y="2"/>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2"/>
                    </a:cubicBezTo>
                    <a:cubicBezTo>
                      <a:pt x="13" y="2"/>
                      <a:pt x="13" y="3"/>
                      <a:pt x="13" y="3"/>
                    </a:cubicBezTo>
                    <a:cubicBezTo>
                      <a:pt x="13" y="4"/>
                      <a:pt x="12" y="4"/>
                      <a:pt x="12" y="4"/>
                    </a:cubicBezTo>
                    <a:cubicBezTo>
                      <a:pt x="11" y="5"/>
                      <a:pt x="10" y="5"/>
                      <a:pt x="9" y="5"/>
                    </a:cubicBezTo>
                    <a:cubicBezTo>
                      <a:pt x="9" y="5"/>
                      <a:pt x="8" y="4"/>
                      <a:pt x="8" y="3"/>
                    </a:cubicBezTo>
                    <a:cubicBezTo>
                      <a:pt x="8" y="3"/>
                      <a:pt x="8" y="3"/>
                      <a:pt x="7" y="3"/>
                    </a:cubicBezTo>
                    <a:cubicBezTo>
                      <a:pt x="7" y="2"/>
                      <a:pt x="7" y="2"/>
                      <a:pt x="6" y="1"/>
                    </a:cubicBezTo>
                    <a:cubicBezTo>
                      <a:pt x="6" y="1"/>
                      <a:pt x="5" y="1"/>
                      <a:pt x="5" y="2"/>
                    </a:cubicBezTo>
                    <a:cubicBezTo>
                      <a:pt x="4" y="2"/>
                      <a:pt x="3" y="2"/>
                      <a:pt x="3" y="2"/>
                    </a:cubicBezTo>
                    <a:cubicBezTo>
                      <a:pt x="3" y="2"/>
                      <a:pt x="2" y="3"/>
                      <a:pt x="2" y="3"/>
                    </a:cubicBezTo>
                    <a:cubicBezTo>
                      <a:pt x="2" y="4"/>
                      <a:pt x="2" y="4"/>
                      <a:pt x="2" y="5"/>
                    </a:cubicBezTo>
                    <a:cubicBezTo>
                      <a:pt x="2" y="5"/>
                      <a:pt x="1" y="5"/>
                      <a:pt x="1" y="6"/>
                    </a:cubicBezTo>
                    <a:cubicBezTo>
                      <a:pt x="0" y="6"/>
                      <a:pt x="1" y="7"/>
                      <a:pt x="1" y="8"/>
                    </a:cubicBezTo>
                    <a:cubicBezTo>
                      <a:pt x="1" y="8"/>
                      <a:pt x="1" y="8"/>
                      <a:pt x="1" y="8"/>
                    </a:cubicBezTo>
                    <a:cubicBezTo>
                      <a:pt x="1" y="8"/>
                      <a:pt x="1" y="8"/>
                      <a:pt x="0" y="8"/>
                    </a:cubicBezTo>
                    <a:cubicBezTo>
                      <a:pt x="0" y="8"/>
                      <a:pt x="0"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1" name="Freeform 239"/>
              <p:cNvSpPr/>
              <p:nvPr/>
            </p:nvSpPr>
            <p:spPr bwMode="auto">
              <a:xfrm>
                <a:off x="2785" y="1703"/>
                <a:ext cx="53" cy="31"/>
              </a:xfrm>
              <a:custGeom>
                <a:avLst/>
                <a:gdLst>
                  <a:gd name="T0" fmla="*/ 1 w 20"/>
                  <a:gd name="T1" fmla="*/ 6 h 12"/>
                  <a:gd name="T2" fmla="*/ 2 w 20"/>
                  <a:gd name="T3" fmla="*/ 6 h 12"/>
                  <a:gd name="T4" fmla="*/ 3 w 20"/>
                  <a:gd name="T5" fmla="*/ 6 h 12"/>
                  <a:gd name="T6" fmla="*/ 4 w 20"/>
                  <a:gd name="T7" fmla="*/ 6 h 12"/>
                  <a:gd name="T8" fmla="*/ 5 w 20"/>
                  <a:gd name="T9" fmla="*/ 7 h 12"/>
                  <a:gd name="T10" fmla="*/ 6 w 20"/>
                  <a:gd name="T11" fmla="*/ 7 h 12"/>
                  <a:gd name="T12" fmla="*/ 6 w 20"/>
                  <a:gd name="T13" fmla="*/ 8 h 12"/>
                  <a:gd name="T14" fmla="*/ 6 w 20"/>
                  <a:gd name="T15" fmla="*/ 9 h 12"/>
                  <a:gd name="T16" fmla="*/ 6 w 20"/>
                  <a:gd name="T17" fmla="*/ 10 h 12"/>
                  <a:gd name="T18" fmla="*/ 7 w 20"/>
                  <a:gd name="T19" fmla="*/ 10 h 12"/>
                  <a:gd name="T20" fmla="*/ 8 w 20"/>
                  <a:gd name="T21" fmla="*/ 11 h 12"/>
                  <a:gd name="T22" fmla="*/ 8 w 20"/>
                  <a:gd name="T23" fmla="*/ 11 h 12"/>
                  <a:gd name="T24" fmla="*/ 9 w 20"/>
                  <a:gd name="T25" fmla="*/ 12 h 12"/>
                  <a:gd name="T26" fmla="*/ 9 w 20"/>
                  <a:gd name="T27" fmla="*/ 12 h 12"/>
                  <a:gd name="T28" fmla="*/ 10 w 20"/>
                  <a:gd name="T29" fmla="*/ 12 h 12"/>
                  <a:gd name="T30" fmla="*/ 11 w 20"/>
                  <a:gd name="T31" fmla="*/ 12 h 12"/>
                  <a:gd name="T32" fmla="*/ 12 w 20"/>
                  <a:gd name="T33" fmla="*/ 12 h 12"/>
                  <a:gd name="T34" fmla="*/ 12 w 20"/>
                  <a:gd name="T35" fmla="*/ 12 h 12"/>
                  <a:gd name="T36" fmla="*/ 13 w 20"/>
                  <a:gd name="T37" fmla="*/ 12 h 12"/>
                  <a:gd name="T38" fmla="*/ 14 w 20"/>
                  <a:gd name="T39" fmla="*/ 11 h 12"/>
                  <a:gd name="T40" fmla="*/ 14 w 20"/>
                  <a:gd name="T41" fmla="*/ 11 h 12"/>
                  <a:gd name="T42" fmla="*/ 15 w 20"/>
                  <a:gd name="T43" fmla="*/ 10 h 12"/>
                  <a:gd name="T44" fmla="*/ 16 w 20"/>
                  <a:gd name="T45" fmla="*/ 10 h 12"/>
                  <a:gd name="T46" fmla="*/ 16 w 20"/>
                  <a:gd name="T47" fmla="*/ 9 h 12"/>
                  <a:gd name="T48" fmla="*/ 16 w 20"/>
                  <a:gd name="T49" fmla="*/ 8 h 12"/>
                  <a:gd name="T50" fmla="*/ 16 w 20"/>
                  <a:gd name="T51" fmla="*/ 7 h 12"/>
                  <a:gd name="T52" fmla="*/ 17 w 20"/>
                  <a:gd name="T53" fmla="*/ 7 h 12"/>
                  <a:gd name="T54" fmla="*/ 18 w 20"/>
                  <a:gd name="T55" fmla="*/ 7 h 12"/>
                  <a:gd name="T56" fmla="*/ 18 w 20"/>
                  <a:gd name="T57" fmla="*/ 6 h 12"/>
                  <a:gd name="T58" fmla="*/ 19 w 20"/>
                  <a:gd name="T59" fmla="*/ 6 h 12"/>
                  <a:gd name="T60" fmla="*/ 20 w 20"/>
                  <a:gd name="T61" fmla="*/ 6 h 12"/>
                  <a:gd name="T62" fmla="*/ 19 w 20"/>
                  <a:gd name="T63" fmla="*/ 6 h 12"/>
                  <a:gd name="T64" fmla="*/ 19 w 20"/>
                  <a:gd name="T65" fmla="*/ 5 h 12"/>
                  <a:gd name="T66" fmla="*/ 19 w 20"/>
                  <a:gd name="T67" fmla="*/ 4 h 12"/>
                  <a:gd name="T68" fmla="*/ 18 w 20"/>
                  <a:gd name="T69" fmla="*/ 4 h 12"/>
                  <a:gd name="T70" fmla="*/ 18 w 20"/>
                  <a:gd name="T71" fmla="*/ 3 h 12"/>
                  <a:gd name="T72" fmla="*/ 18 w 20"/>
                  <a:gd name="T73" fmla="*/ 3 h 12"/>
                  <a:gd name="T74" fmla="*/ 17 w 20"/>
                  <a:gd name="T75" fmla="*/ 2 h 12"/>
                  <a:gd name="T76" fmla="*/ 16 w 20"/>
                  <a:gd name="T77" fmla="*/ 2 h 12"/>
                  <a:gd name="T78" fmla="*/ 16 w 20"/>
                  <a:gd name="T79" fmla="*/ 1 h 12"/>
                  <a:gd name="T80" fmla="*/ 14 w 20"/>
                  <a:gd name="T81" fmla="*/ 1 h 12"/>
                  <a:gd name="T82" fmla="*/ 14 w 20"/>
                  <a:gd name="T83" fmla="*/ 1 h 12"/>
                  <a:gd name="T84" fmla="*/ 13 w 20"/>
                  <a:gd name="T85" fmla="*/ 0 h 12"/>
                  <a:gd name="T86" fmla="*/ 13 w 20"/>
                  <a:gd name="T87" fmla="*/ 0 h 12"/>
                  <a:gd name="T88" fmla="*/ 12 w 20"/>
                  <a:gd name="T89" fmla="*/ 1 h 12"/>
                  <a:gd name="T90" fmla="*/ 11 w 20"/>
                  <a:gd name="T91" fmla="*/ 1 h 12"/>
                  <a:gd name="T92" fmla="*/ 10 w 20"/>
                  <a:gd name="T93" fmla="*/ 1 h 12"/>
                  <a:gd name="T94" fmla="*/ 9 w 20"/>
                  <a:gd name="T95" fmla="*/ 1 h 12"/>
                  <a:gd name="T96" fmla="*/ 9 w 20"/>
                  <a:gd name="T97" fmla="*/ 1 h 12"/>
                  <a:gd name="T98" fmla="*/ 8 w 20"/>
                  <a:gd name="T99" fmla="*/ 0 h 12"/>
                  <a:gd name="T100" fmla="*/ 7 w 20"/>
                  <a:gd name="T101" fmla="*/ 1 h 12"/>
                  <a:gd name="T102" fmla="*/ 6 w 20"/>
                  <a:gd name="T103" fmla="*/ 0 h 12"/>
                  <a:gd name="T104" fmla="*/ 5 w 20"/>
                  <a:gd name="T105" fmla="*/ 0 h 12"/>
                  <a:gd name="T106" fmla="*/ 4 w 20"/>
                  <a:gd name="T107" fmla="*/ 0 h 12"/>
                  <a:gd name="T108" fmla="*/ 3 w 20"/>
                  <a:gd name="T109" fmla="*/ 0 h 12"/>
                  <a:gd name="T110" fmla="*/ 2 w 20"/>
                  <a:gd name="T111" fmla="*/ 1 h 12"/>
                  <a:gd name="T112" fmla="*/ 1 w 20"/>
                  <a:gd name="T113" fmla="*/ 1 h 12"/>
                  <a:gd name="T114" fmla="*/ 1 w 20"/>
                  <a:gd name="T115" fmla="*/ 1 h 12"/>
                  <a:gd name="T116" fmla="*/ 0 w 20"/>
                  <a:gd name="T1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
                    <a:moveTo>
                      <a:pt x="0" y="6"/>
                    </a:move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6"/>
                      <a:pt x="4" y="6"/>
                      <a:pt x="4" y="6"/>
                    </a:cubicBezTo>
                    <a:cubicBezTo>
                      <a:pt x="4" y="6"/>
                      <a:pt x="4" y="6"/>
                      <a:pt x="4" y="6"/>
                    </a:cubicBezTo>
                    <a:cubicBezTo>
                      <a:pt x="4" y="7"/>
                      <a:pt x="4" y="7"/>
                      <a:pt x="4" y="7"/>
                    </a:cubicBezTo>
                    <a:cubicBezTo>
                      <a:pt x="4" y="7"/>
                      <a:pt x="4" y="7"/>
                      <a:pt x="4" y="7"/>
                    </a:cubicBezTo>
                    <a:cubicBezTo>
                      <a:pt x="5" y="7"/>
                      <a:pt x="5" y="7"/>
                      <a:pt x="5" y="7"/>
                    </a:cubicBezTo>
                    <a:cubicBezTo>
                      <a:pt x="5" y="7"/>
                      <a:pt x="5" y="7"/>
                      <a:pt x="5" y="7"/>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5" y="2"/>
                      <a:pt x="15" y="2"/>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3"/>
                      <a:pt x="0" y="4"/>
                      <a:pt x="0" y="4"/>
                    </a:cubicBezTo>
                    <a:cubicBezTo>
                      <a:pt x="0" y="5"/>
                      <a:pt x="0" y="5"/>
                      <a:pt x="0" y="6"/>
                    </a:cubicBezTo>
                    <a:cubicBezTo>
                      <a:pt x="0" y="6"/>
                      <a:pt x="0" y="6"/>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2" name="Freeform 240"/>
              <p:cNvSpPr>
                <a:spLocks noEditPoints="1"/>
              </p:cNvSpPr>
              <p:nvPr/>
            </p:nvSpPr>
            <p:spPr bwMode="auto">
              <a:xfrm>
                <a:off x="2644" y="1724"/>
                <a:ext cx="84" cy="92"/>
              </a:xfrm>
              <a:custGeom>
                <a:avLst/>
                <a:gdLst>
                  <a:gd name="T0" fmla="*/ 31 w 32"/>
                  <a:gd name="T1" fmla="*/ 15 h 35"/>
                  <a:gd name="T2" fmla="*/ 31 w 32"/>
                  <a:gd name="T3" fmla="*/ 14 h 35"/>
                  <a:gd name="T4" fmla="*/ 30 w 32"/>
                  <a:gd name="T5" fmla="*/ 12 h 35"/>
                  <a:gd name="T6" fmla="*/ 30 w 32"/>
                  <a:gd name="T7" fmla="*/ 11 h 35"/>
                  <a:gd name="T8" fmla="*/ 29 w 32"/>
                  <a:gd name="T9" fmla="*/ 10 h 35"/>
                  <a:gd name="T10" fmla="*/ 29 w 32"/>
                  <a:gd name="T11" fmla="*/ 9 h 35"/>
                  <a:gd name="T12" fmla="*/ 30 w 32"/>
                  <a:gd name="T13" fmla="*/ 7 h 35"/>
                  <a:gd name="T14" fmla="*/ 28 w 32"/>
                  <a:gd name="T15" fmla="*/ 4 h 35"/>
                  <a:gd name="T16" fmla="*/ 15 w 32"/>
                  <a:gd name="T17" fmla="*/ 2 h 35"/>
                  <a:gd name="T18" fmla="*/ 11 w 32"/>
                  <a:gd name="T19" fmla="*/ 0 h 35"/>
                  <a:gd name="T20" fmla="*/ 9 w 32"/>
                  <a:gd name="T21" fmla="*/ 2 h 35"/>
                  <a:gd name="T22" fmla="*/ 8 w 32"/>
                  <a:gd name="T23" fmla="*/ 6 h 35"/>
                  <a:gd name="T24" fmla="*/ 4 w 32"/>
                  <a:gd name="T25" fmla="*/ 8 h 35"/>
                  <a:gd name="T26" fmla="*/ 4 w 32"/>
                  <a:gd name="T27" fmla="*/ 11 h 35"/>
                  <a:gd name="T28" fmla="*/ 4 w 32"/>
                  <a:gd name="T29" fmla="*/ 12 h 35"/>
                  <a:gd name="T30" fmla="*/ 3 w 32"/>
                  <a:gd name="T31" fmla="*/ 13 h 35"/>
                  <a:gd name="T32" fmla="*/ 3 w 32"/>
                  <a:gd name="T33" fmla="*/ 14 h 35"/>
                  <a:gd name="T34" fmla="*/ 1 w 32"/>
                  <a:gd name="T35" fmla="*/ 15 h 35"/>
                  <a:gd name="T36" fmla="*/ 0 w 32"/>
                  <a:gd name="T37" fmla="*/ 15 h 35"/>
                  <a:gd name="T38" fmla="*/ 1 w 32"/>
                  <a:gd name="T39" fmla="*/ 17 h 35"/>
                  <a:gd name="T40" fmla="*/ 0 w 32"/>
                  <a:gd name="T41" fmla="*/ 19 h 35"/>
                  <a:gd name="T42" fmla="*/ 1 w 32"/>
                  <a:gd name="T43" fmla="*/ 20 h 35"/>
                  <a:gd name="T44" fmla="*/ 1 w 32"/>
                  <a:gd name="T45" fmla="*/ 21 h 35"/>
                  <a:gd name="T46" fmla="*/ 1 w 32"/>
                  <a:gd name="T47" fmla="*/ 22 h 35"/>
                  <a:gd name="T48" fmla="*/ 2 w 32"/>
                  <a:gd name="T49" fmla="*/ 24 h 35"/>
                  <a:gd name="T50" fmla="*/ 1 w 32"/>
                  <a:gd name="T51" fmla="*/ 25 h 35"/>
                  <a:gd name="T52" fmla="*/ 2 w 32"/>
                  <a:gd name="T53" fmla="*/ 26 h 35"/>
                  <a:gd name="T54" fmla="*/ 4 w 32"/>
                  <a:gd name="T55" fmla="*/ 27 h 35"/>
                  <a:gd name="T56" fmla="*/ 7 w 32"/>
                  <a:gd name="T57" fmla="*/ 27 h 35"/>
                  <a:gd name="T58" fmla="*/ 8 w 32"/>
                  <a:gd name="T59" fmla="*/ 28 h 35"/>
                  <a:gd name="T60" fmla="*/ 7 w 32"/>
                  <a:gd name="T61" fmla="*/ 29 h 35"/>
                  <a:gd name="T62" fmla="*/ 6 w 32"/>
                  <a:gd name="T63" fmla="*/ 31 h 35"/>
                  <a:gd name="T64" fmla="*/ 6 w 32"/>
                  <a:gd name="T65" fmla="*/ 33 h 35"/>
                  <a:gd name="T66" fmla="*/ 6 w 32"/>
                  <a:gd name="T67" fmla="*/ 34 h 35"/>
                  <a:gd name="T68" fmla="*/ 8 w 32"/>
                  <a:gd name="T69" fmla="*/ 34 h 35"/>
                  <a:gd name="T70" fmla="*/ 9 w 32"/>
                  <a:gd name="T71" fmla="*/ 33 h 35"/>
                  <a:gd name="T72" fmla="*/ 11 w 32"/>
                  <a:gd name="T73" fmla="*/ 34 h 35"/>
                  <a:gd name="T74" fmla="*/ 13 w 32"/>
                  <a:gd name="T75" fmla="*/ 34 h 35"/>
                  <a:gd name="T76" fmla="*/ 15 w 32"/>
                  <a:gd name="T77" fmla="*/ 35 h 35"/>
                  <a:gd name="T78" fmla="*/ 16 w 32"/>
                  <a:gd name="T79" fmla="*/ 35 h 35"/>
                  <a:gd name="T80" fmla="*/ 17 w 32"/>
                  <a:gd name="T81" fmla="*/ 34 h 35"/>
                  <a:gd name="T82" fmla="*/ 18 w 32"/>
                  <a:gd name="T83" fmla="*/ 35 h 35"/>
                  <a:gd name="T84" fmla="*/ 21 w 32"/>
                  <a:gd name="T85" fmla="*/ 34 h 35"/>
                  <a:gd name="T86" fmla="*/ 22 w 32"/>
                  <a:gd name="T87" fmla="*/ 33 h 35"/>
                  <a:gd name="T88" fmla="*/ 24 w 32"/>
                  <a:gd name="T89" fmla="*/ 34 h 35"/>
                  <a:gd name="T90" fmla="*/ 25 w 32"/>
                  <a:gd name="T91" fmla="*/ 34 h 35"/>
                  <a:gd name="T92" fmla="*/ 24 w 32"/>
                  <a:gd name="T93" fmla="*/ 33 h 35"/>
                  <a:gd name="T94" fmla="*/ 24 w 32"/>
                  <a:gd name="T95" fmla="*/ 31 h 35"/>
                  <a:gd name="T96" fmla="*/ 26 w 32"/>
                  <a:gd name="T97" fmla="*/ 30 h 35"/>
                  <a:gd name="T98" fmla="*/ 28 w 32"/>
                  <a:gd name="T99" fmla="*/ 29 h 35"/>
                  <a:gd name="T100" fmla="*/ 27 w 32"/>
                  <a:gd name="T101" fmla="*/ 28 h 35"/>
                  <a:gd name="T102" fmla="*/ 25 w 32"/>
                  <a:gd name="T103" fmla="*/ 27 h 35"/>
                  <a:gd name="T104" fmla="*/ 24 w 32"/>
                  <a:gd name="T105" fmla="*/ 26 h 35"/>
                  <a:gd name="T106" fmla="*/ 23 w 32"/>
                  <a:gd name="T107" fmla="*/ 25 h 35"/>
                  <a:gd name="T108" fmla="*/ 23 w 32"/>
                  <a:gd name="T109" fmla="*/ 23 h 35"/>
                  <a:gd name="T110" fmla="*/ 22 w 32"/>
                  <a:gd name="T111" fmla="*/ 22 h 35"/>
                  <a:gd name="T112" fmla="*/ 22 w 32"/>
                  <a:gd name="T113" fmla="*/ 22 h 35"/>
                  <a:gd name="T114" fmla="*/ 24 w 32"/>
                  <a:gd name="T115" fmla="*/ 21 h 35"/>
                  <a:gd name="T116" fmla="*/ 26 w 32"/>
                  <a:gd name="T117" fmla="*/ 20 h 35"/>
                  <a:gd name="T118" fmla="*/ 27 w 32"/>
                  <a:gd name="T119" fmla="*/ 20 h 35"/>
                  <a:gd name="T120" fmla="*/ 29 w 32"/>
                  <a:gd name="T121" fmla="*/ 19 h 35"/>
                  <a:gd name="T122" fmla="*/ 31 w 32"/>
                  <a:gd name="T123" fmla="*/ 18 h 35"/>
                  <a:gd name="T124" fmla="*/ 31 w 32"/>
                  <a:gd name="T12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5">
                    <a:moveTo>
                      <a:pt x="32" y="17"/>
                    </a:move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4"/>
                      <a:pt x="30" y="14"/>
                      <a:pt x="30" y="14"/>
                    </a:cubicBezTo>
                    <a:cubicBezTo>
                      <a:pt x="30" y="14"/>
                      <a:pt x="30" y="14"/>
                      <a:pt x="30" y="14"/>
                    </a:cubicBezTo>
                    <a:cubicBezTo>
                      <a:pt x="30" y="14"/>
                      <a:pt x="30" y="14"/>
                      <a:pt x="30" y="14"/>
                    </a:cubicBezTo>
                    <a:cubicBezTo>
                      <a:pt x="30" y="14"/>
                      <a:pt x="30" y="14"/>
                      <a:pt x="30"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4"/>
                      <a:pt x="28" y="4"/>
                      <a:pt x="28" y="4"/>
                    </a:cubicBezTo>
                    <a:cubicBezTo>
                      <a:pt x="28" y="3"/>
                      <a:pt x="28" y="3"/>
                      <a:pt x="27" y="3"/>
                    </a:cubicBezTo>
                    <a:cubicBezTo>
                      <a:pt x="27" y="3"/>
                      <a:pt x="26" y="3"/>
                      <a:pt x="26" y="3"/>
                    </a:cubicBezTo>
                    <a:cubicBezTo>
                      <a:pt x="26" y="3"/>
                      <a:pt x="25" y="2"/>
                      <a:pt x="25" y="2"/>
                    </a:cubicBezTo>
                    <a:cubicBezTo>
                      <a:pt x="25" y="2"/>
                      <a:pt x="25" y="2"/>
                      <a:pt x="25" y="2"/>
                    </a:cubicBezTo>
                    <a:cubicBezTo>
                      <a:pt x="24" y="2"/>
                      <a:pt x="23" y="2"/>
                      <a:pt x="23" y="2"/>
                    </a:cubicBezTo>
                    <a:cubicBezTo>
                      <a:pt x="23" y="2"/>
                      <a:pt x="23" y="2"/>
                      <a:pt x="23" y="2"/>
                    </a:cubicBezTo>
                    <a:cubicBezTo>
                      <a:pt x="24" y="2"/>
                      <a:pt x="24" y="2"/>
                      <a:pt x="25" y="2"/>
                    </a:cubicBezTo>
                    <a:cubicBezTo>
                      <a:pt x="24" y="2"/>
                      <a:pt x="23" y="1"/>
                      <a:pt x="23" y="2"/>
                    </a:cubicBezTo>
                    <a:cubicBezTo>
                      <a:pt x="23" y="2"/>
                      <a:pt x="22" y="3"/>
                      <a:pt x="22" y="3"/>
                    </a:cubicBezTo>
                    <a:cubicBezTo>
                      <a:pt x="21" y="3"/>
                      <a:pt x="21" y="3"/>
                      <a:pt x="21" y="3"/>
                    </a:cubicBezTo>
                    <a:cubicBezTo>
                      <a:pt x="20" y="4"/>
                      <a:pt x="20" y="4"/>
                      <a:pt x="20" y="4"/>
                    </a:cubicBezTo>
                    <a:cubicBezTo>
                      <a:pt x="19" y="4"/>
                      <a:pt x="19" y="4"/>
                      <a:pt x="18" y="4"/>
                    </a:cubicBezTo>
                    <a:cubicBezTo>
                      <a:pt x="18" y="4"/>
                      <a:pt x="17" y="4"/>
                      <a:pt x="17" y="4"/>
                    </a:cubicBezTo>
                    <a:cubicBezTo>
                      <a:pt x="18" y="3"/>
                      <a:pt x="18" y="3"/>
                      <a:pt x="18" y="2"/>
                    </a:cubicBezTo>
                    <a:cubicBezTo>
                      <a:pt x="18" y="2"/>
                      <a:pt x="18" y="2"/>
                      <a:pt x="17" y="2"/>
                    </a:cubicBezTo>
                    <a:cubicBezTo>
                      <a:pt x="17" y="2"/>
                      <a:pt x="17" y="2"/>
                      <a:pt x="17" y="2"/>
                    </a:cubicBezTo>
                    <a:cubicBezTo>
                      <a:pt x="16" y="2"/>
                      <a:pt x="16" y="2"/>
                      <a:pt x="15" y="2"/>
                    </a:cubicBezTo>
                    <a:cubicBezTo>
                      <a:pt x="15" y="2"/>
                      <a:pt x="15" y="2"/>
                      <a:pt x="15" y="2"/>
                    </a:cubicBezTo>
                    <a:cubicBezTo>
                      <a:pt x="15" y="2"/>
                      <a:pt x="15" y="2"/>
                      <a:pt x="15" y="2"/>
                    </a:cubicBezTo>
                    <a:cubicBezTo>
                      <a:pt x="14" y="2"/>
                      <a:pt x="14" y="2"/>
                      <a:pt x="14" y="2"/>
                    </a:cubicBezTo>
                    <a:cubicBezTo>
                      <a:pt x="14" y="2"/>
                      <a:pt x="14" y="2"/>
                      <a:pt x="14" y="1"/>
                    </a:cubicBezTo>
                    <a:cubicBezTo>
                      <a:pt x="15" y="1"/>
                      <a:pt x="14" y="0"/>
                      <a:pt x="14" y="0"/>
                    </a:cubicBezTo>
                    <a:cubicBezTo>
                      <a:pt x="14" y="0"/>
                      <a:pt x="14" y="0"/>
                      <a:pt x="14" y="0"/>
                    </a:cubicBezTo>
                    <a:cubicBezTo>
                      <a:pt x="14" y="0"/>
                      <a:pt x="14" y="0"/>
                      <a:pt x="14" y="0"/>
                    </a:cubicBezTo>
                    <a:cubicBezTo>
                      <a:pt x="14"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10" y="0"/>
                      <a:pt x="10" y="1"/>
                      <a:pt x="10" y="1"/>
                    </a:cubicBezTo>
                    <a:cubicBezTo>
                      <a:pt x="10" y="1"/>
                      <a:pt x="10" y="1"/>
                      <a:pt x="11" y="1"/>
                    </a:cubicBezTo>
                    <a:cubicBezTo>
                      <a:pt x="11" y="2"/>
                      <a:pt x="11" y="2"/>
                      <a:pt x="10" y="2"/>
                    </a:cubicBezTo>
                    <a:cubicBezTo>
                      <a:pt x="10" y="2"/>
                      <a:pt x="10" y="2"/>
                      <a:pt x="9" y="2"/>
                    </a:cubicBezTo>
                    <a:cubicBezTo>
                      <a:pt x="9" y="2"/>
                      <a:pt x="9" y="2"/>
                      <a:pt x="9" y="2"/>
                    </a:cubicBezTo>
                    <a:cubicBezTo>
                      <a:pt x="9" y="3"/>
                      <a:pt x="10" y="2"/>
                      <a:pt x="10" y="2"/>
                    </a:cubicBezTo>
                    <a:cubicBezTo>
                      <a:pt x="10" y="3"/>
                      <a:pt x="10" y="3"/>
                      <a:pt x="10" y="3"/>
                    </a:cubicBezTo>
                    <a:cubicBezTo>
                      <a:pt x="10" y="3"/>
                      <a:pt x="10" y="4"/>
                      <a:pt x="10" y="4"/>
                    </a:cubicBezTo>
                    <a:cubicBezTo>
                      <a:pt x="11" y="4"/>
                      <a:pt x="11" y="4"/>
                      <a:pt x="11" y="5"/>
                    </a:cubicBezTo>
                    <a:cubicBezTo>
                      <a:pt x="12" y="5"/>
                      <a:pt x="12" y="5"/>
                      <a:pt x="12" y="5"/>
                    </a:cubicBezTo>
                    <a:cubicBezTo>
                      <a:pt x="13" y="5"/>
                      <a:pt x="13" y="6"/>
                      <a:pt x="13" y="6"/>
                    </a:cubicBezTo>
                    <a:cubicBezTo>
                      <a:pt x="13" y="6"/>
                      <a:pt x="13" y="5"/>
                      <a:pt x="12" y="5"/>
                    </a:cubicBezTo>
                    <a:cubicBezTo>
                      <a:pt x="12" y="5"/>
                      <a:pt x="12" y="5"/>
                      <a:pt x="11" y="5"/>
                    </a:cubicBezTo>
                    <a:cubicBezTo>
                      <a:pt x="11" y="5"/>
                      <a:pt x="11" y="5"/>
                      <a:pt x="11" y="5"/>
                    </a:cubicBezTo>
                    <a:cubicBezTo>
                      <a:pt x="10" y="5"/>
                      <a:pt x="10" y="4"/>
                      <a:pt x="9" y="5"/>
                    </a:cubicBezTo>
                    <a:cubicBezTo>
                      <a:pt x="9" y="5"/>
                      <a:pt x="9" y="5"/>
                      <a:pt x="9" y="5"/>
                    </a:cubicBezTo>
                    <a:cubicBezTo>
                      <a:pt x="9" y="5"/>
                      <a:pt x="9" y="5"/>
                      <a:pt x="9" y="5"/>
                    </a:cubicBezTo>
                    <a:cubicBezTo>
                      <a:pt x="9" y="5"/>
                      <a:pt x="9" y="6"/>
                      <a:pt x="9" y="6"/>
                    </a:cubicBezTo>
                    <a:cubicBezTo>
                      <a:pt x="9" y="6"/>
                      <a:pt x="9" y="6"/>
                      <a:pt x="9" y="6"/>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7"/>
                      <a:pt x="8" y="7"/>
                      <a:pt x="7" y="6"/>
                    </a:cubicBezTo>
                    <a:cubicBezTo>
                      <a:pt x="8" y="6"/>
                      <a:pt x="7" y="5"/>
                      <a:pt x="6" y="5"/>
                    </a:cubicBezTo>
                    <a:cubicBezTo>
                      <a:pt x="6" y="6"/>
                      <a:pt x="4" y="6"/>
                      <a:pt x="4" y="6"/>
                    </a:cubicBezTo>
                    <a:cubicBezTo>
                      <a:pt x="4"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4"/>
                      <a:pt x="1" y="14"/>
                      <a:pt x="1" y="14"/>
                    </a:cubicBezTo>
                    <a:cubicBezTo>
                      <a:pt x="1" y="14"/>
                      <a:pt x="1" y="14"/>
                      <a:pt x="1" y="14"/>
                    </a:cubicBezTo>
                    <a:cubicBezTo>
                      <a:pt x="1" y="14"/>
                      <a:pt x="1" y="14"/>
                      <a:pt x="1" y="14"/>
                    </a:cubicBezTo>
                    <a:cubicBezTo>
                      <a:pt x="1" y="15"/>
                      <a:pt x="1"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4" y="34"/>
                      <a:pt x="24" y="34"/>
                    </a:cubicBezTo>
                    <a:cubicBezTo>
                      <a:pt x="24" y="34"/>
                      <a:pt x="24" y="34"/>
                      <a:pt x="24" y="34"/>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7" y="29"/>
                    </a:cubicBezTo>
                    <a:cubicBezTo>
                      <a:pt x="27" y="29"/>
                      <a:pt x="27" y="29"/>
                      <a:pt x="27" y="29"/>
                    </a:cubicBezTo>
                    <a:cubicBezTo>
                      <a:pt x="27" y="29"/>
                      <a:pt x="27" y="29"/>
                      <a:pt x="27" y="29"/>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8" y="29"/>
                      <a:pt x="28" y="29"/>
                      <a:pt x="28" y="29"/>
                    </a:cubicBezTo>
                    <a:cubicBezTo>
                      <a:pt x="28" y="29"/>
                      <a:pt x="28" y="29"/>
                      <a:pt x="28" y="29"/>
                    </a:cubicBezTo>
                    <a:cubicBezTo>
                      <a:pt x="28" y="29"/>
                      <a:pt x="28" y="29"/>
                      <a:pt x="28" y="29"/>
                    </a:cubicBezTo>
                    <a:cubicBezTo>
                      <a:pt x="28" y="29"/>
                      <a:pt x="28" y="29"/>
                      <a:pt x="28"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3" y="26"/>
                      <a:pt x="23" y="26"/>
                      <a:pt x="23" y="26"/>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4"/>
                      <a:pt x="23" y="24"/>
                      <a:pt x="23" y="24"/>
                    </a:cubicBezTo>
                    <a:cubicBezTo>
                      <a:pt x="22" y="24"/>
                      <a:pt x="22" y="24"/>
                      <a:pt x="22" y="24"/>
                    </a:cubicBezTo>
                    <a:cubicBezTo>
                      <a:pt x="22" y="24"/>
                      <a:pt x="22" y="24"/>
                      <a:pt x="22" y="24"/>
                    </a:cubicBezTo>
                    <a:cubicBezTo>
                      <a:pt x="22" y="24"/>
                      <a:pt x="22" y="24"/>
                      <a:pt x="22" y="24"/>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lose/>
                    <a:moveTo>
                      <a:pt x="5" y="5"/>
                    </a:moveTo>
                    <a:cubicBezTo>
                      <a:pt x="5" y="5"/>
                      <a:pt x="5" y="5"/>
                      <a:pt x="5" y="5"/>
                    </a:cubicBezTo>
                    <a:cubicBezTo>
                      <a:pt x="5" y="5"/>
                      <a:pt x="6" y="5"/>
                      <a:pt x="6" y="5"/>
                    </a:cubicBezTo>
                    <a:cubicBezTo>
                      <a:pt x="6" y="5"/>
                      <a:pt x="5" y="5"/>
                      <a:pt x="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3" name="Freeform 241"/>
              <p:cNvSpPr>
                <a:spLocks noEditPoints="1"/>
              </p:cNvSpPr>
              <p:nvPr/>
            </p:nvSpPr>
            <p:spPr bwMode="auto">
              <a:xfrm>
                <a:off x="2662" y="1684"/>
                <a:ext cx="45" cy="42"/>
              </a:xfrm>
              <a:custGeom>
                <a:avLst/>
                <a:gdLst>
                  <a:gd name="T0" fmla="*/ 2 w 17"/>
                  <a:gd name="T1" fmla="*/ 15 h 16"/>
                  <a:gd name="T2" fmla="*/ 1 w 17"/>
                  <a:gd name="T3" fmla="*/ 15 h 16"/>
                  <a:gd name="T4" fmla="*/ 2 w 17"/>
                  <a:gd name="T5" fmla="*/ 15 h 16"/>
                  <a:gd name="T6" fmla="*/ 5 w 17"/>
                  <a:gd name="T7" fmla="*/ 14 h 16"/>
                  <a:gd name="T8" fmla="*/ 6 w 17"/>
                  <a:gd name="T9" fmla="*/ 11 h 16"/>
                  <a:gd name="T10" fmla="*/ 7 w 17"/>
                  <a:gd name="T11" fmla="*/ 10 h 16"/>
                  <a:gd name="T12" fmla="*/ 9 w 17"/>
                  <a:gd name="T13" fmla="*/ 8 h 16"/>
                  <a:gd name="T14" fmla="*/ 9 w 17"/>
                  <a:gd name="T15" fmla="*/ 6 h 16"/>
                  <a:gd name="T16" fmla="*/ 8 w 17"/>
                  <a:gd name="T17" fmla="*/ 7 h 16"/>
                  <a:gd name="T18" fmla="*/ 8 w 17"/>
                  <a:gd name="T19" fmla="*/ 5 h 16"/>
                  <a:gd name="T20" fmla="*/ 7 w 17"/>
                  <a:gd name="T21" fmla="*/ 4 h 16"/>
                  <a:gd name="T22" fmla="*/ 4 w 17"/>
                  <a:gd name="T23" fmla="*/ 5 h 16"/>
                  <a:gd name="T24" fmla="*/ 4 w 17"/>
                  <a:gd name="T25" fmla="*/ 6 h 16"/>
                  <a:gd name="T26" fmla="*/ 3 w 17"/>
                  <a:gd name="T27" fmla="*/ 5 h 16"/>
                  <a:gd name="T28" fmla="*/ 1 w 17"/>
                  <a:gd name="T29" fmla="*/ 6 h 16"/>
                  <a:gd name="T30" fmla="*/ 0 w 17"/>
                  <a:gd name="T31" fmla="*/ 9 h 16"/>
                  <a:gd name="T32" fmla="*/ 1 w 17"/>
                  <a:gd name="T33" fmla="*/ 9 h 16"/>
                  <a:gd name="T34" fmla="*/ 1 w 17"/>
                  <a:gd name="T35" fmla="*/ 11 h 16"/>
                  <a:gd name="T36" fmla="*/ 2 w 17"/>
                  <a:gd name="T37" fmla="*/ 13 h 16"/>
                  <a:gd name="T38" fmla="*/ 3 w 17"/>
                  <a:gd name="T39" fmla="*/ 14 h 16"/>
                  <a:gd name="T40" fmla="*/ 3 w 17"/>
                  <a:gd name="T41" fmla="*/ 14 h 16"/>
                  <a:gd name="T42" fmla="*/ 3 w 17"/>
                  <a:gd name="T43" fmla="*/ 14 h 16"/>
                  <a:gd name="T44" fmla="*/ 4 w 17"/>
                  <a:gd name="T45" fmla="*/ 14 h 16"/>
                  <a:gd name="T46" fmla="*/ 4 w 17"/>
                  <a:gd name="T47" fmla="*/ 15 h 16"/>
                  <a:gd name="T48" fmla="*/ 5 w 17"/>
                  <a:gd name="T49" fmla="*/ 15 h 16"/>
                  <a:gd name="T50" fmla="*/ 5 w 17"/>
                  <a:gd name="T51" fmla="*/ 15 h 16"/>
                  <a:gd name="T52" fmla="*/ 5 w 17"/>
                  <a:gd name="T53" fmla="*/ 15 h 16"/>
                  <a:gd name="T54" fmla="*/ 5 w 17"/>
                  <a:gd name="T55" fmla="*/ 15 h 16"/>
                  <a:gd name="T56" fmla="*/ 6 w 17"/>
                  <a:gd name="T57" fmla="*/ 14 h 16"/>
                  <a:gd name="T58" fmla="*/ 9 w 17"/>
                  <a:gd name="T59" fmla="*/ 12 h 16"/>
                  <a:gd name="T60" fmla="*/ 9 w 17"/>
                  <a:gd name="T61" fmla="*/ 12 h 16"/>
                  <a:gd name="T62" fmla="*/ 7 w 17"/>
                  <a:gd name="T63" fmla="*/ 11 h 16"/>
                  <a:gd name="T64" fmla="*/ 7 w 17"/>
                  <a:gd name="T65" fmla="*/ 13 h 16"/>
                  <a:gd name="T66" fmla="*/ 10 w 17"/>
                  <a:gd name="T67" fmla="*/ 13 h 16"/>
                  <a:gd name="T68" fmla="*/ 11 w 17"/>
                  <a:gd name="T69" fmla="*/ 3 h 16"/>
                  <a:gd name="T70" fmla="*/ 16 w 17"/>
                  <a:gd name="T71" fmla="*/ 11 h 16"/>
                  <a:gd name="T72" fmla="*/ 16 w 17"/>
                  <a:gd name="T73" fmla="*/ 9 h 16"/>
                  <a:gd name="T74" fmla="*/ 15 w 17"/>
                  <a:gd name="T75" fmla="*/ 10 h 16"/>
                  <a:gd name="T76" fmla="*/ 14 w 17"/>
                  <a:gd name="T77" fmla="*/ 11 h 16"/>
                  <a:gd name="T78" fmla="*/ 13 w 17"/>
                  <a:gd name="T79" fmla="*/ 9 h 16"/>
                  <a:gd name="T80" fmla="*/ 11 w 17"/>
                  <a:gd name="T81" fmla="*/ 11 h 16"/>
                  <a:gd name="T82" fmla="*/ 11 w 17"/>
                  <a:gd name="T83" fmla="*/ 11 h 16"/>
                  <a:gd name="T84" fmla="*/ 14 w 17"/>
                  <a:gd name="T85" fmla="*/ 13 h 16"/>
                  <a:gd name="T86" fmla="*/ 14 w 17"/>
                  <a:gd name="T87" fmla="*/ 15 h 16"/>
                  <a:gd name="T88" fmla="*/ 15 w 17"/>
                  <a:gd name="T89" fmla="*/ 15 h 16"/>
                  <a:gd name="T90" fmla="*/ 14 w 17"/>
                  <a:gd name="T91" fmla="*/ 13 h 16"/>
                  <a:gd name="T92" fmla="*/ 16 w 17"/>
                  <a:gd name="T93" fmla="*/ 11 h 16"/>
                  <a:gd name="T94" fmla="*/ 2 w 17"/>
                  <a:gd name="T95" fmla="*/ 6 h 16"/>
                  <a:gd name="T96" fmla="*/ 3 w 17"/>
                  <a:gd name="T97" fmla="*/ 4 h 16"/>
                  <a:gd name="T98" fmla="*/ 6 w 17"/>
                  <a:gd name="T99" fmla="*/ 4 h 16"/>
                  <a:gd name="T100" fmla="*/ 9 w 17"/>
                  <a:gd name="T101" fmla="*/ 2 h 16"/>
                  <a:gd name="T102" fmla="*/ 7 w 17"/>
                  <a:gd name="T103" fmla="*/ 1 h 16"/>
                  <a:gd name="T104" fmla="*/ 1 w 17"/>
                  <a:gd name="T10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 h="16">
                    <a:moveTo>
                      <a:pt x="2" y="15"/>
                    </a:moveTo>
                    <a:cubicBezTo>
                      <a:pt x="2" y="15"/>
                      <a:pt x="2" y="15"/>
                      <a:pt x="2" y="15"/>
                    </a:cubicBezTo>
                    <a:cubicBezTo>
                      <a:pt x="2" y="15"/>
                      <a:pt x="2" y="15"/>
                      <a:pt x="2" y="15"/>
                    </a:cubicBezTo>
                    <a:cubicBezTo>
                      <a:pt x="1" y="14"/>
                      <a:pt x="1" y="14"/>
                      <a:pt x="2" y="14"/>
                    </a:cubicBezTo>
                    <a:cubicBezTo>
                      <a:pt x="1" y="14"/>
                      <a:pt x="1" y="15"/>
                      <a:pt x="1" y="15"/>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lose/>
                    <a:moveTo>
                      <a:pt x="6" y="14"/>
                    </a:moveTo>
                    <a:cubicBezTo>
                      <a:pt x="6" y="14"/>
                      <a:pt x="5" y="14"/>
                      <a:pt x="5" y="14"/>
                    </a:cubicBezTo>
                    <a:cubicBezTo>
                      <a:pt x="5" y="13"/>
                      <a:pt x="6" y="13"/>
                      <a:pt x="6" y="13"/>
                    </a:cubicBezTo>
                    <a:cubicBezTo>
                      <a:pt x="6" y="13"/>
                      <a:pt x="6" y="12"/>
                      <a:pt x="6" y="12"/>
                    </a:cubicBezTo>
                    <a:cubicBezTo>
                      <a:pt x="6" y="11"/>
                      <a:pt x="6" y="11"/>
                      <a:pt x="6" y="11"/>
                    </a:cubicBezTo>
                    <a:cubicBezTo>
                      <a:pt x="6" y="11"/>
                      <a:pt x="6" y="11"/>
                      <a:pt x="6" y="11"/>
                    </a:cubicBezTo>
                    <a:cubicBezTo>
                      <a:pt x="6" y="10"/>
                      <a:pt x="7" y="11"/>
                      <a:pt x="7" y="11"/>
                    </a:cubicBezTo>
                    <a:cubicBezTo>
                      <a:pt x="7" y="10"/>
                      <a:pt x="7" y="9"/>
                      <a:pt x="7" y="10"/>
                    </a:cubicBezTo>
                    <a:cubicBezTo>
                      <a:pt x="8" y="10"/>
                      <a:pt x="8" y="10"/>
                      <a:pt x="8" y="10"/>
                    </a:cubicBezTo>
                    <a:cubicBezTo>
                      <a:pt x="8" y="9"/>
                      <a:pt x="8" y="7"/>
                      <a:pt x="9" y="8"/>
                    </a:cubicBezTo>
                    <a:cubicBezTo>
                      <a:pt x="9" y="8"/>
                      <a:pt x="8" y="8"/>
                      <a:pt x="9" y="8"/>
                    </a:cubicBezTo>
                    <a:cubicBezTo>
                      <a:pt x="9" y="8"/>
                      <a:pt x="9" y="9"/>
                      <a:pt x="9" y="8"/>
                    </a:cubicBezTo>
                    <a:cubicBezTo>
                      <a:pt x="10" y="8"/>
                      <a:pt x="10" y="8"/>
                      <a:pt x="11" y="7"/>
                    </a:cubicBezTo>
                    <a:cubicBezTo>
                      <a:pt x="10" y="7"/>
                      <a:pt x="10" y="7"/>
                      <a:pt x="9" y="6"/>
                    </a:cubicBezTo>
                    <a:cubicBezTo>
                      <a:pt x="9" y="6"/>
                      <a:pt x="9" y="6"/>
                      <a:pt x="9" y="6"/>
                    </a:cubicBezTo>
                    <a:cubicBezTo>
                      <a:pt x="8" y="6"/>
                      <a:pt x="8" y="6"/>
                      <a:pt x="8" y="6"/>
                    </a:cubicBezTo>
                    <a:cubicBezTo>
                      <a:pt x="8" y="6"/>
                      <a:pt x="8" y="7"/>
                      <a:pt x="8" y="7"/>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8" y="4"/>
                      <a:pt x="7" y="4"/>
                    </a:cubicBezTo>
                    <a:cubicBezTo>
                      <a:pt x="7" y="4"/>
                      <a:pt x="6" y="4"/>
                      <a:pt x="6" y="4"/>
                    </a:cubicBezTo>
                    <a:cubicBezTo>
                      <a:pt x="6" y="4"/>
                      <a:pt x="5" y="4"/>
                      <a:pt x="5" y="4"/>
                    </a:cubicBezTo>
                    <a:cubicBezTo>
                      <a:pt x="5" y="4"/>
                      <a:pt x="4" y="5"/>
                      <a:pt x="4" y="5"/>
                    </a:cubicBezTo>
                    <a:cubicBezTo>
                      <a:pt x="4" y="5"/>
                      <a:pt x="4" y="5"/>
                      <a:pt x="4" y="6"/>
                    </a:cubicBezTo>
                    <a:cubicBezTo>
                      <a:pt x="5" y="6"/>
                      <a:pt x="5" y="6"/>
                      <a:pt x="5" y="6"/>
                    </a:cubicBezTo>
                    <a:cubicBezTo>
                      <a:pt x="5" y="6"/>
                      <a:pt x="4" y="6"/>
                      <a:pt x="4" y="6"/>
                    </a:cubicBezTo>
                    <a:cubicBezTo>
                      <a:pt x="4" y="6"/>
                      <a:pt x="4" y="6"/>
                      <a:pt x="4" y="5"/>
                    </a:cubicBezTo>
                    <a:cubicBezTo>
                      <a:pt x="4" y="5"/>
                      <a:pt x="4" y="5"/>
                      <a:pt x="3" y="5"/>
                    </a:cubicBezTo>
                    <a:cubicBezTo>
                      <a:pt x="3" y="5"/>
                      <a:pt x="3" y="5"/>
                      <a:pt x="3" y="5"/>
                    </a:cubicBezTo>
                    <a:cubicBezTo>
                      <a:pt x="3" y="6"/>
                      <a:pt x="3" y="6"/>
                      <a:pt x="3" y="6"/>
                    </a:cubicBezTo>
                    <a:cubicBezTo>
                      <a:pt x="2" y="6"/>
                      <a:pt x="3" y="6"/>
                      <a:pt x="3" y="7"/>
                    </a:cubicBezTo>
                    <a:cubicBezTo>
                      <a:pt x="2" y="6"/>
                      <a:pt x="1" y="6"/>
                      <a:pt x="1" y="6"/>
                    </a:cubicBezTo>
                    <a:cubicBezTo>
                      <a:pt x="1" y="6"/>
                      <a:pt x="0" y="6"/>
                      <a:pt x="0" y="6"/>
                    </a:cubicBezTo>
                    <a:cubicBezTo>
                      <a:pt x="0" y="7"/>
                      <a:pt x="1" y="7"/>
                      <a:pt x="1" y="8"/>
                    </a:cubicBezTo>
                    <a:cubicBezTo>
                      <a:pt x="1" y="8"/>
                      <a:pt x="0" y="9"/>
                      <a:pt x="0" y="9"/>
                    </a:cubicBezTo>
                    <a:cubicBezTo>
                      <a:pt x="1" y="9"/>
                      <a:pt x="1" y="9"/>
                      <a:pt x="1" y="9"/>
                    </a:cubicBezTo>
                    <a:cubicBezTo>
                      <a:pt x="1" y="9"/>
                      <a:pt x="1" y="9"/>
                      <a:pt x="1" y="9"/>
                    </a:cubicBezTo>
                    <a:cubicBezTo>
                      <a:pt x="1" y="9"/>
                      <a:pt x="1" y="10"/>
                      <a:pt x="1" y="9"/>
                    </a:cubicBezTo>
                    <a:cubicBezTo>
                      <a:pt x="1" y="10"/>
                      <a:pt x="1" y="10"/>
                      <a:pt x="0" y="11"/>
                    </a:cubicBezTo>
                    <a:cubicBezTo>
                      <a:pt x="0" y="11"/>
                      <a:pt x="1" y="12"/>
                      <a:pt x="1" y="12"/>
                    </a:cubicBezTo>
                    <a:cubicBezTo>
                      <a:pt x="1" y="12"/>
                      <a:pt x="1" y="11"/>
                      <a:pt x="1" y="11"/>
                    </a:cubicBezTo>
                    <a:cubicBezTo>
                      <a:pt x="2" y="11"/>
                      <a:pt x="3" y="13"/>
                      <a:pt x="2" y="13"/>
                    </a:cubicBezTo>
                    <a:cubicBezTo>
                      <a:pt x="2" y="13"/>
                      <a:pt x="2" y="13"/>
                      <a:pt x="2" y="13"/>
                    </a:cubicBezTo>
                    <a:cubicBezTo>
                      <a:pt x="2" y="14"/>
                      <a:pt x="2" y="13"/>
                      <a:pt x="2"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4"/>
                      <a:pt x="6" y="14"/>
                      <a:pt x="6" y="14"/>
                    </a:cubicBezTo>
                    <a:cubicBezTo>
                      <a:pt x="6" y="14"/>
                      <a:pt x="6" y="14"/>
                      <a:pt x="6" y="14"/>
                    </a:cubicBezTo>
                    <a:cubicBezTo>
                      <a:pt x="6" y="14"/>
                      <a:pt x="6" y="14"/>
                      <a:pt x="6" y="15"/>
                    </a:cubicBezTo>
                    <a:cubicBezTo>
                      <a:pt x="6" y="14"/>
                      <a:pt x="6" y="14"/>
                      <a:pt x="6" y="14"/>
                    </a:cubicBezTo>
                    <a:close/>
                    <a:moveTo>
                      <a:pt x="9" y="12"/>
                    </a:moveTo>
                    <a:cubicBezTo>
                      <a:pt x="9" y="12"/>
                      <a:pt x="10" y="12"/>
                      <a:pt x="10" y="12"/>
                    </a:cubicBezTo>
                    <a:cubicBezTo>
                      <a:pt x="10" y="11"/>
                      <a:pt x="10" y="11"/>
                      <a:pt x="9" y="11"/>
                    </a:cubicBezTo>
                    <a:cubicBezTo>
                      <a:pt x="9" y="11"/>
                      <a:pt x="9" y="11"/>
                      <a:pt x="9" y="12"/>
                    </a:cubicBezTo>
                    <a:cubicBezTo>
                      <a:pt x="9" y="12"/>
                      <a:pt x="9" y="12"/>
                      <a:pt x="9" y="12"/>
                    </a:cubicBezTo>
                    <a:cubicBezTo>
                      <a:pt x="9" y="12"/>
                      <a:pt x="9" y="11"/>
                      <a:pt x="9" y="11"/>
                    </a:cubicBezTo>
                    <a:cubicBezTo>
                      <a:pt x="8" y="11"/>
                      <a:pt x="8" y="11"/>
                      <a:pt x="7" y="11"/>
                    </a:cubicBezTo>
                    <a:cubicBezTo>
                      <a:pt x="7" y="11"/>
                      <a:pt x="6" y="11"/>
                      <a:pt x="6" y="12"/>
                    </a:cubicBezTo>
                    <a:cubicBezTo>
                      <a:pt x="6" y="12"/>
                      <a:pt x="6" y="12"/>
                      <a:pt x="7" y="12"/>
                    </a:cubicBezTo>
                    <a:cubicBezTo>
                      <a:pt x="7" y="12"/>
                      <a:pt x="7" y="13"/>
                      <a:pt x="7" y="13"/>
                    </a:cubicBezTo>
                    <a:cubicBezTo>
                      <a:pt x="7" y="13"/>
                      <a:pt x="8" y="13"/>
                      <a:pt x="8" y="13"/>
                    </a:cubicBezTo>
                    <a:cubicBezTo>
                      <a:pt x="8" y="14"/>
                      <a:pt x="8" y="14"/>
                      <a:pt x="9" y="14"/>
                    </a:cubicBezTo>
                    <a:cubicBezTo>
                      <a:pt x="9" y="14"/>
                      <a:pt x="10" y="14"/>
                      <a:pt x="10" y="13"/>
                    </a:cubicBezTo>
                    <a:cubicBezTo>
                      <a:pt x="10" y="13"/>
                      <a:pt x="10" y="12"/>
                      <a:pt x="10" y="12"/>
                    </a:cubicBezTo>
                    <a:cubicBezTo>
                      <a:pt x="10" y="12"/>
                      <a:pt x="9" y="12"/>
                      <a:pt x="9" y="12"/>
                    </a:cubicBezTo>
                    <a:close/>
                    <a:moveTo>
                      <a:pt x="11" y="3"/>
                    </a:moveTo>
                    <a:cubicBezTo>
                      <a:pt x="11" y="3"/>
                      <a:pt x="11" y="3"/>
                      <a:pt x="11" y="3"/>
                    </a:cubicBezTo>
                    <a:cubicBezTo>
                      <a:pt x="11" y="3"/>
                      <a:pt x="11" y="3"/>
                      <a:pt x="11" y="3"/>
                    </a:cubicBezTo>
                    <a:close/>
                    <a:moveTo>
                      <a:pt x="16" y="11"/>
                    </a:moveTo>
                    <a:cubicBezTo>
                      <a:pt x="16" y="11"/>
                      <a:pt x="16" y="11"/>
                      <a:pt x="16" y="11"/>
                    </a:cubicBezTo>
                    <a:cubicBezTo>
                      <a:pt x="17" y="10"/>
                      <a:pt x="16" y="10"/>
                      <a:pt x="16" y="10"/>
                    </a:cubicBezTo>
                    <a:cubicBezTo>
                      <a:pt x="16" y="9"/>
                      <a:pt x="16" y="9"/>
                      <a:pt x="16" y="9"/>
                    </a:cubicBezTo>
                    <a:cubicBezTo>
                      <a:pt x="16" y="8"/>
                      <a:pt x="15" y="9"/>
                      <a:pt x="15" y="9"/>
                    </a:cubicBezTo>
                    <a:cubicBezTo>
                      <a:pt x="15" y="9"/>
                      <a:pt x="14" y="9"/>
                      <a:pt x="14" y="9"/>
                    </a:cubicBezTo>
                    <a:cubicBezTo>
                      <a:pt x="14" y="9"/>
                      <a:pt x="15" y="10"/>
                      <a:pt x="15" y="10"/>
                    </a:cubicBezTo>
                    <a:cubicBezTo>
                      <a:pt x="15" y="11"/>
                      <a:pt x="15" y="11"/>
                      <a:pt x="14" y="11"/>
                    </a:cubicBezTo>
                    <a:cubicBezTo>
                      <a:pt x="14" y="10"/>
                      <a:pt x="15" y="10"/>
                      <a:pt x="14" y="9"/>
                    </a:cubicBezTo>
                    <a:cubicBezTo>
                      <a:pt x="14" y="10"/>
                      <a:pt x="14" y="10"/>
                      <a:pt x="14" y="11"/>
                    </a:cubicBezTo>
                    <a:cubicBezTo>
                      <a:pt x="13" y="11"/>
                      <a:pt x="13" y="10"/>
                      <a:pt x="13" y="10"/>
                    </a:cubicBezTo>
                    <a:cubicBezTo>
                      <a:pt x="13" y="10"/>
                      <a:pt x="13" y="10"/>
                      <a:pt x="13" y="10"/>
                    </a:cubicBezTo>
                    <a:cubicBezTo>
                      <a:pt x="13" y="9"/>
                      <a:pt x="13" y="10"/>
                      <a:pt x="13" y="9"/>
                    </a:cubicBezTo>
                    <a:cubicBezTo>
                      <a:pt x="13" y="9"/>
                      <a:pt x="12" y="9"/>
                      <a:pt x="12" y="9"/>
                    </a:cubicBezTo>
                    <a:cubicBezTo>
                      <a:pt x="12" y="9"/>
                      <a:pt x="13" y="9"/>
                      <a:pt x="13" y="10"/>
                    </a:cubicBezTo>
                    <a:cubicBezTo>
                      <a:pt x="13" y="10"/>
                      <a:pt x="12" y="11"/>
                      <a:pt x="11" y="11"/>
                    </a:cubicBezTo>
                    <a:cubicBezTo>
                      <a:pt x="11" y="11"/>
                      <a:pt x="11" y="10"/>
                      <a:pt x="11" y="10"/>
                    </a:cubicBezTo>
                    <a:cubicBezTo>
                      <a:pt x="11" y="10"/>
                      <a:pt x="11" y="11"/>
                      <a:pt x="11" y="11"/>
                    </a:cubicBezTo>
                    <a:cubicBezTo>
                      <a:pt x="11" y="11"/>
                      <a:pt x="11" y="11"/>
                      <a:pt x="11" y="11"/>
                    </a:cubicBezTo>
                    <a:cubicBezTo>
                      <a:pt x="11" y="11"/>
                      <a:pt x="11" y="12"/>
                      <a:pt x="12" y="12"/>
                    </a:cubicBezTo>
                    <a:cubicBezTo>
                      <a:pt x="12" y="12"/>
                      <a:pt x="11" y="12"/>
                      <a:pt x="12" y="13"/>
                    </a:cubicBezTo>
                    <a:cubicBezTo>
                      <a:pt x="12" y="13"/>
                      <a:pt x="13" y="13"/>
                      <a:pt x="14" y="13"/>
                    </a:cubicBezTo>
                    <a:cubicBezTo>
                      <a:pt x="13" y="14"/>
                      <a:pt x="13" y="14"/>
                      <a:pt x="13" y="14"/>
                    </a:cubicBezTo>
                    <a:cubicBezTo>
                      <a:pt x="13" y="14"/>
                      <a:pt x="14" y="14"/>
                      <a:pt x="14" y="14"/>
                    </a:cubicBezTo>
                    <a:cubicBezTo>
                      <a:pt x="13" y="14"/>
                      <a:pt x="13" y="14"/>
                      <a:pt x="14" y="15"/>
                    </a:cubicBezTo>
                    <a:cubicBezTo>
                      <a:pt x="14" y="15"/>
                      <a:pt x="14" y="16"/>
                      <a:pt x="14" y="16"/>
                    </a:cubicBezTo>
                    <a:cubicBezTo>
                      <a:pt x="14" y="16"/>
                      <a:pt x="14" y="16"/>
                      <a:pt x="14" y="16"/>
                    </a:cubicBezTo>
                    <a:cubicBezTo>
                      <a:pt x="14" y="16"/>
                      <a:pt x="14" y="15"/>
                      <a:pt x="15" y="15"/>
                    </a:cubicBezTo>
                    <a:cubicBezTo>
                      <a:pt x="15" y="15"/>
                      <a:pt x="14" y="15"/>
                      <a:pt x="14" y="14"/>
                    </a:cubicBezTo>
                    <a:cubicBezTo>
                      <a:pt x="14" y="14"/>
                      <a:pt x="14" y="14"/>
                      <a:pt x="15" y="14"/>
                    </a:cubicBezTo>
                    <a:cubicBezTo>
                      <a:pt x="15" y="14"/>
                      <a:pt x="15" y="14"/>
                      <a:pt x="14" y="13"/>
                    </a:cubicBezTo>
                    <a:cubicBezTo>
                      <a:pt x="15" y="13"/>
                      <a:pt x="16" y="13"/>
                      <a:pt x="16" y="13"/>
                    </a:cubicBezTo>
                    <a:cubicBezTo>
                      <a:pt x="16" y="12"/>
                      <a:pt x="15" y="12"/>
                      <a:pt x="15" y="12"/>
                    </a:cubicBezTo>
                    <a:cubicBezTo>
                      <a:pt x="15" y="12"/>
                      <a:pt x="15" y="11"/>
                      <a:pt x="16" y="11"/>
                    </a:cubicBezTo>
                    <a:close/>
                    <a:moveTo>
                      <a:pt x="2" y="6"/>
                    </a:moveTo>
                    <a:cubicBezTo>
                      <a:pt x="2" y="5"/>
                      <a:pt x="2" y="5"/>
                      <a:pt x="2" y="5"/>
                    </a:cubicBezTo>
                    <a:cubicBezTo>
                      <a:pt x="2" y="5"/>
                      <a:pt x="2" y="6"/>
                      <a:pt x="2" y="6"/>
                    </a:cubicBezTo>
                    <a:cubicBezTo>
                      <a:pt x="3" y="6"/>
                      <a:pt x="3" y="5"/>
                      <a:pt x="3" y="5"/>
                    </a:cubicBezTo>
                    <a:cubicBezTo>
                      <a:pt x="3" y="5"/>
                      <a:pt x="3" y="4"/>
                      <a:pt x="3" y="5"/>
                    </a:cubicBezTo>
                    <a:cubicBezTo>
                      <a:pt x="3" y="4"/>
                      <a:pt x="3" y="4"/>
                      <a:pt x="3" y="4"/>
                    </a:cubicBezTo>
                    <a:cubicBezTo>
                      <a:pt x="3" y="4"/>
                      <a:pt x="3" y="4"/>
                      <a:pt x="2" y="5"/>
                    </a:cubicBezTo>
                    <a:cubicBezTo>
                      <a:pt x="3" y="4"/>
                      <a:pt x="3" y="4"/>
                      <a:pt x="3" y="4"/>
                    </a:cubicBezTo>
                    <a:cubicBezTo>
                      <a:pt x="4" y="4"/>
                      <a:pt x="5" y="4"/>
                      <a:pt x="6" y="4"/>
                    </a:cubicBezTo>
                    <a:cubicBezTo>
                      <a:pt x="6" y="3"/>
                      <a:pt x="7" y="4"/>
                      <a:pt x="8" y="4"/>
                    </a:cubicBezTo>
                    <a:cubicBezTo>
                      <a:pt x="8" y="4"/>
                      <a:pt x="9" y="4"/>
                      <a:pt x="9" y="3"/>
                    </a:cubicBezTo>
                    <a:cubicBezTo>
                      <a:pt x="9" y="3"/>
                      <a:pt x="9" y="2"/>
                      <a:pt x="9" y="2"/>
                    </a:cubicBezTo>
                    <a:cubicBezTo>
                      <a:pt x="9" y="2"/>
                      <a:pt x="9" y="1"/>
                      <a:pt x="9" y="1"/>
                    </a:cubicBezTo>
                    <a:cubicBezTo>
                      <a:pt x="9" y="1"/>
                      <a:pt x="9" y="0"/>
                      <a:pt x="9" y="0"/>
                    </a:cubicBezTo>
                    <a:cubicBezTo>
                      <a:pt x="9" y="1"/>
                      <a:pt x="8" y="1"/>
                      <a:pt x="7" y="1"/>
                    </a:cubicBezTo>
                    <a:cubicBezTo>
                      <a:pt x="6" y="2"/>
                      <a:pt x="6" y="3"/>
                      <a:pt x="5" y="3"/>
                    </a:cubicBezTo>
                    <a:cubicBezTo>
                      <a:pt x="4" y="3"/>
                      <a:pt x="3" y="3"/>
                      <a:pt x="2" y="3"/>
                    </a:cubicBezTo>
                    <a:cubicBezTo>
                      <a:pt x="2" y="4"/>
                      <a:pt x="1" y="5"/>
                      <a:pt x="1" y="5"/>
                    </a:cubicBezTo>
                    <a:cubicBezTo>
                      <a:pt x="1" y="6"/>
                      <a:pt x="2" y="6"/>
                      <a:pt x="2" y="6"/>
                    </a:cubicBezTo>
                    <a:cubicBezTo>
                      <a:pt x="2" y="6"/>
                      <a:pt x="2"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4" name="Freeform 242"/>
              <p:cNvSpPr>
                <a:spLocks noEditPoints="1"/>
              </p:cNvSpPr>
              <p:nvPr/>
            </p:nvSpPr>
            <p:spPr bwMode="auto">
              <a:xfrm>
                <a:off x="2830" y="1879"/>
                <a:ext cx="176" cy="66"/>
              </a:xfrm>
              <a:custGeom>
                <a:avLst/>
                <a:gdLst>
                  <a:gd name="T0" fmla="*/ 66 w 67"/>
                  <a:gd name="T1" fmla="*/ 19 h 25"/>
                  <a:gd name="T2" fmla="*/ 66 w 67"/>
                  <a:gd name="T3" fmla="*/ 17 h 25"/>
                  <a:gd name="T4" fmla="*/ 65 w 67"/>
                  <a:gd name="T5" fmla="*/ 16 h 25"/>
                  <a:gd name="T6" fmla="*/ 65 w 67"/>
                  <a:gd name="T7" fmla="*/ 15 h 25"/>
                  <a:gd name="T8" fmla="*/ 65 w 67"/>
                  <a:gd name="T9" fmla="*/ 13 h 25"/>
                  <a:gd name="T10" fmla="*/ 65 w 67"/>
                  <a:gd name="T11" fmla="*/ 12 h 25"/>
                  <a:gd name="T12" fmla="*/ 64 w 67"/>
                  <a:gd name="T13" fmla="*/ 11 h 25"/>
                  <a:gd name="T14" fmla="*/ 66 w 67"/>
                  <a:gd name="T15" fmla="*/ 11 h 25"/>
                  <a:gd name="T16" fmla="*/ 66 w 67"/>
                  <a:gd name="T17" fmla="*/ 9 h 25"/>
                  <a:gd name="T18" fmla="*/ 66 w 67"/>
                  <a:gd name="T19" fmla="*/ 8 h 25"/>
                  <a:gd name="T20" fmla="*/ 63 w 67"/>
                  <a:gd name="T21" fmla="*/ 8 h 25"/>
                  <a:gd name="T22" fmla="*/ 63 w 67"/>
                  <a:gd name="T23" fmla="*/ 7 h 25"/>
                  <a:gd name="T24" fmla="*/ 63 w 67"/>
                  <a:gd name="T25" fmla="*/ 6 h 25"/>
                  <a:gd name="T26" fmla="*/ 63 w 67"/>
                  <a:gd name="T27" fmla="*/ 5 h 25"/>
                  <a:gd name="T28" fmla="*/ 62 w 67"/>
                  <a:gd name="T29" fmla="*/ 4 h 25"/>
                  <a:gd name="T30" fmla="*/ 61 w 67"/>
                  <a:gd name="T31" fmla="*/ 3 h 25"/>
                  <a:gd name="T32" fmla="*/ 61 w 67"/>
                  <a:gd name="T33" fmla="*/ 2 h 25"/>
                  <a:gd name="T34" fmla="*/ 60 w 67"/>
                  <a:gd name="T35" fmla="*/ 2 h 25"/>
                  <a:gd name="T36" fmla="*/ 59 w 67"/>
                  <a:gd name="T37" fmla="*/ 2 h 25"/>
                  <a:gd name="T38" fmla="*/ 57 w 67"/>
                  <a:gd name="T39" fmla="*/ 2 h 25"/>
                  <a:gd name="T40" fmla="*/ 56 w 67"/>
                  <a:gd name="T41" fmla="*/ 2 h 25"/>
                  <a:gd name="T42" fmla="*/ 42 w 67"/>
                  <a:gd name="T43" fmla="*/ 4 h 25"/>
                  <a:gd name="T44" fmla="*/ 19 w 67"/>
                  <a:gd name="T45" fmla="*/ 4 h 25"/>
                  <a:gd name="T46" fmla="*/ 7 w 67"/>
                  <a:gd name="T47" fmla="*/ 7 h 25"/>
                  <a:gd name="T48" fmla="*/ 4 w 67"/>
                  <a:gd name="T49" fmla="*/ 13 h 25"/>
                  <a:gd name="T50" fmla="*/ 5 w 67"/>
                  <a:gd name="T51" fmla="*/ 18 h 25"/>
                  <a:gd name="T52" fmla="*/ 8 w 67"/>
                  <a:gd name="T53" fmla="*/ 22 h 25"/>
                  <a:gd name="T54" fmla="*/ 17 w 67"/>
                  <a:gd name="T55" fmla="*/ 21 h 25"/>
                  <a:gd name="T56" fmla="*/ 36 w 67"/>
                  <a:gd name="T57" fmla="*/ 25 h 25"/>
                  <a:gd name="T58" fmla="*/ 37 w 67"/>
                  <a:gd name="T59" fmla="*/ 24 h 25"/>
                  <a:gd name="T60" fmla="*/ 38 w 67"/>
                  <a:gd name="T61" fmla="*/ 24 h 25"/>
                  <a:gd name="T62" fmla="*/ 38 w 67"/>
                  <a:gd name="T63" fmla="*/ 22 h 25"/>
                  <a:gd name="T64" fmla="*/ 39 w 67"/>
                  <a:gd name="T65" fmla="*/ 21 h 25"/>
                  <a:gd name="T66" fmla="*/ 41 w 67"/>
                  <a:gd name="T67" fmla="*/ 22 h 25"/>
                  <a:gd name="T68" fmla="*/ 42 w 67"/>
                  <a:gd name="T69" fmla="*/ 22 h 25"/>
                  <a:gd name="T70" fmla="*/ 43 w 67"/>
                  <a:gd name="T71" fmla="*/ 21 h 25"/>
                  <a:gd name="T72" fmla="*/ 45 w 67"/>
                  <a:gd name="T73" fmla="*/ 21 h 25"/>
                  <a:gd name="T74" fmla="*/ 47 w 67"/>
                  <a:gd name="T75" fmla="*/ 22 h 25"/>
                  <a:gd name="T76" fmla="*/ 50 w 67"/>
                  <a:gd name="T77" fmla="*/ 22 h 25"/>
                  <a:gd name="T78" fmla="*/ 51 w 67"/>
                  <a:gd name="T79" fmla="*/ 21 h 25"/>
                  <a:gd name="T80" fmla="*/ 52 w 67"/>
                  <a:gd name="T81" fmla="*/ 20 h 25"/>
                  <a:gd name="T82" fmla="*/ 55 w 67"/>
                  <a:gd name="T83" fmla="*/ 20 h 25"/>
                  <a:gd name="T84" fmla="*/ 57 w 67"/>
                  <a:gd name="T85" fmla="*/ 20 h 25"/>
                  <a:gd name="T86" fmla="*/ 58 w 67"/>
                  <a:gd name="T87" fmla="*/ 19 h 25"/>
                  <a:gd name="T88" fmla="*/ 59 w 67"/>
                  <a:gd name="T89" fmla="*/ 20 h 25"/>
                  <a:gd name="T90" fmla="*/ 60 w 67"/>
                  <a:gd name="T91" fmla="*/ 19 h 25"/>
                  <a:gd name="T92" fmla="*/ 62 w 67"/>
                  <a:gd name="T93" fmla="*/ 19 h 25"/>
                  <a:gd name="T94" fmla="*/ 63 w 67"/>
                  <a:gd name="T95" fmla="*/ 20 h 25"/>
                  <a:gd name="T96" fmla="*/ 65 w 67"/>
                  <a:gd name="T97" fmla="*/ 19 h 25"/>
                  <a:gd name="T98" fmla="*/ 66 w 67"/>
                  <a:gd name="T99" fmla="*/ 20 h 25"/>
                  <a:gd name="T100" fmla="*/ 66 w 67"/>
                  <a:gd name="T101" fmla="*/ 20 h 25"/>
                  <a:gd name="T102" fmla="*/ 67 w 67"/>
                  <a:gd name="T103" fmla="*/ 20 h 25"/>
                  <a:gd name="T104" fmla="*/ 8 w 67"/>
                  <a:gd name="T105" fmla="*/ 2 h 25"/>
                  <a:gd name="T106" fmla="*/ 6 w 67"/>
                  <a:gd name="T107" fmla="*/ 0 h 25"/>
                  <a:gd name="T108" fmla="*/ 5 w 67"/>
                  <a:gd name="T109" fmla="*/ 0 h 25"/>
                  <a:gd name="T110" fmla="*/ 4 w 67"/>
                  <a:gd name="T111" fmla="*/ 0 h 25"/>
                  <a:gd name="T112" fmla="*/ 3 w 67"/>
                  <a:gd name="T113" fmla="*/ 0 h 25"/>
                  <a:gd name="T114" fmla="*/ 2 w 67"/>
                  <a:gd name="T115" fmla="*/ 1 h 25"/>
                  <a:gd name="T116" fmla="*/ 3 w 67"/>
                  <a:gd name="T117" fmla="*/ 3 h 25"/>
                  <a:gd name="T118" fmla="*/ 2 w 67"/>
                  <a:gd name="T119" fmla="*/ 3 h 25"/>
                  <a:gd name="T120" fmla="*/ 1 w 67"/>
                  <a:gd name="T121" fmla="*/ 5 h 25"/>
                  <a:gd name="T122" fmla="*/ 1 w 67"/>
                  <a:gd name="T1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25">
                    <a:moveTo>
                      <a:pt x="67" y="20"/>
                    </a:move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9"/>
                      <a:pt x="66" y="19"/>
                      <a:pt x="66" y="19"/>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7" y="18"/>
                      <a:pt x="67" y="18"/>
                      <a:pt x="67"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8"/>
                    </a:cubicBezTo>
                    <a:cubicBezTo>
                      <a:pt x="66" y="18"/>
                      <a:pt x="66" y="18"/>
                      <a:pt x="66" y="17"/>
                    </a:cubicBezTo>
                    <a:cubicBezTo>
                      <a:pt x="66" y="17"/>
                      <a:pt x="66" y="17"/>
                      <a:pt x="66" y="17"/>
                    </a:cubicBezTo>
                    <a:cubicBezTo>
                      <a:pt x="66" y="17"/>
                      <a:pt x="66" y="17"/>
                      <a:pt x="66"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5"/>
                      <a:pt x="66" y="15"/>
                      <a:pt x="66" y="15"/>
                    </a:cubicBezTo>
                    <a:cubicBezTo>
                      <a:pt x="66" y="15"/>
                      <a:pt x="66" y="15"/>
                      <a:pt x="66" y="15"/>
                    </a:cubicBezTo>
                    <a:cubicBezTo>
                      <a:pt x="66" y="15"/>
                      <a:pt x="66" y="15"/>
                      <a:pt x="66" y="15"/>
                    </a:cubicBezTo>
                    <a:cubicBezTo>
                      <a:pt x="66" y="15"/>
                      <a:pt x="66" y="15"/>
                      <a:pt x="66"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4"/>
                      <a:pt x="65" y="14"/>
                      <a:pt x="65" y="14"/>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2"/>
                      <a:pt x="65" y="12"/>
                      <a:pt x="65" y="12"/>
                    </a:cubicBezTo>
                    <a:cubicBezTo>
                      <a:pt x="65" y="11"/>
                      <a:pt x="65" y="11"/>
                      <a:pt x="65" y="11"/>
                    </a:cubicBezTo>
                    <a:cubicBezTo>
                      <a:pt x="65" y="11"/>
                      <a:pt x="65" y="11"/>
                      <a:pt x="65" y="11"/>
                    </a:cubicBezTo>
                    <a:cubicBezTo>
                      <a:pt x="65" y="11"/>
                      <a:pt x="65" y="11"/>
                      <a:pt x="65" y="11"/>
                    </a:cubicBezTo>
                    <a:cubicBezTo>
                      <a:pt x="65" y="11"/>
                      <a:pt x="65" y="11"/>
                      <a:pt x="65"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5" y="11"/>
                      <a:pt x="65" y="11"/>
                      <a:pt x="65"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8"/>
                    </a:cubicBezTo>
                    <a:cubicBezTo>
                      <a:pt x="66" y="8"/>
                      <a:pt x="66" y="8"/>
                      <a:pt x="66" y="8"/>
                    </a:cubicBezTo>
                    <a:cubicBezTo>
                      <a:pt x="66" y="8"/>
                      <a:pt x="66" y="8"/>
                      <a:pt x="66" y="8"/>
                    </a:cubicBezTo>
                    <a:cubicBezTo>
                      <a:pt x="66" y="8"/>
                      <a:pt x="66" y="8"/>
                      <a:pt x="66"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7"/>
                      <a:pt x="63" y="7"/>
                      <a:pt x="63" y="7"/>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6"/>
                      <a:pt x="63" y="6"/>
                      <a:pt x="63" y="6"/>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5"/>
                      <a:pt x="63" y="5"/>
                      <a:pt x="63" y="5"/>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2" y="4"/>
                      <a:pt x="62" y="4"/>
                      <a:pt x="62" y="4"/>
                    </a:cubicBezTo>
                    <a:cubicBezTo>
                      <a:pt x="62" y="4"/>
                      <a:pt x="62" y="4"/>
                      <a:pt x="62" y="4"/>
                    </a:cubicBezTo>
                    <a:cubicBezTo>
                      <a:pt x="62" y="4"/>
                      <a:pt x="62" y="4"/>
                      <a:pt x="62" y="4"/>
                    </a:cubicBezTo>
                    <a:cubicBezTo>
                      <a:pt x="62" y="4"/>
                      <a:pt x="62" y="4"/>
                      <a:pt x="62" y="4"/>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2"/>
                      <a:pt x="61" y="2"/>
                      <a:pt x="61" y="2"/>
                    </a:cubicBezTo>
                    <a:cubicBezTo>
                      <a:pt x="61" y="2"/>
                      <a:pt x="61" y="2"/>
                      <a:pt x="61" y="2"/>
                    </a:cubicBezTo>
                    <a:cubicBezTo>
                      <a:pt x="61" y="2"/>
                      <a:pt x="61" y="2"/>
                      <a:pt x="61" y="2"/>
                    </a:cubicBezTo>
                    <a:cubicBezTo>
                      <a:pt x="61"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3"/>
                      <a:pt x="54" y="3"/>
                    </a:cubicBezTo>
                    <a:cubicBezTo>
                      <a:pt x="54" y="3"/>
                      <a:pt x="54" y="3"/>
                      <a:pt x="54" y="3"/>
                    </a:cubicBezTo>
                    <a:cubicBezTo>
                      <a:pt x="54" y="3"/>
                      <a:pt x="53" y="3"/>
                      <a:pt x="53" y="3"/>
                    </a:cubicBezTo>
                    <a:cubicBezTo>
                      <a:pt x="53" y="4"/>
                      <a:pt x="52" y="4"/>
                      <a:pt x="52" y="4"/>
                    </a:cubicBezTo>
                    <a:cubicBezTo>
                      <a:pt x="51" y="4"/>
                      <a:pt x="51" y="4"/>
                      <a:pt x="51" y="4"/>
                    </a:cubicBezTo>
                    <a:cubicBezTo>
                      <a:pt x="50" y="4"/>
                      <a:pt x="50" y="4"/>
                      <a:pt x="50" y="4"/>
                    </a:cubicBezTo>
                    <a:cubicBezTo>
                      <a:pt x="50" y="4"/>
                      <a:pt x="49" y="4"/>
                      <a:pt x="49" y="4"/>
                    </a:cubicBezTo>
                    <a:cubicBezTo>
                      <a:pt x="48" y="4"/>
                      <a:pt x="48" y="4"/>
                      <a:pt x="48" y="4"/>
                    </a:cubicBezTo>
                    <a:cubicBezTo>
                      <a:pt x="48" y="4"/>
                      <a:pt x="47" y="4"/>
                      <a:pt x="47" y="4"/>
                    </a:cubicBezTo>
                    <a:cubicBezTo>
                      <a:pt x="46" y="4"/>
                      <a:pt x="45" y="4"/>
                      <a:pt x="45" y="4"/>
                    </a:cubicBezTo>
                    <a:cubicBezTo>
                      <a:pt x="44" y="4"/>
                      <a:pt x="43" y="4"/>
                      <a:pt x="42" y="4"/>
                    </a:cubicBezTo>
                    <a:cubicBezTo>
                      <a:pt x="41" y="4"/>
                      <a:pt x="40" y="3"/>
                      <a:pt x="39" y="3"/>
                    </a:cubicBezTo>
                    <a:cubicBezTo>
                      <a:pt x="39" y="2"/>
                      <a:pt x="38" y="3"/>
                      <a:pt x="38" y="3"/>
                    </a:cubicBezTo>
                    <a:cubicBezTo>
                      <a:pt x="37" y="3"/>
                      <a:pt x="37" y="2"/>
                      <a:pt x="37" y="2"/>
                    </a:cubicBezTo>
                    <a:cubicBezTo>
                      <a:pt x="36" y="2"/>
                      <a:pt x="36" y="1"/>
                      <a:pt x="36" y="1"/>
                    </a:cubicBezTo>
                    <a:cubicBezTo>
                      <a:pt x="35" y="1"/>
                      <a:pt x="35" y="1"/>
                      <a:pt x="34" y="1"/>
                    </a:cubicBezTo>
                    <a:cubicBezTo>
                      <a:pt x="34" y="1"/>
                      <a:pt x="33" y="1"/>
                      <a:pt x="33" y="0"/>
                    </a:cubicBezTo>
                    <a:cubicBezTo>
                      <a:pt x="33" y="0"/>
                      <a:pt x="33" y="0"/>
                      <a:pt x="33" y="0"/>
                    </a:cubicBezTo>
                    <a:cubicBezTo>
                      <a:pt x="33" y="0"/>
                      <a:pt x="32" y="0"/>
                      <a:pt x="32" y="0"/>
                    </a:cubicBezTo>
                    <a:cubicBezTo>
                      <a:pt x="31" y="0"/>
                      <a:pt x="31" y="0"/>
                      <a:pt x="30" y="0"/>
                    </a:cubicBezTo>
                    <a:cubicBezTo>
                      <a:pt x="29" y="0"/>
                      <a:pt x="28" y="0"/>
                      <a:pt x="27" y="0"/>
                    </a:cubicBezTo>
                    <a:cubicBezTo>
                      <a:pt x="26" y="0"/>
                      <a:pt x="25" y="0"/>
                      <a:pt x="24" y="1"/>
                    </a:cubicBezTo>
                    <a:cubicBezTo>
                      <a:pt x="23" y="1"/>
                      <a:pt x="22" y="1"/>
                      <a:pt x="22" y="2"/>
                    </a:cubicBezTo>
                    <a:cubicBezTo>
                      <a:pt x="21" y="2"/>
                      <a:pt x="21" y="2"/>
                      <a:pt x="20" y="3"/>
                    </a:cubicBezTo>
                    <a:cubicBezTo>
                      <a:pt x="20" y="3"/>
                      <a:pt x="19" y="4"/>
                      <a:pt x="19" y="4"/>
                    </a:cubicBezTo>
                    <a:cubicBezTo>
                      <a:pt x="18" y="4"/>
                      <a:pt x="17" y="4"/>
                      <a:pt x="16" y="3"/>
                    </a:cubicBezTo>
                    <a:cubicBezTo>
                      <a:pt x="16" y="3"/>
                      <a:pt x="15" y="3"/>
                      <a:pt x="14" y="3"/>
                    </a:cubicBezTo>
                    <a:cubicBezTo>
                      <a:pt x="14" y="3"/>
                      <a:pt x="13" y="3"/>
                      <a:pt x="13" y="3"/>
                    </a:cubicBezTo>
                    <a:cubicBezTo>
                      <a:pt x="13" y="3"/>
                      <a:pt x="12" y="3"/>
                      <a:pt x="12" y="3"/>
                    </a:cubicBezTo>
                    <a:cubicBezTo>
                      <a:pt x="11" y="4"/>
                      <a:pt x="11" y="4"/>
                      <a:pt x="11" y="4"/>
                    </a:cubicBezTo>
                    <a:cubicBezTo>
                      <a:pt x="12" y="5"/>
                      <a:pt x="12" y="5"/>
                      <a:pt x="13" y="5"/>
                    </a:cubicBezTo>
                    <a:cubicBezTo>
                      <a:pt x="13" y="5"/>
                      <a:pt x="14" y="5"/>
                      <a:pt x="14" y="5"/>
                    </a:cubicBezTo>
                    <a:cubicBezTo>
                      <a:pt x="13" y="5"/>
                      <a:pt x="13" y="5"/>
                      <a:pt x="12" y="6"/>
                    </a:cubicBezTo>
                    <a:cubicBezTo>
                      <a:pt x="11" y="6"/>
                      <a:pt x="11" y="6"/>
                      <a:pt x="10" y="6"/>
                    </a:cubicBezTo>
                    <a:cubicBezTo>
                      <a:pt x="11" y="6"/>
                      <a:pt x="11" y="6"/>
                      <a:pt x="12" y="6"/>
                    </a:cubicBezTo>
                    <a:cubicBezTo>
                      <a:pt x="11" y="7"/>
                      <a:pt x="10" y="7"/>
                      <a:pt x="10" y="7"/>
                    </a:cubicBezTo>
                    <a:cubicBezTo>
                      <a:pt x="9" y="7"/>
                      <a:pt x="8" y="7"/>
                      <a:pt x="7" y="7"/>
                    </a:cubicBezTo>
                    <a:cubicBezTo>
                      <a:pt x="7" y="6"/>
                      <a:pt x="7" y="6"/>
                      <a:pt x="7" y="6"/>
                    </a:cubicBezTo>
                    <a:cubicBezTo>
                      <a:pt x="7" y="6"/>
                      <a:pt x="7" y="7"/>
                      <a:pt x="7" y="7"/>
                    </a:cubicBezTo>
                    <a:cubicBezTo>
                      <a:pt x="6" y="7"/>
                      <a:pt x="6" y="7"/>
                      <a:pt x="6" y="7"/>
                    </a:cubicBezTo>
                    <a:cubicBezTo>
                      <a:pt x="6" y="7"/>
                      <a:pt x="6" y="7"/>
                      <a:pt x="5" y="7"/>
                    </a:cubicBezTo>
                    <a:cubicBezTo>
                      <a:pt x="5" y="6"/>
                      <a:pt x="5" y="6"/>
                      <a:pt x="5" y="6"/>
                    </a:cubicBezTo>
                    <a:cubicBezTo>
                      <a:pt x="4" y="7"/>
                      <a:pt x="3" y="7"/>
                      <a:pt x="2" y="7"/>
                    </a:cubicBezTo>
                    <a:cubicBezTo>
                      <a:pt x="2" y="7"/>
                      <a:pt x="1" y="8"/>
                      <a:pt x="1" y="9"/>
                    </a:cubicBezTo>
                    <a:cubicBezTo>
                      <a:pt x="1" y="9"/>
                      <a:pt x="1" y="9"/>
                      <a:pt x="1" y="10"/>
                    </a:cubicBezTo>
                    <a:cubicBezTo>
                      <a:pt x="1" y="10"/>
                      <a:pt x="1" y="10"/>
                      <a:pt x="1" y="10"/>
                    </a:cubicBezTo>
                    <a:cubicBezTo>
                      <a:pt x="1" y="10"/>
                      <a:pt x="1" y="10"/>
                      <a:pt x="1" y="11"/>
                    </a:cubicBezTo>
                    <a:cubicBezTo>
                      <a:pt x="1" y="11"/>
                      <a:pt x="1" y="10"/>
                      <a:pt x="2" y="10"/>
                    </a:cubicBezTo>
                    <a:cubicBezTo>
                      <a:pt x="2" y="10"/>
                      <a:pt x="3" y="10"/>
                      <a:pt x="4" y="10"/>
                    </a:cubicBezTo>
                    <a:cubicBezTo>
                      <a:pt x="3" y="11"/>
                      <a:pt x="3" y="11"/>
                      <a:pt x="3" y="11"/>
                    </a:cubicBezTo>
                    <a:cubicBezTo>
                      <a:pt x="3" y="11"/>
                      <a:pt x="3" y="12"/>
                      <a:pt x="3" y="12"/>
                    </a:cubicBezTo>
                    <a:cubicBezTo>
                      <a:pt x="3" y="12"/>
                      <a:pt x="3" y="12"/>
                      <a:pt x="3" y="13"/>
                    </a:cubicBezTo>
                    <a:cubicBezTo>
                      <a:pt x="3" y="13"/>
                      <a:pt x="4" y="13"/>
                      <a:pt x="4" y="13"/>
                    </a:cubicBezTo>
                    <a:cubicBezTo>
                      <a:pt x="4" y="13"/>
                      <a:pt x="4" y="14"/>
                      <a:pt x="3" y="14"/>
                    </a:cubicBezTo>
                    <a:cubicBezTo>
                      <a:pt x="3" y="14"/>
                      <a:pt x="3" y="14"/>
                      <a:pt x="3" y="14"/>
                    </a:cubicBezTo>
                    <a:cubicBezTo>
                      <a:pt x="3" y="14"/>
                      <a:pt x="4" y="15"/>
                      <a:pt x="4" y="15"/>
                    </a:cubicBezTo>
                    <a:cubicBezTo>
                      <a:pt x="4" y="15"/>
                      <a:pt x="3" y="15"/>
                      <a:pt x="3" y="15"/>
                    </a:cubicBezTo>
                    <a:cubicBezTo>
                      <a:pt x="2" y="15"/>
                      <a:pt x="2" y="15"/>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1" y="15"/>
                      <a:pt x="1" y="15"/>
                    </a:cubicBezTo>
                    <a:cubicBezTo>
                      <a:pt x="1" y="15"/>
                      <a:pt x="1" y="15"/>
                      <a:pt x="1" y="15"/>
                    </a:cubicBezTo>
                    <a:cubicBezTo>
                      <a:pt x="2" y="16"/>
                      <a:pt x="2" y="16"/>
                      <a:pt x="3" y="16"/>
                    </a:cubicBezTo>
                    <a:cubicBezTo>
                      <a:pt x="3" y="16"/>
                      <a:pt x="4" y="16"/>
                      <a:pt x="4" y="17"/>
                    </a:cubicBezTo>
                    <a:cubicBezTo>
                      <a:pt x="5" y="17"/>
                      <a:pt x="5" y="17"/>
                      <a:pt x="5" y="18"/>
                    </a:cubicBezTo>
                    <a:cubicBezTo>
                      <a:pt x="5" y="18"/>
                      <a:pt x="4" y="18"/>
                      <a:pt x="4" y="18"/>
                    </a:cubicBezTo>
                    <a:cubicBezTo>
                      <a:pt x="4" y="18"/>
                      <a:pt x="5" y="19"/>
                      <a:pt x="5" y="19"/>
                    </a:cubicBezTo>
                    <a:cubicBezTo>
                      <a:pt x="5" y="19"/>
                      <a:pt x="6" y="19"/>
                      <a:pt x="6" y="20"/>
                    </a:cubicBezTo>
                    <a:cubicBezTo>
                      <a:pt x="6" y="20"/>
                      <a:pt x="6" y="20"/>
                      <a:pt x="6" y="20"/>
                    </a:cubicBezTo>
                    <a:cubicBezTo>
                      <a:pt x="5" y="20"/>
                      <a:pt x="5" y="20"/>
                      <a:pt x="5" y="20"/>
                    </a:cubicBezTo>
                    <a:cubicBezTo>
                      <a:pt x="5" y="20"/>
                      <a:pt x="5" y="21"/>
                      <a:pt x="5" y="21"/>
                    </a:cubicBezTo>
                    <a:cubicBezTo>
                      <a:pt x="6" y="21"/>
                      <a:pt x="7" y="21"/>
                      <a:pt x="9" y="21"/>
                    </a:cubicBezTo>
                    <a:cubicBezTo>
                      <a:pt x="8" y="21"/>
                      <a:pt x="8" y="21"/>
                      <a:pt x="7" y="22"/>
                    </a:cubicBezTo>
                    <a:cubicBezTo>
                      <a:pt x="7" y="22"/>
                      <a:pt x="7" y="22"/>
                      <a:pt x="7" y="22"/>
                    </a:cubicBezTo>
                    <a:cubicBezTo>
                      <a:pt x="6" y="22"/>
                      <a:pt x="6" y="22"/>
                      <a:pt x="6" y="22"/>
                    </a:cubicBezTo>
                    <a:cubicBezTo>
                      <a:pt x="6" y="22"/>
                      <a:pt x="5" y="22"/>
                      <a:pt x="5" y="22"/>
                    </a:cubicBezTo>
                    <a:cubicBezTo>
                      <a:pt x="5" y="22"/>
                      <a:pt x="8" y="22"/>
                      <a:pt x="8" y="22"/>
                    </a:cubicBezTo>
                    <a:cubicBezTo>
                      <a:pt x="8" y="22"/>
                      <a:pt x="8" y="22"/>
                      <a:pt x="7" y="22"/>
                    </a:cubicBezTo>
                    <a:cubicBezTo>
                      <a:pt x="8" y="22"/>
                      <a:pt x="8" y="22"/>
                      <a:pt x="8" y="22"/>
                    </a:cubicBezTo>
                    <a:cubicBezTo>
                      <a:pt x="8" y="22"/>
                      <a:pt x="8" y="22"/>
                      <a:pt x="8" y="22"/>
                    </a:cubicBezTo>
                    <a:cubicBezTo>
                      <a:pt x="8" y="22"/>
                      <a:pt x="7" y="22"/>
                      <a:pt x="7" y="23"/>
                    </a:cubicBezTo>
                    <a:cubicBezTo>
                      <a:pt x="7" y="23"/>
                      <a:pt x="8" y="22"/>
                      <a:pt x="8" y="22"/>
                    </a:cubicBezTo>
                    <a:cubicBezTo>
                      <a:pt x="9" y="21"/>
                      <a:pt x="9" y="21"/>
                      <a:pt x="10" y="22"/>
                    </a:cubicBezTo>
                    <a:cubicBezTo>
                      <a:pt x="10" y="22"/>
                      <a:pt x="10" y="22"/>
                      <a:pt x="10" y="22"/>
                    </a:cubicBezTo>
                    <a:cubicBezTo>
                      <a:pt x="11" y="22"/>
                      <a:pt x="10" y="23"/>
                      <a:pt x="11" y="22"/>
                    </a:cubicBezTo>
                    <a:cubicBezTo>
                      <a:pt x="11" y="22"/>
                      <a:pt x="12" y="24"/>
                      <a:pt x="12" y="24"/>
                    </a:cubicBezTo>
                    <a:cubicBezTo>
                      <a:pt x="13" y="24"/>
                      <a:pt x="13" y="24"/>
                      <a:pt x="14" y="24"/>
                    </a:cubicBezTo>
                    <a:cubicBezTo>
                      <a:pt x="14" y="24"/>
                      <a:pt x="15" y="24"/>
                      <a:pt x="15" y="24"/>
                    </a:cubicBezTo>
                    <a:cubicBezTo>
                      <a:pt x="15" y="24"/>
                      <a:pt x="15" y="24"/>
                      <a:pt x="15" y="24"/>
                    </a:cubicBezTo>
                    <a:cubicBezTo>
                      <a:pt x="16" y="24"/>
                      <a:pt x="16" y="24"/>
                      <a:pt x="16" y="24"/>
                    </a:cubicBezTo>
                    <a:cubicBezTo>
                      <a:pt x="16" y="24"/>
                      <a:pt x="16" y="24"/>
                      <a:pt x="16" y="24"/>
                    </a:cubicBezTo>
                    <a:cubicBezTo>
                      <a:pt x="16" y="23"/>
                      <a:pt x="16" y="22"/>
                      <a:pt x="17" y="21"/>
                    </a:cubicBezTo>
                    <a:cubicBezTo>
                      <a:pt x="17" y="21"/>
                      <a:pt x="17" y="21"/>
                      <a:pt x="17" y="21"/>
                    </a:cubicBezTo>
                    <a:cubicBezTo>
                      <a:pt x="18" y="21"/>
                      <a:pt x="19" y="22"/>
                      <a:pt x="20" y="22"/>
                    </a:cubicBezTo>
                    <a:cubicBezTo>
                      <a:pt x="21" y="22"/>
                      <a:pt x="22" y="23"/>
                      <a:pt x="22" y="23"/>
                    </a:cubicBezTo>
                    <a:cubicBezTo>
                      <a:pt x="23" y="24"/>
                      <a:pt x="23" y="24"/>
                      <a:pt x="24" y="24"/>
                    </a:cubicBezTo>
                    <a:cubicBezTo>
                      <a:pt x="25" y="24"/>
                      <a:pt x="26" y="24"/>
                      <a:pt x="27" y="24"/>
                    </a:cubicBezTo>
                    <a:cubicBezTo>
                      <a:pt x="28" y="24"/>
                      <a:pt x="29" y="24"/>
                      <a:pt x="29" y="23"/>
                    </a:cubicBezTo>
                    <a:cubicBezTo>
                      <a:pt x="30" y="22"/>
                      <a:pt x="31" y="22"/>
                      <a:pt x="32" y="22"/>
                    </a:cubicBezTo>
                    <a:cubicBezTo>
                      <a:pt x="32" y="22"/>
                      <a:pt x="33" y="22"/>
                      <a:pt x="33" y="22"/>
                    </a:cubicBezTo>
                    <a:cubicBezTo>
                      <a:pt x="33" y="22"/>
                      <a:pt x="33" y="22"/>
                      <a:pt x="33" y="22"/>
                    </a:cubicBezTo>
                    <a:cubicBezTo>
                      <a:pt x="33" y="22"/>
                      <a:pt x="34" y="23"/>
                      <a:pt x="34" y="23"/>
                    </a:cubicBezTo>
                    <a:cubicBezTo>
                      <a:pt x="34" y="23"/>
                      <a:pt x="35" y="21"/>
                      <a:pt x="36" y="21"/>
                    </a:cubicBezTo>
                    <a:cubicBezTo>
                      <a:pt x="38" y="21"/>
                      <a:pt x="36" y="23"/>
                      <a:pt x="36" y="24"/>
                    </a:cubicBezTo>
                    <a:cubicBezTo>
                      <a:pt x="35" y="24"/>
                      <a:pt x="36" y="24"/>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4"/>
                      <a:pt x="38" y="24"/>
                    </a:cubicBezTo>
                    <a:cubicBezTo>
                      <a:pt x="38" y="24"/>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2"/>
                      <a:pt x="42" y="22"/>
                      <a:pt x="42" y="22"/>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6" y="21"/>
                      <a:pt x="46" y="21"/>
                      <a:pt x="46" y="21"/>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50" y="22"/>
                      <a:pt x="50" y="22"/>
                      <a:pt x="50" y="22"/>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2" y="21"/>
                      <a:pt x="52" y="21"/>
                      <a:pt x="52" y="21"/>
                    </a:cubicBezTo>
                    <a:cubicBezTo>
                      <a:pt x="52" y="21"/>
                      <a:pt x="52" y="21"/>
                      <a:pt x="52" y="21"/>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3" y="20"/>
                      <a:pt x="53" y="20"/>
                      <a:pt x="53" y="20"/>
                    </a:cubicBezTo>
                    <a:cubicBezTo>
                      <a:pt x="53" y="20"/>
                      <a:pt x="53" y="20"/>
                      <a:pt x="53" y="20"/>
                    </a:cubicBezTo>
                    <a:cubicBezTo>
                      <a:pt x="53" y="20"/>
                      <a:pt x="53" y="20"/>
                      <a:pt x="53" y="20"/>
                    </a:cubicBezTo>
                    <a:cubicBezTo>
                      <a:pt x="53" y="20"/>
                      <a:pt x="53" y="20"/>
                      <a:pt x="53" y="20"/>
                    </a:cubicBezTo>
                    <a:cubicBezTo>
                      <a:pt x="54" y="20"/>
                      <a:pt x="54" y="20"/>
                      <a:pt x="54" y="20"/>
                    </a:cubicBezTo>
                    <a:cubicBezTo>
                      <a:pt x="54" y="20"/>
                      <a:pt x="54" y="20"/>
                      <a:pt x="54" y="20"/>
                    </a:cubicBezTo>
                    <a:cubicBezTo>
                      <a:pt x="54" y="20"/>
                      <a:pt x="54" y="20"/>
                      <a:pt x="54"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8" y="19"/>
                      <a:pt x="58" y="19"/>
                      <a:pt x="58" y="19"/>
                    </a:cubicBezTo>
                    <a:cubicBezTo>
                      <a:pt x="59" y="19"/>
                      <a:pt x="59" y="19"/>
                      <a:pt x="59" y="19"/>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59" y="20"/>
                      <a:pt x="59" y="20"/>
                      <a:pt x="59"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9"/>
                      <a:pt x="61" y="19"/>
                      <a:pt x="61" y="19"/>
                    </a:cubicBezTo>
                    <a:cubicBezTo>
                      <a:pt x="61" y="19"/>
                      <a:pt x="61" y="19"/>
                      <a:pt x="61" y="19"/>
                    </a:cubicBezTo>
                    <a:cubicBezTo>
                      <a:pt x="61" y="19"/>
                      <a:pt x="61" y="19"/>
                      <a:pt x="61"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9"/>
                      <a:pt x="63" y="19"/>
                      <a:pt x="63" y="19"/>
                    </a:cubicBezTo>
                    <a:cubicBezTo>
                      <a:pt x="63" y="19"/>
                      <a:pt x="63" y="19"/>
                      <a:pt x="63" y="19"/>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4" y="20"/>
                      <a:pt x="64" y="20"/>
                      <a:pt x="64" y="20"/>
                    </a:cubicBezTo>
                    <a:cubicBezTo>
                      <a:pt x="64" y="20"/>
                      <a:pt x="64" y="20"/>
                      <a:pt x="64" y="20"/>
                    </a:cubicBezTo>
                    <a:cubicBezTo>
                      <a:pt x="64" y="20"/>
                      <a:pt x="64" y="20"/>
                      <a:pt x="64" y="20"/>
                    </a:cubicBezTo>
                    <a:cubicBezTo>
                      <a:pt x="64" y="20"/>
                      <a:pt x="64" y="20"/>
                      <a:pt x="64" y="20"/>
                    </a:cubicBezTo>
                    <a:cubicBezTo>
                      <a:pt x="64" y="20"/>
                      <a:pt x="64" y="20"/>
                      <a:pt x="64" y="20"/>
                    </a:cubicBezTo>
                    <a:cubicBezTo>
                      <a:pt x="64" y="19"/>
                      <a:pt x="64" y="19"/>
                      <a:pt x="64" y="19"/>
                    </a:cubicBezTo>
                    <a:cubicBezTo>
                      <a:pt x="64" y="19"/>
                      <a:pt x="64" y="19"/>
                      <a:pt x="64" y="19"/>
                    </a:cubicBezTo>
                    <a:cubicBezTo>
                      <a:pt x="64" y="19"/>
                      <a:pt x="64" y="19"/>
                      <a:pt x="64" y="19"/>
                    </a:cubicBezTo>
                    <a:cubicBezTo>
                      <a:pt x="64" y="19"/>
                      <a:pt x="64" y="19"/>
                      <a:pt x="64" y="19"/>
                    </a:cubicBezTo>
                    <a:cubicBezTo>
                      <a:pt x="64" y="19"/>
                      <a:pt x="64" y="19"/>
                      <a:pt x="64"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5" y="19"/>
                      <a:pt x="65" y="19"/>
                      <a:pt x="65" y="19"/>
                    </a:cubicBezTo>
                    <a:cubicBezTo>
                      <a:pt x="66" y="19"/>
                      <a:pt x="66" y="19"/>
                      <a:pt x="66" y="19"/>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5" y="20"/>
                      <a:pt x="65" y="20"/>
                      <a:pt x="65" y="20"/>
                    </a:cubicBezTo>
                    <a:cubicBezTo>
                      <a:pt x="66" y="21"/>
                      <a:pt x="66" y="21"/>
                      <a:pt x="66" y="21"/>
                    </a:cubicBezTo>
                    <a:cubicBezTo>
                      <a:pt x="66" y="21"/>
                      <a:pt x="66" y="21"/>
                      <a:pt x="66" y="21"/>
                    </a:cubicBezTo>
                    <a:cubicBezTo>
                      <a:pt x="66" y="21"/>
                      <a:pt x="66" y="21"/>
                      <a:pt x="66" y="21"/>
                    </a:cubicBezTo>
                    <a:cubicBezTo>
                      <a:pt x="66" y="21"/>
                      <a:pt x="66" y="21"/>
                      <a:pt x="66" y="21"/>
                    </a:cubicBezTo>
                    <a:cubicBezTo>
                      <a:pt x="66" y="21"/>
                      <a:pt x="66" y="21"/>
                      <a:pt x="66" y="21"/>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6" y="20"/>
                      <a:pt x="66" y="20"/>
                      <a:pt x="66"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ubicBezTo>
                      <a:pt x="67" y="20"/>
                      <a:pt x="67" y="20"/>
                      <a:pt x="67" y="20"/>
                    </a:cubicBezTo>
                    <a:close/>
                    <a:moveTo>
                      <a:pt x="2" y="6"/>
                    </a:moveTo>
                    <a:cubicBezTo>
                      <a:pt x="3" y="6"/>
                      <a:pt x="3" y="5"/>
                      <a:pt x="3" y="6"/>
                    </a:cubicBezTo>
                    <a:cubicBezTo>
                      <a:pt x="3" y="6"/>
                      <a:pt x="3" y="6"/>
                      <a:pt x="3" y="6"/>
                    </a:cubicBezTo>
                    <a:cubicBezTo>
                      <a:pt x="2" y="6"/>
                      <a:pt x="1" y="7"/>
                      <a:pt x="1" y="7"/>
                    </a:cubicBezTo>
                    <a:cubicBezTo>
                      <a:pt x="1" y="7"/>
                      <a:pt x="1" y="8"/>
                      <a:pt x="1" y="8"/>
                    </a:cubicBezTo>
                    <a:cubicBezTo>
                      <a:pt x="2" y="7"/>
                      <a:pt x="3" y="6"/>
                      <a:pt x="5" y="5"/>
                    </a:cubicBezTo>
                    <a:cubicBezTo>
                      <a:pt x="5" y="5"/>
                      <a:pt x="6" y="4"/>
                      <a:pt x="6" y="4"/>
                    </a:cubicBezTo>
                    <a:cubicBezTo>
                      <a:pt x="7" y="4"/>
                      <a:pt x="8" y="4"/>
                      <a:pt x="9" y="4"/>
                    </a:cubicBezTo>
                    <a:cubicBezTo>
                      <a:pt x="10" y="4"/>
                      <a:pt x="10" y="4"/>
                      <a:pt x="11" y="4"/>
                    </a:cubicBezTo>
                    <a:cubicBezTo>
                      <a:pt x="11" y="4"/>
                      <a:pt x="12" y="3"/>
                      <a:pt x="11" y="3"/>
                    </a:cubicBezTo>
                    <a:cubicBezTo>
                      <a:pt x="11" y="3"/>
                      <a:pt x="11" y="3"/>
                      <a:pt x="11" y="3"/>
                    </a:cubicBezTo>
                    <a:cubicBezTo>
                      <a:pt x="10" y="3"/>
                      <a:pt x="9" y="2"/>
                      <a:pt x="8" y="2"/>
                    </a:cubicBezTo>
                    <a:cubicBezTo>
                      <a:pt x="8" y="1"/>
                      <a:pt x="8" y="1"/>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2" y="6"/>
                      <a:pt x="2" y="6"/>
                    </a:cubicBezTo>
                    <a:close/>
                    <a:moveTo>
                      <a:pt x="1" y="12"/>
                    </a:moveTo>
                    <a:cubicBezTo>
                      <a:pt x="1" y="12"/>
                      <a:pt x="1" y="12"/>
                      <a:pt x="2" y="13"/>
                    </a:cubicBezTo>
                    <a:cubicBezTo>
                      <a:pt x="3" y="13"/>
                      <a:pt x="2" y="12"/>
                      <a:pt x="2" y="12"/>
                    </a:cubicBezTo>
                    <a:cubicBezTo>
                      <a:pt x="2" y="12"/>
                      <a:pt x="2" y="13"/>
                      <a:pt x="3" y="12"/>
                    </a:cubicBezTo>
                    <a:cubicBezTo>
                      <a:pt x="3" y="12"/>
                      <a:pt x="2" y="12"/>
                      <a:pt x="2" y="11"/>
                    </a:cubicBezTo>
                    <a:cubicBezTo>
                      <a:pt x="2" y="11"/>
                      <a:pt x="2" y="11"/>
                      <a:pt x="2" y="11"/>
                    </a:cubicBezTo>
                    <a:cubicBezTo>
                      <a:pt x="1" y="11"/>
                      <a:pt x="1" y="11"/>
                      <a:pt x="1" y="11"/>
                    </a:cubicBezTo>
                    <a:cubicBezTo>
                      <a:pt x="0" y="11"/>
                      <a:pt x="0" y="11"/>
                      <a:pt x="0" y="11"/>
                    </a:cubicBezTo>
                    <a:cubicBezTo>
                      <a:pt x="0" y="12"/>
                      <a:pt x="1"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5" name="Freeform 243"/>
              <p:cNvSpPr/>
              <p:nvPr/>
            </p:nvSpPr>
            <p:spPr bwMode="auto">
              <a:xfrm>
                <a:off x="2796" y="1853"/>
                <a:ext cx="60" cy="34"/>
              </a:xfrm>
              <a:custGeom>
                <a:avLst/>
                <a:gdLst>
                  <a:gd name="T0" fmla="*/ 21 w 23"/>
                  <a:gd name="T1" fmla="*/ 2 h 13"/>
                  <a:gd name="T2" fmla="*/ 20 w 23"/>
                  <a:gd name="T3" fmla="*/ 2 h 13"/>
                  <a:gd name="T4" fmla="*/ 20 w 23"/>
                  <a:gd name="T5" fmla="*/ 1 h 13"/>
                  <a:gd name="T6" fmla="*/ 19 w 23"/>
                  <a:gd name="T7" fmla="*/ 1 h 13"/>
                  <a:gd name="T8" fmla="*/ 18 w 23"/>
                  <a:gd name="T9" fmla="*/ 1 h 13"/>
                  <a:gd name="T10" fmla="*/ 16 w 23"/>
                  <a:gd name="T11" fmla="*/ 1 h 13"/>
                  <a:gd name="T12" fmla="*/ 15 w 23"/>
                  <a:gd name="T13" fmla="*/ 1 h 13"/>
                  <a:gd name="T14" fmla="*/ 14 w 23"/>
                  <a:gd name="T15" fmla="*/ 2 h 13"/>
                  <a:gd name="T16" fmla="*/ 13 w 23"/>
                  <a:gd name="T17" fmla="*/ 2 h 13"/>
                  <a:gd name="T18" fmla="*/ 12 w 23"/>
                  <a:gd name="T19" fmla="*/ 3 h 13"/>
                  <a:gd name="T20" fmla="*/ 11 w 23"/>
                  <a:gd name="T21" fmla="*/ 3 h 13"/>
                  <a:gd name="T22" fmla="*/ 9 w 23"/>
                  <a:gd name="T23" fmla="*/ 3 h 13"/>
                  <a:gd name="T24" fmla="*/ 8 w 23"/>
                  <a:gd name="T25" fmla="*/ 2 h 13"/>
                  <a:gd name="T26" fmla="*/ 7 w 23"/>
                  <a:gd name="T27" fmla="*/ 3 h 13"/>
                  <a:gd name="T28" fmla="*/ 6 w 23"/>
                  <a:gd name="T29" fmla="*/ 2 h 13"/>
                  <a:gd name="T30" fmla="*/ 4 w 23"/>
                  <a:gd name="T31" fmla="*/ 2 h 13"/>
                  <a:gd name="T32" fmla="*/ 3 w 23"/>
                  <a:gd name="T33" fmla="*/ 2 h 13"/>
                  <a:gd name="T34" fmla="*/ 2 w 23"/>
                  <a:gd name="T35" fmla="*/ 2 h 13"/>
                  <a:gd name="T36" fmla="*/ 2 w 23"/>
                  <a:gd name="T37" fmla="*/ 1 h 13"/>
                  <a:gd name="T38" fmla="*/ 2 w 23"/>
                  <a:gd name="T39" fmla="*/ 1 h 13"/>
                  <a:gd name="T40" fmla="*/ 1 w 23"/>
                  <a:gd name="T41" fmla="*/ 1 h 13"/>
                  <a:gd name="T42" fmla="*/ 1 w 23"/>
                  <a:gd name="T43" fmla="*/ 2 h 13"/>
                  <a:gd name="T44" fmla="*/ 1 w 23"/>
                  <a:gd name="T45" fmla="*/ 3 h 13"/>
                  <a:gd name="T46" fmla="*/ 1 w 23"/>
                  <a:gd name="T47" fmla="*/ 3 h 13"/>
                  <a:gd name="T48" fmla="*/ 2 w 23"/>
                  <a:gd name="T49" fmla="*/ 4 h 13"/>
                  <a:gd name="T50" fmla="*/ 2 w 23"/>
                  <a:gd name="T51" fmla="*/ 4 h 13"/>
                  <a:gd name="T52" fmla="*/ 3 w 23"/>
                  <a:gd name="T53" fmla="*/ 5 h 13"/>
                  <a:gd name="T54" fmla="*/ 2 w 23"/>
                  <a:gd name="T55" fmla="*/ 6 h 13"/>
                  <a:gd name="T56" fmla="*/ 2 w 23"/>
                  <a:gd name="T57" fmla="*/ 6 h 13"/>
                  <a:gd name="T58" fmla="*/ 1 w 23"/>
                  <a:gd name="T59" fmla="*/ 7 h 13"/>
                  <a:gd name="T60" fmla="*/ 1 w 23"/>
                  <a:gd name="T61" fmla="*/ 8 h 13"/>
                  <a:gd name="T62" fmla="*/ 1 w 23"/>
                  <a:gd name="T63" fmla="*/ 9 h 13"/>
                  <a:gd name="T64" fmla="*/ 1 w 23"/>
                  <a:gd name="T65" fmla="*/ 9 h 13"/>
                  <a:gd name="T66" fmla="*/ 2 w 23"/>
                  <a:gd name="T67" fmla="*/ 9 h 13"/>
                  <a:gd name="T68" fmla="*/ 2 w 23"/>
                  <a:gd name="T69" fmla="*/ 10 h 13"/>
                  <a:gd name="T70" fmla="*/ 3 w 23"/>
                  <a:gd name="T71" fmla="*/ 11 h 13"/>
                  <a:gd name="T72" fmla="*/ 3 w 23"/>
                  <a:gd name="T73" fmla="*/ 12 h 13"/>
                  <a:gd name="T74" fmla="*/ 3 w 23"/>
                  <a:gd name="T75" fmla="*/ 12 h 13"/>
                  <a:gd name="T76" fmla="*/ 5 w 23"/>
                  <a:gd name="T77" fmla="*/ 12 h 13"/>
                  <a:gd name="T78" fmla="*/ 6 w 23"/>
                  <a:gd name="T79" fmla="*/ 12 h 13"/>
                  <a:gd name="T80" fmla="*/ 7 w 23"/>
                  <a:gd name="T81" fmla="*/ 12 h 13"/>
                  <a:gd name="T82" fmla="*/ 8 w 23"/>
                  <a:gd name="T83" fmla="*/ 11 h 13"/>
                  <a:gd name="T84" fmla="*/ 9 w 23"/>
                  <a:gd name="T85" fmla="*/ 12 h 13"/>
                  <a:gd name="T86" fmla="*/ 10 w 23"/>
                  <a:gd name="T87" fmla="*/ 12 h 13"/>
                  <a:gd name="T88" fmla="*/ 11 w 23"/>
                  <a:gd name="T89" fmla="*/ 13 h 13"/>
                  <a:gd name="T90" fmla="*/ 11 w 23"/>
                  <a:gd name="T91" fmla="*/ 13 h 13"/>
                  <a:gd name="T92" fmla="*/ 12 w 23"/>
                  <a:gd name="T93" fmla="*/ 12 h 13"/>
                  <a:gd name="T94" fmla="*/ 13 w 23"/>
                  <a:gd name="T95" fmla="*/ 12 h 13"/>
                  <a:gd name="T96" fmla="*/ 14 w 23"/>
                  <a:gd name="T97" fmla="*/ 12 h 13"/>
                  <a:gd name="T98" fmla="*/ 14 w 23"/>
                  <a:gd name="T99" fmla="*/ 11 h 13"/>
                  <a:gd name="T100" fmla="*/ 14 w 23"/>
                  <a:gd name="T101" fmla="*/ 10 h 13"/>
                  <a:gd name="T102" fmla="*/ 16 w 23"/>
                  <a:gd name="T103" fmla="*/ 10 h 13"/>
                  <a:gd name="T104" fmla="*/ 17 w 23"/>
                  <a:gd name="T105" fmla="*/ 10 h 13"/>
                  <a:gd name="T106" fmla="*/ 17 w 23"/>
                  <a:gd name="T107" fmla="*/ 9 h 13"/>
                  <a:gd name="T108" fmla="*/ 18 w 23"/>
                  <a:gd name="T109" fmla="*/ 10 h 13"/>
                  <a:gd name="T110" fmla="*/ 19 w 23"/>
                  <a:gd name="T111" fmla="*/ 10 h 13"/>
                  <a:gd name="T112" fmla="*/ 20 w 23"/>
                  <a:gd name="T113" fmla="*/ 10 h 13"/>
                  <a:gd name="T114" fmla="*/ 20 w 23"/>
                  <a:gd name="T11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 h="13">
                    <a:moveTo>
                      <a:pt x="22" y="2"/>
                    </a:moveTo>
                    <a:cubicBezTo>
                      <a:pt x="22" y="2"/>
                      <a:pt x="22" y="2"/>
                      <a:pt x="22" y="2"/>
                    </a:cubicBezTo>
                    <a:cubicBezTo>
                      <a:pt x="22" y="2"/>
                      <a:pt x="22" y="2"/>
                      <a:pt x="22" y="2"/>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2"/>
                      <a:pt x="7" y="12"/>
                      <a:pt x="7" y="12"/>
                    </a:cubicBezTo>
                    <a:cubicBezTo>
                      <a:pt x="7" y="12"/>
                      <a:pt x="7" y="12"/>
                      <a:pt x="7" y="12"/>
                    </a:cubicBezTo>
                    <a:cubicBezTo>
                      <a:pt x="8" y="12"/>
                      <a:pt x="8" y="12"/>
                      <a:pt x="8" y="12"/>
                    </a:cubicBezTo>
                    <a:cubicBezTo>
                      <a:pt x="8" y="12"/>
                      <a:pt x="8" y="12"/>
                      <a:pt x="8" y="12"/>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19" y="8"/>
                    </a:cubicBezTo>
                    <a:cubicBezTo>
                      <a:pt x="19" y="8"/>
                      <a:pt x="19" y="8"/>
                      <a:pt x="19" y="8"/>
                    </a:cubicBezTo>
                    <a:cubicBezTo>
                      <a:pt x="19" y="8"/>
                      <a:pt x="19" y="8"/>
                      <a:pt x="19" y="8"/>
                    </a:cubicBezTo>
                    <a:cubicBezTo>
                      <a:pt x="19" y="8"/>
                      <a:pt x="19" y="8"/>
                      <a:pt x="19" y="8"/>
                    </a:cubicBezTo>
                    <a:cubicBezTo>
                      <a:pt x="18" y="8"/>
                      <a:pt x="19" y="7"/>
                      <a:pt x="20" y="7"/>
                    </a:cubicBezTo>
                    <a:cubicBezTo>
                      <a:pt x="20" y="7"/>
                      <a:pt x="20" y="7"/>
                      <a:pt x="20" y="6"/>
                    </a:cubicBezTo>
                    <a:cubicBezTo>
                      <a:pt x="20" y="6"/>
                      <a:pt x="20" y="6"/>
                      <a:pt x="20" y="5"/>
                    </a:cubicBezTo>
                    <a:cubicBezTo>
                      <a:pt x="20" y="5"/>
                      <a:pt x="20" y="5"/>
                      <a:pt x="20" y="5"/>
                    </a:cubicBezTo>
                    <a:cubicBezTo>
                      <a:pt x="21" y="4"/>
                      <a:pt x="22" y="3"/>
                      <a:pt x="22" y="4"/>
                    </a:cubicBezTo>
                    <a:cubicBezTo>
                      <a:pt x="22" y="4"/>
                      <a:pt x="23" y="3"/>
                      <a:pt x="23" y="2"/>
                    </a:cubicBezTo>
                    <a:cubicBezTo>
                      <a:pt x="23" y="2"/>
                      <a:pt x="23"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6" name="Freeform 244"/>
              <p:cNvSpPr/>
              <p:nvPr/>
            </p:nvSpPr>
            <p:spPr bwMode="auto">
              <a:xfrm>
                <a:off x="2778" y="1805"/>
                <a:ext cx="86" cy="55"/>
              </a:xfrm>
              <a:custGeom>
                <a:avLst/>
                <a:gdLst>
                  <a:gd name="T0" fmla="*/ 32 w 33"/>
                  <a:gd name="T1" fmla="*/ 13 h 21"/>
                  <a:gd name="T2" fmla="*/ 31 w 33"/>
                  <a:gd name="T3" fmla="*/ 14 h 21"/>
                  <a:gd name="T4" fmla="*/ 29 w 33"/>
                  <a:gd name="T5" fmla="*/ 14 h 21"/>
                  <a:gd name="T6" fmla="*/ 28 w 33"/>
                  <a:gd name="T7" fmla="*/ 13 h 21"/>
                  <a:gd name="T8" fmla="*/ 28 w 33"/>
                  <a:gd name="T9" fmla="*/ 12 h 21"/>
                  <a:gd name="T10" fmla="*/ 28 w 33"/>
                  <a:gd name="T11" fmla="*/ 10 h 21"/>
                  <a:gd name="T12" fmla="*/ 28 w 33"/>
                  <a:gd name="T13" fmla="*/ 9 h 21"/>
                  <a:gd name="T14" fmla="*/ 28 w 33"/>
                  <a:gd name="T15" fmla="*/ 8 h 21"/>
                  <a:gd name="T16" fmla="*/ 28 w 33"/>
                  <a:gd name="T17" fmla="*/ 7 h 21"/>
                  <a:gd name="T18" fmla="*/ 27 w 33"/>
                  <a:gd name="T19" fmla="*/ 6 h 21"/>
                  <a:gd name="T20" fmla="*/ 26 w 33"/>
                  <a:gd name="T21" fmla="*/ 5 h 21"/>
                  <a:gd name="T22" fmla="*/ 26 w 33"/>
                  <a:gd name="T23" fmla="*/ 4 h 21"/>
                  <a:gd name="T24" fmla="*/ 25 w 33"/>
                  <a:gd name="T25" fmla="*/ 3 h 21"/>
                  <a:gd name="T26" fmla="*/ 24 w 33"/>
                  <a:gd name="T27" fmla="*/ 2 h 21"/>
                  <a:gd name="T28" fmla="*/ 24 w 33"/>
                  <a:gd name="T29" fmla="*/ 1 h 21"/>
                  <a:gd name="T30" fmla="*/ 22 w 33"/>
                  <a:gd name="T31" fmla="*/ 0 h 21"/>
                  <a:gd name="T32" fmla="*/ 22 w 33"/>
                  <a:gd name="T33" fmla="*/ 1 h 21"/>
                  <a:gd name="T34" fmla="*/ 20 w 33"/>
                  <a:gd name="T35" fmla="*/ 2 h 21"/>
                  <a:gd name="T36" fmla="*/ 18 w 33"/>
                  <a:gd name="T37" fmla="*/ 2 h 21"/>
                  <a:gd name="T38" fmla="*/ 17 w 33"/>
                  <a:gd name="T39" fmla="*/ 3 h 21"/>
                  <a:gd name="T40" fmla="*/ 15 w 33"/>
                  <a:gd name="T41" fmla="*/ 2 h 21"/>
                  <a:gd name="T42" fmla="*/ 14 w 33"/>
                  <a:gd name="T43" fmla="*/ 2 h 21"/>
                  <a:gd name="T44" fmla="*/ 12 w 33"/>
                  <a:gd name="T45" fmla="*/ 2 h 21"/>
                  <a:gd name="T46" fmla="*/ 10 w 33"/>
                  <a:gd name="T47" fmla="*/ 1 h 21"/>
                  <a:gd name="T48" fmla="*/ 10 w 33"/>
                  <a:gd name="T49" fmla="*/ 2 h 21"/>
                  <a:gd name="T50" fmla="*/ 9 w 33"/>
                  <a:gd name="T51" fmla="*/ 2 h 21"/>
                  <a:gd name="T52" fmla="*/ 8 w 33"/>
                  <a:gd name="T53" fmla="*/ 2 h 21"/>
                  <a:gd name="T54" fmla="*/ 7 w 33"/>
                  <a:gd name="T55" fmla="*/ 3 h 21"/>
                  <a:gd name="T56" fmla="*/ 6 w 33"/>
                  <a:gd name="T57" fmla="*/ 4 h 21"/>
                  <a:gd name="T58" fmla="*/ 5 w 33"/>
                  <a:gd name="T59" fmla="*/ 5 h 21"/>
                  <a:gd name="T60" fmla="*/ 5 w 33"/>
                  <a:gd name="T61" fmla="*/ 6 h 21"/>
                  <a:gd name="T62" fmla="*/ 4 w 33"/>
                  <a:gd name="T63" fmla="*/ 7 h 21"/>
                  <a:gd name="T64" fmla="*/ 4 w 33"/>
                  <a:gd name="T65" fmla="*/ 8 h 21"/>
                  <a:gd name="T66" fmla="*/ 3 w 33"/>
                  <a:gd name="T67" fmla="*/ 9 h 21"/>
                  <a:gd name="T68" fmla="*/ 2 w 33"/>
                  <a:gd name="T69" fmla="*/ 9 h 21"/>
                  <a:gd name="T70" fmla="*/ 1 w 33"/>
                  <a:gd name="T71" fmla="*/ 10 h 21"/>
                  <a:gd name="T72" fmla="*/ 0 w 33"/>
                  <a:gd name="T73" fmla="*/ 10 h 21"/>
                  <a:gd name="T74" fmla="*/ 1 w 33"/>
                  <a:gd name="T75" fmla="*/ 11 h 21"/>
                  <a:gd name="T76" fmla="*/ 2 w 33"/>
                  <a:gd name="T77" fmla="*/ 12 h 21"/>
                  <a:gd name="T78" fmla="*/ 2 w 33"/>
                  <a:gd name="T79" fmla="*/ 13 h 21"/>
                  <a:gd name="T80" fmla="*/ 3 w 33"/>
                  <a:gd name="T81" fmla="*/ 13 h 21"/>
                  <a:gd name="T82" fmla="*/ 4 w 33"/>
                  <a:gd name="T83" fmla="*/ 14 h 21"/>
                  <a:gd name="T84" fmla="*/ 4 w 33"/>
                  <a:gd name="T85" fmla="*/ 16 h 21"/>
                  <a:gd name="T86" fmla="*/ 5 w 33"/>
                  <a:gd name="T87" fmla="*/ 16 h 21"/>
                  <a:gd name="T88" fmla="*/ 7 w 33"/>
                  <a:gd name="T89" fmla="*/ 17 h 21"/>
                  <a:gd name="T90" fmla="*/ 7 w 33"/>
                  <a:gd name="T91" fmla="*/ 16 h 21"/>
                  <a:gd name="T92" fmla="*/ 9 w 33"/>
                  <a:gd name="T93" fmla="*/ 16 h 21"/>
                  <a:gd name="T94" fmla="*/ 8 w 33"/>
                  <a:gd name="T95" fmla="*/ 17 h 21"/>
                  <a:gd name="T96" fmla="*/ 8 w 33"/>
                  <a:gd name="T97" fmla="*/ 18 h 21"/>
                  <a:gd name="T98" fmla="*/ 9 w 33"/>
                  <a:gd name="T99" fmla="*/ 18 h 21"/>
                  <a:gd name="T100" fmla="*/ 10 w 33"/>
                  <a:gd name="T101" fmla="*/ 19 h 21"/>
                  <a:gd name="T102" fmla="*/ 10 w 33"/>
                  <a:gd name="T103" fmla="*/ 20 h 21"/>
                  <a:gd name="T104" fmla="*/ 13 w 33"/>
                  <a:gd name="T105" fmla="*/ 20 h 21"/>
                  <a:gd name="T106" fmla="*/ 15 w 33"/>
                  <a:gd name="T107" fmla="*/ 20 h 21"/>
                  <a:gd name="T108" fmla="*/ 17 w 33"/>
                  <a:gd name="T109" fmla="*/ 20 h 21"/>
                  <a:gd name="T110" fmla="*/ 19 w 33"/>
                  <a:gd name="T111" fmla="*/ 20 h 21"/>
                  <a:gd name="T112" fmla="*/ 20 w 33"/>
                  <a:gd name="T113" fmla="*/ 20 h 21"/>
                  <a:gd name="T114" fmla="*/ 21 w 33"/>
                  <a:gd name="T115" fmla="*/ 19 h 21"/>
                  <a:gd name="T116" fmla="*/ 23 w 33"/>
                  <a:gd name="T117" fmla="*/ 18 h 21"/>
                  <a:gd name="T118" fmla="*/ 25 w 33"/>
                  <a:gd name="T119" fmla="*/ 19 h 21"/>
                  <a:gd name="T120" fmla="*/ 27 w 33"/>
                  <a:gd name="T121" fmla="*/ 19 h 21"/>
                  <a:gd name="T122" fmla="*/ 28 w 33"/>
                  <a:gd name="T123" fmla="*/ 20 h 21"/>
                  <a:gd name="T124" fmla="*/ 31 w 33"/>
                  <a:gd name="T125"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21">
                    <a:moveTo>
                      <a:pt x="33" y="14"/>
                    </a:moveTo>
                    <a:cubicBezTo>
                      <a:pt x="33" y="14"/>
                      <a:pt x="33" y="14"/>
                      <a:pt x="33" y="14"/>
                    </a:cubicBezTo>
                    <a:cubicBezTo>
                      <a:pt x="33" y="14"/>
                      <a:pt x="33" y="14"/>
                      <a:pt x="33" y="14"/>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6" y="19"/>
                      <a:pt x="26" y="19"/>
                      <a:pt x="26" y="19"/>
                    </a:cubicBezTo>
                    <a:cubicBezTo>
                      <a:pt x="26" y="19"/>
                      <a:pt x="26" y="19"/>
                      <a:pt x="26" y="19"/>
                    </a:cubicBezTo>
                    <a:cubicBezTo>
                      <a:pt x="26"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8" y="19"/>
                      <a:pt x="28" y="19"/>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9" y="20"/>
                      <a:pt x="29" y="20"/>
                      <a:pt x="29" y="20"/>
                    </a:cubicBezTo>
                    <a:cubicBezTo>
                      <a:pt x="29" y="20"/>
                      <a:pt x="30" y="20"/>
                      <a:pt x="30" y="20"/>
                    </a:cubicBezTo>
                    <a:cubicBezTo>
                      <a:pt x="30" y="20"/>
                      <a:pt x="30" y="20"/>
                      <a:pt x="30" y="20"/>
                    </a:cubicBezTo>
                    <a:cubicBezTo>
                      <a:pt x="30" y="19"/>
                      <a:pt x="30" y="18"/>
                      <a:pt x="30" y="18"/>
                    </a:cubicBezTo>
                    <a:cubicBezTo>
                      <a:pt x="30" y="17"/>
                      <a:pt x="30" y="17"/>
                      <a:pt x="31" y="17"/>
                    </a:cubicBezTo>
                    <a:cubicBezTo>
                      <a:pt x="30" y="17"/>
                      <a:pt x="30" y="17"/>
                      <a:pt x="30" y="16"/>
                    </a:cubicBezTo>
                    <a:cubicBezTo>
                      <a:pt x="30" y="16"/>
                      <a:pt x="30" y="16"/>
                      <a:pt x="30" y="17"/>
                    </a:cubicBezTo>
                    <a:cubicBezTo>
                      <a:pt x="31" y="16"/>
                      <a:pt x="31" y="16"/>
                      <a:pt x="31" y="16"/>
                    </a:cubicBezTo>
                    <a:cubicBezTo>
                      <a:pt x="31" y="16"/>
                      <a:pt x="31" y="16"/>
                      <a:pt x="30" y="16"/>
                    </a:cubicBezTo>
                    <a:cubicBezTo>
                      <a:pt x="30" y="16"/>
                      <a:pt x="31" y="14"/>
                      <a:pt x="31" y="15"/>
                    </a:cubicBezTo>
                    <a:cubicBezTo>
                      <a:pt x="32" y="15"/>
                      <a:pt x="31" y="15"/>
                      <a:pt x="32" y="15"/>
                    </a:cubicBezTo>
                    <a:cubicBezTo>
                      <a:pt x="32" y="15"/>
                      <a:pt x="33" y="16"/>
                      <a:pt x="33" y="15"/>
                    </a:cubicBezTo>
                    <a:cubicBezTo>
                      <a:pt x="33" y="15"/>
                      <a:pt x="33" y="15"/>
                      <a:pt x="33" y="15"/>
                    </a:cubicBezTo>
                    <a:cubicBezTo>
                      <a:pt x="33" y="15"/>
                      <a:pt x="33" y="14"/>
                      <a:pt x="33" y="14"/>
                    </a:cubicBezTo>
                    <a:cubicBezTo>
                      <a:pt x="33" y="14"/>
                      <a:pt x="33" y="14"/>
                      <a:pt x="33" y="14"/>
                    </a:cubicBezTo>
                    <a:cubicBezTo>
                      <a:pt x="33" y="14"/>
                      <a:pt x="33" y="14"/>
                      <a:pt x="3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7" name="Freeform 245"/>
              <p:cNvSpPr/>
              <p:nvPr/>
            </p:nvSpPr>
            <p:spPr bwMode="auto">
              <a:xfrm>
                <a:off x="2767" y="1871"/>
                <a:ext cx="16" cy="34"/>
              </a:xfrm>
              <a:custGeom>
                <a:avLst/>
                <a:gdLst>
                  <a:gd name="T0" fmla="*/ 3 w 6"/>
                  <a:gd name="T1" fmla="*/ 13 h 13"/>
                  <a:gd name="T2" fmla="*/ 4 w 6"/>
                  <a:gd name="T3" fmla="*/ 12 h 13"/>
                  <a:gd name="T4" fmla="*/ 4 w 6"/>
                  <a:gd name="T5" fmla="*/ 12 h 13"/>
                  <a:gd name="T6" fmla="*/ 4 w 6"/>
                  <a:gd name="T7" fmla="*/ 12 h 13"/>
                  <a:gd name="T8" fmla="*/ 4 w 6"/>
                  <a:gd name="T9" fmla="*/ 11 h 13"/>
                  <a:gd name="T10" fmla="*/ 4 w 6"/>
                  <a:gd name="T11" fmla="*/ 11 h 13"/>
                  <a:gd name="T12" fmla="*/ 5 w 6"/>
                  <a:gd name="T13" fmla="*/ 11 h 13"/>
                  <a:gd name="T14" fmla="*/ 5 w 6"/>
                  <a:gd name="T15" fmla="*/ 11 h 13"/>
                  <a:gd name="T16" fmla="*/ 5 w 6"/>
                  <a:gd name="T17" fmla="*/ 10 h 13"/>
                  <a:gd name="T18" fmla="*/ 5 w 6"/>
                  <a:gd name="T19" fmla="*/ 10 h 13"/>
                  <a:gd name="T20" fmla="*/ 5 w 6"/>
                  <a:gd name="T21" fmla="*/ 10 h 13"/>
                  <a:gd name="T22" fmla="*/ 6 w 6"/>
                  <a:gd name="T23" fmla="*/ 9 h 13"/>
                  <a:gd name="T24" fmla="*/ 6 w 6"/>
                  <a:gd name="T25" fmla="*/ 9 h 13"/>
                  <a:gd name="T26" fmla="*/ 6 w 6"/>
                  <a:gd name="T27" fmla="*/ 9 h 13"/>
                  <a:gd name="T28" fmla="*/ 6 w 6"/>
                  <a:gd name="T29" fmla="*/ 9 h 13"/>
                  <a:gd name="T30" fmla="*/ 6 w 6"/>
                  <a:gd name="T31" fmla="*/ 8 h 13"/>
                  <a:gd name="T32" fmla="*/ 6 w 6"/>
                  <a:gd name="T33" fmla="*/ 8 h 13"/>
                  <a:gd name="T34" fmla="*/ 6 w 6"/>
                  <a:gd name="T35" fmla="*/ 8 h 13"/>
                  <a:gd name="T36" fmla="*/ 5 w 6"/>
                  <a:gd name="T37" fmla="*/ 8 h 13"/>
                  <a:gd name="T38" fmla="*/ 5 w 6"/>
                  <a:gd name="T39" fmla="*/ 7 h 13"/>
                  <a:gd name="T40" fmla="*/ 5 w 6"/>
                  <a:gd name="T41" fmla="*/ 7 h 13"/>
                  <a:gd name="T42" fmla="*/ 5 w 6"/>
                  <a:gd name="T43" fmla="*/ 6 h 13"/>
                  <a:gd name="T44" fmla="*/ 4 w 6"/>
                  <a:gd name="T45" fmla="*/ 6 h 13"/>
                  <a:gd name="T46" fmla="*/ 4 w 6"/>
                  <a:gd name="T47" fmla="*/ 5 h 13"/>
                  <a:gd name="T48" fmla="*/ 4 w 6"/>
                  <a:gd name="T49" fmla="*/ 5 h 13"/>
                  <a:gd name="T50" fmla="*/ 5 w 6"/>
                  <a:gd name="T51" fmla="*/ 4 h 13"/>
                  <a:gd name="T52" fmla="*/ 5 w 6"/>
                  <a:gd name="T53" fmla="*/ 4 h 13"/>
                  <a:gd name="T54" fmla="*/ 5 w 6"/>
                  <a:gd name="T55" fmla="*/ 3 h 13"/>
                  <a:gd name="T56" fmla="*/ 5 w 6"/>
                  <a:gd name="T57" fmla="*/ 3 h 13"/>
                  <a:gd name="T58" fmla="*/ 5 w 6"/>
                  <a:gd name="T59" fmla="*/ 3 h 13"/>
                  <a:gd name="T60" fmla="*/ 4 w 6"/>
                  <a:gd name="T61" fmla="*/ 2 h 13"/>
                  <a:gd name="T62" fmla="*/ 4 w 6"/>
                  <a:gd name="T63" fmla="*/ 2 h 13"/>
                  <a:gd name="T64" fmla="*/ 4 w 6"/>
                  <a:gd name="T65" fmla="*/ 2 h 13"/>
                  <a:gd name="T66" fmla="*/ 3 w 6"/>
                  <a:gd name="T67" fmla="*/ 1 h 13"/>
                  <a:gd name="T68" fmla="*/ 3 w 6"/>
                  <a:gd name="T69" fmla="*/ 1 h 13"/>
                  <a:gd name="T70" fmla="*/ 3 w 6"/>
                  <a:gd name="T71" fmla="*/ 1 h 13"/>
                  <a:gd name="T72" fmla="*/ 2 w 6"/>
                  <a:gd name="T73" fmla="*/ 1 h 13"/>
                  <a:gd name="T74" fmla="*/ 2 w 6"/>
                  <a:gd name="T75" fmla="*/ 1 h 13"/>
                  <a:gd name="T76" fmla="*/ 2 w 6"/>
                  <a:gd name="T77" fmla="*/ 0 h 13"/>
                  <a:gd name="T78" fmla="*/ 2 w 6"/>
                  <a:gd name="T79" fmla="*/ 1 h 13"/>
                  <a:gd name="T80" fmla="*/ 1 w 6"/>
                  <a:gd name="T81" fmla="*/ 1 h 13"/>
                  <a:gd name="T82" fmla="*/ 1 w 6"/>
                  <a:gd name="T83" fmla="*/ 1 h 13"/>
                  <a:gd name="T84" fmla="*/ 1 w 6"/>
                  <a:gd name="T85" fmla="*/ 2 h 13"/>
                  <a:gd name="T86" fmla="*/ 1 w 6"/>
                  <a:gd name="T87" fmla="*/ 2 h 13"/>
                  <a:gd name="T88" fmla="*/ 1 w 6"/>
                  <a:gd name="T89" fmla="*/ 2 h 13"/>
                  <a:gd name="T90" fmla="*/ 1 w 6"/>
                  <a:gd name="T91" fmla="*/ 2 h 13"/>
                  <a:gd name="T92" fmla="*/ 1 w 6"/>
                  <a:gd name="T93" fmla="*/ 3 h 13"/>
                  <a:gd name="T94" fmla="*/ 1 w 6"/>
                  <a:gd name="T95" fmla="*/ 3 h 13"/>
                  <a:gd name="T96" fmla="*/ 1 w 6"/>
                  <a:gd name="T97" fmla="*/ 4 h 13"/>
                  <a:gd name="T98" fmla="*/ 1 w 6"/>
                  <a:gd name="T99" fmla="*/ 7 h 13"/>
                  <a:gd name="T100" fmla="*/ 0 w 6"/>
                  <a:gd name="T101" fmla="*/ 10 h 13"/>
                  <a:gd name="T102" fmla="*/ 3 w 6"/>
                  <a:gd name="T103"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 h="13">
                    <a:moveTo>
                      <a:pt x="3" y="12"/>
                    </a:moveTo>
                    <a:cubicBezTo>
                      <a:pt x="3" y="12"/>
                      <a:pt x="3" y="12"/>
                      <a:pt x="3" y="12"/>
                    </a:cubicBezTo>
                    <a:cubicBezTo>
                      <a:pt x="3" y="12"/>
                      <a:pt x="3" y="12"/>
                      <a:pt x="3" y="12"/>
                    </a:cubicBezTo>
                    <a:cubicBezTo>
                      <a:pt x="3" y="13"/>
                      <a:pt x="3" y="13"/>
                      <a:pt x="3"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4"/>
                      <a:pt x="4" y="4"/>
                    </a:cubicBezTo>
                    <a:cubicBezTo>
                      <a:pt x="5" y="4"/>
                      <a:pt x="5" y="4"/>
                      <a:pt x="5" y="4"/>
                    </a:cubicBezTo>
                    <a:cubicBezTo>
                      <a:pt x="5" y="4"/>
                      <a:pt x="5" y="4"/>
                      <a:pt x="5" y="4"/>
                    </a:cubicBezTo>
                    <a:cubicBezTo>
                      <a:pt x="4" y="4"/>
                      <a:pt x="4" y="4"/>
                      <a:pt x="4" y="4"/>
                    </a:cubicBezTo>
                    <a:cubicBezTo>
                      <a:pt x="4" y="4"/>
                      <a:pt x="4" y="4"/>
                      <a:pt x="4"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5"/>
                      <a:pt x="1" y="5"/>
                    </a:cubicBezTo>
                    <a:cubicBezTo>
                      <a:pt x="1" y="5"/>
                      <a:pt x="1" y="5"/>
                      <a:pt x="1" y="5"/>
                    </a:cubicBezTo>
                    <a:cubicBezTo>
                      <a:pt x="1" y="5"/>
                      <a:pt x="1" y="5"/>
                      <a:pt x="1" y="5"/>
                    </a:cubicBezTo>
                    <a:cubicBezTo>
                      <a:pt x="1" y="6"/>
                      <a:pt x="1" y="6"/>
                      <a:pt x="1" y="7"/>
                    </a:cubicBezTo>
                    <a:cubicBezTo>
                      <a:pt x="1" y="7"/>
                      <a:pt x="1" y="7"/>
                      <a:pt x="1" y="8"/>
                    </a:cubicBezTo>
                    <a:cubicBezTo>
                      <a:pt x="1" y="8"/>
                      <a:pt x="0" y="8"/>
                      <a:pt x="0" y="9"/>
                    </a:cubicBezTo>
                    <a:cubicBezTo>
                      <a:pt x="1" y="9"/>
                      <a:pt x="1" y="9"/>
                      <a:pt x="1" y="10"/>
                    </a:cubicBezTo>
                    <a:cubicBezTo>
                      <a:pt x="1" y="10"/>
                      <a:pt x="0" y="9"/>
                      <a:pt x="0" y="10"/>
                    </a:cubicBezTo>
                    <a:cubicBezTo>
                      <a:pt x="1" y="10"/>
                      <a:pt x="1" y="10"/>
                      <a:pt x="2" y="11"/>
                    </a:cubicBezTo>
                    <a:cubicBezTo>
                      <a:pt x="2" y="11"/>
                      <a:pt x="2" y="11"/>
                      <a:pt x="3" y="12"/>
                    </a:cubicBezTo>
                    <a:cubicBezTo>
                      <a:pt x="3" y="12"/>
                      <a:pt x="3" y="12"/>
                      <a:pt x="3" y="12"/>
                    </a:cubicBezTo>
                    <a:cubicBezTo>
                      <a:pt x="3" y="12"/>
                      <a:pt x="3" y="12"/>
                      <a:pt x="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8" name="Freeform 246"/>
              <p:cNvSpPr/>
              <p:nvPr/>
            </p:nvSpPr>
            <p:spPr bwMode="auto">
              <a:xfrm>
                <a:off x="2641" y="1784"/>
                <a:ext cx="5" cy="5"/>
              </a:xfrm>
              <a:custGeom>
                <a:avLst/>
                <a:gdLst>
                  <a:gd name="T0" fmla="*/ 2 w 2"/>
                  <a:gd name="T1" fmla="*/ 1 h 2"/>
                  <a:gd name="T2" fmla="*/ 2 w 2"/>
                  <a:gd name="T3" fmla="*/ 1 h 2"/>
                  <a:gd name="T4" fmla="*/ 2 w 2"/>
                  <a:gd name="T5" fmla="*/ 1 h 2"/>
                  <a:gd name="T6" fmla="*/ 2 w 2"/>
                  <a:gd name="T7" fmla="*/ 1 h 2"/>
                  <a:gd name="T8" fmla="*/ 2 w 2"/>
                  <a:gd name="T9" fmla="*/ 1 h 2"/>
                  <a:gd name="T10" fmla="*/ 2 w 2"/>
                  <a:gd name="T11" fmla="*/ 1 h 2"/>
                  <a:gd name="T12" fmla="*/ 2 w 2"/>
                  <a:gd name="T13" fmla="*/ 1 h 2"/>
                  <a:gd name="T14" fmla="*/ 1 w 2"/>
                  <a:gd name="T15" fmla="*/ 0 h 2"/>
                  <a:gd name="T16" fmla="*/ 1 w 2"/>
                  <a:gd name="T17" fmla="*/ 0 h 2"/>
                  <a:gd name="T18" fmla="*/ 1 w 2"/>
                  <a:gd name="T19" fmla="*/ 0 h 2"/>
                  <a:gd name="T20" fmla="*/ 1 w 2"/>
                  <a:gd name="T21" fmla="*/ 0 h 2"/>
                  <a:gd name="T22" fmla="*/ 1 w 2"/>
                  <a:gd name="T23" fmla="*/ 0 h 2"/>
                  <a:gd name="T24" fmla="*/ 1 w 2"/>
                  <a:gd name="T25" fmla="*/ 0 h 2"/>
                  <a:gd name="T26" fmla="*/ 1 w 2"/>
                  <a:gd name="T27" fmla="*/ 0 h 2"/>
                  <a:gd name="T28" fmla="*/ 1 w 2"/>
                  <a:gd name="T29" fmla="*/ 0 h 2"/>
                  <a:gd name="T30" fmla="*/ 1 w 2"/>
                  <a:gd name="T31" fmla="*/ 0 h 2"/>
                  <a:gd name="T32" fmla="*/ 1 w 2"/>
                  <a:gd name="T33" fmla="*/ 0 h 2"/>
                  <a:gd name="T34" fmla="*/ 1 w 2"/>
                  <a:gd name="T35" fmla="*/ 0 h 2"/>
                  <a:gd name="T36" fmla="*/ 0 w 2"/>
                  <a:gd name="T37" fmla="*/ 0 h 2"/>
                  <a:gd name="T38" fmla="*/ 0 w 2"/>
                  <a:gd name="T39" fmla="*/ 0 h 2"/>
                  <a:gd name="T40" fmla="*/ 0 w 2"/>
                  <a:gd name="T41" fmla="*/ 0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2 h 2"/>
                  <a:gd name="T56" fmla="*/ 1 w 2"/>
                  <a:gd name="T57" fmla="*/ 2 h 2"/>
                  <a:gd name="T58" fmla="*/ 1 w 2"/>
                  <a:gd name="T59" fmla="*/ 2 h 2"/>
                  <a:gd name="T60" fmla="*/ 1 w 2"/>
                  <a:gd name="T61" fmla="*/ 2 h 2"/>
                  <a:gd name="T62" fmla="*/ 1 w 2"/>
                  <a:gd name="T63" fmla="*/ 2 h 2"/>
                  <a:gd name="T64" fmla="*/ 1 w 2"/>
                  <a:gd name="T65" fmla="*/ 2 h 2"/>
                  <a:gd name="T66" fmla="*/ 1 w 2"/>
                  <a:gd name="T67" fmla="*/ 2 h 2"/>
                  <a:gd name="T68" fmla="*/ 1 w 2"/>
                  <a:gd name="T69" fmla="*/ 2 h 2"/>
                  <a:gd name="T70" fmla="*/ 2 w 2"/>
                  <a:gd name="T71" fmla="*/ 2 h 2"/>
                  <a:gd name="T72" fmla="*/ 2 w 2"/>
                  <a:gd name="T73" fmla="*/ 2 h 2"/>
                  <a:gd name="T74" fmla="*/ 2 w 2"/>
                  <a:gd name="T75" fmla="*/ 2 h 2"/>
                  <a:gd name="T76" fmla="*/ 2 w 2"/>
                  <a:gd name="T77" fmla="*/ 2 h 2"/>
                  <a:gd name="T78" fmla="*/ 2 w 2"/>
                  <a:gd name="T7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2">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89" name="Freeform 247"/>
              <p:cNvSpPr/>
              <p:nvPr/>
            </p:nvSpPr>
            <p:spPr bwMode="auto">
              <a:xfrm>
                <a:off x="2496" y="1879"/>
                <a:ext cx="32" cy="55"/>
              </a:xfrm>
              <a:custGeom>
                <a:avLst/>
                <a:gdLst>
                  <a:gd name="T0" fmla="*/ 7 w 12"/>
                  <a:gd name="T1" fmla="*/ 19 h 21"/>
                  <a:gd name="T2" fmla="*/ 7 w 12"/>
                  <a:gd name="T3" fmla="*/ 18 h 21"/>
                  <a:gd name="T4" fmla="*/ 8 w 12"/>
                  <a:gd name="T5" fmla="*/ 18 h 21"/>
                  <a:gd name="T6" fmla="*/ 8 w 12"/>
                  <a:gd name="T7" fmla="*/ 17 h 21"/>
                  <a:gd name="T8" fmla="*/ 8 w 12"/>
                  <a:gd name="T9" fmla="*/ 17 h 21"/>
                  <a:gd name="T10" fmla="*/ 9 w 12"/>
                  <a:gd name="T11" fmla="*/ 16 h 21"/>
                  <a:gd name="T12" fmla="*/ 9 w 12"/>
                  <a:gd name="T13" fmla="*/ 16 h 21"/>
                  <a:gd name="T14" fmla="*/ 9 w 12"/>
                  <a:gd name="T15" fmla="*/ 16 h 21"/>
                  <a:gd name="T16" fmla="*/ 9 w 12"/>
                  <a:gd name="T17" fmla="*/ 16 h 21"/>
                  <a:gd name="T18" fmla="*/ 8 w 12"/>
                  <a:gd name="T19" fmla="*/ 15 h 21"/>
                  <a:gd name="T20" fmla="*/ 8 w 12"/>
                  <a:gd name="T21" fmla="*/ 15 h 21"/>
                  <a:gd name="T22" fmla="*/ 8 w 12"/>
                  <a:gd name="T23" fmla="*/ 14 h 21"/>
                  <a:gd name="T24" fmla="*/ 8 w 12"/>
                  <a:gd name="T25" fmla="*/ 13 h 21"/>
                  <a:gd name="T26" fmla="*/ 9 w 12"/>
                  <a:gd name="T27" fmla="*/ 13 h 21"/>
                  <a:gd name="T28" fmla="*/ 9 w 12"/>
                  <a:gd name="T29" fmla="*/ 13 h 21"/>
                  <a:gd name="T30" fmla="*/ 9 w 12"/>
                  <a:gd name="T31" fmla="*/ 12 h 21"/>
                  <a:gd name="T32" fmla="*/ 9 w 12"/>
                  <a:gd name="T33" fmla="*/ 12 h 21"/>
                  <a:gd name="T34" fmla="*/ 8 w 12"/>
                  <a:gd name="T35" fmla="*/ 11 h 21"/>
                  <a:gd name="T36" fmla="*/ 8 w 12"/>
                  <a:gd name="T37" fmla="*/ 11 h 21"/>
                  <a:gd name="T38" fmla="*/ 8 w 12"/>
                  <a:gd name="T39" fmla="*/ 10 h 21"/>
                  <a:gd name="T40" fmla="*/ 7 w 12"/>
                  <a:gd name="T41" fmla="*/ 10 h 21"/>
                  <a:gd name="T42" fmla="*/ 7 w 12"/>
                  <a:gd name="T43" fmla="*/ 9 h 21"/>
                  <a:gd name="T44" fmla="*/ 8 w 12"/>
                  <a:gd name="T45" fmla="*/ 9 h 21"/>
                  <a:gd name="T46" fmla="*/ 9 w 12"/>
                  <a:gd name="T47" fmla="*/ 9 h 21"/>
                  <a:gd name="T48" fmla="*/ 10 w 12"/>
                  <a:gd name="T49" fmla="*/ 8 h 21"/>
                  <a:gd name="T50" fmla="*/ 9 w 12"/>
                  <a:gd name="T51" fmla="*/ 8 h 21"/>
                  <a:gd name="T52" fmla="*/ 9 w 12"/>
                  <a:gd name="T53" fmla="*/ 7 h 21"/>
                  <a:gd name="T54" fmla="*/ 10 w 12"/>
                  <a:gd name="T55" fmla="*/ 7 h 21"/>
                  <a:gd name="T56" fmla="*/ 10 w 12"/>
                  <a:gd name="T57" fmla="*/ 7 h 21"/>
                  <a:gd name="T58" fmla="*/ 10 w 12"/>
                  <a:gd name="T59" fmla="*/ 6 h 21"/>
                  <a:gd name="T60" fmla="*/ 10 w 12"/>
                  <a:gd name="T61" fmla="*/ 6 h 21"/>
                  <a:gd name="T62" fmla="*/ 10 w 12"/>
                  <a:gd name="T63" fmla="*/ 5 h 21"/>
                  <a:gd name="T64" fmla="*/ 9 w 12"/>
                  <a:gd name="T65" fmla="*/ 4 h 21"/>
                  <a:gd name="T66" fmla="*/ 10 w 12"/>
                  <a:gd name="T67" fmla="*/ 3 h 21"/>
                  <a:gd name="T68" fmla="*/ 10 w 12"/>
                  <a:gd name="T69" fmla="*/ 3 h 21"/>
                  <a:gd name="T70" fmla="*/ 11 w 12"/>
                  <a:gd name="T71" fmla="*/ 3 h 21"/>
                  <a:gd name="T72" fmla="*/ 11 w 12"/>
                  <a:gd name="T73" fmla="*/ 2 h 21"/>
                  <a:gd name="T74" fmla="*/ 12 w 12"/>
                  <a:gd name="T75" fmla="*/ 2 h 21"/>
                  <a:gd name="T76" fmla="*/ 12 w 12"/>
                  <a:gd name="T77" fmla="*/ 2 h 21"/>
                  <a:gd name="T78" fmla="*/ 12 w 12"/>
                  <a:gd name="T79" fmla="*/ 1 h 21"/>
                  <a:gd name="T80" fmla="*/ 11 w 12"/>
                  <a:gd name="T81" fmla="*/ 1 h 21"/>
                  <a:gd name="T82" fmla="*/ 11 w 12"/>
                  <a:gd name="T83" fmla="*/ 0 h 21"/>
                  <a:gd name="T84" fmla="*/ 10 w 12"/>
                  <a:gd name="T85" fmla="*/ 0 h 21"/>
                  <a:gd name="T86" fmla="*/ 9 w 12"/>
                  <a:gd name="T87" fmla="*/ 0 h 21"/>
                  <a:gd name="T88" fmla="*/ 9 w 12"/>
                  <a:gd name="T89" fmla="*/ 0 h 21"/>
                  <a:gd name="T90" fmla="*/ 8 w 12"/>
                  <a:gd name="T91" fmla="*/ 1 h 21"/>
                  <a:gd name="T92" fmla="*/ 8 w 12"/>
                  <a:gd name="T93" fmla="*/ 1 h 21"/>
                  <a:gd name="T94" fmla="*/ 7 w 12"/>
                  <a:gd name="T95" fmla="*/ 1 h 21"/>
                  <a:gd name="T96" fmla="*/ 7 w 12"/>
                  <a:gd name="T97" fmla="*/ 1 h 21"/>
                  <a:gd name="T98" fmla="*/ 6 w 12"/>
                  <a:gd name="T99" fmla="*/ 1 h 21"/>
                  <a:gd name="T100" fmla="*/ 5 w 12"/>
                  <a:gd name="T101" fmla="*/ 1 h 21"/>
                  <a:gd name="T102" fmla="*/ 5 w 12"/>
                  <a:gd name="T103" fmla="*/ 0 h 21"/>
                  <a:gd name="T104" fmla="*/ 5 w 12"/>
                  <a:gd name="T105" fmla="*/ 0 h 21"/>
                  <a:gd name="T106" fmla="*/ 4 w 12"/>
                  <a:gd name="T107" fmla="*/ 0 h 21"/>
                  <a:gd name="T108" fmla="*/ 4 w 12"/>
                  <a:gd name="T109" fmla="*/ 0 h 21"/>
                  <a:gd name="T110" fmla="*/ 3 w 12"/>
                  <a:gd name="T111" fmla="*/ 0 h 21"/>
                  <a:gd name="T112" fmla="*/ 3 w 12"/>
                  <a:gd name="T113" fmla="*/ 2 h 21"/>
                  <a:gd name="T114" fmla="*/ 4 w 12"/>
                  <a:gd name="T115" fmla="*/ 5 h 21"/>
                  <a:gd name="T116" fmla="*/ 1 w 12"/>
                  <a:gd name="T117" fmla="*/ 12 h 21"/>
                  <a:gd name="T118" fmla="*/ 2 w 12"/>
                  <a:gd name="T119" fmla="*/ 14 h 21"/>
                  <a:gd name="T120" fmla="*/ 4 w 12"/>
                  <a:gd name="T121" fmla="*/ 15 h 21"/>
                  <a:gd name="T122" fmla="*/ 5 w 12"/>
                  <a:gd name="T1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21">
                    <a:moveTo>
                      <a:pt x="8" y="20"/>
                    </a:moveTo>
                    <a:cubicBezTo>
                      <a:pt x="8" y="20"/>
                      <a:pt x="8" y="20"/>
                      <a:pt x="8" y="20"/>
                    </a:cubicBezTo>
                    <a:cubicBezTo>
                      <a:pt x="8" y="20"/>
                      <a:pt x="8" y="20"/>
                      <a:pt x="8" y="20"/>
                    </a:cubicBezTo>
                    <a:cubicBezTo>
                      <a:pt x="8" y="19"/>
                      <a:pt x="8" y="19"/>
                      <a:pt x="8" y="19"/>
                    </a:cubicBezTo>
                    <a:cubicBezTo>
                      <a:pt x="8" y="19"/>
                      <a:pt x="8" y="19"/>
                      <a:pt x="8" y="19"/>
                    </a:cubicBezTo>
                    <a:cubicBezTo>
                      <a:pt x="7" y="19"/>
                      <a:pt x="7" y="19"/>
                      <a:pt x="7" y="19"/>
                    </a:cubicBezTo>
                    <a:cubicBezTo>
                      <a:pt x="8" y="19"/>
                      <a:pt x="8" y="19"/>
                      <a:pt x="8"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9"/>
                      <a:pt x="7"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2"/>
                    </a:cubicBezTo>
                    <a:cubicBezTo>
                      <a:pt x="3" y="2"/>
                      <a:pt x="3" y="2"/>
                      <a:pt x="3" y="3"/>
                    </a:cubicBezTo>
                    <a:cubicBezTo>
                      <a:pt x="3" y="3"/>
                      <a:pt x="4" y="3"/>
                      <a:pt x="4" y="3"/>
                    </a:cubicBezTo>
                    <a:cubicBezTo>
                      <a:pt x="4" y="4"/>
                      <a:pt x="3" y="5"/>
                      <a:pt x="3" y="5"/>
                    </a:cubicBezTo>
                    <a:cubicBezTo>
                      <a:pt x="3" y="5"/>
                      <a:pt x="4" y="5"/>
                      <a:pt x="4" y="5"/>
                    </a:cubicBezTo>
                    <a:cubicBezTo>
                      <a:pt x="4" y="5"/>
                      <a:pt x="4" y="5"/>
                      <a:pt x="4" y="5"/>
                    </a:cubicBezTo>
                    <a:cubicBezTo>
                      <a:pt x="4" y="5"/>
                      <a:pt x="4" y="5"/>
                      <a:pt x="4" y="5"/>
                    </a:cubicBezTo>
                    <a:cubicBezTo>
                      <a:pt x="4" y="5"/>
                      <a:pt x="3" y="6"/>
                      <a:pt x="3" y="6"/>
                    </a:cubicBezTo>
                    <a:cubicBezTo>
                      <a:pt x="3" y="6"/>
                      <a:pt x="3" y="7"/>
                      <a:pt x="3" y="7"/>
                    </a:cubicBezTo>
                    <a:cubicBezTo>
                      <a:pt x="3" y="8"/>
                      <a:pt x="2" y="9"/>
                      <a:pt x="2" y="10"/>
                    </a:cubicBezTo>
                    <a:cubicBezTo>
                      <a:pt x="2" y="10"/>
                      <a:pt x="2" y="11"/>
                      <a:pt x="2" y="11"/>
                    </a:cubicBezTo>
                    <a:cubicBezTo>
                      <a:pt x="1" y="11"/>
                      <a:pt x="1" y="11"/>
                      <a:pt x="1" y="11"/>
                    </a:cubicBezTo>
                    <a:cubicBezTo>
                      <a:pt x="1" y="12"/>
                      <a:pt x="1" y="12"/>
                      <a:pt x="1" y="12"/>
                    </a:cubicBezTo>
                    <a:cubicBezTo>
                      <a:pt x="1" y="12"/>
                      <a:pt x="1" y="13"/>
                      <a:pt x="1" y="13"/>
                    </a:cubicBezTo>
                    <a:cubicBezTo>
                      <a:pt x="1" y="13"/>
                      <a:pt x="0" y="13"/>
                      <a:pt x="1" y="14"/>
                    </a:cubicBezTo>
                    <a:cubicBezTo>
                      <a:pt x="1" y="14"/>
                      <a:pt x="1" y="14"/>
                      <a:pt x="2" y="14"/>
                    </a:cubicBezTo>
                    <a:cubicBezTo>
                      <a:pt x="2" y="14"/>
                      <a:pt x="2" y="13"/>
                      <a:pt x="2" y="13"/>
                    </a:cubicBezTo>
                    <a:cubicBezTo>
                      <a:pt x="2" y="13"/>
                      <a:pt x="2" y="13"/>
                      <a:pt x="2" y="13"/>
                    </a:cubicBezTo>
                    <a:cubicBezTo>
                      <a:pt x="2" y="13"/>
                      <a:pt x="3" y="14"/>
                      <a:pt x="2" y="14"/>
                    </a:cubicBezTo>
                    <a:cubicBezTo>
                      <a:pt x="2" y="14"/>
                      <a:pt x="2" y="14"/>
                      <a:pt x="2" y="14"/>
                    </a:cubicBezTo>
                    <a:cubicBezTo>
                      <a:pt x="2" y="14"/>
                      <a:pt x="2" y="14"/>
                      <a:pt x="2" y="14"/>
                    </a:cubicBezTo>
                    <a:cubicBezTo>
                      <a:pt x="2" y="14"/>
                      <a:pt x="2" y="14"/>
                      <a:pt x="1" y="14"/>
                    </a:cubicBezTo>
                    <a:cubicBezTo>
                      <a:pt x="2" y="14"/>
                      <a:pt x="2" y="15"/>
                      <a:pt x="2" y="15"/>
                    </a:cubicBezTo>
                    <a:cubicBezTo>
                      <a:pt x="2" y="15"/>
                      <a:pt x="2" y="15"/>
                      <a:pt x="2" y="15"/>
                    </a:cubicBezTo>
                    <a:cubicBezTo>
                      <a:pt x="3" y="14"/>
                      <a:pt x="3" y="14"/>
                      <a:pt x="4" y="15"/>
                    </a:cubicBezTo>
                    <a:cubicBezTo>
                      <a:pt x="3" y="15"/>
                      <a:pt x="3" y="15"/>
                      <a:pt x="3" y="15"/>
                    </a:cubicBezTo>
                    <a:cubicBezTo>
                      <a:pt x="3" y="15"/>
                      <a:pt x="3" y="16"/>
                      <a:pt x="3" y="16"/>
                    </a:cubicBezTo>
                    <a:cubicBezTo>
                      <a:pt x="3" y="17"/>
                      <a:pt x="3" y="18"/>
                      <a:pt x="3" y="18"/>
                    </a:cubicBezTo>
                    <a:cubicBezTo>
                      <a:pt x="3" y="19"/>
                      <a:pt x="3" y="20"/>
                      <a:pt x="2" y="21"/>
                    </a:cubicBezTo>
                    <a:cubicBezTo>
                      <a:pt x="3" y="21"/>
                      <a:pt x="3" y="20"/>
                      <a:pt x="4" y="20"/>
                    </a:cubicBezTo>
                    <a:cubicBezTo>
                      <a:pt x="4" y="20"/>
                      <a:pt x="4" y="20"/>
                      <a:pt x="5" y="20"/>
                    </a:cubicBezTo>
                    <a:cubicBezTo>
                      <a:pt x="5" y="20"/>
                      <a:pt x="5" y="20"/>
                      <a:pt x="6" y="20"/>
                    </a:cubicBezTo>
                    <a:cubicBezTo>
                      <a:pt x="6" y="21"/>
                      <a:pt x="6" y="21"/>
                      <a:pt x="6" y="21"/>
                    </a:cubicBezTo>
                    <a:cubicBezTo>
                      <a:pt x="7" y="21"/>
                      <a:pt x="7" y="20"/>
                      <a:pt x="7" y="20"/>
                    </a:cubicBezTo>
                    <a:cubicBezTo>
                      <a:pt x="8" y="20"/>
                      <a:pt x="8" y="20"/>
                      <a:pt x="8" y="20"/>
                    </a:cubicBezTo>
                    <a:cubicBezTo>
                      <a:pt x="8" y="20"/>
                      <a:pt x="8" y="20"/>
                      <a:pt x="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0" name="Freeform 248"/>
              <p:cNvSpPr/>
              <p:nvPr/>
            </p:nvSpPr>
            <p:spPr bwMode="auto">
              <a:xfrm>
                <a:off x="2851" y="1826"/>
                <a:ext cx="21" cy="16"/>
              </a:xfrm>
              <a:custGeom>
                <a:avLst/>
                <a:gdLst>
                  <a:gd name="T0" fmla="*/ 6 w 8"/>
                  <a:gd name="T1" fmla="*/ 1 h 6"/>
                  <a:gd name="T2" fmla="*/ 6 w 8"/>
                  <a:gd name="T3" fmla="*/ 1 h 6"/>
                  <a:gd name="T4" fmla="*/ 6 w 8"/>
                  <a:gd name="T5" fmla="*/ 1 h 6"/>
                  <a:gd name="T6" fmla="*/ 5 w 8"/>
                  <a:gd name="T7" fmla="*/ 1 h 6"/>
                  <a:gd name="T8" fmla="*/ 5 w 8"/>
                  <a:gd name="T9" fmla="*/ 1 h 6"/>
                  <a:gd name="T10" fmla="*/ 5 w 8"/>
                  <a:gd name="T11" fmla="*/ 1 h 6"/>
                  <a:gd name="T12" fmla="*/ 5 w 8"/>
                  <a:gd name="T13" fmla="*/ 1 h 6"/>
                  <a:gd name="T14" fmla="*/ 4 w 8"/>
                  <a:gd name="T15" fmla="*/ 1 h 6"/>
                  <a:gd name="T16" fmla="*/ 4 w 8"/>
                  <a:gd name="T17" fmla="*/ 1 h 6"/>
                  <a:gd name="T18" fmla="*/ 4 w 8"/>
                  <a:gd name="T19" fmla="*/ 1 h 6"/>
                  <a:gd name="T20" fmla="*/ 4 w 8"/>
                  <a:gd name="T21" fmla="*/ 1 h 6"/>
                  <a:gd name="T22" fmla="*/ 4 w 8"/>
                  <a:gd name="T23" fmla="*/ 0 h 6"/>
                  <a:gd name="T24" fmla="*/ 4 w 8"/>
                  <a:gd name="T25" fmla="*/ 0 h 6"/>
                  <a:gd name="T26" fmla="*/ 3 w 8"/>
                  <a:gd name="T27" fmla="*/ 0 h 6"/>
                  <a:gd name="T28" fmla="*/ 3 w 8"/>
                  <a:gd name="T29" fmla="*/ 0 h 6"/>
                  <a:gd name="T30" fmla="*/ 3 w 8"/>
                  <a:gd name="T31" fmla="*/ 1 h 6"/>
                  <a:gd name="T32" fmla="*/ 3 w 8"/>
                  <a:gd name="T33" fmla="*/ 1 h 6"/>
                  <a:gd name="T34" fmla="*/ 3 w 8"/>
                  <a:gd name="T35" fmla="*/ 1 h 6"/>
                  <a:gd name="T36" fmla="*/ 3 w 8"/>
                  <a:gd name="T37" fmla="*/ 2 h 6"/>
                  <a:gd name="T38" fmla="*/ 3 w 8"/>
                  <a:gd name="T39" fmla="*/ 2 h 6"/>
                  <a:gd name="T40" fmla="*/ 3 w 8"/>
                  <a:gd name="T41" fmla="*/ 2 h 6"/>
                  <a:gd name="T42" fmla="*/ 3 w 8"/>
                  <a:gd name="T43" fmla="*/ 3 h 6"/>
                  <a:gd name="T44" fmla="*/ 3 w 8"/>
                  <a:gd name="T45" fmla="*/ 3 h 6"/>
                  <a:gd name="T46" fmla="*/ 2 w 8"/>
                  <a:gd name="T47" fmla="*/ 3 h 6"/>
                  <a:gd name="T48" fmla="*/ 2 w 8"/>
                  <a:gd name="T49" fmla="*/ 3 h 6"/>
                  <a:gd name="T50" fmla="*/ 2 w 8"/>
                  <a:gd name="T51" fmla="*/ 4 h 6"/>
                  <a:gd name="T52" fmla="*/ 2 w 8"/>
                  <a:gd name="T53" fmla="*/ 4 h 6"/>
                  <a:gd name="T54" fmla="*/ 2 w 8"/>
                  <a:gd name="T55" fmla="*/ 4 h 6"/>
                  <a:gd name="T56" fmla="*/ 2 w 8"/>
                  <a:gd name="T57" fmla="*/ 4 h 6"/>
                  <a:gd name="T58" fmla="*/ 2 w 8"/>
                  <a:gd name="T59" fmla="*/ 4 h 6"/>
                  <a:gd name="T60" fmla="*/ 1 w 8"/>
                  <a:gd name="T61" fmla="*/ 5 h 6"/>
                  <a:gd name="T62" fmla="*/ 1 w 8"/>
                  <a:gd name="T63" fmla="*/ 5 h 6"/>
                  <a:gd name="T64" fmla="*/ 0 w 8"/>
                  <a:gd name="T65" fmla="*/ 5 h 6"/>
                  <a:gd name="T66" fmla="*/ 1 w 8"/>
                  <a:gd name="T67" fmla="*/ 5 h 6"/>
                  <a:gd name="T68" fmla="*/ 1 w 8"/>
                  <a:gd name="T69" fmla="*/ 5 h 6"/>
                  <a:gd name="T70" fmla="*/ 1 w 8"/>
                  <a:gd name="T71" fmla="*/ 5 h 6"/>
                  <a:gd name="T72" fmla="*/ 1 w 8"/>
                  <a:gd name="T73" fmla="*/ 5 h 6"/>
                  <a:gd name="T74" fmla="*/ 1 w 8"/>
                  <a:gd name="T75" fmla="*/ 5 h 6"/>
                  <a:gd name="T76" fmla="*/ 2 w 8"/>
                  <a:gd name="T77" fmla="*/ 6 h 6"/>
                  <a:gd name="T78" fmla="*/ 2 w 8"/>
                  <a:gd name="T79" fmla="*/ 5 h 6"/>
                  <a:gd name="T80" fmla="*/ 2 w 8"/>
                  <a:gd name="T81" fmla="*/ 5 h 6"/>
                  <a:gd name="T82" fmla="*/ 2 w 8"/>
                  <a:gd name="T83" fmla="*/ 5 h 6"/>
                  <a:gd name="T84" fmla="*/ 3 w 8"/>
                  <a:gd name="T85" fmla="*/ 5 h 6"/>
                  <a:gd name="T86" fmla="*/ 3 w 8"/>
                  <a:gd name="T87" fmla="*/ 5 h 6"/>
                  <a:gd name="T88" fmla="*/ 3 w 8"/>
                  <a:gd name="T89" fmla="*/ 5 h 6"/>
                  <a:gd name="T90" fmla="*/ 3 w 8"/>
                  <a:gd name="T91" fmla="*/ 5 h 6"/>
                  <a:gd name="T92" fmla="*/ 4 w 8"/>
                  <a:gd name="T93" fmla="*/ 5 h 6"/>
                  <a:gd name="T94" fmla="*/ 4 w 8"/>
                  <a:gd name="T95" fmla="*/ 5 h 6"/>
                  <a:gd name="T96" fmla="*/ 4 w 8"/>
                  <a:gd name="T97" fmla="*/ 5 h 6"/>
                  <a:gd name="T98" fmla="*/ 5 w 8"/>
                  <a:gd name="T99" fmla="*/ 5 h 6"/>
                  <a:gd name="T100" fmla="*/ 5 w 8"/>
                  <a:gd name="T101" fmla="*/ 5 h 6"/>
                  <a:gd name="T102" fmla="*/ 5 w 8"/>
                  <a:gd name="T103" fmla="*/ 5 h 6"/>
                  <a:gd name="T104" fmla="*/ 6 w 8"/>
                  <a:gd name="T105" fmla="*/ 5 h 6"/>
                  <a:gd name="T106" fmla="*/ 7 w 8"/>
                  <a:gd name="T107" fmla="*/ 3 h 6"/>
                  <a:gd name="T108" fmla="*/ 7 w 8"/>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6">
                    <a:moveTo>
                      <a:pt x="7"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5" y="4"/>
                      <a:pt x="5" y="3"/>
                    </a:cubicBezTo>
                    <a:cubicBezTo>
                      <a:pt x="6" y="3"/>
                      <a:pt x="5" y="4"/>
                      <a:pt x="6" y="4"/>
                    </a:cubicBezTo>
                    <a:cubicBezTo>
                      <a:pt x="6" y="3"/>
                      <a:pt x="6" y="3"/>
                      <a:pt x="7" y="3"/>
                    </a:cubicBezTo>
                    <a:cubicBezTo>
                      <a:pt x="7" y="3"/>
                      <a:pt x="7" y="3"/>
                      <a:pt x="7" y="3"/>
                    </a:cubicBezTo>
                    <a:cubicBezTo>
                      <a:pt x="7" y="3"/>
                      <a:pt x="8" y="2"/>
                      <a:pt x="8" y="2"/>
                    </a:cubicBezTo>
                    <a:cubicBezTo>
                      <a:pt x="8" y="2"/>
                      <a:pt x="8" y="1"/>
                      <a:pt x="7" y="1"/>
                    </a:cubicBezTo>
                    <a:cubicBezTo>
                      <a:pt x="7" y="1"/>
                      <a:pt x="7"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1" name="Freeform 249"/>
              <p:cNvSpPr>
                <a:spLocks noEditPoints="1"/>
              </p:cNvSpPr>
              <p:nvPr/>
            </p:nvSpPr>
            <p:spPr bwMode="auto">
              <a:xfrm>
                <a:off x="2796" y="1755"/>
                <a:ext cx="168" cy="95"/>
              </a:xfrm>
              <a:custGeom>
                <a:avLst/>
                <a:gdLst>
                  <a:gd name="T0" fmla="*/ 58 w 64"/>
                  <a:gd name="T1" fmla="*/ 22 h 36"/>
                  <a:gd name="T2" fmla="*/ 62 w 64"/>
                  <a:gd name="T3" fmla="*/ 21 h 36"/>
                  <a:gd name="T4" fmla="*/ 63 w 64"/>
                  <a:gd name="T5" fmla="*/ 19 h 36"/>
                  <a:gd name="T6" fmla="*/ 62 w 64"/>
                  <a:gd name="T7" fmla="*/ 17 h 36"/>
                  <a:gd name="T8" fmla="*/ 63 w 64"/>
                  <a:gd name="T9" fmla="*/ 15 h 36"/>
                  <a:gd name="T10" fmla="*/ 63 w 64"/>
                  <a:gd name="T11" fmla="*/ 13 h 36"/>
                  <a:gd name="T12" fmla="*/ 61 w 64"/>
                  <a:gd name="T13" fmla="*/ 13 h 36"/>
                  <a:gd name="T14" fmla="*/ 59 w 64"/>
                  <a:gd name="T15" fmla="*/ 12 h 36"/>
                  <a:gd name="T16" fmla="*/ 57 w 64"/>
                  <a:gd name="T17" fmla="*/ 11 h 36"/>
                  <a:gd name="T18" fmla="*/ 55 w 64"/>
                  <a:gd name="T19" fmla="*/ 11 h 36"/>
                  <a:gd name="T20" fmla="*/ 54 w 64"/>
                  <a:gd name="T21" fmla="*/ 9 h 36"/>
                  <a:gd name="T22" fmla="*/ 51 w 64"/>
                  <a:gd name="T23" fmla="*/ 10 h 36"/>
                  <a:gd name="T24" fmla="*/ 48 w 64"/>
                  <a:gd name="T25" fmla="*/ 9 h 36"/>
                  <a:gd name="T26" fmla="*/ 47 w 64"/>
                  <a:gd name="T27" fmla="*/ 8 h 36"/>
                  <a:gd name="T28" fmla="*/ 45 w 64"/>
                  <a:gd name="T29" fmla="*/ 6 h 36"/>
                  <a:gd name="T30" fmla="*/ 42 w 64"/>
                  <a:gd name="T31" fmla="*/ 5 h 36"/>
                  <a:gd name="T32" fmla="*/ 42 w 64"/>
                  <a:gd name="T33" fmla="*/ 3 h 36"/>
                  <a:gd name="T34" fmla="*/ 42 w 64"/>
                  <a:gd name="T35" fmla="*/ 2 h 36"/>
                  <a:gd name="T36" fmla="*/ 41 w 64"/>
                  <a:gd name="T37" fmla="*/ 0 h 36"/>
                  <a:gd name="T38" fmla="*/ 38 w 64"/>
                  <a:gd name="T39" fmla="*/ 0 h 36"/>
                  <a:gd name="T40" fmla="*/ 36 w 64"/>
                  <a:gd name="T41" fmla="*/ 1 h 36"/>
                  <a:gd name="T42" fmla="*/ 34 w 64"/>
                  <a:gd name="T43" fmla="*/ 2 h 36"/>
                  <a:gd name="T44" fmla="*/ 31 w 64"/>
                  <a:gd name="T45" fmla="*/ 2 h 36"/>
                  <a:gd name="T46" fmla="*/ 30 w 64"/>
                  <a:gd name="T47" fmla="*/ 3 h 36"/>
                  <a:gd name="T48" fmla="*/ 30 w 64"/>
                  <a:gd name="T49" fmla="*/ 5 h 36"/>
                  <a:gd name="T50" fmla="*/ 28 w 64"/>
                  <a:gd name="T51" fmla="*/ 4 h 36"/>
                  <a:gd name="T52" fmla="*/ 26 w 64"/>
                  <a:gd name="T53" fmla="*/ 5 h 36"/>
                  <a:gd name="T54" fmla="*/ 24 w 64"/>
                  <a:gd name="T55" fmla="*/ 4 h 36"/>
                  <a:gd name="T56" fmla="*/ 23 w 64"/>
                  <a:gd name="T57" fmla="*/ 4 h 36"/>
                  <a:gd name="T58" fmla="*/ 20 w 64"/>
                  <a:gd name="T59" fmla="*/ 4 h 36"/>
                  <a:gd name="T60" fmla="*/ 18 w 64"/>
                  <a:gd name="T61" fmla="*/ 4 h 36"/>
                  <a:gd name="T62" fmla="*/ 15 w 64"/>
                  <a:gd name="T63" fmla="*/ 3 h 36"/>
                  <a:gd name="T64" fmla="*/ 10 w 64"/>
                  <a:gd name="T65" fmla="*/ 2 h 36"/>
                  <a:gd name="T66" fmla="*/ 6 w 64"/>
                  <a:gd name="T67" fmla="*/ 4 h 36"/>
                  <a:gd name="T68" fmla="*/ 5 w 64"/>
                  <a:gd name="T69" fmla="*/ 5 h 36"/>
                  <a:gd name="T70" fmla="*/ 6 w 64"/>
                  <a:gd name="T71" fmla="*/ 7 h 36"/>
                  <a:gd name="T72" fmla="*/ 7 w 64"/>
                  <a:gd name="T73" fmla="*/ 9 h 36"/>
                  <a:gd name="T74" fmla="*/ 5 w 64"/>
                  <a:gd name="T75" fmla="*/ 10 h 36"/>
                  <a:gd name="T76" fmla="*/ 3 w 64"/>
                  <a:gd name="T77" fmla="*/ 11 h 36"/>
                  <a:gd name="T78" fmla="*/ 2 w 64"/>
                  <a:gd name="T79" fmla="*/ 13 h 36"/>
                  <a:gd name="T80" fmla="*/ 2 w 64"/>
                  <a:gd name="T81" fmla="*/ 15 h 36"/>
                  <a:gd name="T82" fmla="*/ 1 w 64"/>
                  <a:gd name="T83" fmla="*/ 16 h 36"/>
                  <a:gd name="T84" fmla="*/ 0 w 64"/>
                  <a:gd name="T85" fmla="*/ 18 h 36"/>
                  <a:gd name="T86" fmla="*/ 1 w 64"/>
                  <a:gd name="T87" fmla="*/ 20 h 36"/>
                  <a:gd name="T88" fmla="*/ 4 w 64"/>
                  <a:gd name="T89" fmla="*/ 20 h 36"/>
                  <a:gd name="T90" fmla="*/ 7 w 64"/>
                  <a:gd name="T91" fmla="*/ 21 h 36"/>
                  <a:gd name="T92" fmla="*/ 9 w 64"/>
                  <a:gd name="T93" fmla="*/ 21 h 36"/>
                  <a:gd name="T94" fmla="*/ 12 w 64"/>
                  <a:gd name="T95" fmla="*/ 20 h 36"/>
                  <a:gd name="T96" fmla="*/ 15 w 64"/>
                  <a:gd name="T97" fmla="*/ 19 h 36"/>
                  <a:gd name="T98" fmla="*/ 17 w 64"/>
                  <a:gd name="T99" fmla="*/ 18 h 36"/>
                  <a:gd name="T100" fmla="*/ 19 w 64"/>
                  <a:gd name="T101" fmla="*/ 18 h 36"/>
                  <a:gd name="T102" fmla="*/ 21 w 64"/>
                  <a:gd name="T103" fmla="*/ 19 h 36"/>
                  <a:gd name="T104" fmla="*/ 23 w 64"/>
                  <a:gd name="T105" fmla="*/ 20 h 36"/>
                  <a:gd name="T106" fmla="*/ 25 w 64"/>
                  <a:gd name="T107" fmla="*/ 21 h 36"/>
                  <a:gd name="T108" fmla="*/ 25 w 64"/>
                  <a:gd name="T109" fmla="*/ 23 h 36"/>
                  <a:gd name="T110" fmla="*/ 26 w 64"/>
                  <a:gd name="T111" fmla="*/ 25 h 36"/>
                  <a:gd name="T112" fmla="*/ 28 w 64"/>
                  <a:gd name="T113" fmla="*/ 27 h 36"/>
                  <a:gd name="T114" fmla="*/ 34 w 64"/>
                  <a:gd name="T115" fmla="*/ 25 h 36"/>
                  <a:gd name="T116" fmla="*/ 38 w 64"/>
                  <a:gd name="T117" fmla="*/ 29 h 36"/>
                  <a:gd name="T118" fmla="*/ 51 w 64"/>
                  <a:gd name="T119" fmla="*/ 32 h 36"/>
                  <a:gd name="T120" fmla="*/ 46 w 64"/>
                  <a:gd name="T12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 h="36">
                    <a:moveTo>
                      <a:pt x="57" y="24"/>
                    </a:moveTo>
                    <a:cubicBezTo>
                      <a:pt x="57" y="24"/>
                      <a:pt x="57" y="24"/>
                      <a:pt x="57" y="24"/>
                    </a:cubicBezTo>
                    <a:cubicBezTo>
                      <a:pt x="57" y="24"/>
                      <a:pt x="57" y="24"/>
                      <a:pt x="57" y="24"/>
                    </a:cubicBezTo>
                    <a:cubicBezTo>
                      <a:pt x="57" y="24"/>
                      <a:pt x="57" y="24"/>
                      <a:pt x="57" y="24"/>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0" y="21"/>
                      <a:pt x="60" y="21"/>
                      <a:pt x="60" y="21"/>
                    </a:cubicBezTo>
                    <a:cubicBezTo>
                      <a:pt x="61" y="21"/>
                      <a:pt x="61" y="21"/>
                      <a:pt x="61" y="21"/>
                    </a:cubicBezTo>
                    <a:cubicBezTo>
                      <a:pt x="61" y="21"/>
                      <a:pt x="61" y="21"/>
                      <a:pt x="61" y="21"/>
                    </a:cubicBezTo>
                    <a:cubicBezTo>
                      <a:pt x="61" y="21"/>
                      <a:pt x="61" y="21"/>
                      <a:pt x="61"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3" y="20"/>
                      <a:pt x="63" y="20"/>
                      <a:pt x="63" y="20"/>
                    </a:cubicBezTo>
                    <a:cubicBezTo>
                      <a:pt x="63" y="20"/>
                      <a:pt x="63" y="20"/>
                      <a:pt x="63" y="20"/>
                    </a:cubicBezTo>
                    <a:cubicBezTo>
                      <a:pt x="63" y="20"/>
                      <a:pt x="63" y="20"/>
                      <a:pt x="63" y="20"/>
                    </a:cubicBezTo>
                    <a:cubicBezTo>
                      <a:pt x="63" y="20"/>
                      <a:pt x="63" y="20"/>
                      <a:pt x="63" y="20"/>
                    </a:cubicBezTo>
                    <a:cubicBezTo>
                      <a:pt x="63" y="20"/>
                      <a:pt x="63" y="20"/>
                      <a:pt x="63" y="20"/>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2" y="19"/>
                      <a:pt x="62" y="19"/>
                      <a:pt x="62" y="19"/>
                    </a:cubicBezTo>
                    <a:cubicBezTo>
                      <a:pt x="62" y="19"/>
                      <a:pt x="62" y="19"/>
                      <a:pt x="62"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8"/>
                      <a:pt x="63"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3" y="18"/>
                      <a:pt x="63" y="18"/>
                      <a:pt x="63"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8"/>
                      <a:pt x="62" y="18"/>
                      <a:pt x="62" y="18"/>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6"/>
                      <a:pt x="62" y="16"/>
                    </a:cubicBezTo>
                    <a:cubicBezTo>
                      <a:pt x="62" y="15"/>
                      <a:pt x="62" y="15"/>
                      <a:pt x="62" y="15"/>
                    </a:cubicBezTo>
                    <a:cubicBezTo>
                      <a:pt x="62" y="15"/>
                      <a:pt x="62" y="15"/>
                      <a:pt x="62" y="15"/>
                    </a:cubicBezTo>
                    <a:cubicBezTo>
                      <a:pt x="62" y="15"/>
                      <a:pt x="62" y="15"/>
                      <a:pt x="62" y="15"/>
                    </a:cubicBezTo>
                    <a:cubicBezTo>
                      <a:pt x="62" y="15"/>
                      <a:pt x="62" y="15"/>
                      <a:pt x="62" y="15"/>
                    </a:cubicBezTo>
                    <a:cubicBezTo>
                      <a:pt x="62" y="15"/>
                      <a:pt x="62" y="15"/>
                      <a:pt x="62"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4"/>
                      <a:pt x="63" y="14"/>
                      <a:pt x="63" y="14"/>
                    </a:cubicBez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3" y="13"/>
                      <a:pt x="63" y="13"/>
                      <a:pt x="63"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2" y="13"/>
                      <a:pt x="62" y="13"/>
                    </a:cubicBezTo>
                    <a:cubicBezTo>
                      <a:pt x="62"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3"/>
                      <a:pt x="61" y="13"/>
                      <a:pt x="61" y="13"/>
                    </a:cubicBezTo>
                    <a:cubicBezTo>
                      <a:pt x="61" y="13"/>
                      <a:pt x="61" y="13"/>
                      <a:pt x="61" y="13"/>
                    </a:cubicBezTo>
                    <a:cubicBezTo>
                      <a:pt x="61" y="13"/>
                      <a:pt x="61" y="13"/>
                      <a:pt x="61" y="13"/>
                    </a:cubicBezTo>
                    <a:cubicBezTo>
                      <a:pt x="61" y="12"/>
                      <a:pt x="61" y="12"/>
                      <a:pt x="61" y="12"/>
                    </a:cubicBezTo>
                    <a:cubicBezTo>
                      <a:pt x="61" y="12"/>
                      <a:pt x="61" y="12"/>
                      <a:pt x="61"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60" y="12"/>
                      <a:pt x="60" y="12"/>
                      <a:pt x="60"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9" y="12"/>
                      <a:pt x="59" y="12"/>
                      <a:pt x="59"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2"/>
                      <a:pt x="57" y="12"/>
                      <a:pt x="57" y="12"/>
                    </a:cubicBezTo>
                    <a:cubicBezTo>
                      <a:pt x="57" y="12"/>
                      <a:pt x="57" y="12"/>
                      <a:pt x="57"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3" y="10"/>
                      <a:pt x="53" y="10"/>
                      <a:pt x="53" y="10"/>
                    </a:cubicBezTo>
                    <a:cubicBezTo>
                      <a:pt x="53" y="10"/>
                      <a:pt x="53" y="10"/>
                      <a:pt x="53" y="10"/>
                    </a:cubicBezTo>
                    <a:cubicBezTo>
                      <a:pt x="53" y="10"/>
                      <a:pt x="53" y="10"/>
                      <a:pt x="53" y="10"/>
                    </a:cubicBezTo>
                    <a:cubicBezTo>
                      <a:pt x="53" y="10"/>
                      <a:pt x="53" y="10"/>
                      <a:pt x="53"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8"/>
                      <a:pt x="47" y="8"/>
                      <a:pt x="47" y="8"/>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5" y="6"/>
                      <a:pt x="45" y="6"/>
                    </a:cubicBezTo>
                    <a:cubicBezTo>
                      <a:pt x="45" y="5"/>
                      <a:pt x="45" y="5"/>
                      <a:pt x="45" y="5"/>
                    </a:cubicBezTo>
                    <a:cubicBezTo>
                      <a:pt x="45" y="5"/>
                      <a:pt x="45" y="5"/>
                      <a:pt x="45" y="5"/>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1" y="1"/>
                      <a:pt x="31" y="1"/>
                      <a:pt x="31" y="1"/>
                    </a:cubicBezTo>
                    <a:cubicBezTo>
                      <a:pt x="31" y="1"/>
                      <a:pt x="31" y="1"/>
                      <a:pt x="31" y="1"/>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5"/>
                      <a:pt x="26" y="5"/>
                      <a:pt x="26" y="5"/>
                    </a:cubicBezTo>
                    <a:cubicBezTo>
                      <a:pt x="26" y="5"/>
                      <a:pt x="26" y="5"/>
                      <a:pt x="26" y="5"/>
                    </a:cubicBezTo>
                    <a:cubicBezTo>
                      <a:pt x="26" y="5"/>
                      <a:pt x="26" y="5"/>
                      <a:pt x="26" y="5"/>
                    </a:cubicBezTo>
                    <a:cubicBezTo>
                      <a:pt x="26" y="5"/>
                      <a:pt x="26" y="5"/>
                      <a:pt x="26"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8" y="2"/>
                      <a:pt x="8" y="2"/>
                      <a:pt x="8" y="2"/>
                    </a:cubicBezTo>
                    <a:cubicBezTo>
                      <a:pt x="8" y="2"/>
                      <a:pt x="8" y="2"/>
                      <a:pt x="8" y="2"/>
                    </a:cubicBezTo>
                    <a:cubicBezTo>
                      <a:pt x="8" y="2"/>
                      <a:pt x="8" y="2"/>
                      <a:pt x="8" y="2"/>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9" y="27"/>
                      <a:pt x="28" y="28"/>
                      <a:pt x="29" y="28"/>
                    </a:cubicBezTo>
                    <a:cubicBezTo>
                      <a:pt x="29" y="28"/>
                      <a:pt x="29" y="28"/>
                      <a:pt x="29" y="28"/>
                    </a:cubicBezTo>
                    <a:cubicBezTo>
                      <a:pt x="30" y="28"/>
                      <a:pt x="30" y="27"/>
                      <a:pt x="31" y="27"/>
                    </a:cubicBezTo>
                    <a:cubicBezTo>
                      <a:pt x="31" y="27"/>
                      <a:pt x="31" y="27"/>
                      <a:pt x="31" y="27"/>
                    </a:cubicBezTo>
                    <a:cubicBezTo>
                      <a:pt x="32" y="26"/>
                      <a:pt x="32" y="27"/>
                      <a:pt x="33" y="26"/>
                    </a:cubicBezTo>
                    <a:cubicBezTo>
                      <a:pt x="33" y="26"/>
                      <a:pt x="33" y="26"/>
                      <a:pt x="33" y="26"/>
                    </a:cubicBezTo>
                    <a:cubicBezTo>
                      <a:pt x="33" y="26"/>
                      <a:pt x="33" y="26"/>
                      <a:pt x="33" y="26"/>
                    </a:cubicBezTo>
                    <a:cubicBezTo>
                      <a:pt x="33" y="26"/>
                      <a:pt x="33" y="26"/>
                      <a:pt x="33" y="26"/>
                    </a:cubicBezTo>
                    <a:cubicBezTo>
                      <a:pt x="34" y="26"/>
                      <a:pt x="34" y="26"/>
                      <a:pt x="34" y="26"/>
                    </a:cubicBezTo>
                    <a:cubicBezTo>
                      <a:pt x="34" y="26"/>
                      <a:pt x="34" y="26"/>
                      <a:pt x="35" y="25"/>
                    </a:cubicBezTo>
                    <a:cubicBezTo>
                      <a:pt x="35" y="25"/>
                      <a:pt x="35" y="25"/>
                      <a:pt x="35" y="25"/>
                    </a:cubicBezTo>
                    <a:cubicBezTo>
                      <a:pt x="35" y="25"/>
                      <a:pt x="34" y="25"/>
                      <a:pt x="34" y="25"/>
                    </a:cubicBezTo>
                    <a:cubicBezTo>
                      <a:pt x="34" y="25"/>
                      <a:pt x="35" y="25"/>
                      <a:pt x="35" y="25"/>
                    </a:cubicBezTo>
                    <a:cubicBezTo>
                      <a:pt x="35" y="25"/>
                      <a:pt x="34" y="25"/>
                      <a:pt x="34" y="25"/>
                    </a:cubicBezTo>
                    <a:cubicBezTo>
                      <a:pt x="34" y="25"/>
                      <a:pt x="34" y="25"/>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5"/>
                      <a:pt x="34" y="25"/>
                    </a:cubicBezTo>
                    <a:cubicBezTo>
                      <a:pt x="34" y="25"/>
                      <a:pt x="34" y="25"/>
                      <a:pt x="34" y="25"/>
                    </a:cubicBezTo>
                    <a:cubicBezTo>
                      <a:pt x="34" y="25"/>
                      <a:pt x="35" y="25"/>
                      <a:pt x="35" y="25"/>
                    </a:cubicBezTo>
                    <a:cubicBezTo>
                      <a:pt x="35" y="25"/>
                      <a:pt x="35" y="25"/>
                      <a:pt x="35" y="25"/>
                    </a:cubicBezTo>
                    <a:cubicBezTo>
                      <a:pt x="35" y="25"/>
                      <a:pt x="35" y="25"/>
                      <a:pt x="35" y="25"/>
                    </a:cubicBezTo>
                    <a:cubicBezTo>
                      <a:pt x="35" y="26"/>
                      <a:pt x="34" y="26"/>
                      <a:pt x="35" y="26"/>
                    </a:cubicBezTo>
                    <a:cubicBezTo>
                      <a:pt x="35" y="27"/>
                      <a:pt x="35" y="27"/>
                      <a:pt x="36" y="27"/>
                    </a:cubicBezTo>
                    <a:cubicBezTo>
                      <a:pt x="36" y="27"/>
                      <a:pt x="37" y="26"/>
                      <a:pt x="37" y="26"/>
                    </a:cubicBezTo>
                    <a:cubicBezTo>
                      <a:pt x="37" y="27"/>
                      <a:pt x="36" y="27"/>
                      <a:pt x="36" y="27"/>
                    </a:cubicBezTo>
                    <a:cubicBezTo>
                      <a:pt x="35" y="27"/>
                      <a:pt x="34" y="27"/>
                      <a:pt x="33" y="27"/>
                    </a:cubicBezTo>
                    <a:cubicBezTo>
                      <a:pt x="33" y="27"/>
                      <a:pt x="33" y="27"/>
                      <a:pt x="33" y="27"/>
                    </a:cubicBezTo>
                    <a:cubicBezTo>
                      <a:pt x="33" y="27"/>
                      <a:pt x="33" y="27"/>
                      <a:pt x="34" y="27"/>
                    </a:cubicBezTo>
                    <a:cubicBezTo>
                      <a:pt x="34" y="27"/>
                      <a:pt x="34" y="27"/>
                      <a:pt x="34" y="27"/>
                    </a:cubicBezTo>
                    <a:cubicBezTo>
                      <a:pt x="34" y="27"/>
                      <a:pt x="35" y="28"/>
                      <a:pt x="35" y="28"/>
                    </a:cubicBezTo>
                    <a:cubicBezTo>
                      <a:pt x="35" y="28"/>
                      <a:pt x="34" y="28"/>
                      <a:pt x="34" y="28"/>
                    </a:cubicBezTo>
                    <a:cubicBezTo>
                      <a:pt x="34" y="28"/>
                      <a:pt x="35" y="28"/>
                      <a:pt x="36" y="29"/>
                    </a:cubicBezTo>
                    <a:cubicBezTo>
                      <a:pt x="36" y="29"/>
                      <a:pt x="36" y="29"/>
                      <a:pt x="36" y="29"/>
                    </a:cubicBezTo>
                    <a:cubicBezTo>
                      <a:pt x="36" y="29"/>
                      <a:pt x="37" y="29"/>
                      <a:pt x="38" y="29"/>
                    </a:cubicBezTo>
                    <a:cubicBezTo>
                      <a:pt x="38" y="29"/>
                      <a:pt x="38" y="28"/>
                      <a:pt x="39" y="28"/>
                    </a:cubicBezTo>
                    <a:cubicBezTo>
                      <a:pt x="39" y="28"/>
                      <a:pt x="39" y="29"/>
                      <a:pt x="39" y="29"/>
                    </a:cubicBezTo>
                    <a:cubicBezTo>
                      <a:pt x="40" y="29"/>
                      <a:pt x="40" y="29"/>
                      <a:pt x="41" y="29"/>
                    </a:cubicBezTo>
                    <a:cubicBezTo>
                      <a:pt x="41" y="29"/>
                      <a:pt x="40" y="30"/>
                      <a:pt x="41" y="30"/>
                    </a:cubicBezTo>
                    <a:cubicBezTo>
                      <a:pt x="41" y="30"/>
                      <a:pt x="40" y="30"/>
                      <a:pt x="40" y="30"/>
                    </a:cubicBezTo>
                    <a:cubicBezTo>
                      <a:pt x="40" y="30"/>
                      <a:pt x="39" y="31"/>
                      <a:pt x="39" y="30"/>
                    </a:cubicBezTo>
                    <a:cubicBezTo>
                      <a:pt x="39" y="31"/>
                      <a:pt x="38" y="31"/>
                      <a:pt x="38" y="31"/>
                    </a:cubicBezTo>
                    <a:cubicBezTo>
                      <a:pt x="38" y="31"/>
                      <a:pt x="38" y="31"/>
                      <a:pt x="38" y="31"/>
                    </a:cubicBezTo>
                    <a:cubicBezTo>
                      <a:pt x="37" y="31"/>
                      <a:pt x="37" y="31"/>
                      <a:pt x="37" y="32"/>
                    </a:cubicBezTo>
                    <a:cubicBezTo>
                      <a:pt x="36" y="32"/>
                      <a:pt x="39" y="33"/>
                      <a:pt x="39" y="33"/>
                    </a:cubicBezTo>
                    <a:cubicBezTo>
                      <a:pt x="40" y="33"/>
                      <a:pt x="41" y="33"/>
                      <a:pt x="41" y="34"/>
                    </a:cubicBezTo>
                    <a:cubicBezTo>
                      <a:pt x="41" y="34"/>
                      <a:pt x="40" y="34"/>
                      <a:pt x="40" y="35"/>
                    </a:cubicBezTo>
                    <a:cubicBezTo>
                      <a:pt x="40" y="35"/>
                      <a:pt x="40" y="35"/>
                      <a:pt x="40" y="35"/>
                    </a:cubicBezTo>
                    <a:cubicBezTo>
                      <a:pt x="40" y="35"/>
                      <a:pt x="40" y="36"/>
                      <a:pt x="40" y="36"/>
                    </a:cubicBezTo>
                    <a:cubicBezTo>
                      <a:pt x="40" y="36"/>
                      <a:pt x="40" y="36"/>
                      <a:pt x="40" y="36"/>
                    </a:cubicBezTo>
                    <a:cubicBezTo>
                      <a:pt x="41" y="36"/>
                      <a:pt x="41" y="36"/>
                      <a:pt x="41" y="36"/>
                    </a:cubicBezTo>
                    <a:cubicBezTo>
                      <a:pt x="43" y="35"/>
                      <a:pt x="45" y="34"/>
                      <a:pt x="47" y="33"/>
                    </a:cubicBezTo>
                    <a:cubicBezTo>
                      <a:pt x="48" y="33"/>
                      <a:pt x="48" y="33"/>
                      <a:pt x="48" y="34"/>
                    </a:cubicBezTo>
                    <a:cubicBezTo>
                      <a:pt x="49" y="34"/>
                      <a:pt x="48" y="34"/>
                      <a:pt x="49" y="34"/>
                    </a:cubicBezTo>
                    <a:cubicBezTo>
                      <a:pt x="49" y="34"/>
                      <a:pt x="49" y="34"/>
                      <a:pt x="50" y="34"/>
                    </a:cubicBezTo>
                    <a:cubicBezTo>
                      <a:pt x="50" y="34"/>
                      <a:pt x="50" y="34"/>
                      <a:pt x="50" y="34"/>
                    </a:cubicBezTo>
                    <a:cubicBezTo>
                      <a:pt x="51" y="33"/>
                      <a:pt x="50" y="33"/>
                      <a:pt x="51" y="33"/>
                    </a:cubicBezTo>
                    <a:cubicBezTo>
                      <a:pt x="51" y="32"/>
                      <a:pt x="51" y="32"/>
                      <a:pt x="51" y="32"/>
                    </a:cubicBezTo>
                    <a:cubicBezTo>
                      <a:pt x="51" y="32"/>
                      <a:pt x="51" y="32"/>
                      <a:pt x="51" y="32"/>
                    </a:cubicBezTo>
                    <a:cubicBezTo>
                      <a:pt x="50" y="32"/>
                      <a:pt x="50" y="32"/>
                      <a:pt x="49" y="32"/>
                    </a:cubicBezTo>
                    <a:cubicBezTo>
                      <a:pt x="49" y="32"/>
                      <a:pt x="48" y="32"/>
                      <a:pt x="48" y="32"/>
                    </a:cubicBezTo>
                    <a:cubicBezTo>
                      <a:pt x="48" y="32"/>
                      <a:pt x="48" y="32"/>
                      <a:pt x="47" y="32"/>
                    </a:cubicBezTo>
                    <a:cubicBezTo>
                      <a:pt x="47" y="32"/>
                      <a:pt x="47" y="32"/>
                      <a:pt x="47" y="32"/>
                    </a:cubicBezTo>
                    <a:cubicBezTo>
                      <a:pt x="46" y="31"/>
                      <a:pt x="45" y="30"/>
                      <a:pt x="45" y="29"/>
                    </a:cubicBezTo>
                    <a:cubicBezTo>
                      <a:pt x="45" y="28"/>
                      <a:pt x="45" y="28"/>
                      <a:pt x="45" y="28"/>
                    </a:cubicBezTo>
                    <a:cubicBezTo>
                      <a:pt x="45" y="28"/>
                      <a:pt x="46" y="28"/>
                      <a:pt x="46" y="28"/>
                    </a:cubicBezTo>
                    <a:cubicBezTo>
                      <a:pt x="46" y="28"/>
                      <a:pt x="46" y="27"/>
                      <a:pt x="46" y="27"/>
                    </a:cubicBezTo>
                    <a:cubicBezTo>
                      <a:pt x="46" y="27"/>
                      <a:pt x="46" y="27"/>
                      <a:pt x="47" y="27"/>
                    </a:cubicBezTo>
                    <a:cubicBezTo>
                      <a:pt x="46" y="28"/>
                      <a:pt x="46" y="28"/>
                      <a:pt x="47" y="28"/>
                    </a:cubicBezTo>
                    <a:cubicBezTo>
                      <a:pt x="47" y="28"/>
                      <a:pt x="46" y="29"/>
                      <a:pt x="45" y="29"/>
                    </a:cubicBezTo>
                    <a:cubicBezTo>
                      <a:pt x="46" y="28"/>
                      <a:pt x="47" y="28"/>
                      <a:pt x="47" y="28"/>
                    </a:cubicBezTo>
                    <a:cubicBezTo>
                      <a:pt x="48" y="27"/>
                      <a:pt x="48" y="27"/>
                      <a:pt x="49" y="26"/>
                    </a:cubicBezTo>
                    <a:cubicBezTo>
                      <a:pt x="49" y="26"/>
                      <a:pt x="49" y="26"/>
                      <a:pt x="49" y="26"/>
                    </a:cubicBezTo>
                    <a:cubicBezTo>
                      <a:pt x="50" y="26"/>
                      <a:pt x="51" y="26"/>
                      <a:pt x="51" y="26"/>
                    </a:cubicBezTo>
                    <a:cubicBezTo>
                      <a:pt x="52" y="26"/>
                      <a:pt x="52" y="26"/>
                      <a:pt x="52" y="26"/>
                    </a:cubicBezTo>
                    <a:cubicBezTo>
                      <a:pt x="52" y="26"/>
                      <a:pt x="52" y="26"/>
                      <a:pt x="53" y="26"/>
                    </a:cubicBezTo>
                    <a:cubicBezTo>
                      <a:pt x="53" y="25"/>
                      <a:pt x="54" y="26"/>
                      <a:pt x="54" y="25"/>
                    </a:cubicBezTo>
                    <a:cubicBezTo>
                      <a:pt x="54" y="25"/>
                      <a:pt x="54" y="25"/>
                      <a:pt x="55" y="24"/>
                    </a:cubicBezTo>
                    <a:cubicBezTo>
                      <a:pt x="55" y="24"/>
                      <a:pt x="56" y="24"/>
                      <a:pt x="57" y="24"/>
                    </a:cubicBezTo>
                    <a:cubicBezTo>
                      <a:pt x="57" y="24"/>
                      <a:pt x="57" y="24"/>
                      <a:pt x="57" y="24"/>
                    </a:cubicBezTo>
                    <a:cubicBezTo>
                      <a:pt x="57" y="24"/>
                      <a:pt x="57" y="24"/>
                      <a:pt x="57" y="24"/>
                    </a:cubicBezTo>
                    <a:close/>
                    <a:moveTo>
                      <a:pt x="45" y="30"/>
                    </a:moveTo>
                    <a:cubicBezTo>
                      <a:pt x="46" y="31"/>
                      <a:pt x="46" y="31"/>
                      <a:pt x="46" y="31"/>
                    </a:cubicBezTo>
                    <a:cubicBezTo>
                      <a:pt x="46" y="32"/>
                      <a:pt x="46" y="32"/>
                      <a:pt x="46" y="32"/>
                    </a:cubicBezTo>
                    <a:cubicBezTo>
                      <a:pt x="47" y="32"/>
                      <a:pt x="47" y="33"/>
                      <a:pt x="47" y="33"/>
                    </a:cubicBezTo>
                    <a:cubicBezTo>
                      <a:pt x="47" y="33"/>
                      <a:pt x="46" y="32"/>
                      <a:pt x="46" y="32"/>
                    </a:cubicBezTo>
                    <a:cubicBezTo>
                      <a:pt x="46" y="32"/>
                      <a:pt x="46" y="32"/>
                      <a:pt x="46" y="32"/>
                    </a:cubicBezTo>
                    <a:cubicBezTo>
                      <a:pt x="46" y="32"/>
                      <a:pt x="46" y="32"/>
                      <a:pt x="46" y="31"/>
                    </a:cubicBezTo>
                    <a:cubicBezTo>
                      <a:pt x="46" y="31"/>
                      <a:pt x="45" y="30"/>
                      <a:pt x="44" y="30"/>
                    </a:cubicBezTo>
                    <a:cubicBezTo>
                      <a:pt x="45" y="30"/>
                      <a:pt x="45" y="30"/>
                      <a:pt x="45" y="30"/>
                    </a:cubicBezTo>
                    <a:cubicBezTo>
                      <a:pt x="44" y="30"/>
                      <a:pt x="44" y="30"/>
                      <a:pt x="44" y="30"/>
                    </a:cubicBezTo>
                    <a:cubicBezTo>
                      <a:pt x="44" y="30"/>
                      <a:pt x="44" y="30"/>
                      <a:pt x="44" y="30"/>
                    </a:cubicBezTo>
                    <a:cubicBezTo>
                      <a:pt x="44" y="30"/>
                      <a:pt x="43" y="30"/>
                      <a:pt x="43" y="30"/>
                    </a:cubicBezTo>
                    <a:cubicBezTo>
                      <a:pt x="43" y="29"/>
                      <a:pt x="43" y="29"/>
                      <a:pt x="43" y="30"/>
                    </a:cubicBezTo>
                    <a:cubicBezTo>
                      <a:pt x="42" y="30"/>
                      <a:pt x="41" y="29"/>
                      <a:pt x="41" y="28"/>
                    </a:cubicBezTo>
                    <a:cubicBezTo>
                      <a:pt x="41" y="28"/>
                      <a:pt x="42" y="29"/>
                      <a:pt x="42" y="29"/>
                    </a:cubicBezTo>
                    <a:cubicBezTo>
                      <a:pt x="42" y="29"/>
                      <a:pt x="42" y="29"/>
                      <a:pt x="42" y="28"/>
                    </a:cubicBezTo>
                    <a:cubicBezTo>
                      <a:pt x="42" y="28"/>
                      <a:pt x="42" y="28"/>
                      <a:pt x="43" y="28"/>
                    </a:cubicBezTo>
                    <a:cubicBezTo>
                      <a:pt x="43" y="28"/>
                      <a:pt x="42" y="28"/>
                      <a:pt x="42" y="28"/>
                    </a:cubicBezTo>
                    <a:cubicBezTo>
                      <a:pt x="43" y="28"/>
                      <a:pt x="44" y="29"/>
                      <a:pt x="44" y="28"/>
                    </a:cubicBezTo>
                    <a:cubicBezTo>
                      <a:pt x="44" y="29"/>
                      <a:pt x="43" y="29"/>
                      <a:pt x="44" y="29"/>
                    </a:cubicBezTo>
                    <a:cubicBezTo>
                      <a:pt x="43" y="29"/>
                      <a:pt x="43" y="29"/>
                      <a:pt x="43" y="29"/>
                    </a:cubicBezTo>
                    <a:cubicBezTo>
                      <a:pt x="44" y="29"/>
                      <a:pt x="44" y="29"/>
                      <a:pt x="44" y="29"/>
                    </a:cubicBezTo>
                    <a:cubicBezTo>
                      <a:pt x="44" y="29"/>
                      <a:pt x="44" y="29"/>
                      <a:pt x="44" y="29"/>
                    </a:cubicBezTo>
                    <a:cubicBezTo>
                      <a:pt x="45" y="28"/>
                      <a:pt x="45" y="30"/>
                      <a:pt x="4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2" name="Freeform 250"/>
              <p:cNvSpPr/>
              <p:nvPr/>
            </p:nvSpPr>
            <p:spPr bwMode="auto">
              <a:xfrm>
                <a:off x="2759" y="1860"/>
                <a:ext cx="19" cy="19"/>
              </a:xfrm>
              <a:custGeom>
                <a:avLst/>
                <a:gdLst>
                  <a:gd name="T0" fmla="*/ 3 w 7"/>
                  <a:gd name="T1" fmla="*/ 6 h 7"/>
                  <a:gd name="T2" fmla="*/ 3 w 7"/>
                  <a:gd name="T3" fmla="*/ 6 h 7"/>
                  <a:gd name="T4" fmla="*/ 3 w 7"/>
                  <a:gd name="T5" fmla="*/ 6 h 7"/>
                  <a:gd name="T6" fmla="*/ 3 w 7"/>
                  <a:gd name="T7" fmla="*/ 5 h 7"/>
                  <a:gd name="T8" fmla="*/ 4 w 7"/>
                  <a:gd name="T9" fmla="*/ 5 h 7"/>
                  <a:gd name="T10" fmla="*/ 4 w 7"/>
                  <a:gd name="T11" fmla="*/ 5 h 7"/>
                  <a:gd name="T12" fmla="*/ 4 w 7"/>
                  <a:gd name="T13" fmla="*/ 5 h 7"/>
                  <a:gd name="T14" fmla="*/ 4 w 7"/>
                  <a:gd name="T15" fmla="*/ 4 h 7"/>
                  <a:gd name="T16" fmla="*/ 4 w 7"/>
                  <a:gd name="T17" fmla="*/ 4 h 7"/>
                  <a:gd name="T18" fmla="*/ 5 w 7"/>
                  <a:gd name="T19" fmla="*/ 4 h 7"/>
                  <a:gd name="T20" fmla="*/ 5 w 7"/>
                  <a:gd name="T21" fmla="*/ 4 h 7"/>
                  <a:gd name="T22" fmla="*/ 5 w 7"/>
                  <a:gd name="T23" fmla="*/ 4 h 7"/>
                  <a:gd name="T24" fmla="*/ 5 w 7"/>
                  <a:gd name="T25" fmla="*/ 4 h 7"/>
                  <a:gd name="T26" fmla="*/ 6 w 7"/>
                  <a:gd name="T27" fmla="*/ 4 h 7"/>
                  <a:gd name="T28" fmla="*/ 6 w 7"/>
                  <a:gd name="T29" fmla="*/ 4 h 7"/>
                  <a:gd name="T30" fmla="*/ 6 w 7"/>
                  <a:gd name="T31" fmla="*/ 3 h 7"/>
                  <a:gd name="T32" fmla="*/ 7 w 7"/>
                  <a:gd name="T33" fmla="*/ 3 h 7"/>
                  <a:gd name="T34" fmla="*/ 7 w 7"/>
                  <a:gd name="T35" fmla="*/ 3 h 7"/>
                  <a:gd name="T36" fmla="*/ 7 w 7"/>
                  <a:gd name="T37" fmla="*/ 3 h 7"/>
                  <a:gd name="T38" fmla="*/ 6 w 7"/>
                  <a:gd name="T39" fmla="*/ 3 h 7"/>
                  <a:gd name="T40" fmla="*/ 6 w 7"/>
                  <a:gd name="T41" fmla="*/ 3 h 7"/>
                  <a:gd name="T42" fmla="*/ 6 w 7"/>
                  <a:gd name="T43" fmla="*/ 2 h 7"/>
                  <a:gd name="T44" fmla="*/ 5 w 7"/>
                  <a:gd name="T45" fmla="*/ 2 h 7"/>
                  <a:gd name="T46" fmla="*/ 5 w 7"/>
                  <a:gd name="T47" fmla="*/ 2 h 7"/>
                  <a:gd name="T48" fmla="*/ 5 w 7"/>
                  <a:gd name="T49" fmla="*/ 2 h 7"/>
                  <a:gd name="T50" fmla="*/ 4 w 7"/>
                  <a:gd name="T51" fmla="*/ 2 h 7"/>
                  <a:gd name="T52" fmla="*/ 4 w 7"/>
                  <a:gd name="T53" fmla="*/ 1 h 7"/>
                  <a:gd name="T54" fmla="*/ 4 w 7"/>
                  <a:gd name="T55" fmla="*/ 1 h 7"/>
                  <a:gd name="T56" fmla="*/ 4 w 7"/>
                  <a:gd name="T57" fmla="*/ 1 h 7"/>
                  <a:gd name="T58" fmla="*/ 3 w 7"/>
                  <a:gd name="T59" fmla="*/ 1 h 7"/>
                  <a:gd name="T60" fmla="*/ 3 w 7"/>
                  <a:gd name="T61" fmla="*/ 1 h 7"/>
                  <a:gd name="T62" fmla="*/ 3 w 7"/>
                  <a:gd name="T63" fmla="*/ 0 h 7"/>
                  <a:gd name="T64" fmla="*/ 3 w 7"/>
                  <a:gd name="T65" fmla="*/ 1 h 7"/>
                  <a:gd name="T66" fmla="*/ 3 w 7"/>
                  <a:gd name="T67" fmla="*/ 1 h 7"/>
                  <a:gd name="T68" fmla="*/ 2 w 7"/>
                  <a:gd name="T69" fmla="*/ 1 h 7"/>
                  <a:gd name="T70" fmla="*/ 2 w 7"/>
                  <a:gd name="T71" fmla="*/ 2 h 7"/>
                  <a:gd name="T72" fmla="*/ 2 w 7"/>
                  <a:gd name="T73" fmla="*/ 1 h 7"/>
                  <a:gd name="T74" fmla="*/ 2 w 7"/>
                  <a:gd name="T75" fmla="*/ 1 h 7"/>
                  <a:gd name="T76" fmla="*/ 1 w 7"/>
                  <a:gd name="T77" fmla="*/ 2 h 7"/>
                  <a:gd name="T78" fmla="*/ 1 w 7"/>
                  <a:gd name="T79" fmla="*/ 2 h 7"/>
                  <a:gd name="T80" fmla="*/ 1 w 7"/>
                  <a:gd name="T81" fmla="*/ 3 h 7"/>
                  <a:gd name="T82" fmla="*/ 1 w 7"/>
                  <a:gd name="T83" fmla="*/ 3 h 7"/>
                  <a:gd name="T84" fmla="*/ 1 w 7"/>
                  <a:gd name="T85" fmla="*/ 3 h 7"/>
                  <a:gd name="T86" fmla="*/ 1 w 7"/>
                  <a:gd name="T87" fmla="*/ 4 h 7"/>
                  <a:gd name="T88" fmla="*/ 1 w 7"/>
                  <a:gd name="T89" fmla="*/ 5 h 7"/>
                  <a:gd name="T90" fmla="*/ 1 w 7"/>
                  <a:gd name="T91" fmla="*/ 5 h 7"/>
                  <a:gd name="T92" fmla="*/ 1 w 7"/>
                  <a:gd name="T93" fmla="*/ 5 h 7"/>
                  <a:gd name="T94" fmla="*/ 3 w 7"/>
                  <a:gd name="T9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7">
                    <a:moveTo>
                      <a:pt x="3" y="7"/>
                    </a:move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6"/>
                      <a:pt x="2" y="6"/>
                      <a:pt x="3" y="7"/>
                    </a:cubicBezTo>
                    <a:cubicBezTo>
                      <a:pt x="3" y="7"/>
                      <a:pt x="3" y="7"/>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3" name="Freeform 251"/>
              <p:cNvSpPr>
                <a:spLocks noEditPoints="1"/>
              </p:cNvSpPr>
              <p:nvPr/>
            </p:nvSpPr>
            <p:spPr bwMode="auto">
              <a:xfrm>
                <a:off x="2541" y="1771"/>
                <a:ext cx="137" cy="116"/>
              </a:xfrm>
              <a:custGeom>
                <a:avLst/>
                <a:gdLst>
                  <a:gd name="T0" fmla="*/ 46 w 52"/>
                  <a:gd name="T1" fmla="*/ 10 h 44"/>
                  <a:gd name="T2" fmla="*/ 44 w 52"/>
                  <a:gd name="T3" fmla="*/ 9 h 44"/>
                  <a:gd name="T4" fmla="*/ 42 w 52"/>
                  <a:gd name="T5" fmla="*/ 9 h 44"/>
                  <a:gd name="T6" fmla="*/ 41 w 52"/>
                  <a:gd name="T7" fmla="*/ 9 h 44"/>
                  <a:gd name="T8" fmla="*/ 40 w 52"/>
                  <a:gd name="T9" fmla="*/ 8 h 44"/>
                  <a:gd name="T10" fmla="*/ 39 w 52"/>
                  <a:gd name="T11" fmla="*/ 8 h 44"/>
                  <a:gd name="T12" fmla="*/ 37 w 52"/>
                  <a:gd name="T13" fmla="*/ 8 h 44"/>
                  <a:gd name="T14" fmla="*/ 36 w 52"/>
                  <a:gd name="T15" fmla="*/ 7 h 44"/>
                  <a:gd name="T16" fmla="*/ 35 w 52"/>
                  <a:gd name="T17" fmla="*/ 6 h 44"/>
                  <a:gd name="T18" fmla="*/ 34 w 52"/>
                  <a:gd name="T19" fmla="*/ 5 h 44"/>
                  <a:gd name="T20" fmla="*/ 32 w 52"/>
                  <a:gd name="T21" fmla="*/ 5 h 44"/>
                  <a:gd name="T22" fmla="*/ 31 w 52"/>
                  <a:gd name="T23" fmla="*/ 4 h 44"/>
                  <a:gd name="T24" fmla="*/ 30 w 52"/>
                  <a:gd name="T25" fmla="*/ 3 h 44"/>
                  <a:gd name="T26" fmla="*/ 29 w 52"/>
                  <a:gd name="T27" fmla="*/ 3 h 44"/>
                  <a:gd name="T28" fmla="*/ 28 w 52"/>
                  <a:gd name="T29" fmla="*/ 2 h 44"/>
                  <a:gd name="T30" fmla="*/ 27 w 52"/>
                  <a:gd name="T31" fmla="*/ 2 h 44"/>
                  <a:gd name="T32" fmla="*/ 26 w 52"/>
                  <a:gd name="T33" fmla="*/ 0 h 44"/>
                  <a:gd name="T34" fmla="*/ 13 w 52"/>
                  <a:gd name="T35" fmla="*/ 8 h 44"/>
                  <a:gd name="T36" fmla="*/ 8 w 52"/>
                  <a:gd name="T37" fmla="*/ 12 h 44"/>
                  <a:gd name="T38" fmla="*/ 1 w 52"/>
                  <a:gd name="T39" fmla="*/ 14 h 44"/>
                  <a:gd name="T40" fmla="*/ 10 w 52"/>
                  <a:gd name="T41" fmla="*/ 20 h 44"/>
                  <a:gd name="T42" fmla="*/ 11 w 52"/>
                  <a:gd name="T43" fmla="*/ 35 h 44"/>
                  <a:gd name="T44" fmla="*/ 13 w 52"/>
                  <a:gd name="T45" fmla="*/ 36 h 44"/>
                  <a:gd name="T46" fmla="*/ 14 w 52"/>
                  <a:gd name="T47" fmla="*/ 36 h 44"/>
                  <a:gd name="T48" fmla="*/ 15 w 52"/>
                  <a:gd name="T49" fmla="*/ 37 h 44"/>
                  <a:gd name="T50" fmla="*/ 17 w 52"/>
                  <a:gd name="T51" fmla="*/ 37 h 44"/>
                  <a:gd name="T52" fmla="*/ 18 w 52"/>
                  <a:gd name="T53" fmla="*/ 37 h 44"/>
                  <a:gd name="T54" fmla="*/ 20 w 52"/>
                  <a:gd name="T55" fmla="*/ 37 h 44"/>
                  <a:gd name="T56" fmla="*/ 22 w 52"/>
                  <a:gd name="T57" fmla="*/ 38 h 44"/>
                  <a:gd name="T58" fmla="*/ 24 w 52"/>
                  <a:gd name="T59" fmla="*/ 39 h 44"/>
                  <a:gd name="T60" fmla="*/ 25 w 52"/>
                  <a:gd name="T61" fmla="*/ 39 h 44"/>
                  <a:gd name="T62" fmla="*/ 27 w 52"/>
                  <a:gd name="T63" fmla="*/ 39 h 44"/>
                  <a:gd name="T64" fmla="*/ 29 w 52"/>
                  <a:gd name="T65" fmla="*/ 39 h 44"/>
                  <a:gd name="T66" fmla="*/ 38 w 52"/>
                  <a:gd name="T67" fmla="*/ 36 h 44"/>
                  <a:gd name="T68" fmla="*/ 44 w 52"/>
                  <a:gd name="T69" fmla="*/ 33 h 44"/>
                  <a:gd name="T70" fmla="*/ 45 w 52"/>
                  <a:gd name="T71" fmla="*/ 32 h 44"/>
                  <a:gd name="T72" fmla="*/ 43 w 52"/>
                  <a:gd name="T73" fmla="*/ 31 h 44"/>
                  <a:gd name="T74" fmla="*/ 42 w 52"/>
                  <a:gd name="T75" fmla="*/ 30 h 44"/>
                  <a:gd name="T76" fmla="*/ 42 w 52"/>
                  <a:gd name="T77" fmla="*/ 29 h 44"/>
                  <a:gd name="T78" fmla="*/ 41 w 52"/>
                  <a:gd name="T79" fmla="*/ 28 h 44"/>
                  <a:gd name="T80" fmla="*/ 41 w 52"/>
                  <a:gd name="T81" fmla="*/ 27 h 44"/>
                  <a:gd name="T82" fmla="*/ 42 w 52"/>
                  <a:gd name="T83" fmla="*/ 27 h 44"/>
                  <a:gd name="T84" fmla="*/ 42 w 52"/>
                  <a:gd name="T85" fmla="*/ 26 h 44"/>
                  <a:gd name="T86" fmla="*/ 41 w 52"/>
                  <a:gd name="T87" fmla="*/ 24 h 44"/>
                  <a:gd name="T88" fmla="*/ 42 w 52"/>
                  <a:gd name="T89" fmla="*/ 23 h 44"/>
                  <a:gd name="T90" fmla="*/ 41 w 52"/>
                  <a:gd name="T91" fmla="*/ 22 h 44"/>
                  <a:gd name="T92" fmla="*/ 40 w 52"/>
                  <a:gd name="T93" fmla="*/ 22 h 44"/>
                  <a:gd name="T94" fmla="*/ 40 w 52"/>
                  <a:gd name="T95" fmla="*/ 23 h 44"/>
                  <a:gd name="T96" fmla="*/ 39 w 52"/>
                  <a:gd name="T97" fmla="*/ 22 h 44"/>
                  <a:gd name="T98" fmla="*/ 39 w 52"/>
                  <a:gd name="T99" fmla="*/ 20 h 44"/>
                  <a:gd name="T100" fmla="*/ 40 w 52"/>
                  <a:gd name="T101" fmla="*/ 19 h 44"/>
                  <a:gd name="T102" fmla="*/ 41 w 52"/>
                  <a:gd name="T103" fmla="*/ 19 h 44"/>
                  <a:gd name="T104" fmla="*/ 42 w 52"/>
                  <a:gd name="T105" fmla="*/ 18 h 44"/>
                  <a:gd name="T106" fmla="*/ 42 w 52"/>
                  <a:gd name="T107" fmla="*/ 17 h 44"/>
                  <a:gd name="T108" fmla="*/ 44 w 52"/>
                  <a:gd name="T109" fmla="*/ 17 h 44"/>
                  <a:gd name="T110" fmla="*/ 44 w 52"/>
                  <a:gd name="T111" fmla="*/ 15 h 44"/>
                  <a:gd name="T112" fmla="*/ 44 w 52"/>
                  <a:gd name="T113" fmla="*/ 14 h 44"/>
                  <a:gd name="T114" fmla="*/ 45 w 52"/>
                  <a:gd name="T115" fmla="*/ 12 h 44"/>
                  <a:gd name="T116" fmla="*/ 46 w 52"/>
                  <a:gd name="T1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4">
                    <a:moveTo>
                      <a:pt x="51" y="38"/>
                    </a:moveTo>
                    <a:cubicBezTo>
                      <a:pt x="51" y="38"/>
                      <a:pt x="52" y="36"/>
                      <a:pt x="51" y="36"/>
                    </a:cubicBezTo>
                    <a:cubicBezTo>
                      <a:pt x="51" y="37"/>
                      <a:pt x="51" y="38"/>
                      <a:pt x="50" y="38"/>
                    </a:cubicBezTo>
                    <a:cubicBezTo>
                      <a:pt x="49" y="38"/>
                      <a:pt x="49" y="39"/>
                      <a:pt x="48" y="39"/>
                    </a:cubicBezTo>
                    <a:cubicBezTo>
                      <a:pt x="48" y="39"/>
                      <a:pt x="48" y="41"/>
                      <a:pt x="48" y="41"/>
                    </a:cubicBezTo>
                    <a:cubicBezTo>
                      <a:pt x="49" y="41"/>
                      <a:pt x="49" y="41"/>
                      <a:pt x="49" y="41"/>
                    </a:cubicBezTo>
                    <a:cubicBezTo>
                      <a:pt x="49" y="42"/>
                      <a:pt x="49" y="42"/>
                      <a:pt x="48" y="42"/>
                    </a:cubicBezTo>
                    <a:cubicBezTo>
                      <a:pt x="49" y="42"/>
                      <a:pt x="49" y="42"/>
                      <a:pt x="49" y="42"/>
                    </a:cubicBezTo>
                    <a:cubicBezTo>
                      <a:pt x="49" y="43"/>
                      <a:pt x="50" y="43"/>
                      <a:pt x="50" y="44"/>
                    </a:cubicBezTo>
                    <a:cubicBezTo>
                      <a:pt x="51" y="42"/>
                      <a:pt x="51" y="41"/>
                      <a:pt x="52" y="40"/>
                    </a:cubicBezTo>
                    <a:cubicBezTo>
                      <a:pt x="52" y="39"/>
                      <a:pt x="52" y="39"/>
                      <a:pt x="51" y="38"/>
                    </a:cubicBezTo>
                    <a:close/>
                    <a:moveTo>
                      <a:pt x="46" y="10"/>
                    </a:move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8"/>
                      <a:pt x="38" y="8"/>
                      <a:pt x="38" y="8"/>
                    </a:cubicBezTo>
                    <a:cubicBezTo>
                      <a:pt x="37" y="8"/>
                      <a:pt x="37" y="8"/>
                      <a:pt x="37" y="8"/>
                    </a:cubicBezTo>
                    <a:cubicBezTo>
                      <a:pt x="37" y="8"/>
                      <a:pt x="37" y="8"/>
                      <a:pt x="37" y="8"/>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5" y="6"/>
                      <a:pt x="35" y="6"/>
                      <a:pt x="35" y="6"/>
                    </a:cubicBezTo>
                    <a:cubicBezTo>
                      <a:pt x="35" y="6"/>
                      <a:pt x="35" y="6"/>
                      <a:pt x="35" y="6"/>
                    </a:cubicBezTo>
                    <a:cubicBezTo>
                      <a:pt x="35" y="6"/>
                      <a:pt x="35" y="6"/>
                      <a:pt x="35" y="6"/>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4" y="1"/>
                      <a:pt x="23" y="1"/>
                    </a:cubicBezTo>
                    <a:cubicBezTo>
                      <a:pt x="23" y="1"/>
                      <a:pt x="23" y="3"/>
                      <a:pt x="23" y="3"/>
                    </a:cubicBezTo>
                    <a:cubicBezTo>
                      <a:pt x="23" y="4"/>
                      <a:pt x="24" y="4"/>
                      <a:pt x="23" y="4"/>
                    </a:cubicBezTo>
                    <a:cubicBezTo>
                      <a:pt x="22" y="5"/>
                      <a:pt x="22" y="5"/>
                      <a:pt x="21" y="5"/>
                    </a:cubicBezTo>
                    <a:cubicBezTo>
                      <a:pt x="20" y="6"/>
                      <a:pt x="20" y="6"/>
                      <a:pt x="19" y="6"/>
                    </a:cubicBezTo>
                    <a:cubicBezTo>
                      <a:pt x="19" y="6"/>
                      <a:pt x="18" y="6"/>
                      <a:pt x="18" y="6"/>
                    </a:cubicBezTo>
                    <a:cubicBezTo>
                      <a:pt x="18" y="7"/>
                      <a:pt x="18" y="7"/>
                      <a:pt x="18" y="7"/>
                    </a:cubicBezTo>
                    <a:cubicBezTo>
                      <a:pt x="18" y="8"/>
                      <a:pt x="19" y="7"/>
                      <a:pt x="19" y="7"/>
                    </a:cubicBezTo>
                    <a:cubicBezTo>
                      <a:pt x="18" y="8"/>
                      <a:pt x="18" y="8"/>
                      <a:pt x="17" y="8"/>
                    </a:cubicBezTo>
                    <a:cubicBezTo>
                      <a:pt x="16" y="8"/>
                      <a:pt x="16" y="8"/>
                      <a:pt x="15" y="8"/>
                    </a:cubicBezTo>
                    <a:cubicBezTo>
                      <a:pt x="15" y="8"/>
                      <a:pt x="14" y="8"/>
                      <a:pt x="14" y="8"/>
                    </a:cubicBezTo>
                    <a:cubicBezTo>
                      <a:pt x="13" y="8"/>
                      <a:pt x="13" y="8"/>
                      <a:pt x="13" y="8"/>
                    </a:cubicBezTo>
                    <a:cubicBezTo>
                      <a:pt x="13" y="8"/>
                      <a:pt x="13" y="7"/>
                      <a:pt x="13" y="7"/>
                    </a:cubicBezTo>
                    <a:cubicBezTo>
                      <a:pt x="13" y="7"/>
                      <a:pt x="13" y="7"/>
                      <a:pt x="13" y="6"/>
                    </a:cubicBezTo>
                    <a:cubicBezTo>
                      <a:pt x="13" y="6"/>
                      <a:pt x="12" y="6"/>
                      <a:pt x="12" y="6"/>
                    </a:cubicBezTo>
                    <a:cubicBezTo>
                      <a:pt x="12" y="7"/>
                      <a:pt x="12" y="7"/>
                      <a:pt x="12" y="7"/>
                    </a:cubicBezTo>
                    <a:cubicBezTo>
                      <a:pt x="12" y="7"/>
                      <a:pt x="12" y="7"/>
                      <a:pt x="11" y="7"/>
                    </a:cubicBezTo>
                    <a:cubicBezTo>
                      <a:pt x="11" y="6"/>
                      <a:pt x="11" y="6"/>
                      <a:pt x="11" y="6"/>
                    </a:cubicBezTo>
                    <a:cubicBezTo>
                      <a:pt x="11" y="7"/>
                      <a:pt x="11" y="8"/>
                      <a:pt x="11" y="8"/>
                    </a:cubicBezTo>
                    <a:cubicBezTo>
                      <a:pt x="11" y="8"/>
                      <a:pt x="11" y="8"/>
                      <a:pt x="11" y="8"/>
                    </a:cubicBezTo>
                    <a:cubicBezTo>
                      <a:pt x="11" y="8"/>
                      <a:pt x="12" y="9"/>
                      <a:pt x="12" y="9"/>
                    </a:cubicBezTo>
                    <a:cubicBezTo>
                      <a:pt x="12" y="8"/>
                      <a:pt x="12" y="10"/>
                      <a:pt x="12" y="10"/>
                    </a:cubicBezTo>
                    <a:cubicBezTo>
                      <a:pt x="12" y="11"/>
                      <a:pt x="12" y="11"/>
                      <a:pt x="13" y="11"/>
                    </a:cubicBezTo>
                    <a:cubicBezTo>
                      <a:pt x="12" y="11"/>
                      <a:pt x="12" y="11"/>
                      <a:pt x="11" y="11"/>
                    </a:cubicBezTo>
                    <a:cubicBezTo>
                      <a:pt x="11" y="11"/>
                      <a:pt x="10" y="11"/>
                      <a:pt x="11" y="12"/>
                    </a:cubicBezTo>
                    <a:cubicBezTo>
                      <a:pt x="10" y="11"/>
                      <a:pt x="9" y="12"/>
                      <a:pt x="9" y="12"/>
                    </a:cubicBezTo>
                    <a:cubicBezTo>
                      <a:pt x="8" y="12"/>
                      <a:pt x="8" y="12"/>
                      <a:pt x="8" y="12"/>
                    </a:cubicBezTo>
                    <a:cubicBezTo>
                      <a:pt x="8" y="12"/>
                      <a:pt x="7" y="11"/>
                      <a:pt x="7" y="11"/>
                    </a:cubicBezTo>
                    <a:cubicBezTo>
                      <a:pt x="7" y="10"/>
                      <a:pt x="6" y="11"/>
                      <a:pt x="6" y="10"/>
                    </a:cubicBezTo>
                    <a:cubicBezTo>
                      <a:pt x="6" y="11"/>
                      <a:pt x="5" y="11"/>
                      <a:pt x="5" y="11"/>
                    </a:cubicBezTo>
                    <a:cubicBezTo>
                      <a:pt x="4" y="11"/>
                      <a:pt x="3" y="11"/>
                      <a:pt x="3" y="12"/>
                    </a:cubicBezTo>
                    <a:cubicBezTo>
                      <a:pt x="2" y="12"/>
                      <a:pt x="1" y="12"/>
                      <a:pt x="0" y="12"/>
                    </a:cubicBezTo>
                    <a:cubicBezTo>
                      <a:pt x="1" y="12"/>
                      <a:pt x="0" y="13"/>
                      <a:pt x="0" y="13"/>
                    </a:cubicBezTo>
                    <a:cubicBezTo>
                      <a:pt x="1" y="13"/>
                      <a:pt x="2" y="13"/>
                      <a:pt x="2" y="12"/>
                    </a:cubicBezTo>
                    <a:cubicBezTo>
                      <a:pt x="2" y="12"/>
                      <a:pt x="2" y="13"/>
                      <a:pt x="2" y="13"/>
                    </a:cubicBezTo>
                    <a:cubicBezTo>
                      <a:pt x="2" y="13"/>
                      <a:pt x="2" y="13"/>
                      <a:pt x="2" y="13"/>
                    </a:cubicBezTo>
                    <a:cubicBezTo>
                      <a:pt x="2" y="13"/>
                      <a:pt x="1" y="13"/>
                      <a:pt x="1" y="13"/>
                    </a:cubicBezTo>
                    <a:cubicBezTo>
                      <a:pt x="1" y="13"/>
                      <a:pt x="1" y="13"/>
                      <a:pt x="1" y="13"/>
                    </a:cubicBezTo>
                    <a:cubicBezTo>
                      <a:pt x="1" y="13"/>
                      <a:pt x="2" y="13"/>
                      <a:pt x="2" y="13"/>
                    </a:cubicBezTo>
                    <a:cubicBezTo>
                      <a:pt x="2" y="13"/>
                      <a:pt x="2" y="14"/>
                      <a:pt x="2" y="14"/>
                    </a:cubicBezTo>
                    <a:cubicBezTo>
                      <a:pt x="2" y="14"/>
                      <a:pt x="1" y="14"/>
                      <a:pt x="1" y="14"/>
                    </a:cubicBezTo>
                    <a:cubicBezTo>
                      <a:pt x="1" y="14"/>
                      <a:pt x="1" y="14"/>
                      <a:pt x="1" y="14"/>
                    </a:cubicBezTo>
                    <a:cubicBezTo>
                      <a:pt x="1" y="14"/>
                      <a:pt x="2" y="15"/>
                      <a:pt x="2" y="15"/>
                    </a:cubicBezTo>
                    <a:cubicBezTo>
                      <a:pt x="2" y="15"/>
                      <a:pt x="2" y="15"/>
                      <a:pt x="2" y="15"/>
                    </a:cubicBezTo>
                    <a:cubicBezTo>
                      <a:pt x="2" y="15"/>
                      <a:pt x="3" y="15"/>
                      <a:pt x="3" y="15"/>
                    </a:cubicBezTo>
                    <a:cubicBezTo>
                      <a:pt x="3" y="15"/>
                      <a:pt x="5" y="15"/>
                      <a:pt x="5" y="15"/>
                    </a:cubicBezTo>
                    <a:cubicBezTo>
                      <a:pt x="5" y="16"/>
                      <a:pt x="6" y="16"/>
                      <a:pt x="6" y="17"/>
                    </a:cubicBezTo>
                    <a:cubicBezTo>
                      <a:pt x="6" y="16"/>
                      <a:pt x="6" y="16"/>
                      <a:pt x="7" y="16"/>
                    </a:cubicBezTo>
                    <a:cubicBezTo>
                      <a:pt x="7" y="16"/>
                      <a:pt x="7" y="16"/>
                      <a:pt x="7" y="16"/>
                    </a:cubicBezTo>
                    <a:cubicBezTo>
                      <a:pt x="7" y="16"/>
                      <a:pt x="8" y="16"/>
                      <a:pt x="9" y="17"/>
                    </a:cubicBezTo>
                    <a:cubicBezTo>
                      <a:pt x="8" y="17"/>
                      <a:pt x="9" y="18"/>
                      <a:pt x="10" y="18"/>
                    </a:cubicBezTo>
                    <a:cubicBezTo>
                      <a:pt x="10" y="18"/>
                      <a:pt x="10" y="17"/>
                      <a:pt x="10" y="17"/>
                    </a:cubicBezTo>
                    <a:cubicBezTo>
                      <a:pt x="10" y="17"/>
                      <a:pt x="11" y="18"/>
                      <a:pt x="11" y="18"/>
                    </a:cubicBezTo>
                    <a:cubicBezTo>
                      <a:pt x="11" y="18"/>
                      <a:pt x="11" y="18"/>
                      <a:pt x="10" y="17"/>
                    </a:cubicBezTo>
                    <a:cubicBezTo>
                      <a:pt x="10" y="17"/>
                      <a:pt x="10" y="18"/>
                      <a:pt x="9" y="18"/>
                    </a:cubicBezTo>
                    <a:cubicBezTo>
                      <a:pt x="10" y="18"/>
                      <a:pt x="10" y="19"/>
                      <a:pt x="10" y="19"/>
                    </a:cubicBezTo>
                    <a:cubicBezTo>
                      <a:pt x="10" y="20"/>
                      <a:pt x="10" y="19"/>
                      <a:pt x="10" y="20"/>
                    </a:cubicBezTo>
                    <a:cubicBezTo>
                      <a:pt x="11" y="20"/>
                      <a:pt x="11" y="21"/>
                      <a:pt x="11" y="21"/>
                    </a:cubicBezTo>
                    <a:cubicBezTo>
                      <a:pt x="11" y="21"/>
                      <a:pt x="11" y="21"/>
                      <a:pt x="11" y="21"/>
                    </a:cubicBezTo>
                    <a:cubicBezTo>
                      <a:pt x="11" y="22"/>
                      <a:pt x="13" y="22"/>
                      <a:pt x="13" y="22"/>
                    </a:cubicBezTo>
                    <a:cubicBezTo>
                      <a:pt x="13" y="23"/>
                      <a:pt x="13" y="23"/>
                      <a:pt x="13" y="24"/>
                    </a:cubicBezTo>
                    <a:cubicBezTo>
                      <a:pt x="14" y="24"/>
                      <a:pt x="13" y="24"/>
                      <a:pt x="13" y="24"/>
                    </a:cubicBezTo>
                    <a:cubicBezTo>
                      <a:pt x="13" y="24"/>
                      <a:pt x="13" y="24"/>
                      <a:pt x="13" y="24"/>
                    </a:cubicBezTo>
                    <a:cubicBezTo>
                      <a:pt x="13" y="25"/>
                      <a:pt x="13" y="25"/>
                      <a:pt x="14" y="25"/>
                    </a:cubicBezTo>
                    <a:cubicBezTo>
                      <a:pt x="14" y="25"/>
                      <a:pt x="14" y="25"/>
                      <a:pt x="13" y="25"/>
                    </a:cubicBezTo>
                    <a:cubicBezTo>
                      <a:pt x="13" y="26"/>
                      <a:pt x="13" y="27"/>
                      <a:pt x="13" y="27"/>
                    </a:cubicBezTo>
                    <a:cubicBezTo>
                      <a:pt x="13" y="28"/>
                      <a:pt x="13" y="28"/>
                      <a:pt x="13" y="29"/>
                    </a:cubicBezTo>
                    <a:cubicBezTo>
                      <a:pt x="13" y="29"/>
                      <a:pt x="14" y="29"/>
                      <a:pt x="14" y="29"/>
                    </a:cubicBezTo>
                    <a:cubicBezTo>
                      <a:pt x="14" y="29"/>
                      <a:pt x="13" y="30"/>
                      <a:pt x="13" y="30"/>
                    </a:cubicBezTo>
                    <a:cubicBezTo>
                      <a:pt x="13" y="30"/>
                      <a:pt x="13" y="31"/>
                      <a:pt x="13" y="31"/>
                    </a:cubicBezTo>
                    <a:cubicBezTo>
                      <a:pt x="12" y="32"/>
                      <a:pt x="12" y="34"/>
                      <a:pt x="12" y="34"/>
                    </a:cubicBezTo>
                    <a:cubicBezTo>
                      <a:pt x="11" y="35"/>
                      <a:pt x="11" y="35"/>
                      <a:pt x="11"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8"/>
                      <a:pt x="17" y="38"/>
                      <a:pt x="17" y="38"/>
                    </a:cubicBezTo>
                    <a:cubicBezTo>
                      <a:pt x="17" y="38"/>
                      <a:pt x="17" y="38"/>
                      <a:pt x="17" y="38"/>
                    </a:cubicBezTo>
                    <a:cubicBezTo>
                      <a:pt x="17" y="38"/>
                      <a:pt x="17" y="38"/>
                      <a:pt x="17"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9" y="37"/>
                      <a:pt x="19" y="37"/>
                      <a:pt x="19" y="37"/>
                    </a:cubicBezTo>
                    <a:cubicBezTo>
                      <a:pt x="19" y="37"/>
                      <a:pt x="19" y="37"/>
                      <a:pt x="19" y="37"/>
                    </a:cubicBezTo>
                    <a:cubicBezTo>
                      <a:pt x="19" y="38"/>
                      <a:pt x="19" y="38"/>
                      <a:pt x="19" y="38"/>
                    </a:cubicBezTo>
                    <a:cubicBezTo>
                      <a:pt x="19" y="38"/>
                      <a:pt x="19" y="38"/>
                      <a:pt x="19" y="38"/>
                    </a:cubicBezTo>
                    <a:cubicBezTo>
                      <a:pt x="19" y="38"/>
                      <a:pt x="19" y="38"/>
                      <a:pt x="19" y="38"/>
                    </a:cubicBezTo>
                    <a:cubicBezTo>
                      <a:pt x="20" y="38"/>
                      <a:pt x="20" y="38"/>
                      <a:pt x="20" y="38"/>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0" y="37"/>
                      <a:pt x="20" y="37"/>
                      <a:pt x="20"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1" y="37"/>
                      <a:pt x="21" y="37"/>
                      <a:pt x="21"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8"/>
                      <a:pt x="24" y="38"/>
                      <a:pt x="24" y="38"/>
                    </a:cubicBezTo>
                    <a:cubicBezTo>
                      <a:pt x="25" y="38"/>
                      <a:pt x="25" y="38"/>
                      <a:pt x="25" y="38"/>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9" y="39"/>
                      <a:pt x="29" y="39"/>
                      <a:pt x="29" y="39"/>
                    </a:cubicBezTo>
                    <a:cubicBezTo>
                      <a:pt x="29" y="39"/>
                      <a:pt x="29" y="39"/>
                      <a:pt x="29" y="39"/>
                    </a:cubicBezTo>
                    <a:cubicBezTo>
                      <a:pt x="29" y="39"/>
                      <a:pt x="29" y="39"/>
                      <a:pt x="29" y="39"/>
                    </a:cubicBezTo>
                    <a:cubicBezTo>
                      <a:pt x="29" y="38"/>
                      <a:pt x="28" y="38"/>
                      <a:pt x="28" y="37"/>
                    </a:cubicBezTo>
                    <a:cubicBezTo>
                      <a:pt x="28" y="37"/>
                      <a:pt x="28" y="37"/>
                      <a:pt x="28" y="37"/>
                    </a:cubicBezTo>
                    <a:cubicBezTo>
                      <a:pt x="28" y="37"/>
                      <a:pt x="29" y="36"/>
                      <a:pt x="29" y="36"/>
                    </a:cubicBezTo>
                    <a:cubicBezTo>
                      <a:pt x="29" y="35"/>
                      <a:pt x="30" y="35"/>
                      <a:pt x="31" y="34"/>
                    </a:cubicBezTo>
                    <a:cubicBezTo>
                      <a:pt x="32" y="34"/>
                      <a:pt x="32" y="34"/>
                      <a:pt x="32" y="34"/>
                    </a:cubicBezTo>
                    <a:cubicBezTo>
                      <a:pt x="33" y="34"/>
                      <a:pt x="33" y="34"/>
                      <a:pt x="34" y="34"/>
                    </a:cubicBezTo>
                    <a:cubicBezTo>
                      <a:pt x="34" y="34"/>
                      <a:pt x="34" y="34"/>
                      <a:pt x="34" y="34"/>
                    </a:cubicBezTo>
                    <a:cubicBezTo>
                      <a:pt x="34" y="34"/>
                      <a:pt x="34" y="35"/>
                      <a:pt x="34" y="35"/>
                    </a:cubicBezTo>
                    <a:cubicBezTo>
                      <a:pt x="35" y="35"/>
                      <a:pt x="35" y="35"/>
                      <a:pt x="35" y="35"/>
                    </a:cubicBezTo>
                    <a:cubicBezTo>
                      <a:pt x="35" y="35"/>
                      <a:pt x="36" y="35"/>
                      <a:pt x="36" y="35"/>
                    </a:cubicBezTo>
                    <a:cubicBezTo>
                      <a:pt x="37" y="35"/>
                      <a:pt x="36" y="35"/>
                      <a:pt x="37" y="35"/>
                    </a:cubicBezTo>
                    <a:cubicBezTo>
                      <a:pt x="37" y="36"/>
                      <a:pt x="37" y="36"/>
                      <a:pt x="37" y="36"/>
                    </a:cubicBezTo>
                    <a:cubicBezTo>
                      <a:pt x="38" y="36"/>
                      <a:pt x="38" y="36"/>
                      <a:pt x="38" y="36"/>
                    </a:cubicBezTo>
                    <a:cubicBezTo>
                      <a:pt x="38" y="36"/>
                      <a:pt x="38" y="36"/>
                      <a:pt x="38" y="36"/>
                    </a:cubicBezTo>
                    <a:cubicBezTo>
                      <a:pt x="38" y="36"/>
                      <a:pt x="38" y="36"/>
                      <a:pt x="39" y="36"/>
                    </a:cubicBezTo>
                    <a:cubicBezTo>
                      <a:pt x="39" y="36"/>
                      <a:pt x="40" y="36"/>
                      <a:pt x="39" y="36"/>
                    </a:cubicBezTo>
                    <a:cubicBezTo>
                      <a:pt x="40" y="36"/>
                      <a:pt x="41" y="35"/>
                      <a:pt x="42" y="35"/>
                    </a:cubicBezTo>
                    <a:cubicBezTo>
                      <a:pt x="42" y="34"/>
                      <a:pt x="42" y="34"/>
                      <a:pt x="43" y="34"/>
                    </a:cubicBezTo>
                    <a:cubicBezTo>
                      <a:pt x="43" y="34"/>
                      <a:pt x="43" y="34"/>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3"/>
                      <a:pt x="44" y="33"/>
                      <a:pt x="44" y="33"/>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4" y="32"/>
                      <a:pt x="44" y="32"/>
                      <a:pt x="44"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5" y="32"/>
                      <a:pt x="45" y="32"/>
                      <a:pt x="45" y="32"/>
                    </a:cubicBezTo>
                    <a:cubicBezTo>
                      <a:pt x="44" y="32"/>
                      <a:pt x="44" y="32"/>
                      <a:pt x="44" y="32"/>
                    </a:cubicBezTo>
                    <a:cubicBezTo>
                      <a:pt x="44" y="32"/>
                      <a:pt x="44" y="32"/>
                      <a:pt x="44" y="32"/>
                    </a:cubicBezTo>
                    <a:cubicBezTo>
                      <a:pt x="44" y="32"/>
                      <a:pt x="44" y="32"/>
                      <a:pt x="44" y="32"/>
                    </a:cubicBezTo>
                    <a:cubicBezTo>
                      <a:pt x="44" y="32"/>
                      <a:pt x="44" y="32"/>
                      <a:pt x="44"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8"/>
                      <a:pt x="42" y="28"/>
                      <a:pt x="42" y="28"/>
                    </a:cubicBezTo>
                    <a:cubicBezTo>
                      <a:pt x="42" y="28"/>
                      <a:pt x="42" y="28"/>
                      <a:pt x="42" y="28"/>
                    </a:cubicBezTo>
                    <a:cubicBezTo>
                      <a:pt x="42" y="28"/>
                      <a:pt x="42" y="28"/>
                      <a:pt x="42"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1" y="25"/>
                      <a:pt x="41" y="25"/>
                      <a:pt x="41" y="25"/>
                    </a:cubicBezTo>
                    <a:cubicBezTo>
                      <a:pt x="41" y="24"/>
                      <a:pt x="41" y="24"/>
                      <a:pt x="41"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2" y="23"/>
                      <a:pt x="42" y="23"/>
                      <a:pt x="42"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2" y="22"/>
                      <a:pt x="42" y="22"/>
                      <a:pt x="42" y="22"/>
                    </a:cubicBezTo>
                    <a:cubicBezTo>
                      <a:pt x="42" y="22"/>
                      <a:pt x="42" y="22"/>
                      <a:pt x="42"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2"/>
                      <a:pt x="41" y="22"/>
                      <a:pt x="41" y="22"/>
                    </a:cubicBezTo>
                    <a:cubicBezTo>
                      <a:pt x="41" y="22"/>
                      <a:pt x="41" y="22"/>
                      <a:pt x="41" y="22"/>
                    </a:cubicBezTo>
                    <a:cubicBezTo>
                      <a:pt x="41" y="22"/>
                      <a:pt x="41" y="22"/>
                      <a:pt x="41"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39" y="23"/>
                      <a:pt x="39" y="23"/>
                      <a:pt x="39" y="23"/>
                    </a:cubicBezTo>
                    <a:cubicBezTo>
                      <a:pt x="39" y="23"/>
                      <a:pt x="39" y="23"/>
                      <a:pt x="39" y="23"/>
                    </a:cubicBezTo>
                    <a:cubicBezTo>
                      <a:pt x="39" y="23"/>
                      <a:pt x="38" y="23"/>
                      <a:pt x="38" y="23"/>
                    </a:cubicBezTo>
                    <a:cubicBezTo>
                      <a:pt x="38" y="23"/>
                      <a:pt x="39" y="23"/>
                      <a:pt x="39" y="23"/>
                    </a:cubicBezTo>
                    <a:cubicBezTo>
                      <a:pt x="38" y="22"/>
                      <a:pt x="38" y="22"/>
                      <a:pt x="38" y="22"/>
                    </a:cubicBezTo>
                    <a:cubicBezTo>
                      <a:pt x="38" y="22"/>
                      <a:pt x="38" y="22"/>
                      <a:pt x="38"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3"/>
                      <a:pt x="44" y="13"/>
                      <a:pt x="44" y="13"/>
                    </a:cubicBezTo>
                    <a:cubicBezTo>
                      <a:pt x="44" y="13"/>
                      <a:pt x="44" y="13"/>
                      <a:pt x="44"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4" name="Freeform 252"/>
              <p:cNvSpPr/>
              <p:nvPr/>
            </p:nvSpPr>
            <p:spPr bwMode="auto">
              <a:xfrm>
                <a:off x="2657" y="1858"/>
                <a:ext cx="2" cy="0"/>
              </a:xfrm>
              <a:custGeom>
                <a:avLst/>
                <a:gdLst>
                  <a:gd name="T0" fmla="*/ 1 w 1"/>
                  <a:gd name="T1" fmla="*/ 1 w 1"/>
                  <a:gd name="T2" fmla="*/ 1 w 1"/>
                  <a:gd name="T3" fmla="*/ 1 w 1"/>
                  <a:gd name="T4" fmla="*/ 1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5" name="Freeform 253"/>
              <p:cNvSpPr/>
              <p:nvPr/>
            </p:nvSpPr>
            <p:spPr bwMode="auto">
              <a:xfrm>
                <a:off x="2602" y="1871"/>
                <a:ext cx="0" cy="3"/>
              </a:xfrm>
              <a:custGeom>
                <a:avLst/>
                <a:gdLst>
                  <a:gd name="T0" fmla="*/ 0 h 1"/>
                  <a:gd name="T1" fmla="*/ 0 h 1"/>
                  <a:gd name="T2" fmla="*/ 0 h 1"/>
                  <a:gd name="T3" fmla="*/ 0 h 1"/>
                  <a:gd name="T4" fmla="*/ 0 h 1"/>
                  <a:gd name="T5" fmla="*/ 0 h 1"/>
                  <a:gd name="T6" fmla="*/ 0 h 1"/>
                  <a:gd name="T7" fmla="*/ 0 h 1"/>
                  <a:gd name="T8" fmla="*/ 1 h 1"/>
                  <a:gd name="T9" fmla="*/ 1 h 1"/>
                  <a:gd name="T10" fmla="*/ 1 h 1"/>
                  <a:gd name="T11" fmla="*/ 1 h 1"/>
                  <a:gd name="T12" fmla="*/ 1 h 1"/>
                  <a:gd name="T13" fmla="*/ 1 h 1"/>
                  <a:gd name="T14" fmla="*/ 1 h 1"/>
                  <a:gd name="T15" fmla="*/ 0 h 1"/>
                  <a:gd name="T16" fmla="*/ 0 h 1"/>
                  <a:gd name="T17" fmla="*/ 0 h 1"/>
                  <a:gd name="T18" fmla="*/ 0 h 1"/>
                  <a:gd name="T1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6" name="Freeform 254"/>
              <p:cNvSpPr>
                <a:spLocks noEditPoints="1"/>
              </p:cNvSpPr>
              <p:nvPr/>
            </p:nvSpPr>
            <p:spPr bwMode="auto">
              <a:xfrm>
                <a:off x="2499" y="1858"/>
                <a:ext cx="121" cy="87"/>
              </a:xfrm>
              <a:custGeom>
                <a:avLst/>
                <a:gdLst>
                  <a:gd name="T0" fmla="*/ 45 w 46"/>
                  <a:gd name="T1" fmla="*/ 8 h 33"/>
                  <a:gd name="T2" fmla="*/ 44 w 46"/>
                  <a:gd name="T3" fmla="*/ 6 h 33"/>
                  <a:gd name="T4" fmla="*/ 43 w 46"/>
                  <a:gd name="T5" fmla="*/ 6 h 33"/>
                  <a:gd name="T6" fmla="*/ 42 w 46"/>
                  <a:gd name="T7" fmla="*/ 6 h 33"/>
                  <a:gd name="T8" fmla="*/ 41 w 46"/>
                  <a:gd name="T9" fmla="*/ 6 h 33"/>
                  <a:gd name="T10" fmla="*/ 40 w 46"/>
                  <a:gd name="T11" fmla="*/ 6 h 33"/>
                  <a:gd name="T12" fmla="*/ 38 w 46"/>
                  <a:gd name="T13" fmla="*/ 6 h 33"/>
                  <a:gd name="T14" fmla="*/ 38 w 46"/>
                  <a:gd name="T15" fmla="*/ 5 h 33"/>
                  <a:gd name="T16" fmla="*/ 37 w 46"/>
                  <a:gd name="T17" fmla="*/ 5 h 33"/>
                  <a:gd name="T18" fmla="*/ 36 w 46"/>
                  <a:gd name="T19" fmla="*/ 4 h 33"/>
                  <a:gd name="T20" fmla="*/ 36 w 46"/>
                  <a:gd name="T21" fmla="*/ 5 h 33"/>
                  <a:gd name="T22" fmla="*/ 35 w 46"/>
                  <a:gd name="T23" fmla="*/ 5 h 33"/>
                  <a:gd name="T24" fmla="*/ 34 w 46"/>
                  <a:gd name="T25" fmla="*/ 5 h 33"/>
                  <a:gd name="T26" fmla="*/ 33 w 46"/>
                  <a:gd name="T27" fmla="*/ 5 h 33"/>
                  <a:gd name="T28" fmla="*/ 32 w 46"/>
                  <a:gd name="T29" fmla="*/ 5 h 33"/>
                  <a:gd name="T30" fmla="*/ 31 w 46"/>
                  <a:gd name="T31" fmla="*/ 4 h 33"/>
                  <a:gd name="T32" fmla="*/ 29 w 46"/>
                  <a:gd name="T33" fmla="*/ 4 h 33"/>
                  <a:gd name="T34" fmla="*/ 28 w 46"/>
                  <a:gd name="T35" fmla="*/ 3 h 33"/>
                  <a:gd name="T36" fmla="*/ 28 w 46"/>
                  <a:gd name="T37" fmla="*/ 3 h 33"/>
                  <a:gd name="T38" fmla="*/ 27 w 46"/>
                  <a:gd name="T39" fmla="*/ 2 h 33"/>
                  <a:gd name="T40" fmla="*/ 13 w 46"/>
                  <a:gd name="T41" fmla="*/ 1 h 33"/>
                  <a:gd name="T42" fmla="*/ 3 w 46"/>
                  <a:gd name="T43" fmla="*/ 2 h 33"/>
                  <a:gd name="T44" fmla="*/ 2 w 46"/>
                  <a:gd name="T45" fmla="*/ 6 h 33"/>
                  <a:gd name="T46" fmla="*/ 2 w 46"/>
                  <a:gd name="T47" fmla="*/ 8 h 33"/>
                  <a:gd name="T48" fmla="*/ 3 w 46"/>
                  <a:gd name="T49" fmla="*/ 7 h 33"/>
                  <a:gd name="T50" fmla="*/ 5 w 46"/>
                  <a:gd name="T51" fmla="*/ 7 h 33"/>
                  <a:gd name="T52" fmla="*/ 4 w 46"/>
                  <a:gd name="T53" fmla="*/ 8 h 33"/>
                  <a:gd name="T54" fmla="*/ 5 w 46"/>
                  <a:gd name="T55" fmla="*/ 8 h 33"/>
                  <a:gd name="T56" fmla="*/ 6 w 46"/>
                  <a:gd name="T57" fmla="*/ 8 h 33"/>
                  <a:gd name="T58" fmla="*/ 8 w 46"/>
                  <a:gd name="T59" fmla="*/ 8 h 33"/>
                  <a:gd name="T60" fmla="*/ 8 w 46"/>
                  <a:gd name="T61" fmla="*/ 8 h 33"/>
                  <a:gd name="T62" fmla="*/ 9 w 46"/>
                  <a:gd name="T63" fmla="*/ 8 h 33"/>
                  <a:gd name="T64" fmla="*/ 10 w 46"/>
                  <a:gd name="T65" fmla="*/ 8 h 33"/>
                  <a:gd name="T66" fmla="*/ 10 w 46"/>
                  <a:gd name="T67" fmla="*/ 9 h 33"/>
                  <a:gd name="T68" fmla="*/ 11 w 46"/>
                  <a:gd name="T69" fmla="*/ 9 h 33"/>
                  <a:gd name="T70" fmla="*/ 11 w 46"/>
                  <a:gd name="T71" fmla="*/ 10 h 33"/>
                  <a:gd name="T72" fmla="*/ 11 w 46"/>
                  <a:gd name="T73" fmla="*/ 11 h 33"/>
                  <a:gd name="T74" fmla="*/ 10 w 46"/>
                  <a:gd name="T75" fmla="*/ 11 h 33"/>
                  <a:gd name="T76" fmla="*/ 9 w 46"/>
                  <a:gd name="T77" fmla="*/ 12 h 33"/>
                  <a:gd name="T78" fmla="*/ 9 w 46"/>
                  <a:gd name="T79" fmla="*/ 14 h 33"/>
                  <a:gd name="T80" fmla="*/ 9 w 46"/>
                  <a:gd name="T81" fmla="*/ 15 h 33"/>
                  <a:gd name="T82" fmla="*/ 9 w 46"/>
                  <a:gd name="T83" fmla="*/ 15 h 33"/>
                  <a:gd name="T84" fmla="*/ 9 w 46"/>
                  <a:gd name="T85" fmla="*/ 16 h 33"/>
                  <a:gd name="T86" fmla="*/ 9 w 46"/>
                  <a:gd name="T87" fmla="*/ 17 h 33"/>
                  <a:gd name="T88" fmla="*/ 7 w 46"/>
                  <a:gd name="T89" fmla="*/ 18 h 33"/>
                  <a:gd name="T90" fmla="*/ 8 w 46"/>
                  <a:gd name="T91" fmla="*/ 19 h 33"/>
                  <a:gd name="T92" fmla="*/ 8 w 46"/>
                  <a:gd name="T93" fmla="*/ 20 h 33"/>
                  <a:gd name="T94" fmla="*/ 9 w 46"/>
                  <a:gd name="T95" fmla="*/ 20 h 33"/>
                  <a:gd name="T96" fmla="*/ 9 w 46"/>
                  <a:gd name="T97" fmla="*/ 21 h 33"/>
                  <a:gd name="T98" fmla="*/ 8 w 46"/>
                  <a:gd name="T99" fmla="*/ 22 h 33"/>
                  <a:gd name="T100" fmla="*/ 8 w 46"/>
                  <a:gd name="T101" fmla="*/ 23 h 33"/>
                  <a:gd name="T102" fmla="*/ 8 w 46"/>
                  <a:gd name="T103" fmla="*/ 23 h 33"/>
                  <a:gd name="T104" fmla="*/ 9 w 46"/>
                  <a:gd name="T105" fmla="*/ 24 h 33"/>
                  <a:gd name="T106" fmla="*/ 8 w 46"/>
                  <a:gd name="T107" fmla="*/ 25 h 33"/>
                  <a:gd name="T108" fmla="*/ 7 w 46"/>
                  <a:gd name="T109" fmla="*/ 25 h 33"/>
                  <a:gd name="T110" fmla="*/ 7 w 46"/>
                  <a:gd name="T111" fmla="*/ 26 h 33"/>
                  <a:gd name="T112" fmla="*/ 7 w 46"/>
                  <a:gd name="T113" fmla="*/ 28 h 33"/>
                  <a:gd name="T114" fmla="*/ 11 w 46"/>
                  <a:gd name="T115" fmla="*/ 31 h 33"/>
                  <a:gd name="T116" fmla="*/ 23 w 46"/>
                  <a:gd name="T117" fmla="*/ 30 h 33"/>
                  <a:gd name="T118" fmla="*/ 31 w 46"/>
                  <a:gd name="T11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 h="33">
                    <a:moveTo>
                      <a:pt x="46" y="17"/>
                    </a:moveTo>
                    <a:cubicBezTo>
                      <a:pt x="46" y="17"/>
                      <a:pt x="44" y="18"/>
                      <a:pt x="45" y="17"/>
                    </a:cubicBezTo>
                    <a:cubicBezTo>
                      <a:pt x="44" y="17"/>
                      <a:pt x="45" y="17"/>
                      <a:pt x="45" y="16"/>
                    </a:cubicBezTo>
                    <a:cubicBezTo>
                      <a:pt x="44" y="16"/>
                      <a:pt x="43" y="17"/>
                      <a:pt x="42" y="18"/>
                    </a:cubicBezTo>
                    <a:cubicBezTo>
                      <a:pt x="42" y="18"/>
                      <a:pt x="42" y="18"/>
                      <a:pt x="43" y="18"/>
                    </a:cubicBezTo>
                    <a:cubicBezTo>
                      <a:pt x="43" y="18"/>
                      <a:pt x="43" y="18"/>
                      <a:pt x="43" y="18"/>
                    </a:cubicBezTo>
                    <a:cubicBezTo>
                      <a:pt x="43" y="19"/>
                      <a:pt x="43" y="19"/>
                      <a:pt x="43" y="19"/>
                    </a:cubicBezTo>
                    <a:cubicBezTo>
                      <a:pt x="44" y="19"/>
                      <a:pt x="44" y="19"/>
                      <a:pt x="44" y="19"/>
                    </a:cubicBezTo>
                    <a:cubicBezTo>
                      <a:pt x="45" y="19"/>
                      <a:pt x="45" y="19"/>
                      <a:pt x="45" y="19"/>
                    </a:cubicBezTo>
                    <a:cubicBezTo>
                      <a:pt x="45" y="18"/>
                      <a:pt x="46" y="18"/>
                      <a:pt x="46" y="17"/>
                    </a:cubicBezTo>
                    <a:close/>
                    <a:moveTo>
                      <a:pt x="45" y="8"/>
                    </a:moveTo>
                    <a:cubicBezTo>
                      <a:pt x="45" y="8"/>
                      <a:pt x="45" y="8"/>
                      <a:pt x="45" y="7"/>
                    </a:cubicBezTo>
                    <a:cubicBezTo>
                      <a:pt x="45" y="7"/>
                      <a:pt x="45" y="7"/>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6" y="4"/>
                      <a:pt x="36" y="4"/>
                      <a:pt x="36"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5" y="2"/>
                      <a:pt x="25" y="2"/>
                    </a:cubicBezTo>
                    <a:cubicBezTo>
                      <a:pt x="24" y="2"/>
                      <a:pt x="24" y="1"/>
                      <a:pt x="23" y="2"/>
                    </a:cubicBezTo>
                    <a:cubicBezTo>
                      <a:pt x="22" y="2"/>
                      <a:pt x="22" y="2"/>
                      <a:pt x="21" y="2"/>
                    </a:cubicBezTo>
                    <a:cubicBezTo>
                      <a:pt x="21" y="2"/>
                      <a:pt x="21" y="1"/>
                      <a:pt x="21" y="1"/>
                    </a:cubicBezTo>
                    <a:cubicBezTo>
                      <a:pt x="20" y="1"/>
                      <a:pt x="20" y="1"/>
                      <a:pt x="19" y="2"/>
                    </a:cubicBezTo>
                    <a:cubicBezTo>
                      <a:pt x="18" y="2"/>
                      <a:pt x="18" y="2"/>
                      <a:pt x="17" y="2"/>
                    </a:cubicBezTo>
                    <a:cubicBezTo>
                      <a:pt x="17" y="2"/>
                      <a:pt x="16" y="2"/>
                      <a:pt x="15" y="1"/>
                    </a:cubicBezTo>
                    <a:cubicBezTo>
                      <a:pt x="15" y="1"/>
                      <a:pt x="14" y="1"/>
                      <a:pt x="13" y="1"/>
                    </a:cubicBezTo>
                    <a:cubicBezTo>
                      <a:pt x="13" y="1"/>
                      <a:pt x="13" y="1"/>
                      <a:pt x="13" y="1"/>
                    </a:cubicBezTo>
                    <a:cubicBezTo>
                      <a:pt x="12" y="1"/>
                      <a:pt x="12" y="1"/>
                      <a:pt x="12" y="1"/>
                    </a:cubicBezTo>
                    <a:cubicBezTo>
                      <a:pt x="11" y="1"/>
                      <a:pt x="10" y="1"/>
                      <a:pt x="10" y="1"/>
                    </a:cubicBezTo>
                    <a:cubicBezTo>
                      <a:pt x="9" y="1"/>
                      <a:pt x="9" y="1"/>
                      <a:pt x="8" y="1"/>
                    </a:cubicBezTo>
                    <a:cubicBezTo>
                      <a:pt x="8" y="1"/>
                      <a:pt x="7" y="1"/>
                      <a:pt x="7" y="0"/>
                    </a:cubicBezTo>
                    <a:cubicBezTo>
                      <a:pt x="6" y="0"/>
                      <a:pt x="6" y="0"/>
                      <a:pt x="6" y="1"/>
                    </a:cubicBezTo>
                    <a:cubicBezTo>
                      <a:pt x="5" y="1"/>
                      <a:pt x="5" y="0"/>
                      <a:pt x="5" y="0"/>
                    </a:cubicBezTo>
                    <a:cubicBezTo>
                      <a:pt x="5" y="0"/>
                      <a:pt x="5" y="1"/>
                      <a:pt x="4" y="1"/>
                    </a:cubicBezTo>
                    <a:cubicBezTo>
                      <a:pt x="4" y="1"/>
                      <a:pt x="4" y="1"/>
                      <a:pt x="4" y="1"/>
                    </a:cubicBezTo>
                    <a:cubicBezTo>
                      <a:pt x="4" y="1"/>
                      <a:pt x="4" y="2"/>
                      <a:pt x="4" y="1"/>
                    </a:cubicBezTo>
                    <a:cubicBezTo>
                      <a:pt x="4" y="1"/>
                      <a:pt x="4" y="2"/>
                      <a:pt x="4" y="2"/>
                    </a:cubicBezTo>
                    <a:cubicBezTo>
                      <a:pt x="4" y="2"/>
                      <a:pt x="4" y="2"/>
                      <a:pt x="3" y="2"/>
                    </a:cubicBezTo>
                    <a:cubicBezTo>
                      <a:pt x="3" y="2"/>
                      <a:pt x="3" y="2"/>
                      <a:pt x="3" y="2"/>
                    </a:cubicBezTo>
                    <a:cubicBezTo>
                      <a:pt x="3" y="2"/>
                      <a:pt x="3" y="2"/>
                      <a:pt x="3" y="2"/>
                    </a:cubicBezTo>
                    <a:cubicBezTo>
                      <a:pt x="2" y="2"/>
                      <a:pt x="2" y="2"/>
                      <a:pt x="2" y="2"/>
                    </a:cubicBezTo>
                    <a:cubicBezTo>
                      <a:pt x="2" y="2"/>
                      <a:pt x="1" y="2"/>
                      <a:pt x="1" y="3"/>
                    </a:cubicBezTo>
                    <a:cubicBezTo>
                      <a:pt x="1" y="3"/>
                      <a:pt x="1" y="3"/>
                      <a:pt x="1" y="3"/>
                    </a:cubicBezTo>
                    <a:cubicBezTo>
                      <a:pt x="1" y="3"/>
                      <a:pt x="1" y="3"/>
                      <a:pt x="0" y="3"/>
                    </a:cubicBezTo>
                    <a:cubicBezTo>
                      <a:pt x="0" y="3"/>
                      <a:pt x="0" y="4"/>
                      <a:pt x="0" y="4"/>
                    </a:cubicBezTo>
                    <a:cubicBezTo>
                      <a:pt x="0" y="4"/>
                      <a:pt x="1" y="4"/>
                      <a:pt x="1" y="4"/>
                    </a:cubicBezTo>
                    <a:cubicBezTo>
                      <a:pt x="1" y="5"/>
                      <a:pt x="1" y="5"/>
                      <a:pt x="1" y="5"/>
                    </a:cubicBezTo>
                    <a:cubicBezTo>
                      <a:pt x="1" y="5"/>
                      <a:pt x="2" y="5"/>
                      <a:pt x="2" y="5"/>
                    </a:cubicBezTo>
                    <a:cubicBezTo>
                      <a:pt x="2" y="5"/>
                      <a:pt x="2" y="6"/>
                      <a:pt x="2" y="6"/>
                    </a:cubicBezTo>
                    <a:cubicBezTo>
                      <a:pt x="2" y="6"/>
                      <a:pt x="2" y="6"/>
                      <a:pt x="2" y="6"/>
                    </a:cubicBezTo>
                    <a:cubicBezTo>
                      <a:pt x="2" y="6"/>
                      <a:pt x="2" y="6"/>
                      <a:pt x="2" y="6"/>
                    </a:cubicBezTo>
                    <a:cubicBezTo>
                      <a:pt x="2" y="6"/>
                      <a:pt x="2" y="6"/>
                      <a:pt x="2" y="6"/>
                    </a:cubicBezTo>
                    <a:cubicBezTo>
                      <a:pt x="2" y="7"/>
                      <a:pt x="2" y="7"/>
                      <a:pt x="3"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8"/>
                      <a:pt x="9" y="18"/>
                    </a:cubicBezTo>
                    <a:cubicBezTo>
                      <a:pt x="9" y="18"/>
                      <a:pt x="9" y="18"/>
                      <a:pt x="9" y="18"/>
                    </a:cubicBezTo>
                    <a:cubicBezTo>
                      <a:pt x="9" y="18"/>
                      <a:pt x="9" y="18"/>
                      <a:pt x="9" y="18"/>
                    </a:cubicBezTo>
                    <a:cubicBezTo>
                      <a:pt x="9"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8" y="28"/>
                      <a:pt x="8" y="28"/>
                    </a:cubicBezTo>
                    <a:cubicBezTo>
                      <a:pt x="8" y="28"/>
                      <a:pt x="9" y="28"/>
                      <a:pt x="9" y="28"/>
                    </a:cubicBezTo>
                    <a:cubicBezTo>
                      <a:pt x="9" y="28"/>
                      <a:pt x="9" y="28"/>
                      <a:pt x="9" y="28"/>
                    </a:cubicBezTo>
                    <a:cubicBezTo>
                      <a:pt x="8" y="28"/>
                      <a:pt x="9" y="29"/>
                      <a:pt x="10" y="29"/>
                    </a:cubicBezTo>
                    <a:cubicBezTo>
                      <a:pt x="10" y="29"/>
                      <a:pt x="10" y="29"/>
                      <a:pt x="10" y="29"/>
                    </a:cubicBezTo>
                    <a:cubicBezTo>
                      <a:pt x="11" y="30"/>
                      <a:pt x="11" y="29"/>
                      <a:pt x="11" y="29"/>
                    </a:cubicBezTo>
                    <a:cubicBezTo>
                      <a:pt x="11" y="29"/>
                      <a:pt x="11" y="30"/>
                      <a:pt x="11" y="30"/>
                    </a:cubicBezTo>
                    <a:cubicBezTo>
                      <a:pt x="11" y="30"/>
                      <a:pt x="10" y="30"/>
                      <a:pt x="10" y="30"/>
                    </a:cubicBezTo>
                    <a:cubicBezTo>
                      <a:pt x="10" y="30"/>
                      <a:pt x="11" y="31"/>
                      <a:pt x="11" y="31"/>
                    </a:cubicBezTo>
                    <a:cubicBezTo>
                      <a:pt x="12" y="32"/>
                      <a:pt x="12" y="33"/>
                      <a:pt x="13" y="33"/>
                    </a:cubicBezTo>
                    <a:cubicBezTo>
                      <a:pt x="14" y="33"/>
                      <a:pt x="14" y="33"/>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1"/>
                    </a:cubicBezTo>
                    <a:cubicBezTo>
                      <a:pt x="16" y="31"/>
                      <a:pt x="16" y="31"/>
                      <a:pt x="17" y="31"/>
                    </a:cubicBezTo>
                    <a:cubicBezTo>
                      <a:pt x="17" y="30"/>
                      <a:pt x="17" y="30"/>
                      <a:pt x="18" y="30"/>
                    </a:cubicBezTo>
                    <a:cubicBezTo>
                      <a:pt x="18" y="30"/>
                      <a:pt x="19" y="30"/>
                      <a:pt x="20" y="30"/>
                    </a:cubicBezTo>
                    <a:cubicBezTo>
                      <a:pt x="21" y="30"/>
                      <a:pt x="22" y="30"/>
                      <a:pt x="23" y="30"/>
                    </a:cubicBezTo>
                    <a:cubicBezTo>
                      <a:pt x="23" y="30"/>
                      <a:pt x="23" y="30"/>
                      <a:pt x="23" y="30"/>
                    </a:cubicBezTo>
                    <a:cubicBezTo>
                      <a:pt x="24" y="30"/>
                      <a:pt x="24" y="30"/>
                      <a:pt x="25" y="30"/>
                    </a:cubicBezTo>
                    <a:cubicBezTo>
                      <a:pt x="26" y="29"/>
                      <a:pt x="25" y="30"/>
                      <a:pt x="26" y="30"/>
                    </a:cubicBezTo>
                    <a:cubicBezTo>
                      <a:pt x="26" y="30"/>
                      <a:pt x="26" y="29"/>
                      <a:pt x="27" y="29"/>
                    </a:cubicBezTo>
                    <a:cubicBezTo>
                      <a:pt x="27" y="28"/>
                      <a:pt x="27" y="28"/>
                      <a:pt x="28" y="27"/>
                    </a:cubicBezTo>
                    <a:cubicBezTo>
                      <a:pt x="28" y="27"/>
                      <a:pt x="29" y="27"/>
                      <a:pt x="29" y="27"/>
                    </a:cubicBezTo>
                    <a:cubicBezTo>
                      <a:pt x="29" y="27"/>
                      <a:pt x="30" y="26"/>
                      <a:pt x="30" y="26"/>
                    </a:cubicBezTo>
                    <a:cubicBezTo>
                      <a:pt x="30" y="26"/>
                      <a:pt x="30" y="27"/>
                      <a:pt x="30" y="26"/>
                    </a:cubicBezTo>
                    <a:cubicBezTo>
                      <a:pt x="30" y="26"/>
                      <a:pt x="31" y="26"/>
                      <a:pt x="31" y="26"/>
                    </a:cubicBezTo>
                    <a:cubicBezTo>
                      <a:pt x="31" y="26"/>
                      <a:pt x="30" y="26"/>
                      <a:pt x="30" y="26"/>
                    </a:cubicBezTo>
                    <a:cubicBezTo>
                      <a:pt x="31" y="25"/>
                      <a:pt x="31" y="25"/>
                      <a:pt x="31" y="25"/>
                    </a:cubicBezTo>
                    <a:cubicBezTo>
                      <a:pt x="31" y="25"/>
                      <a:pt x="31" y="24"/>
                      <a:pt x="31" y="24"/>
                    </a:cubicBezTo>
                    <a:cubicBezTo>
                      <a:pt x="32" y="23"/>
                      <a:pt x="33" y="22"/>
                      <a:pt x="34" y="22"/>
                    </a:cubicBezTo>
                    <a:cubicBezTo>
                      <a:pt x="33" y="21"/>
                      <a:pt x="33" y="20"/>
                      <a:pt x="32" y="19"/>
                    </a:cubicBezTo>
                    <a:cubicBezTo>
                      <a:pt x="32" y="18"/>
                      <a:pt x="33" y="17"/>
                      <a:pt x="34" y="16"/>
                    </a:cubicBezTo>
                    <a:cubicBezTo>
                      <a:pt x="34" y="15"/>
                      <a:pt x="35" y="14"/>
                      <a:pt x="36" y="13"/>
                    </a:cubicBezTo>
                    <a:cubicBezTo>
                      <a:pt x="36" y="13"/>
                      <a:pt x="36" y="13"/>
                      <a:pt x="36" y="13"/>
                    </a:cubicBezTo>
                    <a:cubicBezTo>
                      <a:pt x="36" y="13"/>
                      <a:pt x="36" y="12"/>
                      <a:pt x="37" y="12"/>
                    </a:cubicBezTo>
                    <a:cubicBezTo>
                      <a:pt x="37" y="12"/>
                      <a:pt x="39" y="11"/>
                      <a:pt x="39" y="11"/>
                    </a:cubicBezTo>
                    <a:cubicBezTo>
                      <a:pt x="40" y="11"/>
                      <a:pt x="41" y="10"/>
                      <a:pt x="42" y="10"/>
                    </a:cubicBezTo>
                    <a:cubicBezTo>
                      <a:pt x="43" y="9"/>
                      <a:pt x="44" y="9"/>
                      <a:pt x="4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7" name="Freeform 255"/>
              <p:cNvSpPr/>
              <p:nvPr/>
            </p:nvSpPr>
            <p:spPr bwMode="auto">
              <a:xfrm>
                <a:off x="2749" y="1868"/>
                <a:ext cx="8" cy="3"/>
              </a:xfrm>
              <a:custGeom>
                <a:avLst/>
                <a:gdLst>
                  <a:gd name="T0" fmla="*/ 3 w 3"/>
                  <a:gd name="T1" fmla="*/ 1 h 1"/>
                  <a:gd name="T2" fmla="*/ 3 w 3"/>
                  <a:gd name="T3" fmla="*/ 1 h 1"/>
                  <a:gd name="T4" fmla="*/ 3 w 3"/>
                  <a:gd name="T5" fmla="*/ 1 h 1"/>
                  <a:gd name="T6" fmla="*/ 3 w 3"/>
                  <a:gd name="T7" fmla="*/ 1 h 1"/>
                  <a:gd name="T8" fmla="*/ 3 w 3"/>
                  <a:gd name="T9" fmla="*/ 1 h 1"/>
                  <a:gd name="T10" fmla="*/ 3 w 3"/>
                  <a:gd name="T11" fmla="*/ 1 h 1"/>
                  <a:gd name="T12" fmla="*/ 3 w 3"/>
                  <a:gd name="T13" fmla="*/ 1 h 1"/>
                  <a:gd name="T14" fmla="*/ 3 w 3"/>
                  <a:gd name="T15" fmla="*/ 1 h 1"/>
                  <a:gd name="T16" fmla="*/ 3 w 3"/>
                  <a:gd name="T17" fmla="*/ 1 h 1"/>
                  <a:gd name="T18" fmla="*/ 3 w 3"/>
                  <a:gd name="T19" fmla="*/ 1 h 1"/>
                  <a:gd name="T20" fmla="*/ 3 w 3"/>
                  <a:gd name="T21" fmla="*/ 1 h 1"/>
                  <a:gd name="T22" fmla="*/ 2 w 3"/>
                  <a:gd name="T23" fmla="*/ 1 h 1"/>
                  <a:gd name="T24" fmla="*/ 2 w 3"/>
                  <a:gd name="T25" fmla="*/ 1 h 1"/>
                  <a:gd name="T26" fmla="*/ 2 w 3"/>
                  <a:gd name="T27" fmla="*/ 1 h 1"/>
                  <a:gd name="T28" fmla="*/ 2 w 3"/>
                  <a:gd name="T29" fmla="*/ 1 h 1"/>
                  <a:gd name="T30" fmla="*/ 2 w 3"/>
                  <a:gd name="T31" fmla="*/ 0 h 1"/>
                  <a:gd name="T32" fmla="*/ 2 w 3"/>
                  <a:gd name="T33" fmla="*/ 0 h 1"/>
                  <a:gd name="T34" fmla="*/ 2 w 3"/>
                  <a:gd name="T35" fmla="*/ 0 h 1"/>
                  <a:gd name="T36" fmla="*/ 2 w 3"/>
                  <a:gd name="T37" fmla="*/ 0 h 1"/>
                  <a:gd name="T38" fmla="*/ 2 w 3"/>
                  <a:gd name="T39" fmla="*/ 0 h 1"/>
                  <a:gd name="T40" fmla="*/ 2 w 3"/>
                  <a:gd name="T41" fmla="*/ 0 h 1"/>
                  <a:gd name="T42" fmla="*/ 2 w 3"/>
                  <a:gd name="T43" fmla="*/ 0 h 1"/>
                  <a:gd name="T44" fmla="*/ 2 w 3"/>
                  <a:gd name="T45" fmla="*/ 0 h 1"/>
                  <a:gd name="T46" fmla="*/ 2 w 3"/>
                  <a:gd name="T47" fmla="*/ 0 h 1"/>
                  <a:gd name="T48" fmla="*/ 1 w 3"/>
                  <a:gd name="T49" fmla="*/ 0 h 1"/>
                  <a:gd name="T50" fmla="*/ 1 w 3"/>
                  <a:gd name="T51" fmla="*/ 0 h 1"/>
                  <a:gd name="T52" fmla="*/ 1 w 3"/>
                  <a:gd name="T53" fmla="*/ 0 h 1"/>
                  <a:gd name="T54" fmla="*/ 1 w 3"/>
                  <a:gd name="T55" fmla="*/ 0 h 1"/>
                  <a:gd name="T56" fmla="*/ 1 w 3"/>
                  <a:gd name="T57" fmla="*/ 0 h 1"/>
                  <a:gd name="T58" fmla="*/ 0 w 3"/>
                  <a:gd name="T59" fmla="*/ 0 h 1"/>
                  <a:gd name="T60" fmla="*/ 3 w 3"/>
                  <a:gd name="T61" fmla="*/ 1 h 1"/>
                  <a:gd name="T62" fmla="*/ 3 w 3"/>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 h="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1" y="0"/>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8" name="Freeform 256"/>
              <p:cNvSpPr/>
              <p:nvPr/>
            </p:nvSpPr>
            <p:spPr bwMode="auto">
              <a:xfrm>
                <a:off x="2759" y="1871"/>
                <a:ext cx="0" cy="3"/>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99" name="Freeform 257"/>
              <p:cNvSpPr/>
              <p:nvPr/>
            </p:nvSpPr>
            <p:spPr bwMode="auto">
              <a:xfrm>
                <a:off x="2715" y="1826"/>
                <a:ext cx="52" cy="42"/>
              </a:xfrm>
              <a:custGeom>
                <a:avLst/>
                <a:gdLst>
                  <a:gd name="T0" fmla="*/ 14 w 20"/>
                  <a:gd name="T1" fmla="*/ 15 h 16"/>
                  <a:gd name="T2" fmla="*/ 13 w 20"/>
                  <a:gd name="T3" fmla="*/ 14 h 16"/>
                  <a:gd name="T4" fmla="*/ 12 w 20"/>
                  <a:gd name="T5" fmla="*/ 13 h 16"/>
                  <a:gd name="T6" fmla="*/ 11 w 20"/>
                  <a:gd name="T7" fmla="*/ 12 h 16"/>
                  <a:gd name="T8" fmla="*/ 11 w 20"/>
                  <a:gd name="T9" fmla="*/ 12 h 16"/>
                  <a:gd name="T10" fmla="*/ 10 w 20"/>
                  <a:gd name="T11" fmla="*/ 11 h 16"/>
                  <a:gd name="T12" fmla="*/ 10 w 20"/>
                  <a:gd name="T13" fmla="*/ 11 h 16"/>
                  <a:gd name="T14" fmla="*/ 9 w 20"/>
                  <a:gd name="T15" fmla="*/ 10 h 16"/>
                  <a:gd name="T16" fmla="*/ 9 w 20"/>
                  <a:gd name="T17" fmla="*/ 9 h 16"/>
                  <a:gd name="T18" fmla="*/ 8 w 20"/>
                  <a:gd name="T19" fmla="*/ 8 h 16"/>
                  <a:gd name="T20" fmla="*/ 7 w 20"/>
                  <a:gd name="T21" fmla="*/ 8 h 16"/>
                  <a:gd name="T22" fmla="*/ 7 w 20"/>
                  <a:gd name="T23" fmla="*/ 7 h 16"/>
                  <a:gd name="T24" fmla="*/ 8 w 20"/>
                  <a:gd name="T25" fmla="*/ 6 h 16"/>
                  <a:gd name="T26" fmla="*/ 9 w 20"/>
                  <a:gd name="T27" fmla="*/ 6 h 16"/>
                  <a:gd name="T28" fmla="*/ 10 w 20"/>
                  <a:gd name="T29" fmla="*/ 6 h 16"/>
                  <a:gd name="T30" fmla="*/ 10 w 20"/>
                  <a:gd name="T31" fmla="*/ 6 h 16"/>
                  <a:gd name="T32" fmla="*/ 11 w 20"/>
                  <a:gd name="T33" fmla="*/ 6 h 16"/>
                  <a:gd name="T34" fmla="*/ 12 w 20"/>
                  <a:gd name="T35" fmla="*/ 6 h 16"/>
                  <a:gd name="T36" fmla="*/ 13 w 20"/>
                  <a:gd name="T37" fmla="*/ 6 h 16"/>
                  <a:gd name="T38" fmla="*/ 14 w 20"/>
                  <a:gd name="T39" fmla="*/ 6 h 16"/>
                  <a:gd name="T40" fmla="*/ 15 w 20"/>
                  <a:gd name="T41" fmla="*/ 6 h 16"/>
                  <a:gd name="T42" fmla="*/ 16 w 20"/>
                  <a:gd name="T43" fmla="*/ 6 h 16"/>
                  <a:gd name="T44" fmla="*/ 16 w 20"/>
                  <a:gd name="T45" fmla="*/ 6 h 16"/>
                  <a:gd name="T46" fmla="*/ 18 w 20"/>
                  <a:gd name="T47" fmla="*/ 6 h 16"/>
                  <a:gd name="T48" fmla="*/ 18 w 20"/>
                  <a:gd name="T49" fmla="*/ 6 h 16"/>
                  <a:gd name="T50" fmla="*/ 19 w 20"/>
                  <a:gd name="T51" fmla="*/ 7 h 16"/>
                  <a:gd name="T52" fmla="*/ 20 w 20"/>
                  <a:gd name="T53" fmla="*/ 6 h 16"/>
                  <a:gd name="T54" fmla="*/ 19 w 20"/>
                  <a:gd name="T55" fmla="*/ 5 h 16"/>
                  <a:gd name="T56" fmla="*/ 19 w 20"/>
                  <a:gd name="T57" fmla="*/ 5 h 16"/>
                  <a:gd name="T58" fmla="*/ 19 w 20"/>
                  <a:gd name="T59" fmla="*/ 4 h 16"/>
                  <a:gd name="T60" fmla="*/ 18 w 20"/>
                  <a:gd name="T61" fmla="*/ 3 h 16"/>
                  <a:gd name="T62" fmla="*/ 18 w 20"/>
                  <a:gd name="T63" fmla="*/ 3 h 16"/>
                  <a:gd name="T64" fmla="*/ 17 w 20"/>
                  <a:gd name="T65" fmla="*/ 4 h 16"/>
                  <a:gd name="T66" fmla="*/ 15 w 20"/>
                  <a:gd name="T67" fmla="*/ 4 h 16"/>
                  <a:gd name="T68" fmla="*/ 14 w 20"/>
                  <a:gd name="T69" fmla="*/ 3 h 16"/>
                  <a:gd name="T70" fmla="*/ 13 w 20"/>
                  <a:gd name="T71" fmla="*/ 3 h 16"/>
                  <a:gd name="T72" fmla="*/ 13 w 20"/>
                  <a:gd name="T73" fmla="*/ 2 h 16"/>
                  <a:gd name="T74" fmla="*/ 13 w 20"/>
                  <a:gd name="T75" fmla="*/ 2 h 16"/>
                  <a:gd name="T76" fmla="*/ 12 w 20"/>
                  <a:gd name="T77" fmla="*/ 1 h 16"/>
                  <a:gd name="T78" fmla="*/ 11 w 20"/>
                  <a:gd name="T79" fmla="*/ 1 h 16"/>
                  <a:gd name="T80" fmla="*/ 11 w 20"/>
                  <a:gd name="T81" fmla="*/ 1 h 16"/>
                  <a:gd name="T82" fmla="*/ 10 w 20"/>
                  <a:gd name="T83" fmla="*/ 0 h 16"/>
                  <a:gd name="T84" fmla="*/ 10 w 20"/>
                  <a:gd name="T85" fmla="*/ 0 h 16"/>
                  <a:gd name="T86" fmla="*/ 9 w 20"/>
                  <a:gd name="T87" fmla="*/ 1 h 16"/>
                  <a:gd name="T88" fmla="*/ 8 w 20"/>
                  <a:gd name="T89" fmla="*/ 1 h 16"/>
                  <a:gd name="T90" fmla="*/ 8 w 20"/>
                  <a:gd name="T91" fmla="*/ 2 h 16"/>
                  <a:gd name="T92" fmla="*/ 8 w 20"/>
                  <a:gd name="T93" fmla="*/ 2 h 16"/>
                  <a:gd name="T94" fmla="*/ 7 w 20"/>
                  <a:gd name="T95" fmla="*/ 3 h 16"/>
                  <a:gd name="T96" fmla="*/ 7 w 20"/>
                  <a:gd name="T97" fmla="*/ 4 h 16"/>
                  <a:gd name="T98" fmla="*/ 7 w 20"/>
                  <a:gd name="T99" fmla="*/ 5 h 16"/>
                  <a:gd name="T100" fmla="*/ 5 w 20"/>
                  <a:gd name="T101" fmla="*/ 5 h 16"/>
                  <a:gd name="T102" fmla="*/ 4 w 20"/>
                  <a:gd name="T103" fmla="*/ 5 h 16"/>
                  <a:gd name="T104" fmla="*/ 4 w 20"/>
                  <a:gd name="T105" fmla="*/ 4 h 16"/>
                  <a:gd name="T106" fmla="*/ 3 w 20"/>
                  <a:gd name="T107" fmla="*/ 5 h 16"/>
                  <a:gd name="T108" fmla="*/ 2 w 20"/>
                  <a:gd name="T109" fmla="*/ 5 h 16"/>
                  <a:gd name="T110" fmla="*/ 1 w 20"/>
                  <a:gd name="T111" fmla="*/ 5 h 16"/>
                  <a:gd name="T112" fmla="*/ 0 w 20"/>
                  <a:gd name="T113" fmla="*/ 5 h 16"/>
                  <a:gd name="T114" fmla="*/ 3 w 20"/>
                  <a:gd name="T115" fmla="*/ 6 h 16"/>
                  <a:gd name="T116" fmla="*/ 10 w 20"/>
                  <a:gd name="T117"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6">
                    <a:moveTo>
                      <a:pt x="14" y="16"/>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7"/>
                    </a:cubicBezTo>
                    <a:cubicBezTo>
                      <a:pt x="7" y="7"/>
                      <a:pt x="7" y="7"/>
                      <a:pt x="8" y="7"/>
                    </a:cubicBezTo>
                    <a:cubicBezTo>
                      <a:pt x="7" y="7"/>
                      <a:pt x="7" y="7"/>
                      <a:pt x="7" y="7"/>
                    </a:cubicBezTo>
                    <a:cubicBezTo>
                      <a:pt x="7" y="7"/>
                      <a:pt x="7" y="7"/>
                      <a:pt x="7" y="7"/>
                    </a:cubicBezTo>
                    <a:cubicBezTo>
                      <a:pt x="8" y="7"/>
                      <a:pt x="8" y="7"/>
                      <a:pt x="8" y="7"/>
                    </a:cubicBezTo>
                    <a:cubicBezTo>
                      <a:pt x="8" y="7"/>
                      <a:pt x="8" y="7"/>
                      <a:pt x="8" y="7"/>
                    </a:cubicBezTo>
                    <a:cubicBezTo>
                      <a:pt x="7" y="7"/>
                      <a:pt x="7" y="7"/>
                      <a:pt x="7" y="7"/>
                    </a:cubicBezTo>
                    <a:cubicBezTo>
                      <a:pt x="7" y="7"/>
                      <a:pt x="7" y="7"/>
                      <a:pt x="7" y="7"/>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6"/>
                    </a:cubicBezTo>
                    <a:cubicBezTo>
                      <a:pt x="0" y="6"/>
                      <a:pt x="0" y="6"/>
                      <a:pt x="0" y="6"/>
                    </a:cubicBezTo>
                    <a:cubicBezTo>
                      <a:pt x="0" y="7"/>
                      <a:pt x="1" y="7"/>
                      <a:pt x="1" y="7"/>
                    </a:cubicBezTo>
                    <a:cubicBezTo>
                      <a:pt x="1" y="7"/>
                      <a:pt x="1" y="7"/>
                      <a:pt x="1" y="7"/>
                    </a:cubicBezTo>
                    <a:cubicBezTo>
                      <a:pt x="1" y="7"/>
                      <a:pt x="1" y="8"/>
                      <a:pt x="1" y="8"/>
                    </a:cubicBezTo>
                    <a:cubicBezTo>
                      <a:pt x="1" y="7"/>
                      <a:pt x="1" y="6"/>
                      <a:pt x="2" y="7"/>
                    </a:cubicBezTo>
                    <a:cubicBezTo>
                      <a:pt x="2" y="6"/>
                      <a:pt x="2" y="6"/>
                      <a:pt x="2" y="5"/>
                    </a:cubicBezTo>
                    <a:cubicBezTo>
                      <a:pt x="3" y="5"/>
                      <a:pt x="3" y="5"/>
                      <a:pt x="3" y="6"/>
                    </a:cubicBezTo>
                    <a:cubicBezTo>
                      <a:pt x="4" y="6"/>
                      <a:pt x="5" y="7"/>
                      <a:pt x="5" y="7"/>
                    </a:cubicBezTo>
                    <a:cubicBezTo>
                      <a:pt x="5" y="8"/>
                      <a:pt x="5" y="8"/>
                      <a:pt x="5" y="9"/>
                    </a:cubicBezTo>
                    <a:cubicBezTo>
                      <a:pt x="6" y="10"/>
                      <a:pt x="7" y="10"/>
                      <a:pt x="7" y="11"/>
                    </a:cubicBezTo>
                    <a:cubicBezTo>
                      <a:pt x="7" y="10"/>
                      <a:pt x="6" y="9"/>
                      <a:pt x="6" y="10"/>
                    </a:cubicBezTo>
                    <a:cubicBezTo>
                      <a:pt x="5" y="10"/>
                      <a:pt x="6" y="10"/>
                      <a:pt x="6" y="11"/>
                    </a:cubicBezTo>
                    <a:cubicBezTo>
                      <a:pt x="6" y="11"/>
                      <a:pt x="7" y="12"/>
                      <a:pt x="7" y="12"/>
                    </a:cubicBezTo>
                    <a:cubicBezTo>
                      <a:pt x="8" y="12"/>
                      <a:pt x="8" y="12"/>
                      <a:pt x="8" y="13"/>
                    </a:cubicBezTo>
                    <a:cubicBezTo>
                      <a:pt x="9" y="13"/>
                      <a:pt x="9" y="13"/>
                      <a:pt x="9" y="13"/>
                    </a:cubicBezTo>
                    <a:cubicBezTo>
                      <a:pt x="9" y="13"/>
                      <a:pt x="9" y="13"/>
                      <a:pt x="10" y="13"/>
                    </a:cubicBezTo>
                    <a:cubicBezTo>
                      <a:pt x="10" y="13"/>
                      <a:pt x="10" y="13"/>
                      <a:pt x="10" y="13"/>
                    </a:cubicBezTo>
                    <a:cubicBezTo>
                      <a:pt x="11" y="13"/>
                      <a:pt x="11" y="14"/>
                      <a:pt x="12" y="14"/>
                    </a:cubicBezTo>
                    <a:cubicBezTo>
                      <a:pt x="12" y="14"/>
                      <a:pt x="13" y="15"/>
                      <a:pt x="13" y="15"/>
                    </a:cubicBezTo>
                    <a:cubicBezTo>
                      <a:pt x="14" y="15"/>
                      <a:pt x="14" y="16"/>
                      <a:pt x="14" y="16"/>
                    </a:cubicBezTo>
                    <a:cubicBezTo>
                      <a:pt x="14" y="16"/>
                      <a:pt x="14" y="16"/>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0" name="Freeform 258"/>
              <p:cNvSpPr>
                <a:spLocks noEditPoints="1"/>
              </p:cNvSpPr>
              <p:nvPr/>
            </p:nvSpPr>
            <p:spPr bwMode="auto">
              <a:xfrm>
                <a:off x="2775" y="1881"/>
                <a:ext cx="76" cy="74"/>
              </a:xfrm>
              <a:custGeom>
                <a:avLst/>
                <a:gdLst>
                  <a:gd name="T0" fmla="*/ 28 w 29"/>
                  <a:gd name="T1" fmla="*/ 21 h 28"/>
                  <a:gd name="T2" fmla="*/ 29 w 29"/>
                  <a:gd name="T3" fmla="*/ 23 h 28"/>
                  <a:gd name="T4" fmla="*/ 19 w 29"/>
                  <a:gd name="T5" fmla="*/ 20 h 28"/>
                  <a:gd name="T6" fmla="*/ 18 w 29"/>
                  <a:gd name="T7" fmla="*/ 26 h 28"/>
                  <a:gd name="T8" fmla="*/ 17 w 29"/>
                  <a:gd name="T9" fmla="*/ 28 h 28"/>
                  <a:gd name="T10" fmla="*/ 13 w 29"/>
                  <a:gd name="T11" fmla="*/ 11 h 28"/>
                  <a:gd name="T12" fmla="*/ 15 w 29"/>
                  <a:gd name="T13" fmla="*/ 15 h 28"/>
                  <a:gd name="T14" fmla="*/ 14 w 29"/>
                  <a:gd name="T15" fmla="*/ 13 h 28"/>
                  <a:gd name="T16" fmla="*/ 12 w 29"/>
                  <a:gd name="T17" fmla="*/ 16 h 28"/>
                  <a:gd name="T18" fmla="*/ 23 w 29"/>
                  <a:gd name="T19" fmla="*/ 1 h 28"/>
                  <a:gd name="T20" fmla="*/ 23 w 29"/>
                  <a:gd name="T21" fmla="*/ 0 h 28"/>
                  <a:gd name="T22" fmla="*/ 22 w 29"/>
                  <a:gd name="T23" fmla="*/ 0 h 28"/>
                  <a:gd name="T24" fmla="*/ 22 w 29"/>
                  <a:gd name="T25" fmla="*/ 1 h 28"/>
                  <a:gd name="T26" fmla="*/ 22 w 29"/>
                  <a:gd name="T27" fmla="*/ 2 h 28"/>
                  <a:gd name="T28" fmla="*/ 21 w 29"/>
                  <a:gd name="T29" fmla="*/ 2 h 28"/>
                  <a:gd name="T30" fmla="*/ 20 w 29"/>
                  <a:gd name="T31" fmla="*/ 2 h 28"/>
                  <a:gd name="T32" fmla="*/ 19 w 29"/>
                  <a:gd name="T33" fmla="*/ 2 h 28"/>
                  <a:gd name="T34" fmla="*/ 18 w 29"/>
                  <a:gd name="T35" fmla="*/ 2 h 28"/>
                  <a:gd name="T36" fmla="*/ 17 w 29"/>
                  <a:gd name="T37" fmla="*/ 2 h 28"/>
                  <a:gd name="T38" fmla="*/ 17 w 29"/>
                  <a:gd name="T39" fmla="*/ 2 h 28"/>
                  <a:gd name="T40" fmla="*/ 16 w 29"/>
                  <a:gd name="T41" fmla="*/ 1 h 28"/>
                  <a:gd name="T42" fmla="*/ 15 w 29"/>
                  <a:gd name="T43" fmla="*/ 1 h 28"/>
                  <a:gd name="T44" fmla="*/ 15 w 29"/>
                  <a:gd name="T45" fmla="*/ 1 h 28"/>
                  <a:gd name="T46" fmla="*/ 14 w 29"/>
                  <a:gd name="T47" fmla="*/ 1 h 28"/>
                  <a:gd name="T48" fmla="*/ 13 w 29"/>
                  <a:gd name="T49" fmla="*/ 2 h 28"/>
                  <a:gd name="T50" fmla="*/ 12 w 29"/>
                  <a:gd name="T51" fmla="*/ 2 h 28"/>
                  <a:gd name="T52" fmla="*/ 10 w 29"/>
                  <a:gd name="T53" fmla="*/ 2 h 28"/>
                  <a:gd name="T54" fmla="*/ 9 w 29"/>
                  <a:gd name="T55" fmla="*/ 3 h 28"/>
                  <a:gd name="T56" fmla="*/ 8 w 29"/>
                  <a:gd name="T57" fmla="*/ 3 h 28"/>
                  <a:gd name="T58" fmla="*/ 8 w 29"/>
                  <a:gd name="T59" fmla="*/ 3 h 28"/>
                  <a:gd name="T60" fmla="*/ 7 w 29"/>
                  <a:gd name="T61" fmla="*/ 3 h 28"/>
                  <a:gd name="T62" fmla="*/ 7 w 29"/>
                  <a:gd name="T63" fmla="*/ 3 h 28"/>
                  <a:gd name="T64" fmla="*/ 6 w 29"/>
                  <a:gd name="T65" fmla="*/ 4 h 28"/>
                  <a:gd name="T66" fmla="*/ 5 w 29"/>
                  <a:gd name="T67" fmla="*/ 4 h 28"/>
                  <a:gd name="T68" fmla="*/ 4 w 29"/>
                  <a:gd name="T69" fmla="*/ 4 h 28"/>
                  <a:gd name="T70" fmla="*/ 3 w 29"/>
                  <a:gd name="T71" fmla="*/ 5 h 28"/>
                  <a:gd name="T72" fmla="*/ 3 w 29"/>
                  <a:gd name="T73" fmla="*/ 6 h 28"/>
                  <a:gd name="T74" fmla="*/ 3 w 29"/>
                  <a:gd name="T75" fmla="*/ 6 h 28"/>
                  <a:gd name="T76" fmla="*/ 2 w 29"/>
                  <a:gd name="T77" fmla="*/ 7 h 28"/>
                  <a:gd name="T78" fmla="*/ 1 w 29"/>
                  <a:gd name="T79" fmla="*/ 8 h 28"/>
                  <a:gd name="T80" fmla="*/ 1 w 29"/>
                  <a:gd name="T81" fmla="*/ 8 h 28"/>
                  <a:gd name="T82" fmla="*/ 1 w 29"/>
                  <a:gd name="T83" fmla="*/ 9 h 28"/>
                  <a:gd name="T84" fmla="*/ 3 w 29"/>
                  <a:gd name="T85" fmla="*/ 12 h 28"/>
                  <a:gd name="T86" fmla="*/ 4 w 29"/>
                  <a:gd name="T87" fmla="*/ 13 h 28"/>
                  <a:gd name="T88" fmla="*/ 8 w 29"/>
                  <a:gd name="T89" fmla="*/ 14 h 28"/>
                  <a:gd name="T90" fmla="*/ 4 w 29"/>
                  <a:gd name="T91" fmla="*/ 16 h 28"/>
                  <a:gd name="T92" fmla="*/ 7 w 29"/>
                  <a:gd name="T93" fmla="*/ 20 h 28"/>
                  <a:gd name="T94" fmla="*/ 12 w 29"/>
                  <a:gd name="T95" fmla="*/ 18 h 28"/>
                  <a:gd name="T96" fmla="*/ 13 w 29"/>
                  <a:gd name="T97" fmla="*/ 16 h 28"/>
                  <a:gd name="T98" fmla="*/ 14 w 29"/>
                  <a:gd name="T99" fmla="*/ 15 h 28"/>
                  <a:gd name="T100" fmla="*/ 11 w 29"/>
                  <a:gd name="T101" fmla="*/ 10 h 28"/>
                  <a:gd name="T102" fmla="*/ 9 w 29"/>
                  <a:gd name="T103" fmla="*/ 7 h 28"/>
                  <a:gd name="T104" fmla="*/ 12 w 29"/>
                  <a:gd name="T105" fmla="*/ 7 h 28"/>
                  <a:gd name="T106" fmla="*/ 14 w 29"/>
                  <a:gd name="T107" fmla="*/ 6 h 28"/>
                  <a:gd name="T108" fmla="*/ 21 w 29"/>
                  <a:gd name="T109" fmla="*/ 4 h 28"/>
                  <a:gd name="T110" fmla="*/ 22 w 29"/>
                  <a:gd name="T111" fmla="*/ 4 h 28"/>
                  <a:gd name="T112" fmla="*/ 22 w 29"/>
                  <a:gd name="T113" fmla="*/ 3 h 28"/>
                  <a:gd name="T114" fmla="*/ 23 w 29"/>
                  <a:gd name="T115" fmla="*/ 2 h 28"/>
                  <a:gd name="T116" fmla="*/ 23 w 29"/>
                  <a:gd name="T117" fmla="*/ 1 h 28"/>
                  <a:gd name="T118" fmla="*/ 19 w 29"/>
                  <a:gd name="T11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 h="28">
                    <a:moveTo>
                      <a:pt x="21" y="13"/>
                    </a:moveTo>
                    <a:cubicBezTo>
                      <a:pt x="21" y="13"/>
                      <a:pt x="21" y="13"/>
                      <a:pt x="21" y="13"/>
                    </a:cubicBezTo>
                    <a:cubicBezTo>
                      <a:pt x="21" y="14"/>
                      <a:pt x="21" y="15"/>
                      <a:pt x="21" y="15"/>
                    </a:cubicBezTo>
                    <a:cubicBezTo>
                      <a:pt x="22" y="15"/>
                      <a:pt x="22" y="14"/>
                      <a:pt x="22" y="14"/>
                    </a:cubicBezTo>
                    <a:cubicBezTo>
                      <a:pt x="22" y="13"/>
                      <a:pt x="22" y="13"/>
                      <a:pt x="21" y="13"/>
                    </a:cubicBezTo>
                    <a:close/>
                    <a:moveTo>
                      <a:pt x="28" y="21"/>
                    </a:moveTo>
                    <a:cubicBezTo>
                      <a:pt x="28" y="21"/>
                      <a:pt x="28" y="22"/>
                      <a:pt x="28" y="22"/>
                    </a:cubicBezTo>
                    <a:cubicBezTo>
                      <a:pt x="28" y="22"/>
                      <a:pt x="28" y="21"/>
                      <a:pt x="28" y="21"/>
                    </a:cubicBezTo>
                    <a:close/>
                    <a:moveTo>
                      <a:pt x="29" y="22"/>
                    </a:moveTo>
                    <a:cubicBezTo>
                      <a:pt x="29" y="22"/>
                      <a:pt x="29" y="22"/>
                      <a:pt x="28" y="22"/>
                    </a:cubicBezTo>
                    <a:cubicBezTo>
                      <a:pt x="28" y="23"/>
                      <a:pt x="28" y="23"/>
                      <a:pt x="27" y="23"/>
                    </a:cubicBezTo>
                    <a:cubicBezTo>
                      <a:pt x="27" y="23"/>
                      <a:pt x="27" y="24"/>
                      <a:pt x="28" y="24"/>
                    </a:cubicBezTo>
                    <a:cubicBezTo>
                      <a:pt x="28" y="24"/>
                      <a:pt x="27" y="24"/>
                      <a:pt x="27" y="24"/>
                    </a:cubicBezTo>
                    <a:cubicBezTo>
                      <a:pt x="28" y="24"/>
                      <a:pt x="28" y="24"/>
                      <a:pt x="28" y="24"/>
                    </a:cubicBezTo>
                    <a:cubicBezTo>
                      <a:pt x="28" y="24"/>
                      <a:pt x="29" y="23"/>
                      <a:pt x="29" y="24"/>
                    </a:cubicBezTo>
                    <a:cubicBezTo>
                      <a:pt x="29" y="23"/>
                      <a:pt x="29" y="23"/>
                      <a:pt x="29" y="23"/>
                    </a:cubicBezTo>
                    <a:cubicBezTo>
                      <a:pt x="29" y="23"/>
                      <a:pt x="29" y="22"/>
                      <a:pt x="29" y="22"/>
                    </a:cubicBezTo>
                    <a:close/>
                    <a:moveTo>
                      <a:pt x="25" y="17"/>
                    </a:moveTo>
                    <a:cubicBezTo>
                      <a:pt x="25" y="16"/>
                      <a:pt x="24" y="16"/>
                      <a:pt x="24" y="17"/>
                    </a:cubicBezTo>
                    <a:cubicBezTo>
                      <a:pt x="24" y="17"/>
                      <a:pt x="24" y="17"/>
                      <a:pt x="24" y="17"/>
                    </a:cubicBezTo>
                    <a:cubicBezTo>
                      <a:pt x="25" y="17"/>
                      <a:pt x="25" y="17"/>
                      <a:pt x="25" y="17"/>
                    </a:cubicBezTo>
                    <a:close/>
                    <a:moveTo>
                      <a:pt x="17" y="18"/>
                    </a:moveTo>
                    <a:cubicBezTo>
                      <a:pt x="18" y="18"/>
                      <a:pt x="17" y="17"/>
                      <a:pt x="17" y="18"/>
                    </a:cubicBezTo>
                    <a:close/>
                    <a:moveTo>
                      <a:pt x="19" y="20"/>
                    </a:moveTo>
                    <a:cubicBezTo>
                      <a:pt x="20" y="20"/>
                      <a:pt x="20" y="20"/>
                      <a:pt x="20" y="19"/>
                    </a:cubicBezTo>
                    <a:cubicBezTo>
                      <a:pt x="20" y="19"/>
                      <a:pt x="19" y="19"/>
                      <a:pt x="19" y="19"/>
                    </a:cubicBezTo>
                    <a:cubicBezTo>
                      <a:pt x="19" y="20"/>
                      <a:pt x="19" y="20"/>
                      <a:pt x="19" y="20"/>
                    </a:cubicBezTo>
                    <a:close/>
                    <a:moveTo>
                      <a:pt x="21" y="27"/>
                    </a:moveTo>
                    <a:cubicBezTo>
                      <a:pt x="21" y="27"/>
                      <a:pt x="21" y="27"/>
                      <a:pt x="21" y="27"/>
                    </a:cubicBezTo>
                    <a:cubicBezTo>
                      <a:pt x="21" y="27"/>
                      <a:pt x="20" y="27"/>
                      <a:pt x="20" y="27"/>
                    </a:cubicBezTo>
                    <a:cubicBezTo>
                      <a:pt x="20" y="27"/>
                      <a:pt x="20" y="27"/>
                      <a:pt x="20" y="27"/>
                    </a:cubicBezTo>
                    <a:cubicBezTo>
                      <a:pt x="19" y="27"/>
                      <a:pt x="18" y="26"/>
                      <a:pt x="18" y="26"/>
                    </a:cubicBezTo>
                    <a:cubicBezTo>
                      <a:pt x="17" y="26"/>
                      <a:pt x="16" y="27"/>
                      <a:pt x="15" y="26"/>
                    </a:cubicBezTo>
                    <a:cubicBezTo>
                      <a:pt x="15" y="26"/>
                      <a:pt x="14" y="26"/>
                      <a:pt x="15" y="26"/>
                    </a:cubicBezTo>
                    <a:cubicBezTo>
                      <a:pt x="15" y="26"/>
                      <a:pt x="15" y="26"/>
                      <a:pt x="15" y="26"/>
                    </a:cubicBezTo>
                    <a:cubicBezTo>
                      <a:pt x="15" y="25"/>
                      <a:pt x="14" y="26"/>
                      <a:pt x="14" y="26"/>
                    </a:cubicBezTo>
                    <a:cubicBezTo>
                      <a:pt x="13" y="26"/>
                      <a:pt x="13" y="25"/>
                      <a:pt x="13" y="25"/>
                    </a:cubicBezTo>
                    <a:cubicBezTo>
                      <a:pt x="13" y="26"/>
                      <a:pt x="13" y="26"/>
                      <a:pt x="12" y="27"/>
                    </a:cubicBezTo>
                    <a:cubicBezTo>
                      <a:pt x="14" y="27"/>
                      <a:pt x="15" y="27"/>
                      <a:pt x="16" y="27"/>
                    </a:cubicBezTo>
                    <a:cubicBezTo>
                      <a:pt x="16" y="27"/>
                      <a:pt x="17" y="28"/>
                      <a:pt x="17" y="28"/>
                    </a:cubicBezTo>
                    <a:cubicBezTo>
                      <a:pt x="18" y="28"/>
                      <a:pt x="19" y="28"/>
                      <a:pt x="20" y="28"/>
                    </a:cubicBezTo>
                    <a:cubicBezTo>
                      <a:pt x="21" y="28"/>
                      <a:pt x="21" y="28"/>
                      <a:pt x="22" y="28"/>
                    </a:cubicBezTo>
                    <a:cubicBezTo>
                      <a:pt x="22" y="28"/>
                      <a:pt x="22" y="28"/>
                      <a:pt x="22" y="27"/>
                    </a:cubicBezTo>
                    <a:cubicBezTo>
                      <a:pt x="22" y="27"/>
                      <a:pt x="22" y="27"/>
                      <a:pt x="22" y="27"/>
                    </a:cubicBezTo>
                    <a:cubicBezTo>
                      <a:pt x="22" y="27"/>
                      <a:pt x="22" y="27"/>
                      <a:pt x="22" y="27"/>
                    </a:cubicBezTo>
                    <a:cubicBezTo>
                      <a:pt x="22" y="27"/>
                      <a:pt x="22" y="27"/>
                      <a:pt x="22" y="27"/>
                    </a:cubicBezTo>
                    <a:cubicBezTo>
                      <a:pt x="22" y="27"/>
                      <a:pt x="22" y="27"/>
                      <a:pt x="21" y="27"/>
                    </a:cubicBezTo>
                    <a:close/>
                    <a:moveTo>
                      <a:pt x="13" y="11"/>
                    </a:moveTo>
                    <a:cubicBezTo>
                      <a:pt x="13" y="11"/>
                      <a:pt x="13" y="11"/>
                      <a:pt x="13" y="11"/>
                    </a:cubicBezTo>
                    <a:cubicBezTo>
                      <a:pt x="13" y="11"/>
                      <a:pt x="13" y="11"/>
                      <a:pt x="13" y="11"/>
                    </a:cubicBezTo>
                    <a:close/>
                    <a:moveTo>
                      <a:pt x="12" y="11"/>
                    </a:moveTo>
                    <a:cubicBezTo>
                      <a:pt x="11" y="11"/>
                      <a:pt x="11" y="12"/>
                      <a:pt x="10" y="12"/>
                    </a:cubicBezTo>
                    <a:cubicBezTo>
                      <a:pt x="10" y="12"/>
                      <a:pt x="11" y="12"/>
                      <a:pt x="11" y="12"/>
                    </a:cubicBezTo>
                    <a:cubicBezTo>
                      <a:pt x="12" y="13"/>
                      <a:pt x="12" y="13"/>
                      <a:pt x="13" y="14"/>
                    </a:cubicBezTo>
                    <a:cubicBezTo>
                      <a:pt x="13" y="14"/>
                      <a:pt x="14" y="14"/>
                      <a:pt x="14" y="14"/>
                    </a:cubicBezTo>
                    <a:cubicBezTo>
                      <a:pt x="15" y="14"/>
                      <a:pt x="15" y="15"/>
                      <a:pt x="15" y="15"/>
                    </a:cubicBezTo>
                    <a:cubicBezTo>
                      <a:pt x="15" y="15"/>
                      <a:pt x="15" y="16"/>
                      <a:pt x="16" y="16"/>
                    </a:cubicBezTo>
                    <a:cubicBezTo>
                      <a:pt x="16" y="16"/>
                      <a:pt x="16" y="15"/>
                      <a:pt x="16" y="15"/>
                    </a:cubicBezTo>
                    <a:cubicBezTo>
                      <a:pt x="16" y="15"/>
                      <a:pt x="15" y="15"/>
                      <a:pt x="15" y="14"/>
                    </a:cubicBezTo>
                    <a:cubicBezTo>
                      <a:pt x="15" y="14"/>
                      <a:pt x="15" y="14"/>
                      <a:pt x="15" y="14"/>
                    </a:cubicBezTo>
                    <a:cubicBezTo>
                      <a:pt x="15" y="14"/>
                      <a:pt x="15" y="14"/>
                      <a:pt x="15" y="13"/>
                    </a:cubicBezTo>
                    <a:cubicBezTo>
                      <a:pt x="15" y="13"/>
                      <a:pt x="15" y="13"/>
                      <a:pt x="15" y="13"/>
                    </a:cubicBezTo>
                    <a:cubicBezTo>
                      <a:pt x="15" y="13"/>
                      <a:pt x="15" y="13"/>
                      <a:pt x="15" y="13"/>
                    </a:cubicBezTo>
                    <a:cubicBezTo>
                      <a:pt x="14" y="13"/>
                      <a:pt x="14" y="13"/>
                      <a:pt x="14" y="13"/>
                    </a:cubicBezTo>
                    <a:cubicBezTo>
                      <a:pt x="13" y="13"/>
                      <a:pt x="13" y="13"/>
                      <a:pt x="13" y="13"/>
                    </a:cubicBezTo>
                    <a:cubicBezTo>
                      <a:pt x="13" y="12"/>
                      <a:pt x="13" y="13"/>
                      <a:pt x="12" y="12"/>
                    </a:cubicBezTo>
                    <a:cubicBezTo>
                      <a:pt x="12" y="12"/>
                      <a:pt x="12" y="11"/>
                      <a:pt x="12" y="11"/>
                    </a:cubicBezTo>
                    <a:close/>
                    <a:moveTo>
                      <a:pt x="16" y="18"/>
                    </a:moveTo>
                    <a:cubicBezTo>
                      <a:pt x="16" y="18"/>
                      <a:pt x="16" y="18"/>
                      <a:pt x="16" y="18"/>
                    </a:cubicBezTo>
                    <a:cubicBezTo>
                      <a:pt x="16" y="18"/>
                      <a:pt x="16" y="18"/>
                      <a:pt x="16" y="18"/>
                    </a:cubicBezTo>
                    <a:close/>
                    <a:moveTo>
                      <a:pt x="12" y="16"/>
                    </a:moveTo>
                    <a:cubicBezTo>
                      <a:pt x="12" y="16"/>
                      <a:pt x="12" y="16"/>
                      <a:pt x="12" y="16"/>
                    </a:cubicBezTo>
                    <a:cubicBezTo>
                      <a:pt x="12" y="16"/>
                      <a:pt x="12" y="16"/>
                      <a:pt x="12" y="16"/>
                    </a:cubicBezTo>
                    <a:close/>
                    <a:moveTo>
                      <a:pt x="25" y="26"/>
                    </a:moveTo>
                    <a:cubicBezTo>
                      <a:pt x="26" y="26"/>
                      <a:pt x="26" y="26"/>
                      <a:pt x="26" y="26"/>
                    </a:cubicBezTo>
                    <a:cubicBezTo>
                      <a:pt x="26" y="26"/>
                      <a:pt x="25" y="26"/>
                      <a:pt x="25" y="25"/>
                    </a:cubicBezTo>
                    <a:cubicBezTo>
                      <a:pt x="25" y="25"/>
                      <a:pt x="26" y="25"/>
                      <a:pt x="26" y="25"/>
                    </a:cubicBezTo>
                    <a:cubicBezTo>
                      <a:pt x="25" y="25"/>
                      <a:pt x="25" y="25"/>
                      <a:pt x="25" y="26"/>
                    </a:cubicBezTo>
                    <a:close/>
                    <a:moveTo>
                      <a:pt x="23" y="1"/>
                    </a:move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10"/>
                      <a:pt x="1" y="10"/>
                    </a:cubicBezTo>
                    <a:cubicBezTo>
                      <a:pt x="1" y="11"/>
                      <a:pt x="2" y="11"/>
                      <a:pt x="2" y="11"/>
                    </a:cubicBezTo>
                    <a:cubicBezTo>
                      <a:pt x="2" y="11"/>
                      <a:pt x="2" y="12"/>
                      <a:pt x="3" y="12"/>
                    </a:cubicBezTo>
                    <a:cubicBezTo>
                      <a:pt x="3" y="11"/>
                      <a:pt x="3" y="11"/>
                      <a:pt x="3" y="11"/>
                    </a:cubicBezTo>
                    <a:cubicBezTo>
                      <a:pt x="3" y="11"/>
                      <a:pt x="4" y="11"/>
                      <a:pt x="4" y="12"/>
                    </a:cubicBezTo>
                    <a:cubicBezTo>
                      <a:pt x="4" y="12"/>
                      <a:pt x="4" y="12"/>
                      <a:pt x="4" y="12"/>
                    </a:cubicBezTo>
                    <a:cubicBezTo>
                      <a:pt x="4" y="12"/>
                      <a:pt x="3" y="12"/>
                      <a:pt x="3" y="12"/>
                    </a:cubicBezTo>
                    <a:cubicBezTo>
                      <a:pt x="3" y="12"/>
                      <a:pt x="3" y="12"/>
                      <a:pt x="3" y="12"/>
                    </a:cubicBezTo>
                    <a:cubicBezTo>
                      <a:pt x="3" y="12"/>
                      <a:pt x="2" y="12"/>
                      <a:pt x="3" y="12"/>
                    </a:cubicBezTo>
                    <a:cubicBezTo>
                      <a:pt x="2" y="12"/>
                      <a:pt x="3" y="12"/>
                      <a:pt x="3" y="13"/>
                    </a:cubicBezTo>
                    <a:cubicBezTo>
                      <a:pt x="3" y="13"/>
                      <a:pt x="3" y="13"/>
                      <a:pt x="4" y="13"/>
                    </a:cubicBezTo>
                    <a:cubicBezTo>
                      <a:pt x="4" y="14"/>
                      <a:pt x="4" y="14"/>
                      <a:pt x="4" y="14"/>
                    </a:cubicBezTo>
                    <a:cubicBezTo>
                      <a:pt x="4" y="14"/>
                      <a:pt x="4" y="14"/>
                      <a:pt x="4" y="14"/>
                    </a:cubicBezTo>
                    <a:cubicBezTo>
                      <a:pt x="4" y="14"/>
                      <a:pt x="4" y="14"/>
                      <a:pt x="4" y="14"/>
                    </a:cubicBezTo>
                    <a:cubicBezTo>
                      <a:pt x="4" y="14"/>
                      <a:pt x="4" y="14"/>
                      <a:pt x="5" y="14"/>
                    </a:cubicBezTo>
                    <a:cubicBezTo>
                      <a:pt x="5" y="14"/>
                      <a:pt x="5" y="14"/>
                      <a:pt x="5" y="14"/>
                    </a:cubicBezTo>
                    <a:cubicBezTo>
                      <a:pt x="5" y="14"/>
                      <a:pt x="5" y="14"/>
                      <a:pt x="5" y="14"/>
                    </a:cubicBezTo>
                    <a:cubicBezTo>
                      <a:pt x="6" y="14"/>
                      <a:pt x="6" y="14"/>
                      <a:pt x="7" y="14"/>
                    </a:cubicBezTo>
                    <a:cubicBezTo>
                      <a:pt x="7" y="14"/>
                      <a:pt x="8" y="14"/>
                      <a:pt x="8" y="14"/>
                    </a:cubicBezTo>
                    <a:cubicBezTo>
                      <a:pt x="9" y="14"/>
                      <a:pt x="9" y="14"/>
                      <a:pt x="10" y="14"/>
                    </a:cubicBezTo>
                    <a:cubicBezTo>
                      <a:pt x="10" y="15"/>
                      <a:pt x="11" y="15"/>
                      <a:pt x="11" y="15"/>
                    </a:cubicBezTo>
                    <a:cubicBezTo>
                      <a:pt x="11" y="15"/>
                      <a:pt x="11" y="16"/>
                      <a:pt x="10" y="16"/>
                    </a:cubicBezTo>
                    <a:cubicBezTo>
                      <a:pt x="10" y="16"/>
                      <a:pt x="10" y="16"/>
                      <a:pt x="10" y="16"/>
                    </a:cubicBezTo>
                    <a:cubicBezTo>
                      <a:pt x="9" y="15"/>
                      <a:pt x="8" y="15"/>
                      <a:pt x="8" y="15"/>
                    </a:cubicBezTo>
                    <a:cubicBezTo>
                      <a:pt x="7" y="15"/>
                      <a:pt x="7" y="14"/>
                      <a:pt x="7" y="14"/>
                    </a:cubicBezTo>
                    <a:cubicBezTo>
                      <a:pt x="6" y="14"/>
                      <a:pt x="5" y="15"/>
                      <a:pt x="5" y="15"/>
                    </a:cubicBezTo>
                    <a:cubicBezTo>
                      <a:pt x="5" y="16"/>
                      <a:pt x="5" y="16"/>
                      <a:pt x="4" y="16"/>
                    </a:cubicBezTo>
                    <a:cubicBezTo>
                      <a:pt x="4" y="16"/>
                      <a:pt x="4" y="16"/>
                      <a:pt x="4" y="16"/>
                    </a:cubicBezTo>
                    <a:cubicBezTo>
                      <a:pt x="4" y="16"/>
                      <a:pt x="4" y="17"/>
                      <a:pt x="5" y="17"/>
                    </a:cubicBezTo>
                    <a:cubicBezTo>
                      <a:pt x="5" y="18"/>
                      <a:pt x="6" y="18"/>
                      <a:pt x="6" y="19"/>
                    </a:cubicBezTo>
                    <a:cubicBezTo>
                      <a:pt x="6" y="19"/>
                      <a:pt x="5" y="19"/>
                      <a:pt x="6" y="19"/>
                    </a:cubicBezTo>
                    <a:cubicBezTo>
                      <a:pt x="6" y="20"/>
                      <a:pt x="6" y="20"/>
                      <a:pt x="6" y="20"/>
                    </a:cubicBezTo>
                    <a:cubicBezTo>
                      <a:pt x="6" y="20"/>
                      <a:pt x="6" y="20"/>
                      <a:pt x="6" y="21"/>
                    </a:cubicBezTo>
                    <a:cubicBezTo>
                      <a:pt x="6" y="21"/>
                      <a:pt x="7" y="20"/>
                      <a:pt x="7" y="20"/>
                    </a:cubicBezTo>
                    <a:cubicBezTo>
                      <a:pt x="7" y="20"/>
                      <a:pt x="7" y="20"/>
                      <a:pt x="7" y="20"/>
                    </a:cubicBezTo>
                    <a:cubicBezTo>
                      <a:pt x="8" y="19"/>
                      <a:pt x="9" y="22"/>
                      <a:pt x="9" y="22"/>
                    </a:cubicBezTo>
                    <a:cubicBezTo>
                      <a:pt x="9" y="22"/>
                      <a:pt x="9" y="22"/>
                      <a:pt x="9" y="21"/>
                    </a:cubicBezTo>
                    <a:cubicBezTo>
                      <a:pt x="9" y="21"/>
                      <a:pt x="9" y="21"/>
                      <a:pt x="9" y="21"/>
                    </a:cubicBezTo>
                    <a:cubicBezTo>
                      <a:pt x="9" y="21"/>
                      <a:pt x="9" y="21"/>
                      <a:pt x="9" y="21"/>
                    </a:cubicBezTo>
                    <a:cubicBezTo>
                      <a:pt x="10" y="20"/>
                      <a:pt x="11" y="22"/>
                      <a:pt x="11" y="22"/>
                    </a:cubicBezTo>
                    <a:cubicBezTo>
                      <a:pt x="11" y="20"/>
                      <a:pt x="10" y="19"/>
                      <a:pt x="10" y="18"/>
                    </a:cubicBezTo>
                    <a:cubicBezTo>
                      <a:pt x="10" y="18"/>
                      <a:pt x="11" y="18"/>
                      <a:pt x="11" y="18"/>
                    </a:cubicBezTo>
                    <a:cubicBezTo>
                      <a:pt x="11" y="19"/>
                      <a:pt x="11" y="18"/>
                      <a:pt x="12" y="18"/>
                    </a:cubicBezTo>
                    <a:cubicBezTo>
                      <a:pt x="12" y="18"/>
                      <a:pt x="12" y="18"/>
                      <a:pt x="12" y="17"/>
                    </a:cubicBezTo>
                    <a:cubicBezTo>
                      <a:pt x="12" y="17"/>
                      <a:pt x="12" y="17"/>
                      <a:pt x="12" y="17"/>
                    </a:cubicBezTo>
                    <a:cubicBezTo>
                      <a:pt x="12" y="17"/>
                      <a:pt x="12" y="17"/>
                      <a:pt x="11" y="17"/>
                    </a:cubicBezTo>
                    <a:cubicBezTo>
                      <a:pt x="11" y="17"/>
                      <a:pt x="11" y="17"/>
                      <a:pt x="11" y="16"/>
                    </a:cubicBezTo>
                    <a:cubicBezTo>
                      <a:pt x="11" y="16"/>
                      <a:pt x="11" y="16"/>
                      <a:pt x="11" y="16"/>
                    </a:cubicBezTo>
                    <a:cubicBezTo>
                      <a:pt x="11" y="16"/>
                      <a:pt x="12" y="16"/>
                      <a:pt x="12" y="16"/>
                    </a:cubicBezTo>
                    <a:cubicBezTo>
                      <a:pt x="12" y="16"/>
                      <a:pt x="12" y="15"/>
                      <a:pt x="13" y="15"/>
                    </a:cubicBezTo>
                    <a:cubicBezTo>
                      <a:pt x="13" y="16"/>
                      <a:pt x="12" y="16"/>
                      <a:pt x="13" y="16"/>
                    </a:cubicBezTo>
                    <a:cubicBezTo>
                      <a:pt x="13" y="16"/>
                      <a:pt x="13" y="16"/>
                      <a:pt x="13" y="16"/>
                    </a:cubicBezTo>
                    <a:cubicBezTo>
                      <a:pt x="13" y="16"/>
                      <a:pt x="13" y="16"/>
                      <a:pt x="13" y="16"/>
                    </a:cubicBezTo>
                    <a:cubicBezTo>
                      <a:pt x="13" y="16"/>
                      <a:pt x="13" y="16"/>
                      <a:pt x="13" y="16"/>
                    </a:cubicBezTo>
                    <a:cubicBezTo>
                      <a:pt x="13" y="17"/>
                      <a:pt x="14" y="16"/>
                      <a:pt x="14" y="17"/>
                    </a:cubicBezTo>
                    <a:cubicBezTo>
                      <a:pt x="14" y="17"/>
                      <a:pt x="14" y="17"/>
                      <a:pt x="14" y="17"/>
                    </a:cubicBezTo>
                    <a:cubicBezTo>
                      <a:pt x="14" y="17"/>
                      <a:pt x="14" y="17"/>
                      <a:pt x="14" y="17"/>
                    </a:cubicBezTo>
                    <a:cubicBezTo>
                      <a:pt x="14" y="17"/>
                      <a:pt x="15" y="17"/>
                      <a:pt x="14" y="16"/>
                    </a:cubicBezTo>
                    <a:cubicBezTo>
                      <a:pt x="14" y="16"/>
                      <a:pt x="14" y="15"/>
                      <a:pt x="14" y="15"/>
                    </a:cubicBezTo>
                    <a:cubicBezTo>
                      <a:pt x="15" y="15"/>
                      <a:pt x="12" y="14"/>
                      <a:pt x="11" y="13"/>
                    </a:cubicBezTo>
                    <a:cubicBezTo>
                      <a:pt x="11" y="13"/>
                      <a:pt x="11" y="13"/>
                      <a:pt x="10" y="12"/>
                    </a:cubicBezTo>
                    <a:cubicBezTo>
                      <a:pt x="10" y="12"/>
                      <a:pt x="10" y="12"/>
                      <a:pt x="10" y="12"/>
                    </a:cubicBezTo>
                    <a:cubicBezTo>
                      <a:pt x="9" y="12"/>
                      <a:pt x="9" y="12"/>
                      <a:pt x="9" y="12"/>
                    </a:cubicBezTo>
                    <a:cubicBezTo>
                      <a:pt x="10" y="12"/>
                      <a:pt x="10" y="12"/>
                      <a:pt x="11" y="12"/>
                    </a:cubicBezTo>
                    <a:cubicBezTo>
                      <a:pt x="11" y="11"/>
                      <a:pt x="10" y="11"/>
                      <a:pt x="10" y="11"/>
                    </a:cubicBezTo>
                    <a:cubicBezTo>
                      <a:pt x="10" y="11"/>
                      <a:pt x="10" y="11"/>
                      <a:pt x="10" y="11"/>
                    </a:cubicBezTo>
                    <a:cubicBezTo>
                      <a:pt x="10" y="10"/>
                      <a:pt x="11" y="10"/>
                      <a:pt x="11" y="10"/>
                    </a:cubicBezTo>
                    <a:cubicBezTo>
                      <a:pt x="11" y="10"/>
                      <a:pt x="11" y="10"/>
                      <a:pt x="11" y="11"/>
                    </a:cubicBezTo>
                    <a:cubicBezTo>
                      <a:pt x="11" y="11"/>
                      <a:pt x="11" y="11"/>
                      <a:pt x="11" y="11"/>
                    </a:cubicBezTo>
                    <a:cubicBezTo>
                      <a:pt x="11" y="11"/>
                      <a:pt x="11" y="11"/>
                      <a:pt x="11" y="11"/>
                    </a:cubicBezTo>
                    <a:cubicBezTo>
                      <a:pt x="11" y="11"/>
                      <a:pt x="11" y="11"/>
                      <a:pt x="11" y="11"/>
                    </a:cubicBezTo>
                    <a:cubicBezTo>
                      <a:pt x="11" y="11"/>
                      <a:pt x="11" y="11"/>
                      <a:pt x="12" y="11"/>
                    </a:cubicBezTo>
                    <a:cubicBezTo>
                      <a:pt x="12" y="11"/>
                      <a:pt x="12" y="11"/>
                      <a:pt x="12" y="10"/>
                    </a:cubicBezTo>
                    <a:cubicBezTo>
                      <a:pt x="11" y="9"/>
                      <a:pt x="10" y="8"/>
                      <a:pt x="9" y="7"/>
                    </a:cubicBezTo>
                    <a:cubicBezTo>
                      <a:pt x="9" y="7"/>
                      <a:pt x="9" y="7"/>
                      <a:pt x="9" y="7"/>
                    </a:cubicBezTo>
                    <a:cubicBezTo>
                      <a:pt x="9" y="6"/>
                      <a:pt x="9" y="5"/>
                      <a:pt x="10" y="5"/>
                    </a:cubicBezTo>
                    <a:cubicBezTo>
                      <a:pt x="10" y="5"/>
                      <a:pt x="10" y="5"/>
                      <a:pt x="10" y="5"/>
                    </a:cubicBezTo>
                    <a:cubicBezTo>
                      <a:pt x="10" y="5"/>
                      <a:pt x="10" y="5"/>
                      <a:pt x="10" y="5"/>
                    </a:cubicBezTo>
                    <a:cubicBezTo>
                      <a:pt x="11" y="5"/>
                      <a:pt x="10" y="5"/>
                      <a:pt x="10" y="5"/>
                    </a:cubicBezTo>
                    <a:cubicBezTo>
                      <a:pt x="10" y="5"/>
                      <a:pt x="10" y="5"/>
                      <a:pt x="10" y="5"/>
                    </a:cubicBezTo>
                    <a:cubicBezTo>
                      <a:pt x="10" y="5"/>
                      <a:pt x="11" y="6"/>
                      <a:pt x="11" y="6"/>
                    </a:cubicBezTo>
                    <a:cubicBezTo>
                      <a:pt x="11" y="6"/>
                      <a:pt x="11" y="6"/>
                      <a:pt x="12" y="6"/>
                    </a:cubicBezTo>
                    <a:cubicBezTo>
                      <a:pt x="12" y="7"/>
                      <a:pt x="12" y="7"/>
                      <a:pt x="12" y="7"/>
                    </a:cubicBezTo>
                    <a:cubicBezTo>
                      <a:pt x="12" y="7"/>
                      <a:pt x="12" y="7"/>
                      <a:pt x="12" y="7"/>
                    </a:cubicBezTo>
                    <a:cubicBezTo>
                      <a:pt x="12" y="7"/>
                      <a:pt x="13" y="8"/>
                      <a:pt x="13" y="8"/>
                    </a:cubicBezTo>
                    <a:cubicBezTo>
                      <a:pt x="13" y="7"/>
                      <a:pt x="12" y="7"/>
                      <a:pt x="12" y="6"/>
                    </a:cubicBezTo>
                    <a:cubicBezTo>
                      <a:pt x="12" y="6"/>
                      <a:pt x="13" y="6"/>
                      <a:pt x="13" y="7"/>
                    </a:cubicBezTo>
                    <a:cubicBezTo>
                      <a:pt x="13" y="7"/>
                      <a:pt x="13" y="7"/>
                      <a:pt x="14" y="7"/>
                    </a:cubicBezTo>
                    <a:cubicBezTo>
                      <a:pt x="14" y="7"/>
                      <a:pt x="14" y="7"/>
                      <a:pt x="14" y="7"/>
                    </a:cubicBezTo>
                    <a:cubicBezTo>
                      <a:pt x="14" y="8"/>
                      <a:pt x="14" y="8"/>
                      <a:pt x="14" y="8"/>
                    </a:cubicBezTo>
                    <a:cubicBezTo>
                      <a:pt x="14" y="7"/>
                      <a:pt x="12" y="6"/>
                      <a:pt x="14" y="6"/>
                    </a:cubicBezTo>
                    <a:cubicBezTo>
                      <a:pt x="14" y="6"/>
                      <a:pt x="14" y="6"/>
                      <a:pt x="15" y="6"/>
                    </a:cubicBezTo>
                    <a:cubicBezTo>
                      <a:pt x="14" y="6"/>
                      <a:pt x="14" y="5"/>
                      <a:pt x="13" y="4"/>
                    </a:cubicBezTo>
                    <a:cubicBezTo>
                      <a:pt x="14" y="4"/>
                      <a:pt x="15" y="3"/>
                      <a:pt x="16" y="3"/>
                    </a:cubicBezTo>
                    <a:cubicBezTo>
                      <a:pt x="17" y="3"/>
                      <a:pt x="17" y="4"/>
                      <a:pt x="17" y="4"/>
                    </a:cubicBezTo>
                    <a:cubicBezTo>
                      <a:pt x="18" y="3"/>
                      <a:pt x="18" y="3"/>
                      <a:pt x="18" y="3"/>
                    </a:cubicBezTo>
                    <a:cubicBezTo>
                      <a:pt x="19" y="3"/>
                      <a:pt x="20" y="3"/>
                      <a:pt x="20" y="4"/>
                    </a:cubicBezTo>
                    <a:cubicBezTo>
                      <a:pt x="21" y="4"/>
                      <a:pt x="21" y="4"/>
                      <a:pt x="21" y="4"/>
                    </a:cubicBezTo>
                    <a:cubicBezTo>
                      <a:pt x="21" y="4"/>
                      <a:pt x="21" y="4"/>
                      <a:pt x="21" y="4"/>
                    </a:cubicBezTo>
                    <a:cubicBezTo>
                      <a:pt x="21" y="4"/>
                      <a:pt x="21" y="4"/>
                      <a:pt x="21" y="4"/>
                    </a:cubicBezTo>
                    <a:cubicBezTo>
                      <a:pt x="21" y="4"/>
                      <a:pt x="21" y="4"/>
                      <a:pt x="21"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lose/>
                    <a:moveTo>
                      <a:pt x="23" y="17"/>
                    </a:moveTo>
                    <a:cubicBezTo>
                      <a:pt x="22" y="17"/>
                      <a:pt x="22" y="17"/>
                      <a:pt x="21" y="18"/>
                    </a:cubicBezTo>
                    <a:cubicBezTo>
                      <a:pt x="22" y="18"/>
                      <a:pt x="22" y="17"/>
                      <a:pt x="23" y="17"/>
                    </a:cubicBezTo>
                    <a:close/>
                    <a:moveTo>
                      <a:pt x="19" y="18"/>
                    </a:moveTo>
                    <a:cubicBezTo>
                      <a:pt x="19" y="18"/>
                      <a:pt x="19" y="18"/>
                      <a:pt x="19" y="18"/>
                    </a:cubicBezTo>
                    <a:cubicBezTo>
                      <a:pt x="19" y="18"/>
                      <a:pt x="19" y="18"/>
                      <a:pt x="19" y="18"/>
                    </a:cubicBezTo>
                    <a:close/>
                    <a:moveTo>
                      <a:pt x="25" y="19"/>
                    </a:moveTo>
                    <a:cubicBezTo>
                      <a:pt x="25" y="20"/>
                      <a:pt x="25" y="20"/>
                      <a:pt x="25" y="20"/>
                    </a:cubicBezTo>
                    <a:cubicBezTo>
                      <a:pt x="25" y="20"/>
                      <a:pt x="25" y="20"/>
                      <a:pt x="25" y="19"/>
                    </a:cubicBezTo>
                    <a:close/>
                    <a:moveTo>
                      <a:pt x="25" y="21"/>
                    </a:moveTo>
                    <a:cubicBezTo>
                      <a:pt x="25" y="21"/>
                      <a:pt x="26" y="21"/>
                      <a:pt x="26" y="20"/>
                    </a:cubicBezTo>
                    <a:cubicBezTo>
                      <a:pt x="25" y="20"/>
                      <a:pt x="25" y="20"/>
                      <a:pt x="25"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1" name="Freeform 259"/>
              <p:cNvSpPr>
                <a:spLocks noEditPoints="1"/>
              </p:cNvSpPr>
              <p:nvPr/>
            </p:nvSpPr>
            <p:spPr bwMode="auto">
              <a:xfrm>
                <a:off x="2649" y="1821"/>
                <a:ext cx="113" cy="103"/>
              </a:xfrm>
              <a:custGeom>
                <a:avLst/>
                <a:gdLst>
                  <a:gd name="T0" fmla="*/ 6 w 43"/>
                  <a:gd name="T1" fmla="*/ 28 h 39"/>
                  <a:gd name="T2" fmla="*/ 8 w 43"/>
                  <a:gd name="T3" fmla="*/ 35 h 39"/>
                  <a:gd name="T4" fmla="*/ 39 w 43"/>
                  <a:gd name="T5" fmla="*/ 27 h 39"/>
                  <a:gd name="T6" fmla="*/ 22 w 43"/>
                  <a:gd name="T7" fmla="*/ 14 h 39"/>
                  <a:gd name="T8" fmla="*/ 23 w 43"/>
                  <a:gd name="T9" fmla="*/ 6 h 39"/>
                  <a:gd name="T10" fmla="*/ 25 w 43"/>
                  <a:gd name="T11" fmla="*/ 5 h 39"/>
                  <a:gd name="T12" fmla="*/ 25 w 43"/>
                  <a:gd name="T13" fmla="*/ 4 h 39"/>
                  <a:gd name="T14" fmla="*/ 24 w 43"/>
                  <a:gd name="T15" fmla="*/ 4 h 39"/>
                  <a:gd name="T16" fmla="*/ 24 w 43"/>
                  <a:gd name="T17" fmla="*/ 3 h 39"/>
                  <a:gd name="T18" fmla="*/ 25 w 43"/>
                  <a:gd name="T19" fmla="*/ 2 h 39"/>
                  <a:gd name="T20" fmla="*/ 24 w 43"/>
                  <a:gd name="T21" fmla="*/ 2 h 39"/>
                  <a:gd name="T22" fmla="*/ 22 w 43"/>
                  <a:gd name="T23" fmla="*/ 2 h 39"/>
                  <a:gd name="T24" fmla="*/ 21 w 43"/>
                  <a:gd name="T25" fmla="*/ 1 h 39"/>
                  <a:gd name="T26" fmla="*/ 20 w 43"/>
                  <a:gd name="T27" fmla="*/ 1 h 39"/>
                  <a:gd name="T28" fmla="*/ 20 w 43"/>
                  <a:gd name="T29" fmla="*/ 0 h 39"/>
                  <a:gd name="T30" fmla="*/ 18 w 43"/>
                  <a:gd name="T31" fmla="*/ 0 h 39"/>
                  <a:gd name="T32" fmla="*/ 17 w 43"/>
                  <a:gd name="T33" fmla="*/ 0 h 39"/>
                  <a:gd name="T34" fmla="*/ 16 w 43"/>
                  <a:gd name="T35" fmla="*/ 0 h 39"/>
                  <a:gd name="T36" fmla="*/ 16 w 43"/>
                  <a:gd name="T37" fmla="*/ 1 h 39"/>
                  <a:gd name="T38" fmla="*/ 15 w 43"/>
                  <a:gd name="T39" fmla="*/ 1 h 39"/>
                  <a:gd name="T40" fmla="*/ 14 w 43"/>
                  <a:gd name="T41" fmla="*/ 1 h 39"/>
                  <a:gd name="T42" fmla="*/ 14 w 43"/>
                  <a:gd name="T43" fmla="*/ 2 h 39"/>
                  <a:gd name="T44" fmla="*/ 13 w 43"/>
                  <a:gd name="T45" fmla="*/ 2 h 39"/>
                  <a:gd name="T46" fmla="*/ 13 w 43"/>
                  <a:gd name="T47" fmla="*/ 3 h 39"/>
                  <a:gd name="T48" fmla="*/ 13 w 43"/>
                  <a:gd name="T49" fmla="*/ 3 h 39"/>
                  <a:gd name="T50" fmla="*/ 12 w 43"/>
                  <a:gd name="T51" fmla="*/ 3 h 39"/>
                  <a:gd name="T52" fmla="*/ 10 w 43"/>
                  <a:gd name="T53" fmla="*/ 3 h 39"/>
                  <a:gd name="T54" fmla="*/ 10 w 43"/>
                  <a:gd name="T55" fmla="*/ 2 h 39"/>
                  <a:gd name="T56" fmla="*/ 10 w 43"/>
                  <a:gd name="T57" fmla="*/ 3 h 39"/>
                  <a:gd name="T58" fmla="*/ 9 w 43"/>
                  <a:gd name="T59" fmla="*/ 4 h 39"/>
                  <a:gd name="T60" fmla="*/ 9 w 43"/>
                  <a:gd name="T61" fmla="*/ 5 h 39"/>
                  <a:gd name="T62" fmla="*/ 8 w 43"/>
                  <a:gd name="T63" fmla="*/ 5 h 39"/>
                  <a:gd name="T64" fmla="*/ 8 w 43"/>
                  <a:gd name="T65" fmla="*/ 4 h 39"/>
                  <a:gd name="T66" fmla="*/ 7 w 43"/>
                  <a:gd name="T67" fmla="*/ 4 h 39"/>
                  <a:gd name="T68" fmla="*/ 6 w 43"/>
                  <a:gd name="T69" fmla="*/ 3 h 39"/>
                  <a:gd name="T70" fmla="*/ 6 w 43"/>
                  <a:gd name="T71" fmla="*/ 3 h 39"/>
                  <a:gd name="T72" fmla="*/ 6 w 43"/>
                  <a:gd name="T73" fmla="*/ 4 h 39"/>
                  <a:gd name="T74" fmla="*/ 5 w 43"/>
                  <a:gd name="T75" fmla="*/ 5 h 39"/>
                  <a:gd name="T76" fmla="*/ 4 w 43"/>
                  <a:gd name="T77" fmla="*/ 5 h 39"/>
                  <a:gd name="T78" fmla="*/ 3 w 43"/>
                  <a:gd name="T79" fmla="*/ 5 h 39"/>
                  <a:gd name="T80" fmla="*/ 2 w 43"/>
                  <a:gd name="T81" fmla="*/ 5 h 39"/>
                  <a:gd name="T82" fmla="*/ 1 w 43"/>
                  <a:gd name="T83" fmla="*/ 5 h 39"/>
                  <a:gd name="T84" fmla="*/ 1 w 43"/>
                  <a:gd name="T85" fmla="*/ 6 h 39"/>
                  <a:gd name="T86" fmla="*/ 2 w 43"/>
                  <a:gd name="T87" fmla="*/ 6 h 39"/>
                  <a:gd name="T88" fmla="*/ 2 w 43"/>
                  <a:gd name="T89" fmla="*/ 7 h 39"/>
                  <a:gd name="T90" fmla="*/ 2 w 43"/>
                  <a:gd name="T91" fmla="*/ 8 h 39"/>
                  <a:gd name="T92" fmla="*/ 1 w 43"/>
                  <a:gd name="T93" fmla="*/ 8 h 39"/>
                  <a:gd name="T94" fmla="*/ 0 w 43"/>
                  <a:gd name="T95" fmla="*/ 8 h 39"/>
                  <a:gd name="T96" fmla="*/ 1 w 43"/>
                  <a:gd name="T97" fmla="*/ 9 h 39"/>
                  <a:gd name="T98" fmla="*/ 2 w 43"/>
                  <a:gd name="T99" fmla="*/ 10 h 39"/>
                  <a:gd name="T100" fmla="*/ 1 w 43"/>
                  <a:gd name="T101" fmla="*/ 11 h 39"/>
                  <a:gd name="T102" fmla="*/ 1 w 43"/>
                  <a:gd name="T103" fmla="*/ 12 h 39"/>
                  <a:gd name="T104" fmla="*/ 2 w 43"/>
                  <a:gd name="T105" fmla="*/ 12 h 39"/>
                  <a:gd name="T106" fmla="*/ 4 w 43"/>
                  <a:gd name="T107" fmla="*/ 12 h 39"/>
                  <a:gd name="T108" fmla="*/ 4 w 43"/>
                  <a:gd name="T109" fmla="*/ 13 h 39"/>
                  <a:gd name="T110" fmla="*/ 3 w 43"/>
                  <a:gd name="T111" fmla="*/ 14 h 39"/>
                  <a:gd name="T112" fmla="*/ 16 w 43"/>
                  <a:gd name="T113" fmla="*/ 19 h 39"/>
                  <a:gd name="T114" fmla="*/ 27 w 43"/>
                  <a:gd name="T115" fmla="*/ 27 h 39"/>
                  <a:gd name="T116" fmla="*/ 33 w 43"/>
                  <a:gd name="T117" fmla="*/ 32 h 39"/>
                  <a:gd name="T118" fmla="*/ 35 w 43"/>
                  <a:gd name="T119" fmla="*/ 38 h 39"/>
                  <a:gd name="T120" fmla="*/ 36 w 43"/>
                  <a:gd name="T121"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9">
                    <a:moveTo>
                      <a:pt x="11" y="27"/>
                    </a:moveTo>
                    <a:cubicBezTo>
                      <a:pt x="11" y="27"/>
                      <a:pt x="11" y="27"/>
                      <a:pt x="10" y="26"/>
                    </a:cubicBezTo>
                    <a:cubicBezTo>
                      <a:pt x="10" y="26"/>
                      <a:pt x="11" y="26"/>
                      <a:pt x="10" y="25"/>
                    </a:cubicBezTo>
                    <a:cubicBezTo>
                      <a:pt x="10" y="25"/>
                      <a:pt x="10" y="25"/>
                      <a:pt x="9" y="25"/>
                    </a:cubicBezTo>
                    <a:cubicBezTo>
                      <a:pt x="9" y="26"/>
                      <a:pt x="8" y="27"/>
                      <a:pt x="7" y="27"/>
                    </a:cubicBezTo>
                    <a:cubicBezTo>
                      <a:pt x="6" y="27"/>
                      <a:pt x="6" y="27"/>
                      <a:pt x="6" y="26"/>
                    </a:cubicBezTo>
                    <a:cubicBezTo>
                      <a:pt x="6" y="27"/>
                      <a:pt x="6" y="27"/>
                      <a:pt x="6" y="27"/>
                    </a:cubicBezTo>
                    <a:cubicBezTo>
                      <a:pt x="6" y="27"/>
                      <a:pt x="6" y="27"/>
                      <a:pt x="6" y="27"/>
                    </a:cubicBezTo>
                    <a:cubicBezTo>
                      <a:pt x="6" y="27"/>
                      <a:pt x="6" y="28"/>
                      <a:pt x="6" y="28"/>
                    </a:cubicBezTo>
                    <a:cubicBezTo>
                      <a:pt x="6" y="28"/>
                      <a:pt x="6" y="28"/>
                      <a:pt x="6" y="28"/>
                    </a:cubicBezTo>
                    <a:cubicBezTo>
                      <a:pt x="6" y="28"/>
                      <a:pt x="6" y="29"/>
                      <a:pt x="7" y="29"/>
                    </a:cubicBezTo>
                    <a:cubicBezTo>
                      <a:pt x="7" y="29"/>
                      <a:pt x="7" y="29"/>
                      <a:pt x="7" y="30"/>
                    </a:cubicBezTo>
                    <a:cubicBezTo>
                      <a:pt x="6" y="30"/>
                      <a:pt x="6" y="30"/>
                      <a:pt x="6" y="30"/>
                    </a:cubicBezTo>
                    <a:cubicBezTo>
                      <a:pt x="6" y="31"/>
                      <a:pt x="7" y="31"/>
                      <a:pt x="7" y="32"/>
                    </a:cubicBezTo>
                    <a:cubicBezTo>
                      <a:pt x="7" y="31"/>
                      <a:pt x="7" y="32"/>
                      <a:pt x="7" y="32"/>
                    </a:cubicBezTo>
                    <a:cubicBezTo>
                      <a:pt x="7" y="32"/>
                      <a:pt x="7" y="32"/>
                      <a:pt x="7" y="32"/>
                    </a:cubicBezTo>
                    <a:cubicBezTo>
                      <a:pt x="6" y="33"/>
                      <a:pt x="6" y="33"/>
                      <a:pt x="6" y="34"/>
                    </a:cubicBezTo>
                    <a:cubicBezTo>
                      <a:pt x="6" y="34"/>
                      <a:pt x="6" y="34"/>
                      <a:pt x="6" y="34"/>
                    </a:cubicBezTo>
                    <a:cubicBezTo>
                      <a:pt x="7" y="34"/>
                      <a:pt x="7" y="34"/>
                      <a:pt x="7" y="35"/>
                    </a:cubicBezTo>
                    <a:cubicBezTo>
                      <a:pt x="7" y="35"/>
                      <a:pt x="8" y="35"/>
                      <a:pt x="8" y="35"/>
                    </a:cubicBezTo>
                    <a:cubicBezTo>
                      <a:pt x="9" y="35"/>
                      <a:pt x="9" y="34"/>
                      <a:pt x="9" y="34"/>
                    </a:cubicBezTo>
                    <a:cubicBezTo>
                      <a:pt x="9" y="34"/>
                      <a:pt x="9" y="34"/>
                      <a:pt x="9" y="34"/>
                    </a:cubicBezTo>
                    <a:cubicBezTo>
                      <a:pt x="9" y="34"/>
                      <a:pt x="9" y="34"/>
                      <a:pt x="10" y="34"/>
                    </a:cubicBezTo>
                    <a:cubicBezTo>
                      <a:pt x="10" y="34"/>
                      <a:pt x="10" y="34"/>
                      <a:pt x="10" y="34"/>
                    </a:cubicBezTo>
                    <a:cubicBezTo>
                      <a:pt x="10" y="34"/>
                      <a:pt x="10" y="34"/>
                      <a:pt x="10" y="34"/>
                    </a:cubicBezTo>
                    <a:cubicBezTo>
                      <a:pt x="11" y="32"/>
                      <a:pt x="11" y="30"/>
                      <a:pt x="11" y="28"/>
                    </a:cubicBezTo>
                    <a:cubicBezTo>
                      <a:pt x="12" y="28"/>
                      <a:pt x="12" y="28"/>
                      <a:pt x="11" y="28"/>
                    </a:cubicBezTo>
                    <a:cubicBezTo>
                      <a:pt x="11" y="27"/>
                      <a:pt x="11" y="27"/>
                      <a:pt x="11" y="27"/>
                    </a:cubicBezTo>
                    <a:close/>
                    <a:moveTo>
                      <a:pt x="41" y="28"/>
                    </a:moveTo>
                    <a:cubicBezTo>
                      <a:pt x="41" y="28"/>
                      <a:pt x="40" y="27"/>
                      <a:pt x="39" y="27"/>
                    </a:cubicBezTo>
                    <a:cubicBezTo>
                      <a:pt x="38" y="26"/>
                      <a:pt x="38" y="26"/>
                      <a:pt x="37" y="26"/>
                    </a:cubicBezTo>
                    <a:cubicBezTo>
                      <a:pt x="36" y="25"/>
                      <a:pt x="34" y="25"/>
                      <a:pt x="33" y="23"/>
                    </a:cubicBezTo>
                    <a:cubicBezTo>
                      <a:pt x="34" y="23"/>
                      <a:pt x="34" y="23"/>
                      <a:pt x="34" y="23"/>
                    </a:cubicBezTo>
                    <a:cubicBezTo>
                      <a:pt x="34" y="22"/>
                      <a:pt x="34" y="22"/>
                      <a:pt x="34" y="22"/>
                    </a:cubicBezTo>
                    <a:cubicBezTo>
                      <a:pt x="33" y="22"/>
                      <a:pt x="32" y="22"/>
                      <a:pt x="31" y="22"/>
                    </a:cubicBezTo>
                    <a:cubicBezTo>
                      <a:pt x="30" y="22"/>
                      <a:pt x="29" y="22"/>
                      <a:pt x="29" y="21"/>
                    </a:cubicBezTo>
                    <a:cubicBezTo>
                      <a:pt x="29" y="21"/>
                      <a:pt x="28" y="21"/>
                      <a:pt x="28" y="20"/>
                    </a:cubicBezTo>
                    <a:cubicBezTo>
                      <a:pt x="27" y="20"/>
                      <a:pt x="27" y="19"/>
                      <a:pt x="26" y="18"/>
                    </a:cubicBezTo>
                    <a:cubicBezTo>
                      <a:pt x="26" y="17"/>
                      <a:pt x="26" y="16"/>
                      <a:pt x="25" y="16"/>
                    </a:cubicBezTo>
                    <a:cubicBezTo>
                      <a:pt x="24" y="15"/>
                      <a:pt x="23" y="14"/>
                      <a:pt x="22" y="14"/>
                    </a:cubicBezTo>
                    <a:cubicBezTo>
                      <a:pt x="22" y="13"/>
                      <a:pt x="21" y="12"/>
                      <a:pt x="21" y="11"/>
                    </a:cubicBezTo>
                    <a:cubicBezTo>
                      <a:pt x="20" y="11"/>
                      <a:pt x="20" y="10"/>
                      <a:pt x="20" y="10"/>
                    </a:cubicBezTo>
                    <a:cubicBezTo>
                      <a:pt x="21" y="10"/>
                      <a:pt x="21" y="10"/>
                      <a:pt x="21" y="9"/>
                    </a:cubicBezTo>
                    <a:cubicBezTo>
                      <a:pt x="21" y="9"/>
                      <a:pt x="21" y="9"/>
                      <a:pt x="21" y="8"/>
                    </a:cubicBezTo>
                    <a:cubicBezTo>
                      <a:pt x="21" y="8"/>
                      <a:pt x="20" y="8"/>
                      <a:pt x="20" y="7"/>
                    </a:cubicBezTo>
                    <a:cubicBezTo>
                      <a:pt x="20" y="7"/>
                      <a:pt x="20" y="7"/>
                      <a:pt x="20" y="7"/>
                    </a:cubicBezTo>
                    <a:cubicBezTo>
                      <a:pt x="20" y="7"/>
                      <a:pt x="21" y="6"/>
                      <a:pt x="21" y="6"/>
                    </a:cubicBezTo>
                    <a:cubicBezTo>
                      <a:pt x="21" y="6"/>
                      <a:pt x="21" y="7"/>
                      <a:pt x="21" y="7"/>
                    </a:cubicBezTo>
                    <a:cubicBezTo>
                      <a:pt x="21" y="7"/>
                      <a:pt x="22" y="7"/>
                      <a:pt x="22" y="6"/>
                    </a:cubicBezTo>
                    <a:cubicBezTo>
                      <a:pt x="22" y="6"/>
                      <a:pt x="23" y="6"/>
                      <a:pt x="23" y="6"/>
                    </a:cubicBezTo>
                    <a:cubicBezTo>
                      <a:pt x="24" y="6"/>
                      <a:pt x="23" y="5"/>
                      <a:pt x="24" y="5"/>
                    </a:cubicBezTo>
                    <a:cubicBezTo>
                      <a:pt x="24" y="5"/>
                      <a:pt x="24" y="6"/>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4" y="14"/>
                      <a:pt x="5" y="14"/>
                      <a:pt x="6" y="13"/>
                    </a:cubicBezTo>
                    <a:cubicBezTo>
                      <a:pt x="6" y="13"/>
                      <a:pt x="7" y="12"/>
                      <a:pt x="7" y="12"/>
                    </a:cubicBezTo>
                    <a:cubicBezTo>
                      <a:pt x="7" y="11"/>
                      <a:pt x="9" y="12"/>
                      <a:pt x="9" y="12"/>
                    </a:cubicBezTo>
                    <a:cubicBezTo>
                      <a:pt x="10" y="12"/>
                      <a:pt x="11" y="12"/>
                      <a:pt x="12" y="13"/>
                    </a:cubicBezTo>
                    <a:cubicBezTo>
                      <a:pt x="12" y="13"/>
                      <a:pt x="13" y="13"/>
                      <a:pt x="13" y="14"/>
                    </a:cubicBezTo>
                    <a:cubicBezTo>
                      <a:pt x="13" y="15"/>
                      <a:pt x="13" y="16"/>
                      <a:pt x="14" y="17"/>
                    </a:cubicBezTo>
                    <a:cubicBezTo>
                      <a:pt x="14" y="17"/>
                      <a:pt x="14" y="17"/>
                      <a:pt x="14" y="17"/>
                    </a:cubicBezTo>
                    <a:cubicBezTo>
                      <a:pt x="14" y="18"/>
                      <a:pt x="14" y="18"/>
                      <a:pt x="14" y="18"/>
                    </a:cubicBezTo>
                    <a:cubicBezTo>
                      <a:pt x="14" y="18"/>
                      <a:pt x="15" y="18"/>
                      <a:pt x="15" y="18"/>
                    </a:cubicBezTo>
                    <a:cubicBezTo>
                      <a:pt x="15" y="18"/>
                      <a:pt x="16" y="19"/>
                      <a:pt x="16" y="19"/>
                    </a:cubicBezTo>
                    <a:cubicBezTo>
                      <a:pt x="16" y="19"/>
                      <a:pt x="16" y="20"/>
                      <a:pt x="16" y="20"/>
                    </a:cubicBezTo>
                    <a:cubicBezTo>
                      <a:pt x="16" y="20"/>
                      <a:pt x="16" y="20"/>
                      <a:pt x="16" y="20"/>
                    </a:cubicBezTo>
                    <a:cubicBezTo>
                      <a:pt x="16" y="20"/>
                      <a:pt x="16" y="20"/>
                      <a:pt x="16" y="20"/>
                    </a:cubicBezTo>
                    <a:cubicBezTo>
                      <a:pt x="16" y="20"/>
                      <a:pt x="17" y="20"/>
                      <a:pt x="17" y="20"/>
                    </a:cubicBezTo>
                    <a:cubicBezTo>
                      <a:pt x="18" y="20"/>
                      <a:pt x="18" y="21"/>
                      <a:pt x="19" y="22"/>
                    </a:cubicBezTo>
                    <a:cubicBezTo>
                      <a:pt x="20" y="22"/>
                      <a:pt x="21" y="23"/>
                      <a:pt x="22" y="24"/>
                    </a:cubicBezTo>
                    <a:cubicBezTo>
                      <a:pt x="22" y="24"/>
                      <a:pt x="23" y="25"/>
                      <a:pt x="23" y="25"/>
                    </a:cubicBezTo>
                    <a:cubicBezTo>
                      <a:pt x="23" y="25"/>
                      <a:pt x="23" y="25"/>
                      <a:pt x="23" y="25"/>
                    </a:cubicBezTo>
                    <a:cubicBezTo>
                      <a:pt x="24" y="25"/>
                      <a:pt x="25" y="25"/>
                      <a:pt x="26" y="25"/>
                    </a:cubicBezTo>
                    <a:cubicBezTo>
                      <a:pt x="26" y="26"/>
                      <a:pt x="26" y="26"/>
                      <a:pt x="27" y="27"/>
                    </a:cubicBezTo>
                    <a:cubicBezTo>
                      <a:pt x="27" y="27"/>
                      <a:pt x="28" y="27"/>
                      <a:pt x="28" y="27"/>
                    </a:cubicBezTo>
                    <a:cubicBezTo>
                      <a:pt x="28" y="27"/>
                      <a:pt x="28" y="28"/>
                      <a:pt x="28" y="28"/>
                    </a:cubicBezTo>
                    <a:cubicBezTo>
                      <a:pt x="28" y="28"/>
                      <a:pt x="28" y="28"/>
                      <a:pt x="29" y="28"/>
                    </a:cubicBezTo>
                    <a:cubicBezTo>
                      <a:pt x="29" y="28"/>
                      <a:pt x="29" y="27"/>
                      <a:pt x="29" y="27"/>
                    </a:cubicBezTo>
                    <a:cubicBezTo>
                      <a:pt x="30" y="28"/>
                      <a:pt x="30" y="29"/>
                      <a:pt x="30" y="29"/>
                    </a:cubicBezTo>
                    <a:cubicBezTo>
                      <a:pt x="30" y="29"/>
                      <a:pt x="30" y="29"/>
                      <a:pt x="30" y="29"/>
                    </a:cubicBezTo>
                    <a:cubicBezTo>
                      <a:pt x="30" y="29"/>
                      <a:pt x="30" y="29"/>
                      <a:pt x="30" y="30"/>
                    </a:cubicBezTo>
                    <a:cubicBezTo>
                      <a:pt x="31" y="30"/>
                      <a:pt x="31" y="30"/>
                      <a:pt x="32" y="30"/>
                    </a:cubicBezTo>
                    <a:cubicBezTo>
                      <a:pt x="32" y="30"/>
                      <a:pt x="33" y="30"/>
                      <a:pt x="33" y="31"/>
                    </a:cubicBezTo>
                    <a:cubicBezTo>
                      <a:pt x="33" y="31"/>
                      <a:pt x="33" y="31"/>
                      <a:pt x="33" y="32"/>
                    </a:cubicBezTo>
                    <a:cubicBezTo>
                      <a:pt x="33" y="33"/>
                      <a:pt x="34" y="34"/>
                      <a:pt x="34" y="35"/>
                    </a:cubicBezTo>
                    <a:cubicBezTo>
                      <a:pt x="34" y="35"/>
                      <a:pt x="34" y="35"/>
                      <a:pt x="34" y="35"/>
                    </a:cubicBezTo>
                    <a:cubicBezTo>
                      <a:pt x="34" y="35"/>
                      <a:pt x="34" y="35"/>
                      <a:pt x="34" y="36"/>
                    </a:cubicBezTo>
                    <a:cubicBezTo>
                      <a:pt x="34" y="36"/>
                      <a:pt x="33" y="36"/>
                      <a:pt x="33" y="36"/>
                    </a:cubicBezTo>
                    <a:cubicBezTo>
                      <a:pt x="33" y="36"/>
                      <a:pt x="33" y="36"/>
                      <a:pt x="33" y="36"/>
                    </a:cubicBezTo>
                    <a:cubicBezTo>
                      <a:pt x="33" y="36"/>
                      <a:pt x="33" y="36"/>
                      <a:pt x="33" y="37"/>
                    </a:cubicBezTo>
                    <a:cubicBezTo>
                      <a:pt x="33" y="37"/>
                      <a:pt x="33" y="37"/>
                      <a:pt x="33" y="37"/>
                    </a:cubicBezTo>
                    <a:cubicBezTo>
                      <a:pt x="33" y="38"/>
                      <a:pt x="32" y="39"/>
                      <a:pt x="33" y="39"/>
                    </a:cubicBezTo>
                    <a:cubicBezTo>
                      <a:pt x="33" y="39"/>
                      <a:pt x="34" y="39"/>
                      <a:pt x="34" y="39"/>
                    </a:cubicBezTo>
                    <a:cubicBezTo>
                      <a:pt x="34" y="39"/>
                      <a:pt x="34" y="38"/>
                      <a:pt x="35" y="38"/>
                    </a:cubicBezTo>
                    <a:cubicBezTo>
                      <a:pt x="35" y="38"/>
                      <a:pt x="36" y="37"/>
                      <a:pt x="36" y="37"/>
                    </a:cubicBezTo>
                    <a:cubicBezTo>
                      <a:pt x="36" y="37"/>
                      <a:pt x="35" y="36"/>
                      <a:pt x="36" y="36"/>
                    </a:cubicBezTo>
                    <a:cubicBezTo>
                      <a:pt x="36" y="35"/>
                      <a:pt x="36" y="35"/>
                      <a:pt x="37" y="35"/>
                    </a:cubicBezTo>
                    <a:cubicBezTo>
                      <a:pt x="37" y="35"/>
                      <a:pt x="37" y="35"/>
                      <a:pt x="38" y="35"/>
                    </a:cubicBezTo>
                    <a:cubicBezTo>
                      <a:pt x="38" y="35"/>
                      <a:pt x="38" y="35"/>
                      <a:pt x="38" y="35"/>
                    </a:cubicBezTo>
                    <a:cubicBezTo>
                      <a:pt x="38" y="34"/>
                      <a:pt x="38" y="34"/>
                      <a:pt x="38" y="33"/>
                    </a:cubicBezTo>
                    <a:cubicBezTo>
                      <a:pt x="38" y="33"/>
                      <a:pt x="37" y="32"/>
                      <a:pt x="37" y="32"/>
                    </a:cubicBezTo>
                    <a:cubicBezTo>
                      <a:pt x="36" y="32"/>
                      <a:pt x="36" y="32"/>
                      <a:pt x="36" y="32"/>
                    </a:cubicBezTo>
                    <a:cubicBezTo>
                      <a:pt x="36" y="32"/>
                      <a:pt x="36" y="32"/>
                      <a:pt x="36" y="32"/>
                    </a:cubicBezTo>
                    <a:cubicBezTo>
                      <a:pt x="35" y="32"/>
                      <a:pt x="36" y="31"/>
                      <a:pt x="36" y="31"/>
                    </a:cubicBezTo>
                    <a:cubicBezTo>
                      <a:pt x="36" y="30"/>
                      <a:pt x="36" y="29"/>
                      <a:pt x="37" y="28"/>
                    </a:cubicBezTo>
                    <a:cubicBezTo>
                      <a:pt x="37" y="28"/>
                      <a:pt x="39" y="28"/>
                      <a:pt x="38" y="29"/>
                    </a:cubicBezTo>
                    <a:cubicBezTo>
                      <a:pt x="38" y="29"/>
                      <a:pt x="39" y="29"/>
                      <a:pt x="39" y="29"/>
                    </a:cubicBezTo>
                    <a:cubicBezTo>
                      <a:pt x="40" y="29"/>
                      <a:pt x="40" y="29"/>
                      <a:pt x="40" y="30"/>
                    </a:cubicBezTo>
                    <a:cubicBezTo>
                      <a:pt x="41" y="31"/>
                      <a:pt x="41" y="31"/>
                      <a:pt x="42" y="31"/>
                    </a:cubicBezTo>
                    <a:cubicBezTo>
                      <a:pt x="42" y="31"/>
                      <a:pt x="42" y="30"/>
                      <a:pt x="43" y="30"/>
                    </a:cubicBezTo>
                    <a:cubicBezTo>
                      <a:pt x="43" y="29"/>
                      <a:pt x="42" y="29"/>
                      <a:pt x="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2" name="Freeform 260"/>
              <p:cNvSpPr/>
              <p:nvPr/>
            </p:nvSpPr>
            <p:spPr bwMode="auto">
              <a:xfrm>
                <a:off x="2715" y="1834"/>
                <a:ext cx="2"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0 w 1"/>
                  <a:gd name="T19" fmla="*/ 1 h 1"/>
                  <a:gd name="T20" fmla="*/ 0 w 1"/>
                  <a:gd name="T21" fmla="*/ 1 h 1"/>
                  <a:gd name="T22" fmla="*/ 0 w 1"/>
                  <a:gd name="T23" fmla="*/ 1 h 1"/>
                  <a:gd name="T24" fmla="*/ 0 w 1"/>
                  <a:gd name="T25" fmla="*/ 0 h 1"/>
                  <a:gd name="T26" fmla="*/ 0 w 1"/>
                  <a:gd name="T27" fmla="*/ 0 h 1"/>
                  <a:gd name="T28" fmla="*/ 0 w 1"/>
                  <a:gd name="T29" fmla="*/ 1 h 1"/>
                  <a:gd name="T30" fmla="*/ 0 w 1"/>
                  <a:gd name="T31" fmla="*/ 1 h 1"/>
                  <a:gd name="T32" fmla="*/ 1 w 1"/>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3" name="Freeform 261"/>
              <p:cNvSpPr/>
              <p:nvPr/>
            </p:nvSpPr>
            <p:spPr bwMode="auto">
              <a:xfrm>
                <a:off x="2712" y="1824"/>
                <a:ext cx="29" cy="15"/>
              </a:xfrm>
              <a:custGeom>
                <a:avLst/>
                <a:gdLst>
                  <a:gd name="T0" fmla="*/ 2 w 11"/>
                  <a:gd name="T1" fmla="*/ 5 h 6"/>
                  <a:gd name="T2" fmla="*/ 2 w 11"/>
                  <a:gd name="T3" fmla="*/ 6 h 6"/>
                  <a:gd name="T4" fmla="*/ 2 w 11"/>
                  <a:gd name="T5" fmla="*/ 5 h 6"/>
                  <a:gd name="T6" fmla="*/ 3 w 11"/>
                  <a:gd name="T7" fmla="*/ 5 h 6"/>
                  <a:gd name="T8" fmla="*/ 3 w 11"/>
                  <a:gd name="T9" fmla="*/ 5 h 6"/>
                  <a:gd name="T10" fmla="*/ 4 w 11"/>
                  <a:gd name="T11" fmla="*/ 5 h 6"/>
                  <a:gd name="T12" fmla="*/ 4 w 11"/>
                  <a:gd name="T13" fmla="*/ 5 h 6"/>
                  <a:gd name="T14" fmla="*/ 4 w 11"/>
                  <a:gd name="T15" fmla="*/ 5 h 6"/>
                  <a:gd name="T16" fmla="*/ 5 w 11"/>
                  <a:gd name="T17" fmla="*/ 5 h 6"/>
                  <a:gd name="T18" fmla="*/ 5 w 11"/>
                  <a:gd name="T19" fmla="*/ 5 h 6"/>
                  <a:gd name="T20" fmla="*/ 5 w 11"/>
                  <a:gd name="T21" fmla="*/ 5 h 6"/>
                  <a:gd name="T22" fmla="*/ 6 w 11"/>
                  <a:gd name="T23" fmla="*/ 5 h 6"/>
                  <a:gd name="T24" fmla="*/ 6 w 11"/>
                  <a:gd name="T25" fmla="*/ 5 h 6"/>
                  <a:gd name="T26" fmla="*/ 6 w 11"/>
                  <a:gd name="T27" fmla="*/ 6 h 6"/>
                  <a:gd name="T28" fmla="*/ 7 w 11"/>
                  <a:gd name="T29" fmla="*/ 6 h 6"/>
                  <a:gd name="T30" fmla="*/ 7 w 11"/>
                  <a:gd name="T31" fmla="*/ 5 h 6"/>
                  <a:gd name="T32" fmla="*/ 7 w 11"/>
                  <a:gd name="T33" fmla="*/ 5 h 6"/>
                  <a:gd name="T34" fmla="*/ 7 w 11"/>
                  <a:gd name="T35" fmla="*/ 4 h 6"/>
                  <a:gd name="T36" fmla="*/ 7 w 11"/>
                  <a:gd name="T37" fmla="*/ 4 h 6"/>
                  <a:gd name="T38" fmla="*/ 8 w 11"/>
                  <a:gd name="T39" fmla="*/ 4 h 6"/>
                  <a:gd name="T40" fmla="*/ 8 w 11"/>
                  <a:gd name="T41" fmla="*/ 3 h 6"/>
                  <a:gd name="T42" fmla="*/ 8 w 11"/>
                  <a:gd name="T43" fmla="*/ 2 h 6"/>
                  <a:gd name="T44" fmla="*/ 9 w 11"/>
                  <a:gd name="T45" fmla="*/ 2 h 6"/>
                  <a:gd name="T46" fmla="*/ 9 w 11"/>
                  <a:gd name="T47" fmla="*/ 2 h 6"/>
                  <a:gd name="T48" fmla="*/ 9 w 11"/>
                  <a:gd name="T49" fmla="*/ 2 h 6"/>
                  <a:gd name="T50" fmla="*/ 10 w 11"/>
                  <a:gd name="T51" fmla="*/ 2 h 6"/>
                  <a:gd name="T52" fmla="*/ 10 w 11"/>
                  <a:gd name="T53" fmla="*/ 1 h 6"/>
                  <a:gd name="T54" fmla="*/ 11 w 11"/>
                  <a:gd name="T55" fmla="*/ 1 h 6"/>
                  <a:gd name="T56" fmla="*/ 11 w 11"/>
                  <a:gd name="T57" fmla="*/ 0 h 6"/>
                  <a:gd name="T58" fmla="*/ 10 w 11"/>
                  <a:gd name="T59" fmla="*/ 0 h 6"/>
                  <a:gd name="T60" fmla="*/ 10 w 11"/>
                  <a:gd name="T61" fmla="*/ 0 h 6"/>
                  <a:gd name="T62" fmla="*/ 10 w 11"/>
                  <a:gd name="T63" fmla="*/ 0 h 6"/>
                  <a:gd name="T64" fmla="*/ 9 w 11"/>
                  <a:gd name="T65" fmla="*/ 0 h 6"/>
                  <a:gd name="T66" fmla="*/ 9 w 11"/>
                  <a:gd name="T67" fmla="*/ 0 h 6"/>
                  <a:gd name="T68" fmla="*/ 8 w 11"/>
                  <a:gd name="T69" fmla="*/ 1 h 6"/>
                  <a:gd name="T70" fmla="*/ 6 w 11"/>
                  <a:gd name="T71" fmla="*/ 1 h 6"/>
                  <a:gd name="T72" fmla="*/ 6 w 11"/>
                  <a:gd name="T73" fmla="*/ 1 h 6"/>
                  <a:gd name="T74" fmla="*/ 5 w 11"/>
                  <a:gd name="T75" fmla="*/ 1 h 6"/>
                  <a:gd name="T76" fmla="*/ 5 w 11"/>
                  <a:gd name="T77" fmla="*/ 2 h 6"/>
                  <a:gd name="T78" fmla="*/ 4 w 11"/>
                  <a:gd name="T79" fmla="*/ 2 h 6"/>
                  <a:gd name="T80" fmla="*/ 4 w 11"/>
                  <a:gd name="T81" fmla="*/ 2 h 6"/>
                  <a:gd name="T82" fmla="*/ 4 w 11"/>
                  <a:gd name="T83" fmla="*/ 2 h 6"/>
                  <a:gd name="T84" fmla="*/ 3 w 11"/>
                  <a:gd name="T85" fmla="*/ 2 h 6"/>
                  <a:gd name="T86" fmla="*/ 3 w 11"/>
                  <a:gd name="T87" fmla="*/ 1 h 6"/>
                  <a:gd name="T88" fmla="*/ 2 w 11"/>
                  <a:gd name="T89" fmla="*/ 1 h 6"/>
                  <a:gd name="T90" fmla="*/ 2 w 11"/>
                  <a:gd name="T91" fmla="*/ 1 h 6"/>
                  <a:gd name="T92" fmla="*/ 1 w 11"/>
                  <a:gd name="T93" fmla="*/ 2 h 6"/>
                  <a:gd name="T94" fmla="*/ 1 w 11"/>
                  <a:gd name="T95" fmla="*/ 2 h 6"/>
                  <a:gd name="T96" fmla="*/ 1 w 11"/>
                  <a:gd name="T97" fmla="*/ 2 h 6"/>
                  <a:gd name="T98" fmla="*/ 1 w 11"/>
                  <a:gd name="T99" fmla="*/ 2 h 6"/>
                  <a:gd name="T100" fmla="*/ 1 w 11"/>
                  <a:gd name="T101" fmla="*/ 2 h 6"/>
                  <a:gd name="T102" fmla="*/ 1 w 11"/>
                  <a:gd name="T103" fmla="*/ 3 h 6"/>
                  <a:gd name="T104" fmla="*/ 1 w 11"/>
                  <a:gd name="T105" fmla="*/ 3 h 6"/>
                  <a:gd name="T106" fmla="*/ 1 w 11"/>
                  <a:gd name="T107" fmla="*/ 4 h 6"/>
                  <a:gd name="T108" fmla="*/ 2 w 11"/>
                  <a:gd name="T109" fmla="*/ 4 h 6"/>
                  <a:gd name="T110" fmla="*/ 2 w 11"/>
                  <a:gd name="T111" fmla="*/ 4 h 6"/>
                  <a:gd name="T112" fmla="*/ 2 w 11"/>
                  <a:gd name="T113" fmla="*/ 5 h 6"/>
                  <a:gd name="T114" fmla="*/ 2 w 11"/>
                  <a:gd name="T115" fmla="*/ 5 h 6"/>
                  <a:gd name="T116" fmla="*/ 1 w 11"/>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6">
                    <a:moveTo>
                      <a:pt x="1" y="6"/>
                    </a:moveTo>
                    <a:cubicBezTo>
                      <a:pt x="1" y="6"/>
                      <a:pt x="1" y="6"/>
                      <a:pt x="1" y="6"/>
                    </a:cubicBezTo>
                    <a:cubicBezTo>
                      <a:pt x="1" y="6"/>
                      <a:pt x="1" y="6"/>
                      <a:pt x="1" y="6"/>
                    </a:cubicBezTo>
                    <a:cubicBezTo>
                      <a:pt x="1" y="5"/>
                      <a:pt x="1" y="5"/>
                      <a:pt x="1"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4" name="Freeform 262"/>
              <p:cNvSpPr/>
              <p:nvPr/>
            </p:nvSpPr>
            <p:spPr bwMode="auto">
              <a:xfrm>
                <a:off x="3526" y="2084"/>
                <a:ext cx="71" cy="81"/>
              </a:xfrm>
              <a:custGeom>
                <a:avLst/>
                <a:gdLst>
                  <a:gd name="T0" fmla="*/ 6 w 27"/>
                  <a:gd name="T1" fmla="*/ 0 h 31"/>
                  <a:gd name="T2" fmla="*/ 5 w 27"/>
                  <a:gd name="T3" fmla="*/ 1 h 31"/>
                  <a:gd name="T4" fmla="*/ 6 w 27"/>
                  <a:gd name="T5" fmla="*/ 3 h 31"/>
                  <a:gd name="T6" fmla="*/ 6 w 27"/>
                  <a:gd name="T7" fmla="*/ 5 h 31"/>
                  <a:gd name="T8" fmla="*/ 4 w 27"/>
                  <a:gd name="T9" fmla="*/ 4 h 31"/>
                  <a:gd name="T10" fmla="*/ 3 w 27"/>
                  <a:gd name="T11" fmla="*/ 4 h 31"/>
                  <a:gd name="T12" fmla="*/ 2 w 27"/>
                  <a:gd name="T13" fmla="*/ 6 h 31"/>
                  <a:gd name="T14" fmla="*/ 0 w 27"/>
                  <a:gd name="T15" fmla="*/ 7 h 31"/>
                  <a:gd name="T16" fmla="*/ 1 w 27"/>
                  <a:gd name="T17" fmla="*/ 8 h 31"/>
                  <a:gd name="T18" fmla="*/ 1 w 27"/>
                  <a:gd name="T19" fmla="*/ 10 h 31"/>
                  <a:gd name="T20" fmla="*/ 3 w 27"/>
                  <a:gd name="T21" fmla="*/ 10 h 31"/>
                  <a:gd name="T22" fmla="*/ 4 w 27"/>
                  <a:gd name="T23" fmla="*/ 11 h 31"/>
                  <a:gd name="T24" fmla="*/ 4 w 27"/>
                  <a:gd name="T25" fmla="*/ 13 h 31"/>
                  <a:gd name="T26" fmla="*/ 4 w 27"/>
                  <a:gd name="T27" fmla="*/ 15 h 31"/>
                  <a:gd name="T28" fmla="*/ 4 w 27"/>
                  <a:gd name="T29" fmla="*/ 17 h 31"/>
                  <a:gd name="T30" fmla="*/ 4 w 27"/>
                  <a:gd name="T31" fmla="*/ 18 h 31"/>
                  <a:gd name="T32" fmla="*/ 5 w 27"/>
                  <a:gd name="T33" fmla="*/ 17 h 31"/>
                  <a:gd name="T34" fmla="*/ 6 w 27"/>
                  <a:gd name="T35" fmla="*/ 16 h 31"/>
                  <a:gd name="T36" fmla="*/ 8 w 27"/>
                  <a:gd name="T37" fmla="*/ 16 h 31"/>
                  <a:gd name="T38" fmla="*/ 10 w 27"/>
                  <a:gd name="T39" fmla="*/ 16 h 31"/>
                  <a:gd name="T40" fmla="*/ 11 w 27"/>
                  <a:gd name="T41" fmla="*/ 15 h 31"/>
                  <a:gd name="T42" fmla="*/ 14 w 27"/>
                  <a:gd name="T43" fmla="*/ 15 h 31"/>
                  <a:gd name="T44" fmla="*/ 15 w 27"/>
                  <a:gd name="T45" fmla="*/ 16 h 31"/>
                  <a:gd name="T46" fmla="*/ 16 w 27"/>
                  <a:gd name="T47" fmla="*/ 18 h 31"/>
                  <a:gd name="T48" fmla="*/ 17 w 27"/>
                  <a:gd name="T49" fmla="*/ 20 h 31"/>
                  <a:gd name="T50" fmla="*/ 17 w 27"/>
                  <a:gd name="T51" fmla="*/ 22 h 31"/>
                  <a:gd name="T52" fmla="*/ 19 w 27"/>
                  <a:gd name="T53" fmla="*/ 23 h 31"/>
                  <a:gd name="T54" fmla="*/ 20 w 27"/>
                  <a:gd name="T55" fmla="*/ 25 h 31"/>
                  <a:gd name="T56" fmla="*/ 20 w 27"/>
                  <a:gd name="T57" fmla="*/ 27 h 31"/>
                  <a:gd name="T58" fmla="*/ 20 w 27"/>
                  <a:gd name="T59" fmla="*/ 29 h 31"/>
                  <a:gd name="T60" fmla="*/ 18 w 27"/>
                  <a:gd name="T61" fmla="*/ 30 h 31"/>
                  <a:gd name="T62" fmla="*/ 20 w 27"/>
                  <a:gd name="T63" fmla="*/ 30 h 31"/>
                  <a:gd name="T64" fmla="*/ 21 w 27"/>
                  <a:gd name="T65" fmla="*/ 30 h 31"/>
                  <a:gd name="T66" fmla="*/ 22 w 27"/>
                  <a:gd name="T67" fmla="*/ 29 h 31"/>
                  <a:gd name="T68" fmla="*/ 23 w 27"/>
                  <a:gd name="T69" fmla="*/ 29 h 31"/>
                  <a:gd name="T70" fmla="*/ 24 w 27"/>
                  <a:gd name="T71" fmla="*/ 29 h 31"/>
                  <a:gd name="T72" fmla="*/ 26 w 27"/>
                  <a:gd name="T73" fmla="*/ 29 h 31"/>
                  <a:gd name="T74" fmla="*/ 26 w 27"/>
                  <a:gd name="T75" fmla="*/ 28 h 31"/>
                  <a:gd name="T76" fmla="*/ 27 w 27"/>
                  <a:gd name="T77" fmla="*/ 26 h 31"/>
                  <a:gd name="T78" fmla="*/ 25 w 27"/>
                  <a:gd name="T79" fmla="*/ 25 h 31"/>
                  <a:gd name="T80" fmla="*/ 26 w 27"/>
                  <a:gd name="T81" fmla="*/ 24 h 31"/>
                  <a:gd name="T82" fmla="*/ 24 w 27"/>
                  <a:gd name="T83" fmla="*/ 22 h 31"/>
                  <a:gd name="T84" fmla="*/ 22 w 27"/>
                  <a:gd name="T85" fmla="*/ 20 h 31"/>
                  <a:gd name="T86" fmla="*/ 21 w 27"/>
                  <a:gd name="T87" fmla="*/ 19 h 31"/>
                  <a:gd name="T88" fmla="*/ 20 w 27"/>
                  <a:gd name="T89" fmla="*/ 18 h 31"/>
                  <a:gd name="T90" fmla="*/ 19 w 27"/>
                  <a:gd name="T91" fmla="*/ 16 h 31"/>
                  <a:gd name="T92" fmla="*/ 18 w 27"/>
                  <a:gd name="T93" fmla="*/ 15 h 31"/>
                  <a:gd name="T94" fmla="*/ 16 w 27"/>
                  <a:gd name="T95" fmla="*/ 13 h 31"/>
                  <a:gd name="T96" fmla="*/ 15 w 27"/>
                  <a:gd name="T97" fmla="*/ 12 h 31"/>
                  <a:gd name="T98" fmla="*/ 13 w 27"/>
                  <a:gd name="T99" fmla="*/ 11 h 31"/>
                  <a:gd name="T100" fmla="*/ 14 w 27"/>
                  <a:gd name="T101" fmla="*/ 10 h 31"/>
                  <a:gd name="T102" fmla="*/ 16 w 27"/>
                  <a:gd name="T103" fmla="*/ 10 h 31"/>
                  <a:gd name="T104" fmla="*/ 17 w 27"/>
                  <a:gd name="T105" fmla="*/ 8 h 31"/>
                  <a:gd name="T106" fmla="*/ 15 w 27"/>
                  <a:gd name="T107" fmla="*/ 7 h 31"/>
                  <a:gd name="T108" fmla="*/ 15 w 27"/>
                  <a:gd name="T109" fmla="*/ 6 h 31"/>
                  <a:gd name="T110" fmla="*/ 13 w 27"/>
                  <a:gd name="T111" fmla="*/ 6 h 31"/>
                  <a:gd name="T112" fmla="*/ 12 w 27"/>
                  <a:gd name="T113" fmla="*/ 6 h 31"/>
                  <a:gd name="T114" fmla="*/ 10 w 27"/>
                  <a:gd name="T115" fmla="*/ 5 h 31"/>
                  <a:gd name="T116" fmla="*/ 10 w 27"/>
                  <a:gd name="T117" fmla="*/ 3 h 31"/>
                  <a:gd name="T118" fmla="*/ 9 w 27"/>
                  <a:gd name="T119" fmla="*/ 2 h 31"/>
                  <a:gd name="T120" fmla="*/ 8 w 27"/>
                  <a:gd name="T12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7" y="0"/>
                    </a:move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2" y="14"/>
                      <a:pt x="12" y="14"/>
                      <a:pt x="12" y="14"/>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7"/>
                      <a:pt x="20" y="27"/>
                      <a:pt x="20"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20" y="28"/>
                      <a:pt x="20" y="28"/>
                      <a:pt x="20"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9"/>
                      <a:pt x="20" y="29"/>
                      <a:pt x="20"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7"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5" name="Freeform 263"/>
              <p:cNvSpPr/>
              <p:nvPr/>
            </p:nvSpPr>
            <p:spPr bwMode="auto">
              <a:xfrm>
                <a:off x="3526" y="210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6" name="Freeform 264"/>
              <p:cNvSpPr>
                <a:spLocks noEditPoints="1"/>
              </p:cNvSpPr>
              <p:nvPr/>
            </p:nvSpPr>
            <p:spPr bwMode="auto">
              <a:xfrm>
                <a:off x="2864" y="2307"/>
                <a:ext cx="103" cy="100"/>
              </a:xfrm>
              <a:custGeom>
                <a:avLst/>
                <a:gdLst>
                  <a:gd name="T0" fmla="*/ 37 w 39"/>
                  <a:gd name="T1" fmla="*/ 24 h 38"/>
                  <a:gd name="T2" fmla="*/ 34 w 39"/>
                  <a:gd name="T3" fmla="*/ 13 h 38"/>
                  <a:gd name="T4" fmla="*/ 33 w 39"/>
                  <a:gd name="T5" fmla="*/ 12 h 38"/>
                  <a:gd name="T6" fmla="*/ 32 w 39"/>
                  <a:gd name="T7" fmla="*/ 12 h 38"/>
                  <a:gd name="T8" fmla="*/ 31 w 39"/>
                  <a:gd name="T9" fmla="*/ 11 h 38"/>
                  <a:gd name="T10" fmla="*/ 30 w 39"/>
                  <a:gd name="T11" fmla="*/ 10 h 38"/>
                  <a:gd name="T12" fmla="*/ 29 w 39"/>
                  <a:gd name="T13" fmla="*/ 10 h 38"/>
                  <a:gd name="T14" fmla="*/ 29 w 39"/>
                  <a:gd name="T15" fmla="*/ 9 h 38"/>
                  <a:gd name="T16" fmla="*/ 29 w 39"/>
                  <a:gd name="T17" fmla="*/ 8 h 38"/>
                  <a:gd name="T18" fmla="*/ 28 w 39"/>
                  <a:gd name="T19" fmla="*/ 7 h 38"/>
                  <a:gd name="T20" fmla="*/ 26 w 39"/>
                  <a:gd name="T21" fmla="*/ 6 h 38"/>
                  <a:gd name="T22" fmla="*/ 25 w 39"/>
                  <a:gd name="T23" fmla="*/ 5 h 38"/>
                  <a:gd name="T24" fmla="*/ 24 w 39"/>
                  <a:gd name="T25" fmla="*/ 5 h 38"/>
                  <a:gd name="T26" fmla="*/ 23 w 39"/>
                  <a:gd name="T27" fmla="*/ 4 h 38"/>
                  <a:gd name="T28" fmla="*/ 22 w 39"/>
                  <a:gd name="T29" fmla="*/ 3 h 38"/>
                  <a:gd name="T30" fmla="*/ 21 w 39"/>
                  <a:gd name="T31" fmla="*/ 3 h 38"/>
                  <a:gd name="T32" fmla="*/ 20 w 39"/>
                  <a:gd name="T33" fmla="*/ 2 h 38"/>
                  <a:gd name="T34" fmla="*/ 19 w 39"/>
                  <a:gd name="T35" fmla="*/ 1 h 38"/>
                  <a:gd name="T36" fmla="*/ 17 w 39"/>
                  <a:gd name="T37" fmla="*/ 1 h 38"/>
                  <a:gd name="T38" fmla="*/ 16 w 39"/>
                  <a:gd name="T39" fmla="*/ 0 h 38"/>
                  <a:gd name="T40" fmla="*/ 13 w 39"/>
                  <a:gd name="T41" fmla="*/ 4 h 38"/>
                  <a:gd name="T42" fmla="*/ 11 w 39"/>
                  <a:gd name="T43" fmla="*/ 5 h 38"/>
                  <a:gd name="T44" fmla="*/ 4 w 39"/>
                  <a:gd name="T45" fmla="*/ 0 h 38"/>
                  <a:gd name="T46" fmla="*/ 4 w 39"/>
                  <a:gd name="T47" fmla="*/ 1 h 38"/>
                  <a:gd name="T48" fmla="*/ 5 w 39"/>
                  <a:gd name="T49" fmla="*/ 2 h 38"/>
                  <a:gd name="T50" fmla="*/ 5 w 39"/>
                  <a:gd name="T51" fmla="*/ 2 h 38"/>
                  <a:gd name="T52" fmla="*/ 5 w 39"/>
                  <a:gd name="T53" fmla="*/ 4 h 38"/>
                  <a:gd name="T54" fmla="*/ 4 w 39"/>
                  <a:gd name="T55" fmla="*/ 5 h 38"/>
                  <a:gd name="T56" fmla="*/ 3 w 39"/>
                  <a:gd name="T57" fmla="*/ 6 h 38"/>
                  <a:gd name="T58" fmla="*/ 5 w 39"/>
                  <a:gd name="T59" fmla="*/ 8 h 38"/>
                  <a:gd name="T60" fmla="*/ 4 w 39"/>
                  <a:gd name="T61" fmla="*/ 9 h 38"/>
                  <a:gd name="T62" fmla="*/ 3 w 39"/>
                  <a:gd name="T63" fmla="*/ 10 h 38"/>
                  <a:gd name="T64" fmla="*/ 2 w 39"/>
                  <a:gd name="T65" fmla="*/ 11 h 38"/>
                  <a:gd name="T66" fmla="*/ 1 w 39"/>
                  <a:gd name="T67" fmla="*/ 12 h 38"/>
                  <a:gd name="T68" fmla="*/ 1 w 39"/>
                  <a:gd name="T69" fmla="*/ 18 h 38"/>
                  <a:gd name="T70" fmla="*/ 6 w 39"/>
                  <a:gd name="T71" fmla="*/ 27 h 38"/>
                  <a:gd name="T72" fmla="*/ 7 w 39"/>
                  <a:gd name="T73" fmla="*/ 28 h 38"/>
                  <a:gd name="T74" fmla="*/ 9 w 39"/>
                  <a:gd name="T75" fmla="*/ 28 h 38"/>
                  <a:gd name="T76" fmla="*/ 10 w 39"/>
                  <a:gd name="T77" fmla="*/ 29 h 38"/>
                  <a:gd name="T78" fmla="*/ 12 w 39"/>
                  <a:gd name="T79" fmla="*/ 29 h 38"/>
                  <a:gd name="T80" fmla="*/ 13 w 39"/>
                  <a:gd name="T81" fmla="*/ 30 h 38"/>
                  <a:gd name="T82" fmla="*/ 15 w 39"/>
                  <a:gd name="T83" fmla="*/ 30 h 38"/>
                  <a:gd name="T84" fmla="*/ 16 w 39"/>
                  <a:gd name="T85" fmla="*/ 30 h 38"/>
                  <a:gd name="T86" fmla="*/ 17 w 39"/>
                  <a:gd name="T87" fmla="*/ 31 h 38"/>
                  <a:gd name="T88" fmla="*/ 18 w 39"/>
                  <a:gd name="T89" fmla="*/ 32 h 38"/>
                  <a:gd name="T90" fmla="*/ 18 w 39"/>
                  <a:gd name="T91" fmla="*/ 34 h 38"/>
                  <a:gd name="T92" fmla="*/ 18 w 39"/>
                  <a:gd name="T93" fmla="*/ 36 h 38"/>
                  <a:gd name="T94" fmla="*/ 19 w 39"/>
                  <a:gd name="T95" fmla="*/ 37 h 38"/>
                  <a:gd name="T96" fmla="*/ 22 w 39"/>
                  <a:gd name="T97" fmla="*/ 37 h 38"/>
                  <a:gd name="T98" fmla="*/ 23 w 39"/>
                  <a:gd name="T99" fmla="*/ 37 h 38"/>
                  <a:gd name="T100" fmla="*/ 24 w 39"/>
                  <a:gd name="T101" fmla="*/ 38 h 38"/>
                  <a:gd name="T102" fmla="*/ 26 w 39"/>
                  <a:gd name="T103" fmla="*/ 38 h 38"/>
                  <a:gd name="T104" fmla="*/ 27 w 39"/>
                  <a:gd name="T105" fmla="*/ 38 h 38"/>
                  <a:gd name="T106" fmla="*/ 29 w 39"/>
                  <a:gd name="T107" fmla="*/ 38 h 38"/>
                  <a:gd name="T108" fmla="*/ 29 w 39"/>
                  <a:gd name="T109" fmla="*/ 37 h 38"/>
                  <a:gd name="T110" fmla="*/ 31 w 39"/>
                  <a:gd name="T111" fmla="*/ 37 h 38"/>
                  <a:gd name="T112" fmla="*/ 32 w 39"/>
                  <a:gd name="T113" fmla="*/ 37 h 38"/>
                  <a:gd name="T114" fmla="*/ 34 w 39"/>
                  <a:gd name="T115" fmla="*/ 36 h 38"/>
                  <a:gd name="T116" fmla="*/ 36 w 39"/>
                  <a:gd name="T117" fmla="*/ 35 h 38"/>
                  <a:gd name="T118" fmla="*/ 37 w 39"/>
                  <a:gd name="T119" fmla="*/ 35 h 38"/>
                  <a:gd name="T120" fmla="*/ 38 w 39"/>
                  <a:gd name="T12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38">
                    <a:moveTo>
                      <a:pt x="36" y="16"/>
                    </a:moveTo>
                    <a:cubicBezTo>
                      <a:pt x="37" y="16"/>
                      <a:pt x="37" y="15"/>
                      <a:pt x="37" y="15"/>
                    </a:cubicBezTo>
                    <a:cubicBezTo>
                      <a:pt x="37" y="15"/>
                      <a:pt x="37" y="15"/>
                      <a:pt x="37" y="14"/>
                    </a:cubicBezTo>
                    <a:cubicBezTo>
                      <a:pt x="37" y="14"/>
                      <a:pt x="37" y="14"/>
                      <a:pt x="37" y="14"/>
                    </a:cubicBezTo>
                    <a:cubicBezTo>
                      <a:pt x="37" y="14"/>
                      <a:pt x="36" y="14"/>
                      <a:pt x="36" y="14"/>
                    </a:cubicBezTo>
                    <a:cubicBezTo>
                      <a:pt x="36" y="14"/>
                      <a:pt x="36" y="14"/>
                      <a:pt x="36" y="15"/>
                    </a:cubicBezTo>
                    <a:cubicBezTo>
                      <a:pt x="36" y="15"/>
                      <a:pt x="36" y="16"/>
                      <a:pt x="36" y="16"/>
                    </a:cubicBezTo>
                    <a:close/>
                    <a:moveTo>
                      <a:pt x="34" y="18"/>
                    </a:moveTo>
                    <a:cubicBezTo>
                      <a:pt x="35" y="19"/>
                      <a:pt x="35" y="19"/>
                      <a:pt x="36" y="19"/>
                    </a:cubicBezTo>
                    <a:cubicBezTo>
                      <a:pt x="36" y="19"/>
                      <a:pt x="36" y="19"/>
                      <a:pt x="36" y="18"/>
                    </a:cubicBezTo>
                    <a:cubicBezTo>
                      <a:pt x="35" y="19"/>
                      <a:pt x="35" y="17"/>
                      <a:pt x="35" y="17"/>
                    </a:cubicBezTo>
                    <a:cubicBezTo>
                      <a:pt x="35" y="17"/>
                      <a:pt x="34" y="17"/>
                      <a:pt x="34" y="18"/>
                    </a:cubicBezTo>
                    <a:close/>
                    <a:moveTo>
                      <a:pt x="37" y="24"/>
                    </a:moveTo>
                    <a:cubicBezTo>
                      <a:pt x="37" y="24"/>
                      <a:pt x="36" y="24"/>
                      <a:pt x="36" y="25"/>
                    </a:cubicBezTo>
                    <a:cubicBezTo>
                      <a:pt x="37" y="25"/>
                      <a:pt x="37" y="24"/>
                      <a:pt x="37" y="24"/>
                    </a:cubicBezTo>
                    <a:close/>
                    <a:moveTo>
                      <a:pt x="38" y="33"/>
                    </a:moveTo>
                    <a:cubicBezTo>
                      <a:pt x="38" y="33"/>
                      <a:pt x="38" y="33"/>
                      <a:pt x="38" y="33"/>
                    </a:cubicBezTo>
                    <a:cubicBezTo>
                      <a:pt x="37" y="33"/>
                      <a:pt x="37" y="33"/>
                      <a:pt x="37" y="32"/>
                    </a:cubicBezTo>
                    <a:cubicBezTo>
                      <a:pt x="37" y="32"/>
                      <a:pt x="37" y="32"/>
                      <a:pt x="36" y="32"/>
                    </a:cubicBezTo>
                    <a:cubicBezTo>
                      <a:pt x="36" y="31"/>
                      <a:pt x="36" y="31"/>
                      <a:pt x="36" y="30"/>
                    </a:cubicBezTo>
                    <a:cubicBezTo>
                      <a:pt x="36" y="30"/>
                      <a:pt x="36" y="30"/>
                      <a:pt x="36" y="29"/>
                    </a:cubicBezTo>
                    <a:cubicBezTo>
                      <a:pt x="36" y="29"/>
                      <a:pt x="36" y="29"/>
                      <a:pt x="35" y="28"/>
                    </a:cubicBezTo>
                    <a:cubicBezTo>
                      <a:pt x="35" y="28"/>
                      <a:pt x="35" y="27"/>
                      <a:pt x="35" y="27"/>
                    </a:cubicBezTo>
                    <a:cubicBezTo>
                      <a:pt x="35" y="26"/>
                      <a:pt x="35" y="26"/>
                      <a:pt x="35" y="25"/>
                    </a:cubicBezTo>
                    <a:cubicBezTo>
                      <a:pt x="36" y="25"/>
                      <a:pt x="35" y="24"/>
                      <a:pt x="35" y="23"/>
                    </a:cubicBezTo>
                    <a:cubicBezTo>
                      <a:pt x="35" y="23"/>
                      <a:pt x="35" y="22"/>
                      <a:pt x="36" y="21"/>
                    </a:cubicBezTo>
                    <a:cubicBezTo>
                      <a:pt x="36" y="21"/>
                      <a:pt x="34" y="20"/>
                      <a:pt x="34" y="19"/>
                    </a:cubicBezTo>
                    <a:cubicBezTo>
                      <a:pt x="33" y="19"/>
                      <a:pt x="33" y="18"/>
                      <a:pt x="33" y="18"/>
                    </a:cubicBezTo>
                    <a:cubicBezTo>
                      <a:pt x="33" y="16"/>
                      <a:pt x="34" y="15"/>
                      <a:pt x="34" y="14"/>
                    </a:cubicBezTo>
                    <a:cubicBezTo>
                      <a:pt x="34" y="14"/>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3" y="13"/>
                      <a:pt x="33" y="13"/>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1"/>
                      <a:pt x="16" y="1"/>
                    </a:cubicBezTo>
                    <a:cubicBezTo>
                      <a:pt x="16" y="1"/>
                      <a:pt x="15" y="1"/>
                      <a:pt x="15" y="1"/>
                    </a:cubicBezTo>
                    <a:cubicBezTo>
                      <a:pt x="15" y="2"/>
                      <a:pt x="16" y="1"/>
                      <a:pt x="16" y="2"/>
                    </a:cubicBezTo>
                    <a:cubicBezTo>
                      <a:pt x="15" y="2"/>
                      <a:pt x="15" y="2"/>
                      <a:pt x="15" y="2"/>
                    </a:cubicBezTo>
                    <a:cubicBezTo>
                      <a:pt x="15" y="2"/>
                      <a:pt x="15" y="1"/>
                      <a:pt x="15" y="2"/>
                    </a:cubicBezTo>
                    <a:cubicBezTo>
                      <a:pt x="15" y="2"/>
                      <a:pt x="15" y="2"/>
                      <a:pt x="15" y="3"/>
                    </a:cubicBezTo>
                    <a:cubicBezTo>
                      <a:pt x="14" y="3"/>
                      <a:pt x="13" y="2"/>
                      <a:pt x="13" y="3"/>
                    </a:cubicBezTo>
                    <a:cubicBezTo>
                      <a:pt x="14" y="3"/>
                      <a:pt x="14" y="3"/>
                      <a:pt x="14" y="3"/>
                    </a:cubicBezTo>
                    <a:cubicBezTo>
                      <a:pt x="14" y="3"/>
                      <a:pt x="14" y="4"/>
                      <a:pt x="14" y="4"/>
                    </a:cubicBezTo>
                    <a:cubicBezTo>
                      <a:pt x="14" y="4"/>
                      <a:pt x="13" y="4"/>
                      <a:pt x="13" y="4"/>
                    </a:cubicBezTo>
                    <a:cubicBezTo>
                      <a:pt x="13" y="4"/>
                      <a:pt x="15" y="4"/>
                      <a:pt x="15" y="4"/>
                    </a:cubicBezTo>
                    <a:cubicBezTo>
                      <a:pt x="15" y="4"/>
                      <a:pt x="14" y="5"/>
                      <a:pt x="14" y="5"/>
                    </a:cubicBezTo>
                    <a:cubicBezTo>
                      <a:pt x="14" y="5"/>
                      <a:pt x="14" y="5"/>
                      <a:pt x="13" y="5"/>
                    </a:cubicBezTo>
                    <a:cubicBezTo>
                      <a:pt x="13" y="5"/>
                      <a:pt x="13" y="5"/>
                      <a:pt x="13" y="5"/>
                    </a:cubicBezTo>
                    <a:cubicBezTo>
                      <a:pt x="13" y="5"/>
                      <a:pt x="13" y="5"/>
                      <a:pt x="13" y="5"/>
                    </a:cubicBezTo>
                    <a:cubicBezTo>
                      <a:pt x="12" y="5"/>
                      <a:pt x="12" y="5"/>
                      <a:pt x="12" y="5"/>
                    </a:cubicBezTo>
                    <a:cubicBezTo>
                      <a:pt x="12" y="5"/>
                      <a:pt x="12" y="6"/>
                      <a:pt x="12" y="6"/>
                    </a:cubicBezTo>
                    <a:cubicBezTo>
                      <a:pt x="12" y="6"/>
                      <a:pt x="12" y="6"/>
                      <a:pt x="12" y="6"/>
                    </a:cubicBezTo>
                    <a:cubicBezTo>
                      <a:pt x="12" y="6"/>
                      <a:pt x="12" y="7"/>
                      <a:pt x="11" y="7"/>
                    </a:cubicBezTo>
                    <a:cubicBezTo>
                      <a:pt x="11" y="7"/>
                      <a:pt x="11" y="7"/>
                      <a:pt x="12" y="7"/>
                    </a:cubicBezTo>
                    <a:cubicBezTo>
                      <a:pt x="12" y="7"/>
                      <a:pt x="11" y="7"/>
                      <a:pt x="11" y="7"/>
                    </a:cubicBezTo>
                    <a:cubicBezTo>
                      <a:pt x="12" y="6"/>
                      <a:pt x="12" y="6"/>
                      <a:pt x="12" y="6"/>
                    </a:cubicBezTo>
                    <a:cubicBezTo>
                      <a:pt x="12" y="6"/>
                      <a:pt x="12" y="5"/>
                      <a:pt x="12" y="5"/>
                    </a:cubicBezTo>
                    <a:cubicBezTo>
                      <a:pt x="12" y="5"/>
                      <a:pt x="11" y="5"/>
                      <a:pt x="11" y="5"/>
                    </a:cubicBezTo>
                    <a:cubicBezTo>
                      <a:pt x="11" y="5"/>
                      <a:pt x="11" y="5"/>
                      <a:pt x="11" y="5"/>
                    </a:cubicBezTo>
                    <a:cubicBezTo>
                      <a:pt x="11" y="5"/>
                      <a:pt x="11" y="5"/>
                      <a:pt x="11" y="5"/>
                    </a:cubicBezTo>
                    <a:cubicBezTo>
                      <a:pt x="11" y="5"/>
                      <a:pt x="11" y="5"/>
                      <a:pt x="10" y="5"/>
                    </a:cubicBezTo>
                    <a:cubicBezTo>
                      <a:pt x="10" y="5"/>
                      <a:pt x="10" y="4"/>
                      <a:pt x="10" y="4"/>
                    </a:cubicBezTo>
                    <a:cubicBezTo>
                      <a:pt x="10" y="5"/>
                      <a:pt x="9" y="5"/>
                      <a:pt x="9" y="5"/>
                    </a:cubicBezTo>
                    <a:cubicBezTo>
                      <a:pt x="9" y="5"/>
                      <a:pt x="9" y="5"/>
                      <a:pt x="9" y="5"/>
                    </a:cubicBezTo>
                    <a:cubicBezTo>
                      <a:pt x="9" y="5"/>
                      <a:pt x="9" y="5"/>
                      <a:pt x="9" y="5"/>
                    </a:cubicBezTo>
                    <a:cubicBezTo>
                      <a:pt x="9" y="5"/>
                      <a:pt x="9" y="5"/>
                      <a:pt x="9" y="6"/>
                    </a:cubicBezTo>
                    <a:cubicBezTo>
                      <a:pt x="9" y="6"/>
                      <a:pt x="9" y="6"/>
                      <a:pt x="9" y="6"/>
                    </a:cubicBezTo>
                    <a:cubicBezTo>
                      <a:pt x="9" y="6"/>
                      <a:pt x="9" y="6"/>
                      <a:pt x="8" y="6"/>
                    </a:cubicBezTo>
                    <a:cubicBezTo>
                      <a:pt x="8" y="6"/>
                      <a:pt x="8" y="6"/>
                      <a:pt x="8" y="6"/>
                    </a:cubicBezTo>
                    <a:cubicBezTo>
                      <a:pt x="8" y="6"/>
                      <a:pt x="8" y="5"/>
                      <a:pt x="8" y="5"/>
                    </a:cubicBezTo>
                    <a:cubicBezTo>
                      <a:pt x="8" y="4"/>
                      <a:pt x="7" y="4"/>
                      <a:pt x="7" y="3"/>
                    </a:cubicBezTo>
                    <a:cubicBezTo>
                      <a:pt x="7" y="3"/>
                      <a:pt x="8" y="3"/>
                      <a:pt x="8" y="3"/>
                    </a:cubicBezTo>
                    <a:cubicBezTo>
                      <a:pt x="8"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3"/>
                      <a:pt x="0" y="14"/>
                      <a:pt x="0" y="14"/>
                    </a:cubicBezTo>
                    <a:cubicBezTo>
                      <a:pt x="0" y="14"/>
                      <a:pt x="1" y="14"/>
                      <a:pt x="1" y="14"/>
                    </a:cubicBezTo>
                    <a:cubicBezTo>
                      <a:pt x="1" y="14"/>
                      <a:pt x="1" y="15"/>
                      <a:pt x="1" y="15"/>
                    </a:cubicBezTo>
                    <a:cubicBezTo>
                      <a:pt x="1" y="15"/>
                      <a:pt x="1" y="16"/>
                      <a:pt x="1" y="16"/>
                    </a:cubicBezTo>
                    <a:cubicBezTo>
                      <a:pt x="1" y="16"/>
                      <a:pt x="1" y="16"/>
                      <a:pt x="1" y="17"/>
                    </a:cubicBezTo>
                    <a:cubicBezTo>
                      <a:pt x="1" y="17"/>
                      <a:pt x="1" y="17"/>
                      <a:pt x="1" y="18"/>
                    </a:cubicBezTo>
                    <a:cubicBezTo>
                      <a:pt x="1" y="18"/>
                      <a:pt x="1" y="18"/>
                      <a:pt x="1" y="18"/>
                    </a:cubicBezTo>
                    <a:cubicBezTo>
                      <a:pt x="1" y="18"/>
                      <a:pt x="1" y="18"/>
                      <a:pt x="1" y="19"/>
                    </a:cubicBezTo>
                    <a:cubicBezTo>
                      <a:pt x="1" y="19"/>
                      <a:pt x="1" y="19"/>
                      <a:pt x="1" y="20"/>
                    </a:cubicBezTo>
                    <a:cubicBezTo>
                      <a:pt x="2" y="20"/>
                      <a:pt x="2" y="19"/>
                      <a:pt x="2" y="19"/>
                    </a:cubicBezTo>
                    <a:cubicBezTo>
                      <a:pt x="2" y="19"/>
                      <a:pt x="3" y="20"/>
                      <a:pt x="3" y="21"/>
                    </a:cubicBezTo>
                    <a:cubicBezTo>
                      <a:pt x="4" y="21"/>
                      <a:pt x="4" y="22"/>
                      <a:pt x="4" y="22"/>
                    </a:cubicBezTo>
                    <a:cubicBezTo>
                      <a:pt x="4" y="24"/>
                      <a:pt x="5" y="25"/>
                      <a:pt x="5" y="26"/>
                    </a:cubicBezTo>
                    <a:cubicBezTo>
                      <a:pt x="6" y="26"/>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0"/>
                      <a:pt x="15" y="30"/>
                    </a:cubicBezTo>
                    <a:cubicBezTo>
                      <a:pt x="15" y="30"/>
                      <a:pt x="15"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21" y="37"/>
                      <a:pt x="21" y="37"/>
                      <a:pt x="21" y="37"/>
                    </a:cubicBezTo>
                    <a:cubicBezTo>
                      <a:pt x="21" y="37"/>
                      <a:pt x="21" y="38"/>
                      <a:pt x="21" y="38"/>
                    </a:cubicBezTo>
                    <a:cubicBezTo>
                      <a:pt x="21" y="38"/>
                      <a:pt x="21" y="38"/>
                      <a:pt x="21" y="38"/>
                    </a:cubicBezTo>
                    <a:cubicBezTo>
                      <a:pt x="21" y="38"/>
                      <a:pt x="21" y="38"/>
                      <a:pt x="21" y="38"/>
                    </a:cubicBezTo>
                    <a:cubicBezTo>
                      <a:pt x="21" y="37"/>
                      <a:pt x="21" y="37"/>
                      <a:pt x="21" y="37"/>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7" y="38"/>
                    </a:cubicBezTo>
                    <a:cubicBezTo>
                      <a:pt x="27" y="37"/>
                      <a:pt x="27" y="37"/>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30" y="37"/>
                      <a:pt x="30" y="37"/>
                      <a:pt x="30" y="37"/>
                    </a:cubicBezTo>
                    <a:cubicBezTo>
                      <a:pt x="30" y="37"/>
                      <a:pt x="30" y="37"/>
                      <a:pt x="30" y="37"/>
                    </a:cubicBezTo>
                    <a:cubicBezTo>
                      <a:pt x="30" y="37"/>
                      <a:pt x="30" y="37"/>
                      <a:pt x="30" y="37"/>
                    </a:cubicBezTo>
                    <a:cubicBezTo>
                      <a:pt x="30" y="37"/>
                      <a:pt x="30" y="37"/>
                      <a:pt x="30" y="37"/>
                    </a:cubicBezTo>
                    <a:cubicBezTo>
                      <a:pt x="30" y="37"/>
                      <a:pt x="30" y="37"/>
                      <a:pt x="30" y="37"/>
                    </a:cubicBezTo>
                    <a:cubicBezTo>
                      <a:pt x="30" y="36"/>
                      <a:pt x="30" y="36"/>
                      <a:pt x="30" y="36"/>
                    </a:cubicBezTo>
                    <a:cubicBezTo>
                      <a:pt x="30" y="36"/>
                      <a:pt x="30" y="36"/>
                      <a:pt x="30" y="36"/>
                    </a:cubicBezTo>
                    <a:cubicBezTo>
                      <a:pt x="31" y="36"/>
                      <a:pt x="31" y="36"/>
                      <a:pt x="31" y="36"/>
                    </a:cubicBezTo>
                    <a:cubicBezTo>
                      <a:pt x="31" y="36"/>
                      <a:pt x="31" y="36"/>
                      <a:pt x="31" y="36"/>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9" y="34"/>
                      <a:pt x="39" y="34"/>
                      <a:pt x="39" y="34"/>
                    </a:cubicBezTo>
                    <a:cubicBezTo>
                      <a:pt x="39" y="34"/>
                      <a:pt x="39" y="34"/>
                      <a:pt x="39" y="34"/>
                    </a:cubicBezTo>
                    <a:cubicBezTo>
                      <a:pt x="39" y="34"/>
                      <a:pt x="39" y="34"/>
                      <a:pt x="39" y="34"/>
                    </a:cubicBezTo>
                    <a:cubicBezTo>
                      <a:pt x="39" y="33"/>
                      <a:pt x="39" y="33"/>
                      <a:pt x="39" y="34"/>
                    </a:cubicBezTo>
                    <a:cubicBezTo>
                      <a:pt x="39" y="33"/>
                      <a:pt x="39" y="33"/>
                      <a:pt x="3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7" name="Freeform 265"/>
              <p:cNvSpPr/>
              <p:nvPr/>
            </p:nvSpPr>
            <p:spPr bwMode="auto">
              <a:xfrm>
                <a:off x="2872" y="2397"/>
                <a:ext cx="97" cy="157"/>
              </a:xfrm>
              <a:custGeom>
                <a:avLst/>
                <a:gdLst>
                  <a:gd name="T0" fmla="*/ 35 w 37"/>
                  <a:gd name="T1" fmla="*/ 1 h 60"/>
                  <a:gd name="T2" fmla="*/ 34 w 37"/>
                  <a:gd name="T3" fmla="*/ 1 h 60"/>
                  <a:gd name="T4" fmla="*/ 32 w 37"/>
                  <a:gd name="T5" fmla="*/ 2 h 60"/>
                  <a:gd name="T6" fmla="*/ 30 w 37"/>
                  <a:gd name="T7" fmla="*/ 3 h 60"/>
                  <a:gd name="T8" fmla="*/ 28 w 37"/>
                  <a:gd name="T9" fmla="*/ 3 h 60"/>
                  <a:gd name="T10" fmla="*/ 27 w 37"/>
                  <a:gd name="T11" fmla="*/ 3 h 60"/>
                  <a:gd name="T12" fmla="*/ 26 w 37"/>
                  <a:gd name="T13" fmla="*/ 4 h 60"/>
                  <a:gd name="T14" fmla="*/ 24 w 37"/>
                  <a:gd name="T15" fmla="*/ 4 h 60"/>
                  <a:gd name="T16" fmla="*/ 23 w 37"/>
                  <a:gd name="T17" fmla="*/ 4 h 60"/>
                  <a:gd name="T18" fmla="*/ 21 w 37"/>
                  <a:gd name="T19" fmla="*/ 4 h 60"/>
                  <a:gd name="T20" fmla="*/ 20 w 37"/>
                  <a:gd name="T21" fmla="*/ 3 h 60"/>
                  <a:gd name="T22" fmla="*/ 18 w 37"/>
                  <a:gd name="T23" fmla="*/ 4 h 60"/>
                  <a:gd name="T24" fmla="*/ 16 w 37"/>
                  <a:gd name="T25" fmla="*/ 11 h 60"/>
                  <a:gd name="T26" fmla="*/ 18 w 37"/>
                  <a:gd name="T27" fmla="*/ 12 h 60"/>
                  <a:gd name="T28" fmla="*/ 18 w 37"/>
                  <a:gd name="T29" fmla="*/ 13 h 60"/>
                  <a:gd name="T30" fmla="*/ 19 w 37"/>
                  <a:gd name="T31" fmla="*/ 14 h 60"/>
                  <a:gd name="T32" fmla="*/ 20 w 37"/>
                  <a:gd name="T33" fmla="*/ 16 h 60"/>
                  <a:gd name="T34" fmla="*/ 20 w 37"/>
                  <a:gd name="T35" fmla="*/ 20 h 60"/>
                  <a:gd name="T36" fmla="*/ 18 w 37"/>
                  <a:gd name="T37" fmla="*/ 21 h 60"/>
                  <a:gd name="T38" fmla="*/ 17 w 37"/>
                  <a:gd name="T39" fmla="*/ 22 h 60"/>
                  <a:gd name="T40" fmla="*/ 18 w 37"/>
                  <a:gd name="T41" fmla="*/ 23 h 60"/>
                  <a:gd name="T42" fmla="*/ 17 w 37"/>
                  <a:gd name="T43" fmla="*/ 23 h 60"/>
                  <a:gd name="T44" fmla="*/ 16 w 37"/>
                  <a:gd name="T45" fmla="*/ 22 h 60"/>
                  <a:gd name="T46" fmla="*/ 14 w 37"/>
                  <a:gd name="T47" fmla="*/ 21 h 60"/>
                  <a:gd name="T48" fmla="*/ 14 w 37"/>
                  <a:gd name="T49" fmla="*/ 20 h 60"/>
                  <a:gd name="T50" fmla="*/ 14 w 37"/>
                  <a:gd name="T51" fmla="*/ 19 h 60"/>
                  <a:gd name="T52" fmla="*/ 15 w 37"/>
                  <a:gd name="T53" fmla="*/ 17 h 60"/>
                  <a:gd name="T54" fmla="*/ 15 w 37"/>
                  <a:gd name="T55" fmla="*/ 16 h 60"/>
                  <a:gd name="T56" fmla="*/ 14 w 37"/>
                  <a:gd name="T57" fmla="*/ 14 h 60"/>
                  <a:gd name="T58" fmla="*/ 12 w 37"/>
                  <a:gd name="T59" fmla="*/ 15 h 60"/>
                  <a:gd name="T60" fmla="*/ 11 w 37"/>
                  <a:gd name="T61" fmla="*/ 14 h 60"/>
                  <a:gd name="T62" fmla="*/ 10 w 37"/>
                  <a:gd name="T63" fmla="*/ 13 h 60"/>
                  <a:gd name="T64" fmla="*/ 9 w 37"/>
                  <a:gd name="T65" fmla="*/ 13 h 60"/>
                  <a:gd name="T66" fmla="*/ 7 w 37"/>
                  <a:gd name="T67" fmla="*/ 14 h 60"/>
                  <a:gd name="T68" fmla="*/ 5 w 37"/>
                  <a:gd name="T69" fmla="*/ 15 h 60"/>
                  <a:gd name="T70" fmla="*/ 3 w 37"/>
                  <a:gd name="T71" fmla="*/ 15 h 60"/>
                  <a:gd name="T72" fmla="*/ 1 w 37"/>
                  <a:gd name="T73" fmla="*/ 16 h 60"/>
                  <a:gd name="T74" fmla="*/ 0 w 37"/>
                  <a:gd name="T75" fmla="*/ 17 h 60"/>
                  <a:gd name="T76" fmla="*/ 2 w 37"/>
                  <a:gd name="T77" fmla="*/ 20 h 60"/>
                  <a:gd name="T78" fmla="*/ 4 w 37"/>
                  <a:gd name="T79" fmla="*/ 20 h 60"/>
                  <a:gd name="T80" fmla="*/ 5 w 37"/>
                  <a:gd name="T81" fmla="*/ 21 h 60"/>
                  <a:gd name="T82" fmla="*/ 8 w 37"/>
                  <a:gd name="T83" fmla="*/ 21 h 60"/>
                  <a:gd name="T84" fmla="*/ 9 w 37"/>
                  <a:gd name="T85" fmla="*/ 23 h 60"/>
                  <a:gd name="T86" fmla="*/ 10 w 37"/>
                  <a:gd name="T87" fmla="*/ 25 h 60"/>
                  <a:gd name="T88" fmla="*/ 10 w 37"/>
                  <a:gd name="T89" fmla="*/ 26 h 60"/>
                  <a:gd name="T90" fmla="*/ 9 w 37"/>
                  <a:gd name="T91" fmla="*/ 28 h 60"/>
                  <a:gd name="T92" fmla="*/ 9 w 37"/>
                  <a:gd name="T93" fmla="*/ 29 h 60"/>
                  <a:gd name="T94" fmla="*/ 9 w 37"/>
                  <a:gd name="T95" fmla="*/ 31 h 60"/>
                  <a:gd name="T96" fmla="*/ 9 w 37"/>
                  <a:gd name="T97" fmla="*/ 33 h 60"/>
                  <a:gd name="T98" fmla="*/ 10 w 37"/>
                  <a:gd name="T99" fmla="*/ 34 h 60"/>
                  <a:gd name="T100" fmla="*/ 9 w 37"/>
                  <a:gd name="T101" fmla="*/ 36 h 60"/>
                  <a:gd name="T102" fmla="*/ 7 w 37"/>
                  <a:gd name="T103" fmla="*/ 39 h 60"/>
                  <a:gd name="T104" fmla="*/ 7 w 37"/>
                  <a:gd name="T105" fmla="*/ 40 h 60"/>
                  <a:gd name="T106" fmla="*/ 5 w 37"/>
                  <a:gd name="T107" fmla="*/ 42 h 60"/>
                  <a:gd name="T108" fmla="*/ 4 w 37"/>
                  <a:gd name="T109" fmla="*/ 45 h 60"/>
                  <a:gd name="T110" fmla="*/ 5 w 37"/>
                  <a:gd name="T111" fmla="*/ 49 h 60"/>
                  <a:gd name="T112" fmla="*/ 6 w 37"/>
                  <a:gd name="T113" fmla="*/ 55 h 60"/>
                  <a:gd name="T114" fmla="*/ 6 w 37"/>
                  <a:gd name="T115" fmla="*/ 57 h 60"/>
                  <a:gd name="T116" fmla="*/ 7 w 37"/>
                  <a:gd name="T117" fmla="*/ 60 h 60"/>
                  <a:gd name="T118" fmla="*/ 18 w 37"/>
                  <a:gd name="T119" fmla="*/ 49 h 60"/>
                  <a:gd name="T120" fmla="*/ 16 w 37"/>
                  <a:gd name="T121" fmla="*/ 35 h 60"/>
                  <a:gd name="T122" fmla="*/ 23 w 37"/>
                  <a:gd name="T123" fmla="*/ 27 h 60"/>
                  <a:gd name="T124" fmla="*/ 36 w 37"/>
                  <a:gd name="T125"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60">
                    <a:moveTo>
                      <a:pt x="36" y="0"/>
                    </a:move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0" y="2"/>
                      <a:pt x="30" y="2"/>
                      <a:pt x="30" y="2"/>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6" y="4"/>
                      <a:pt x="16" y="4"/>
                      <a:pt x="16" y="4"/>
                    </a:cubicBezTo>
                    <a:cubicBezTo>
                      <a:pt x="16" y="4"/>
                      <a:pt x="16" y="4"/>
                      <a:pt x="16" y="4"/>
                    </a:cubicBezTo>
                    <a:cubicBezTo>
                      <a:pt x="16" y="5"/>
                      <a:pt x="16" y="5"/>
                      <a:pt x="16" y="6"/>
                    </a:cubicBezTo>
                    <a:cubicBezTo>
                      <a:pt x="16" y="6"/>
                      <a:pt x="15" y="6"/>
                      <a:pt x="16" y="7"/>
                    </a:cubicBezTo>
                    <a:cubicBezTo>
                      <a:pt x="16" y="8"/>
                      <a:pt x="16" y="8"/>
                      <a:pt x="16" y="9"/>
                    </a:cubicBezTo>
                    <a:cubicBezTo>
                      <a:pt x="16" y="9"/>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9" y="13"/>
                      <a:pt x="19" y="13"/>
                      <a:pt x="19" y="13"/>
                    </a:cubicBezTo>
                    <a:cubicBezTo>
                      <a:pt x="19" y="13"/>
                      <a:pt x="19" y="13"/>
                      <a:pt x="19" y="13"/>
                    </a:cubicBezTo>
                    <a:cubicBezTo>
                      <a:pt x="19" y="13"/>
                      <a:pt x="19" y="13"/>
                      <a:pt x="19" y="13"/>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9"/>
                      <a:pt x="20" y="19"/>
                      <a:pt x="20" y="19"/>
                    </a:cubicBezTo>
                    <a:cubicBezTo>
                      <a:pt x="20" y="19"/>
                      <a:pt x="20" y="19"/>
                      <a:pt x="20" y="19"/>
                    </a:cubicBezTo>
                    <a:cubicBezTo>
                      <a:pt x="20" y="20"/>
                      <a:pt x="20" y="20"/>
                      <a:pt x="20" y="20"/>
                    </a:cubicBezTo>
                    <a:cubicBezTo>
                      <a:pt x="20"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7" y="21"/>
                      <a:pt x="17" y="21"/>
                      <a:pt x="17" y="21"/>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1"/>
                      <a:pt x="15" y="21"/>
                      <a:pt x="15" y="21"/>
                    </a:cubicBezTo>
                    <a:cubicBezTo>
                      <a:pt x="15" y="21"/>
                      <a:pt x="15" y="21"/>
                      <a:pt x="15"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3" y="19"/>
                      <a:pt x="13" y="19"/>
                      <a:pt x="13" y="19"/>
                    </a:cubicBezTo>
                    <a:cubicBezTo>
                      <a:pt x="13" y="19"/>
                      <a:pt x="13" y="19"/>
                      <a:pt x="13" y="19"/>
                    </a:cubicBezTo>
                    <a:cubicBezTo>
                      <a:pt x="13" y="19"/>
                      <a:pt x="13" y="19"/>
                      <a:pt x="13" y="19"/>
                    </a:cubicBezTo>
                    <a:cubicBezTo>
                      <a:pt x="13"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4"/>
                    </a:cubicBezTo>
                    <a:cubicBezTo>
                      <a:pt x="13" y="14"/>
                      <a:pt x="13" y="14"/>
                      <a:pt x="13" y="14"/>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20"/>
                      <a:pt x="0" y="20"/>
                      <a:pt x="0"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8"/>
                      <a:pt x="8" y="38"/>
                      <a:pt x="8" y="38"/>
                    </a:cubicBezTo>
                    <a:cubicBezTo>
                      <a:pt x="8" y="38"/>
                      <a:pt x="8" y="38"/>
                      <a:pt x="8" y="38"/>
                    </a:cubicBezTo>
                    <a:cubicBezTo>
                      <a:pt x="8" y="38"/>
                      <a:pt x="8" y="38"/>
                      <a:pt x="8" y="38"/>
                    </a:cubicBezTo>
                    <a:cubicBezTo>
                      <a:pt x="8" y="38"/>
                      <a:pt x="8" y="38"/>
                      <a:pt x="8" y="38"/>
                    </a:cubicBezTo>
                    <a:cubicBezTo>
                      <a:pt x="8" y="39"/>
                      <a:pt x="8" y="39"/>
                      <a:pt x="8"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8" y="39"/>
                      <a:pt x="8" y="39"/>
                      <a:pt x="8" y="39"/>
                    </a:cubicBezTo>
                    <a:cubicBezTo>
                      <a:pt x="8" y="40"/>
                      <a:pt x="8" y="40"/>
                      <a:pt x="8" y="40"/>
                    </a:cubicBezTo>
                    <a:cubicBezTo>
                      <a:pt x="8" y="40"/>
                      <a:pt x="8"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7" y="40"/>
                      <a:pt x="7" y="40"/>
                      <a:pt x="7" y="40"/>
                    </a:cubicBezTo>
                    <a:cubicBezTo>
                      <a:pt x="6" y="40"/>
                      <a:pt x="6" y="40"/>
                      <a:pt x="6" y="40"/>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2"/>
                      <a:pt x="6" y="42"/>
                      <a:pt x="6"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4"/>
                      <a:pt x="4" y="44"/>
                      <a:pt x="4" y="44"/>
                    </a:cubicBezTo>
                    <a:cubicBezTo>
                      <a:pt x="3" y="44"/>
                      <a:pt x="3" y="44"/>
                      <a:pt x="3" y="44"/>
                    </a:cubicBezTo>
                    <a:cubicBezTo>
                      <a:pt x="4" y="44"/>
                      <a:pt x="4" y="44"/>
                      <a:pt x="4" y="44"/>
                    </a:cubicBezTo>
                    <a:cubicBezTo>
                      <a:pt x="4" y="44"/>
                      <a:pt x="4" y="44"/>
                      <a:pt x="4" y="44"/>
                    </a:cubicBezTo>
                    <a:cubicBezTo>
                      <a:pt x="4" y="44"/>
                      <a:pt x="4" y="44"/>
                      <a:pt x="4" y="44"/>
                    </a:cubicBezTo>
                    <a:cubicBezTo>
                      <a:pt x="4" y="45"/>
                      <a:pt x="4" y="45"/>
                      <a:pt x="4" y="45"/>
                    </a:cubicBezTo>
                    <a:cubicBezTo>
                      <a:pt x="4" y="45"/>
                      <a:pt x="4" y="45"/>
                      <a:pt x="4" y="45"/>
                    </a:cubicBezTo>
                    <a:cubicBezTo>
                      <a:pt x="4" y="45"/>
                      <a:pt x="4" y="45"/>
                      <a:pt x="4" y="45"/>
                    </a:cubicBezTo>
                    <a:cubicBezTo>
                      <a:pt x="4" y="45"/>
                      <a:pt x="4" y="45"/>
                      <a:pt x="4" y="45"/>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6"/>
                      <a:pt x="4" y="46"/>
                      <a:pt x="4" y="46"/>
                    </a:cubicBezTo>
                    <a:cubicBezTo>
                      <a:pt x="4" y="48"/>
                      <a:pt x="4" y="48"/>
                      <a:pt x="4" y="48"/>
                    </a:cubicBezTo>
                    <a:cubicBezTo>
                      <a:pt x="4" y="48"/>
                      <a:pt x="4" y="48"/>
                      <a:pt x="4"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50"/>
                      <a:pt x="6" y="50"/>
                      <a:pt x="6" y="50"/>
                    </a:cubicBezTo>
                    <a:cubicBezTo>
                      <a:pt x="6" y="50"/>
                      <a:pt x="6" y="50"/>
                      <a:pt x="6" y="50"/>
                    </a:cubicBezTo>
                    <a:cubicBezTo>
                      <a:pt x="6" y="50"/>
                      <a:pt x="6" y="50"/>
                      <a:pt x="6" y="50"/>
                    </a:cubicBezTo>
                    <a:cubicBezTo>
                      <a:pt x="6" y="50"/>
                      <a:pt x="6" y="50"/>
                      <a:pt x="6" y="50"/>
                    </a:cubicBezTo>
                    <a:cubicBezTo>
                      <a:pt x="6" y="51"/>
                      <a:pt x="6" y="51"/>
                      <a:pt x="6" y="51"/>
                    </a:cubicBezTo>
                    <a:cubicBezTo>
                      <a:pt x="6" y="51"/>
                      <a:pt x="6" y="51"/>
                      <a:pt x="6" y="51"/>
                    </a:cubicBezTo>
                    <a:cubicBezTo>
                      <a:pt x="6" y="53"/>
                      <a:pt x="6" y="53"/>
                      <a:pt x="6" y="53"/>
                    </a:cubicBezTo>
                    <a:cubicBezTo>
                      <a:pt x="6" y="53"/>
                      <a:pt x="6" y="53"/>
                      <a:pt x="6" y="53"/>
                    </a:cubicBezTo>
                    <a:cubicBezTo>
                      <a:pt x="6" y="53"/>
                      <a:pt x="6" y="53"/>
                      <a:pt x="6" y="53"/>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7" y="60"/>
                      <a:pt x="7" y="60"/>
                      <a:pt x="7" y="60"/>
                    </a:cubicBezTo>
                    <a:cubicBezTo>
                      <a:pt x="7" y="60"/>
                      <a:pt x="7" y="60"/>
                      <a:pt x="7" y="60"/>
                    </a:cubicBezTo>
                    <a:cubicBezTo>
                      <a:pt x="7" y="60"/>
                      <a:pt x="7" y="60"/>
                      <a:pt x="7" y="60"/>
                    </a:cubicBezTo>
                    <a:cubicBezTo>
                      <a:pt x="9" y="60"/>
                      <a:pt x="9" y="60"/>
                      <a:pt x="9" y="60"/>
                    </a:cubicBezTo>
                    <a:cubicBezTo>
                      <a:pt x="9" y="60"/>
                      <a:pt x="9" y="60"/>
                      <a:pt x="9" y="60"/>
                    </a:cubicBezTo>
                    <a:cubicBezTo>
                      <a:pt x="9" y="60"/>
                      <a:pt x="9" y="58"/>
                      <a:pt x="9" y="58"/>
                    </a:cubicBezTo>
                    <a:cubicBezTo>
                      <a:pt x="9" y="58"/>
                      <a:pt x="9" y="58"/>
                      <a:pt x="9" y="58"/>
                    </a:cubicBezTo>
                    <a:cubicBezTo>
                      <a:pt x="9" y="58"/>
                      <a:pt x="8" y="58"/>
                      <a:pt x="8" y="58"/>
                    </a:cubicBezTo>
                    <a:cubicBezTo>
                      <a:pt x="8" y="58"/>
                      <a:pt x="8" y="57"/>
                      <a:pt x="7" y="57"/>
                    </a:cubicBezTo>
                    <a:cubicBezTo>
                      <a:pt x="8" y="57"/>
                      <a:pt x="8" y="57"/>
                      <a:pt x="8" y="57"/>
                    </a:cubicBezTo>
                    <a:cubicBezTo>
                      <a:pt x="8" y="57"/>
                      <a:pt x="8" y="57"/>
                      <a:pt x="8" y="56"/>
                    </a:cubicBezTo>
                    <a:cubicBezTo>
                      <a:pt x="9" y="56"/>
                      <a:pt x="9" y="56"/>
                      <a:pt x="9" y="55"/>
                    </a:cubicBezTo>
                    <a:cubicBezTo>
                      <a:pt x="11" y="54"/>
                      <a:pt x="12" y="54"/>
                      <a:pt x="14" y="53"/>
                    </a:cubicBezTo>
                    <a:cubicBezTo>
                      <a:pt x="15" y="53"/>
                      <a:pt x="17" y="52"/>
                      <a:pt x="17" y="51"/>
                    </a:cubicBezTo>
                    <a:cubicBezTo>
                      <a:pt x="18" y="51"/>
                      <a:pt x="18" y="51"/>
                      <a:pt x="18" y="50"/>
                    </a:cubicBezTo>
                    <a:cubicBezTo>
                      <a:pt x="18" y="50"/>
                      <a:pt x="18" y="49"/>
                      <a:pt x="18" y="49"/>
                    </a:cubicBezTo>
                    <a:cubicBezTo>
                      <a:pt x="18" y="49"/>
                      <a:pt x="18" y="49"/>
                      <a:pt x="18" y="49"/>
                    </a:cubicBezTo>
                    <a:cubicBezTo>
                      <a:pt x="18" y="49"/>
                      <a:pt x="18" y="49"/>
                      <a:pt x="18" y="49"/>
                    </a:cubicBezTo>
                    <a:cubicBezTo>
                      <a:pt x="18" y="49"/>
                      <a:pt x="18" y="48"/>
                      <a:pt x="18" y="49"/>
                    </a:cubicBezTo>
                    <a:cubicBezTo>
                      <a:pt x="18" y="48"/>
                      <a:pt x="18" y="48"/>
                      <a:pt x="18" y="47"/>
                    </a:cubicBezTo>
                    <a:cubicBezTo>
                      <a:pt x="18" y="46"/>
                      <a:pt x="18" y="44"/>
                      <a:pt x="18" y="43"/>
                    </a:cubicBezTo>
                    <a:cubicBezTo>
                      <a:pt x="18" y="43"/>
                      <a:pt x="18" y="43"/>
                      <a:pt x="18" y="43"/>
                    </a:cubicBezTo>
                    <a:cubicBezTo>
                      <a:pt x="18" y="43"/>
                      <a:pt x="18" y="42"/>
                      <a:pt x="18" y="43"/>
                    </a:cubicBezTo>
                    <a:cubicBezTo>
                      <a:pt x="18" y="43"/>
                      <a:pt x="18" y="43"/>
                      <a:pt x="18" y="43"/>
                    </a:cubicBezTo>
                    <a:cubicBezTo>
                      <a:pt x="18" y="43"/>
                      <a:pt x="18" y="43"/>
                      <a:pt x="18" y="43"/>
                    </a:cubicBezTo>
                    <a:cubicBezTo>
                      <a:pt x="18" y="42"/>
                      <a:pt x="18" y="41"/>
                      <a:pt x="17" y="41"/>
                    </a:cubicBezTo>
                    <a:cubicBezTo>
                      <a:pt x="17" y="40"/>
                      <a:pt x="17" y="40"/>
                      <a:pt x="17" y="40"/>
                    </a:cubicBezTo>
                    <a:cubicBezTo>
                      <a:pt x="17" y="39"/>
                      <a:pt x="16" y="39"/>
                      <a:pt x="17" y="39"/>
                    </a:cubicBezTo>
                    <a:cubicBezTo>
                      <a:pt x="17" y="38"/>
                      <a:pt x="17" y="38"/>
                      <a:pt x="17" y="38"/>
                    </a:cubicBezTo>
                    <a:cubicBezTo>
                      <a:pt x="16" y="37"/>
                      <a:pt x="16" y="37"/>
                      <a:pt x="16" y="37"/>
                    </a:cubicBezTo>
                    <a:cubicBezTo>
                      <a:pt x="16" y="37"/>
                      <a:pt x="15" y="37"/>
                      <a:pt x="15" y="36"/>
                    </a:cubicBezTo>
                    <a:cubicBezTo>
                      <a:pt x="15" y="36"/>
                      <a:pt x="15" y="35"/>
                      <a:pt x="15" y="35"/>
                    </a:cubicBezTo>
                    <a:cubicBezTo>
                      <a:pt x="15" y="35"/>
                      <a:pt x="16" y="35"/>
                      <a:pt x="16" y="35"/>
                    </a:cubicBezTo>
                    <a:cubicBezTo>
                      <a:pt x="16" y="35"/>
                      <a:pt x="16" y="35"/>
                      <a:pt x="16" y="35"/>
                    </a:cubicBezTo>
                    <a:cubicBezTo>
                      <a:pt x="16" y="35"/>
                      <a:pt x="16" y="35"/>
                      <a:pt x="16" y="35"/>
                    </a:cubicBezTo>
                    <a:cubicBezTo>
                      <a:pt x="16" y="34"/>
                      <a:pt x="16" y="34"/>
                      <a:pt x="16" y="34"/>
                    </a:cubicBezTo>
                    <a:cubicBezTo>
                      <a:pt x="16" y="34"/>
                      <a:pt x="15" y="33"/>
                      <a:pt x="15" y="33"/>
                    </a:cubicBezTo>
                    <a:cubicBezTo>
                      <a:pt x="15" y="33"/>
                      <a:pt x="16" y="34"/>
                      <a:pt x="16" y="34"/>
                    </a:cubicBezTo>
                    <a:cubicBezTo>
                      <a:pt x="16" y="34"/>
                      <a:pt x="16" y="34"/>
                      <a:pt x="16" y="34"/>
                    </a:cubicBezTo>
                    <a:cubicBezTo>
                      <a:pt x="17" y="34"/>
                      <a:pt x="17" y="34"/>
                      <a:pt x="17" y="34"/>
                    </a:cubicBezTo>
                    <a:cubicBezTo>
                      <a:pt x="18" y="33"/>
                      <a:pt x="18" y="33"/>
                      <a:pt x="18" y="32"/>
                    </a:cubicBezTo>
                    <a:cubicBezTo>
                      <a:pt x="19" y="32"/>
                      <a:pt x="19" y="31"/>
                      <a:pt x="19" y="31"/>
                    </a:cubicBezTo>
                    <a:cubicBezTo>
                      <a:pt x="19" y="31"/>
                      <a:pt x="19" y="31"/>
                      <a:pt x="20" y="31"/>
                    </a:cubicBezTo>
                    <a:cubicBezTo>
                      <a:pt x="20" y="31"/>
                      <a:pt x="20" y="31"/>
                      <a:pt x="20" y="31"/>
                    </a:cubicBezTo>
                    <a:cubicBezTo>
                      <a:pt x="20" y="31"/>
                      <a:pt x="20" y="31"/>
                      <a:pt x="20" y="31"/>
                    </a:cubicBezTo>
                    <a:cubicBezTo>
                      <a:pt x="20" y="30"/>
                      <a:pt x="21" y="30"/>
                      <a:pt x="21" y="30"/>
                    </a:cubicBezTo>
                    <a:cubicBezTo>
                      <a:pt x="21" y="30"/>
                      <a:pt x="21" y="30"/>
                      <a:pt x="22" y="30"/>
                    </a:cubicBezTo>
                    <a:cubicBezTo>
                      <a:pt x="21" y="30"/>
                      <a:pt x="22" y="29"/>
                      <a:pt x="23" y="29"/>
                    </a:cubicBezTo>
                    <a:cubicBezTo>
                      <a:pt x="23" y="28"/>
                      <a:pt x="24" y="28"/>
                      <a:pt x="23" y="28"/>
                    </a:cubicBezTo>
                    <a:cubicBezTo>
                      <a:pt x="23" y="27"/>
                      <a:pt x="23" y="27"/>
                      <a:pt x="23" y="27"/>
                    </a:cubicBezTo>
                    <a:cubicBezTo>
                      <a:pt x="23" y="27"/>
                      <a:pt x="23" y="27"/>
                      <a:pt x="23" y="27"/>
                    </a:cubicBezTo>
                    <a:cubicBezTo>
                      <a:pt x="24" y="27"/>
                      <a:pt x="25" y="26"/>
                      <a:pt x="26" y="26"/>
                    </a:cubicBezTo>
                    <a:cubicBezTo>
                      <a:pt x="26" y="25"/>
                      <a:pt x="27" y="25"/>
                      <a:pt x="27" y="25"/>
                    </a:cubicBezTo>
                    <a:cubicBezTo>
                      <a:pt x="28" y="25"/>
                      <a:pt x="27" y="24"/>
                      <a:pt x="28" y="24"/>
                    </a:cubicBezTo>
                    <a:cubicBezTo>
                      <a:pt x="28" y="24"/>
                      <a:pt x="29" y="24"/>
                      <a:pt x="29" y="24"/>
                    </a:cubicBezTo>
                    <a:cubicBezTo>
                      <a:pt x="30" y="24"/>
                      <a:pt x="30" y="23"/>
                      <a:pt x="31" y="23"/>
                    </a:cubicBezTo>
                    <a:cubicBezTo>
                      <a:pt x="32" y="23"/>
                      <a:pt x="33" y="22"/>
                      <a:pt x="33" y="22"/>
                    </a:cubicBezTo>
                    <a:cubicBezTo>
                      <a:pt x="34" y="21"/>
                      <a:pt x="35" y="20"/>
                      <a:pt x="35" y="19"/>
                    </a:cubicBezTo>
                    <a:cubicBezTo>
                      <a:pt x="36" y="18"/>
                      <a:pt x="37" y="17"/>
                      <a:pt x="37" y="16"/>
                    </a:cubicBezTo>
                    <a:cubicBezTo>
                      <a:pt x="37" y="16"/>
                      <a:pt x="37" y="16"/>
                      <a:pt x="37" y="16"/>
                    </a:cubicBezTo>
                    <a:cubicBezTo>
                      <a:pt x="37" y="16"/>
                      <a:pt x="37" y="16"/>
                      <a:pt x="37" y="15"/>
                    </a:cubicBezTo>
                    <a:cubicBezTo>
                      <a:pt x="37" y="15"/>
                      <a:pt x="37" y="15"/>
                      <a:pt x="37" y="14"/>
                    </a:cubicBezTo>
                    <a:cubicBezTo>
                      <a:pt x="37" y="14"/>
                      <a:pt x="37" y="14"/>
                      <a:pt x="37" y="15"/>
                    </a:cubicBezTo>
                    <a:cubicBezTo>
                      <a:pt x="37" y="14"/>
                      <a:pt x="37" y="14"/>
                      <a:pt x="37" y="13"/>
                    </a:cubicBezTo>
                    <a:cubicBezTo>
                      <a:pt x="37" y="13"/>
                      <a:pt x="37" y="13"/>
                      <a:pt x="36" y="14"/>
                    </a:cubicBezTo>
                    <a:cubicBezTo>
                      <a:pt x="36" y="13"/>
                      <a:pt x="37" y="13"/>
                      <a:pt x="37" y="13"/>
                    </a:cubicBezTo>
                    <a:cubicBezTo>
                      <a:pt x="37" y="12"/>
                      <a:pt x="37" y="12"/>
                      <a:pt x="36" y="12"/>
                    </a:cubicBezTo>
                    <a:cubicBezTo>
                      <a:pt x="36" y="12"/>
                      <a:pt x="36" y="11"/>
                      <a:pt x="36" y="11"/>
                    </a:cubicBezTo>
                    <a:cubicBezTo>
                      <a:pt x="36" y="10"/>
                      <a:pt x="36" y="10"/>
                      <a:pt x="36" y="9"/>
                    </a:cubicBezTo>
                    <a:cubicBezTo>
                      <a:pt x="36" y="9"/>
                      <a:pt x="36" y="9"/>
                      <a:pt x="36" y="9"/>
                    </a:cubicBezTo>
                    <a:cubicBezTo>
                      <a:pt x="36" y="9"/>
                      <a:pt x="36" y="9"/>
                      <a:pt x="36" y="9"/>
                    </a:cubicBezTo>
                    <a:cubicBezTo>
                      <a:pt x="36" y="9"/>
                      <a:pt x="36" y="8"/>
                      <a:pt x="36" y="8"/>
                    </a:cubicBezTo>
                    <a:cubicBezTo>
                      <a:pt x="37" y="8"/>
                      <a:pt x="37" y="8"/>
                      <a:pt x="37" y="8"/>
                    </a:cubicBezTo>
                    <a:cubicBezTo>
                      <a:pt x="37" y="7"/>
                      <a:pt x="36" y="7"/>
                      <a:pt x="36" y="7"/>
                    </a:cubicBezTo>
                    <a:cubicBezTo>
                      <a:pt x="36" y="6"/>
                      <a:pt x="36" y="5"/>
                      <a:pt x="36" y="4"/>
                    </a:cubicBezTo>
                    <a:cubicBezTo>
                      <a:pt x="36" y="4"/>
                      <a:pt x="36" y="3"/>
                      <a:pt x="36" y="3"/>
                    </a:cubicBezTo>
                    <a:cubicBezTo>
                      <a:pt x="36" y="3"/>
                      <a:pt x="36" y="2"/>
                      <a:pt x="36" y="2"/>
                    </a:cubicBezTo>
                    <a:cubicBezTo>
                      <a:pt x="36" y="1"/>
                      <a:pt x="37" y="1"/>
                      <a:pt x="36" y="1"/>
                    </a:cubicBezTo>
                    <a:cubicBezTo>
                      <a:pt x="36" y="1"/>
                      <a:pt x="36" y="1"/>
                      <a:pt x="37" y="1"/>
                    </a:cubicBezTo>
                    <a:cubicBezTo>
                      <a:pt x="36" y="0"/>
                      <a:pt x="36" y="0"/>
                      <a:pt x="36" y="0"/>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8" name="Freeform 266"/>
              <p:cNvSpPr/>
              <p:nvPr/>
            </p:nvSpPr>
            <p:spPr bwMode="auto">
              <a:xfrm>
                <a:off x="2893" y="2478"/>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09" name="Freeform 267"/>
              <p:cNvSpPr/>
              <p:nvPr/>
            </p:nvSpPr>
            <p:spPr bwMode="auto">
              <a:xfrm>
                <a:off x="2775" y="2467"/>
                <a:ext cx="87" cy="87"/>
              </a:xfrm>
              <a:custGeom>
                <a:avLst/>
                <a:gdLst>
                  <a:gd name="T0" fmla="*/ 32 w 33"/>
                  <a:gd name="T1" fmla="*/ 14 h 33"/>
                  <a:gd name="T2" fmla="*/ 31 w 33"/>
                  <a:gd name="T3" fmla="*/ 14 h 33"/>
                  <a:gd name="T4" fmla="*/ 28 w 33"/>
                  <a:gd name="T5" fmla="*/ 14 h 33"/>
                  <a:gd name="T6" fmla="*/ 28 w 33"/>
                  <a:gd name="T7" fmla="*/ 13 h 33"/>
                  <a:gd name="T8" fmla="*/ 27 w 33"/>
                  <a:gd name="T9" fmla="*/ 12 h 33"/>
                  <a:gd name="T10" fmla="*/ 27 w 33"/>
                  <a:gd name="T11" fmla="*/ 10 h 33"/>
                  <a:gd name="T12" fmla="*/ 26 w 33"/>
                  <a:gd name="T13" fmla="*/ 8 h 33"/>
                  <a:gd name="T14" fmla="*/ 24 w 33"/>
                  <a:gd name="T15" fmla="*/ 8 h 33"/>
                  <a:gd name="T16" fmla="*/ 23 w 33"/>
                  <a:gd name="T17" fmla="*/ 7 h 33"/>
                  <a:gd name="T18" fmla="*/ 22 w 33"/>
                  <a:gd name="T19" fmla="*/ 6 h 33"/>
                  <a:gd name="T20" fmla="*/ 21 w 33"/>
                  <a:gd name="T21" fmla="*/ 5 h 33"/>
                  <a:gd name="T22" fmla="*/ 21 w 33"/>
                  <a:gd name="T23" fmla="*/ 4 h 33"/>
                  <a:gd name="T24" fmla="*/ 20 w 33"/>
                  <a:gd name="T25" fmla="*/ 3 h 33"/>
                  <a:gd name="T26" fmla="*/ 19 w 33"/>
                  <a:gd name="T27" fmla="*/ 2 h 33"/>
                  <a:gd name="T28" fmla="*/ 19 w 33"/>
                  <a:gd name="T29" fmla="*/ 1 h 33"/>
                  <a:gd name="T30" fmla="*/ 18 w 33"/>
                  <a:gd name="T31" fmla="*/ 0 h 33"/>
                  <a:gd name="T32" fmla="*/ 17 w 33"/>
                  <a:gd name="T33" fmla="*/ 0 h 33"/>
                  <a:gd name="T34" fmla="*/ 16 w 33"/>
                  <a:gd name="T35" fmla="*/ 0 h 33"/>
                  <a:gd name="T36" fmla="*/ 15 w 33"/>
                  <a:gd name="T37" fmla="*/ 1 h 33"/>
                  <a:gd name="T38" fmla="*/ 14 w 33"/>
                  <a:gd name="T39" fmla="*/ 1 h 33"/>
                  <a:gd name="T40" fmla="*/ 13 w 33"/>
                  <a:gd name="T41" fmla="*/ 2 h 33"/>
                  <a:gd name="T42" fmla="*/ 12 w 33"/>
                  <a:gd name="T43" fmla="*/ 1 h 33"/>
                  <a:gd name="T44" fmla="*/ 11 w 33"/>
                  <a:gd name="T45" fmla="*/ 1 h 33"/>
                  <a:gd name="T46" fmla="*/ 4 w 33"/>
                  <a:gd name="T47" fmla="*/ 15 h 33"/>
                  <a:gd name="T48" fmla="*/ 1 w 33"/>
                  <a:gd name="T49" fmla="*/ 26 h 33"/>
                  <a:gd name="T50" fmla="*/ 1 w 33"/>
                  <a:gd name="T51" fmla="*/ 27 h 33"/>
                  <a:gd name="T52" fmla="*/ 2 w 33"/>
                  <a:gd name="T53" fmla="*/ 28 h 33"/>
                  <a:gd name="T54" fmla="*/ 2 w 33"/>
                  <a:gd name="T55" fmla="*/ 29 h 33"/>
                  <a:gd name="T56" fmla="*/ 3 w 33"/>
                  <a:gd name="T57" fmla="*/ 30 h 33"/>
                  <a:gd name="T58" fmla="*/ 3 w 33"/>
                  <a:gd name="T59" fmla="*/ 32 h 33"/>
                  <a:gd name="T60" fmla="*/ 2 w 33"/>
                  <a:gd name="T61" fmla="*/ 33 h 33"/>
                  <a:gd name="T62" fmla="*/ 4 w 33"/>
                  <a:gd name="T63" fmla="*/ 33 h 33"/>
                  <a:gd name="T64" fmla="*/ 6 w 33"/>
                  <a:gd name="T65" fmla="*/ 33 h 33"/>
                  <a:gd name="T66" fmla="*/ 7 w 33"/>
                  <a:gd name="T67" fmla="*/ 32 h 33"/>
                  <a:gd name="T68" fmla="*/ 8 w 33"/>
                  <a:gd name="T69" fmla="*/ 31 h 33"/>
                  <a:gd name="T70" fmla="*/ 9 w 33"/>
                  <a:gd name="T71" fmla="*/ 31 h 33"/>
                  <a:gd name="T72" fmla="*/ 9 w 33"/>
                  <a:gd name="T73" fmla="*/ 30 h 33"/>
                  <a:gd name="T74" fmla="*/ 10 w 33"/>
                  <a:gd name="T75" fmla="*/ 28 h 33"/>
                  <a:gd name="T76" fmla="*/ 10 w 33"/>
                  <a:gd name="T77" fmla="*/ 27 h 33"/>
                  <a:gd name="T78" fmla="*/ 12 w 33"/>
                  <a:gd name="T79" fmla="*/ 27 h 33"/>
                  <a:gd name="T80" fmla="*/ 13 w 33"/>
                  <a:gd name="T81" fmla="*/ 28 h 33"/>
                  <a:gd name="T82" fmla="*/ 14 w 33"/>
                  <a:gd name="T83" fmla="*/ 28 h 33"/>
                  <a:gd name="T84" fmla="*/ 15 w 33"/>
                  <a:gd name="T85" fmla="*/ 29 h 33"/>
                  <a:gd name="T86" fmla="*/ 16 w 33"/>
                  <a:gd name="T87" fmla="*/ 29 h 33"/>
                  <a:gd name="T88" fmla="*/ 19 w 33"/>
                  <a:gd name="T89" fmla="*/ 29 h 33"/>
                  <a:gd name="T90" fmla="*/ 20 w 33"/>
                  <a:gd name="T91" fmla="*/ 28 h 33"/>
                  <a:gd name="T92" fmla="*/ 20 w 33"/>
                  <a:gd name="T93" fmla="*/ 27 h 33"/>
                  <a:gd name="T94" fmla="*/ 21 w 33"/>
                  <a:gd name="T95" fmla="*/ 26 h 33"/>
                  <a:gd name="T96" fmla="*/ 22 w 33"/>
                  <a:gd name="T97" fmla="*/ 25 h 33"/>
                  <a:gd name="T98" fmla="*/ 23 w 33"/>
                  <a:gd name="T99" fmla="*/ 24 h 33"/>
                  <a:gd name="T100" fmla="*/ 24 w 33"/>
                  <a:gd name="T101" fmla="*/ 23 h 33"/>
                  <a:gd name="T102" fmla="*/ 25 w 33"/>
                  <a:gd name="T103" fmla="*/ 21 h 33"/>
                  <a:gd name="T104" fmla="*/ 25 w 33"/>
                  <a:gd name="T105" fmla="*/ 20 h 33"/>
                  <a:gd name="T106" fmla="*/ 27 w 33"/>
                  <a:gd name="T107" fmla="*/ 20 h 33"/>
                  <a:gd name="T108" fmla="*/ 28 w 33"/>
                  <a:gd name="T109" fmla="*/ 19 h 33"/>
                  <a:gd name="T110" fmla="*/ 28 w 33"/>
                  <a:gd name="T111" fmla="*/ 18 h 33"/>
                  <a:gd name="T112" fmla="*/ 29 w 33"/>
                  <a:gd name="T113" fmla="*/ 17 h 33"/>
                  <a:gd name="T114" fmla="*/ 31 w 33"/>
                  <a:gd name="T115" fmla="*/ 17 h 33"/>
                  <a:gd name="T116" fmla="*/ 32 w 33"/>
                  <a:gd name="T117"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33">
                    <a:moveTo>
                      <a:pt x="33" y="16"/>
                    </a:move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9" y="1"/>
                      <a:pt x="9" y="1"/>
                      <a:pt x="9" y="1"/>
                    </a:cubicBezTo>
                    <a:cubicBezTo>
                      <a:pt x="9" y="1"/>
                      <a:pt x="9" y="1"/>
                      <a:pt x="9" y="1"/>
                    </a:cubicBezTo>
                    <a:cubicBezTo>
                      <a:pt x="9" y="1"/>
                      <a:pt x="9" y="1"/>
                      <a:pt x="9"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2"/>
                      <a:pt x="5" y="2"/>
                      <a:pt x="5" y="2"/>
                    </a:cubicBezTo>
                    <a:cubicBezTo>
                      <a:pt x="5" y="2"/>
                      <a:pt x="5" y="2"/>
                      <a:pt x="5" y="2"/>
                    </a:cubicBezTo>
                    <a:cubicBezTo>
                      <a:pt x="4" y="2"/>
                      <a:pt x="4" y="2"/>
                      <a:pt x="4" y="2"/>
                    </a:cubicBezTo>
                    <a:cubicBezTo>
                      <a:pt x="4" y="15"/>
                      <a:pt x="4" y="15"/>
                      <a:pt x="4" y="15"/>
                    </a:cubicBezTo>
                    <a:cubicBezTo>
                      <a:pt x="4" y="15"/>
                      <a:pt x="4" y="15"/>
                      <a:pt x="4" y="15"/>
                    </a:cubicBezTo>
                    <a:cubicBezTo>
                      <a:pt x="3" y="15"/>
                      <a:pt x="3" y="15"/>
                      <a:pt x="3" y="15"/>
                    </a:cubicBezTo>
                    <a:cubicBezTo>
                      <a:pt x="0" y="15"/>
                      <a:pt x="0" y="15"/>
                      <a:pt x="0" y="1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5" y="28"/>
                      <a:pt x="15" y="28"/>
                      <a:pt x="15" y="28"/>
                    </a:cubicBezTo>
                    <a:cubicBezTo>
                      <a:pt x="15" y="29"/>
                      <a:pt x="15" y="29"/>
                      <a:pt x="15" y="29"/>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1" y="26"/>
                      <a:pt x="21" y="26"/>
                      <a:pt x="21" y="26"/>
                    </a:cubicBezTo>
                    <a:cubicBezTo>
                      <a:pt x="21" y="26"/>
                      <a:pt x="21" y="26"/>
                      <a:pt x="21" y="26"/>
                    </a:cubicBezTo>
                    <a:cubicBezTo>
                      <a:pt x="21" y="26"/>
                      <a:pt x="21" y="26"/>
                      <a:pt x="21" y="26"/>
                    </a:cubicBezTo>
                    <a:cubicBezTo>
                      <a:pt x="21" y="26"/>
                      <a:pt x="21" y="26"/>
                      <a:pt x="21" y="26"/>
                    </a:cubicBezTo>
                    <a:cubicBezTo>
                      <a:pt x="20" y="26"/>
                      <a:pt x="20" y="26"/>
                      <a:pt x="20" y="26"/>
                    </a:cubicBezTo>
                    <a:cubicBezTo>
                      <a:pt x="20" y="25"/>
                      <a:pt x="20" y="25"/>
                      <a:pt x="20" y="25"/>
                    </a:cubicBezTo>
                    <a:cubicBezTo>
                      <a:pt x="20"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4" y="24"/>
                    </a:cubicBezTo>
                    <a:cubicBezTo>
                      <a:pt x="24" y="24"/>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20"/>
                      <a:pt x="27" y="20"/>
                      <a:pt x="27" y="20"/>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0" name="Freeform 268"/>
              <p:cNvSpPr/>
              <p:nvPr/>
            </p:nvSpPr>
            <p:spPr bwMode="auto">
              <a:xfrm>
                <a:off x="2825" y="2446"/>
                <a:ext cx="71" cy="64"/>
              </a:xfrm>
              <a:custGeom>
                <a:avLst/>
                <a:gdLst>
                  <a:gd name="T0" fmla="*/ 17 w 27"/>
                  <a:gd name="T1" fmla="*/ 0 h 24"/>
                  <a:gd name="T2" fmla="*/ 15 w 27"/>
                  <a:gd name="T3" fmla="*/ 0 h 24"/>
                  <a:gd name="T4" fmla="*/ 14 w 27"/>
                  <a:gd name="T5" fmla="*/ 0 h 24"/>
                  <a:gd name="T6" fmla="*/ 13 w 27"/>
                  <a:gd name="T7" fmla="*/ 1 h 24"/>
                  <a:gd name="T8" fmla="*/ 12 w 27"/>
                  <a:gd name="T9" fmla="*/ 3 h 24"/>
                  <a:gd name="T10" fmla="*/ 11 w 27"/>
                  <a:gd name="T11" fmla="*/ 3 h 24"/>
                  <a:gd name="T12" fmla="*/ 10 w 27"/>
                  <a:gd name="T13" fmla="*/ 4 h 24"/>
                  <a:gd name="T14" fmla="*/ 9 w 27"/>
                  <a:gd name="T15" fmla="*/ 4 h 24"/>
                  <a:gd name="T16" fmla="*/ 9 w 27"/>
                  <a:gd name="T17" fmla="*/ 5 h 24"/>
                  <a:gd name="T18" fmla="*/ 8 w 27"/>
                  <a:gd name="T19" fmla="*/ 6 h 24"/>
                  <a:gd name="T20" fmla="*/ 7 w 27"/>
                  <a:gd name="T21" fmla="*/ 7 h 24"/>
                  <a:gd name="T22" fmla="*/ 7 w 27"/>
                  <a:gd name="T23" fmla="*/ 7 h 24"/>
                  <a:gd name="T24" fmla="*/ 6 w 27"/>
                  <a:gd name="T25" fmla="*/ 8 h 24"/>
                  <a:gd name="T26" fmla="*/ 4 w 27"/>
                  <a:gd name="T27" fmla="*/ 8 h 24"/>
                  <a:gd name="T28" fmla="*/ 3 w 27"/>
                  <a:gd name="T29" fmla="*/ 8 h 24"/>
                  <a:gd name="T30" fmla="*/ 2 w 27"/>
                  <a:gd name="T31" fmla="*/ 8 h 24"/>
                  <a:gd name="T32" fmla="*/ 1 w 27"/>
                  <a:gd name="T33" fmla="*/ 8 h 24"/>
                  <a:gd name="T34" fmla="*/ 0 w 27"/>
                  <a:gd name="T35" fmla="*/ 8 h 24"/>
                  <a:gd name="T36" fmla="*/ 1 w 27"/>
                  <a:gd name="T37" fmla="*/ 9 h 24"/>
                  <a:gd name="T38" fmla="*/ 1 w 27"/>
                  <a:gd name="T39" fmla="*/ 10 h 24"/>
                  <a:gd name="T40" fmla="*/ 2 w 27"/>
                  <a:gd name="T41" fmla="*/ 11 h 24"/>
                  <a:gd name="T42" fmla="*/ 2 w 27"/>
                  <a:gd name="T43" fmla="*/ 12 h 24"/>
                  <a:gd name="T44" fmla="*/ 3 w 27"/>
                  <a:gd name="T45" fmla="*/ 13 h 24"/>
                  <a:gd name="T46" fmla="*/ 4 w 27"/>
                  <a:gd name="T47" fmla="*/ 14 h 24"/>
                  <a:gd name="T48" fmla="*/ 4 w 27"/>
                  <a:gd name="T49" fmla="*/ 15 h 24"/>
                  <a:gd name="T50" fmla="*/ 5 w 27"/>
                  <a:gd name="T51" fmla="*/ 15 h 24"/>
                  <a:gd name="T52" fmla="*/ 6 w 27"/>
                  <a:gd name="T53" fmla="*/ 16 h 24"/>
                  <a:gd name="T54" fmla="*/ 7 w 27"/>
                  <a:gd name="T55" fmla="*/ 17 h 24"/>
                  <a:gd name="T56" fmla="*/ 8 w 27"/>
                  <a:gd name="T57" fmla="*/ 17 h 24"/>
                  <a:gd name="T58" fmla="*/ 9 w 27"/>
                  <a:gd name="T59" fmla="*/ 19 h 24"/>
                  <a:gd name="T60" fmla="*/ 9 w 27"/>
                  <a:gd name="T61" fmla="*/ 20 h 24"/>
                  <a:gd name="T62" fmla="*/ 10 w 27"/>
                  <a:gd name="T63" fmla="*/ 21 h 24"/>
                  <a:gd name="T64" fmla="*/ 11 w 27"/>
                  <a:gd name="T65" fmla="*/ 21 h 24"/>
                  <a:gd name="T66" fmla="*/ 13 w 27"/>
                  <a:gd name="T67" fmla="*/ 22 h 24"/>
                  <a:gd name="T68" fmla="*/ 13 w 27"/>
                  <a:gd name="T69" fmla="*/ 23 h 24"/>
                  <a:gd name="T70" fmla="*/ 14 w 27"/>
                  <a:gd name="T71" fmla="*/ 23 h 24"/>
                  <a:gd name="T72" fmla="*/ 15 w 27"/>
                  <a:gd name="T73" fmla="*/ 23 h 24"/>
                  <a:gd name="T74" fmla="*/ 17 w 27"/>
                  <a:gd name="T75" fmla="*/ 24 h 24"/>
                  <a:gd name="T76" fmla="*/ 18 w 27"/>
                  <a:gd name="T77" fmla="*/ 24 h 24"/>
                  <a:gd name="T78" fmla="*/ 20 w 27"/>
                  <a:gd name="T79" fmla="*/ 24 h 24"/>
                  <a:gd name="T80" fmla="*/ 21 w 27"/>
                  <a:gd name="T81" fmla="*/ 24 h 24"/>
                  <a:gd name="T82" fmla="*/ 23 w 27"/>
                  <a:gd name="T83" fmla="*/ 23 h 24"/>
                  <a:gd name="T84" fmla="*/ 25 w 27"/>
                  <a:gd name="T85" fmla="*/ 21 h 24"/>
                  <a:gd name="T86" fmla="*/ 25 w 27"/>
                  <a:gd name="T87" fmla="*/ 19 h 24"/>
                  <a:gd name="T88" fmla="*/ 25 w 27"/>
                  <a:gd name="T89" fmla="*/ 18 h 24"/>
                  <a:gd name="T90" fmla="*/ 26 w 27"/>
                  <a:gd name="T91" fmla="*/ 16 h 24"/>
                  <a:gd name="T92" fmla="*/ 27 w 27"/>
                  <a:gd name="T93" fmla="*/ 15 h 24"/>
                  <a:gd name="T94" fmla="*/ 26 w 27"/>
                  <a:gd name="T95" fmla="*/ 14 h 24"/>
                  <a:gd name="T96" fmla="*/ 26 w 27"/>
                  <a:gd name="T97" fmla="*/ 13 h 24"/>
                  <a:gd name="T98" fmla="*/ 26 w 27"/>
                  <a:gd name="T99" fmla="*/ 12 h 24"/>
                  <a:gd name="T100" fmla="*/ 26 w 27"/>
                  <a:gd name="T101" fmla="*/ 11 h 24"/>
                  <a:gd name="T102" fmla="*/ 27 w 27"/>
                  <a:gd name="T103" fmla="*/ 10 h 24"/>
                  <a:gd name="T104" fmla="*/ 27 w 27"/>
                  <a:gd name="T105" fmla="*/ 9 h 24"/>
                  <a:gd name="T106" fmla="*/ 27 w 27"/>
                  <a:gd name="T107" fmla="*/ 8 h 24"/>
                  <a:gd name="T108" fmla="*/ 27 w 27"/>
                  <a:gd name="T109" fmla="*/ 7 h 24"/>
                  <a:gd name="T110" fmla="*/ 27 w 27"/>
                  <a:gd name="T111" fmla="*/ 5 h 24"/>
                  <a:gd name="T112" fmla="*/ 26 w 27"/>
                  <a:gd name="T113" fmla="*/ 4 h 24"/>
                  <a:gd name="T114" fmla="*/ 25 w 27"/>
                  <a:gd name="T115" fmla="*/ 3 h 24"/>
                  <a:gd name="T116" fmla="*/ 23 w 27"/>
                  <a:gd name="T117" fmla="*/ 2 h 24"/>
                  <a:gd name="T118" fmla="*/ 22 w 27"/>
                  <a:gd name="T119" fmla="*/ 2 h 24"/>
                  <a:gd name="T120" fmla="*/ 21 w 27"/>
                  <a:gd name="T121" fmla="*/ 1 h 24"/>
                  <a:gd name="T122" fmla="*/ 20 w 27"/>
                  <a:gd name="T12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 h="24">
                    <a:moveTo>
                      <a:pt x="18" y="1"/>
                    </a:move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4"/>
                      <a:pt x="14" y="24"/>
                      <a:pt x="14" y="24"/>
                    </a:cubicBezTo>
                    <a:cubicBezTo>
                      <a:pt x="14" y="24"/>
                      <a:pt x="14" y="24"/>
                      <a:pt x="14" y="24"/>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1"/>
                      <a:pt x="24" y="21"/>
                      <a:pt x="24" y="21"/>
                    </a:cubicBezTo>
                    <a:cubicBezTo>
                      <a:pt x="24" y="21"/>
                      <a:pt x="24" y="21"/>
                      <a:pt x="24" y="21"/>
                    </a:cubicBezTo>
                    <a:cubicBezTo>
                      <a:pt x="24" y="21"/>
                      <a:pt x="24" y="21"/>
                      <a:pt x="24" y="21"/>
                    </a:cubicBezTo>
                    <a:cubicBezTo>
                      <a:pt x="25" y="21"/>
                      <a:pt x="25" y="21"/>
                      <a:pt x="25" y="21"/>
                    </a:cubicBezTo>
                    <a:cubicBezTo>
                      <a:pt x="25" y="21"/>
                      <a:pt x="25" y="21"/>
                      <a:pt x="25" y="21"/>
                    </a:cubicBezTo>
                    <a:cubicBezTo>
                      <a:pt x="25" y="21"/>
                      <a:pt x="25" y="21"/>
                      <a:pt x="25"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6" y="14"/>
                      <a:pt x="26" y="14"/>
                      <a:pt x="26" y="14"/>
                    </a:cubicBezTo>
                    <a:cubicBezTo>
                      <a:pt x="26" y="14"/>
                      <a:pt x="26" y="14"/>
                      <a:pt x="26" y="14"/>
                    </a:cubicBezTo>
                    <a:cubicBezTo>
                      <a:pt x="26" y="14"/>
                      <a:pt x="26" y="14"/>
                      <a:pt x="26"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8" y="1"/>
                      <a:pt x="18" y="1"/>
                      <a:pt x="18" y="1"/>
                    </a:cubicBezTo>
                    <a:cubicBezTo>
                      <a:pt x="18" y="1"/>
                      <a:pt x="18" y="1"/>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1" name="Freeform 269"/>
              <p:cNvSpPr/>
              <p:nvPr/>
            </p:nvSpPr>
            <p:spPr bwMode="auto">
              <a:xfrm>
                <a:off x="2877" y="2544"/>
                <a:ext cx="11" cy="15"/>
              </a:xfrm>
              <a:custGeom>
                <a:avLst/>
                <a:gdLst>
                  <a:gd name="T0" fmla="*/ 8 w 11"/>
                  <a:gd name="T1" fmla="*/ 2 h 15"/>
                  <a:gd name="T2" fmla="*/ 8 w 11"/>
                  <a:gd name="T3" fmla="*/ 2 h 15"/>
                  <a:gd name="T4" fmla="*/ 6 w 11"/>
                  <a:gd name="T5" fmla="*/ 2 h 15"/>
                  <a:gd name="T6" fmla="*/ 6 w 11"/>
                  <a:gd name="T7" fmla="*/ 2 h 15"/>
                  <a:gd name="T8" fmla="*/ 6 w 11"/>
                  <a:gd name="T9" fmla="*/ 0 h 15"/>
                  <a:gd name="T10" fmla="*/ 3 w 11"/>
                  <a:gd name="T11" fmla="*/ 0 h 15"/>
                  <a:gd name="T12" fmla="*/ 3 w 11"/>
                  <a:gd name="T13" fmla="*/ 2 h 15"/>
                  <a:gd name="T14" fmla="*/ 3 w 11"/>
                  <a:gd name="T15" fmla="*/ 2 h 15"/>
                  <a:gd name="T16" fmla="*/ 3 w 11"/>
                  <a:gd name="T17" fmla="*/ 2 h 15"/>
                  <a:gd name="T18" fmla="*/ 3 w 11"/>
                  <a:gd name="T19" fmla="*/ 2 h 15"/>
                  <a:gd name="T20" fmla="*/ 3 w 11"/>
                  <a:gd name="T21" fmla="*/ 5 h 15"/>
                  <a:gd name="T22" fmla="*/ 0 w 11"/>
                  <a:gd name="T23" fmla="*/ 5 h 15"/>
                  <a:gd name="T24" fmla="*/ 0 w 11"/>
                  <a:gd name="T25" fmla="*/ 5 h 15"/>
                  <a:gd name="T26" fmla="*/ 0 w 11"/>
                  <a:gd name="T27" fmla="*/ 5 h 15"/>
                  <a:gd name="T28" fmla="*/ 0 w 11"/>
                  <a:gd name="T29" fmla="*/ 8 h 15"/>
                  <a:gd name="T30" fmla="*/ 0 w 11"/>
                  <a:gd name="T31" fmla="*/ 8 h 15"/>
                  <a:gd name="T32" fmla="*/ 0 w 11"/>
                  <a:gd name="T33" fmla="*/ 8 h 15"/>
                  <a:gd name="T34" fmla="*/ 0 w 11"/>
                  <a:gd name="T35" fmla="*/ 8 h 15"/>
                  <a:gd name="T36" fmla="*/ 0 w 11"/>
                  <a:gd name="T37" fmla="*/ 8 h 15"/>
                  <a:gd name="T38" fmla="*/ 0 w 11"/>
                  <a:gd name="T39" fmla="*/ 10 h 15"/>
                  <a:gd name="T40" fmla="*/ 0 w 11"/>
                  <a:gd name="T41" fmla="*/ 10 h 15"/>
                  <a:gd name="T42" fmla="*/ 0 w 11"/>
                  <a:gd name="T43" fmla="*/ 10 h 15"/>
                  <a:gd name="T44" fmla="*/ 0 w 11"/>
                  <a:gd name="T45" fmla="*/ 10 h 15"/>
                  <a:gd name="T46" fmla="*/ 0 w 11"/>
                  <a:gd name="T47" fmla="*/ 10 h 15"/>
                  <a:gd name="T48" fmla="*/ 0 w 11"/>
                  <a:gd name="T49" fmla="*/ 13 h 15"/>
                  <a:gd name="T50" fmla="*/ 0 w 11"/>
                  <a:gd name="T51" fmla="*/ 13 h 15"/>
                  <a:gd name="T52" fmla="*/ 3 w 11"/>
                  <a:gd name="T53" fmla="*/ 13 h 15"/>
                  <a:gd name="T54" fmla="*/ 3 w 11"/>
                  <a:gd name="T55" fmla="*/ 15 h 15"/>
                  <a:gd name="T56" fmla="*/ 3 w 11"/>
                  <a:gd name="T57" fmla="*/ 15 h 15"/>
                  <a:gd name="T58" fmla="*/ 6 w 11"/>
                  <a:gd name="T59" fmla="*/ 15 h 15"/>
                  <a:gd name="T60" fmla="*/ 6 w 11"/>
                  <a:gd name="T61" fmla="*/ 15 h 15"/>
                  <a:gd name="T62" fmla="*/ 8 w 11"/>
                  <a:gd name="T63" fmla="*/ 13 h 15"/>
                  <a:gd name="T64" fmla="*/ 8 w 11"/>
                  <a:gd name="T65" fmla="*/ 13 h 15"/>
                  <a:gd name="T66" fmla="*/ 11 w 11"/>
                  <a:gd name="T67" fmla="*/ 10 h 15"/>
                  <a:gd name="T68" fmla="*/ 11 w 11"/>
                  <a:gd name="T69" fmla="*/ 10 h 15"/>
                  <a:gd name="T70" fmla="*/ 11 w 11"/>
                  <a:gd name="T71" fmla="*/ 8 h 15"/>
                  <a:gd name="T72" fmla="*/ 11 w 11"/>
                  <a:gd name="T73" fmla="*/ 5 h 15"/>
                  <a:gd name="T74" fmla="*/ 11 w 11"/>
                  <a:gd name="T75" fmla="*/ 5 h 15"/>
                  <a:gd name="T76" fmla="*/ 11 w 11"/>
                  <a:gd name="T77" fmla="*/ 2 h 15"/>
                  <a:gd name="T78" fmla="*/ 11 w 11"/>
                  <a:gd name="T79" fmla="*/ 2 h 15"/>
                  <a:gd name="T80" fmla="*/ 8 w 11"/>
                  <a:gd name="T8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5">
                    <a:moveTo>
                      <a:pt x="8" y="2"/>
                    </a:moveTo>
                    <a:lnTo>
                      <a:pt x="8" y="2"/>
                    </a:lnTo>
                    <a:lnTo>
                      <a:pt x="8" y="2"/>
                    </a:lnTo>
                    <a:lnTo>
                      <a:pt x="8" y="2"/>
                    </a:lnTo>
                    <a:lnTo>
                      <a:pt x="8" y="2"/>
                    </a:lnTo>
                    <a:lnTo>
                      <a:pt x="6" y="2"/>
                    </a:lnTo>
                    <a:lnTo>
                      <a:pt x="6" y="2"/>
                    </a:lnTo>
                    <a:lnTo>
                      <a:pt x="6" y="2"/>
                    </a:lnTo>
                    <a:lnTo>
                      <a:pt x="6" y="0"/>
                    </a:lnTo>
                    <a:lnTo>
                      <a:pt x="6" y="0"/>
                    </a:lnTo>
                    <a:lnTo>
                      <a:pt x="6" y="0"/>
                    </a:lnTo>
                    <a:lnTo>
                      <a:pt x="3" y="0"/>
                    </a:lnTo>
                    <a:lnTo>
                      <a:pt x="3" y="0"/>
                    </a:lnTo>
                    <a:lnTo>
                      <a:pt x="3" y="2"/>
                    </a:lnTo>
                    <a:lnTo>
                      <a:pt x="3" y="2"/>
                    </a:lnTo>
                    <a:lnTo>
                      <a:pt x="3" y="2"/>
                    </a:lnTo>
                    <a:lnTo>
                      <a:pt x="3" y="2"/>
                    </a:lnTo>
                    <a:lnTo>
                      <a:pt x="3" y="2"/>
                    </a:lnTo>
                    <a:lnTo>
                      <a:pt x="3" y="2"/>
                    </a:lnTo>
                    <a:lnTo>
                      <a:pt x="3" y="2"/>
                    </a:lnTo>
                    <a:lnTo>
                      <a:pt x="3" y="5"/>
                    </a:lnTo>
                    <a:lnTo>
                      <a:pt x="3" y="5"/>
                    </a:lnTo>
                    <a:lnTo>
                      <a:pt x="0" y="5"/>
                    </a:lnTo>
                    <a:lnTo>
                      <a:pt x="0" y="5"/>
                    </a:lnTo>
                    <a:lnTo>
                      <a:pt x="0" y="5"/>
                    </a:lnTo>
                    <a:lnTo>
                      <a:pt x="0" y="5"/>
                    </a:lnTo>
                    <a:lnTo>
                      <a:pt x="0" y="5"/>
                    </a:lnTo>
                    <a:lnTo>
                      <a:pt x="0" y="5"/>
                    </a:lnTo>
                    <a:lnTo>
                      <a:pt x="0" y="5"/>
                    </a:lnTo>
                    <a:lnTo>
                      <a:pt x="0" y="8"/>
                    </a:lnTo>
                    <a:lnTo>
                      <a:pt x="0" y="8"/>
                    </a:lnTo>
                    <a:lnTo>
                      <a:pt x="0" y="8"/>
                    </a:lnTo>
                    <a:lnTo>
                      <a:pt x="0" y="8"/>
                    </a:lnTo>
                    <a:lnTo>
                      <a:pt x="0" y="8"/>
                    </a:lnTo>
                    <a:lnTo>
                      <a:pt x="0" y="8"/>
                    </a:lnTo>
                    <a:lnTo>
                      <a:pt x="0" y="8"/>
                    </a:lnTo>
                    <a:lnTo>
                      <a:pt x="0" y="8"/>
                    </a:lnTo>
                    <a:lnTo>
                      <a:pt x="0" y="8"/>
                    </a:lnTo>
                    <a:lnTo>
                      <a:pt x="0" y="8"/>
                    </a:lnTo>
                    <a:lnTo>
                      <a:pt x="0" y="10"/>
                    </a:lnTo>
                    <a:lnTo>
                      <a:pt x="0" y="10"/>
                    </a:lnTo>
                    <a:lnTo>
                      <a:pt x="0" y="10"/>
                    </a:lnTo>
                    <a:lnTo>
                      <a:pt x="0" y="10"/>
                    </a:lnTo>
                    <a:lnTo>
                      <a:pt x="0" y="10"/>
                    </a:lnTo>
                    <a:lnTo>
                      <a:pt x="0" y="10"/>
                    </a:lnTo>
                    <a:lnTo>
                      <a:pt x="0" y="10"/>
                    </a:lnTo>
                    <a:lnTo>
                      <a:pt x="0" y="10"/>
                    </a:lnTo>
                    <a:lnTo>
                      <a:pt x="0" y="10"/>
                    </a:lnTo>
                    <a:lnTo>
                      <a:pt x="0" y="13"/>
                    </a:lnTo>
                    <a:lnTo>
                      <a:pt x="0" y="13"/>
                    </a:lnTo>
                    <a:lnTo>
                      <a:pt x="0" y="13"/>
                    </a:lnTo>
                    <a:lnTo>
                      <a:pt x="0" y="13"/>
                    </a:lnTo>
                    <a:lnTo>
                      <a:pt x="3" y="13"/>
                    </a:lnTo>
                    <a:lnTo>
                      <a:pt x="3" y="13"/>
                    </a:lnTo>
                    <a:lnTo>
                      <a:pt x="3" y="15"/>
                    </a:lnTo>
                    <a:lnTo>
                      <a:pt x="3" y="15"/>
                    </a:lnTo>
                    <a:lnTo>
                      <a:pt x="3" y="15"/>
                    </a:lnTo>
                    <a:lnTo>
                      <a:pt x="3" y="15"/>
                    </a:lnTo>
                    <a:lnTo>
                      <a:pt x="6" y="15"/>
                    </a:lnTo>
                    <a:lnTo>
                      <a:pt x="6" y="15"/>
                    </a:lnTo>
                    <a:lnTo>
                      <a:pt x="6" y="15"/>
                    </a:lnTo>
                    <a:lnTo>
                      <a:pt x="6" y="15"/>
                    </a:lnTo>
                    <a:lnTo>
                      <a:pt x="8" y="15"/>
                    </a:lnTo>
                    <a:lnTo>
                      <a:pt x="8" y="13"/>
                    </a:lnTo>
                    <a:lnTo>
                      <a:pt x="8" y="13"/>
                    </a:lnTo>
                    <a:lnTo>
                      <a:pt x="8" y="13"/>
                    </a:lnTo>
                    <a:lnTo>
                      <a:pt x="8" y="10"/>
                    </a:lnTo>
                    <a:lnTo>
                      <a:pt x="11" y="10"/>
                    </a:lnTo>
                    <a:lnTo>
                      <a:pt x="11" y="10"/>
                    </a:lnTo>
                    <a:lnTo>
                      <a:pt x="11" y="10"/>
                    </a:lnTo>
                    <a:lnTo>
                      <a:pt x="11" y="8"/>
                    </a:lnTo>
                    <a:lnTo>
                      <a:pt x="11" y="8"/>
                    </a:lnTo>
                    <a:lnTo>
                      <a:pt x="11" y="8"/>
                    </a:lnTo>
                    <a:lnTo>
                      <a:pt x="11" y="5"/>
                    </a:lnTo>
                    <a:lnTo>
                      <a:pt x="11" y="5"/>
                    </a:lnTo>
                    <a:lnTo>
                      <a:pt x="11" y="5"/>
                    </a:lnTo>
                    <a:lnTo>
                      <a:pt x="11" y="2"/>
                    </a:lnTo>
                    <a:lnTo>
                      <a:pt x="11" y="2"/>
                    </a:lnTo>
                    <a:lnTo>
                      <a:pt x="11" y="2"/>
                    </a:lnTo>
                    <a:lnTo>
                      <a:pt x="11" y="2"/>
                    </a:lnTo>
                    <a:lnTo>
                      <a:pt x="8" y="2"/>
                    </a:lnTo>
                    <a:lnTo>
                      <a:pt x="8" y="2"/>
                    </a:lnTo>
                    <a:lnTo>
                      <a:pt x="8"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2" name="Freeform 270"/>
              <p:cNvSpPr/>
              <p:nvPr/>
            </p:nvSpPr>
            <p:spPr bwMode="auto">
              <a:xfrm>
                <a:off x="3548" y="2073"/>
                <a:ext cx="68" cy="129"/>
              </a:xfrm>
              <a:custGeom>
                <a:avLst/>
                <a:gdLst>
                  <a:gd name="T0" fmla="*/ 18 w 26"/>
                  <a:gd name="T1" fmla="*/ 7 h 49"/>
                  <a:gd name="T2" fmla="*/ 17 w 26"/>
                  <a:gd name="T3" fmla="*/ 7 h 49"/>
                  <a:gd name="T4" fmla="*/ 15 w 26"/>
                  <a:gd name="T5" fmla="*/ 6 h 49"/>
                  <a:gd name="T6" fmla="*/ 15 w 26"/>
                  <a:gd name="T7" fmla="*/ 4 h 49"/>
                  <a:gd name="T8" fmla="*/ 15 w 26"/>
                  <a:gd name="T9" fmla="*/ 2 h 49"/>
                  <a:gd name="T10" fmla="*/ 14 w 26"/>
                  <a:gd name="T11" fmla="*/ 2 h 49"/>
                  <a:gd name="T12" fmla="*/ 12 w 26"/>
                  <a:gd name="T13" fmla="*/ 2 h 49"/>
                  <a:gd name="T14" fmla="*/ 11 w 26"/>
                  <a:gd name="T15" fmla="*/ 1 h 49"/>
                  <a:gd name="T16" fmla="*/ 10 w 26"/>
                  <a:gd name="T17" fmla="*/ 1 h 49"/>
                  <a:gd name="T18" fmla="*/ 9 w 26"/>
                  <a:gd name="T19" fmla="*/ 2 h 49"/>
                  <a:gd name="T20" fmla="*/ 8 w 26"/>
                  <a:gd name="T21" fmla="*/ 3 h 49"/>
                  <a:gd name="T22" fmla="*/ 6 w 26"/>
                  <a:gd name="T23" fmla="*/ 3 h 49"/>
                  <a:gd name="T24" fmla="*/ 5 w 26"/>
                  <a:gd name="T25" fmla="*/ 3 h 49"/>
                  <a:gd name="T26" fmla="*/ 4 w 26"/>
                  <a:gd name="T27" fmla="*/ 3 h 49"/>
                  <a:gd name="T28" fmla="*/ 3 w 26"/>
                  <a:gd name="T29" fmla="*/ 3 h 49"/>
                  <a:gd name="T30" fmla="*/ 2 w 26"/>
                  <a:gd name="T31" fmla="*/ 4 h 49"/>
                  <a:gd name="T32" fmla="*/ 1 w 26"/>
                  <a:gd name="T33" fmla="*/ 3 h 49"/>
                  <a:gd name="T34" fmla="*/ 0 w 26"/>
                  <a:gd name="T35" fmla="*/ 4 h 49"/>
                  <a:gd name="T36" fmla="*/ 0 w 26"/>
                  <a:gd name="T37" fmla="*/ 5 h 49"/>
                  <a:gd name="T38" fmla="*/ 1 w 26"/>
                  <a:gd name="T39" fmla="*/ 6 h 49"/>
                  <a:gd name="T40" fmla="*/ 2 w 26"/>
                  <a:gd name="T41" fmla="*/ 7 h 49"/>
                  <a:gd name="T42" fmla="*/ 2 w 26"/>
                  <a:gd name="T43" fmla="*/ 9 h 49"/>
                  <a:gd name="T44" fmla="*/ 3 w 26"/>
                  <a:gd name="T45" fmla="*/ 10 h 49"/>
                  <a:gd name="T46" fmla="*/ 5 w 26"/>
                  <a:gd name="T47" fmla="*/ 10 h 49"/>
                  <a:gd name="T48" fmla="*/ 6 w 26"/>
                  <a:gd name="T49" fmla="*/ 9 h 49"/>
                  <a:gd name="T50" fmla="*/ 8 w 26"/>
                  <a:gd name="T51" fmla="*/ 10 h 49"/>
                  <a:gd name="T52" fmla="*/ 8 w 26"/>
                  <a:gd name="T53" fmla="*/ 11 h 49"/>
                  <a:gd name="T54" fmla="*/ 10 w 26"/>
                  <a:gd name="T55" fmla="*/ 12 h 49"/>
                  <a:gd name="T56" fmla="*/ 9 w 26"/>
                  <a:gd name="T57" fmla="*/ 14 h 49"/>
                  <a:gd name="T58" fmla="*/ 7 w 26"/>
                  <a:gd name="T59" fmla="*/ 14 h 49"/>
                  <a:gd name="T60" fmla="*/ 6 w 26"/>
                  <a:gd name="T61" fmla="*/ 15 h 49"/>
                  <a:gd name="T62" fmla="*/ 7 w 26"/>
                  <a:gd name="T63" fmla="*/ 16 h 49"/>
                  <a:gd name="T64" fmla="*/ 8 w 26"/>
                  <a:gd name="T65" fmla="*/ 17 h 49"/>
                  <a:gd name="T66" fmla="*/ 10 w 26"/>
                  <a:gd name="T67" fmla="*/ 17 h 49"/>
                  <a:gd name="T68" fmla="*/ 10 w 26"/>
                  <a:gd name="T69" fmla="*/ 19 h 49"/>
                  <a:gd name="T70" fmla="*/ 11 w 26"/>
                  <a:gd name="T71" fmla="*/ 19 h 49"/>
                  <a:gd name="T72" fmla="*/ 12 w 26"/>
                  <a:gd name="T73" fmla="*/ 21 h 49"/>
                  <a:gd name="T74" fmla="*/ 13 w 26"/>
                  <a:gd name="T75" fmla="*/ 22 h 49"/>
                  <a:gd name="T76" fmla="*/ 14 w 26"/>
                  <a:gd name="T77" fmla="*/ 23 h 49"/>
                  <a:gd name="T78" fmla="*/ 15 w 26"/>
                  <a:gd name="T79" fmla="*/ 24 h 49"/>
                  <a:gd name="T80" fmla="*/ 16 w 26"/>
                  <a:gd name="T81" fmla="*/ 25 h 49"/>
                  <a:gd name="T82" fmla="*/ 17 w 26"/>
                  <a:gd name="T83" fmla="*/ 26 h 49"/>
                  <a:gd name="T84" fmla="*/ 18 w 26"/>
                  <a:gd name="T85" fmla="*/ 27 h 49"/>
                  <a:gd name="T86" fmla="*/ 17 w 26"/>
                  <a:gd name="T87" fmla="*/ 28 h 49"/>
                  <a:gd name="T88" fmla="*/ 19 w 26"/>
                  <a:gd name="T89" fmla="*/ 29 h 49"/>
                  <a:gd name="T90" fmla="*/ 19 w 26"/>
                  <a:gd name="T91" fmla="*/ 31 h 49"/>
                  <a:gd name="T92" fmla="*/ 19 w 26"/>
                  <a:gd name="T93" fmla="*/ 32 h 49"/>
                  <a:gd name="T94" fmla="*/ 18 w 26"/>
                  <a:gd name="T95" fmla="*/ 34 h 49"/>
                  <a:gd name="T96" fmla="*/ 19 w 26"/>
                  <a:gd name="T97" fmla="*/ 36 h 49"/>
                  <a:gd name="T98" fmla="*/ 19 w 26"/>
                  <a:gd name="T99" fmla="*/ 38 h 49"/>
                  <a:gd name="T100" fmla="*/ 19 w 26"/>
                  <a:gd name="T101" fmla="*/ 41 h 49"/>
                  <a:gd name="T102" fmla="*/ 17 w 26"/>
                  <a:gd name="T103" fmla="*/ 41 h 49"/>
                  <a:gd name="T104" fmla="*/ 16 w 26"/>
                  <a:gd name="T105" fmla="*/ 42 h 49"/>
                  <a:gd name="T106" fmla="*/ 14 w 26"/>
                  <a:gd name="T107" fmla="*/ 43 h 49"/>
                  <a:gd name="T108" fmla="*/ 13 w 26"/>
                  <a:gd name="T109" fmla="*/ 44 h 49"/>
                  <a:gd name="T110" fmla="*/ 13 w 26"/>
                  <a:gd name="T111" fmla="*/ 45 h 49"/>
                  <a:gd name="T112" fmla="*/ 13 w 26"/>
                  <a:gd name="T113" fmla="*/ 47 h 49"/>
                  <a:gd name="T114" fmla="*/ 12 w 26"/>
                  <a:gd name="T115" fmla="*/ 46 h 49"/>
                  <a:gd name="T116" fmla="*/ 17 w 26"/>
                  <a:gd name="T117" fmla="*/ 48 h 49"/>
                  <a:gd name="T118" fmla="*/ 25 w 26"/>
                  <a:gd name="T119" fmla="*/ 39 h 49"/>
                  <a:gd name="T120" fmla="*/ 14 w 26"/>
                  <a:gd name="T121" fmla="*/ 21 h 49"/>
                  <a:gd name="T122" fmla="*/ 17 w 26"/>
                  <a:gd name="T123"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9">
                    <a:moveTo>
                      <a:pt x="20" y="7"/>
                    </a:move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3"/>
                      <a:pt x="8" y="3"/>
                      <a:pt x="8" y="3"/>
                    </a:cubicBezTo>
                    <a:cubicBezTo>
                      <a:pt x="8" y="3"/>
                      <a:pt x="8" y="3"/>
                      <a:pt x="8" y="3"/>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5" y="3"/>
                      <a:pt x="5"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3"/>
                      <a:pt x="10" y="13"/>
                      <a:pt x="10" y="13"/>
                    </a:cubicBezTo>
                    <a:cubicBezTo>
                      <a:pt x="10" y="13"/>
                      <a:pt x="10" y="13"/>
                      <a:pt x="10"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9" y="35"/>
                      <a:pt x="18" y="35"/>
                    </a:cubicBezTo>
                    <a:cubicBezTo>
                      <a:pt x="18" y="35"/>
                      <a:pt x="18" y="35"/>
                      <a:pt x="18" y="35"/>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9"/>
                      <a:pt x="18" y="39"/>
                      <a:pt x="18"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40"/>
                      <a:pt x="19" y="40"/>
                      <a:pt x="19" y="40"/>
                    </a:cubicBezTo>
                    <a:cubicBezTo>
                      <a:pt x="19" y="40"/>
                      <a:pt x="19" y="40"/>
                      <a:pt x="19" y="40"/>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7" y="42"/>
                      <a:pt x="17" y="42"/>
                      <a:pt x="17"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5" y="42"/>
                      <a:pt x="15" y="42"/>
                      <a:pt x="15" y="42"/>
                    </a:cubicBezTo>
                    <a:cubicBezTo>
                      <a:pt x="15" y="42"/>
                      <a:pt x="15" y="42"/>
                      <a:pt x="15" y="42"/>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4"/>
                      <a:pt x="15" y="44"/>
                      <a:pt x="15" y="44"/>
                    </a:cubicBezTo>
                    <a:cubicBezTo>
                      <a:pt x="15" y="44"/>
                      <a:pt x="15" y="44"/>
                      <a:pt x="15" y="44"/>
                    </a:cubicBezTo>
                    <a:cubicBezTo>
                      <a:pt x="15" y="44"/>
                      <a:pt x="15" y="44"/>
                      <a:pt x="15" y="44"/>
                    </a:cubicBezTo>
                    <a:cubicBezTo>
                      <a:pt x="14" y="44"/>
                      <a:pt x="14" y="44"/>
                      <a:pt x="14" y="44"/>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4" y="45"/>
                      <a:pt x="14" y="45"/>
                      <a:pt x="14" y="45"/>
                    </a:cubicBezTo>
                    <a:cubicBezTo>
                      <a:pt x="14" y="45"/>
                      <a:pt x="14" y="45"/>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6"/>
                      <a:pt x="14" y="46"/>
                      <a:pt x="14" y="46"/>
                    </a:cubicBezTo>
                    <a:cubicBezTo>
                      <a:pt x="14" y="47"/>
                      <a:pt x="14" y="47"/>
                      <a:pt x="14" y="47"/>
                    </a:cubicBezTo>
                    <a:cubicBezTo>
                      <a:pt x="14" y="47"/>
                      <a:pt x="14" y="47"/>
                      <a:pt x="14" y="47"/>
                    </a:cubicBezTo>
                    <a:cubicBezTo>
                      <a:pt x="14" y="47"/>
                      <a:pt x="14" y="47"/>
                      <a:pt x="14"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3" y="47"/>
                      <a:pt x="13" y="47"/>
                      <a:pt x="13" y="47"/>
                    </a:cubicBezTo>
                    <a:cubicBezTo>
                      <a:pt x="12" y="47"/>
                      <a:pt x="12" y="47"/>
                      <a:pt x="12" y="47"/>
                    </a:cubicBezTo>
                    <a:cubicBezTo>
                      <a:pt x="12" y="47"/>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2" y="46"/>
                      <a:pt x="12" y="46"/>
                      <a:pt x="12"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2" y="48"/>
                      <a:pt x="12" y="48"/>
                    </a:cubicBezTo>
                    <a:cubicBezTo>
                      <a:pt x="13" y="49"/>
                      <a:pt x="14" y="48"/>
                      <a:pt x="14" y="48"/>
                    </a:cubicBezTo>
                    <a:cubicBezTo>
                      <a:pt x="15" y="48"/>
                      <a:pt x="15" y="48"/>
                      <a:pt x="15" y="48"/>
                    </a:cubicBezTo>
                    <a:cubicBezTo>
                      <a:pt x="16" y="48"/>
                      <a:pt x="16" y="48"/>
                      <a:pt x="15" y="48"/>
                    </a:cubicBezTo>
                    <a:cubicBezTo>
                      <a:pt x="16" y="48"/>
                      <a:pt x="16" y="48"/>
                      <a:pt x="16" y="47"/>
                    </a:cubicBezTo>
                    <a:cubicBezTo>
                      <a:pt x="16" y="47"/>
                      <a:pt x="16" y="47"/>
                      <a:pt x="16" y="47"/>
                    </a:cubicBezTo>
                    <a:cubicBezTo>
                      <a:pt x="16" y="47"/>
                      <a:pt x="17" y="48"/>
                      <a:pt x="17" y="48"/>
                    </a:cubicBezTo>
                    <a:cubicBezTo>
                      <a:pt x="17" y="47"/>
                      <a:pt x="17" y="47"/>
                      <a:pt x="17" y="47"/>
                    </a:cubicBezTo>
                    <a:cubicBezTo>
                      <a:pt x="17" y="48"/>
                      <a:pt x="17" y="48"/>
                      <a:pt x="17" y="48"/>
                    </a:cubicBezTo>
                    <a:cubicBezTo>
                      <a:pt x="17" y="48"/>
                      <a:pt x="17" y="48"/>
                      <a:pt x="17" y="48"/>
                    </a:cubicBezTo>
                    <a:cubicBezTo>
                      <a:pt x="17" y="48"/>
                      <a:pt x="18" y="48"/>
                      <a:pt x="18" y="48"/>
                    </a:cubicBezTo>
                    <a:cubicBezTo>
                      <a:pt x="19" y="47"/>
                      <a:pt x="20" y="47"/>
                      <a:pt x="21" y="46"/>
                    </a:cubicBezTo>
                    <a:cubicBezTo>
                      <a:pt x="22" y="45"/>
                      <a:pt x="23" y="45"/>
                      <a:pt x="24" y="44"/>
                    </a:cubicBezTo>
                    <a:cubicBezTo>
                      <a:pt x="24" y="44"/>
                      <a:pt x="25" y="43"/>
                      <a:pt x="24" y="43"/>
                    </a:cubicBezTo>
                    <a:cubicBezTo>
                      <a:pt x="24" y="43"/>
                      <a:pt x="24" y="42"/>
                      <a:pt x="25" y="42"/>
                    </a:cubicBezTo>
                    <a:cubicBezTo>
                      <a:pt x="25" y="42"/>
                      <a:pt x="25" y="42"/>
                      <a:pt x="25" y="43"/>
                    </a:cubicBezTo>
                    <a:cubicBezTo>
                      <a:pt x="25" y="42"/>
                      <a:pt x="25" y="42"/>
                      <a:pt x="25" y="42"/>
                    </a:cubicBezTo>
                    <a:cubicBezTo>
                      <a:pt x="25" y="42"/>
                      <a:pt x="25" y="42"/>
                      <a:pt x="25" y="41"/>
                    </a:cubicBezTo>
                    <a:cubicBezTo>
                      <a:pt x="25" y="41"/>
                      <a:pt x="24" y="41"/>
                      <a:pt x="24" y="41"/>
                    </a:cubicBezTo>
                    <a:cubicBezTo>
                      <a:pt x="24" y="40"/>
                      <a:pt x="25" y="41"/>
                      <a:pt x="25" y="41"/>
                    </a:cubicBezTo>
                    <a:cubicBezTo>
                      <a:pt x="25" y="41"/>
                      <a:pt x="25" y="41"/>
                      <a:pt x="25" y="41"/>
                    </a:cubicBezTo>
                    <a:cubicBezTo>
                      <a:pt x="25" y="40"/>
                      <a:pt x="24" y="40"/>
                      <a:pt x="25" y="39"/>
                    </a:cubicBezTo>
                    <a:cubicBezTo>
                      <a:pt x="25" y="40"/>
                      <a:pt x="25" y="40"/>
                      <a:pt x="25" y="40"/>
                    </a:cubicBezTo>
                    <a:cubicBezTo>
                      <a:pt x="26" y="40"/>
                      <a:pt x="25" y="40"/>
                      <a:pt x="25" y="40"/>
                    </a:cubicBezTo>
                    <a:cubicBezTo>
                      <a:pt x="25" y="40"/>
                      <a:pt x="25" y="40"/>
                      <a:pt x="25" y="39"/>
                    </a:cubicBezTo>
                    <a:cubicBezTo>
                      <a:pt x="25" y="39"/>
                      <a:pt x="25" y="39"/>
                      <a:pt x="25" y="39"/>
                    </a:cubicBezTo>
                    <a:cubicBezTo>
                      <a:pt x="25" y="39"/>
                      <a:pt x="25" y="39"/>
                      <a:pt x="25" y="39"/>
                    </a:cubicBezTo>
                    <a:cubicBezTo>
                      <a:pt x="25" y="39"/>
                      <a:pt x="25" y="38"/>
                      <a:pt x="25" y="38"/>
                    </a:cubicBezTo>
                    <a:cubicBezTo>
                      <a:pt x="25" y="37"/>
                      <a:pt x="25" y="37"/>
                      <a:pt x="25" y="36"/>
                    </a:cubicBezTo>
                    <a:cubicBezTo>
                      <a:pt x="25" y="36"/>
                      <a:pt x="25" y="36"/>
                      <a:pt x="25" y="35"/>
                    </a:cubicBezTo>
                    <a:cubicBezTo>
                      <a:pt x="25" y="35"/>
                      <a:pt x="25" y="35"/>
                      <a:pt x="25" y="35"/>
                    </a:cubicBezTo>
                    <a:cubicBezTo>
                      <a:pt x="25" y="34"/>
                      <a:pt x="24" y="33"/>
                      <a:pt x="24" y="32"/>
                    </a:cubicBezTo>
                    <a:cubicBezTo>
                      <a:pt x="24" y="32"/>
                      <a:pt x="24" y="31"/>
                      <a:pt x="24" y="31"/>
                    </a:cubicBezTo>
                    <a:cubicBezTo>
                      <a:pt x="24" y="30"/>
                      <a:pt x="24" y="30"/>
                      <a:pt x="23" y="30"/>
                    </a:cubicBezTo>
                    <a:cubicBezTo>
                      <a:pt x="23" y="30"/>
                      <a:pt x="22" y="29"/>
                      <a:pt x="21" y="28"/>
                    </a:cubicBezTo>
                    <a:cubicBezTo>
                      <a:pt x="21" y="28"/>
                      <a:pt x="22" y="27"/>
                      <a:pt x="21" y="27"/>
                    </a:cubicBezTo>
                    <a:cubicBezTo>
                      <a:pt x="21" y="27"/>
                      <a:pt x="21" y="27"/>
                      <a:pt x="21" y="28"/>
                    </a:cubicBezTo>
                    <a:cubicBezTo>
                      <a:pt x="21" y="27"/>
                      <a:pt x="21" y="27"/>
                      <a:pt x="21" y="27"/>
                    </a:cubicBezTo>
                    <a:cubicBezTo>
                      <a:pt x="20" y="27"/>
                      <a:pt x="19" y="26"/>
                      <a:pt x="19" y="26"/>
                    </a:cubicBezTo>
                    <a:cubicBezTo>
                      <a:pt x="19" y="25"/>
                      <a:pt x="18" y="25"/>
                      <a:pt x="18" y="25"/>
                    </a:cubicBezTo>
                    <a:cubicBezTo>
                      <a:pt x="18" y="25"/>
                      <a:pt x="17" y="25"/>
                      <a:pt x="17" y="24"/>
                    </a:cubicBezTo>
                    <a:cubicBezTo>
                      <a:pt x="17" y="24"/>
                      <a:pt x="17" y="24"/>
                      <a:pt x="17" y="23"/>
                    </a:cubicBezTo>
                    <a:cubicBezTo>
                      <a:pt x="16" y="23"/>
                      <a:pt x="16" y="23"/>
                      <a:pt x="16" y="23"/>
                    </a:cubicBezTo>
                    <a:cubicBezTo>
                      <a:pt x="15" y="22"/>
                      <a:pt x="15" y="22"/>
                      <a:pt x="14" y="21"/>
                    </a:cubicBezTo>
                    <a:cubicBezTo>
                      <a:pt x="14" y="21"/>
                      <a:pt x="15" y="21"/>
                      <a:pt x="15" y="21"/>
                    </a:cubicBezTo>
                    <a:cubicBezTo>
                      <a:pt x="15" y="21"/>
                      <a:pt x="15" y="21"/>
                      <a:pt x="15" y="20"/>
                    </a:cubicBezTo>
                    <a:cubicBezTo>
                      <a:pt x="15" y="20"/>
                      <a:pt x="13" y="19"/>
                      <a:pt x="13" y="18"/>
                    </a:cubicBezTo>
                    <a:cubicBezTo>
                      <a:pt x="12" y="18"/>
                      <a:pt x="12" y="17"/>
                      <a:pt x="12" y="17"/>
                    </a:cubicBezTo>
                    <a:cubicBezTo>
                      <a:pt x="12" y="17"/>
                      <a:pt x="12" y="17"/>
                      <a:pt x="12" y="17"/>
                    </a:cubicBezTo>
                    <a:cubicBezTo>
                      <a:pt x="12" y="16"/>
                      <a:pt x="12" y="16"/>
                      <a:pt x="12" y="16"/>
                    </a:cubicBezTo>
                    <a:cubicBezTo>
                      <a:pt x="13" y="15"/>
                      <a:pt x="12" y="15"/>
                      <a:pt x="12" y="14"/>
                    </a:cubicBezTo>
                    <a:cubicBezTo>
                      <a:pt x="12" y="14"/>
                      <a:pt x="13" y="14"/>
                      <a:pt x="13" y="14"/>
                    </a:cubicBezTo>
                    <a:cubicBezTo>
                      <a:pt x="13" y="13"/>
                      <a:pt x="13" y="13"/>
                      <a:pt x="14" y="12"/>
                    </a:cubicBezTo>
                    <a:cubicBezTo>
                      <a:pt x="14" y="12"/>
                      <a:pt x="15" y="12"/>
                      <a:pt x="15" y="12"/>
                    </a:cubicBezTo>
                    <a:cubicBezTo>
                      <a:pt x="15" y="11"/>
                      <a:pt x="15" y="11"/>
                      <a:pt x="15" y="10"/>
                    </a:cubicBezTo>
                    <a:cubicBezTo>
                      <a:pt x="15" y="10"/>
                      <a:pt x="16" y="10"/>
                      <a:pt x="16" y="10"/>
                    </a:cubicBezTo>
                    <a:cubicBezTo>
                      <a:pt x="16" y="10"/>
                      <a:pt x="16" y="10"/>
                      <a:pt x="16" y="10"/>
                    </a:cubicBezTo>
                    <a:cubicBezTo>
                      <a:pt x="16" y="9"/>
                      <a:pt x="16" y="10"/>
                      <a:pt x="15" y="9"/>
                    </a:cubicBezTo>
                    <a:cubicBezTo>
                      <a:pt x="16" y="9"/>
                      <a:pt x="16" y="10"/>
                      <a:pt x="17" y="9"/>
                    </a:cubicBezTo>
                    <a:cubicBezTo>
                      <a:pt x="16" y="9"/>
                      <a:pt x="16" y="9"/>
                      <a:pt x="16" y="9"/>
                    </a:cubicBezTo>
                    <a:cubicBezTo>
                      <a:pt x="17" y="9"/>
                      <a:pt x="17" y="9"/>
                      <a:pt x="17" y="9"/>
                    </a:cubicBezTo>
                    <a:cubicBezTo>
                      <a:pt x="17" y="9"/>
                      <a:pt x="17" y="9"/>
                      <a:pt x="17" y="9"/>
                    </a:cubicBezTo>
                    <a:cubicBezTo>
                      <a:pt x="17" y="9"/>
                      <a:pt x="18" y="9"/>
                      <a:pt x="18" y="9"/>
                    </a:cubicBezTo>
                    <a:cubicBezTo>
                      <a:pt x="18" y="9"/>
                      <a:pt x="18" y="9"/>
                      <a:pt x="18" y="9"/>
                    </a:cubicBezTo>
                    <a:cubicBezTo>
                      <a:pt x="18" y="9"/>
                      <a:pt x="18" y="9"/>
                      <a:pt x="18" y="8"/>
                    </a:cubicBezTo>
                    <a:cubicBezTo>
                      <a:pt x="18" y="8"/>
                      <a:pt x="18" y="8"/>
                      <a:pt x="18" y="8"/>
                    </a:cubicBezTo>
                    <a:cubicBezTo>
                      <a:pt x="18" y="8"/>
                      <a:pt x="18" y="9"/>
                      <a:pt x="18" y="9"/>
                    </a:cubicBezTo>
                    <a:cubicBezTo>
                      <a:pt x="18" y="9"/>
                      <a:pt x="19" y="9"/>
                      <a:pt x="19" y="8"/>
                    </a:cubicBezTo>
                    <a:cubicBezTo>
                      <a:pt x="19" y="8"/>
                      <a:pt x="19" y="8"/>
                      <a:pt x="18" y="8"/>
                    </a:cubicBezTo>
                    <a:cubicBezTo>
                      <a:pt x="19" y="8"/>
                      <a:pt x="19" y="8"/>
                      <a:pt x="20" y="7"/>
                    </a:cubicBezTo>
                    <a:cubicBezTo>
                      <a:pt x="20" y="7"/>
                      <a:pt x="20" y="7"/>
                      <a:pt x="2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3" name="Freeform 271"/>
              <p:cNvSpPr/>
              <p:nvPr/>
            </p:nvSpPr>
            <p:spPr bwMode="auto">
              <a:xfrm>
                <a:off x="3519" y="2176"/>
                <a:ext cx="0" cy="2"/>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4" name="Freeform 272"/>
              <p:cNvSpPr/>
              <p:nvPr/>
            </p:nvSpPr>
            <p:spPr bwMode="auto">
              <a:xfrm>
                <a:off x="3519" y="2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5" name="Freeform 273"/>
              <p:cNvSpPr/>
              <p:nvPr/>
            </p:nvSpPr>
            <p:spPr bwMode="auto">
              <a:xfrm>
                <a:off x="3569" y="2194"/>
                <a:ext cx="21" cy="21"/>
              </a:xfrm>
              <a:custGeom>
                <a:avLst/>
                <a:gdLst>
                  <a:gd name="T0" fmla="*/ 2 w 8"/>
                  <a:gd name="T1" fmla="*/ 0 h 8"/>
                  <a:gd name="T2" fmla="*/ 2 w 8"/>
                  <a:gd name="T3" fmla="*/ 0 h 8"/>
                  <a:gd name="T4" fmla="*/ 2 w 8"/>
                  <a:gd name="T5" fmla="*/ 0 h 8"/>
                  <a:gd name="T6" fmla="*/ 2 w 8"/>
                  <a:gd name="T7" fmla="*/ 0 h 8"/>
                  <a:gd name="T8" fmla="*/ 2 w 8"/>
                  <a:gd name="T9" fmla="*/ 0 h 8"/>
                  <a:gd name="T10" fmla="*/ 2 w 8"/>
                  <a:gd name="T11" fmla="*/ 0 h 8"/>
                  <a:gd name="T12" fmla="*/ 2 w 8"/>
                  <a:gd name="T13" fmla="*/ 0 h 8"/>
                  <a:gd name="T14" fmla="*/ 2 w 8"/>
                  <a:gd name="T15" fmla="*/ 0 h 8"/>
                  <a:gd name="T16" fmla="*/ 2 w 8"/>
                  <a:gd name="T17" fmla="*/ 1 h 8"/>
                  <a:gd name="T18" fmla="*/ 2 w 8"/>
                  <a:gd name="T19" fmla="*/ 1 h 8"/>
                  <a:gd name="T20" fmla="*/ 2 w 8"/>
                  <a:gd name="T21" fmla="*/ 1 h 8"/>
                  <a:gd name="T22" fmla="*/ 2 w 8"/>
                  <a:gd name="T23" fmla="*/ 1 h 8"/>
                  <a:gd name="T24" fmla="*/ 2 w 8"/>
                  <a:gd name="T25" fmla="*/ 1 h 8"/>
                  <a:gd name="T26" fmla="*/ 2 w 8"/>
                  <a:gd name="T27" fmla="*/ 1 h 8"/>
                  <a:gd name="T28" fmla="*/ 2 w 8"/>
                  <a:gd name="T29" fmla="*/ 1 h 8"/>
                  <a:gd name="T30" fmla="*/ 2 w 8"/>
                  <a:gd name="T31" fmla="*/ 1 h 8"/>
                  <a:gd name="T32" fmla="*/ 1 w 8"/>
                  <a:gd name="T33" fmla="*/ 1 h 8"/>
                  <a:gd name="T34" fmla="*/ 1 w 8"/>
                  <a:gd name="T35" fmla="*/ 1 h 8"/>
                  <a:gd name="T36" fmla="*/ 1 w 8"/>
                  <a:gd name="T37" fmla="*/ 1 h 8"/>
                  <a:gd name="T38" fmla="*/ 1 w 8"/>
                  <a:gd name="T39" fmla="*/ 1 h 8"/>
                  <a:gd name="T40" fmla="*/ 1 w 8"/>
                  <a:gd name="T41" fmla="*/ 1 h 8"/>
                  <a:gd name="T42" fmla="*/ 1 w 8"/>
                  <a:gd name="T43" fmla="*/ 2 h 8"/>
                  <a:gd name="T44" fmla="*/ 1 w 8"/>
                  <a:gd name="T45" fmla="*/ 2 h 8"/>
                  <a:gd name="T46" fmla="*/ 1 w 8"/>
                  <a:gd name="T47" fmla="*/ 2 h 8"/>
                  <a:gd name="T48" fmla="*/ 1 w 8"/>
                  <a:gd name="T49" fmla="*/ 2 h 8"/>
                  <a:gd name="T50" fmla="*/ 0 w 8"/>
                  <a:gd name="T51" fmla="*/ 2 h 8"/>
                  <a:gd name="T52" fmla="*/ 0 w 8"/>
                  <a:gd name="T53" fmla="*/ 2 h 8"/>
                  <a:gd name="T54" fmla="*/ 0 w 8"/>
                  <a:gd name="T55" fmla="*/ 2 h 8"/>
                  <a:gd name="T56" fmla="*/ 0 w 8"/>
                  <a:gd name="T57" fmla="*/ 2 h 8"/>
                  <a:gd name="T58" fmla="*/ 0 w 8"/>
                  <a:gd name="T59" fmla="*/ 2 h 8"/>
                  <a:gd name="T60" fmla="*/ 0 w 8"/>
                  <a:gd name="T61" fmla="*/ 2 h 8"/>
                  <a:gd name="T62" fmla="*/ 0 w 8"/>
                  <a:gd name="T63" fmla="*/ 2 h 8"/>
                  <a:gd name="T64" fmla="*/ 0 w 8"/>
                  <a:gd name="T65" fmla="*/ 2 h 8"/>
                  <a:gd name="T66" fmla="*/ 0 w 8"/>
                  <a:gd name="T67" fmla="*/ 2 h 8"/>
                  <a:gd name="T68" fmla="*/ 0 w 8"/>
                  <a:gd name="T69" fmla="*/ 2 h 8"/>
                  <a:gd name="T70" fmla="*/ 0 w 8"/>
                  <a:gd name="T71" fmla="*/ 2 h 8"/>
                  <a:gd name="T72" fmla="*/ 0 w 8"/>
                  <a:gd name="T73" fmla="*/ 3 h 8"/>
                  <a:gd name="T74" fmla="*/ 2 w 8"/>
                  <a:gd name="T75" fmla="*/ 4 h 8"/>
                  <a:gd name="T76" fmla="*/ 1 w 8"/>
                  <a:gd name="T77" fmla="*/ 4 h 8"/>
                  <a:gd name="T78" fmla="*/ 1 w 8"/>
                  <a:gd name="T79" fmla="*/ 6 h 8"/>
                  <a:gd name="T80" fmla="*/ 1 w 8"/>
                  <a:gd name="T81" fmla="*/ 8 h 8"/>
                  <a:gd name="T82" fmla="*/ 1 w 8"/>
                  <a:gd name="T83" fmla="*/ 8 h 8"/>
                  <a:gd name="T84" fmla="*/ 2 w 8"/>
                  <a:gd name="T85" fmla="*/ 8 h 8"/>
                  <a:gd name="T86" fmla="*/ 3 w 8"/>
                  <a:gd name="T87" fmla="*/ 7 h 8"/>
                  <a:gd name="T88" fmla="*/ 5 w 8"/>
                  <a:gd name="T89" fmla="*/ 6 h 8"/>
                  <a:gd name="T90" fmla="*/ 6 w 8"/>
                  <a:gd name="T91" fmla="*/ 5 h 8"/>
                  <a:gd name="T92" fmla="*/ 5 w 8"/>
                  <a:gd name="T93" fmla="*/ 4 h 8"/>
                  <a:gd name="T94" fmla="*/ 4 w 8"/>
                  <a:gd name="T95" fmla="*/ 3 h 8"/>
                  <a:gd name="T96" fmla="*/ 6 w 8"/>
                  <a:gd name="T97" fmla="*/ 4 h 8"/>
                  <a:gd name="T98" fmla="*/ 7 w 8"/>
                  <a:gd name="T99" fmla="*/ 5 h 8"/>
                  <a:gd name="T100" fmla="*/ 3 w 8"/>
                  <a:gd name="T101" fmla="*/ 2 h 8"/>
                  <a:gd name="T102" fmla="*/ 3 w 8"/>
                  <a:gd name="T103" fmla="*/ 2 h 8"/>
                  <a:gd name="T104" fmla="*/ 4 w 8"/>
                  <a:gd name="T105" fmla="*/ 3 h 8"/>
                  <a:gd name="T106" fmla="*/ 3 w 8"/>
                  <a:gd name="T107" fmla="*/ 2 h 8"/>
                  <a:gd name="T108" fmla="*/ 2 w 8"/>
                  <a:gd name="T109" fmla="*/ 1 h 8"/>
                  <a:gd name="T110" fmla="*/ 3 w 8"/>
                  <a:gd name="T111" fmla="*/ 1 h 8"/>
                  <a:gd name="T112" fmla="*/ 2 w 8"/>
                  <a:gd name="T113" fmla="*/ 0 h 8"/>
                  <a:gd name="T114" fmla="*/ 2 w 8"/>
                  <a:gd name="T11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8">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1" y="3"/>
                      <a:pt x="2" y="3"/>
                      <a:pt x="2" y="4"/>
                    </a:cubicBezTo>
                    <a:cubicBezTo>
                      <a:pt x="2" y="3"/>
                      <a:pt x="1" y="4"/>
                      <a:pt x="1" y="4"/>
                    </a:cubicBezTo>
                    <a:cubicBezTo>
                      <a:pt x="1" y="5"/>
                      <a:pt x="1" y="6"/>
                      <a:pt x="1" y="6"/>
                    </a:cubicBezTo>
                    <a:cubicBezTo>
                      <a:pt x="1" y="7"/>
                      <a:pt x="1" y="8"/>
                      <a:pt x="1" y="8"/>
                    </a:cubicBezTo>
                    <a:cubicBezTo>
                      <a:pt x="1" y="8"/>
                      <a:pt x="1" y="8"/>
                      <a:pt x="1" y="8"/>
                    </a:cubicBezTo>
                    <a:cubicBezTo>
                      <a:pt x="1" y="8"/>
                      <a:pt x="2" y="8"/>
                      <a:pt x="2" y="8"/>
                    </a:cubicBezTo>
                    <a:cubicBezTo>
                      <a:pt x="3" y="8"/>
                      <a:pt x="3" y="8"/>
                      <a:pt x="3" y="7"/>
                    </a:cubicBezTo>
                    <a:cubicBezTo>
                      <a:pt x="3" y="6"/>
                      <a:pt x="4" y="6"/>
                      <a:pt x="5" y="6"/>
                    </a:cubicBezTo>
                    <a:cubicBezTo>
                      <a:pt x="6" y="6"/>
                      <a:pt x="6" y="6"/>
                      <a:pt x="6" y="5"/>
                    </a:cubicBezTo>
                    <a:cubicBezTo>
                      <a:pt x="5" y="5"/>
                      <a:pt x="5" y="4"/>
                      <a:pt x="5" y="4"/>
                    </a:cubicBezTo>
                    <a:cubicBezTo>
                      <a:pt x="5" y="4"/>
                      <a:pt x="5" y="3"/>
                      <a:pt x="4" y="3"/>
                    </a:cubicBezTo>
                    <a:cubicBezTo>
                      <a:pt x="5" y="4"/>
                      <a:pt x="5" y="4"/>
                      <a:pt x="6" y="4"/>
                    </a:cubicBezTo>
                    <a:cubicBezTo>
                      <a:pt x="6" y="4"/>
                      <a:pt x="7" y="5"/>
                      <a:pt x="7" y="5"/>
                    </a:cubicBezTo>
                    <a:cubicBezTo>
                      <a:pt x="8" y="4"/>
                      <a:pt x="3" y="2"/>
                      <a:pt x="3" y="2"/>
                    </a:cubicBezTo>
                    <a:cubicBezTo>
                      <a:pt x="3" y="2"/>
                      <a:pt x="3" y="2"/>
                      <a:pt x="3" y="2"/>
                    </a:cubicBezTo>
                    <a:cubicBezTo>
                      <a:pt x="4" y="2"/>
                      <a:pt x="4" y="3"/>
                      <a:pt x="4" y="3"/>
                    </a:cubicBezTo>
                    <a:cubicBezTo>
                      <a:pt x="4" y="2"/>
                      <a:pt x="3" y="2"/>
                      <a:pt x="3" y="2"/>
                    </a:cubicBezTo>
                    <a:cubicBezTo>
                      <a:pt x="3" y="2"/>
                      <a:pt x="3" y="2"/>
                      <a:pt x="2" y="1"/>
                    </a:cubicBezTo>
                    <a:cubicBezTo>
                      <a:pt x="3" y="1"/>
                      <a:pt x="3" y="1"/>
                      <a:pt x="3" y="1"/>
                    </a:cubicBezTo>
                    <a:cubicBezTo>
                      <a:pt x="3" y="1"/>
                      <a:pt x="3"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6" name="Freeform 274"/>
              <p:cNvSpPr/>
              <p:nvPr/>
            </p:nvSpPr>
            <p:spPr bwMode="auto">
              <a:xfrm>
                <a:off x="2906" y="2255"/>
                <a:ext cx="74" cy="86"/>
              </a:xfrm>
              <a:custGeom>
                <a:avLst/>
                <a:gdLst>
                  <a:gd name="T0" fmla="*/ 26 w 28"/>
                  <a:gd name="T1" fmla="*/ 21 h 33"/>
                  <a:gd name="T2" fmla="*/ 25 w 28"/>
                  <a:gd name="T3" fmla="*/ 19 h 33"/>
                  <a:gd name="T4" fmla="*/ 25 w 28"/>
                  <a:gd name="T5" fmla="*/ 5 h 33"/>
                  <a:gd name="T6" fmla="*/ 26 w 28"/>
                  <a:gd name="T7" fmla="*/ 4 h 33"/>
                  <a:gd name="T8" fmla="*/ 27 w 28"/>
                  <a:gd name="T9" fmla="*/ 3 h 33"/>
                  <a:gd name="T10" fmla="*/ 27 w 28"/>
                  <a:gd name="T11" fmla="*/ 2 h 33"/>
                  <a:gd name="T12" fmla="*/ 25 w 28"/>
                  <a:gd name="T13" fmla="*/ 2 h 33"/>
                  <a:gd name="T14" fmla="*/ 24 w 28"/>
                  <a:gd name="T15" fmla="*/ 1 h 33"/>
                  <a:gd name="T16" fmla="*/ 23 w 28"/>
                  <a:gd name="T17" fmla="*/ 1 h 33"/>
                  <a:gd name="T18" fmla="*/ 22 w 28"/>
                  <a:gd name="T19" fmla="*/ 2 h 33"/>
                  <a:gd name="T20" fmla="*/ 21 w 28"/>
                  <a:gd name="T21" fmla="*/ 2 h 33"/>
                  <a:gd name="T22" fmla="*/ 21 w 28"/>
                  <a:gd name="T23" fmla="*/ 3 h 33"/>
                  <a:gd name="T24" fmla="*/ 20 w 28"/>
                  <a:gd name="T25" fmla="*/ 4 h 33"/>
                  <a:gd name="T26" fmla="*/ 19 w 28"/>
                  <a:gd name="T27" fmla="*/ 4 h 33"/>
                  <a:gd name="T28" fmla="*/ 17 w 28"/>
                  <a:gd name="T29" fmla="*/ 4 h 33"/>
                  <a:gd name="T30" fmla="*/ 15 w 28"/>
                  <a:gd name="T31" fmla="*/ 4 h 33"/>
                  <a:gd name="T32" fmla="*/ 14 w 28"/>
                  <a:gd name="T33" fmla="*/ 3 h 33"/>
                  <a:gd name="T34" fmla="*/ 13 w 28"/>
                  <a:gd name="T35" fmla="*/ 3 h 33"/>
                  <a:gd name="T36" fmla="*/ 12 w 28"/>
                  <a:gd name="T37" fmla="*/ 2 h 33"/>
                  <a:gd name="T38" fmla="*/ 11 w 28"/>
                  <a:gd name="T39" fmla="*/ 1 h 33"/>
                  <a:gd name="T40" fmla="*/ 10 w 28"/>
                  <a:gd name="T41" fmla="*/ 1 h 33"/>
                  <a:gd name="T42" fmla="*/ 7 w 28"/>
                  <a:gd name="T43" fmla="*/ 0 h 33"/>
                  <a:gd name="T44" fmla="*/ 1 w 28"/>
                  <a:gd name="T45" fmla="*/ 0 h 33"/>
                  <a:gd name="T46" fmla="*/ 0 w 28"/>
                  <a:gd name="T47" fmla="*/ 2 h 33"/>
                  <a:gd name="T48" fmla="*/ 1 w 28"/>
                  <a:gd name="T49" fmla="*/ 3 h 33"/>
                  <a:gd name="T50" fmla="*/ 1 w 28"/>
                  <a:gd name="T51" fmla="*/ 4 h 33"/>
                  <a:gd name="T52" fmla="*/ 2 w 28"/>
                  <a:gd name="T53" fmla="*/ 6 h 33"/>
                  <a:gd name="T54" fmla="*/ 3 w 28"/>
                  <a:gd name="T55" fmla="*/ 7 h 33"/>
                  <a:gd name="T56" fmla="*/ 3 w 28"/>
                  <a:gd name="T57" fmla="*/ 8 h 33"/>
                  <a:gd name="T58" fmla="*/ 3 w 28"/>
                  <a:gd name="T59" fmla="*/ 11 h 33"/>
                  <a:gd name="T60" fmla="*/ 3 w 28"/>
                  <a:gd name="T61" fmla="*/ 11 h 33"/>
                  <a:gd name="T62" fmla="*/ 3 w 28"/>
                  <a:gd name="T63" fmla="*/ 12 h 33"/>
                  <a:gd name="T64" fmla="*/ 2 w 28"/>
                  <a:gd name="T65" fmla="*/ 13 h 33"/>
                  <a:gd name="T66" fmla="*/ 1 w 28"/>
                  <a:gd name="T67" fmla="*/ 14 h 33"/>
                  <a:gd name="T68" fmla="*/ 0 w 28"/>
                  <a:gd name="T69" fmla="*/ 14 h 33"/>
                  <a:gd name="T70" fmla="*/ 0 w 28"/>
                  <a:gd name="T71" fmla="*/ 15 h 33"/>
                  <a:gd name="T72" fmla="*/ 3 w 28"/>
                  <a:gd name="T73" fmla="*/ 17 h 33"/>
                  <a:gd name="T74" fmla="*/ 0 w 28"/>
                  <a:gd name="T75" fmla="*/ 20 h 33"/>
                  <a:gd name="T76" fmla="*/ 1 w 28"/>
                  <a:gd name="T77" fmla="*/ 20 h 33"/>
                  <a:gd name="T78" fmla="*/ 2 w 28"/>
                  <a:gd name="T79" fmla="*/ 21 h 33"/>
                  <a:gd name="T80" fmla="*/ 3 w 28"/>
                  <a:gd name="T81" fmla="*/ 21 h 33"/>
                  <a:gd name="T82" fmla="*/ 4 w 28"/>
                  <a:gd name="T83" fmla="*/ 22 h 33"/>
                  <a:gd name="T84" fmla="*/ 5 w 28"/>
                  <a:gd name="T85" fmla="*/ 22 h 33"/>
                  <a:gd name="T86" fmla="*/ 6 w 28"/>
                  <a:gd name="T87" fmla="*/ 23 h 33"/>
                  <a:gd name="T88" fmla="*/ 7 w 28"/>
                  <a:gd name="T89" fmla="*/ 24 h 33"/>
                  <a:gd name="T90" fmla="*/ 8 w 28"/>
                  <a:gd name="T91" fmla="*/ 24 h 33"/>
                  <a:gd name="T92" fmla="*/ 9 w 28"/>
                  <a:gd name="T93" fmla="*/ 25 h 33"/>
                  <a:gd name="T94" fmla="*/ 10 w 28"/>
                  <a:gd name="T95" fmla="*/ 25 h 33"/>
                  <a:gd name="T96" fmla="*/ 11 w 28"/>
                  <a:gd name="T97" fmla="*/ 26 h 33"/>
                  <a:gd name="T98" fmla="*/ 12 w 28"/>
                  <a:gd name="T99" fmla="*/ 26 h 33"/>
                  <a:gd name="T100" fmla="*/ 13 w 28"/>
                  <a:gd name="T101" fmla="*/ 27 h 33"/>
                  <a:gd name="T102" fmla="*/ 13 w 28"/>
                  <a:gd name="T103" fmla="*/ 28 h 33"/>
                  <a:gd name="T104" fmla="*/ 13 w 28"/>
                  <a:gd name="T105" fmla="*/ 29 h 33"/>
                  <a:gd name="T106" fmla="*/ 14 w 28"/>
                  <a:gd name="T107" fmla="*/ 30 h 33"/>
                  <a:gd name="T108" fmla="*/ 15 w 28"/>
                  <a:gd name="T109" fmla="*/ 30 h 33"/>
                  <a:gd name="T110" fmla="*/ 16 w 28"/>
                  <a:gd name="T111" fmla="*/ 31 h 33"/>
                  <a:gd name="T112" fmla="*/ 16 w 28"/>
                  <a:gd name="T113" fmla="*/ 31 h 33"/>
                  <a:gd name="T114" fmla="*/ 17 w 28"/>
                  <a:gd name="T115" fmla="*/ 32 h 33"/>
                  <a:gd name="T116" fmla="*/ 18 w 28"/>
                  <a:gd name="T117" fmla="*/ 32 h 33"/>
                  <a:gd name="T118" fmla="*/ 21 w 28"/>
                  <a:gd name="T119" fmla="*/ 30 h 33"/>
                  <a:gd name="T120" fmla="*/ 26 w 28"/>
                  <a:gd name="T12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33">
                    <a:moveTo>
                      <a:pt x="27" y="22"/>
                    </a:moveTo>
                    <a:cubicBezTo>
                      <a:pt x="27" y="22"/>
                      <a:pt x="27" y="22"/>
                      <a:pt x="27" y="22"/>
                    </a:cubicBezTo>
                    <a:cubicBezTo>
                      <a:pt x="27" y="22"/>
                      <a:pt x="27" y="22"/>
                      <a:pt x="27" y="22"/>
                    </a:cubicBezTo>
                    <a:cubicBezTo>
                      <a:pt x="27" y="22"/>
                      <a:pt x="27" y="22"/>
                      <a:pt x="27" y="22"/>
                    </a:cubicBezTo>
                    <a:cubicBezTo>
                      <a:pt x="26" y="22"/>
                      <a:pt x="26" y="22"/>
                      <a:pt x="26" y="22"/>
                    </a:cubicBezTo>
                    <a:cubicBezTo>
                      <a:pt x="26" y="22"/>
                      <a:pt x="26" y="22"/>
                      <a:pt x="26" y="22"/>
                    </a:cubicBezTo>
                    <a:cubicBezTo>
                      <a:pt x="26" y="22"/>
                      <a:pt x="26" y="22"/>
                      <a:pt x="26" y="22"/>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5" y="19"/>
                      <a:pt x="25" y="19"/>
                      <a:pt x="25" y="19"/>
                    </a:cubicBezTo>
                    <a:cubicBezTo>
                      <a:pt x="25" y="19"/>
                      <a:pt x="25" y="19"/>
                      <a:pt x="25" y="19"/>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3"/>
                      <a:pt x="16" y="3"/>
                      <a:pt x="16" y="3"/>
                    </a:cubicBezTo>
                    <a:cubicBezTo>
                      <a:pt x="16" y="4"/>
                      <a:pt x="16" y="4"/>
                      <a:pt x="16"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1" y="17"/>
                    </a:cubicBezTo>
                    <a:cubicBezTo>
                      <a:pt x="1" y="18"/>
                      <a:pt x="1" y="18"/>
                      <a:pt x="1" y="18"/>
                    </a:cubicBezTo>
                    <a:cubicBezTo>
                      <a:pt x="1" y="17"/>
                      <a:pt x="1" y="17"/>
                      <a:pt x="1" y="17"/>
                    </a:cubicBezTo>
                    <a:cubicBezTo>
                      <a:pt x="1" y="17"/>
                      <a:pt x="2" y="17"/>
                      <a:pt x="3" y="17"/>
                    </a:cubicBezTo>
                    <a:cubicBezTo>
                      <a:pt x="2" y="17"/>
                      <a:pt x="3" y="17"/>
                      <a:pt x="3" y="17"/>
                    </a:cubicBezTo>
                    <a:cubicBezTo>
                      <a:pt x="3" y="18"/>
                      <a:pt x="3" y="17"/>
                      <a:pt x="3" y="17"/>
                    </a:cubicBezTo>
                    <a:cubicBezTo>
                      <a:pt x="2" y="17"/>
                      <a:pt x="3" y="17"/>
                      <a:pt x="2" y="17"/>
                    </a:cubicBezTo>
                    <a:cubicBezTo>
                      <a:pt x="2" y="18"/>
                      <a:pt x="2" y="17"/>
                      <a:pt x="2" y="17"/>
                    </a:cubicBezTo>
                    <a:cubicBezTo>
                      <a:pt x="2" y="18"/>
                      <a:pt x="2" y="17"/>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0" y="18"/>
                    </a:cubicBezTo>
                    <a:cubicBezTo>
                      <a:pt x="0" y="18"/>
                      <a:pt x="0" y="19"/>
                      <a:pt x="0" y="19"/>
                    </a:cubicBezTo>
                    <a:cubicBezTo>
                      <a:pt x="0" y="19"/>
                      <a:pt x="1" y="19"/>
                      <a:pt x="1" y="19"/>
                    </a:cubicBezTo>
                    <a:cubicBezTo>
                      <a:pt x="1" y="19"/>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9" y="24"/>
                      <a:pt x="9" y="24"/>
                      <a:pt x="9" y="24"/>
                    </a:cubicBezTo>
                    <a:cubicBezTo>
                      <a:pt x="9" y="24"/>
                      <a:pt x="9" y="24"/>
                      <a:pt x="9" y="24"/>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9" y="33"/>
                      <a:pt x="19" y="33"/>
                      <a:pt x="19" y="33"/>
                    </a:cubicBezTo>
                    <a:cubicBezTo>
                      <a:pt x="19" y="33"/>
                      <a:pt x="19" y="33"/>
                      <a:pt x="19" y="33"/>
                    </a:cubicBezTo>
                    <a:cubicBezTo>
                      <a:pt x="19" y="32"/>
                      <a:pt x="20" y="32"/>
                      <a:pt x="20" y="32"/>
                    </a:cubicBezTo>
                    <a:cubicBezTo>
                      <a:pt x="20" y="31"/>
                      <a:pt x="20" y="31"/>
                      <a:pt x="20" y="31"/>
                    </a:cubicBezTo>
                    <a:cubicBezTo>
                      <a:pt x="20" y="31"/>
                      <a:pt x="20" y="30"/>
                      <a:pt x="20" y="30"/>
                    </a:cubicBezTo>
                    <a:cubicBezTo>
                      <a:pt x="21" y="30"/>
                      <a:pt x="21" y="30"/>
                      <a:pt x="21" y="30"/>
                    </a:cubicBezTo>
                    <a:cubicBezTo>
                      <a:pt x="21" y="29"/>
                      <a:pt x="21" y="29"/>
                      <a:pt x="21" y="29"/>
                    </a:cubicBezTo>
                    <a:cubicBezTo>
                      <a:pt x="21" y="29"/>
                      <a:pt x="21" y="28"/>
                      <a:pt x="21" y="28"/>
                    </a:cubicBezTo>
                    <a:cubicBezTo>
                      <a:pt x="22" y="28"/>
                      <a:pt x="22" y="28"/>
                      <a:pt x="22" y="28"/>
                    </a:cubicBezTo>
                    <a:cubicBezTo>
                      <a:pt x="22" y="27"/>
                      <a:pt x="22" y="27"/>
                      <a:pt x="22" y="27"/>
                    </a:cubicBezTo>
                    <a:cubicBezTo>
                      <a:pt x="22" y="25"/>
                      <a:pt x="23" y="26"/>
                      <a:pt x="24" y="25"/>
                    </a:cubicBezTo>
                    <a:cubicBezTo>
                      <a:pt x="24" y="25"/>
                      <a:pt x="24" y="24"/>
                      <a:pt x="24" y="24"/>
                    </a:cubicBezTo>
                    <a:cubicBezTo>
                      <a:pt x="25" y="24"/>
                      <a:pt x="25" y="25"/>
                      <a:pt x="25" y="24"/>
                    </a:cubicBezTo>
                    <a:cubicBezTo>
                      <a:pt x="25" y="24"/>
                      <a:pt x="25" y="24"/>
                      <a:pt x="25" y="24"/>
                    </a:cubicBezTo>
                    <a:cubicBezTo>
                      <a:pt x="25" y="24"/>
                      <a:pt x="24" y="24"/>
                      <a:pt x="24" y="23"/>
                    </a:cubicBezTo>
                    <a:cubicBezTo>
                      <a:pt x="25" y="24"/>
                      <a:pt x="25" y="23"/>
                      <a:pt x="25" y="23"/>
                    </a:cubicBezTo>
                    <a:cubicBezTo>
                      <a:pt x="25" y="24"/>
                      <a:pt x="25" y="24"/>
                      <a:pt x="25" y="23"/>
                    </a:cubicBezTo>
                    <a:cubicBezTo>
                      <a:pt x="25" y="23"/>
                      <a:pt x="26" y="23"/>
                      <a:pt x="26" y="23"/>
                    </a:cubicBezTo>
                    <a:cubicBezTo>
                      <a:pt x="26" y="23"/>
                      <a:pt x="27" y="23"/>
                      <a:pt x="27" y="22"/>
                    </a:cubicBezTo>
                    <a:cubicBezTo>
                      <a:pt x="27" y="22"/>
                      <a:pt x="27" y="22"/>
                      <a:pt x="2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7" name="Freeform 275"/>
              <p:cNvSpPr/>
              <p:nvPr/>
            </p:nvSpPr>
            <p:spPr bwMode="auto">
              <a:xfrm>
                <a:off x="2912" y="2252"/>
                <a:ext cx="7" cy="0"/>
              </a:xfrm>
              <a:custGeom>
                <a:avLst/>
                <a:gdLst>
                  <a:gd name="T0" fmla="*/ 7 w 7"/>
                  <a:gd name="T1" fmla="*/ 7 w 7"/>
                  <a:gd name="T2" fmla="*/ 7 w 7"/>
                  <a:gd name="T3" fmla="*/ 7 w 7"/>
                  <a:gd name="T4" fmla="*/ 7 w 7"/>
                  <a:gd name="T5" fmla="*/ 7 w 7"/>
                  <a:gd name="T6" fmla="*/ 7 w 7"/>
                  <a:gd name="T7" fmla="*/ 5 w 7"/>
                  <a:gd name="T8" fmla="*/ 5 w 7"/>
                  <a:gd name="T9" fmla="*/ 5 w 7"/>
                  <a:gd name="T10" fmla="*/ 5 w 7"/>
                  <a:gd name="T11" fmla="*/ 5 w 7"/>
                  <a:gd name="T12" fmla="*/ 5 w 7"/>
                  <a:gd name="T13" fmla="*/ 2 w 7"/>
                  <a:gd name="T14" fmla="*/ 2 w 7"/>
                  <a:gd name="T15" fmla="*/ 2 w 7"/>
                  <a:gd name="T16" fmla="*/ 2 w 7"/>
                  <a:gd name="T17" fmla="*/ 2 w 7"/>
                  <a:gd name="T18" fmla="*/ 0 w 7"/>
                  <a:gd name="T19" fmla="*/ 0 w 7"/>
                  <a:gd name="T20" fmla="*/ 0 w 7"/>
                  <a:gd name="T21" fmla="*/ 7 w 7"/>
                  <a:gd name="T22" fmla="*/ 7 w 7"/>
                  <a:gd name="T23" fmla="*/ 7 w 7"/>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7">
                    <a:moveTo>
                      <a:pt x="7" y="0"/>
                    </a:moveTo>
                    <a:lnTo>
                      <a:pt x="7" y="0"/>
                    </a:lnTo>
                    <a:lnTo>
                      <a:pt x="7" y="0"/>
                    </a:lnTo>
                    <a:lnTo>
                      <a:pt x="7"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2" y="0"/>
                    </a:lnTo>
                    <a:lnTo>
                      <a:pt x="0" y="0"/>
                    </a:lnTo>
                    <a:lnTo>
                      <a:pt x="0" y="0"/>
                    </a:lnTo>
                    <a:lnTo>
                      <a:pt x="0" y="0"/>
                    </a:lnTo>
                    <a:lnTo>
                      <a:pt x="7" y="0"/>
                    </a:lnTo>
                    <a:lnTo>
                      <a:pt x="7" y="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8" name="Freeform 276"/>
              <p:cNvSpPr/>
              <p:nvPr/>
            </p:nvSpPr>
            <p:spPr bwMode="auto">
              <a:xfrm>
                <a:off x="2806" y="2181"/>
                <a:ext cx="116" cy="82"/>
              </a:xfrm>
              <a:custGeom>
                <a:avLst/>
                <a:gdLst>
                  <a:gd name="T0" fmla="*/ 0 w 44"/>
                  <a:gd name="T1" fmla="*/ 12 h 31"/>
                  <a:gd name="T2" fmla="*/ 3 w 44"/>
                  <a:gd name="T3" fmla="*/ 13 h 31"/>
                  <a:gd name="T4" fmla="*/ 3 w 44"/>
                  <a:gd name="T5" fmla="*/ 14 h 31"/>
                  <a:gd name="T6" fmla="*/ 5 w 44"/>
                  <a:gd name="T7" fmla="*/ 15 h 31"/>
                  <a:gd name="T8" fmla="*/ 7 w 44"/>
                  <a:gd name="T9" fmla="*/ 16 h 31"/>
                  <a:gd name="T10" fmla="*/ 7 w 44"/>
                  <a:gd name="T11" fmla="*/ 18 h 31"/>
                  <a:gd name="T12" fmla="*/ 9 w 44"/>
                  <a:gd name="T13" fmla="*/ 19 h 31"/>
                  <a:gd name="T14" fmla="*/ 10 w 44"/>
                  <a:gd name="T15" fmla="*/ 20 h 31"/>
                  <a:gd name="T16" fmla="*/ 11 w 44"/>
                  <a:gd name="T17" fmla="*/ 20 h 31"/>
                  <a:gd name="T18" fmla="*/ 11 w 44"/>
                  <a:gd name="T19" fmla="*/ 22 h 31"/>
                  <a:gd name="T20" fmla="*/ 12 w 44"/>
                  <a:gd name="T21" fmla="*/ 23 h 31"/>
                  <a:gd name="T22" fmla="*/ 13 w 44"/>
                  <a:gd name="T23" fmla="*/ 23 h 31"/>
                  <a:gd name="T24" fmla="*/ 14 w 44"/>
                  <a:gd name="T25" fmla="*/ 25 h 31"/>
                  <a:gd name="T26" fmla="*/ 15 w 44"/>
                  <a:gd name="T27" fmla="*/ 26 h 31"/>
                  <a:gd name="T28" fmla="*/ 16 w 44"/>
                  <a:gd name="T29" fmla="*/ 28 h 31"/>
                  <a:gd name="T30" fmla="*/ 18 w 44"/>
                  <a:gd name="T31" fmla="*/ 28 h 31"/>
                  <a:gd name="T32" fmla="*/ 19 w 44"/>
                  <a:gd name="T33" fmla="*/ 28 h 31"/>
                  <a:gd name="T34" fmla="*/ 21 w 44"/>
                  <a:gd name="T35" fmla="*/ 28 h 31"/>
                  <a:gd name="T36" fmla="*/ 22 w 44"/>
                  <a:gd name="T37" fmla="*/ 27 h 31"/>
                  <a:gd name="T38" fmla="*/ 23 w 44"/>
                  <a:gd name="T39" fmla="*/ 28 h 31"/>
                  <a:gd name="T40" fmla="*/ 24 w 44"/>
                  <a:gd name="T41" fmla="*/ 29 h 31"/>
                  <a:gd name="T42" fmla="*/ 25 w 44"/>
                  <a:gd name="T43" fmla="*/ 30 h 31"/>
                  <a:gd name="T44" fmla="*/ 27 w 44"/>
                  <a:gd name="T45" fmla="*/ 31 h 31"/>
                  <a:gd name="T46" fmla="*/ 28 w 44"/>
                  <a:gd name="T47" fmla="*/ 31 h 31"/>
                  <a:gd name="T48" fmla="*/ 30 w 44"/>
                  <a:gd name="T49" fmla="*/ 30 h 31"/>
                  <a:gd name="T50" fmla="*/ 31 w 44"/>
                  <a:gd name="T51" fmla="*/ 31 h 31"/>
                  <a:gd name="T52" fmla="*/ 34 w 44"/>
                  <a:gd name="T53" fmla="*/ 30 h 31"/>
                  <a:gd name="T54" fmla="*/ 36 w 44"/>
                  <a:gd name="T55" fmla="*/ 30 h 31"/>
                  <a:gd name="T56" fmla="*/ 37 w 44"/>
                  <a:gd name="T57" fmla="*/ 29 h 31"/>
                  <a:gd name="T58" fmla="*/ 39 w 44"/>
                  <a:gd name="T59" fmla="*/ 28 h 31"/>
                  <a:gd name="T60" fmla="*/ 43 w 44"/>
                  <a:gd name="T61" fmla="*/ 26 h 31"/>
                  <a:gd name="T62" fmla="*/ 44 w 44"/>
                  <a:gd name="T63" fmla="*/ 27 h 31"/>
                  <a:gd name="T64" fmla="*/ 43 w 44"/>
                  <a:gd name="T65" fmla="*/ 25 h 31"/>
                  <a:gd name="T66" fmla="*/ 41 w 44"/>
                  <a:gd name="T67" fmla="*/ 22 h 31"/>
                  <a:gd name="T68" fmla="*/ 40 w 44"/>
                  <a:gd name="T69" fmla="*/ 21 h 31"/>
                  <a:gd name="T70" fmla="*/ 39 w 44"/>
                  <a:gd name="T71" fmla="*/ 20 h 31"/>
                  <a:gd name="T72" fmla="*/ 38 w 44"/>
                  <a:gd name="T73" fmla="*/ 18 h 31"/>
                  <a:gd name="T74" fmla="*/ 37 w 44"/>
                  <a:gd name="T75" fmla="*/ 17 h 31"/>
                  <a:gd name="T76" fmla="*/ 35 w 44"/>
                  <a:gd name="T77" fmla="*/ 17 h 31"/>
                  <a:gd name="T78" fmla="*/ 35 w 44"/>
                  <a:gd name="T79" fmla="*/ 15 h 31"/>
                  <a:gd name="T80" fmla="*/ 36 w 44"/>
                  <a:gd name="T81" fmla="*/ 14 h 31"/>
                  <a:gd name="T82" fmla="*/ 38 w 44"/>
                  <a:gd name="T83" fmla="*/ 14 h 31"/>
                  <a:gd name="T84" fmla="*/ 37 w 44"/>
                  <a:gd name="T85" fmla="*/ 9 h 31"/>
                  <a:gd name="T86" fmla="*/ 37 w 44"/>
                  <a:gd name="T87" fmla="*/ 7 h 31"/>
                  <a:gd name="T88" fmla="*/ 35 w 44"/>
                  <a:gd name="T89" fmla="*/ 5 h 31"/>
                  <a:gd name="T90" fmla="*/ 35 w 44"/>
                  <a:gd name="T91" fmla="*/ 2 h 31"/>
                  <a:gd name="T92" fmla="*/ 32 w 44"/>
                  <a:gd name="T93" fmla="*/ 2 h 31"/>
                  <a:gd name="T94" fmla="*/ 31 w 44"/>
                  <a:gd name="T95" fmla="*/ 6 h 31"/>
                  <a:gd name="T96" fmla="*/ 30 w 44"/>
                  <a:gd name="T97" fmla="*/ 8 h 31"/>
                  <a:gd name="T98" fmla="*/ 28 w 44"/>
                  <a:gd name="T99" fmla="*/ 9 h 31"/>
                  <a:gd name="T100" fmla="*/ 26 w 44"/>
                  <a:gd name="T101" fmla="*/ 9 h 31"/>
                  <a:gd name="T102" fmla="*/ 24 w 44"/>
                  <a:gd name="T103" fmla="*/ 8 h 31"/>
                  <a:gd name="T104" fmla="*/ 22 w 44"/>
                  <a:gd name="T105" fmla="*/ 9 h 31"/>
                  <a:gd name="T106" fmla="*/ 19 w 44"/>
                  <a:gd name="T107" fmla="*/ 11 h 31"/>
                  <a:gd name="T108" fmla="*/ 16 w 44"/>
                  <a:gd name="T109" fmla="*/ 10 h 31"/>
                  <a:gd name="T110" fmla="*/ 11 w 44"/>
                  <a:gd name="T111" fmla="*/ 10 h 31"/>
                  <a:gd name="T112" fmla="*/ 10 w 44"/>
                  <a:gd name="T113" fmla="*/ 9 h 31"/>
                  <a:gd name="T114" fmla="*/ 9 w 44"/>
                  <a:gd name="T115" fmla="*/ 8 h 31"/>
                  <a:gd name="T116" fmla="*/ 7 w 44"/>
                  <a:gd name="T117" fmla="*/ 7 h 31"/>
                  <a:gd name="T118" fmla="*/ 6 w 44"/>
                  <a:gd name="T119" fmla="*/ 8 h 31"/>
                  <a:gd name="T120" fmla="*/ 5 w 44"/>
                  <a:gd name="T121" fmla="*/ 9 h 31"/>
                  <a:gd name="T122" fmla="*/ 3 w 44"/>
                  <a:gd name="T12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31">
                    <a:moveTo>
                      <a:pt x="1" y="10"/>
                    </a:move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3"/>
                      <a:pt x="12" y="23"/>
                      <a:pt x="12" y="23"/>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8" y="30"/>
                      <a:pt x="28" y="30"/>
                      <a:pt x="28" y="30"/>
                    </a:cubicBezTo>
                    <a:cubicBezTo>
                      <a:pt x="28" y="30"/>
                      <a:pt x="28" y="30"/>
                      <a:pt x="28" y="30"/>
                    </a:cubicBezTo>
                    <a:cubicBezTo>
                      <a:pt x="28" y="30"/>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1"/>
                      <a:pt x="30" y="31"/>
                      <a:pt x="30" y="31"/>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2" y="31"/>
                      <a:pt x="32" y="31"/>
                      <a:pt x="32" y="31"/>
                    </a:cubicBezTo>
                    <a:cubicBezTo>
                      <a:pt x="33" y="31"/>
                      <a:pt x="33" y="31"/>
                      <a:pt x="33" y="31"/>
                    </a:cubicBezTo>
                    <a:cubicBezTo>
                      <a:pt x="33" y="31"/>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30"/>
                      <a:pt x="37" y="30"/>
                      <a:pt x="37" y="30"/>
                    </a:cubicBezTo>
                    <a:cubicBezTo>
                      <a:pt x="37" y="29"/>
                      <a:pt x="37" y="29"/>
                      <a:pt x="37" y="29"/>
                    </a:cubicBezTo>
                    <a:cubicBezTo>
                      <a:pt x="37" y="29"/>
                      <a:pt x="37" y="29"/>
                      <a:pt x="37"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8"/>
                      <a:pt x="39" y="28"/>
                    </a:cubicBezTo>
                    <a:cubicBezTo>
                      <a:pt x="39" y="28"/>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7"/>
                      <a:pt x="44" y="27"/>
                      <a:pt x="44" y="27"/>
                    </a:cubicBezTo>
                    <a:cubicBezTo>
                      <a:pt x="44" y="27"/>
                      <a:pt x="44" y="27"/>
                      <a:pt x="44" y="27"/>
                    </a:cubicBezTo>
                    <a:cubicBezTo>
                      <a:pt x="43" y="27"/>
                      <a:pt x="43" y="27"/>
                      <a:pt x="43"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1" y="23"/>
                      <a:pt x="41" y="23"/>
                      <a:pt x="41" y="23"/>
                    </a:cubicBezTo>
                    <a:cubicBezTo>
                      <a:pt x="41" y="23"/>
                      <a:pt x="41" y="23"/>
                      <a:pt x="41" y="23"/>
                    </a:cubicBezTo>
                    <a:cubicBezTo>
                      <a:pt x="41" y="23"/>
                      <a:pt x="41" y="23"/>
                      <a:pt x="41" y="23"/>
                    </a:cubicBezTo>
                    <a:cubicBezTo>
                      <a:pt x="41" y="23"/>
                      <a:pt x="41" y="23"/>
                      <a:pt x="41" y="23"/>
                    </a:cubicBezTo>
                    <a:cubicBezTo>
                      <a:pt x="41" y="22"/>
                      <a:pt x="41" y="22"/>
                      <a:pt x="41" y="22"/>
                    </a:cubicBezTo>
                    <a:cubicBezTo>
                      <a:pt x="41" y="22"/>
                      <a:pt x="41" y="22"/>
                      <a:pt x="41" y="22"/>
                    </a:cubicBezTo>
                    <a:cubicBezTo>
                      <a:pt x="41" y="22"/>
                      <a:pt x="41" y="22"/>
                      <a:pt x="41" y="22"/>
                    </a:cubicBezTo>
                    <a:cubicBezTo>
                      <a:pt x="41" y="22"/>
                      <a:pt x="41" y="22"/>
                      <a:pt x="41" y="22"/>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1"/>
                      <a:pt x="38" y="11"/>
                      <a:pt x="38" y="11"/>
                    </a:cubicBezTo>
                    <a:cubicBezTo>
                      <a:pt x="38" y="11"/>
                      <a:pt x="38" y="11"/>
                      <a:pt x="38" y="11"/>
                    </a:cubicBezTo>
                    <a:cubicBezTo>
                      <a:pt x="38" y="11"/>
                      <a:pt x="38" y="11"/>
                      <a:pt x="38" y="11"/>
                    </a:cubicBezTo>
                    <a:cubicBezTo>
                      <a:pt x="38" y="10"/>
                      <a:pt x="38" y="10"/>
                      <a:pt x="38"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8" y="9"/>
                      <a:pt x="38" y="9"/>
                      <a:pt x="38" y="9"/>
                    </a:cubicBezTo>
                    <a:cubicBezTo>
                      <a:pt x="38" y="9"/>
                      <a:pt x="38" y="9"/>
                      <a:pt x="38" y="9"/>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0"/>
                      <a:pt x="34" y="0"/>
                      <a:pt x="34" y="0"/>
                    </a:cubicBezTo>
                    <a:cubicBezTo>
                      <a:pt x="34" y="0"/>
                      <a:pt x="34" y="0"/>
                      <a:pt x="34" y="0"/>
                    </a:cubicBezTo>
                    <a:cubicBezTo>
                      <a:pt x="34" y="1"/>
                      <a:pt x="34" y="1"/>
                      <a:pt x="34" y="1"/>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4"/>
                      <a:pt x="32" y="4"/>
                      <a:pt x="32" y="4"/>
                    </a:cubicBezTo>
                    <a:cubicBezTo>
                      <a:pt x="32" y="4"/>
                      <a:pt x="32" y="4"/>
                      <a:pt x="32" y="4"/>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10"/>
                      <a:pt x="27" y="10"/>
                      <a:pt x="27" y="10"/>
                    </a:cubicBezTo>
                    <a:cubicBezTo>
                      <a:pt x="27" y="10"/>
                      <a:pt x="27" y="10"/>
                      <a:pt x="27"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9"/>
                      <a:pt x="22" y="9"/>
                      <a:pt x="22" y="9"/>
                    </a:cubicBezTo>
                    <a:cubicBezTo>
                      <a:pt x="22" y="9"/>
                      <a:pt x="22" y="9"/>
                      <a:pt x="22" y="9"/>
                    </a:cubicBezTo>
                    <a:cubicBezTo>
                      <a:pt x="22" y="9"/>
                      <a:pt x="22" y="9"/>
                      <a:pt x="22"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7" y="11"/>
                      <a:pt x="17" y="11"/>
                      <a:pt x="17"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8"/>
                      <a:pt x="6" y="8"/>
                      <a:pt x="6" y="8"/>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19" name="Freeform 277"/>
              <p:cNvSpPr/>
              <p:nvPr/>
            </p:nvSpPr>
            <p:spPr bwMode="auto">
              <a:xfrm>
                <a:off x="3337" y="2002"/>
                <a:ext cx="77" cy="42"/>
              </a:xfrm>
              <a:custGeom>
                <a:avLst/>
                <a:gdLst>
                  <a:gd name="T0" fmla="*/ 28 w 29"/>
                  <a:gd name="T1" fmla="*/ 10 h 16"/>
                  <a:gd name="T2" fmla="*/ 27 w 29"/>
                  <a:gd name="T3" fmla="*/ 10 h 16"/>
                  <a:gd name="T4" fmla="*/ 26 w 29"/>
                  <a:gd name="T5" fmla="*/ 10 h 16"/>
                  <a:gd name="T6" fmla="*/ 25 w 29"/>
                  <a:gd name="T7" fmla="*/ 10 h 16"/>
                  <a:gd name="T8" fmla="*/ 24 w 29"/>
                  <a:gd name="T9" fmla="*/ 9 h 16"/>
                  <a:gd name="T10" fmla="*/ 23 w 29"/>
                  <a:gd name="T11" fmla="*/ 10 h 16"/>
                  <a:gd name="T12" fmla="*/ 21 w 29"/>
                  <a:gd name="T13" fmla="*/ 10 h 16"/>
                  <a:gd name="T14" fmla="*/ 21 w 29"/>
                  <a:gd name="T15" fmla="*/ 9 h 16"/>
                  <a:gd name="T16" fmla="*/ 20 w 29"/>
                  <a:gd name="T17" fmla="*/ 9 h 16"/>
                  <a:gd name="T18" fmla="*/ 19 w 29"/>
                  <a:gd name="T19" fmla="*/ 9 h 16"/>
                  <a:gd name="T20" fmla="*/ 18 w 29"/>
                  <a:gd name="T21" fmla="*/ 8 h 16"/>
                  <a:gd name="T22" fmla="*/ 18 w 29"/>
                  <a:gd name="T23" fmla="*/ 7 h 16"/>
                  <a:gd name="T24" fmla="*/ 17 w 29"/>
                  <a:gd name="T25" fmla="*/ 7 h 16"/>
                  <a:gd name="T26" fmla="*/ 16 w 29"/>
                  <a:gd name="T27" fmla="*/ 7 h 16"/>
                  <a:gd name="T28" fmla="*/ 15 w 29"/>
                  <a:gd name="T29" fmla="*/ 6 h 16"/>
                  <a:gd name="T30" fmla="*/ 14 w 29"/>
                  <a:gd name="T31" fmla="*/ 5 h 16"/>
                  <a:gd name="T32" fmla="*/ 13 w 29"/>
                  <a:gd name="T33" fmla="*/ 5 h 16"/>
                  <a:gd name="T34" fmla="*/ 12 w 29"/>
                  <a:gd name="T35" fmla="*/ 4 h 16"/>
                  <a:gd name="T36" fmla="*/ 11 w 29"/>
                  <a:gd name="T37" fmla="*/ 4 h 16"/>
                  <a:gd name="T38" fmla="*/ 10 w 29"/>
                  <a:gd name="T39" fmla="*/ 3 h 16"/>
                  <a:gd name="T40" fmla="*/ 9 w 29"/>
                  <a:gd name="T41" fmla="*/ 2 h 16"/>
                  <a:gd name="T42" fmla="*/ 8 w 29"/>
                  <a:gd name="T43" fmla="*/ 2 h 16"/>
                  <a:gd name="T44" fmla="*/ 7 w 29"/>
                  <a:gd name="T45" fmla="*/ 1 h 16"/>
                  <a:gd name="T46" fmla="*/ 6 w 29"/>
                  <a:gd name="T47" fmla="*/ 0 h 16"/>
                  <a:gd name="T48" fmla="*/ 5 w 29"/>
                  <a:gd name="T49" fmla="*/ 1 h 16"/>
                  <a:gd name="T50" fmla="*/ 5 w 29"/>
                  <a:gd name="T51" fmla="*/ 2 h 16"/>
                  <a:gd name="T52" fmla="*/ 4 w 29"/>
                  <a:gd name="T53" fmla="*/ 1 h 16"/>
                  <a:gd name="T54" fmla="*/ 3 w 29"/>
                  <a:gd name="T55" fmla="*/ 2 h 16"/>
                  <a:gd name="T56" fmla="*/ 2 w 29"/>
                  <a:gd name="T57" fmla="*/ 2 h 16"/>
                  <a:gd name="T58" fmla="*/ 2 w 29"/>
                  <a:gd name="T59" fmla="*/ 3 h 16"/>
                  <a:gd name="T60" fmla="*/ 1 w 29"/>
                  <a:gd name="T61" fmla="*/ 4 h 16"/>
                  <a:gd name="T62" fmla="*/ 1 w 29"/>
                  <a:gd name="T63" fmla="*/ 5 h 16"/>
                  <a:gd name="T64" fmla="*/ 1 w 29"/>
                  <a:gd name="T65" fmla="*/ 6 h 16"/>
                  <a:gd name="T66" fmla="*/ 2 w 29"/>
                  <a:gd name="T67" fmla="*/ 7 h 16"/>
                  <a:gd name="T68" fmla="*/ 3 w 29"/>
                  <a:gd name="T69" fmla="*/ 7 h 16"/>
                  <a:gd name="T70" fmla="*/ 4 w 29"/>
                  <a:gd name="T71" fmla="*/ 8 h 16"/>
                  <a:gd name="T72" fmla="*/ 5 w 29"/>
                  <a:gd name="T73" fmla="*/ 9 h 16"/>
                  <a:gd name="T74" fmla="*/ 6 w 29"/>
                  <a:gd name="T75" fmla="*/ 9 h 16"/>
                  <a:gd name="T76" fmla="*/ 8 w 29"/>
                  <a:gd name="T77" fmla="*/ 10 h 16"/>
                  <a:gd name="T78" fmla="*/ 9 w 29"/>
                  <a:gd name="T79" fmla="*/ 10 h 16"/>
                  <a:gd name="T80" fmla="*/ 10 w 29"/>
                  <a:gd name="T81" fmla="*/ 11 h 16"/>
                  <a:gd name="T82" fmla="*/ 12 w 29"/>
                  <a:gd name="T83" fmla="*/ 12 h 16"/>
                  <a:gd name="T84" fmla="*/ 14 w 29"/>
                  <a:gd name="T85" fmla="*/ 12 h 16"/>
                  <a:gd name="T86" fmla="*/ 15 w 29"/>
                  <a:gd name="T87" fmla="*/ 12 h 16"/>
                  <a:gd name="T88" fmla="*/ 17 w 29"/>
                  <a:gd name="T89" fmla="*/ 12 h 16"/>
                  <a:gd name="T90" fmla="*/ 18 w 29"/>
                  <a:gd name="T91" fmla="*/ 13 h 16"/>
                  <a:gd name="T92" fmla="*/ 19 w 29"/>
                  <a:gd name="T93" fmla="*/ 14 h 16"/>
                  <a:gd name="T94" fmla="*/ 20 w 29"/>
                  <a:gd name="T95" fmla="*/ 14 h 16"/>
                  <a:gd name="T96" fmla="*/ 21 w 29"/>
                  <a:gd name="T97" fmla="*/ 14 h 16"/>
                  <a:gd name="T98" fmla="*/ 22 w 29"/>
                  <a:gd name="T99" fmla="*/ 15 h 16"/>
                  <a:gd name="T100" fmla="*/ 23 w 29"/>
                  <a:gd name="T101" fmla="*/ 15 h 16"/>
                  <a:gd name="T102" fmla="*/ 24 w 29"/>
                  <a:gd name="T103" fmla="*/ 15 h 16"/>
                  <a:gd name="T104" fmla="*/ 26 w 29"/>
                  <a:gd name="T105" fmla="*/ 15 h 16"/>
                  <a:gd name="T106" fmla="*/ 26 w 29"/>
                  <a:gd name="T107" fmla="*/ 15 h 16"/>
                  <a:gd name="T108" fmla="*/ 28 w 29"/>
                  <a:gd name="T109" fmla="*/ 15 h 16"/>
                  <a:gd name="T110" fmla="*/ 29 w 29"/>
                  <a:gd name="T111" fmla="*/ 15 h 16"/>
                  <a:gd name="T112" fmla="*/ 29 w 29"/>
                  <a:gd name="T113" fmla="*/ 14 h 16"/>
                  <a:gd name="T114" fmla="*/ 29 w 29"/>
                  <a:gd name="T115" fmla="*/ 12 h 16"/>
                  <a:gd name="T116" fmla="*/ 29 w 29"/>
                  <a:gd name="T1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16">
                    <a:moveTo>
                      <a:pt x="29" y="10"/>
                    </a:move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9" y="15"/>
                      <a:pt x="29" y="15"/>
                      <a:pt x="29" y="15"/>
                    </a:cubicBezTo>
                    <a:cubicBezTo>
                      <a:pt x="29" y="15"/>
                      <a:pt x="29" y="15"/>
                      <a:pt x="29" y="15"/>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0" name="Freeform 278"/>
              <p:cNvSpPr/>
              <p:nvPr/>
            </p:nvSpPr>
            <p:spPr bwMode="auto">
              <a:xfrm>
                <a:off x="3395" y="202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1" name="Freeform 279"/>
              <p:cNvSpPr/>
              <p:nvPr/>
            </p:nvSpPr>
            <p:spPr bwMode="auto">
              <a:xfrm>
                <a:off x="2859" y="2320"/>
                <a:ext cx="16" cy="19"/>
              </a:xfrm>
              <a:custGeom>
                <a:avLst/>
                <a:gdLst>
                  <a:gd name="T0" fmla="*/ 3 w 6"/>
                  <a:gd name="T1" fmla="*/ 7 h 7"/>
                  <a:gd name="T2" fmla="*/ 3 w 6"/>
                  <a:gd name="T3" fmla="*/ 7 h 7"/>
                  <a:gd name="T4" fmla="*/ 3 w 6"/>
                  <a:gd name="T5" fmla="*/ 7 h 7"/>
                  <a:gd name="T6" fmla="*/ 3 w 6"/>
                  <a:gd name="T7" fmla="*/ 6 h 7"/>
                  <a:gd name="T8" fmla="*/ 4 w 6"/>
                  <a:gd name="T9" fmla="*/ 6 h 7"/>
                  <a:gd name="T10" fmla="*/ 4 w 6"/>
                  <a:gd name="T11" fmla="*/ 6 h 7"/>
                  <a:gd name="T12" fmla="*/ 4 w 6"/>
                  <a:gd name="T13" fmla="*/ 6 h 7"/>
                  <a:gd name="T14" fmla="*/ 4 w 6"/>
                  <a:gd name="T15" fmla="*/ 5 h 7"/>
                  <a:gd name="T16" fmla="*/ 4 w 6"/>
                  <a:gd name="T17" fmla="*/ 5 h 7"/>
                  <a:gd name="T18" fmla="*/ 5 w 6"/>
                  <a:gd name="T19" fmla="*/ 5 h 7"/>
                  <a:gd name="T20" fmla="*/ 5 w 6"/>
                  <a:gd name="T21" fmla="*/ 4 h 7"/>
                  <a:gd name="T22" fmla="*/ 5 w 6"/>
                  <a:gd name="T23" fmla="*/ 4 h 7"/>
                  <a:gd name="T24" fmla="*/ 5 w 6"/>
                  <a:gd name="T25" fmla="*/ 4 h 7"/>
                  <a:gd name="T26" fmla="*/ 5 w 6"/>
                  <a:gd name="T27" fmla="*/ 3 h 7"/>
                  <a:gd name="T28" fmla="*/ 6 w 6"/>
                  <a:gd name="T29" fmla="*/ 3 h 7"/>
                  <a:gd name="T30" fmla="*/ 6 w 6"/>
                  <a:gd name="T31" fmla="*/ 3 h 7"/>
                  <a:gd name="T32" fmla="*/ 6 w 6"/>
                  <a:gd name="T33" fmla="*/ 3 h 7"/>
                  <a:gd name="T34" fmla="*/ 6 w 6"/>
                  <a:gd name="T35" fmla="*/ 2 h 7"/>
                  <a:gd name="T36" fmla="*/ 6 w 6"/>
                  <a:gd name="T37" fmla="*/ 2 h 7"/>
                  <a:gd name="T38" fmla="*/ 6 w 6"/>
                  <a:gd name="T39" fmla="*/ 2 h 7"/>
                  <a:gd name="T40" fmla="*/ 6 w 6"/>
                  <a:gd name="T41" fmla="*/ 2 h 7"/>
                  <a:gd name="T42" fmla="*/ 5 w 6"/>
                  <a:gd name="T43" fmla="*/ 2 h 7"/>
                  <a:gd name="T44" fmla="*/ 5 w 6"/>
                  <a:gd name="T45" fmla="*/ 1 h 7"/>
                  <a:gd name="T46" fmla="*/ 5 w 6"/>
                  <a:gd name="T47" fmla="*/ 1 h 7"/>
                  <a:gd name="T48" fmla="*/ 5 w 6"/>
                  <a:gd name="T49" fmla="*/ 0 h 7"/>
                  <a:gd name="T50" fmla="*/ 5 w 6"/>
                  <a:gd name="T51" fmla="*/ 0 h 7"/>
                  <a:gd name="T52" fmla="*/ 5 w 6"/>
                  <a:gd name="T53" fmla="*/ 0 h 7"/>
                  <a:gd name="T54" fmla="*/ 5 w 6"/>
                  <a:gd name="T55" fmla="*/ 0 h 7"/>
                  <a:gd name="T56" fmla="*/ 4 w 6"/>
                  <a:gd name="T57" fmla="*/ 0 h 7"/>
                  <a:gd name="T58" fmla="*/ 4 w 6"/>
                  <a:gd name="T59" fmla="*/ 0 h 7"/>
                  <a:gd name="T60" fmla="*/ 4 w 6"/>
                  <a:gd name="T61" fmla="*/ 0 h 7"/>
                  <a:gd name="T62" fmla="*/ 4 w 6"/>
                  <a:gd name="T63" fmla="*/ 0 h 7"/>
                  <a:gd name="T64" fmla="*/ 4 w 6"/>
                  <a:gd name="T65" fmla="*/ 0 h 7"/>
                  <a:gd name="T66" fmla="*/ 3 w 6"/>
                  <a:gd name="T67" fmla="*/ 1 h 7"/>
                  <a:gd name="T68" fmla="*/ 3 w 6"/>
                  <a:gd name="T69" fmla="*/ 1 h 7"/>
                  <a:gd name="T70" fmla="*/ 3 w 6"/>
                  <a:gd name="T71" fmla="*/ 1 h 7"/>
                  <a:gd name="T72" fmla="*/ 2 w 6"/>
                  <a:gd name="T73" fmla="*/ 1 h 7"/>
                  <a:gd name="T74" fmla="*/ 2 w 6"/>
                  <a:gd name="T75" fmla="*/ 1 h 7"/>
                  <a:gd name="T76" fmla="*/ 1 w 6"/>
                  <a:gd name="T77" fmla="*/ 2 h 7"/>
                  <a:gd name="T78" fmla="*/ 1 w 6"/>
                  <a:gd name="T79" fmla="*/ 1 h 7"/>
                  <a:gd name="T80" fmla="*/ 1 w 6"/>
                  <a:gd name="T81" fmla="*/ 1 h 7"/>
                  <a:gd name="T82" fmla="*/ 0 w 6"/>
                  <a:gd name="T83" fmla="*/ 1 h 7"/>
                  <a:gd name="T84" fmla="*/ 0 w 6"/>
                  <a:gd name="T85" fmla="*/ 1 h 7"/>
                  <a:gd name="T86" fmla="*/ 0 w 6"/>
                  <a:gd name="T87" fmla="*/ 1 h 7"/>
                  <a:gd name="T88" fmla="*/ 1 w 6"/>
                  <a:gd name="T89" fmla="*/ 2 h 7"/>
                  <a:gd name="T90" fmla="*/ 1 w 6"/>
                  <a:gd name="T91" fmla="*/ 2 h 7"/>
                  <a:gd name="T92" fmla="*/ 1 w 6"/>
                  <a:gd name="T93" fmla="*/ 2 h 7"/>
                  <a:gd name="T94" fmla="*/ 1 w 6"/>
                  <a:gd name="T95" fmla="*/ 3 h 7"/>
                  <a:gd name="T96" fmla="*/ 1 w 6"/>
                  <a:gd name="T97" fmla="*/ 3 h 7"/>
                  <a:gd name="T98" fmla="*/ 2 w 6"/>
                  <a:gd name="T9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7">
                    <a:moveTo>
                      <a:pt x="2" y="7"/>
                    </a:move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1"/>
                      <a:pt x="2" y="1"/>
                    </a:cubicBezTo>
                    <a:cubicBezTo>
                      <a:pt x="2" y="1"/>
                      <a:pt x="2" y="1"/>
                      <a:pt x="2" y="1"/>
                    </a:cubicBezTo>
                    <a:cubicBezTo>
                      <a:pt x="2" y="1"/>
                      <a:pt x="2" y="1"/>
                      <a:pt x="2" y="1"/>
                    </a:cubicBezTo>
                    <a:cubicBezTo>
                      <a:pt x="2" y="2"/>
                      <a:pt x="2" y="2"/>
                      <a:pt x="2" y="2"/>
                    </a:cubicBezTo>
                    <a:cubicBezTo>
                      <a:pt x="2" y="1"/>
                      <a:pt x="2" y="1"/>
                      <a:pt x="2" y="1"/>
                    </a:cubicBezTo>
                    <a:cubicBezTo>
                      <a:pt x="2" y="2"/>
                      <a:pt x="2" y="2"/>
                      <a:pt x="2" y="2"/>
                    </a:cubicBezTo>
                    <a:cubicBezTo>
                      <a:pt x="2" y="2"/>
                      <a:pt x="2" y="2"/>
                      <a:pt x="2" y="2"/>
                    </a:cubicBezTo>
                    <a:cubicBezTo>
                      <a:pt x="2" y="1"/>
                      <a:pt x="2" y="1"/>
                      <a:pt x="2" y="1"/>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5"/>
                    </a:cubicBezTo>
                    <a:cubicBezTo>
                      <a:pt x="2" y="5"/>
                      <a:pt x="2" y="6"/>
                      <a:pt x="2" y="7"/>
                    </a:cubicBezTo>
                    <a:cubicBezTo>
                      <a:pt x="2" y="7"/>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2" name="Freeform 280"/>
              <p:cNvSpPr/>
              <p:nvPr/>
            </p:nvSpPr>
            <p:spPr bwMode="auto">
              <a:xfrm>
                <a:off x="2699" y="2339"/>
                <a:ext cx="10" cy="13"/>
              </a:xfrm>
              <a:custGeom>
                <a:avLst/>
                <a:gdLst>
                  <a:gd name="T0" fmla="*/ 2 w 4"/>
                  <a:gd name="T1" fmla="*/ 3 h 5"/>
                  <a:gd name="T2" fmla="*/ 2 w 4"/>
                  <a:gd name="T3" fmla="*/ 3 h 5"/>
                  <a:gd name="T4" fmla="*/ 2 w 4"/>
                  <a:gd name="T5" fmla="*/ 3 h 5"/>
                  <a:gd name="T6" fmla="*/ 2 w 4"/>
                  <a:gd name="T7" fmla="*/ 2 h 5"/>
                  <a:gd name="T8" fmla="*/ 2 w 4"/>
                  <a:gd name="T9" fmla="*/ 2 h 5"/>
                  <a:gd name="T10" fmla="*/ 2 w 4"/>
                  <a:gd name="T11" fmla="*/ 2 h 5"/>
                  <a:gd name="T12" fmla="*/ 2 w 4"/>
                  <a:gd name="T13" fmla="*/ 2 h 5"/>
                  <a:gd name="T14" fmla="*/ 2 w 4"/>
                  <a:gd name="T15" fmla="*/ 2 h 5"/>
                  <a:gd name="T16" fmla="*/ 3 w 4"/>
                  <a:gd name="T17" fmla="*/ 2 h 5"/>
                  <a:gd name="T18" fmla="*/ 3 w 4"/>
                  <a:gd name="T19" fmla="*/ 2 h 5"/>
                  <a:gd name="T20" fmla="*/ 3 w 4"/>
                  <a:gd name="T21" fmla="*/ 2 h 5"/>
                  <a:gd name="T22" fmla="*/ 3 w 4"/>
                  <a:gd name="T23" fmla="*/ 1 h 5"/>
                  <a:gd name="T24" fmla="*/ 3 w 4"/>
                  <a:gd name="T25" fmla="*/ 1 h 5"/>
                  <a:gd name="T26" fmla="*/ 3 w 4"/>
                  <a:gd name="T27" fmla="*/ 1 h 5"/>
                  <a:gd name="T28" fmla="*/ 3 w 4"/>
                  <a:gd name="T29" fmla="*/ 1 h 5"/>
                  <a:gd name="T30" fmla="*/ 3 w 4"/>
                  <a:gd name="T31" fmla="*/ 1 h 5"/>
                  <a:gd name="T32" fmla="*/ 4 w 4"/>
                  <a:gd name="T33" fmla="*/ 1 h 5"/>
                  <a:gd name="T34" fmla="*/ 4 w 4"/>
                  <a:gd name="T35" fmla="*/ 1 h 5"/>
                  <a:gd name="T36" fmla="*/ 4 w 4"/>
                  <a:gd name="T37" fmla="*/ 1 h 5"/>
                  <a:gd name="T38" fmla="*/ 3 w 4"/>
                  <a:gd name="T39" fmla="*/ 1 h 5"/>
                  <a:gd name="T40" fmla="*/ 3 w 4"/>
                  <a:gd name="T41" fmla="*/ 0 h 5"/>
                  <a:gd name="T42" fmla="*/ 3 w 4"/>
                  <a:gd name="T43" fmla="*/ 0 h 5"/>
                  <a:gd name="T44" fmla="*/ 3 w 4"/>
                  <a:gd name="T45" fmla="*/ 1 h 5"/>
                  <a:gd name="T46" fmla="*/ 3 w 4"/>
                  <a:gd name="T47" fmla="*/ 1 h 5"/>
                  <a:gd name="T48" fmla="*/ 3 w 4"/>
                  <a:gd name="T49" fmla="*/ 1 h 5"/>
                  <a:gd name="T50" fmla="*/ 3 w 4"/>
                  <a:gd name="T51" fmla="*/ 1 h 5"/>
                  <a:gd name="T52" fmla="*/ 2 w 4"/>
                  <a:gd name="T53" fmla="*/ 1 h 5"/>
                  <a:gd name="T54" fmla="*/ 2 w 4"/>
                  <a:gd name="T55" fmla="*/ 1 h 5"/>
                  <a:gd name="T56" fmla="*/ 2 w 4"/>
                  <a:gd name="T57" fmla="*/ 1 h 5"/>
                  <a:gd name="T58" fmla="*/ 2 w 4"/>
                  <a:gd name="T59" fmla="*/ 1 h 5"/>
                  <a:gd name="T60" fmla="*/ 2 w 4"/>
                  <a:gd name="T61" fmla="*/ 1 h 5"/>
                  <a:gd name="T62" fmla="*/ 2 w 4"/>
                  <a:gd name="T63" fmla="*/ 1 h 5"/>
                  <a:gd name="T64" fmla="*/ 2 w 4"/>
                  <a:gd name="T65" fmla="*/ 1 h 5"/>
                  <a:gd name="T66" fmla="*/ 1 w 4"/>
                  <a:gd name="T67" fmla="*/ 2 h 5"/>
                  <a:gd name="T68" fmla="*/ 1 w 4"/>
                  <a:gd name="T69" fmla="*/ 2 h 5"/>
                  <a:gd name="T70" fmla="*/ 1 w 4"/>
                  <a:gd name="T71" fmla="*/ 2 h 5"/>
                  <a:gd name="T72" fmla="*/ 1 w 4"/>
                  <a:gd name="T73" fmla="*/ 2 h 5"/>
                  <a:gd name="T74" fmla="*/ 1 w 4"/>
                  <a:gd name="T75" fmla="*/ 2 h 5"/>
                  <a:gd name="T76" fmla="*/ 1 w 4"/>
                  <a:gd name="T77" fmla="*/ 2 h 5"/>
                  <a:gd name="T78" fmla="*/ 1 w 4"/>
                  <a:gd name="T79" fmla="*/ 2 h 5"/>
                  <a:gd name="T80" fmla="*/ 0 w 4"/>
                  <a:gd name="T81" fmla="*/ 2 h 5"/>
                  <a:gd name="T82" fmla="*/ 1 w 4"/>
                  <a:gd name="T83" fmla="*/ 2 h 5"/>
                  <a:gd name="T84" fmla="*/ 1 w 4"/>
                  <a:gd name="T85" fmla="*/ 3 h 5"/>
                  <a:gd name="T86" fmla="*/ 1 w 4"/>
                  <a:gd name="T87" fmla="*/ 5 h 5"/>
                  <a:gd name="T88" fmla="*/ 2 w 4"/>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2" y="3"/>
                    </a:move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1" y="2"/>
                    </a:cubicBezTo>
                    <a:cubicBezTo>
                      <a:pt x="1" y="2"/>
                      <a:pt x="1" y="2"/>
                      <a:pt x="1" y="3"/>
                    </a:cubicBezTo>
                    <a:cubicBezTo>
                      <a:pt x="1" y="3"/>
                      <a:pt x="1" y="3"/>
                      <a:pt x="1" y="3"/>
                    </a:cubicBezTo>
                    <a:cubicBezTo>
                      <a:pt x="1" y="3"/>
                      <a:pt x="1" y="3"/>
                      <a:pt x="1" y="3"/>
                    </a:cubicBezTo>
                    <a:cubicBezTo>
                      <a:pt x="1" y="5"/>
                      <a:pt x="1" y="5"/>
                      <a:pt x="1" y="5"/>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3" name="Freeform 281"/>
              <p:cNvSpPr/>
              <p:nvPr/>
            </p:nvSpPr>
            <p:spPr bwMode="auto">
              <a:xfrm>
                <a:off x="3064" y="2047"/>
                <a:ext cx="8" cy="16"/>
              </a:xfrm>
              <a:custGeom>
                <a:avLst/>
                <a:gdLst>
                  <a:gd name="T0" fmla="*/ 0 w 3"/>
                  <a:gd name="T1" fmla="*/ 5 h 6"/>
                  <a:gd name="T2" fmla="*/ 0 w 3"/>
                  <a:gd name="T3" fmla="*/ 5 h 6"/>
                  <a:gd name="T4" fmla="*/ 0 w 3"/>
                  <a:gd name="T5" fmla="*/ 5 h 6"/>
                  <a:gd name="T6" fmla="*/ 0 w 3"/>
                  <a:gd name="T7" fmla="*/ 5 h 6"/>
                  <a:gd name="T8" fmla="*/ 0 w 3"/>
                  <a:gd name="T9" fmla="*/ 6 h 6"/>
                  <a:gd name="T10" fmla="*/ 0 w 3"/>
                  <a:gd name="T11" fmla="*/ 6 h 6"/>
                  <a:gd name="T12" fmla="*/ 1 w 3"/>
                  <a:gd name="T13" fmla="*/ 6 h 6"/>
                  <a:gd name="T14" fmla="*/ 1 w 3"/>
                  <a:gd name="T15" fmla="*/ 6 h 6"/>
                  <a:gd name="T16" fmla="*/ 1 w 3"/>
                  <a:gd name="T17" fmla="*/ 6 h 6"/>
                  <a:gd name="T18" fmla="*/ 1 w 3"/>
                  <a:gd name="T19" fmla="*/ 6 h 6"/>
                  <a:gd name="T20" fmla="*/ 1 w 3"/>
                  <a:gd name="T21" fmla="*/ 6 h 6"/>
                  <a:gd name="T22" fmla="*/ 1 w 3"/>
                  <a:gd name="T23" fmla="*/ 6 h 6"/>
                  <a:gd name="T24" fmla="*/ 1 w 3"/>
                  <a:gd name="T25" fmla="*/ 6 h 6"/>
                  <a:gd name="T26" fmla="*/ 1 w 3"/>
                  <a:gd name="T27" fmla="*/ 6 h 6"/>
                  <a:gd name="T28" fmla="*/ 2 w 3"/>
                  <a:gd name="T29" fmla="*/ 6 h 6"/>
                  <a:gd name="T30" fmla="*/ 2 w 3"/>
                  <a:gd name="T31" fmla="*/ 6 h 6"/>
                  <a:gd name="T32" fmla="*/ 2 w 3"/>
                  <a:gd name="T33" fmla="*/ 6 h 6"/>
                  <a:gd name="T34" fmla="*/ 2 w 3"/>
                  <a:gd name="T35" fmla="*/ 5 h 6"/>
                  <a:gd name="T36" fmla="*/ 2 w 3"/>
                  <a:gd name="T37" fmla="*/ 5 h 6"/>
                  <a:gd name="T38" fmla="*/ 2 w 3"/>
                  <a:gd name="T39" fmla="*/ 5 h 6"/>
                  <a:gd name="T40" fmla="*/ 2 w 3"/>
                  <a:gd name="T41" fmla="*/ 5 h 6"/>
                  <a:gd name="T42" fmla="*/ 2 w 3"/>
                  <a:gd name="T43" fmla="*/ 5 h 6"/>
                  <a:gd name="T44" fmla="*/ 2 w 3"/>
                  <a:gd name="T45" fmla="*/ 5 h 6"/>
                  <a:gd name="T46" fmla="*/ 2 w 3"/>
                  <a:gd name="T47" fmla="*/ 5 h 6"/>
                  <a:gd name="T48" fmla="*/ 2 w 3"/>
                  <a:gd name="T49" fmla="*/ 5 h 6"/>
                  <a:gd name="T50" fmla="*/ 3 w 3"/>
                  <a:gd name="T51" fmla="*/ 3 h 6"/>
                  <a:gd name="T52" fmla="*/ 2 w 3"/>
                  <a:gd name="T53" fmla="*/ 2 h 6"/>
                  <a:gd name="T54" fmla="*/ 3 w 3"/>
                  <a:gd name="T55" fmla="*/ 1 h 6"/>
                  <a:gd name="T56" fmla="*/ 2 w 3"/>
                  <a:gd name="T57" fmla="*/ 0 h 6"/>
                  <a:gd name="T58" fmla="*/ 2 w 3"/>
                  <a:gd name="T59" fmla="*/ 0 h 6"/>
                  <a:gd name="T60" fmla="*/ 1 w 3"/>
                  <a:gd name="T61" fmla="*/ 0 h 6"/>
                  <a:gd name="T62" fmla="*/ 1 w 3"/>
                  <a:gd name="T63" fmla="*/ 1 h 6"/>
                  <a:gd name="T64" fmla="*/ 0 w 3"/>
                  <a:gd name="T65" fmla="*/ 2 h 6"/>
                  <a:gd name="T66" fmla="*/ 0 w 3"/>
                  <a:gd name="T67" fmla="*/ 4 h 6"/>
                  <a:gd name="T68" fmla="*/ 0 w 3"/>
                  <a:gd name="T69" fmla="*/ 5 h 6"/>
                  <a:gd name="T70" fmla="*/ 0 w 3"/>
                  <a:gd name="T7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6">
                    <a:moveTo>
                      <a:pt x="0" y="5"/>
                    </a:move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3" y="3"/>
                      <a:pt x="3" y="3"/>
                    </a:cubicBezTo>
                    <a:cubicBezTo>
                      <a:pt x="3" y="3"/>
                      <a:pt x="2" y="2"/>
                      <a:pt x="2" y="2"/>
                    </a:cubicBezTo>
                    <a:cubicBezTo>
                      <a:pt x="2" y="2"/>
                      <a:pt x="3" y="1"/>
                      <a:pt x="3" y="1"/>
                    </a:cubicBezTo>
                    <a:cubicBezTo>
                      <a:pt x="2" y="0"/>
                      <a:pt x="2" y="1"/>
                      <a:pt x="2" y="0"/>
                    </a:cubicBezTo>
                    <a:cubicBezTo>
                      <a:pt x="2" y="0"/>
                      <a:pt x="2" y="0"/>
                      <a:pt x="2" y="0"/>
                    </a:cubicBezTo>
                    <a:cubicBezTo>
                      <a:pt x="1" y="0"/>
                      <a:pt x="1" y="0"/>
                      <a:pt x="1" y="0"/>
                    </a:cubicBezTo>
                    <a:cubicBezTo>
                      <a:pt x="1" y="0"/>
                      <a:pt x="1" y="0"/>
                      <a:pt x="1" y="1"/>
                    </a:cubicBezTo>
                    <a:cubicBezTo>
                      <a:pt x="0" y="1"/>
                      <a:pt x="0" y="2"/>
                      <a:pt x="0" y="2"/>
                    </a:cubicBezTo>
                    <a:cubicBezTo>
                      <a:pt x="0" y="3"/>
                      <a:pt x="0" y="3"/>
                      <a:pt x="0" y="4"/>
                    </a:cubicBezTo>
                    <a:cubicBezTo>
                      <a:pt x="0"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4" name="Freeform 282"/>
              <p:cNvSpPr/>
              <p:nvPr/>
            </p:nvSpPr>
            <p:spPr bwMode="auto">
              <a:xfrm>
                <a:off x="2912" y="1987"/>
                <a:ext cx="197" cy="155"/>
              </a:xfrm>
              <a:custGeom>
                <a:avLst/>
                <a:gdLst>
                  <a:gd name="T0" fmla="*/ 46 w 75"/>
                  <a:gd name="T1" fmla="*/ 13 h 59"/>
                  <a:gd name="T2" fmla="*/ 45 w 75"/>
                  <a:gd name="T3" fmla="*/ 12 h 59"/>
                  <a:gd name="T4" fmla="*/ 42 w 75"/>
                  <a:gd name="T5" fmla="*/ 12 h 59"/>
                  <a:gd name="T6" fmla="*/ 39 w 75"/>
                  <a:gd name="T7" fmla="*/ 11 h 59"/>
                  <a:gd name="T8" fmla="*/ 36 w 75"/>
                  <a:gd name="T9" fmla="*/ 11 h 59"/>
                  <a:gd name="T10" fmla="*/ 31 w 75"/>
                  <a:gd name="T11" fmla="*/ 7 h 59"/>
                  <a:gd name="T12" fmla="*/ 27 w 75"/>
                  <a:gd name="T13" fmla="*/ 4 h 59"/>
                  <a:gd name="T14" fmla="*/ 25 w 75"/>
                  <a:gd name="T15" fmla="*/ 3 h 59"/>
                  <a:gd name="T16" fmla="*/ 24 w 75"/>
                  <a:gd name="T17" fmla="*/ 2 h 59"/>
                  <a:gd name="T18" fmla="*/ 22 w 75"/>
                  <a:gd name="T19" fmla="*/ 1 h 59"/>
                  <a:gd name="T20" fmla="*/ 20 w 75"/>
                  <a:gd name="T21" fmla="*/ 0 h 59"/>
                  <a:gd name="T22" fmla="*/ 16 w 75"/>
                  <a:gd name="T23" fmla="*/ 0 h 59"/>
                  <a:gd name="T24" fmla="*/ 15 w 75"/>
                  <a:gd name="T25" fmla="*/ 1 h 59"/>
                  <a:gd name="T26" fmla="*/ 13 w 75"/>
                  <a:gd name="T27" fmla="*/ 1 h 59"/>
                  <a:gd name="T28" fmla="*/ 12 w 75"/>
                  <a:gd name="T29" fmla="*/ 1 h 59"/>
                  <a:gd name="T30" fmla="*/ 10 w 75"/>
                  <a:gd name="T31" fmla="*/ 2 h 59"/>
                  <a:gd name="T32" fmla="*/ 9 w 75"/>
                  <a:gd name="T33" fmla="*/ 2 h 59"/>
                  <a:gd name="T34" fmla="*/ 11 w 75"/>
                  <a:gd name="T35" fmla="*/ 4 h 59"/>
                  <a:gd name="T36" fmla="*/ 12 w 75"/>
                  <a:gd name="T37" fmla="*/ 6 h 59"/>
                  <a:gd name="T38" fmla="*/ 11 w 75"/>
                  <a:gd name="T39" fmla="*/ 7 h 59"/>
                  <a:gd name="T40" fmla="*/ 9 w 75"/>
                  <a:gd name="T41" fmla="*/ 8 h 59"/>
                  <a:gd name="T42" fmla="*/ 7 w 75"/>
                  <a:gd name="T43" fmla="*/ 9 h 59"/>
                  <a:gd name="T44" fmla="*/ 6 w 75"/>
                  <a:gd name="T45" fmla="*/ 11 h 59"/>
                  <a:gd name="T46" fmla="*/ 3 w 75"/>
                  <a:gd name="T47" fmla="*/ 11 h 59"/>
                  <a:gd name="T48" fmla="*/ 0 w 75"/>
                  <a:gd name="T49" fmla="*/ 14 h 59"/>
                  <a:gd name="T50" fmla="*/ 10 w 75"/>
                  <a:gd name="T51" fmla="*/ 27 h 59"/>
                  <a:gd name="T52" fmla="*/ 16 w 75"/>
                  <a:gd name="T53" fmla="*/ 39 h 59"/>
                  <a:gd name="T54" fmla="*/ 27 w 75"/>
                  <a:gd name="T55" fmla="*/ 55 h 59"/>
                  <a:gd name="T56" fmla="*/ 30 w 75"/>
                  <a:gd name="T57" fmla="*/ 58 h 59"/>
                  <a:gd name="T58" fmla="*/ 31 w 75"/>
                  <a:gd name="T59" fmla="*/ 58 h 59"/>
                  <a:gd name="T60" fmla="*/ 30 w 75"/>
                  <a:gd name="T61" fmla="*/ 57 h 59"/>
                  <a:gd name="T62" fmla="*/ 31 w 75"/>
                  <a:gd name="T63" fmla="*/ 56 h 59"/>
                  <a:gd name="T64" fmla="*/ 31 w 75"/>
                  <a:gd name="T65" fmla="*/ 55 h 59"/>
                  <a:gd name="T66" fmla="*/ 33 w 75"/>
                  <a:gd name="T67" fmla="*/ 55 h 59"/>
                  <a:gd name="T68" fmla="*/ 34 w 75"/>
                  <a:gd name="T69" fmla="*/ 55 h 59"/>
                  <a:gd name="T70" fmla="*/ 39 w 75"/>
                  <a:gd name="T71" fmla="*/ 56 h 59"/>
                  <a:gd name="T72" fmla="*/ 44 w 75"/>
                  <a:gd name="T73" fmla="*/ 56 h 59"/>
                  <a:gd name="T74" fmla="*/ 46 w 75"/>
                  <a:gd name="T75" fmla="*/ 57 h 59"/>
                  <a:gd name="T76" fmla="*/ 47 w 75"/>
                  <a:gd name="T77" fmla="*/ 54 h 59"/>
                  <a:gd name="T78" fmla="*/ 48 w 75"/>
                  <a:gd name="T79" fmla="*/ 52 h 59"/>
                  <a:gd name="T80" fmla="*/ 52 w 75"/>
                  <a:gd name="T81" fmla="*/ 51 h 59"/>
                  <a:gd name="T82" fmla="*/ 56 w 75"/>
                  <a:gd name="T83" fmla="*/ 50 h 59"/>
                  <a:gd name="T84" fmla="*/ 61 w 75"/>
                  <a:gd name="T85" fmla="*/ 50 h 59"/>
                  <a:gd name="T86" fmla="*/ 64 w 75"/>
                  <a:gd name="T87" fmla="*/ 49 h 59"/>
                  <a:gd name="T88" fmla="*/ 67 w 75"/>
                  <a:gd name="T89" fmla="*/ 48 h 59"/>
                  <a:gd name="T90" fmla="*/ 70 w 75"/>
                  <a:gd name="T91" fmla="*/ 47 h 59"/>
                  <a:gd name="T92" fmla="*/ 72 w 75"/>
                  <a:gd name="T93" fmla="*/ 46 h 59"/>
                  <a:gd name="T94" fmla="*/ 74 w 75"/>
                  <a:gd name="T95" fmla="*/ 41 h 59"/>
                  <a:gd name="T96" fmla="*/ 74 w 75"/>
                  <a:gd name="T97" fmla="*/ 37 h 59"/>
                  <a:gd name="T98" fmla="*/ 72 w 75"/>
                  <a:gd name="T99" fmla="*/ 36 h 59"/>
                  <a:gd name="T100" fmla="*/ 67 w 75"/>
                  <a:gd name="T101" fmla="*/ 36 h 59"/>
                  <a:gd name="T102" fmla="*/ 64 w 75"/>
                  <a:gd name="T103" fmla="*/ 35 h 59"/>
                  <a:gd name="T104" fmla="*/ 62 w 75"/>
                  <a:gd name="T105" fmla="*/ 33 h 59"/>
                  <a:gd name="T106" fmla="*/ 61 w 75"/>
                  <a:gd name="T107" fmla="*/ 31 h 59"/>
                  <a:gd name="T108" fmla="*/ 60 w 75"/>
                  <a:gd name="T109" fmla="*/ 29 h 59"/>
                  <a:gd name="T110" fmla="*/ 60 w 75"/>
                  <a:gd name="T111" fmla="*/ 29 h 59"/>
                  <a:gd name="T112" fmla="*/ 58 w 75"/>
                  <a:gd name="T113" fmla="*/ 29 h 59"/>
                  <a:gd name="T114" fmla="*/ 58 w 75"/>
                  <a:gd name="T115" fmla="*/ 28 h 59"/>
                  <a:gd name="T116" fmla="*/ 54 w 75"/>
                  <a:gd name="T117" fmla="*/ 20 h 59"/>
                  <a:gd name="T118" fmla="*/ 49 w 75"/>
                  <a:gd name="T119"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59">
                    <a:moveTo>
                      <a:pt x="48" y="14"/>
                    </a:moveTo>
                    <a:cubicBezTo>
                      <a:pt x="48" y="14"/>
                      <a:pt x="48" y="14"/>
                      <a:pt x="48"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1" y="12"/>
                      <a:pt x="41" y="12"/>
                      <a:pt x="41" y="12"/>
                    </a:cubicBezTo>
                    <a:cubicBezTo>
                      <a:pt x="41" y="12"/>
                      <a:pt x="41" y="12"/>
                      <a:pt x="41" y="12"/>
                    </a:cubicBezTo>
                    <a:cubicBezTo>
                      <a:pt x="40" y="11"/>
                      <a:pt x="40" y="11"/>
                      <a:pt x="40"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0"/>
                      <a:pt x="35" y="10"/>
                      <a:pt x="35" y="10"/>
                    </a:cubicBezTo>
                    <a:cubicBezTo>
                      <a:pt x="35" y="10"/>
                      <a:pt x="35" y="10"/>
                      <a:pt x="35" y="10"/>
                    </a:cubicBezTo>
                    <a:cubicBezTo>
                      <a:pt x="34" y="10"/>
                      <a:pt x="34" y="10"/>
                      <a:pt x="34" y="10"/>
                    </a:cubicBezTo>
                    <a:cubicBezTo>
                      <a:pt x="34" y="9"/>
                      <a:pt x="34" y="9"/>
                      <a:pt x="34" y="9"/>
                    </a:cubicBezTo>
                    <a:cubicBezTo>
                      <a:pt x="33" y="9"/>
                      <a:pt x="33" y="9"/>
                      <a:pt x="33" y="9"/>
                    </a:cubicBezTo>
                    <a:cubicBezTo>
                      <a:pt x="32" y="8"/>
                      <a:pt x="32" y="8"/>
                      <a:pt x="32" y="8"/>
                    </a:cubicBezTo>
                    <a:cubicBezTo>
                      <a:pt x="32" y="8"/>
                      <a:pt x="32" y="8"/>
                      <a:pt x="32" y="8"/>
                    </a:cubicBezTo>
                    <a:cubicBezTo>
                      <a:pt x="32" y="8"/>
                      <a:pt x="32" y="8"/>
                      <a:pt x="32" y="8"/>
                    </a:cubicBezTo>
                    <a:cubicBezTo>
                      <a:pt x="32" y="8"/>
                      <a:pt x="32" y="8"/>
                      <a:pt x="32" y="8"/>
                    </a:cubicBezTo>
                    <a:cubicBezTo>
                      <a:pt x="31" y="7"/>
                      <a:pt x="31" y="7"/>
                      <a:pt x="31" y="7"/>
                    </a:cubicBezTo>
                    <a:cubicBezTo>
                      <a:pt x="31" y="7"/>
                      <a:pt x="31" y="7"/>
                      <a:pt x="31" y="7"/>
                    </a:cubicBezTo>
                    <a:cubicBezTo>
                      <a:pt x="30" y="6"/>
                      <a:pt x="30" y="6"/>
                      <a:pt x="30" y="6"/>
                    </a:cubicBezTo>
                    <a:cubicBezTo>
                      <a:pt x="30" y="6"/>
                      <a:pt x="30" y="6"/>
                      <a:pt x="30" y="6"/>
                    </a:cubicBezTo>
                    <a:cubicBezTo>
                      <a:pt x="29" y="6"/>
                      <a:pt x="29" y="6"/>
                      <a:pt x="29" y="6"/>
                    </a:cubicBezTo>
                    <a:cubicBezTo>
                      <a:pt x="29" y="5"/>
                      <a:pt x="29" y="5"/>
                      <a:pt x="29" y="5"/>
                    </a:cubicBezTo>
                    <a:cubicBezTo>
                      <a:pt x="29" y="5"/>
                      <a:pt x="29" y="5"/>
                      <a:pt x="29" y="5"/>
                    </a:cubicBezTo>
                    <a:cubicBezTo>
                      <a:pt x="28" y="5"/>
                      <a:pt x="28" y="5"/>
                      <a:pt x="28" y="5"/>
                    </a:cubicBezTo>
                    <a:cubicBezTo>
                      <a:pt x="28" y="5"/>
                      <a:pt x="28" y="5"/>
                      <a:pt x="28" y="5"/>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8" y="0"/>
                      <a:pt x="18" y="0"/>
                      <a:pt x="18"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2"/>
                      <a:pt x="1" y="13"/>
                      <a:pt x="0" y="14"/>
                    </a:cubicBezTo>
                    <a:cubicBezTo>
                      <a:pt x="0" y="14"/>
                      <a:pt x="0" y="15"/>
                      <a:pt x="0" y="16"/>
                    </a:cubicBezTo>
                    <a:cubicBezTo>
                      <a:pt x="0" y="16"/>
                      <a:pt x="0" y="15"/>
                      <a:pt x="0" y="15"/>
                    </a:cubicBezTo>
                    <a:cubicBezTo>
                      <a:pt x="0" y="15"/>
                      <a:pt x="1" y="15"/>
                      <a:pt x="1" y="15"/>
                    </a:cubicBezTo>
                    <a:cubicBezTo>
                      <a:pt x="1" y="15"/>
                      <a:pt x="1" y="15"/>
                      <a:pt x="1" y="15"/>
                    </a:cubicBezTo>
                    <a:cubicBezTo>
                      <a:pt x="2" y="15"/>
                      <a:pt x="2" y="15"/>
                      <a:pt x="2" y="16"/>
                    </a:cubicBezTo>
                    <a:cubicBezTo>
                      <a:pt x="3" y="17"/>
                      <a:pt x="4" y="18"/>
                      <a:pt x="5" y="19"/>
                    </a:cubicBezTo>
                    <a:cubicBezTo>
                      <a:pt x="6" y="21"/>
                      <a:pt x="6" y="22"/>
                      <a:pt x="7" y="23"/>
                    </a:cubicBezTo>
                    <a:cubicBezTo>
                      <a:pt x="8" y="23"/>
                      <a:pt x="8" y="23"/>
                      <a:pt x="8" y="24"/>
                    </a:cubicBezTo>
                    <a:cubicBezTo>
                      <a:pt x="8" y="24"/>
                      <a:pt x="8" y="24"/>
                      <a:pt x="8" y="25"/>
                    </a:cubicBezTo>
                    <a:cubicBezTo>
                      <a:pt x="9" y="25"/>
                      <a:pt x="9" y="26"/>
                      <a:pt x="10" y="27"/>
                    </a:cubicBezTo>
                    <a:cubicBezTo>
                      <a:pt x="10" y="27"/>
                      <a:pt x="10" y="28"/>
                      <a:pt x="10" y="28"/>
                    </a:cubicBezTo>
                    <a:cubicBezTo>
                      <a:pt x="10" y="29"/>
                      <a:pt x="10" y="29"/>
                      <a:pt x="11" y="30"/>
                    </a:cubicBezTo>
                    <a:cubicBezTo>
                      <a:pt x="11" y="30"/>
                      <a:pt x="11" y="30"/>
                      <a:pt x="12" y="30"/>
                    </a:cubicBezTo>
                    <a:cubicBezTo>
                      <a:pt x="12" y="30"/>
                      <a:pt x="13" y="31"/>
                      <a:pt x="13" y="31"/>
                    </a:cubicBezTo>
                    <a:cubicBezTo>
                      <a:pt x="14" y="32"/>
                      <a:pt x="14" y="32"/>
                      <a:pt x="14" y="32"/>
                    </a:cubicBezTo>
                    <a:cubicBezTo>
                      <a:pt x="14" y="33"/>
                      <a:pt x="15" y="33"/>
                      <a:pt x="15" y="34"/>
                    </a:cubicBezTo>
                    <a:cubicBezTo>
                      <a:pt x="15" y="35"/>
                      <a:pt x="16" y="36"/>
                      <a:pt x="16" y="36"/>
                    </a:cubicBezTo>
                    <a:cubicBezTo>
                      <a:pt x="16" y="37"/>
                      <a:pt x="16" y="37"/>
                      <a:pt x="16" y="37"/>
                    </a:cubicBezTo>
                    <a:cubicBezTo>
                      <a:pt x="16" y="37"/>
                      <a:pt x="16" y="37"/>
                      <a:pt x="16" y="37"/>
                    </a:cubicBezTo>
                    <a:cubicBezTo>
                      <a:pt x="16" y="38"/>
                      <a:pt x="16" y="38"/>
                      <a:pt x="16" y="39"/>
                    </a:cubicBezTo>
                    <a:cubicBezTo>
                      <a:pt x="16" y="40"/>
                      <a:pt x="16" y="41"/>
                      <a:pt x="17" y="42"/>
                    </a:cubicBezTo>
                    <a:cubicBezTo>
                      <a:pt x="17" y="42"/>
                      <a:pt x="17" y="43"/>
                      <a:pt x="17" y="43"/>
                    </a:cubicBezTo>
                    <a:cubicBezTo>
                      <a:pt x="18" y="44"/>
                      <a:pt x="18" y="44"/>
                      <a:pt x="19" y="45"/>
                    </a:cubicBezTo>
                    <a:cubicBezTo>
                      <a:pt x="19" y="45"/>
                      <a:pt x="19" y="45"/>
                      <a:pt x="19" y="45"/>
                    </a:cubicBezTo>
                    <a:cubicBezTo>
                      <a:pt x="19" y="45"/>
                      <a:pt x="19" y="45"/>
                      <a:pt x="20" y="45"/>
                    </a:cubicBezTo>
                    <a:cubicBezTo>
                      <a:pt x="20" y="45"/>
                      <a:pt x="20" y="45"/>
                      <a:pt x="21" y="46"/>
                    </a:cubicBezTo>
                    <a:cubicBezTo>
                      <a:pt x="21" y="46"/>
                      <a:pt x="21" y="46"/>
                      <a:pt x="21" y="46"/>
                    </a:cubicBezTo>
                    <a:cubicBezTo>
                      <a:pt x="22" y="47"/>
                      <a:pt x="23" y="49"/>
                      <a:pt x="23" y="50"/>
                    </a:cubicBezTo>
                    <a:cubicBezTo>
                      <a:pt x="24" y="51"/>
                      <a:pt x="24" y="52"/>
                      <a:pt x="25" y="53"/>
                    </a:cubicBezTo>
                    <a:cubicBezTo>
                      <a:pt x="25" y="54"/>
                      <a:pt x="26" y="54"/>
                      <a:pt x="27" y="55"/>
                    </a:cubicBezTo>
                    <a:cubicBezTo>
                      <a:pt x="28" y="56"/>
                      <a:pt x="28" y="56"/>
                      <a:pt x="28" y="57"/>
                    </a:cubicBezTo>
                    <a:cubicBezTo>
                      <a:pt x="28" y="57"/>
                      <a:pt x="28" y="57"/>
                      <a:pt x="28" y="57"/>
                    </a:cubicBezTo>
                    <a:cubicBezTo>
                      <a:pt x="29" y="57"/>
                      <a:pt x="29" y="58"/>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8"/>
                      <a:pt x="30" y="58"/>
                      <a:pt x="30" y="58"/>
                    </a:cubicBezTo>
                    <a:cubicBezTo>
                      <a:pt x="30" y="58"/>
                      <a:pt x="30" y="58"/>
                      <a:pt x="30" y="58"/>
                    </a:cubicBezTo>
                    <a:cubicBezTo>
                      <a:pt x="30" y="58"/>
                      <a:pt x="30" y="58"/>
                      <a:pt x="30" y="58"/>
                    </a:cubicBezTo>
                    <a:cubicBezTo>
                      <a:pt x="30" y="58"/>
                      <a:pt x="30" y="58"/>
                      <a:pt x="30" y="58"/>
                    </a:cubicBezTo>
                    <a:cubicBezTo>
                      <a:pt x="30" y="58"/>
                      <a:pt x="30" y="58"/>
                      <a:pt x="30"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1" y="58"/>
                      <a:pt x="31" y="58"/>
                      <a:pt x="31" y="58"/>
                    </a:cubicBezTo>
                    <a:cubicBezTo>
                      <a:pt x="30" y="58"/>
                      <a:pt x="30" y="58"/>
                      <a:pt x="30" y="58"/>
                    </a:cubicBezTo>
                    <a:cubicBezTo>
                      <a:pt x="30" y="58"/>
                      <a:pt x="30" y="58"/>
                      <a:pt x="30" y="58"/>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7"/>
                      <a:pt x="30" y="57"/>
                      <a:pt x="30" y="57"/>
                    </a:cubicBezTo>
                    <a:cubicBezTo>
                      <a:pt x="30" y="56"/>
                      <a:pt x="30" y="56"/>
                      <a:pt x="30" y="56"/>
                    </a:cubicBezTo>
                    <a:cubicBezTo>
                      <a:pt x="30" y="56"/>
                      <a:pt x="30" y="56"/>
                      <a:pt x="30" y="56"/>
                    </a:cubicBezTo>
                    <a:cubicBezTo>
                      <a:pt x="30" y="56"/>
                      <a:pt x="30" y="56"/>
                      <a:pt x="30" y="56"/>
                    </a:cubicBezTo>
                    <a:cubicBezTo>
                      <a:pt x="30" y="56"/>
                      <a:pt x="30" y="56"/>
                      <a:pt x="30" y="56"/>
                    </a:cubicBezTo>
                    <a:cubicBezTo>
                      <a:pt x="30" y="56"/>
                      <a:pt x="31" y="56"/>
                      <a:pt x="31" y="56"/>
                    </a:cubicBezTo>
                    <a:cubicBezTo>
                      <a:pt x="31" y="56"/>
                      <a:pt x="31" y="56"/>
                      <a:pt x="31" y="56"/>
                    </a:cubicBezTo>
                    <a:cubicBezTo>
                      <a:pt x="31" y="56"/>
                      <a:pt x="31" y="56"/>
                      <a:pt x="31" y="56"/>
                    </a:cubicBezTo>
                    <a:cubicBezTo>
                      <a:pt x="31" y="56"/>
                      <a:pt x="31" y="56"/>
                      <a:pt x="31" y="56"/>
                    </a:cubicBezTo>
                    <a:cubicBezTo>
                      <a:pt x="31" y="56"/>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1" y="55"/>
                      <a:pt x="31" y="55"/>
                      <a:pt x="31"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3" y="55"/>
                    </a:cubicBezTo>
                    <a:cubicBezTo>
                      <a:pt x="33" y="55"/>
                      <a:pt x="33"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4" y="55"/>
                      <a:pt x="34" y="55"/>
                      <a:pt x="34" y="55"/>
                    </a:cubicBezTo>
                    <a:cubicBezTo>
                      <a:pt x="35" y="55"/>
                      <a:pt x="35" y="55"/>
                      <a:pt x="35" y="55"/>
                    </a:cubicBezTo>
                    <a:cubicBezTo>
                      <a:pt x="35" y="55"/>
                      <a:pt x="35" y="55"/>
                      <a:pt x="35" y="55"/>
                    </a:cubicBezTo>
                    <a:cubicBezTo>
                      <a:pt x="36" y="55"/>
                      <a:pt x="36" y="55"/>
                      <a:pt x="36" y="55"/>
                    </a:cubicBezTo>
                    <a:cubicBezTo>
                      <a:pt x="36" y="55"/>
                      <a:pt x="36" y="55"/>
                      <a:pt x="36" y="55"/>
                    </a:cubicBezTo>
                    <a:cubicBezTo>
                      <a:pt x="36" y="55"/>
                      <a:pt x="36" y="55"/>
                      <a:pt x="36" y="55"/>
                    </a:cubicBezTo>
                    <a:cubicBezTo>
                      <a:pt x="38" y="55"/>
                      <a:pt x="38" y="55"/>
                      <a:pt x="38" y="55"/>
                    </a:cubicBezTo>
                    <a:cubicBezTo>
                      <a:pt x="38" y="55"/>
                      <a:pt x="38" y="55"/>
                      <a:pt x="38" y="55"/>
                    </a:cubicBezTo>
                    <a:cubicBezTo>
                      <a:pt x="38" y="55"/>
                      <a:pt x="38" y="55"/>
                      <a:pt x="38" y="55"/>
                    </a:cubicBezTo>
                    <a:cubicBezTo>
                      <a:pt x="39" y="55"/>
                      <a:pt x="39" y="55"/>
                      <a:pt x="39" y="55"/>
                    </a:cubicBezTo>
                    <a:cubicBezTo>
                      <a:pt x="39" y="56"/>
                      <a:pt x="39" y="56"/>
                      <a:pt x="39" y="56"/>
                    </a:cubicBezTo>
                    <a:cubicBezTo>
                      <a:pt x="40" y="56"/>
                      <a:pt x="40" y="56"/>
                      <a:pt x="40" y="56"/>
                    </a:cubicBezTo>
                    <a:cubicBezTo>
                      <a:pt x="40" y="56"/>
                      <a:pt x="40" y="56"/>
                      <a:pt x="40" y="56"/>
                    </a:cubicBezTo>
                    <a:cubicBezTo>
                      <a:pt x="40" y="56"/>
                      <a:pt x="40" y="56"/>
                      <a:pt x="40" y="56"/>
                    </a:cubicBezTo>
                    <a:cubicBezTo>
                      <a:pt x="41" y="56"/>
                      <a:pt x="41" y="56"/>
                      <a:pt x="41"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4" y="56"/>
                      <a:pt x="44" y="56"/>
                      <a:pt x="44" y="56"/>
                    </a:cubicBezTo>
                    <a:cubicBezTo>
                      <a:pt x="44" y="56"/>
                      <a:pt x="44" y="56"/>
                      <a:pt x="44" y="56"/>
                    </a:cubicBezTo>
                    <a:cubicBezTo>
                      <a:pt x="44" y="56"/>
                      <a:pt x="44" y="56"/>
                      <a:pt x="44" y="56"/>
                    </a:cubicBezTo>
                    <a:cubicBezTo>
                      <a:pt x="44" y="57"/>
                      <a:pt x="44" y="57"/>
                      <a:pt x="44" y="57"/>
                    </a:cubicBezTo>
                    <a:cubicBezTo>
                      <a:pt x="44" y="57"/>
                      <a:pt x="44" y="57"/>
                      <a:pt x="44" y="57"/>
                    </a:cubicBezTo>
                    <a:cubicBezTo>
                      <a:pt x="44" y="57"/>
                      <a:pt x="44" y="57"/>
                      <a:pt x="44" y="57"/>
                    </a:cubicBezTo>
                    <a:cubicBezTo>
                      <a:pt x="45" y="57"/>
                      <a:pt x="45" y="57"/>
                      <a:pt x="45" y="57"/>
                    </a:cubicBezTo>
                    <a:cubicBezTo>
                      <a:pt x="45" y="57"/>
                      <a:pt x="45" y="57"/>
                      <a:pt x="45" y="57"/>
                    </a:cubicBezTo>
                    <a:cubicBezTo>
                      <a:pt x="45" y="57"/>
                      <a:pt x="45" y="57"/>
                      <a:pt x="45" y="57"/>
                    </a:cubicBezTo>
                    <a:cubicBezTo>
                      <a:pt x="45" y="57"/>
                      <a:pt x="45" y="57"/>
                      <a:pt x="45" y="57"/>
                    </a:cubicBezTo>
                    <a:cubicBezTo>
                      <a:pt x="46" y="57"/>
                      <a:pt x="46" y="57"/>
                      <a:pt x="46" y="57"/>
                    </a:cubicBezTo>
                    <a:cubicBezTo>
                      <a:pt x="46" y="56"/>
                      <a:pt x="46" y="56"/>
                      <a:pt x="46" y="56"/>
                    </a:cubicBezTo>
                    <a:cubicBezTo>
                      <a:pt x="46" y="56"/>
                      <a:pt x="46" y="56"/>
                      <a:pt x="46" y="56"/>
                    </a:cubicBezTo>
                    <a:cubicBezTo>
                      <a:pt x="46" y="56"/>
                      <a:pt x="46" y="56"/>
                      <a:pt x="46" y="56"/>
                    </a:cubicBezTo>
                    <a:cubicBezTo>
                      <a:pt x="46" y="56"/>
                      <a:pt x="46" y="56"/>
                      <a:pt x="46" y="56"/>
                    </a:cubicBezTo>
                    <a:cubicBezTo>
                      <a:pt x="46" y="56"/>
                      <a:pt x="46" y="56"/>
                      <a:pt x="46" y="56"/>
                    </a:cubicBezTo>
                    <a:cubicBezTo>
                      <a:pt x="46" y="55"/>
                      <a:pt x="46" y="55"/>
                      <a:pt x="46" y="55"/>
                    </a:cubicBezTo>
                    <a:cubicBezTo>
                      <a:pt x="46" y="55"/>
                      <a:pt x="46" y="55"/>
                      <a:pt x="46" y="55"/>
                    </a:cubicBezTo>
                    <a:cubicBezTo>
                      <a:pt x="46" y="55"/>
                      <a:pt x="46" y="55"/>
                      <a:pt x="46" y="55"/>
                    </a:cubicBezTo>
                    <a:cubicBezTo>
                      <a:pt x="47" y="55"/>
                      <a:pt x="47" y="55"/>
                      <a:pt x="47" y="55"/>
                    </a:cubicBezTo>
                    <a:cubicBezTo>
                      <a:pt x="47" y="54"/>
                      <a:pt x="47" y="54"/>
                      <a:pt x="47" y="54"/>
                    </a:cubicBezTo>
                    <a:cubicBezTo>
                      <a:pt x="47" y="54"/>
                      <a:pt x="47" y="54"/>
                      <a:pt x="47" y="54"/>
                    </a:cubicBezTo>
                    <a:cubicBezTo>
                      <a:pt x="47" y="54"/>
                      <a:pt x="47" y="54"/>
                      <a:pt x="47" y="54"/>
                    </a:cubicBezTo>
                    <a:cubicBezTo>
                      <a:pt x="47" y="54"/>
                      <a:pt x="47" y="54"/>
                      <a:pt x="47" y="54"/>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3"/>
                      <a:pt x="48" y="53"/>
                      <a:pt x="48" y="53"/>
                    </a:cubicBezTo>
                    <a:cubicBezTo>
                      <a:pt x="48" y="52"/>
                      <a:pt x="48" y="52"/>
                      <a:pt x="48" y="52"/>
                    </a:cubicBezTo>
                    <a:cubicBezTo>
                      <a:pt x="49" y="52"/>
                      <a:pt x="49" y="52"/>
                      <a:pt x="49" y="52"/>
                    </a:cubicBezTo>
                    <a:cubicBezTo>
                      <a:pt x="49" y="52"/>
                      <a:pt x="49" y="52"/>
                      <a:pt x="49" y="52"/>
                    </a:cubicBezTo>
                    <a:cubicBezTo>
                      <a:pt x="49" y="52"/>
                      <a:pt x="49" y="52"/>
                      <a:pt x="49" y="52"/>
                    </a:cubicBezTo>
                    <a:cubicBezTo>
                      <a:pt x="50" y="52"/>
                      <a:pt x="50" y="52"/>
                      <a:pt x="50" y="52"/>
                    </a:cubicBezTo>
                    <a:cubicBezTo>
                      <a:pt x="50" y="52"/>
                      <a:pt x="50" y="52"/>
                      <a:pt x="50" y="52"/>
                    </a:cubicBezTo>
                    <a:cubicBezTo>
                      <a:pt x="50" y="52"/>
                      <a:pt x="50" y="52"/>
                      <a:pt x="50" y="52"/>
                    </a:cubicBezTo>
                    <a:cubicBezTo>
                      <a:pt x="50" y="51"/>
                      <a:pt x="50" y="51"/>
                      <a:pt x="50" y="51"/>
                    </a:cubicBezTo>
                    <a:cubicBezTo>
                      <a:pt x="51" y="51"/>
                      <a:pt x="51" y="51"/>
                      <a:pt x="51" y="51"/>
                    </a:cubicBezTo>
                    <a:cubicBezTo>
                      <a:pt x="51" y="51"/>
                      <a:pt x="51" y="51"/>
                      <a:pt x="51" y="51"/>
                    </a:cubicBezTo>
                    <a:cubicBezTo>
                      <a:pt x="52" y="51"/>
                      <a:pt x="52" y="51"/>
                      <a:pt x="52" y="51"/>
                    </a:cubicBezTo>
                    <a:cubicBezTo>
                      <a:pt x="52" y="51"/>
                      <a:pt x="52" y="51"/>
                      <a:pt x="52" y="51"/>
                    </a:cubicBezTo>
                    <a:cubicBezTo>
                      <a:pt x="52" y="51"/>
                      <a:pt x="52" y="51"/>
                      <a:pt x="52" y="51"/>
                    </a:cubicBezTo>
                    <a:cubicBezTo>
                      <a:pt x="52" y="51"/>
                      <a:pt x="52" y="51"/>
                      <a:pt x="52" y="51"/>
                    </a:cubicBezTo>
                    <a:cubicBezTo>
                      <a:pt x="53" y="51"/>
                      <a:pt x="53" y="51"/>
                      <a:pt x="53" y="51"/>
                    </a:cubicBezTo>
                    <a:cubicBezTo>
                      <a:pt x="53" y="51"/>
                      <a:pt x="53" y="51"/>
                      <a:pt x="53" y="51"/>
                    </a:cubicBezTo>
                    <a:cubicBezTo>
                      <a:pt x="54" y="51"/>
                      <a:pt x="54" y="51"/>
                      <a:pt x="54" y="51"/>
                    </a:cubicBezTo>
                    <a:cubicBezTo>
                      <a:pt x="55" y="50"/>
                      <a:pt x="55" y="50"/>
                      <a:pt x="55" y="50"/>
                    </a:cubicBezTo>
                    <a:cubicBezTo>
                      <a:pt x="55" y="50"/>
                      <a:pt x="55" y="50"/>
                      <a:pt x="55" y="50"/>
                    </a:cubicBezTo>
                    <a:cubicBezTo>
                      <a:pt x="55" y="50"/>
                      <a:pt x="55" y="50"/>
                      <a:pt x="55" y="50"/>
                    </a:cubicBezTo>
                    <a:cubicBezTo>
                      <a:pt x="56" y="50"/>
                      <a:pt x="56" y="50"/>
                      <a:pt x="56" y="50"/>
                    </a:cubicBezTo>
                    <a:cubicBezTo>
                      <a:pt x="57" y="50"/>
                      <a:pt x="57" y="50"/>
                      <a:pt x="57"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1" y="50"/>
                      <a:pt x="61" y="50"/>
                      <a:pt x="61" y="50"/>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5" y="48"/>
                      <a:pt x="65" y="48"/>
                      <a:pt x="65" y="48"/>
                    </a:cubicBezTo>
                    <a:cubicBezTo>
                      <a:pt x="65" y="48"/>
                      <a:pt x="65" y="48"/>
                      <a:pt x="65" y="48"/>
                    </a:cubicBezTo>
                    <a:cubicBezTo>
                      <a:pt x="65" y="48"/>
                      <a:pt x="65" y="48"/>
                      <a:pt x="65" y="48"/>
                    </a:cubicBezTo>
                    <a:cubicBezTo>
                      <a:pt x="66" y="48"/>
                      <a:pt x="66" y="48"/>
                      <a:pt x="66" y="48"/>
                    </a:cubicBezTo>
                    <a:cubicBezTo>
                      <a:pt x="66" y="48"/>
                      <a:pt x="66" y="48"/>
                      <a:pt x="66" y="48"/>
                    </a:cubicBezTo>
                    <a:cubicBezTo>
                      <a:pt x="66" y="48"/>
                      <a:pt x="66" y="48"/>
                      <a:pt x="66" y="48"/>
                    </a:cubicBezTo>
                    <a:cubicBezTo>
                      <a:pt x="67" y="48"/>
                      <a:pt x="67" y="48"/>
                      <a:pt x="67" y="48"/>
                    </a:cubicBezTo>
                    <a:cubicBezTo>
                      <a:pt x="67" y="48"/>
                      <a:pt x="67" y="48"/>
                      <a:pt x="67" y="48"/>
                    </a:cubicBezTo>
                    <a:cubicBezTo>
                      <a:pt x="67" y="48"/>
                      <a:pt x="67" y="48"/>
                      <a:pt x="67" y="48"/>
                    </a:cubicBezTo>
                    <a:cubicBezTo>
                      <a:pt x="67" y="47"/>
                      <a:pt x="67" y="47"/>
                      <a:pt x="67" y="47"/>
                    </a:cubicBezTo>
                    <a:cubicBezTo>
                      <a:pt x="68" y="47"/>
                      <a:pt x="68" y="47"/>
                      <a:pt x="68" y="47"/>
                    </a:cubicBezTo>
                    <a:cubicBezTo>
                      <a:pt x="68" y="47"/>
                      <a:pt x="68" y="47"/>
                      <a:pt x="68" y="47"/>
                    </a:cubicBezTo>
                    <a:cubicBezTo>
                      <a:pt x="69" y="47"/>
                      <a:pt x="69" y="47"/>
                      <a:pt x="69" y="47"/>
                    </a:cubicBezTo>
                    <a:cubicBezTo>
                      <a:pt x="69" y="47"/>
                      <a:pt x="69" y="47"/>
                      <a:pt x="69" y="47"/>
                    </a:cubicBezTo>
                    <a:cubicBezTo>
                      <a:pt x="69" y="47"/>
                      <a:pt x="69" y="47"/>
                      <a:pt x="69" y="47"/>
                    </a:cubicBezTo>
                    <a:cubicBezTo>
                      <a:pt x="69" y="47"/>
                      <a:pt x="69" y="47"/>
                      <a:pt x="69" y="47"/>
                    </a:cubicBezTo>
                    <a:cubicBezTo>
                      <a:pt x="70" y="47"/>
                      <a:pt x="70" y="47"/>
                      <a:pt x="70" y="47"/>
                    </a:cubicBezTo>
                    <a:cubicBezTo>
                      <a:pt x="70" y="47"/>
                      <a:pt x="70" y="47"/>
                      <a:pt x="70" y="47"/>
                    </a:cubicBezTo>
                    <a:cubicBezTo>
                      <a:pt x="70" y="47"/>
                      <a:pt x="70" y="47"/>
                      <a:pt x="70" y="47"/>
                    </a:cubicBezTo>
                    <a:cubicBezTo>
                      <a:pt x="70" y="46"/>
                      <a:pt x="70" y="46"/>
                      <a:pt x="70" y="46"/>
                    </a:cubicBezTo>
                    <a:cubicBezTo>
                      <a:pt x="71" y="46"/>
                      <a:pt x="71" y="46"/>
                      <a:pt x="71" y="46"/>
                    </a:cubicBezTo>
                    <a:cubicBezTo>
                      <a:pt x="71" y="46"/>
                      <a:pt x="71" y="46"/>
                      <a:pt x="71" y="46"/>
                    </a:cubicBezTo>
                    <a:cubicBezTo>
                      <a:pt x="71" y="46"/>
                      <a:pt x="71" y="46"/>
                      <a:pt x="71" y="46"/>
                    </a:cubicBezTo>
                    <a:cubicBezTo>
                      <a:pt x="71" y="46"/>
                      <a:pt x="71" y="46"/>
                      <a:pt x="71" y="46"/>
                    </a:cubicBezTo>
                    <a:cubicBezTo>
                      <a:pt x="72" y="46"/>
                      <a:pt x="72" y="46"/>
                      <a:pt x="72" y="46"/>
                    </a:cubicBezTo>
                    <a:cubicBezTo>
                      <a:pt x="72" y="46"/>
                      <a:pt x="72" y="46"/>
                      <a:pt x="72" y="46"/>
                    </a:cubicBezTo>
                    <a:cubicBezTo>
                      <a:pt x="72" y="46"/>
                      <a:pt x="72" y="46"/>
                      <a:pt x="72" y="46"/>
                    </a:cubicBezTo>
                    <a:cubicBezTo>
                      <a:pt x="72" y="46"/>
                      <a:pt x="72" y="46"/>
                      <a:pt x="72" y="46"/>
                    </a:cubicBezTo>
                    <a:cubicBezTo>
                      <a:pt x="73" y="46"/>
                      <a:pt x="73" y="46"/>
                      <a:pt x="73" y="46"/>
                    </a:cubicBezTo>
                    <a:cubicBezTo>
                      <a:pt x="73" y="46"/>
                      <a:pt x="73" y="46"/>
                      <a:pt x="73" y="46"/>
                    </a:cubicBezTo>
                    <a:cubicBezTo>
                      <a:pt x="73" y="45"/>
                      <a:pt x="73" y="45"/>
                      <a:pt x="73" y="45"/>
                    </a:cubicBezTo>
                    <a:cubicBezTo>
                      <a:pt x="73" y="45"/>
                      <a:pt x="73" y="45"/>
                      <a:pt x="73" y="45"/>
                    </a:cubicBezTo>
                    <a:cubicBezTo>
                      <a:pt x="73" y="44"/>
                      <a:pt x="73" y="44"/>
                      <a:pt x="73" y="44"/>
                    </a:cubicBezTo>
                    <a:cubicBezTo>
                      <a:pt x="74" y="43"/>
                      <a:pt x="74" y="43"/>
                      <a:pt x="74" y="43"/>
                    </a:cubicBezTo>
                    <a:cubicBezTo>
                      <a:pt x="74" y="42"/>
                      <a:pt x="74" y="42"/>
                      <a:pt x="74" y="42"/>
                    </a:cubicBezTo>
                    <a:cubicBezTo>
                      <a:pt x="74" y="42"/>
                      <a:pt x="74" y="42"/>
                      <a:pt x="74" y="42"/>
                    </a:cubicBezTo>
                    <a:cubicBezTo>
                      <a:pt x="74" y="41"/>
                      <a:pt x="74" y="41"/>
                      <a:pt x="74" y="41"/>
                    </a:cubicBezTo>
                    <a:cubicBezTo>
                      <a:pt x="74" y="41"/>
                      <a:pt x="74" y="41"/>
                      <a:pt x="74" y="41"/>
                    </a:cubicBezTo>
                    <a:cubicBezTo>
                      <a:pt x="74" y="40"/>
                      <a:pt x="74" y="40"/>
                      <a:pt x="74" y="40"/>
                    </a:cubicBezTo>
                    <a:cubicBezTo>
                      <a:pt x="75" y="39"/>
                      <a:pt x="75" y="39"/>
                      <a:pt x="75" y="39"/>
                    </a:cubicBezTo>
                    <a:cubicBezTo>
                      <a:pt x="75" y="39"/>
                      <a:pt x="75" y="39"/>
                      <a:pt x="75" y="39"/>
                    </a:cubicBezTo>
                    <a:cubicBezTo>
                      <a:pt x="75" y="39"/>
                      <a:pt x="75" y="39"/>
                      <a:pt x="75" y="39"/>
                    </a:cubicBezTo>
                    <a:cubicBezTo>
                      <a:pt x="75" y="38"/>
                      <a:pt x="75" y="38"/>
                      <a:pt x="75" y="38"/>
                    </a:cubicBezTo>
                    <a:cubicBezTo>
                      <a:pt x="75" y="38"/>
                      <a:pt x="75" y="38"/>
                      <a:pt x="75" y="38"/>
                    </a:cubicBezTo>
                    <a:cubicBezTo>
                      <a:pt x="75" y="38"/>
                      <a:pt x="75" y="38"/>
                      <a:pt x="75" y="38"/>
                    </a:cubicBezTo>
                    <a:cubicBezTo>
                      <a:pt x="74" y="38"/>
                      <a:pt x="74" y="38"/>
                      <a:pt x="74" y="38"/>
                    </a:cubicBezTo>
                    <a:cubicBezTo>
                      <a:pt x="74" y="37"/>
                      <a:pt x="74" y="37"/>
                      <a:pt x="74" y="37"/>
                    </a:cubicBezTo>
                    <a:cubicBezTo>
                      <a:pt x="74" y="37"/>
                      <a:pt x="74" y="37"/>
                      <a:pt x="74" y="37"/>
                    </a:cubicBezTo>
                    <a:cubicBezTo>
                      <a:pt x="74" y="37"/>
                      <a:pt x="74" y="37"/>
                      <a:pt x="74" y="37"/>
                    </a:cubicBezTo>
                    <a:cubicBezTo>
                      <a:pt x="74" y="36"/>
                      <a:pt x="74" y="36"/>
                      <a:pt x="74" y="36"/>
                    </a:cubicBezTo>
                    <a:cubicBezTo>
                      <a:pt x="74" y="36"/>
                      <a:pt x="74" y="36"/>
                      <a:pt x="74" y="36"/>
                    </a:cubicBezTo>
                    <a:cubicBezTo>
                      <a:pt x="73" y="36"/>
                      <a:pt x="73" y="36"/>
                      <a:pt x="73" y="36"/>
                    </a:cubicBezTo>
                    <a:cubicBezTo>
                      <a:pt x="73" y="36"/>
                      <a:pt x="73" y="36"/>
                      <a:pt x="73" y="36"/>
                    </a:cubicBezTo>
                    <a:cubicBezTo>
                      <a:pt x="73" y="36"/>
                      <a:pt x="73" y="36"/>
                      <a:pt x="73" y="36"/>
                    </a:cubicBezTo>
                    <a:cubicBezTo>
                      <a:pt x="73" y="36"/>
                      <a:pt x="73" y="36"/>
                      <a:pt x="73" y="36"/>
                    </a:cubicBezTo>
                    <a:cubicBezTo>
                      <a:pt x="72" y="36"/>
                      <a:pt x="72" y="36"/>
                      <a:pt x="72" y="36"/>
                    </a:cubicBezTo>
                    <a:cubicBezTo>
                      <a:pt x="72" y="36"/>
                      <a:pt x="72" y="36"/>
                      <a:pt x="72" y="36"/>
                    </a:cubicBezTo>
                    <a:cubicBezTo>
                      <a:pt x="72" y="36"/>
                      <a:pt x="72" y="36"/>
                      <a:pt x="72" y="36"/>
                    </a:cubicBezTo>
                    <a:cubicBezTo>
                      <a:pt x="71" y="36"/>
                      <a:pt x="71" y="36"/>
                      <a:pt x="71" y="36"/>
                    </a:cubicBezTo>
                    <a:cubicBezTo>
                      <a:pt x="71" y="36"/>
                      <a:pt x="71" y="36"/>
                      <a:pt x="71" y="36"/>
                    </a:cubicBezTo>
                    <a:cubicBezTo>
                      <a:pt x="70" y="36"/>
                      <a:pt x="70" y="36"/>
                      <a:pt x="70" y="36"/>
                    </a:cubicBezTo>
                    <a:cubicBezTo>
                      <a:pt x="70" y="36"/>
                      <a:pt x="70" y="36"/>
                      <a:pt x="70"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7" y="36"/>
                      <a:pt x="67" y="36"/>
                      <a:pt x="67" y="36"/>
                    </a:cubicBezTo>
                    <a:cubicBezTo>
                      <a:pt x="67" y="35"/>
                      <a:pt x="67" y="35"/>
                      <a:pt x="67" y="35"/>
                    </a:cubicBezTo>
                    <a:cubicBezTo>
                      <a:pt x="66" y="35"/>
                      <a:pt x="66" y="35"/>
                      <a:pt x="66" y="35"/>
                    </a:cubicBezTo>
                    <a:cubicBezTo>
                      <a:pt x="66" y="35"/>
                      <a:pt x="66" y="35"/>
                      <a:pt x="66" y="35"/>
                    </a:cubicBezTo>
                    <a:cubicBezTo>
                      <a:pt x="66" y="35"/>
                      <a:pt x="66" y="35"/>
                      <a:pt x="66"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4"/>
                      <a:pt x="64" y="34"/>
                      <a:pt x="64" y="34"/>
                    </a:cubicBezTo>
                    <a:cubicBezTo>
                      <a:pt x="64" y="34"/>
                      <a:pt x="64" y="34"/>
                      <a:pt x="64" y="34"/>
                    </a:cubicBezTo>
                    <a:cubicBezTo>
                      <a:pt x="63" y="34"/>
                      <a:pt x="63" y="34"/>
                      <a:pt x="63" y="34"/>
                    </a:cubicBezTo>
                    <a:cubicBezTo>
                      <a:pt x="63" y="34"/>
                      <a:pt x="63" y="34"/>
                      <a:pt x="63" y="34"/>
                    </a:cubicBezTo>
                    <a:cubicBezTo>
                      <a:pt x="63" y="34"/>
                      <a:pt x="63" y="34"/>
                      <a:pt x="63" y="34"/>
                    </a:cubicBezTo>
                    <a:cubicBezTo>
                      <a:pt x="63" y="34"/>
                      <a:pt x="63" y="34"/>
                      <a:pt x="63" y="34"/>
                    </a:cubicBezTo>
                    <a:cubicBezTo>
                      <a:pt x="63" y="33"/>
                      <a:pt x="63" y="33"/>
                      <a:pt x="63" y="33"/>
                    </a:cubicBezTo>
                    <a:cubicBezTo>
                      <a:pt x="63" y="33"/>
                      <a:pt x="63" y="33"/>
                      <a:pt x="63"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1" y="32"/>
                      <a:pt x="61" y="32"/>
                      <a:pt x="61" y="32"/>
                    </a:cubicBezTo>
                    <a:cubicBezTo>
                      <a:pt x="61" y="32"/>
                      <a:pt x="61" y="32"/>
                      <a:pt x="61" y="32"/>
                    </a:cubicBezTo>
                    <a:cubicBezTo>
                      <a:pt x="61" y="32"/>
                      <a:pt x="61" y="32"/>
                      <a:pt x="61" y="32"/>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0" y="31"/>
                      <a:pt x="60" y="31"/>
                      <a:pt x="60" y="31"/>
                    </a:cubicBezTo>
                    <a:cubicBezTo>
                      <a:pt x="60" y="31"/>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9"/>
                      <a:pt x="58" y="29"/>
                      <a:pt x="58" y="29"/>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8" y="28"/>
                      <a:pt x="58" y="28"/>
                      <a:pt x="58" y="28"/>
                    </a:cubicBezTo>
                    <a:cubicBezTo>
                      <a:pt x="57" y="27"/>
                      <a:pt x="57" y="26"/>
                      <a:pt x="56" y="25"/>
                    </a:cubicBezTo>
                    <a:cubicBezTo>
                      <a:pt x="56" y="25"/>
                      <a:pt x="55" y="24"/>
                      <a:pt x="55" y="23"/>
                    </a:cubicBezTo>
                    <a:cubicBezTo>
                      <a:pt x="55" y="23"/>
                      <a:pt x="55" y="23"/>
                      <a:pt x="55" y="23"/>
                    </a:cubicBezTo>
                    <a:cubicBezTo>
                      <a:pt x="55" y="22"/>
                      <a:pt x="55" y="23"/>
                      <a:pt x="56" y="23"/>
                    </a:cubicBezTo>
                    <a:cubicBezTo>
                      <a:pt x="56" y="23"/>
                      <a:pt x="56" y="22"/>
                      <a:pt x="56" y="22"/>
                    </a:cubicBezTo>
                    <a:cubicBezTo>
                      <a:pt x="56" y="21"/>
                      <a:pt x="55" y="21"/>
                      <a:pt x="55" y="20"/>
                    </a:cubicBezTo>
                    <a:cubicBezTo>
                      <a:pt x="55" y="21"/>
                      <a:pt x="55" y="21"/>
                      <a:pt x="56" y="21"/>
                    </a:cubicBezTo>
                    <a:cubicBezTo>
                      <a:pt x="55" y="21"/>
                      <a:pt x="55" y="20"/>
                      <a:pt x="55" y="20"/>
                    </a:cubicBezTo>
                    <a:cubicBezTo>
                      <a:pt x="55" y="20"/>
                      <a:pt x="54" y="20"/>
                      <a:pt x="54" y="20"/>
                    </a:cubicBezTo>
                    <a:cubicBezTo>
                      <a:pt x="54" y="19"/>
                      <a:pt x="54" y="19"/>
                      <a:pt x="53" y="19"/>
                    </a:cubicBezTo>
                    <a:cubicBezTo>
                      <a:pt x="53" y="19"/>
                      <a:pt x="53" y="19"/>
                      <a:pt x="53" y="19"/>
                    </a:cubicBezTo>
                    <a:cubicBezTo>
                      <a:pt x="53" y="19"/>
                      <a:pt x="53" y="18"/>
                      <a:pt x="52" y="18"/>
                    </a:cubicBezTo>
                    <a:cubicBezTo>
                      <a:pt x="52" y="18"/>
                      <a:pt x="52" y="18"/>
                      <a:pt x="53" y="18"/>
                    </a:cubicBezTo>
                    <a:cubicBezTo>
                      <a:pt x="52" y="17"/>
                      <a:pt x="52" y="17"/>
                      <a:pt x="52" y="17"/>
                    </a:cubicBezTo>
                    <a:cubicBezTo>
                      <a:pt x="52" y="17"/>
                      <a:pt x="52" y="17"/>
                      <a:pt x="51" y="17"/>
                    </a:cubicBezTo>
                    <a:cubicBezTo>
                      <a:pt x="51" y="17"/>
                      <a:pt x="51" y="17"/>
                      <a:pt x="51" y="17"/>
                    </a:cubicBezTo>
                    <a:cubicBezTo>
                      <a:pt x="51" y="16"/>
                      <a:pt x="50" y="16"/>
                      <a:pt x="50" y="16"/>
                    </a:cubicBezTo>
                    <a:cubicBezTo>
                      <a:pt x="50" y="15"/>
                      <a:pt x="50" y="14"/>
                      <a:pt x="49" y="14"/>
                    </a:cubicBezTo>
                    <a:cubicBezTo>
                      <a:pt x="49" y="14"/>
                      <a:pt x="49" y="14"/>
                      <a:pt x="49" y="14"/>
                    </a:cubicBezTo>
                    <a:lnTo>
                      <a:pt x="48"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5" name="Freeform 283"/>
              <p:cNvSpPr/>
              <p:nvPr/>
            </p:nvSpPr>
            <p:spPr bwMode="auto">
              <a:xfrm>
                <a:off x="2864" y="24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6" name="Freeform 284"/>
              <p:cNvSpPr/>
              <p:nvPr/>
            </p:nvSpPr>
            <p:spPr bwMode="auto">
              <a:xfrm>
                <a:off x="2793" y="2376"/>
                <a:ext cx="108" cy="91"/>
              </a:xfrm>
              <a:custGeom>
                <a:avLst/>
                <a:gdLst>
                  <a:gd name="T0" fmla="*/ 27 w 41"/>
                  <a:gd name="T1" fmla="*/ 0 h 35"/>
                  <a:gd name="T2" fmla="*/ 25 w 41"/>
                  <a:gd name="T3" fmla="*/ 2 h 35"/>
                  <a:gd name="T4" fmla="*/ 24 w 41"/>
                  <a:gd name="T5" fmla="*/ 3 h 35"/>
                  <a:gd name="T6" fmla="*/ 24 w 41"/>
                  <a:gd name="T7" fmla="*/ 4 h 35"/>
                  <a:gd name="T8" fmla="*/ 24 w 41"/>
                  <a:gd name="T9" fmla="*/ 6 h 35"/>
                  <a:gd name="T10" fmla="*/ 24 w 41"/>
                  <a:gd name="T11" fmla="*/ 9 h 35"/>
                  <a:gd name="T12" fmla="*/ 23 w 41"/>
                  <a:gd name="T13" fmla="*/ 11 h 35"/>
                  <a:gd name="T14" fmla="*/ 23 w 41"/>
                  <a:gd name="T15" fmla="*/ 13 h 35"/>
                  <a:gd name="T16" fmla="*/ 25 w 41"/>
                  <a:gd name="T17" fmla="*/ 14 h 35"/>
                  <a:gd name="T18" fmla="*/ 26 w 41"/>
                  <a:gd name="T19" fmla="*/ 14 h 35"/>
                  <a:gd name="T20" fmla="*/ 28 w 41"/>
                  <a:gd name="T21" fmla="*/ 19 h 35"/>
                  <a:gd name="T22" fmla="*/ 26 w 41"/>
                  <a:gd name="T23" fmla="*/ 18 h 35"/>
                  <a:gd name="T24" fmla="*/ 25 w 41"/>
                  <a:gd name="T25" fmla="*/ 18 h 35"/>
                  <a:gd name="T26" fmla="*/ 24 w 41"/>
                  <a:gd name="T27" fmla="*/ 17 h 35"/>
                  <a:gd name="T28" fmla="*/ 23 w 41"/>
                  <a:gd name="T29" fmla="*/ 15 h 35"/>
                  <a:gd name="T30" fmla="*/ 21 w 41"/>
                  <a:gd name="T31" fmla="*/ 15 h 35"/>
                  <a:gd name="T32" fmla="*/ 19 w 41"/>
                  <a:gd name="T33" fmla="*/ 13 h 35"/>
                  <a:gd name="T34" fmla="*/ 18 w 41"/>
                  <a:gd name="T35" fmla="*/ 13 h 35"/>
                  <a:gd name="T36" fmla="*/ 16 w 41"/>
                  <a:gd name="T37" fmla="*/ 13 h 35"/>
                  <a:gd name="T38" fmla="*/ 13 w 41"/>
                  <a:gd name="T39" fmla="*/ 13 h 35"/>
                  <a:gd name="T40" fmla="*/ 12 w 41"/>
                  <a:gd name="T41" fmla="*/ 11 h 35"/>
                  <a:gd name="T42" fmla="*/ 10 w 41"/>
                  <a:gd name="T43" fmla="*/ 11 h 35"/>
                  <a:gd name="T44" fmla="*/ 8 w 41"/>
                  <a:gd name="T45" fmla="*/ 11 h 35"/>
                  <a:gd name="T46" fmla="*/ 7 w 41"/>
                  <a:gd name="T47" fmla="*/ 11 h 35"/>
                  <a:gd name="T48" fmla="*/ 7 w 41"/>
                  <a:gd name="T49" fmla="*/ 13 h 35"/>
                  <a:gd name="T50" fmla="*/ 7 w 41"/>
                  <a:gd name="T51" fmla="*/ 16 h 35"/>
                  <a:gd name="T52" fmla="*/ 0 w 41"/>
                  <a:gd name="T53" fmla="*/ 29 h 35"/>
                  <a:gd name="T54" fmla="*/ 2 w 41"/>
                  <a:gd name="T55" fmla="*/ 30 h 35"/>
                  <a:gd name="T56" fmla="*/ 3 w 41"/>
                  <a:gd name="T57" fmla="*/ 32 h 35"/>
                  <a:gd name="T58" fmla="*/ 4 w 41"/>
                  <a:gd name="T59" fmla="*/ 33 h 35"/>
                  <a:gd name="T60" fmla="*/ 6 w 41"/>
                  <a:gd name="T61" fmla="*/ 34 h 35"/>
                  <a:gd name="T62" fmla="*/ 10 w 41"/>
                  <a:gd name="T63" fmla="*/ 33 h 35"/>
                  <a:gd name="T64" fmla="*/ 12 w 41"/>
                  <a:gd name="T65" fmla="*/ 34 h 35"/>
                  <a:gd name="T66" fmla="*/ 14 w 41"/>
                  <a:gd name="T67" fmla="*/ 35 h 35"/>
                  <a:gd name="T68" fmla="*/ 15 w 41"/>
                  <a:gd name="T69" fmla="*/ 35 h 35"/>
                  <a:gd name="T70" fmla="*/ 17 w 41"/>
                  <a:gd name="T71" fmla="*/ 35 h 35"/>
                  <a:gd name="T72" fmla="*/ 19 w 41"/>
                  <a:gd name="T73" fmla="*/ 34 h 35"/>
                  <a:gd name="T74" fmla="*/ 20 w 41"/>
                  <a:gd name="T75" fmla="*/ 33 h 35"/>
                  <a:gd name="T76" fmla="*/ 21 w 41"/>
                  <a:gd name="T77" fmla="*/ 31 h 35"/>
                  <a:gd name="T78" fmla="*/ 23 w 41"/>
                  <a:gd name="T79" fmla="*/ 30 h 35"/>
                  <a:gd name="T80" fmla="*/ 24 w 41"/>
                  <a:gd name="T81" fmla="*/ 28 h 35"/>
                  <a:gd name="T82" fmla="*/ 26 w 41"/>
                  <a:gd name="T83" fmla="*/ 27 h 35"/>
                  <a:gd name="T84" fmla="*/ 28 w 41"/>
                  <a:gd name="T85" fmla="*/ 26 h 35"/>
                  <a:gd name="T86" fmla="*/ 29 w 41"/>
                  <a:gd name="T87" fmla="*/ 25 h 35"/>
                  <a:gd name="T88" fmla="*/ 31 w 41"/>
                  <a:gd name="T89" fmla="*/ 23 h 35"/>
                  <a:gd name="T90" fmla="*/ 33 w 41"/>
                  <a:gd name="T91" fmla="*/ 23 h 35"/>
                  <a:gd name="T92" fmla="*/ 35 w 41"/>
                  <a:gd name="T93" fmla="*/ 22 h 35"/>
                  <a:gd name="T94" fmla="*/ 38 w 41"/>
                  <a:gd name="T95" fmla="*/ 21 h 35"/>
                  <a:gd name="T96" fmla="*/ 39 w 41"/>
                  <a:gd name="T97" fmla="*/ 20 h 35"/>
                  <a:gd name="T98" fmla="*/ 38 w 41"/>
                  <a:gd name="T99" fmla="*/ 19 h 35"/>
                  <a:gd name="T100" fmla="*/ 39 w 41"/>
                  <a:gd name="T101" fmla="*/ 17 h 35"/>
                  <a:gd name="T102" fmla="*/ 40 w 41"/>
                  <a:gd name="T103" fmla="*/ 15 h 35"/>
                  <a:gd name="T104" fmla="*/ 40 w 41"/>
                  <a:gd name="T105" fmla="*/ 14 h 35"/>
                  <a:gd name="T106" fmla="*/ 40 w 41"/>
                  <a:gd name="T107" fmla="*/ 11 h 35"/>
                  <a:gd name="T108" fmla="*/ 40 w 41"/>
                  <a:gd name="T109" fmla="*/ 10 h 35"/>
                  <a:gd name="T110" fmla="*/ 41 w 41"/>
                  <a:gd name="T111" fmla="*/ 8 h 35"/>
                  <a:gd name="T112" fmla="*/ 41 w 41"/>
                  <a:gd name="T113" fmla="*/ 7 h 35"/>
                  <a:gd name="T114" fmla="*/ 40 w 41"/>
                  <a:gd name="T115" fmla="*/ 5 h 35"/>
                  <a:gd name="T116" fmla="*/ 39 w 41"/>
                  <a:gd name="T117" fmla="*/ 4 h 35"/>
                  <a:gd name="T118" fmla="*/ 37 w 41"/>
                  <a:gd name="T119" fmla="*/ 3 h 35"/>
                  <a:gd name="T120" fmla="*/ 34 w 41"/>
                  <a:gd name="T121" fmla="*/ 2 h 35"/>
                  <a:gd name="T122" fmla="*/ 33 w 41"/>
                  <a:gd name="T123"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35">
                    <a:moveTo>
                      <a:pt x="32" y="2"/>
                    </a:moveTo>
                    <a:cubicBezTo>
                      <a:pt x="32" y="2"/>
                      <a:pt x="31" y="1"/>
                      <a:pt x="31" y="1"/>
                    </a:cubicBezTo>
                    <a:cubicBezTo>
                      <a:pt x="31" y="1"/>
                      <a:pt x="31" y="1"/>
                      <a:pt x="31" y="1"/>
                    </a:cubicBezTo>
                    <a:cubicBezTo>
                      <a:pt x="30" y="1"/>
                      <a:pt x="30"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4" y="4"/>
                      <a:pt x="24" y="4"/>
                      <a:pt x="24" y="4"/>
                    </a:cubicBezTo>
                    <a:cubicBezTo>
                      <a:pt x="23" y="4"/>
                      <a:pt x="23" y="4"/>
                      <a:pt x="23"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6" y="14"/>
                      <a:pt x="26" y="14"/>
                      <a:pt x="26" y="14"/>
                    </a:cubicBezTo>
                    <a:cubicBezTo>
                      <a:pt x="26" y="14"/>
                      <a:pt x="26" y="14"/>
                      <a:pt x="26" y="14"/>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8" y="14"/>
                      <a:pt x="28" y="14"/>
                      <a:pt x="28" y="14"/>
                    </a:cubicBezTo>
                    <a:cubicBezTo>
                      <a:pt x="28" y="14"/>
                      <a:pt x="28" y="14"/>
                      <a:pt x="28" y="14"/>
                    </a:cubicBezTo>
                    <a:cubicBezTo>
                      <a:pt x="28" y="14"/>
                      <a:pt x="28" y="14"/>
                      <a:pt x="28" y="14"/>
                    </a:cubicBezTo>
                    <a:cubicBezTo>
                      <a:pt x="28" y="14"/>
                      <a:pt x="28" y="14"/>
                      <a:pt x="28" y="14"/>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5" y="19"/>
                      <a:pt x="25" y="19"/>
                      <a:pt x="25" y="19"/>
                    </a:cubicBezTo>
                    <a:cubicBezTo>
                      <a:pt x="25" y="19"/>
                      <a:pt x="25" y="19"/>
                      <a:pt x="25" y="18"/>
                    </a:cubicBezTo>
                    <a:cubicBezTo>
                      <a:pt x="25" y="18"/>
                      <a:pt x="25" y="18"/>
                      <a:pt x="25" y="18"/>
                    </a:cubicBezTo>
                    <a:cubicBezTo>
                      <a:pt x="25" y="19"/>
                      <a:pt x="25" y="19"/>
                      <a:pt x="25" y="19"/>
                    </a:cubicBezTo>
                    <a:cubicBezTo>
                      <a:pt x="25" y="19"/>
                      <a:pt x="25" y="19"/>
                      <a:pt x="25" y="19"/>
                    </a:cubicBezTo>
                    <a:cubicBezTo>
                      <a:pt x="25" y="19"/>
                      <a:pt x="25" y="19"/>
                      <a:pt x="25" y="19"/>
                    </a:cubicBezTo>
                    <a:cubicBezTo>
                      <a:pt x="25" y="19"/>
                      <a:pt x="25" y="19"/>
                      <a:pt x="25" y="19"/>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5"/>
                      <a:pt x="21" y="15"/>
                      <a:pt x="21" y="15"/>
                    </a:cubicBezTo>
                    <a:cubicBezTo>
                      <a:pt x="21" y="15"/>
                      <a:pt x="21" y="15"/>
                      <a:pt x="21"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0" y="17"/>
                      <a:pt x="0" y="17"/>
                      <a:pt x="0" y="17"/>
                    </a:cubicBezTo>
                    <a:cubicBezTo>
                      <a:pt x="0" y="28"/>
                      <a:pt x="0" y="28"/>
                      <a:pt x="0" y="28"/>
                    </a:cubicBezTo>
                    <a:cubicBezTo>
                      <a:pt x="0" y="28"/>
                      <a:pt x="0" y="28"/>
                      <a:pt x="0" y="28"/>
                    </a:cubicBezTo>
                    <a:cubicBezTo>
                      <a:pt x="0" y="28"/>
                      <a:pt x="0" y="28"/>
                      <a:pt x="0" y="28"/>
                    </a:cubicBezTo>
                    <a:cubicBezTo>
                      <a:pt x="0" y="28"/>
                      <a:pt x="0" y="28"/>
                      <a:pt x="0" y="28"/>
                    </a:cubicBezTo>
                    <a:cubicBezTo>
                      <a:pt x="0" y="29"/>
                      <a:pt x="0" y="29"/>
                      <a:pt x="0" y="29"/>
                    </a:cubicBezTo>
                    <a:cubicBezTo>
                      <a:pt x="0" y="29"/>
                      <a:pt x="0" y="29"/>
                      <a:pt x="0" y="29"/>
                    </a:cubicBezTo>
                    <a:cubicBezTo>
                      <a:pt x="0" y="29"/>
                      <a:pt x="0" y="29"/>
                      <a:pt x="0" y="29"/>
                    </a:cubicBezTo>
                    <a:cubicBezTo>
                      <a:pt x="0" y="29"/>
                      <a:pt x="0" y="29"/>
                      <a:pt x="0"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4" y="34"/>
                      <a:pt x="14" y="34"/>
                      <a:pt x="14" y="34"/>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4"/>
                      <a:pt x="29" y="24"/>
                      <a:pt x="29" y="24"/>
                    </a:cubicBezTo>
                    <a:cubicBezTo>
                      <a:pt x="29" y="24"/>
                      <a:pt x="29" y="24"/>
                      <a:pt x="29"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7" y="22"/>
                      <a:pt x="37" y="22"/>
                      <a:pt x="37" y="22"/>
                    </a:cubicBezTo>
                    <a:cubicBezTo>
                      <a:pt x="37" y="22"/>
                      <a:pt x="37" y="22"/>
                      <a:pt x="37" y="22"/>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7" y="4"/>
                      <a:pt x="37" y="4"/>
                      <a:pt x="37" y="4"/>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2"/>
                      <a:pt x="3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7" name="Freeform 285"/>
              <p:cNvSpPr/>
              <p:nvPr/>
            </p:nvSpPr>
            <p:spPr bwMode="auto">
              <a:xfrm>
                <a:off x="3025" y="2008"/>
                <a:ext cx="15" cy="13"/>
              </a:xfrm>
              <a:custGeom>
                <a:avLst/>
                <a:gdLst>
                  <a:gd name="T0" fmla="*/ 4 w 6"/>
                  <a:gd name="T1" fmla="*/ 0 h 5"/>
                  <a:gd name="T2" fmla="*/ 4 w 6"/>
                  <a:gd name="T3" fmla="*/ 0 h 5"/>
                  <a:gd name="T4" fmla="*/ 4 w 6"/>
                  <a:gd name="T5" fmla="*/ 0 h 5"/>
                  <a:gd name="T6" fmla="*/ 4 w 6"/>
                  <a:gd name="T7" fmla="*/ 0 h 5"/>
                  <a:gd name="T8" fmla="*/ 3 w 6"/>
                  <a:gd name="T9" fmla="*/ 0 h 5"/>
                  <a:gd name="T10" fmla="*/ 3 w 6"/>
                  <a:gd name="T11" fmla="*/ 0 h 5"/>
                  <a:gd name="T12" fmla="*/ 3 w 6"/>
                  <a:gd name="T13" fmla="*/ 0 h 5"/>
                  <a:gd name="T14" fmla="*/ 2 w 6"/>
                  <a:gd name="T15" fmla="*/ 0 h 5"/>
                  <a:gd name="T16" fmla="*/ 2 w 6"/>
                  <a:gd name="T17" fmla="*/ 0 h 5"/>
                  <a:gd name="T18" fmla="*/ 2 w 6"/>
                  <a:gd name="T19" fmla="*/ 0 h 5"/>
                  <a:gd name="T20" fmla="*/ 2 w 6"/>
                  <a:gd name="T21" fmla="*/ 0 h 5"/>
                  <a:gd name="T22" fmla="*/ 2 w 6"/>
                  <a:gd name="T23" fmla="*/ 0 h 5"/>
                  <a:gd name="T24" fmla="*/ 2 w 6"/>
                  <a:gd name="T25" fmla="*/ 0 h 5"/>
                  <a:gd name="T26" fmla="*/ 2 w 6"/>
                  <a:gd name="T27" fmla="*/ 1 h 5"/>
                  <a:gd name="T28" fmla="*/ 2 w 6"/>
                  <a:gd name="T29" fmla="*/ 1 h 5"/>
                  <a:gd name="T30" fmla="*/ 2 w 6"/>
                  <a:gd name="T31" fmla="*/ 1 h 5"/>
                  <a:gd name="T32" fmla="*/ 1 w 6"/>
                  <a:gd name="T33" fmla="*/ 1 h 5"/>
                  <a:gd name="T34" fmla="*/ 1 w 6"/>
                  <a:gd name="T35" fmla="*/ 1 h 5"/>
                  <a:gd name="T36" fmla="*/ 1 w 6"/>
                  <a:gd name="T37" fmla="*/ 1 h 5"/>
                  <a:gd name="T38" fmla="*/ 1 w 6"/>
                  <a:gd name="T39" fmla="*/ 1 h 5"/>
                  <a:gd name="T40" fmla="*/ 1 w 6"/>
                  <a:gd name="T41" fmla="*/ 1 h 5"/>
                  <a:gd name="T42" fmla="*/ 1 w 6"/>
                  <a:gd name="T43" fmla="*/ 2 h 5"/>
                  <a:gd name="T44" fmla="*/ 1 w 6"/>
                  <a:gd name="T45" fmla="*/ 2 h 5"/>
                  <a:gd name="T46" fmla="*/ 1 w 6"/>
                  <a:gd name="T47" fmla="*/ 2 h 5"/>
                  <a:gd name="T48" fmla="*/ 1 w 6"/>
                  <a:gd name="T49" fmla="*/ 2 h 5"/>
                  <a:gd name="T50" fmla="*/ 1 w 6"/>
                  <a:gd name="T51" fmla="*/ 2 h 5"/>
                  <a:gd name="T52" fmla="*/ 1 w 6"/>
                  <a:gd name="T53" fmla="*/ 2 h 5"/>
                  <a:gd name="T54" fmla="*/ 1 w 6"/>
                  <a:gd name="T55" fmla="*/ 2 h 5"/>
                  <a:gd name="T56" fmla="*/ 1 w 6"/>
                  <a:gd name="T57" fmla="*/ 3 h 5"/>
                  <a:gd name="T58" fmla="*/ 0 w 6"/>
                  <a:gd name="T59" fmla="*/ 3 h 5"/>
                  <a:gd name="T60" fmla="*/ 0 w 6"/>
                  <a:gd name="T61" fmla="*/ 3 h 5"/>
                  <a:gd name="T62" fmla="*/ 0 w 6"/>
                  <a:gd name="T63" fmla="*/ 3 h 5"/>
                  <a:gd name="T64" fmla="*/ 0 w 6"/>
                  <a:gd name="T65" fmla="*/ 3 h 5"/>
                  <a:gd name="T66" fmla="*/ 1 w 6"/>
                  <a:gd name="T67" fmla="*/ 3 h 5"/>
                  <a:gd name="T68" fmla="*/ 1 w 6"/>
                  <a:gd name="T69" fmla="*/ 3 h 5"/>
                  <a:gd name="T70" fmla="*/ 2 w 6"/>
                  <a:gd name="T71" fmla="*/ 3 h 5"/>
                  <a:gd name="T72" fmla="*/ 3 w 6"/>
                  <a:gd name="T73" fmla="*/ 3 h 5"/>
                  <a:gd name="T74" fmla="*/ 3 w 6"/>
                  <a:gd name="T75" fmla="*/ 4 h 5"/>
                  <a:gd name="T76" fmla="*/ 3 w 6"/>
                  <a:gd name="T77" fmla="*/ 4 h 5"/>
                  <a:gd name="T78" fmla="*/ 3 w 6"/>
                  <a:gd name="T79" fmla="*/ 4 h 5"/>
                  <a:gd name="T80" fmla="*/ 4 w 6"/>
                  <a:gd name="T81" fmla="*/ 4 h 5"/>
                  <a:gd name="T82" fmla="*/ 4 w 6"/>
                  <a:gd name="T83" fmla="*/ 5 h 5"/>
                  <a:gd name="T84" fmla="*/ 4 w 6"/>
                  <a:gd name="T85" fmla="*/ 5 h 5"/>
                  <a:gd name="T86" fmla="*/ 4 w 6"/>
                  <a:gd name="T87" fmla="*/ 5 h 5"/>
                  <a:gd name="T88" fmla="*/ 4 w 6"/>
                  <a:gd name="T89" fmla="*/ 5 h 5"/>
                  <a:gd name="T90" fmla="*/ 5 w 6"/>
                  <a:gd name="T91" fmla="*/ 5 h 5"/>
                  <a:gd name="T92" fmla="*/ 6 w 6"/>
                  <a:gd name="T93" fmla="*/ 5 h 5"/>
                  <a:gd name="T94" fmla="*/ 5 w 6"/>
                  <a:gd name="T95" fmla="*/ 2 h 5"/>
                  <a:gd name="T96" fmla="*/ 5 w 6"/>
                  <a:gd name="T97" fmla="*/ 1 h 5"/>
                  <a:gd name="T98" fmla="*/ 5 w 6"/>
                  <a:gd name="T99" fmla="*/ 1 h 5"/>
                  <a:gd name="T100" fmla="*/ 5 w 6"/>
                  <a:gd name="T10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5">
                    <a:moveTo>
                      <a:pt x="5"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6" y="5"/>
                      <a:pt x="6" y="5"/>
                      <a:pt x="6" y="5"/>
                    </a:cubicBezTo>
                    <a:cubicBezTo>
                      <a:pt x="6" y="5"/>
                      <a:pt x="6" y="4"/>
                      <a:pt x="5" y="3"/>
                    </a:cubicBezTo>
                    <a:cubicBezTo>
                      <a:pt x="5" y="3"/>
                      <a:pt x="5" y="3"/>
                      <a:pt x="5" y="2"/>
                    </a:cubicBezTo>
                    <a:cubicBezTo>
                      <a:pt x="5" y="2"/>
                      <a:pt x="4" y="2"/>
                      <a:pt x="4" y="2"/>
                    </a:cubicBezTo>
                    <a:cubicBezTo>
                      <a:pt x="4" y="2"/>
                      <a:pt x="5" y="1"/>
                      <a:pt x="5" y="1"/>
                    </a:cubicBezTo>
                    <a:cubicBezTo>
                      <a:pt x="5" y="1"/>
                      <a:pt x="5" y="1"/>
                      <a:pt x="6" y="2"/>
                    </a:cubicBezTo>
                    <a:cubicBezTo>
                      <a:pt x="5" y="1"/>
                      <a:pt x="5" y="1"/>
                      <a:pt x="5" y="1"/>
                    </a:cubicBezTo>
                    <a:cubicBezTo>
                      <a:pt x="5" y="1"/>
                      <a:pt x="5" y="0"/>
                      <a:pt x="5" y="0"/>
                    </a:cubicBezTo>
                    <a:cubicBezTo>
                      <a:pt x="5" y="0"/>
                      <a:pt x="5" y="0"/>
                      <a:pt x="5"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8" name="Freeform 286"/>
              <p:cNvSpPr/>
              <p:nvPr/>
            </p:nvSpPr>
            <p:spPr bwMode="auto">
              <a:xfrm>
                <a:off x="2696" y="2352"/>
                <a:ext cx="116" cy="115"/>
              </a:xfrm>
              <a:custGeom>
                <a:avLst/>
                <a:gdLst>
                  <a:gd name="T0" fmla="*/ 2 w 44"/>
                  <a:gd name="T1" fmla="*/ 41 h 44"/>
                  <a:gd name="T2" fmla="*/ 3 w 44"/>
                  <a:gd name="T3" fmla="*/ 41 h 44"/>
                  <a:gd name="T4" fmla="*/ 4 w 44"/>
                  <a:gd name="T5" fmla="*/ 41 h 44"/>
                  <a:gd name="T6" fmla="*/ 6 w 44"/>
                  <a:gd name="T7" fmla="*/ 40 h 44"/>
                  <a:gd name="T8" fmla="*/ 7 w 44"/>
                  <a:gd name="T9" fmla="*/ 41 h 44"/>
                  <a:gd name="T10" fmla="*/ 8 w 44"/>
                  <a:gd name="T11" fmla="*/ 42 h 44"/>
                  <a:gd name="T12" fmla="*/ 24 w 44"/>
                  <a:gd name="T13" fmla="*/ 42 h 44"/>
                  <a:gd name="T14" fmla="*/ 25 w 44"/>
                  <a:gd name="T15" fmla="*/ 43 h 44"/>
                  <a:gd name="T16" fmla="*/ 26 w 44"/>
                  <a:gd name="T17" fmla="*/ 43 h 44"/>
                  <a:gd name="T18" fmla="*/ 28 w 44"/>
                  <a:gd name="T19" fmla="*/ 43 h 44"/>
                  <a:gd name="T20" fmla="*/ 30 w 44"/>
                  <a:gd name="T21" fmla="*/ 44 h 44"/>
                  <a:gd name="T22" fmla="*/ 31 w 44"/>
                  <a:gd name="T23" fmla="*/ 44 h 44"/>
                  <a:gd name="T24" fmla="*/ 33 w 44"/>
                  <a:gd name="T25" fmla="*/ 44 h 44"/>
                  <a:gd name="T26" fmla="*/ 35 w 44"/>
                  <a:gd name="T27" fmla="*/ 44 h 44"/>
                  <a:gd name="T28" fmla="*/ 37 w 44"/>
                  <a:gd name="T29" fmla="*/ 44 h 44"/>
                  <a:gd name="T30" fmla="*/ 40 w 44"/>
                  <a:gd name="T31" fmla="*/ 43 h 44"/>
                  <a:gd name="T32" fmla="*/ 41 w 44"/>
                  <a:gd name="T33" fmla="*/ 43 h 44"/>
                  <a:gd name="T34" fmla="*/ 40 w 44"/>
                  <a:gd name="T35" fmla="*/ 42 h 44"/>
                  <a:gd name="T36" fmla="*/ 40 w 44"/>
                  <a:gd name="T37" fmla="*/ 41 h 44"/>
                  <a:gd name="T38" fmla="*/ 39 w 44"/>
                  <a:gd name="T39" fmla="*/ 40 h 44"/>
                  <a:gd name="T40" fmla="*/ 38 w 44"/>
                  <a:gd name="T41" fmla="*/ 39 h 44"/>
                  <a:gd name="T42" fmla="*/ 37 w 44"/>
                  <a:gd name="T43" fmla="*/ 38 h 44"/>
                  <a:gd name="T44" fmla="*/ 37 w 44"/>
                  <a:gd name="T45" fmla="*/ 26 h 44"/>
                  <a:gd name="T46" fmla="*/ 44 w 44"/>
                  <a:gd name="T47" fmla="*/ 24 h 44"/>
                  <a:gd name="T48" fmla="*/ 44 w 44"/>
                  <a:gd name="T49" fmla="*/ 23 h 44"/>
                  <a:gd name="T50" fmla="*/ 44 w 44"/>
                  <a:gd name="T51" fmla="*/ 21 h 44"/>
                  <a:gd name="T52" fmla="*/ 44 w 44"/>
                  <a:gd name="T53" fmla="*/ 19 h 44"/>
                  <a:gd name="T54" fmla="*/ 42 w 44"/>
                  <a:gd name="T55" fmla="*/ 19 h 44"/>
                  <a:gd name="T56" fmla="*/ 41 w 44"/>
                  <a:gd name="T57" fmla="*/ 19 h 44"/>
                  <a:gd name="T58" fmla="*/ 39 w 44"/>
                  <a:gd name="T59" fmla="*/ 19 h 44"/>
                  <a:gd name="T60" fmla="*/ 38 w 44"/>
                  <a:gd name="T61" fmla="*/ 20 h 44"/>
                  <a:gd name="T62" fmla="*/ 37 w 44"/>
                  <a:gd name="T63" fmla="*/ 19 h 44"/>
                  <a:gd name="T64" fmla="*/ 38 w 44"/>
                  <a:gd name="T65" fmla="*/ 17 h 44"/>
                  <a:gd name="T66" fmla="*/ 37 w 44"/>
                  <a:gd name="T67" fmla="*/ 15 h 44"/>
                  <a:gd name="T68" fmla="*/ 37 w 44"/>
                  <a:gd name="T69" fmla="*/ 14 h 44"/>
                  <a:gd name="T70" fmla="*/ 36 w 44"/>
                  <a:gd name="T71" fmla="*/ 13 h 44"/>
                  <a:gd name="T72" fmla="*/ 36 w 44"/>
                  <a:gd name="T73" fmla="*/ 11 h 44"/>
                  <a:gd name="T74" fmla="*/ 36 w 44"/>
                  <a:gd name="T75" fmla="*/ 8 h 44"/>
                  <a:gd name="T76" fmla="*/ 36 w 44"/>
                  <a:gd name="T77" fmla="*/ 7 h 44"/>
                  <a:gd name="T78" fmla="*/ 36 w 44"/>
                  <a:gd name="T79" fmla="*/ 6 h 44"/>
                  <a:gd name="T80" fmla="*/ 34 w 44"/>
                  <a:gd name="T81" fmla="*/ 5 h 44"/>
                  <a:gd name="T82" fmla="*/ 31 w 44"/>
                  <a:gd name="T83" fmla="*/ 4 h 44"/>
                  <a:gd name="T84" fmla="*/ 28 w 44"/>
                  <a:gd name="T85" fmla="*/ 6 h 44"/>
                  <a:gd name="T86" fmla="*/ 28 w 44"/>
                  <a:gd name="T87" fmla="*/ 7 h 44"/>
                  <a:gd name="T88" fmla="*/ 24 w 44"/>
                  <a:gd name="T89" fmla="*/ 8 h 44"/>
                  <a:gd name="T90" fmla="*/ 22 w 44"/>
                  <a:gd name="T91" fmla="*/ 8 h 44"/>
                  <a:gd name="T92" fmla="*/ 21 w 44"/>
                  <a:gd name="T93" fmla="*/ 8 h 44"/>
                  <a:gd name="T94" fmla="*/ 20 w 44"/>
                  <a:gd name="T95" fmla="*/ 7 h 44"/>
                  <a:gd name="T96" fmla="*/ 20 w 44"/>
                  <a:gd name="T97" fmla="*/ 6 h 44"/>
                  <a:gd name="T98" fmla="*/ 19 w 44"/>
                  <a:gd name="T99" fmla="*/ 5 h 44"/>
                  <a:gd name="T100" fmla="*/ 19 w 44"/>
                  <a:gd name="T101" fmla="*/ 4 h 44"/>
                  <a:gd name="T102" fmla="*/ 18 w 44"/>
                  <a:gd name="T103" fmla="*/ 3 h 44"/>
                  <a:gd name="T104" fmla="*/ 18 w 44"/>
                  <a:gd name="T105" fmla="*/ 2 h 44"/>
                  <a:gd name="T106" fmla="*/ 17 w 44"/>
                  <a:gd name="T107" fmla="*/ 0 h 44"/>
                  <a:gd name="T108" fmla="*/ 10 w 44"/>
                  <a:gd name="T109" fmla="*/ 0 h 44"/>
                  <a:gd name="T110" fmla="*/ 7 w 44"/>
                  <a:gd name="T111" fmla="*/ 1 h 44"/>
                  <a:gd name="T112" fmla="*/ 5 w 44"/>
                  <a:gd name="T113" fmla="*/ 0 h 44"/>
                  <a:gd name="T114" fmla="*/ 4 w 44"/>
                  <a:gd name="T115" fmla="*/ 1 h 44"/>
                  <a:gd name="T116" fmla="*/ 2 w 44"/>
                  <a:gd name="T117" fmla="*/ 1 h 44"/>
                  <a:gd name="T118" fmla="*/ 6 w 44"/>
                  <a:gd name="T11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44">
                    <a:moveTo>
                      <a:pt x="1" y="41"/>
                    </a:move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7" y="40"/>
                      <a:pt x="7" y="40"/>
                      <a:pt x="7" y="40"/>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24" y="42"/>
                      <a:pt x="24" y="42"/>
                      <a:pt x="24" y="42"/>
                    </a:cubicBezTo>
                    <a:cubicBezTo>
                      <a:pt x="24"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3"/>
                      <a:pt x="31" y="43"/>
                      <a:pt x="31" y="43"/>
                    </a:cubicBezTo>
                    <a:cubicBezTo>
                      <a:pt x="31" y="43"/>
                      <a:pt x="31" y="43"/>
                      <a:pt x="31" y="43"/>
                    </a:cubicBezTo>
                    <a:cubicBezTo>
                      <a:pt x="31" y="43"/>
                      <a:pt x="31" y="43"/>
                      <a:pt x="31" y="43"/>
                    </a:cubicBezTo>
                    <a:cubicBezTo>
                      <a:pt x="31" y="43"/>
                      <a:pt x="31" y="43"/>
                      <a:pt x="31" y="43"/>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6" y="44"/>
                      <a:pt x="36" y="44"/>
                      <a:pt x="36" y="44"/>
                    </a:cubicBezTo>
                    <a:cubicBezTo>
                      <a:pt x="36" y="44"/>
                      <a:pt x="36" y="44"/>
                      <a:pt x="36" y="44"/>
                    </a:cubicBezTo>
                    <a:cubicBezTo>
                      <a:pt x="36" y="44"/>
                      <a:pt x="36" y="44"/>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7" y="44"/>
                      <a:pt x="37" y="44"/>
                      <a:pt x="37" y="44"/>
                    </a:cubicBezTo>
                    <a:cubicBezTo>
                      <a:pt x="37" y="44"/>
                      <a:pt x="37" y="44"/>
                      <a:pt x="37" y="44"/>
                    </a:cubicBezTo>
                    <a:cubicBezTo>
                      <a:pt x="37" y="44"/>
                      <a:pt x="37" y="44"/>
                      <a:pt x="37" y="44"/>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2" y="43"/>
                      <a:pt x="42" y="43"/>
                      <a:pt x="42" y="43"/>
                    </a:cubicBezTo>
                    <a:cubicBezTo>
                      <a:pt x="42" y="43"/>
                      <a:pt x="42" y="43"/>
                      <a:pt x="42"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40" y="41"/>
                      <a:pt x="40" y="41"/>
                      <a:pt x="40"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9" y="40"/>
                      <a:pt x="39" y="40"/>
                      <a:pt x="39" y="40"/>
                    </a:cubicBezTo>
                    <a:cubicBezTo>
                      <a:pt x="38" y="40"/>
                      <a:pt x="38" y="40"/>
                      <a:pt x="38" y="40"/>
                    </a:cubicBezTo>
                    <a:cubicBezTo>
                      <a:pt x="38" y="40"/>
                      <a:pt x="38" y="40"/>
                      <a:pt x="38" y="40"/>
                    </a:cubicBezTo>
                    <a:cubicBezTo>
                      <a:pt x="38" y="40"/>
                      <a:pt x="38" y="40"/>
                      <a:pt x="38" y="40"/>
                    </a:cubicBezTo>
                    <a:cubicBezTo>
                      <a:pt x="38" y="40"/>
                      <a:pt x="38" y="40"/>
                      <a:pt x="38" y="40"/>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8" y="39"/>
                      <a:pt x="38" y="39"/>
                      <a:pt x="38"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9"/>
                      <a:pt x="37" y="39"/>
                      <a:pt x="37" y="39"/>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26"/>
                      <a:pt x="37" y="26"/>
                      <a:pt x="37" y="26"/>
                    </a:cubicBezTo>
                    <a:cubicBezTo>
                      <a:pt x="37" y="26"/>
                      <a:pt x="37" y="26"/>
                      <a:pt x="37" y="26"/>
                    </a:cubicBezTo>
                    <a:cubicBezTo>
                      <a:pt x="37" y="26"/>
                      <a:pt x="37" y="26"/>
                      <a:pt x="37"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4" y="19"/>
                      <a:pt x="44" y="19"/>
                      <a:pt x="44" y="19"/>
                    </a:cubicBezTo>
                    <a:cubicBezTo>
                      <a:pt x="43" y="19"/>
                      <a:pt x="43" y="19"/>
                      <a:pt x="43" y="19"/>
                    </a:cubicBezTo>
                    <a:cubicBezTo>
                      <a:pt x="43" y="19"/>
                      <a:pt x="43" y="19"/>
                      <a:pt x="43" y="19"/>
                    </a:cubicBezTo>
                    <a:cubicBezTo>
                      <a:pt x="43" y="19"/>
                      <a:pt x="43" y="19"/>
                      <a:pt x="43" y="19"/>
                    </a:cubicBezTo>
                    <a:cubicBezTo>
                      <a:pt x="43" y="19"/>
                      <a:pt x="43" y="19"/>
                      <a:pt x="43" y="19"/>
                    </a:cubicBezTo>
                    <a:cubicBezTo>
                      <a:pt x="43" y="19"/>
                      <a:pt x="43" y="19"/>
                      <a:pt x="43"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8" y="19"/>
                      <a:pt x="38" y="19"/>
                      <a:pt x="38" y="19"/>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6" y="5"/>
                      <a:pt x="36" y="5"/>
                      <a:pt x="36" y="5"/>
                    </a:cubicBezTo>
                    <a:cubicBezTo>
                      <a:pt x="36" y="5"/>
                      <a:pt x="36" y="5"/>
                      <a:pt x="36" y="5"/>
                    </a:cubicBezTo>
                    <a:cubicBezTo>
                      <a:pt x="34" y="5"/>
                      <a:pt x="34" y="5"/>
                      <a:pt x="34" y="5"/>
                    </a:cubicBezTo>
                    <a:cubicBezTo>
                      <a:pt x="34" y="5"/>
                      <a:pt x="34" y="5"/>
                      <a:pt x="34" y="5"/>
                    </a:cubicBezTo>
                    <a:cubicBezTo>
                      <a:pt x="34" y="6"/>
                      <a:pt x="34" y="6"/>
                      <a:pt x="34"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6"/>
                      <a:pt x="34" y="6"/>
                      <a:pt x="34" y="6"/>
                    </a:cubicBezTo>
                    <a:cubicBezTo>
                      <a:pt x="32" y="6"/>
                      <a:pt x="32" y="6"/>
                      <a:pt x="32" y="6"/>
                    </a:cubicBezTo>
                    <a:cubicBezTo>
                      <a:pt x="32" y="6"/>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1"/>
                      <a:pt x="7" y="1"/>
                      <a:pt x="7" y="1"/>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3" y="2"/>
                      <a:pt x="3" y="2"/>
                      <a:pt x="3" y="3"/>
                    </a:cubicBezTo>
                    <a:cubicBezTo>
                      <a:pt x="3" y="3"/>
                      <a:pt x="4" y="3"/>
                      <a:pt x="4" y="4"/>
                    </a:cubicBezTo>
                    <a:cubicBezTo>
                      <a:pt x="4" y="5"/>
                      <a:pt x="5" y="6"/>
                      <a:pt x="5" y="7"/>
                    </a:cubicBezTo>
                    <a:cubicBezTo>
                      <a:pt x="5" y="8"/>
                      <a:pt x="6" y="8"/>
                      <a:pt x="6" y="9"/>
                    </a:cubicBezTo>
                    <a:cubicBezTo>
                      <a:pt x="6" y="10"/>
                      <a:pt x="6" y="10"/>
                      <a:pt x="6" y="11"/>
                    </a:cubicBezTo>
                    <a:cubicBezTo>
                      <a:pt x="6" y="11"/>
                      <a:pt x="5" y="11"/>
                      <a:pt x="5" y="12"/>
                    </a:cubicBezTo>
                    <a:cubicBezTo>
                      <a:pt x="5" y="12"/>
                      <a:pt x="5" y="13"/>
                      <a:pt x="5" y="13"/>
                    </a:cubicBezTo>
                    <a:cubicBezTo>
                      <a:pt x="6" y="14"/>
                      <a:pt x="6" y="15"/>
                      <a:pt x="7" y="16"/>
                    </a:cubicBezTo>
                    <a:cubicBezTo>
                      <a:pt x="7" y="17"/>
                      <a:pt x="8" y="18"/>
                      <a:pt x="8" y="19"/>
                    </a:cubicBezTo>
                    <a:cubicBezTo>
                      <a:pt x="8" y="20"/>
                      <a:pt x="8" y="21"/>
                      <a:pt x="8" y="22"/>
                    </a:cubicBezTo>
                    <a:cubicBezTo>
                      <a:pt x="7" y="22"/>
                      <a:pt x="7" y="23"/>
                      <a:pt x="7" y="24"/>
                    </a:cubicBezTo>
                    <a:cubicBezTo>
                      <a:pt x="7" y="24"/>
                      <a:pt x="6" y="24"/>
                      <a:pt x="6" y="24"/>
                    </a:cubicBezTo>
                    <a:cubicBezTo>
                      <a:pt x="5" y="25"/>
                      <a:pt x="4" y="26"/>
                      <a:pt x="4" y="27"/>
                    </a:cubicBezTo>
                    <a:cubicBezTo>
                      <a:pt x="3" y="27"/>
                      <a:pt x="3" y="28"/>
                      <a:pt x="3" y="29"/>
                    </a:cubicBezTo>
                    <a:cubicBezTo>
                      <a:pt x="2" y="33"/>
                      <a:pt x="2" y="33"/>
                      <a:pt x="2" y="33"/>
                    </a:cubicBezTo>
                    <a:cubicBezTo>
                      <a:pt x="2" y="34"/>
                      <a:pt x="2" y="35"/>
                      <a:pt x="1" y="35"/>
                    </a:cubicBezTo>
                    <a:cubicBezTo>
                      <a:pt x="1" y="36"/>
                      <a:pt x="0" y="36"/>
                      <a:pt x="0" y="36"/>
                    </a:cubicBezTo>
                    <a:cubicBezTo>
                      <a:pt x="0" y="37"/>
                      <a:pt x="1" y="37"/>
                      <a:pt x="1" y="37"/>
                    </a:cubicBezTo>
                    <a:cubicBezTo>
                      <a:pt x="1" y="38"/>
                      <a:pt x="1" y="39"/>
                      <a:pt x="1" y="40"/>
                    </a:cubicBezTo>
                    <a:cubicBezTo>
                      <a:pt x="0" y="41"/>
                      <a:pt x="0" y="41"/>
                      <a:pt x="0" y="41"/>
                    </a:cubicBezTo>
                    <a:cubicBezTo>
                      <a:pt x="0" y="41"/>
                      <a:pt x="0" y="41"/>
                      <a:pt x="0" y="41"/>
                    </a:cubicBezTo>
                    <a:cubicBezTo>
                      <a:pt x="0" y="41"/>
                      <a:pt x="0"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29" name="Freeform 287"/>
              <p:cNvSpPr/>
              <p:nvPr/>
            </p:nvSpPr>
            <p:spPr bwMode="auto">
              <a:xfrm>
                <a:off x="2841" y="2573"/>
                <a:ext cx="21" cy="21"/>
              </a:xfrm>
              <a:custGeom>
                <a:avLst/>
                <a:gdLst>
                  <a:gd name="T0" fmla="*/ 8 w 8"/>
                  <a:gd name="T1" fmla="*/ 3 h 8"/>
                  <a:gd name="T2" fmla="*/ 8 w 8"/>
                  <a:gd name="T3" fmla="*/ 2 h 8"/>
                  <a:gd name="T4" fmla="*/ 8 w 8"/>
                  <a:gd name="T5" fmla="*/ 2 h 8"/>
                  <a:gd name="T6" fmla="*/ 7 w 8"/>
                  <a:gd name="T7" fmla="*/ 2 h 8"/>
                  <a:gd name="T8" fmla="*/ 7 w 8"/>
                  <a:gd name="T9" fmla="*/ 2 h 8"/>
                  <a:gd name="T10" fmla="*/ 7 w 8"/>
                  <a:gd name="T11" fmla="*/ 1 h 8"/>
                  <a:gd name="T12" fmla="*/ 7 w 8"/>
                  <a:gd name="T13" fmla="*/ 1 h 8"/>
                  <a:gd name="T14" fmla="*/ 6 w 8"/>
                  <a:gd name="T15" fmla="*/ 1 h 8"/>
                  <a:gd name="T16" fmla="*/ 6 w 8"/>
                  <a:gd name="T17" fmla="*/ 1 h 8"/>
                  <a:gd name="T18" fmla="*/ 6 w 8"/>
                  <a:gd name="T19" fmla="*/ 1 h 8"/>
                  <a:gd name="T20" fmla="*/ 6 w 8"/>
                  <a:gd name="T21" fmla="*/ 0 h 8"/>
                  <a:gd name="T22" fmla="*/ 5 w 8"/>
                  <a:gd name="T23" fmla="*/ 0 h 8"/>
                  <a:gd name="T24" fmla="*/ 5 w 8"/>
                  <a:gd name="T25" fmla="*/ 1 h 8"/>
                  <a:gd name="T26" fmla="*/ 5 w 8"/>
                  <a:gd name="T27" fmla="*/ 1 h 8"/>
                  <a:gd name="T28" fmla="*/ 4 w 8"/>
                  <a:gd name="T29" fmla="*/ 1 h 8"/>
                  <a:gd name="T30" fmla="*/ 4 w 8"/>
                  <a:gd name="T31" fmla="*/ 1 h 8"/>
                  <a:gd name="T32" fmla="*/ 4 w 8"/>
                  <a:gd name="T33" fmla="*/ 1 h 8"/>
                  <a:gd name="T34" fmla="*/ 3 w 8"/>
                  <a:gd name="T35" fmla="*/ 1 h 8"/>
                  <a:gd name="T36" fmla="*/ 3 w 8"/>
                  <a:gd name="T37" fmla="*/ 2 h 8"/>
                  <a:gd name="T38" fmla="*/ 2 w 8"/>
                  <a:gd name="T39" fmla="*/ 2 h 8"/>
                  <a:gd name="T40" fmla="*/ 2 w 8"/>
                  <a:gd name="T41" fmla="*/ 2 h 8"/>
                  <a:gd name="T42" fmla="*/ 2 w 8"/>
                  <a:gd name="T43" fmla="*/ 3 h 8"/>
                  <a:gd name="T44" fmla="*/ 2 w 8"/>
                  <a:gd name="T45" fmla="*/ 3 h 8"/>
                  <a:gd name="T46" fmla="*/ 2 w 8"/>
                  <a:gd name="T47" fmla="*/ 3 h 8"/>
                  <a:gd name="T48" fmla="*/ 1 w 8"/>
                  <a:gd name="T49" fmla="*/ 3 h 8"/>
                  <a:gd name="T50" fmla="*/ 1 w 8"/>
                  <a:gd name="T51" fmla="*/ 4 h 8"/>
                  <a:gd name="T52" fmla="*/ 1 w 8"/>
                  <a:gd name="T53" fmla="*/ 4 h 8"/>
                  <a:gd name="T54" fmla="*/ 1 w 8"/>
                  <a:gd name="T55" fmla="*/ 4 h 8"/>
                  <a:gd name="T56" fmla="*/ 0 w 8"/>
                  <a:gd name="T57" fmla="*/ 4 h 8"/>
                  <a:gd name="T58" fmla="*/ 0 w 8"/>
                  <a:gd name="T59" fmla="*/ 5 h 8"/>
                  <a:gd name="T60" fmla="*/ 1 w 8"/>
                  <a:gd name="T61" fmla="*/ 5 h 8"/>
                  <a:gd name="T62" fmla="*/ 1 w 8"/>
                  <a:gd name="T63" fmla="*/ 5 h 8"/>
                  <a:gd name="T64" fmla="*/ 1 w 8"/>
                  <a:gd name="T65" fmla="*/ 6 h 8"/>
                  <a:gd name="T66" fmla="*/ 1 w 8"/>
                  <a:gd name="T67" fmla="*/ 6 h 8"/>
                  <a:gd name="T68" fmla="*/ 1 w 8"/>
                  <a:gd name="T69" fmla="*/ 6 h 8"/>
                  <a:gd name="T70" fmla="*/ 1 w 8"/>
                  <a:gd name="T71" fmla="*/ 6 h 8"/>
                  <a:gd name="T72" fmla="*/ 1 w 8"/>
                  <a:gd name="T73" fmla="*/ 7 h 8"/>
                  <a:gd name="T74" fmla="*/ 2 w 8"/>
                  <a:gd name="T75" fmla="*/ 7 h 8"/>
                  <a:gd name="T76" fmla="*/ 2 w 8"/>
                  <a:gd name="T77" fmla="*/ 7 h 8"/>
                  <a:gd name="T78" fmla="*/ 2 w 8"/>
                  <a:gd name="T79" fmla="*/ 7 h 8"/>
                  <a:gd name="T80" fmla="*/ 2 w 8"/>
                  <a:gd name="T81" fmla="*/ 8 h 8"/>
                  <a:gd name="T82" fmla="*/ 3 w 8"/>
                  <a:gd name="T83" fmla="*/ 8 h 8"/>
                  <a:gd name="T84" fmla="*/ 3 w 8"/>
                  <a:gd name="T85" fmla="*/ 8 h 8"/>
                  <a:gd name="T86" fmla="*/ 3 w 8"/>
                  <a:gd name="T87" fmla="*/ 8 h 8"/>
                  <a:gd name="T88" fmla="*/ 4 w 8"/>
                  <a:gd name="T89" fmla="*/ 8 h 8"/>
                  <a:gd name="T90" fmla="*/ 4 w 8"/>
                  <a:gd name="T91" fmla="*/ 7 h 8"/>
                  <a:gd name="T92" fmla="*/ 4 w 8"/>
                  <a:gd name="T93" fmla="*/ 7 h 8"/>
                  <a:gd name="T94" fmla="*/ 4 w 8"/>
                  <a:gd name="T95" fmla="*/ 7 h 8"/>
                  <a:gd name="T96" fmla="*/ 4 w 8"/>
                  <a:gd name="T97" fmla="*/ 6 h 8"/>
                  <a:gd name="T98" fmla="*/ 5 w 8"/>
                  <a:gd name="T99" fmla="*/ 6 h 8"/>
                  <a:gd name="T100" fmla="*/ 5 w 8"/>
                  <a:gd name="T101" fmla="*/ 6 h 8"/>
                  <a:gd name="T102" fmla="*/ 6 w 8"/>
                  <a:gd name="T103" fmla="*/ 6 h 8"/>
                  <a:gd name="T104" fmla="*/ 6 w 8"/>
                  <a:gd name="T105" fmla="*/ 6 h 8"/>
                  <a:gd name="T106" fmla="*/ 7 w 8"/>
                  <a:gd name="T107" fmla="*/ 6 h 8"/>
                  <a:gd name="T108" fmla="*/ 7 w 8"/>
                  <a:gd name="T109" fmla="*/ 5 h 8"/>
                  <a:gd name="T110" fmla="*/ 7 w 8"/>
                  <a:gd name="T111" fmla="*/ 5 h 8"/>
                  <a:gd name="T112" fmla="*/ 7 w 8"/>
                  <a:gd name="T113" fmla="*/ 5 h 8"/>
                  <a:gd name="T114" fmla="*/ 7 w 8"/>
                  <a:gd name="T115" fmla="*/ 4 h 8"/>
                  <a:gd name="T116" fmla="*/ 8 w 8"/>
                  <a:gd name="T117" fmla="*/ 4 h 8"/>
                  <a:gd name="T118" fmla="*/ 8 w 8"/>
                  <a:gd name="T119" fmla="*/ 3 h 8"/>
                  <a:gd name="T120" fmla="*/ 8 w 8"/>
                  <a:gd name="T121" fmla="*/ 3 h 8"/>
                  <a:gd name="T122" fmla="*/ 8 w 8"/>
                  <a:gd name="T1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8">
                    <a:moveTo>
                      <a:pt x="8" y="3"/>
                    </a:move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0" name="Freeform 288"/>
              <p:cNvSpPr/>
              <p:nvPr/>
            </p:nvSpPr>
            <p:spPr bwMode="auto">
              <a:xfrm>
                <a:off x="2696" y="2460"/>
                <a:ext cx="126" cy="115"/>
              </a:xfrm>
              <a:custGeom>
                <a:avLst/>
                <a:gdLst>
                  <a:gd name="T0" fmla="*/ 18 w 48"/>
                  <a:gd name="T1" fmla="*/ 43 h 44"/>
                  <a:gd name="T2" fmla="*/ 18 w 48"/>
                  <a:gd name="T3" fmla="*/ 42 h 44"/>
                  <a:gd name="T4" fmla="*/ 18 w 48"/>
                  <a:gd name="T5" fmla="*/ 41 h 44"/>
                  <a:gd name="T6" fmla="*/ 20 w 48"/>
                  <a:gd name="T7" fmla="*/ 41 h 44"/>
                  <a:gd name="T8" fmla="*/ 20 w 48"/>
                  <a:gd name="T9" fmla="*/ 42 h 44"/>
                  <a:gd name="T10" fmla="*/ 21 w 48"/>
                  <a:gd name="T11" fmla="*/ 42 h 44"/>
                  <a:gd name="T12" fmla="*/ 21 w 48"/>
                  <a:gd name="T13" fmla="*/ 43 h 44"/>
                  <a:gd name="T14" fmla="*/ 22 w 48"/>
                  <a:gd name="T15" fmla="*/ 44 h 44"/>
                  <a:gd name="T16" fmla="*/ 23 w 48"/>
                  <a:gd name="T17" fmla="*/ 44 h 44"/>
                  <a:gd name="T18" fmla="*/ 23 w 48"/>
                  <a:gd name="T19" fmla="*/ 44 h 44"/>
                  <a:gd name="T20" fmla="*/ 25 w 48"/>
                  <a:gd name="T21" fmla="*/ 44 h 44"/>
                  <a:gd name="T22" fmla="*/ 26 w 48"/>
                  <a:gd name="T23" fmla="*/ 44 h 44"/>
                  <a:gd name="T24" fmla="*/ 27 w 48"/>
                  <a:gd name="T25" fmla="*/ 44 h 44"/>
                  <a:gd name="T26" fmla="*/ 28 w 48"/>
                  <a:gd name="T27" fmla="*/ 43 h 44"/>
                  <a:gd name="T28" fmla="*/ 28 w 48"/>
                  <a:gd name="T29" fmla="*/ 43 h 44"/>
                  <a:gd name="T30" fmla="*/ 29 w 48"/>
                  <a:gd name="T31" fmla="*/ 42 h 44"/>
                  <a:gd name="T32" fmla="*/ 33 w 48"/>
                  <a:gd name="T33" fmla="*/ 4 h 44"/>
                  <a:gd name="T34" fmla="*/ 39 w 48"/>
                  <a:gd name="T35" fmla="*/ 3 h 44"/>
                  <a:gd name="T36" fmla="*/ 42 w 48"/>
                  <a:gd name="T37" fmla="*/ 3 h 44"/>
                  <a:gd name="T38" fmla="*/ 42 w 48"/>
                  <a:gd name="T39" fmla="*/ 4 h 44"/>
                  <a:gd name="T40" fmla="*/ 43 w 48"/>
                  <a:gd name="T41" fmla="*/ 4 h 44"/>
                  <a:gd name="T42" fmla="*/ 43 w 48"/>
                  <a:gd name="T43" fmla="*/ 4 h 44"/>
                  <a:gd name="T44" fmla="*/ 44 w 48"/>
                  <a:gd name="T45" fmla="*/ 4 h 44"/>
                  <a:gd name="T46" fmla="*/ 44 w 48"/>
                  <a:gd name="T47" fmla="*/ 3 h 44"/>
                  <a:gd name="T48" fmla="*/ 45 w 48"/>
                  <a:gd name="T49" fmla="*/ 3 h 44"/>
                  <a:gd name="T50" fmla="*/ 46 w 48"/>
                  <a:gd name="T51" fmla="*/ 3 h 44"/>
                  <a:gd name="T52" fmla="*/ 46 w 48"/>
                  <a:gd name="T53" fmla="*/ 3 h 44"/>
                  <a:gd name="T54" fmla="*/ 47 w 48"/>
                  <a:gd name="T55" fmla="*/ 2 h 44"/>
                  <a:gd name="T56" fmla="*/ 48 w 48"/>
                  <a:gd name="T57" fmla="*/ 2 h 44"/>
                  <a:gd name="T58" fmla="*/ 48 w 48"/>
                  <a:gd name="T59" fmla="*/ 2 h 44"/>
                  <a:gd name="T60" fmla="*/ 47 w 48"/>
                  <a:gd name="T61" fmla="*/ 2 h 44"/>
                  <a:gd name="T62" fmla="*/ 46 w 48"/>
                  <a:gd name="T63" fmla="*/ 2 h 44"/>
                  <a:gd name="T64" fmla="*/ 44 w 48"/>
                  <a:gd name="T65" fmla="*/ 2 h 44"/>
                  <a:gd name="T66" fmla="*/ 42 w 48"/>
                  <a:gd name="T67" fmla="*/ 2 h 44"/>
                  <a:gd name="T68" fmla="*/ 41 w 48"/>
                  <a:gd name="T69" fmla="*/ 2 h 44"/>
                  <a:gd name="T70" fmla="*/ 39 w 48"/>
                  <a:gd name="T71" fmla="*/ 3 h 44"/>
                  <a:gd name="T72" fmla="*/ 38 w 48"/>
                  <a:gd name="T73" fmla="*/ 3 h 44"/>
                  <a:gd name="T74" fmla="*/ 36 w 48"/>
                  <a:gd name="T75" fmla="*/ 3 h 44"/>
                  <a:gd name="T76" fmla="*/ 34 w 48"/>
                  <a:gd name="T77" fmla="*/ 3 h 44"/>
                  <a:gd name="T78" fmla="*/ 33 w 48"/>
                  <a:gd name="T79" fmla="*/ 4 h 44"/>
                  <a:gd name="T80" fmla="*/ 32 w 48"/>
                  <a:gd name="T81" fmla="*/ 3 h 44"/>
                  <a:gd name="T82" fmla="*/ 30 w 48"/>
                  <a:gd name="T83" fmla="*/ 3 h 44"/>
                  <a:gd name="T84" fmla="*/ 29 w 48"/>
                  <a:gd name="T85" fmla="*/ 3 h 44"/>
                  <a:gd name="T86" fmla="*/ 29 w 48"/>
                  <a:gd name="T87" fmla="*/ 3 h 44"/>
                  <a:gd name="T88" fmla="*/ 27 w 48"/>
                  <a:gd name="T89" fmla="*/ 3 h 44"/>
                  <a:gd name="T90" fmla="*/ 25 w 48"/>
                  <a:gd name="T91" fmla="*/ 2 h 44"/>
                  <a:gd name="T92" fmla="*/ 25 w 48"/>
                  <a:gd name="T93" fmla="*/ 2 h 44"/>
                  <a:gd name="T94" fmla="*/ 24 w 48"/>
                  <a:gd name="T95" fmla="*/ 1 h 44"/>
                  <a:gd name="T96" fmla="*/ 8 w 48"/>
                  <a:gd name="T97" fmla="*/ 1 h 44"/>
                  <a:gd name="T98" fmla="*/ 8 w 48"/>
                  <a:gd name="T99" fmla="*/ 1 h 44"/>
                  <a:gd name="T100" fmla="*/ 7 w 48"/>
                  <a:gd name="T101" fmla="*/ 0 h 44"/>
                  <a:gd name="T102" fmla="*/ 6 w 48"/>
                  <a:gd name="T103" fmla="*/ 0 h 44"/>
                  <a:gd name="T104" fmla="*/ 5 w 48"/>
                  <a:gd name="T105" fmla="*/ 0 h 44"/>
                  <a:gd name="T106" fmla="*/ 4 w 48"/>
                  <a:gd name="T107" fmla="*/ 0 h 44"/>
                  <a:gd name="T108" fmla="*/ 4 w 48"/>
                  <a:gd name="T109" fmla="*/ 0 h 44"/>
                  <a:gd name="T110" fmla="*/ 2 w 48"/>
                  <a:gd name="T111" fmla="*/ 0 h 44"/>
                  <a:gd name="T112" fmla="*/ 1 w 48"/>
                  <a:gd name="T113" fmla="*/ 1 h 44"/>
                  <a:gd name="T114" fmla="*/ 6 w 48"/>
                  <a:gd name="T115" fmla="*/ 12 h 44"/>
                  <a:gd name="T116" fmla="*/ 12 w 48"/>
                  <a:gd name="T11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4">
                    <a:moveTo>
                      <a:pt x="17" y="43"/>
                    </a:move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2"/>
                      <a:pt x="29" y="42"/>
                      <a:pt x="29" y="42"/>
                    </a:cubicBezTo>
                    <a:cubicBezTo>
                      <a:pt x="29" y="42"/>
                      <a:pt x="29" y="42"/>
                      <a:pt x="29" y="42"/>
                    </a:cubicBezTo>
                    <a:cubicBezTo>
                      <a:pt x="29" y="42"/>
                      <a:pt x="29" y="42"/>
                      <a:pt x="29" y="42"/>
                    </a:cubicBezTo>
                    <a:cubicBezTo>
                      <a:pt x="29" y="42"/>
                      <a:pt x="29" y="42"/>
                      <a:pt x="29" y="42"/>
                    </a:cubicBezTo>
                    <a:cubicBezTo>
                      <a:pt x="30" y="42"/>
                      <a:pt x="30" y="42"/>
                      <a:pt x="30" y="42"/>
                    </a:cubicBezTo>
                    <a:cubicBezTo>
                      <a:pt x="30" y="42"/>
                      <a:pt x="30" y="42"/>
                      <a:pt x="30" y="42"/>
                    </a:cubicBezTo>
                    <a:cubicBezTo>
                      <a:pt x="30" y="18"/>
                      <a:pt x="30" y="18"/>
                      <a:pt x="30" y="18"/>
                    </a:cubicBezTo>
                    <a:cubicBezTo>
                      <a:pt x="30" y="18"/>
                      <a:pt x="30" y="18"/>
                      <a:pt x="30" y="18"/>
                    </a:cubicBezTo>
                    <a:cubicBezTo>
                      <a:pt x="30" y="18"/>
                      <a:pt x="30" y="18"/>
                      <a:pt x="30" y="18"/>
                    </a:cubicBezTo>
                    <a:cubicBezTo>
                      <a:pt x="33" y="18"/>
                      <a:pt x="33" y="18"/>
                      <a:pt x="33" y="18"/>
                    </a:cubicBezTo>
                    <a:cubicBezTo>
                      <a:pt x="33" y="4"/>
                      <a:pt x="33" y="4"/>
                      <a:pt x="33" y="4"/>
                    </a:cubicBezTo>
                    <a:cubicBezTo>
                      <a:pt x="33" y="4"/>
                      <a:pt x="33" y="4"/>
                      <a:pt x="33" y="4"/>
                    </a:cubicBezTo>
                    <a:cubicBezTo>
                      <a:pt x="35" y="4"/>
                      <a:pt x="35" y="4"/>
                      <a:pt x="35" y="4"/>
                    </a:cubicBezTo>
                    <a:cubicBezTo>
                      <a:pt x="36" y="4"/>
                      <a:pt x="36" y="4"/>
                      <a:pt x="36" y="4"/>
                    </a:cubicBezTo>
                    <a:cubicBezTo>
                      <a:pt x="36" y="4"/>
                      <a:pt x="36" y="4"/>
                      <a:pt x="36" y="4"/>
                    </a:cubicBezTo>
                    <a:cubicBezTo>
                      <a:pt x="36" y="4"/>
                      <a:pt x="36" y="4"/>
                      <a:pt x="36" y="4"/>
                    </a:cubicBezTo>
                    <a:cubicBezTo>
                      <a:pt x="37" y="4"/>
                      <a:pt x="37" y="4"/>
                      <a:pt x="37" y="4"/>
                    </a:cubicBezTo>
                    <a:cubicBezTo>
                      <a:pt x="38" y="4"/>
                      <a:pt x="38" y="4"/>
                      <a:pt x="38" y="4"/>
                    </a:cubicBezTo>
                    <a:cubicBezTo>
                      <a:pt x="38" y="4"/>
                      <a:pt x="38" y="4"/>
                      <a:pt x="38" y="4"/>
                    </a:cubicBezTo>
                    <a:cubicBezTo>
                      <a:pt x="39" y="3"/>
                      <a:pt x="39" y="3"/>
                      <a:pt x="39" y="3"/>
                    </a:cubicBezTo>
                    <a:cubicBezTo>
                      <a:pt x="39" y="3"/>
                      <a:pt x="39" y="3"/>
                      <a:pt x="39" y="3"/>
                    </a:cubicBezTo>
                    <a:cubicBezTo>
                      <a:pt x="39" y="3"/>
                      <a:pt x="39" y="3"/>
                      <a:pt x="39" y="3"/>
                    </a:cubicBezTo>
                    <a:cubicBezTo>
                      <a:pt x="40" y="3"/>
                      <a:pt x="40" y="3"/>
                      <a:pt x="40" y="3"/>
                    </a:cubicBezTo>
                    <a:cubicBezTo>
                      <a:pt x="41" y="3"/>
                      <a:pt x="41" y="3"/>
                      <a:pt x="41" y="3"/>
                    </a:cubicBezTo>
                    <a:cubicBezTo>
                      <a:pt x="41" y="3"/>
                      <a:pt x="41" y="3"/>
                      <a:pt x="41"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3"/>
                      <a:pt x="42" y="3"/>
                      <a:pt x="42" y="3"/>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4"/>
                      <a:pt x="44" y="4"/>
                      <a:pt x="44" y="4"/>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5" y="3"/>
                      <a:pt x="45" y="3"/>
                      <a:pt x="45"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1"/>
                      <a:pt x="47" y="1"/>
                      <a:pt x="47" y="1"/>
                    </a:cubicBezTo>
                    <a:cubicBezTo>
                      <a:pt x="46" y="1"/>
                      <a:pt x="46" y="1"/>
                      <a:pt x="46" y="1"/>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1" y="2"/>
                      <a:pt x="1" y="4"/>
                      <a:pt x="2" y="5"/>
                    </a:cubicBezTo>
                    <a:cubicBezTo>
                      <a:pt x="4" y="7"/>
                      <a:pt x="4" y="10"/>
                      <a:pt x="6" y="12"/>
                    </a:cubicBezTo>
                    <a:cubicBezTo>
                      <a:pt x="7" y="14"/>
                      <a:pt x="7" y="16"/>
                      <a:pt x="9" y="17"/>
                    </a:cubicBezTo>
                    <a:cubicBezTo>
                      <a:pt x="9" y="19"/>
                      <a:pt x="10" y="20"/>
                      <a:pt x="10" y="21"/>
                    </a:cubicBezTo>
                    <a:cubicBezTo>
                      <a:pt x="10" y="21"/>
                      <a:pt x="10" y="21"/>
                      <a:pt x="10" y="22"/>
                    </a:cubicBezTo>
                    <a:cubicBezTo>
                      <a:pt x="10" y="24"/>
                      <a:pt x="10" y="24"/>
                      <a:pt x="10" y="24"/>
                    </a:cubicBezTo>
                    <a:cubicBezTo>
                      <a:pt x="10" y="25"/>
                      <a:pt x="10" y="26"/>
                      <a:pt x="10" y="26"/>
                    </a:cubicBezTo>
                    <a:cubicBezTo>
                      <a:pt x="10" y="27"/>
                      <a:pt x="10" y="27"/>
                      <a:pt x="10" y="27"/>
                    </a:cubicBezTo>
                    <a:cubicBezTo>
                      <a:pt x="11" y="28"/>
                      <a:pt x="11" y="29"/>
                      <a:pt x="11" y="29"/>
                    </a:cubicBezTo>
                    <a:cubicBezTo>
                      <a:pt x="12" y="30"/>
                      <a:pt x="11" y="31"/>
                      <a:pt x="11" y="32"/>
                    </a:cubicBezTo>
                    <a:cubicBezTo>
                      <a:pt x="11" y="34"/>
                      <a:pt x="12" y="35"/>
                      <a:pt x="12" y="36"/>
                    </a:cubicBezTo>
                    <a:cubicBezTo>
                      <a:pt x="13" y="37"/>
                      <a:pt x="13" y="39"/>
                      <a:pt x="14" y="40"/>
                    </a:cubicBezTo>
                    <a:cubicBezTo>
                      <a:pt x="14" y="41"/>
                      <a:pt x="15" y="41"/>
                      <a:pt x="15" y="42"/>
                    </a:cubicBezTo>
                    <a:cubicBezTo>
                      <a:pt x="16" y="42"/>
                      <a:pt x="16" y="43"/>
                      <a:pt x="17" y="43"/>
                    </a:cubicBezTo>
                    <a:cubicBezTo>
                      <a:pt x="17" y="43"/>
                      <a:pt x="17" y="43"/>
                      <a:pt x="17" y="43"/>
                    </a:cubicBezTo>
                    <a:cubicBezTo>
                      <a:pt x="17" y="43"/>
                      <a:pt x="17" y="43"/>
                      <a:pt x="17"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1" name="Freeform 289"/>
              <p:cNvSpPr>
                <a:spLocks noEditPoints="1"/>
              </p:cNvSpPr>
              <p:nvPr/>
            </p:nvSpPr>
            <p:spPr bwMode="auto">
              <a:xfrm>
                <a:off x="2741" y="2510"/>
                <a:ext cx="155" cy="128"/>
              </a:xfrm>
              <a:custGeom>
                <a:avLst/>
                <a:gdLst>
                  <a:gd name="T0" fmla="*/ 53 w 59"/>
                  <a:gd name="T1" fmla="*/ 19 h 49"/>
                  <a:gd name="T2" fmla="*/ 52 w 59"/>
                  <a:gd name="T3" fmla="*/ 18 h 49"/>
                  <a:gd name="T4" fmla="*/ 52 w 59"/>
                  <a:gd name="T5" fmla="*/ 15 h 49"/>
                  <a:gd name="T6" fmla="*/ 53 w 59"/>
                  <a:gd name="T7" fmla="*/ 13 h 49"/>
                  <a:gd name="T8" fmla="*/ 55 w 59"/>
                  <a:gd name="T9" fmla="*/ 13 h 49"/>
                  <a:gd name="T10" fmla="*/ 55 w 59"/>
                  <a:gd name="T11" fmla="*/ 8 h 49"/>
                  <a:gd name="T12" fmla="*/ 54 w 59"/>
                  <a:gd name="T13" fmla="*/ 5 h 49"/>
                  <a:gd name="T14" fmla="*/ 53 w 59"/>
                  <a:gd name="T15" fmla="*/ 1 h 49"/>
                  <a:gd name="T16" fmla="*/ 50 w 59"/>
                  <a:gd name="T17" fmla="*/ 0 h 49"/>
                  <a:gd name="T18" fmla="*/ 48 w 59"/>
                  <a:gd name="T19" fmla="*/ 0 h 49"/>
                  <a:gd name="T20" fmla="*/ 46 w 59"/>
                  <a:gd name="T21" fmla="*/ 0 h 49"/>
                  <a:gd name="T22" fmla="*/ 44 w 59"/>
                  <a:gd name="T23" fmla="*/ 1 h 49"/>
                  <a:gd name="T24" fmla="*/ 42 w 59"/>
                  <a:gd name="T25" fmla="*/ 2 h 49"/>
                  <a:gd name="T26" fmla="*/ 41 w 59"/>
                  <a:gd name="T27" fmla="*/ 3 h 49"/>
                  <a:gd name="T28" fmla="*/ 40 w 59"/>
                  <a:gd name="T29" fmla="*/ 4 h 49"/>
                  <a:gd name="T30" fmla="*/ 38 w 59"/>
                  <a:gd name="T31" fmla="*/ 5 h 49"/>
                  <a:gd name="T32" fmla="*/ 38 w 59"/>
                  <a:gd name="T33" fmla="*/ 7 h 49"/>
                  <a:gd name="T34" fmla="*/ 37 w 59"/>
                  <a:gd name="T35" fmla="*/ 8 h 49"/>
                  <a:gd name="T36" fmla="*/ 35 w 59"/>
                  <a:gd name="T37" fmla="*/ 9 h 49"/>
                  <a:gd name="T38" fmla="*/ 34 w 59"/>
                  <a:gd name="T39" fmla="*/ 11 h 49"/>
                  <a:gd name="T40" fmla="*/ 33 w 59"/>
                  <a:gd name="T41" fmla="*/ 13 h 49"/>
                  <a:gd name="T42" fmla="*/ 31 w 59"/>
                  <a:gd name="T43" fmla="*/ 13 h 49"/>
                  <a:gd name="T44" fmla="*/ 29 w 59"/>
                  <a:gd name="T45" fmla="*/ 13 h 49"/>
                  <a:gd name="T46" fmla="*/ 27 w 59"/>
                  <a:gd name="T47" fmla="*/ 13 h 49"/>
                  <a:gd name="T48" fmla="*/ 26 w 59"/>
                  <a:gd name="T49" fmla="*/ 12 h 49"/>
                  <a:gd name="T50" fmla="*/ 24 w 59"/>
                  <a:gd name="T51" fmla="*/ 12 h 49"/>
                  <a:gd name="T52" fmla="*/ 23 w 59"/>
                  <a:gd name="T53" fmla="*/ 13 h 49"/>
                  <a:gd name="T54" fmla="*/ 23 w 59"/>
                  <a:gd name="T55" fmla="*/ 14 h 49"/>
                  <a:gd name="T56" fmla="*/ 22 w 59"/>
                  <a:gd name="T57" fmla="*/ 15 h 49"/>
                  <a:gd name="T58" fmla="*/ 20 w 59"/>
                  <a:gd name="T59" fmla="*/ 17 h 49"/>
                  <a:gd name="T60" fmla="*/ 18 w 59"/>
                  <a:gd name="T61" fmla="*/ 18 h 49"/>
                  <a:gd name="T62" fmla="*/ 16 w 59"/>
                  <a:gd name="T63" fmla="*/ 18 h 49"/>
                  <a:gd name="T64" fmla="*/ 15 w 59"/>
                  <a:gd name="T65" fmla="*/ 16 h 49"/>
                  <a:gd name="T66" fmla="*/ 16 w 59"/>
                  <a:gd name="T67" fmla="*/ 15 h 49"/>
                  <a:gd name="T68" fmla="*/ 15 w 59"/>
                  <a:gd name="T69" fmla="*/ 13 h 49"/>
                  <a:gd name="T70" fmla="*/ 14 w 59"/>
                  <a:gd name="T71" fmla="*/ 11 h 49"/>
                  <a:gd name="T72" fmla="*/ 13 w 59"/>
                  <a:gd name="T73" fmla="*/ 10 h 49"/>
                  <a:gd name="T74" fmla="*/ 12 w 59"/>
                  <a:gd name="T75" fmla="*/ 24 h 49"/>
                  <a:gd name="T76" fmla="*/ 10 w 59"/>
                  <a:gd name="T77" fmla="*/ 25 h 49"/>
                  <a:gd name="T78" fmla="*/ 9 w 59"/>
                  <a:gd name="T79" fmla="*/ 26 h 49"/>
                  <a:gd name="T80" fmla="*/ 7 w 59"/>
                  <a:gd name="T81" fmla="*/ 25 h 49"/>
                  <a:gd name="T82" fmla="*/ 5 w 59"/>
                  <a:gd name="T83" fmla="*/ 25 h 49"/>
                  <a:gd name="T84" fmla="*/ 3 w 59"/>
                  <a:gd name="T85" fmla="*/ 24 h 49"/>
                  <a:gd name="T86" fmla="*/ 3 w 59"/>
                  <a:gd name="T87" fmla="*/ 23 h 49"/>
                  <a:gd name="T88" fmla="*/ 2 w 59"/>
                  <a:gd name="T89" fmla="*/ 23 h 49"/>
                  <a:gd name="T90" fmla="*/ 0 w 59"/>
                  <a:gd name="T91" fmla="*/ 24 h 49"/>
                  <a:gd name="T92" fmla="*/ 9 w 59"/>
                  <a:gd name="T93" fmla="*/ 46 h 49"/>
                  <a:gd name="T94" fmla="*/ 33 w 59"/>
                  <a:gd name="T95" fmla="*/ 45 h 49"/>
                  <a:gd name="T96" fmla="*/ 47 w 59"/>
                  <a:gd name="T97" fmla="*/ 28 h 49"/>
                  <a:gd name="T98" fmla="*/ 46 w 59"/>
                  <a:gd name="T99" fmla="*/ 29 h 49"/>
                  <a:gd name="T100" fmla="*/ 45 w 59"/>
                  <a:gd name="T101" fmla="*/ 30 h 49"/>
                  <a:gd name="T102" fmla="*/ 43 w 59"/>
                  <a:gd name="T103" fmla="*/ 30 h 49"/>
                  <a:gd name="T104" fmla="*/ 42 w 59"/>
                  <a:gd name="T105" fmla="*/ 32 h 49"/>
                  <a:gd name="T106" fmla="*/ 40 w 59"/>
                  <a:gd name="T107" fmla="*/ 32 h 49"/>
                  <a:gd name="T108" fmla="*/ 39 w 59"/>
                  <a:gd name="T109" fmla="*/ 31 h 49"/>
                  <a:gd name="T110" fmla="*/ 38 w 59"/>
                  <a:gd name="T111" fmla="*/ 30 h 49"/>
                  <a:gd name="T112" fmla="*/ 38 w 59"/>
                  <a:gd name="T113" fmla="*/ 28 h 49"/>
                  <a:gd name="T114" fmla="*/ 39 w 59"/>
                  <a:gd name="T115" fmla="*/ 27 h 49"/>
                  <a:gd name="T116" fmla="*/ 40 w 59"/>
                  <a:gd name="T117" fmla="*/ 26 h 49"/>
                  <a:gd name="T118" fmla="*/ 42 w 59"/>
                  <a:gd name="T119" fmla="*/ 25 h 49"/>
                  <a:gd name="T120" fmla="*/ 43 w 59"/>
                  <a:gd name="T121" fmla="*/ 24 h 49"/>
                  <a:gd name="T122" fmla="*/ 45 w 59"/>
                  <a:gd name="T123" fmla="*/ 25 h 49"/>
                  <a:gd name="T124" fmla="*/ 46 w 59"/>
                  <a:gd name="T125" fmla="*/ 2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49">
                    <a:moveTo>
                      <a:pt x="57" y="18"/>
                    </a:move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19"/>
                      <a:pt x="56"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2" y="14"/>
                      <a:pt x="52" y="14"/>
                      <a:pt x="52" y="14"/>
                    </a:cubicBezTo>
                    <a:cubicBezTo>
                      <a:pt x="53" y="14"/>
                      <a:pt x="53" y="14"/>
                      <a:pt x="53" y="14"/>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3" y="13"/>
                      <a:pt x="53" y="13"/>
                      <a:pt x="53"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6" y="12"/>
                      <a:pt x="56" y="12"/>
                      <a:pt x="56" y="12"/>
                    </a:cubicBezTo>
                    <a:cubicBezTo>
                      <a:pt x="56" y="12"/>
                      <a:pt x="56" y="12"/>
                      <a:pt x="56" y="12"/>
                    </a:cubicBezTo>
                    <a:cubicBezTo>
                      <a:pt x="56" y="10"/>
                      <a:pt x="56" y="10"/>
                      <a:pt x="56" y="10"/>
                    </a:cubicBezTo>
                    <a:cubicBezTo>
                      <a:pt x="56" y="10"/>
                      <a:pt x="56" y="10"/>
                      <a:pt x="56" y="10"/>
                    </a:cubicBezTo>
                    <a:cubicBezTo>
                      <a:pt x="55" y="10"/>
                      <a:pt x="55" y="10"/>
                      <a:pt x="55" y="10"/>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4" y="6"/>
                      <a:pt x="54" y="6"/>
                      <a:pt x="54" y="6"/>
                    </a:cubicBezTo>
                    <a:cubicBezTo>
                      <a:pt x="54" y="6"/>
                      <a:pt x="54" y="6"/>
                      <a:pt x="54" y="6"/>
                    </a:cubicBezTo>
                    <a:cubicBezTo>
                      <a:pt x="54" y="6"/>
                      <a:pt x="54" y="6"/>
                      <a:pt x="54" y="6"/>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5"/>
                      <a:pt x="54" y="5"/>
                      <a:pt x="54" y="5"/>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3" y="2"/>
                    </a:cubicBezTo>
                    <a:cubicBezTo>
                      <a:pt x="53" y="2"/>
                      <a:pt x="53" y="2"/>
                      <a:pt x="53" y="2"/>
                    </a:cubicBezTo>
                    <a:cubicBezTo>
                      <a:pt x="53" y="2"/>
                      <a:pt x="53" y="2"/>
                      <a:pt x="53" y="2"/>
                    </a:cubicBezTo>
                    <a:cubicBezTo>
                      <a:pt x="53" y="2"/>
                      <a:pt x="53" y="2"/>
                      <a:pt x="53" y="2"/>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1"/>
                      <a:pt x="51" y="1"/>
                      <a:pt x="51" y="1"/>
                    </a:cubicBezTo>
                    <a:cubicBezTo>
                      <a:pt x="51" y="0"/>
                      <a:pt x="51" y="0"/>
                      <a:pt x="51" y="0"/>
                    </a:cubicBezTo>
                    <a:cubicBezTo>
                      <a:pt x="51" y="1"/>
                      <a:pt x="51" y="1"/>
                      <a:pt x="51" y="1"/>
                    </a:cubicBezTo>
                    <a:cubicBezTo>
                      <a:pt x="51" y="1"/>
                      <a:pt x="50" y="1"/>
                      <a:pt x="50" y="0"/>
                    </a:cubicBezTo>
                    <a:cubicBezTo>
                      <a:pt x="50" y="0"/>
                      <a:pt x="50" y="0"/>
                      <a:pt x="50" y="0"/>
                    </a:cubicBezTo>
                    <a:cubicBezTo>
                      <a:pt x="50" y="0"/>
                      <a:pt x="50" y="0"/>
                      <a:pt x="50" y="0"/>
                    </a:cubicBezTo>
                    <a:cubicBezTo>
                      <a:pt x="50" y="0"/>
                      <a:pt x="50" y="0"/>
                      <a:pt x="50" y="0"/>
                    </a:cubicBezTo>
                    <a:cubicBezTo>
                      <a:pt x="50" y="1"/>
                      <a:pt x="50" y="1"/>
                      <a:pt x="50" y="1"/>
                    </a:cubicBezTo>
                    <a:cubicBezTo>
                      <a:pt x="49" y="1"/>
                      <a:pt x="49" y="1"/>
                      <a:pt x="49" y="1"/>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3"/>
                      <a:pt x="42" y="3"/>
                      <a:pt x="42" y="3"/>
                    </a:cubicBezTo>
                    <a:cubicBezTo>
                      <a:pt x="42" y="3"/>
                      <a:pt x="42" y="3"/>
                      <a:pt x="42"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8"/>
                      <a:pt x="36" y="8"/>
                      <a:pt x="36" y="8"/>
                    </a:cubicBezTo>
                    <a:cubicBezTo>
                      <a:pt x="36" y="8"/>
                      <a:pt x="36" y="8"/>
                      <a:pt x="36" y="8"/>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6" y="9"/>
                      <a:pt x="36" y="9"/>
                      <a:pt x="36"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5"/>
                      <a:pt x="9" y="25"/>
                      <a:pt x="9" y="25"/>
                    </a:cubicBezTo>
                    <a:cubicBezTo>
                      <a:pt x="9" y="25"/>
                      <a:pt x="9" y="25"/>
                      <a:pt x="9" y="25"/>
                    </a:cubicBezTo>
                    <a:cubicBezTo>
                      <a:pt x="9" y="25"/>
                      <a:pt x="9" y="25"/>
                      <a:pt x="9"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6" y="26"/>
                      <a:pt x="6" y="26"/>
                      <a:pt x="6" y="26"/>
                    </a:cubicBezTo>
                    <a:cubicBezTo>
                      <a:pt x="6" y="26"/>
                      <a:pt x="6" y="26"/>
                      <a:pt x="6" y="26"/>
                    </a:cubicBezTo>
                    <a:cubicBezTo>
                      <a:pt x="6" y="26"/>
                      <a:pt x="6" y="26"/>
                      <a:pt x="6" y="26"/>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1" y="25"/>
                      <a:pt x="1" y="25"/>
                      <a:pt x="1" y="25"/>
                    </a:cubicBezTo>
                    <a:cubicBezTo>
                      <a:pt x="3" y="29"/>
                      <a:pt x="3" y="29"/>
                      <a:pt x="3" y="29"/>
                    </a:cubicBezTo>
                    <a:cubicBezTo>
                      <a:pt x="3" y="31"/>
                      <a:pt x="4" y="33"/>
                      <a:pt x="5" y="35"/>
                    </a:cubicBezTo>
                    <a:cubicBezTo>
                      <a:pt x="5" y="35"/>
                      <a:pt x="6" y="36"/>
                      <a:pt x="6" y="37"/>
                    </a:cubicBezTo>
                    <a:cubicBezTo>
                      <a:pt x="6" y="37"/>
                      <a:pt x="7" y="37"/>
                      <a:pt x="7" y="38"/>
                    </a:cubicBezTo>
                    <a:cubicBezTo>
                      <a:pt x="7" y="38"/>
                      <a:pt x="7" y="39"/>
                      <a:pt x="7" y="39"/>
                    </a:cubicBezTo>
                    <a:cubicBezTo>
                      <a:pt x="7" y="40"/>
                      <a:pt x="6" y="40"/>
                      <a:pt x="6" y="41"/>
                    </a:cubicBezTo>
                    <a:cubicBezTo>
                      <a:pt x="6" y="41"/>
                      <a:pt x="5" y="40"/>
                      <a:pt x="5" y="41"/>
                    </a:cubicBezTo>
                    <a:cubicBezTo>
                      <a:pt x="5" y="41"/>
                      <a:pt x="5" y="41"/>
                      <a:pt x="5" y="41"/>
                    </a:cubicBezTo>
                    <a:cubicBezTo>
                      <a:pt x="5" y="41"/>
                      <a:pt x="5" y="42"/>
                      <a:pt x="6" y="42"/>
                    </a:cubicBezTo>
                    <a:cubicBezTo>
                      <a:pt x="6" y="42"/>
                      <a:pt x="6" y="42"/>
                      <a:pt x="6" y="43"/>
                    </a:cubicBezTo>
                    <a:cubicBezTo>
                      <a:pt x="7" y="43"/>
                      <a:pt x="7" y="44"/>
                      <a:pt x="7" y="44"/>
                    </a:cubicBezTo>
                    <a:cubicBezTo>
                      <a:pt x="7" y="45"/>
                      <a:pt x="7" y="45"/>
                      <a:pt x="7" y="46"/>
                    </a:cubicBezTo>
                    <a:cubicBezTo>
                      <a:pt x="7" y="46"/>
                      <a:pt x="7" y="47"/>
                      <a:pt x="7" y="47"/>
                    </a:cubicBezTo>
                    <a:cubicBezTo>
                      <a:pt x="7" y="47"/>
                      <a:pt x="7" y="47"/>
                      <a:pt x="7" y="47"/>
                    </a:cubicBezTo>
                    <a:cubicBezTo>
                      <a:pt x="8" y="47"/>
                      <a:pt x="7" y="46"/>
                      <a:pt x="7" y="46"/>
                    </a:cubicBezTo>
                    <a:cubicBezTo>
                      <a:pt x="8" y="46"/>
                      <a:pt x="8" y="46"/>
                      <a:pt x="9" y="46"/>
                    </a:cubicBezTo>
                    <a:cubicBezTo>
                      <a:pt x="9" y="46"/>
                      <a:pt x="9" y="47"/>
                      <a:pt x="9" y="47"/>
                    </a:cubicBezTo>
                    <a:cubicBezTo>
                      <a:pt x="9" y="47"/>
                      <a:pt x="9" y="47"/>
                      <a:pt x="10" y="47"/>
                    </a:cubicBezTo>
                    <a:cubicBezTo>
                      <a:pt x="10" y="47"/>
                      <a:pt x="10" y="48"/>
                      <a:pt x="11" y="48"/>
                    </a:cubicBezTo>
                    <a:cubicBezTo>
                      <a:pt x="11" y="48"/>
                      <a:pt x="12" y="48"/>
                      <a:pt x="13" y="49"/>
                    </a:cubicBezTo>
                    <a:cubicBezTo>
                      <a:pt x="13" y="49"/>
                      <a:pt x="13" y="49"/>
                      <a:pt x="14" y="48"/>
                    </a:cubicBezTo>
                    <a:cubicBezTo>
                      <a:pt x="15" y="48"/>
                      <a:pt x="15" y="47"/>
                      <a:pt x="17" y="47"/>
                    </a:cubicBezTo>
                    <a:cubicBezTo>
                      <a:pt x="17" y="47"/>
                      <a:pt x="18" y="47"/>
                      <a:pt x="18" y="47"/>
                    </a:cubicBezTo>
                    <a:cubicBezTo>
                      <a:pt x="19" y="47"/>
                      <a:pt x="19" y="47"/>
                      <a:pt x="20" y="47"/>
                    </a:cubicBezTo>
                    <a:cubicBezTo>
                      <a:pt x="20" y="47"/>
                      <a:pt x="21" y="46"/>
                      <a:pt x="21" y="46"/>
                    </a:cubicBezTo>
                    <a:cubicBezTo>
                      <a:pt x="21" y="46"/>
                      <a:pt x="22" y="46"/>
                      <a:pt x="22" y="46"/>
                    </a:cubicBezTo>
                    <a:cubicBezTo>
                      <a:pt x="23" y="45"/>
                      <a:pt x="24" y="46"/>
                      <a:pt x="25" y="46"/>
                    </a:cubicBezTo>
                    <a:cubicBezTo>
                      <a:pt x="25" y="45"/>
                      <a:pt x="27" y="46"/>
                      <a:pt x="28" y="46"/>
                    </a:cubicBezTo>
                    <a:cubicBezTo>
                      <a:pt x="28" y="46"/>
                      <a:pt x="30" y="47"/>
                      <a:pt x="30" y="46"/>
                    </a:cubicBezTo>
                    <a:cubicBezTo>
                      <a:pt x="30" y="46"/>
                      <a:pt x="30" y="46"/>
                      <a:pt x="31" y="46"/>
                    </a:cubicBezTo>
                    <a:cubicBezTo>
                      <a:pt x="31" y="45"/>
                      <a:pt x="31" y="45"/>
                      <a:pt x="32" y="45"/>
                    </a:cubicBezTo>
                    <a:cubicBezTo>
                      <a:pt x="32" y="46"/>
                      <a:pt x="33" y="46"/>
                      <a:pt x="33" y="46"/>
                    </a:cubicBezTo>
                    <a:cubicBezTo>
                      <a:pt x="33" y="46"/>
                      <a:pt x="33" y="45"/>
                      <a:pt x="33" y="45"/>
                    </a:cubicBezTo>
                    <a:cubicBezTo>
                      <a:pt x="33" y="45"/>
                      <a:pt x="33" y="45"/>
                      <a:pt x="33" y="45"/>
                    </a:cubicBezTo>
                    <a:cubicBezTo>
                      <a:pt x="33" y="45"/>
                      <a:pt x="34" y="45"/>
                      <a:pt x="34" y="44"/>
                    </a:cubicBezTo>
                    <a:cubicBezTo>
                      <a:pt x="34" y="44"/>
                      <a:pt x="35" y="44"/>
                      <a:pt x="35" y="44"/>
                    </a:cubicBezTo>
                    <a:cubicBezTo>
                      <a:pt x="35" y="44"/>
                      <a:pt x="36" y="44"/>
                      <a:pt x="37" y="44"/>
                    </a:cubicBezTo>
                    <a:cubicBezTo>
                      <a:pt x="37" y="44"/>
                      <a:pt x="38" y="44"/>
                      <a:pt x="38" y="44"/>
                    </a:cubicBezTo>
                    <a:cubicBezTo>
                      <a:pt x="39" y="43"/>
                      <a:pt x="40" y="43"/>
                      <a:pt x="40" y="42"/>
                    </a:cubicBezTo>
                    <a:cubicBezTo>
                      <a:pt x="41" y="42"/>
                      <a:pt x="42" y="41"/>
                      <a:pt x="42" y="41"/>
                    </a:cubicBezTo>
                    <a:cubicBezTo>
                      <a:pt x="44" y="40"/>
                      <a:pt x="45" y="38"/>
                      <a:pt x="46" y="37"/>
                    </a:cubicBezTo>
                    <a:cubicBezTo>
                      <a:pt x="48" y="36"/>
                      <a:pt x="49" y="34"/>
                      <a:pt x="50" y="32"/>
                    </a:cubicBezTo>
                    <a:cubicBezTo>
                      <a:pt x="51" y="31"/>
                      <a:pt x="52" y="29"/>
                      <a:pt x="53" y="28"/>
                    </a:cubicBezTo>
                    <a:cubicBezTo>
                      <a:pt x="54" y="27"/>
                      <a:pt x="54" y="26"/>
                      <a:pt x="55" y="26"/>
                    </a:cubicBezTo>
                    <a:cubicBezTo>
                      <a:pt x="55" y="25"/>
                      <a:pt x="56" y="25"/>
                      <a:pt x="56" y="25"/>
                    </a:cubicBezTo>
                    <a:cubicBezTo>
                      <a:pt x="56" y="25"/>
                      <a:pt x="56" y="25"/>
                      <a:pt x="56" y="25"/>
                    </a:cubicBezTo>
                    <a:cubicBezTo>
                      <a:pt x="56" y="24"/>
                      <a:pt x="57" y="24"/>
                      <a:pt x="57" y="23"/>
                    </a:cubicBezTo>
                    <a:cubicBezTo>
                      <a:pt x="58" y="23"/>
                      <a:pt x="58" y="21"/>
                      <a:pt x="58" y="20"/>
                    </a:cubicBezTo>
                    <a:cubicBezTo>
                      <a:pt x="58" y="19"/>
                      <a:pt x="59" y="19"/>
                      <a:pt x="59" y="18"/>
                    </a:cubicBezTo>
                    <a:cubicBezTo>
                      <a:pt x="57" y="18"/>
                      <a:pt x="57" y="18"/>
                      <a:pt x="57" y="18"/>
                    </a:cubicBezTo>
                    <a:close/>
                    <a:moveTo>
                      <a:pt x="47" y="27"/>
                    </a:moveTo>
                    <a:cubicBezTo>
                      <a:pt x="47" y="28"/>
                      <a:pt x="47" y="28"/>
                      <a:pt x="47" y="28"/>
                    </a:cubicBezTo>
                    <a:cubicBezTo>
                      <a:pt x="47" y="28"/>
                      <a:pt x="47" y="28"/>
                      <a:pt x="47"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30"/>
                      <a:pt x="46" y="30"/>
                      <a:pt x="46"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5" y="30"/>
                      <a:pt x="45" y="30"/>
                      <a:pt x="45"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9" y="30"/>
                      <a:pt x="39" y="30"/>
                      <a:pt x="39"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30"/>
                      <a:pt x="38" y="30"/>
                      <a:pt x="38" y="30"/>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9"/>
                      <a:pt x="38" y="29"/>
                      <a:pt x="38" y="29"/>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8" y="28"/>
                      <a:pt x="38" y="28"/>
                      <a:pt x="38" y="28"/>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7"/>
                      <a:pt x="39" y="27"/>
                      <a:pt x="39" y="27"/>
                    </a:cubicBezTo>
                    <a:cubicBezTo>
                      <a:pt x="39" y="26"/>
                      <a:pt x="39" y="26"/>
                      <a:pt x="39"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5"/>
                      <a:pt x="40" y="25"/>
                      <a:pt x="40" y="25"/>
                    </a:cubicBezTo>
                    <a:cubicBezTo>
                      <a:pt x="40" y="25"/>
                      <a:pt x="40" y="25"/>
                      <a:pt x="40"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6" y="25"/>
                      <a:pt x="46" y="25"/>
                      <a:pt x="46" y="25"/>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6"/>
                    </a:cubicBezTo>
                    <a:cubicBezTo>
                      <a:pt x="47" y="26"/>
                      <a:pt x="47" y="26"/>
                      <a:pt x="47" y="26"/>
                    </a:cubicBezTo>
                    <a:cubicBezTo>
                      <a:pt x="47" y="26"/>
                      <a:pt x="47" y="26"/>
                      <a:pt x="47" y="26"/>
                    </a:cubicBezTo>
                    <a:cubicBezTo>
                      <a:pt x="47" y="27"/>
                      <a:pt x="47" y="27"/>
                      <a:pt x="47" y="27"/>
                    </a:cubicBezTo>
                    <a:cubicBezTo>
                      <a:pt x="47" y="27"/>
                      <a:pt x="47" y="27"/>
                      <a:pt x="47" y="27"/>
                    </a:cubicBezTo>
                    <a:cubicBezTo>
                      <a:pt x="47" y="27"/>
                      <a:pt x="47" y="27"/>
                      <a:pt x="47" y="27"/>
                    </a:cubicBezTo>
                    <a:cubicBezTo>
                      <a:pt x="47" y="27"/>
                      <a:pt x="47" y="27"/>
                      <a:pt x="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2" name="Freeform 290"/>
              <p:cNvSpPr/>
              <p:nvPr/>
            </p:nvSpPr>
            <p:spPr bwMode="auto">
              <a:xfrm>
                <a:off x="2951" y="1929"/>
                <a:ext cx="89" cy="86"/>
              </a:xfrm>
              <a:custGeom>
                <a:avLst/>
                <a:gdLst>
                  <a:gd name="T0" fmla="*/ 34 w 34"/>
                  <a:gd name="T1" fmla="*/ 29 h 33"/>
                  <a:gd name="T2" fmla="*/ 32 w 34"/>
                  <a:gd name="T3" fmla="*/ 26 h 33"/>
                  <a:gd name="T4" fmla="*/ 32 w 34"/>
                  <a:gd name="T5" fmla="*/ 23 h 33"/>
                  <a:gd name="T6" fmla="*/ 31 w 34"/>
                  <a:gd name="T7" fmla="*/ 22 h 33"/>
                  <a:gd name="T8" fmla="*/ 31 w 34"/>
                  <a:gd name="T9" fmla="*/ 21 h 33"/>
                  <a:gd name="T10" fmla="*/ 30 w 34"/>
                  <a:gd name="T11" fmla="*/ 20 h 33"/>
                  <a:gd name="T12" fmla="*/ 29 w 34"/>
                  <a:gd name="T13" fmla="*/ 20 h 33"/>
                  <a:gd name="T14" fmla="*/ 28 w 34"/>
                  <a:gd name="T15" fmla="*/ 19 h 33"/>
                  <a:gd name="T16" fmla="*/ 27 w 34"/>
                  <a:gd name="T17" fmla="*/ 18 h 33"/>
                  <a:gd name="T18" fmla="*/ 26 w 34"/>
                  <a:gd name="T19" fmla="*/ 17 h 33"/>
                  <a:gd name="T20" fmla="*/ 26 w 34"/>
                  <a:gd name="T21" fmla="*/ 17 h 33"/>
                  <a:gd name="T22" fmla="*/ 25 w 34"/>
                  <a:gd name="T23" fmla="*/ 16 h 33"/>
                  <a:gd name="T24" fmla="*/ 24 w 34"/>
                  <a:gd name="T25" fmla="*/ 15 h 33"/>
                  <a:gd name="T26" fmla="*/ 24 w 34"/>
                  <a:gd name="T27" fmla="*/ 14 h 33"/>
                  <a:gd name="T28" fmla="*/ 24 w 34"/>
                  <a:gd name="T29" fmla="*/ 13 h 33"/>
                  <a:gd name="T30" fmla="*/ 24 w 34"/>
                  <a:gd name="T31" fmla="*/ 12 h 33"/>
                  <a:gd name="T32" fmla="*/ 24 w 34"/>
                  <a:gd name="T33" fmla="*/ 11 h 33"/>
                  <a:gd name="T34" fmla="*/ 25 w 34"/>
                  <a:gd name="T35" fmla="*/ 10 h 33"/>
                  <a:gd name="T36" fmla="*/ 26 w 34"/>
                  <a:gd name="T37" fmla="*/ 9 h 33"/>
                  <a:gd name="T38" fmla="*/ 26 w 34"/>
                  <a:gd name="T39" fmla="*/ 9 h 33"/>
                  <a:gd name="T40" fmla="*/ 25 w 34"/>
                  <a:gd name="T41" fmla="*/ 8 h 33"/>
                  <a:gd name="T42" fmla="*/ 26 w 34"/>
                  <a:gd name="T43" fmla="*/ 7 h 33"/>
                  <a:gd name="T44" fmla="*/ 25 w 34"/>
                  <a:gd name="T45" fmla="*/ 7 h 33"/>
                  <a:gd name="T46" fmla="*/ 24 w 34"/>
                  <a:gd name="T47" fmla="*/ 6 h 33"/>
                  <a:gd name="T48" fmla="*/ 23 w 34"/>
                  <a:gd name="T49" fmla="*/ 6 h 33"/>
                  <a:gd name="T50" fmla="*/ 23 w 34"/>
                  <a:gd name="T51" fmla="*/ 5 h 33"/>
                  <a:gd name="T52" fmla="*/ 22 w 34"/>
                  <a:gd name="T53" fmla="*/ 3 h 33"/>
                  <a:gd name="T54" fmla="*/ 22 w 34"/>
                  <a:gd name="T55" fmla="*/ 3 h 33"/>
                  <a:gd name="T56" fmla="*/ 21 w 34"/>
                  <a:gd name="T57" fmla="*/ 2 h 33"/>
                  <a:gd name="T58" fmla="*/ 20 w 34"/>
                  <a:gd name="T59" fmla="*/ 2 h 33"/>
                  <a:gd name="T60" fmla="*/ 19 w 34"/>
                  <a:gd name="T61" fmla="*/ 2 h 33"/>
                  <a:gd name="T62" fmla="*/ 19 w 34"/>
                  <a:gd name="T63" fmla="*/ 1 h 33"/>
                  <a:gd name="T64" fmla="*/ 18 w 34"/>
                  <a:gd name="T65" fmla="*/ 1 h 33"/>
                  <a:gd name="T66" fmla="*/ 16 w 34"/>
                  <a:gd name="T67" fmla="*/ 1 h 33"/>
                  <a:gd name="T68" fmla="*/ 15 w 34"/>
                  <a:gd name="T69" fmla="*/ 1 h 33"/>
                  <a:gd name="T70" fmla="*/ 14 w 34"/>
                  <a:gd name="T71" fmla="*/ 1 h 33"/>
                  <a:gd name="T72" fmla="*/ 13 w 34"/>
                  <a:gd name="T73" fmla="*/ 2 h 33"/>
                  <a:gd name="T74" fmla="*/ 11 w 34"/>
                  <a:gd name="T75" fmla="*/ 3 h 33"/>
                  <a:gd name="T76" fmla="*/ 9 w 34"/>
                  <a:gd name="T77" fmla="*/ 4 h 33"/>
                  <a:gd name="T78" fmla="*/ 9 w 34"/>
                  <a:gd name="T79" fmla="*/ 6 h 33"/>
                  <a:gd name="T80" fmla="*/ 9 w 34"/>
                  <a:gd name="T81" fmla="*/ 9 h 33"/>
                  <a:gd name="T82" fmla="*/ 8 w 34"/>
                  <a:gd name="T83" fmla="*/ 12 h 33"/>
                  <a:gd name="T84" fmla="*/ 6 w 34"/>
                  <a:gd name="T85" fmla="*/ 13 h 33"/>
                  <a:gd name="T86" fmla="*/ 1 w 34"/>
                  <a:gd name="T87" fmla="*/ 16 h 33"/>
                  <a:gd name="T88" fmla="*/ 0 w 34"/>
                  <a:gd name="T89" fmla="*/ 18 h 33"/>
                  <a:gd name="T90" fmla="*/ 1 w 34"/>
                  <a:gd name="T91" fmla="*/ 20 h 33"/>
                  <a:gd name="T92" fmla="*/ 2 w 34"/>
                  <a:gd name="T93" fmla="*/ 20 h 33"/>
                  <a:gd name="T94" fmla="*/ 5 w 34"/>
                  <a:gd name="T95" fmla="*/ 22 h 33"/>
                  <a:gd name="T96" fmla="*/ 7 w 34"/>
                  <a:gd name="T97" fmla="*/ 23 h 33"/>
                  <a:gd name="T98" fmla="*/ 10 w 34"/>
                  <a:gd name="T99" fmla="*/ 24 h 33"/>
                  <a:gd name="T100" fmla="*/ 12 w 34"/>
                  <a:gd name="T101" fmla="*/ 25 h 33"/>
                  <a:gd name="T102" fmla="*/ 17 w 34"/>
                  <a:gd name="T103" fmla="*/ 29 h 33"/>
                  <a:gd name="T104" fmla="*/ 23 w 34"/>
                  <a:gd name="T105" fmla="*/ 33 h 33"/>
                  <a:gd name="T106" fmla="*/ 27 w 34"/>
                  <a:gd name="T107" fmla="*/ 33 h 33"/>
                  <a:gd name="T108" fmla="*/ 28 w 34"/>
                  <a:gd name="T109" fmla="*/ 32 h 33"/>
                  <a:gd name="T110" fmla="*/ 29 w 34"/>
                  <a:gd name="T111" fmla="*/ 32 h 33"/>
                  <a:gd name="T112" fmla="*/ 29 w 34"/>
                  <a:gd name="T113" fmla="*/ 31 h 33"/>
                  <a:gd name="T114" fmla="*/ 30 w 34"/>
                  <a:gd name="T115" fmla="*/ 29 h 33"/>
                  <a:gd name="T116" fmla="*/ 32 w 34"/>
                  <a:gd name="T117" fmla="*/ 29 h 33"/>
                  <a:gd name="T118" fmla="*/ 34 w 34"/>
                  <a:gd name="T11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3">
                    <a:moveTo>
                      <a:pt x="34" y="30"/>
                    </a:moveTo>
                    <a:cubicBezTo>
                      <a:pt x="34" y="30"/>
                      <a:pt x="34" y="30"/>
                      <a:pt x="34" y="30"/>
                    </a:cubicBezTo>
                    <a:cubicBezTo>
                      <a:pt x="34" y="30"/>
                      <a:pt x="34" y="30"/>
                      <a:pt x="34" y="30"/>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6"/>
                      <a:pt x="33" y="26"/>
                      <a:pt x="33" y="26"/>
                    </a:cubicBezTo>
                    <a:cubicBezTo>
                      <a:pt x="32" y="26"/>
                      <a:pt x="32" y="26"/>
                      <a:pt x="32" y="26"/>
                    </a:cubicBezTo>
                    <a:cubicBezTo>
                      <a:pt x="32" y="26"/>
                      <a:pt x="32" y="26"/>
                      <a:pt x="32" y="26"/>
                    </a:cubicBezTo>
                    <a:cubicBezTo>
                      <a:pt x="31" y="26"/>
                      <a:pt x="31" y="26"/>
                      <a:pt x="31" y="26"/>
                    </a:cubicBezTo>
                    <a:cubicBezTo>
                      <a:pt x="31" y="24"/>
                      <a:pt x="31" y="24"/>
                      <a:pt x="31" y="24"/>
                    </a:cubicBezTo>
                    <a:cubicBezTo>
                      <a:pt x="31" y="24"/>
                      <a:pt x="31" y="24"/>
                      <a:pt x="31"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0"/>
                      <a:pt x="31" y="20"/>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19"/>
                      <a:pt x="29" y="19"/>
                      <a:pt x="29"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7" y="19"/>
                      <a:pt x="27" y="19"/>
                      <a:pt x="27" y="19"/>
                    </a:cubicBezTo>
                    <a:cubicBezTo>
                      <a:pt x="27" y="19"/>
                      <a:pt x="27" y="19"/>
                      <a:pt x="27" y="19"/>
                    </a:cubicBezTo>
                    <a:cubicBezTo>
                      <a:pt x="27" y="19"/>
                      <a:pt x="27" y="19"/>
                      <a:pt x="27" y="19"/>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2"/>
                      <a:pt x="21" y="2"/>
                      <a:pt x="21" y="2"/>
                    </a:cubicBezTo>
                    <a:cubicBezTo>
                      <a:pt x="21" y="2"/>
                      <a:pt x="21" y="2"/>
                      <a:pt x="21"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5" y="14"/>
                      <a:pt x="5" y="14"/>
                      <a:pt x="5" y="14"/>
                    </a:cubicBezTo>
                    <a:cubicBezTo>
                      <a:pt x="5" y="14"/>
                      <a:pt x="5" y="14"/>
                      <a:pt x="5" y="14"/>
                    </a:cubicBezTo>
                    <a:cubicBezTo>
                      <a:pt x="5" y="14"/>
                      <a:pt x="5" y="14"/>
                      <a:pt x="5" y="14"/>
                    </a:cubicBezTo>
                    <a:cubicBezTo>
                      <a:pt x="4" y="14"/>
                      <a:pt x="4" y="14"/>
                      <a:pt x="4" y="14"/>
                    </a:cubicBezTo>
                    <a:cubicBezTo>
                      <a:pt x="4" y="15"/>
                      <a:pt x="4" y="15"/>
                      <a:pt x="4" y="15"/>
                    </a:cubicBezTo>
                    <a:cubicBezTo>
                      <a:pt x="3" y="15"/>
                      <a:pt x="3" y="15"/>
                      <a:pt x="3" y="15"/>
                    </a:cubicBezTo>
                    <a:cubicBezTo>
                      <a:pt x="3" y="15"/>
                      <a:pt x="3" y="15"/>
                      <a:pt x="3" y="15"/>
                    </a:cubicBezTo>
                    <a:cubicBezTo>
                      <a:pt x="3" y="15"/>
                      <a:pt x="3" y="15"/>
                      <a:pt x="3" y="15"/>
                    </a:cubicBezTo>
                    <a:cubicBezTo>
                      <a:pt x="2" y="15"/>
                      <a:pt x="2" y="15"/>
                      <a:pt x="2" y="15"/>
                    </a:cubicBezTo>
                    <a:cubicBezTo>
                      <a:pt x="2" y="16"/>
                      <a:pt x="2" y="16"/>
                      <a:pt x="2" y="16"/>
                    </a:cubicBezTo>
                    <a:cubicBezTo>
                      <a:pt x="1" y="16"/>
                      <a:pt x="1" y="16"/>
                      <a:pt x="1" y="16"/>
                    </a:cubicBezTo>
                    <a:cubicBezTo>
                      <a:pt x="1" y="16"/>
                      <a:pt x="1" y="16"/>
                      <a:pt x="1" y="16"/>
                    </a:cubicBezTo>
                    <a:cubicBezTo>
                      <a:pt x="1" y="16"/>
                      <a:pt x="1" y="16"/>
                      <a:pt x="1"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4" y="22"/>
                      <a:pt x="4" y="22"/>
                      <a:pt x="4" y="22"/>
                    </a:cubicBezTo>
                    <a:cubicBezTo>
                      <a:pt x="5" y="22"/>
                      <a:pt x="5" y="22"/>
                      <a:pt x="5" y="22"/>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6"/>
                      <a:pt x="13" y="26"/>
                      <a:pt x="13" y="26"/>
                    </a:cubicBezTo>
                    <a:cubicBezTo>
                      <a:pt x="13" y="26"/>
                      <a:pt x="13" y="26"/>
                      <a:pt x="13" y="26"/>
                    </a:cubicBezTo>
                    <a:cubicBezTo>
                      <a:pt x="13" y="26"/>
                      <a:pt x="13" y="26"/>
                      <a:pt x="13" y="26"/>
                    </a:cubicBezTo>
                    <a:cubicBezTo>
                      <a:pt x="13" y="27"/>
                      <a:pt x="13" y="27"/>
                      <a:pt x="13" y="27"/>
                    </a:cubicBezTo>
                    <a:cubicBezTo>
                      <a:pt x="14" y="27"/>
                      <a:pt x="14" y="27"/>
                      <a:pt x="14" y="27"/>
                    </a:cubicBezTo>
                    <a:cubicBezTo>
                      <a:pt x="15" y="27"/>
                      <a:pt x="15" y="27"/>
                      <a:pt x="15" y="27"/>
                    </a:cubicBezTo>
                    <a:cubicBezTo>
                      <a:pt x="15" y="27"/>
                      <a:pt x="15" y="27"/>
                      <a:pt x="15" y="27"/>
                    </a:cubicBezTo>
                    <a:cubicBezTo>
                      <a:pt x="15" y="28"/>
                      <a:pt x="15" y="28"/>
                      <a:pt x="15" y="28"/>
                    </a:cubicBezTo>
                    <a:cubicBezTo>
                      <a:pt x="16" y="28"/>
                      <a:pt x="16" y="28"/>
                      <a:pt x="16" y="28"/>
                    </a:cubicBezTo>
                    <a:cubicBezTo>
                      <a:pt x="16" y="28"/>
                      <a:pt x="16" y="28"/>
                      <a:pt x="16" y="28"/>
                    </a:cubicBezTo>
                    <a:cubicBezTo>
                      <a:pt x="16" y="29"/>
                      <a:pt x="16" y="29"/>
                      <a:pt x="16" y="29"/>
                    </a:cubicBezTo>
                    <a:cubicBezTo>
                      <a:pt x="16" y="29"/>
                      <a:pt x="16" y="29"/>
                      <a:pt x="16" y="29"/>
                    </a:cubicBezTo>
                    <a:cubicBezTo>
                      <a:pt x="17" y="29"/>
                      <a:pt x="17" y="29"/>
                      <a:pt x="17" y="29"/>
                    </a:cubicBezTo>
                    <a:cubicBezTo>
                      <a:pt x="18" y="30"/>
                      <a:pt x="18" y="30"/>
                      <a:pt x="18" y="30"/>
                    </a:cubicBezTo>
                    <a:cubicBezTo>
                      <a:pt x="18" y="30"/>
                      <a:pt x="18" y="30"/>
                      <a:pt x="18" y="30"/>
                    </a:cubicBezTo>
                    <a:cubicBezTo>
                      <a:pt x="18" y="30"/>
                      <a:pt x="18" y="30"/>
                      <a:pt x="18" y="30"/>
                    </a:cubicBezTo>
                    <a:cubicBezTo>
                      <a:pt x="19" y="31"/>
                      <a:pt x="19" y="31"/>
                      <a:pt x="19" y="31"/>
                    </a:cubicBezTo>
                    <a:cubicBezTo>
                      <a:pt x="20" y="31"/>
                      <a:pt x="20" y="31"/>
                      <a:pt x="20" y="31"/>
                    </a:cubicBezTo>
                    <a:cubicBezTo>
                      <a:pt x="20" y="31"/>
                      <a:pt x="20" y="31"/>
                      <a:pt x="20" y="31"/>
                    </a:cubicBezTo>
                    <a:cubicBezTo>
                      <a:pt x="20" y="32"/>
                      <a:pt x="20" y="32"/>
                      <a:pt x="20" y="32"/>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3"/>
                      <a:pt x="28" y="33"/>
                      <a:pt x="28" y="33"/>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9" y="32"/>
                      <a:pt x="29" y="32"/>
                      <a:pt x="29" y="32"/>
                    </a:cubicBezTo>
                    <a:cubicBezTo>
                      <a:pt x="29" y="32"/>
                      <a:pt x="29" y="32"/>
                      <a:pt x="29" y="32"/>
                    </a:cubicBezTo>
                    <a:cubicBezTo>
                      <a:pt x="29" y="32"/>
                      <a:pt x="29" y="32"/>
                      <a:pt x="29" y="32"/>
                    </a:cubicBezTo>
                    <a:cubicBezTo>
                      <a:pt x="29" y="32"/>
                      <a:pt x="29" y="32"/>
                      <a:pt x="29" y="32"/>
                    </a:cubicBezTo>
                    <a:cubicBezTo>
                      <a:pt x="29" y="32"/>
                      <a:pt x="29" y="32"/>
                      <a:pt x="29" y="32"/>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0" y="30"/>
                      <a:pt x="30" y="30"/>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3" name="Freeform 291"/>
              <p:cNvSpPr/>
              <p:nvPr/>
            </p:nvSpPr>
            <p:spPr bwMode="auto">
              <a:xfrm>
                <a:off x="2701" y="2247"/>
                <a:ext cx="179" cy="176"/>
              </a:xfrm>
              <a:custGeom>
                <a:avLst/>
                <a:gdLst>
                  <a:gd name="T0" fmla="*/ 8 w 68"/>
                  <a:gd name="T1" fmla="*/ 40 h 67"/>
                  <a:gd name="T2" fmla="*/ 16 w 68"/>
                  <a:gd name="T3" fmla="*/ 42 h 67"/>
                  <a:gd name="T4" fmla="*/ 17 w 68"/>
                  <a:gd name="T5" fmla="*/ 45 h 67"/>
                  <a:gd name="T6" fmla="*/ 19 w 68"/>
                  <a:gd name="T7" fmla="*/ 47 h 67"/>
                  <a:gd name="T8" fmla="*/ 24 w 68"/>
                  <a:gd name="T9" fmla="*/ 47 h 67"/>
                  <a:gd name="T10" fmla="*/ 26 w 68"/>
                  <a:gd name="T11" fmla="*/ 44 h 67"/>
                  <a:gd name="T12" fmla="*/ 34 w 68"/>
                  <a:gd name="T13" fmla="*/ 45 h 67"/>
                  <a:gd name="T14" fmla="*/ 35 w 68"/>
                  <a:gd name="T15" fmla="*/ 48 h 67"/>
                  <a:gd name="T16" fmla="*/ 35 w 68"/>
                  <a:gd name="T17" fmla="*/ 54 h 67"/>
                  <a:gd name="T18" fmla="*/ 36 w 68"/>
                  <a:gd name="T19" fmla="*/ 57 h 67"/>
                  <a:gd name="T20" fmla="*/ 37 w 68"/>
                  <a:gd name="T21" fmla="*/ 59 h 67"/>
                  <a:gd name="T22" fmla="*/ 41 w 68"/>
                  <a:gd name="T23" fmla="*/ 58 h 67"/>
                  <a:gd name="T24" fmla="*/ 44 w 68"/>
                  <a:gd name="T25" fmla="*/ 60 h 67"/>
                  <a:gd name="T26" fmla="*/ 47 w 68"/>
                  <a:gd name="T27" fmla="*/ 60 h 67"/>
                  <a:gd name="T28" fmla="*/ 49 w 68"/>
                  <a:gd name="T29" fmla="*/ 62 h 67"/>
                  <a:gd name="T30" fmla="*/ 53 w 68"/>
                  <a:gd name="T31" fmla="*/ 61 h 67"/>
                  <a:gd name="T32" fmla="*/ 56 w 68"/>
                  <a:gd name="T33" fmla="*/ 63 h 67"/>
                  <a:gd name="T34" fmla="*/ 58 w 68"/>
                  <a:gd name="T35" fmla="*/ 64 h 67"/>
                  <a:gd name="T36" fmla="*/ 60 w 68"/>
                  <a:gd name="T37" fmla="*/ 67 h 67"/>
                  <a:gd name="T38" fmla="*/ 63 w 68"/>
                  <a:gd name="T39" fmla="*/ 67 h 67"/>
                  <a:gd name="T40" fmla="*/ 61 w 68"/>
                  <a:gd name="T41" fmla="*/ 64 h 67"/>
                  <a:gd name="T42" fmla="*/ 58 w 68"/>
                  <a:gd name="T43" fmla="*/ 62 h 67"/>
                  <a:gd name="T44" fmla="*/ 58 w 68"/>
                  <a:gd name="T45" fmla="*/ 58 h 67"/>
                  <a:gd name="T46" fmla="*/ 58 w 68"/>
                  <a:gd name="T47" fmla="*/ 54 h 67"/>
                  <a:gd name="T48" fmla="*/ 59 w 68"/>
                  <a:gd name="T49" fmla="*/ 51 h 67"/>
                  <a:gd name="T50" fmla="*/ 61 w 68"/>
                  <a:gd name="T51" fmla="*/ 49 h 67"/>
                  <a:gd name="T52" fmla="*/ 61 w 68"/>
                  <a:gd name="T53" fmla="*/ 32 h 67"/>
                  <a:gd name="T54" fmla="*/ 59 w 68"/>
                  <a:gd name="T55" fmla="*/ 29 h 67"/>
                  <a:gd name="T56" fmla="*/ 61 w 68"/>
                  <a:gd name="T57" fmla="*/ 25 h 67"/>
                  <a:gd name="T58" fmla="*/ 62 w 68"/>
                  <a:gd name="T59" fmla="*/ 20 h 67"/>
                  <a:gd name="T60" fmla="*/ 64 w 68"/>
                  <a:gd name="T61" fmla="*/ 16 h 67"/>
                  <a:gd name="T62" fmla="*/ 68 w 68"/>
                  <a:gd name="T63" fmla="*/ 12 h 67"/>
                  <a:gd name="T64" fmla="*/ 66 w 68"/>
                  <a:gd name="T65" fmla="*/ 10 h 67"/>
                  <a:gd name="T66" fmla="*/ 67 w 68"/>
                  <a:gd name="T67" fmla="*/ 7 h 67"/>
                  <a:gd name="T68" fmla="*/ 64 w 68"/>
                  <a:gd name="T69" fmla="*/ 5 h 67"/>
                  <a:gd name="T70" fmla="*/ 62 w 68"/>
                  <a:gd name="T71" fmla="*/ 3 h 67"/>
                  <a:gd name="T72" fmla="*/ 59 w 68"/>
                  <a:gd name="T73" fmla="*/ 3 h 67"/>
                  <a:gd name="T74" fmla="*/ 56 w 68"/>
                  <a:gd name="T75" fmla="*/ 3 h 67"/>
                  <a:gd name="T76" fmla="*/ 53 w 68"/>
                  <a:gd name="T77" fmla="*/ 1 h 67"/>
                  <a:gd name="T78" fmla="*/ 50 w 68"/>
                  <a:gd name="T79" fmla="*/ 1 h 67"/>
                  <a:gd name="T80" fmla="*/ 48 w 68"/>
                  <a:gd name="T81" fmla="*/ 0 h 67"/>
                  <a:gd name="T82" fmla="*/ 46 w 68"/>
                  <a:gd name="T83" fmla="*/ 2 h 67"/>
                  <a:gd name="T84" fmla="*/ 42 w 68"/>
                  <a:gd name="T85" fmla="*/ 2 h 67"/>
                  <a:gd name="T86" fmla="*/ 39 w 68"/>
                  <a:gd name="T87" fmla="*/ 3 h 67"/>
                  <a:gd name="T88" fmla="*/ 37 w 68"/>
                  <a:gd name="T89" fmla="*/ 4 h 67"/>
                  <a:gd name="T90" fmla="*/ 32 w 68"/>
                  <a:gd name="T91" fmla="*/ 4 h 67"/>
                  <a:gd name="T92" fmla="*/ 29 w 68"/>
                  <a:gd name="T93" fmla="*/ 2 h 67"/>
                  <a:gd name="T94" fmla="*/ 26 w 68"/>
                  <a:gd name="T95" fmla="*/ 1 h 67"/>
                  <a:gd name="T96" fmla="*/ 24 w 68"/>
                  <a:gd name="T97" fmla="*/ 3 h 67"/>
                  <a:gd name="T98" fmla="*/ 23 w 68"/>
                  <a:gd name="T99" fmla="*/ 8 h 67"/>
                  <a:gd name="T100" fmla="*/ 22 w 68"/>
                  <a:gd name="T101" fmla="*/ 10 h 67"/>
                  <a:gd name="T102" fmla="*/ 21 w 68"/>
                  <a:gd name="T103" fmla="*/ 15 h 67"/>
                  <a:gd name="T104" fmla="*/ 20 w 68"/>
                  <a:gd name="T105" fmla="*/ 19 h 67"/>
                  <a:gd name="T106" fmla="*/ 18 w 68"/>
                  <a:gd name="T107" fmla="*/ 23 h 67"/>
                  <a:gd name="T108" fmla="*/ 16 w 68"/>
                  <a:gd name="T109" fmla="*/ 25 h 67"/>
                  <a:gd name="T110" fmla="*/ 14 w 68"/>
                  <a:gd name="T111" fmla="*/ 29 h 67"/>
                  <a:gd name="T112" fmla="*/ 14 w 68"/>
                  <a:gd name="T113" fmla="*/ 33 h 67"/>
                  <a:gd name="T114" fmla="*/ 11 w 68"/>
                  <a:gd name="T115" fmla="*/ 35 h 67"/>
                  <a:gd name="T116" fmla="*/ 9 w 68"/>
                  <a:gd name="T117" fmla="*/ 37 h 67"/>
                  <a:gd name="T118" fmla="*/ 8 w 68"/>
                  <a:gd name="T119" fmla="*/ 35 h 67"/>
                  <a:gd name="T120" fmla="*/ 5 w 68"/>
                  <a:gd name="T121" fmla="*/ 36 h 67"/>
                  <a:gd name="T122" fmla="*/ 3 w 68"/>
                  <a:gd name="T123" fmla="*/ 3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67">
                    <a:moveTo>
                      <a:pt x="1" y="41"/>
                    </a:moveTo>
                    <a:cubicBezTo>
                      <a:pt x="1" y="41"/>
                      <a:pt x="1" y="41"/>
                      <a:pt x="1" y="41"/>
                    </a:cubicBezTo>
                    <a:cubicBezTo>
                      <a:pt x="1" y="41"/>
                      <a:pt x="1" y="41"/>
                      <a:pt x="1" y="41"/>
                    </a:cubicBezTo>
                    <a:cubicBezTo>
                      <a:pt x="1" y="41"/>
                      <a:pt x="1" y="41"/>
                      <a:pt x="1" y="41"/>
                    </a:cubicBezTo>
                    <a:cubicBezTo>
                      <a:pt x="1" y="41"/>
                      <a:pt x="1" y="41"/>
                      <a:pt x="1"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6" y="40"/>
                      <a:pt x="6" y="40"/>
                      <a:pt x="6" y="40"/>
                    </a:cubicBezTo>
                    <a:cubicBezTo>
                      <a:pt x="6" y="40"/>
                      <a:pt x="6" y="40"/>
                      <a:pt x="6" y="40"/>
                    </a:cubicBezTo>
                    <a:cubicBezTo>
                      <a:pt x="6" y="40"/>
                      <a:pt x="6" y="40"/>
                      <a:pt x="6"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2"/>
                      <a:pt x="16" y="42"/>
                      <a:pt x="16" y="42"/>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4"/>
                      <a:pt x="17" y="44"/>
                      <a:pt x="17" y="44"/>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7" y="45"/>
                      <a:pt x="17" y="45"/>
                      <a:pt x="17" y="45"/>
                    </a:cubicBezTo>
                    <a:cubicBezTo>
                      <a:pt x="18" y="45"/>
                      <a:pt x="18" y="45"/>
                      <a:pt x="18" y="45"/>
                    </a:cubicBezTo>
                    <a:cubicBezTo>
                      <a:pt x="18" y="45"/>
                      <a:pt x="18" y="45"/>
                      <a:pt x="18" y="45"/>
                    </a:cubicBezTo>
                    <a:cubicBezTo>
                      <a:pt x="18" y="45"/>
                      <a:pt x="18" y="45"/>
                      <a:pt x="18" y="45"/>
                    </a:cubicBezTo>
                    <a:cubicBezTo>
                      <a:pt x="18" y="45"/>
                      <a:pt x="18" y="45"/>
                      <a:pt x="18" y="45"/>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7"/>
                      <a:pt x="18" y="47"/>
                      <a:pt x="18" y="47"/>
                    </a:cubicBezTo>
                    <a:cubicBezTo>
                      <a:pt x="18" y="47"/>
                      <a:pt x="18" y="47"/>
                      <a:pt x="18" y="47"/>
                    </a:cubicBezTo>
                    <a:cubicBezTo>
                      <a:pt x="18" y="47"/>
                      <a:pt x="18" y="47"/>
                      <a:pt x="18"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20" y="48"/>
                      <a:pt x="20" y="48"/>
                      <a:pt x="20" y="48"/>
                    </a:cubicBezTo>
                    <a:cubicBezTo>
                      <a:pt x="20" y="48"/>
                      <a:pt x="20" y="48"/>
                      <a:pt x="20" y="48"/>
                    </a:cubicBezTo>
                    <a:cubicBezTo>
                      <a:pt x="20" y="48"/>
                      <a:pt x="20" y="48"/>
                      <a:pt x="20" y="48"/>
                    </a:cubicBezTo>
                    <a:cubicBezTo>
                      <a:pt x="20" y="48"/>
                      <a:pt x="20" y="48"/>
                      <a:pt x="20"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1" y="48"/>
                      <a:pt x="21" y="48"/>
                      <a:pt x="21" y="48"/>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3" y="47"/>
                      <a:pt x="23" y="47"/>
                      <a:pt x="23" y="47"/>
                    </a:cubicBezTo>
                    <a:cubicBezTo>
                      <a:pt x="23" y="47"/>
                      <a:pt x="23" y="47"/>
                      <a:pt x="23" y="47"/>
                    </a:cubicBezTo>
                    <a:cubicBezTo>
                      <a:pt x="24" y="47"/>
                      <a:pt x="24" y="47"/>
                      <a:pt x="24" y="47"/>
                    </a:cubicBezTo>
                    <a:cubicBezTo>
                      <a:pt x="24" y="48"/>
                      <a:pt x="24" y="48"/>
                      <a:pt x="24" y="48"/>
                    </a:cubicBezTo>
                    <a:cubicBezTo>
                      <a:pt x="24" y="48"/>
                      <a:pt x="24" y="48"/>
                      <a:pt x="24" y="48"/>
                    </a:cubicBezTo>
                    <a:cubicBezTo>
                      <a:pt x="24" y="48"/>
                      <a:pt x="24" y="48"/>
                      <a:pt x="24" y="48"/>
                    </a:cubicBezTo>
                    <a:cubicBezTo>
                      <a:pt x="24" y="48"/>
                      <a:pt x="24" y="48"/>
                      <a:pt x="24" y="48"/>
                    </a:cubicBezTo>
                    <a:cubicBezTo>
                      <a:pt x="25" y="48"/>
                      <a:pt x="25" y="48"/>
                      <a:pt x="25" y="48"/>
                    </a:cubicBezTo>
                    <a:cubicBezTo>
                      <a:pt x="25" y="48"/>
                      <a:pt x="25" y="48"/>
                      <a:pt x="25" y="48"/>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6"/>
                      <a:pt x="25" y="46"/>
                      <a:pt x="25" y="46"/>
                    </a:cubicBezTo>
                    <a:cubicBezTo>
                      <a:pt x="25" y="46"/>
                      <a:pt x="25"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6" y="45"/>
                      <a:pt x="26" y="45"/>
                    </a:cubicBezTo>
                    <a:cubicBezTo>
                      <a:pt x="26" y="45"/>
                      <a:pt x="26" y="45"/>
                      <a:pt x="26" y="45"/>
                    </a:cubicBezTo>
                    <a:cubicBezTo>
                      <a:pt x="26" y="45"/>
                      <a:pt x="26" y="45"/>
                      <a:pt x="26" y="45"/>
                    </a:cubicBezTo>
                    <a:cubicBezTo>
                      <a:pt x="26" y="45"/>
                      <a:pt x="26" y="45"/>
                      <a:pt x="26" y="45"/>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6" y="44"/>
                      <a:pt x="26" y="44"/>
                      <a:pt x="26"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2" y="45"/>
                      <a:pt x="32" y="45"/>
                      <a:pt x="32"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7"/>
                      <a:pt x="35" y="47"/>
                      <a:pt x="35" y="47"/>
                    </a:cubicBezTo>
                    <a:cubicBezTo>
                      <a:pt x="35" y="47"/>
                      <a:pt x="35" y="47"/>
                      <a:pt x="35" y="47"/>
                    </a:cubicBezTo>
                    <a:cubicBezTo>
                      <a:pt x="35" y="47"/>
                      <a:pt x="35" y="47"/>
                      <a:pt x="34" y="47"/>
                    </a:cubicBezTo>
                    <a:cubicBezTo>
                      <a:pt x="34" y="47"/>
                      <a:pt x="34" y="47"/>
                      <a:pt x="34" y="47"/>
                    </a:cubicBezTo>
                    <a:cubicBezTo>
                      <a:pt x="34" y="47"/>
                      <a:pt x="34" y="47"/>
                      <a:pt x="34" y="47"/>
                    </a:cubicBezTo>
                    <a:cubicBezTo>
                      <a:pt x="34" y="47"/>
                      <a:pt x="34" y="47"/>
                      <a:pt x="34" y="47"/>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4" y="48"/>
                      <a:pt x="34" y="48"/>
                      <a:pt x="34" y="48"/>
                    </a:cubicBezTo>
                    <a:cubicBezTo>
                      <a:pt x="35" y="48"/>
                      <a:pt x="35" y="48"/>
                      <a:pt x="35" y="48"/>
                    </a:cubicBezTo>
                    <a:cubicBezTo>
                      <a:pt x="35" y="48"/>
                      <a:pt x="35" y="48"/>
                      <a:pt x="35" y="48"/>
                    </a:cubicBezTo>
                    <a:cubicBezTo>
                      <a:pt x="35" y="48"/>
                      <a:pt x="35" y="48"/>
                      <a:pt x="35" y="48"/>
                    </a:cubicBezTo>
                    <a:cubicBezTo>
                      <a:pt x="35" y="48"/>
                      <a:pt x="35" y="48"/>
                      <a:pt x="35" y="48"/>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2"/>
                      <a:pt x="35" y="52"/>
                      <a:pt x="35" y="52"/>
                    </a:cubicBezTo>
                    <a:cubicBezTo>
                      <a:pt x="35" y="52"/>
                      <a:pt x="35" y="52"/>
                      <a:pt x="35" y="52"/>
                    </a:cubicBezTo>
                    <a:cubicBezTo>
                      <a:pt x="35" y="52"/>
                      <a:pt x="35" y="52"/>
                      <a:pt x="35" y="52"/>
                    </a:cubicBezTo>
                    <a:cubicBezTo>
                      <a:pt x="35" y="52"/>
                      <a:pt x="35" y="52"/>
                      <a:pt x="35" y="52"/>
                    </a:cubicBezTo>
                    <a:cubicBezTo>
                      <a:pt x="35" y="52"/>
                      <a:pt x="35" y="52"/>
                      <a:pt x="35" y="52"/>
                    </a:cubicBezTo>
                    <a:cubicBezTo>
                      <a:pt x="35" y="53"/>
                      <a:pt x="35" y="53"/>
                      <a:pt x="35" y="53"/>
                    </a:cubicBezTo>
                    <a:cubicBezTo>
                      <a:pt x="35" y="53"/>
                      <a:pt x="35" y="53"/>
                      <a:pt x="35" y="53"/>
                    </a:cubicBezTo>
                    <a:cubicBezTo>
                      <a:pt x="35" y="53"/>
                      <a:pt x="35" y="53"/>
                      <a:pt x="35" y="53"/>
                    </a:cubicBezTo>
                    <a:cubicBezTo>
                      <a:pt x="35" y="53"/>
                      <a:pt x="35" y="53"/>
                      <a:pt x="35" y="53"/>
                    </a:cubicBezTo>
                    <a:cubicBezTo>
                      <a:pt x="34" y="53"/>
                      <a:pt x="34" y="53"/>
                      <a:pt x="34" y="53"/>
                    </a:cubicBezTo>
                    <a:cubicBezTo>
                      <a:pt x="34" y="53"/>
                      <a:pt x="34" y="53"/>
                      <a:pt x="34" y="53"/>
                    </a:cubicBezTo>
                    <a:cubicBezTo>
                      <a:pt x="35" y="53"/>
                      <a:pt x="35" y="53"/>
                      <a:pt x="35" y="53"/>
                    </a:cubicBezTo>
                    <a:cubicBezTo>
                      <a:pt x="35" y="53"/>
                      <a:pt x="35" y="53"/>
                      <a:pt x="35" y="53"/>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5" y="54"/>
                      <a:pt x="35" y="54"/>
                      <a:pt x="35" y="54"/>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5"/>
                      <a:pt x="36" y="55"/>
                      <a:pt x="36" y="55"/>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6"/>
                      <a:pt x="36" y="56"/>
                      <a:pt x="36" y="56"/>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8" y="59"/>
                      <a:pt x="38" y="59"/>
                      <a:pt x="38"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39" y="59"/>
                      <a:pt x="39" y="59"/>
                      <a:pt x="39" y="59"/>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0" y="58"/>
                      <a:pt x="40" y="58"/>
                      <a:pt x="40" y="58"/>
                    </a:cubicBezTo>
                    <a:cubicBezTo>
                      <a:pt x="41" y="58"/>
                      <a:pt x="41" y="58"/>
                      <a:pt x="41" y="58"/>
                    </a:cubicBezTo>
                    <a:cubicBezTo>
                      <a:pt x="41" y="58"/>
                      <a:pt x="41" y="58"/>
                      <a:pt x="41" y="58"/>
                    </a:cubicBezTo>
                    <a:cubicBezTo>
                      <a:pt x="41" y="58"/>
                      <a:pt x="41" y="58"/>
                      <a:pt x="41" y="58"/>
                    </a:cubicBezTo>
                    <a:cubicBezTo>
                      <a:pt x="41" y="58"/>
                      <a:pt x="41" y="58"/>
                      <a:pt x="41" y="58"/>
                    </a:cubicBezTo>
                    <a:cubicBezTo>
                      <a:pt x="42" y="58"/>
                      <a:pt x="42" y="58"/>
                      <a:pt x="42" y="58"/>
                    </a:cubicBezTo>
                    <a:cubicBezTo>
                      <a:pt x="42" y="59"/>
                      <a:pt x="42" y="59"/>
                      <a:pt x="42" y="59"/>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3" y="58"/>
                      <a:pt x="43" y="58"/>
                      <a:pt x="43" y="58"/>
                    </a:cubicBezTo>
                    <a:cubicBezTo>
                      <a:pt x="43" y="58"/>
                      <a:pt x="43" y="58"/>
                      <a:pt x="43" y="58"/>
                    </a:cubicBezTo>
                    <a:cubicBezTo>
                      <a:pt x="43" y="58"/>
                      <a:pt x="43" y="58"/>
                      <a:pt x="43" y="58"/>
                    </a:cubicBezTo>
                    <a:cubicBezTo>
                      <a:pt x="43" y="58"/>
                      <a:pt x="43" y="58"/>
                      <a:pt x="43" y="58"/>
                    </a:cubicBezTo>
                    <a:cubicBezTo>
                      <a:pt x="43" y="59"/>
                      <a:pt x="43" y="59"/>
                      <a:pt x="43" y="59"/>
                    </a:cubicBezTo>
                    <a:cubicBezTo>
                      <a:pt x="43" y="59"/>
                      <a:pt x="43" y="59"/>
                      <a:pt x="43" y="59"/>
                    </a:cubicBezTo>
                    <a:cubicBezTo>
                      <a:pt x="43" y="59"/>
                      <a:pt x="43" y="59"/>
                      <a:pt x="43" y="59"/>
                    </a:cubicBezTo>
                    <a:cubicBezTo>
                      <a:pt x="43" y="59"/>
                      <a:pt x="43" y="59"/>
                      <a:pt x="43" y="59"/>
                    </a:cubicBezTo>
                    <a:cubicBezTo>
                      <a:pt x="44" y="59"/>
                      <a:pt x="44" y="59"/>
                      <a:pt x="44" y="59"/>
                    </a:cubicBezTo>
                    <a:cubicBezTo>
                      <a:pt x="44" y="59"/>
                      <a:pt x="44" y="59"/>
                      <a:pt x="44" y="59"/>
                    </a:cubicBezTo>
                    <a:cubicBezTo>
                      <a:pt x="44" y="59"/>
                      <a:pt x="44" y="59"/>
                      <a:pt x="44" y="59"/>
                    </a:cubicBezTo>
                    <a:cubicBezTo>
                      <a:pt x="44" y="59"/>
                      <a:pt x="44" y="59"/>
                      <a:pt x="44" y="59"/>
                    </a:cubicBezTo>
                    <a:cubicBezTo>
                      <a:pt x="44" y="59"/>
                      <a:pt x="44" y="59"/>
                      <a:pt x="44" y="59"/>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4" y="60"/>
                      <a:pt x="44" y="60"/>
                      <a:pt x="44"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60"/>
                      <a:pt x="45" y="60"/>
                      <a:pt x="45" y="60"/>
                    </a:cubicBezTo>
                    <a:cubicBezTo>
                      <a:pt x="45" y="59"/>
                      <a:pt x="45" y="59"/>
                      <a:pt x="45" y="59"/>
                    </a:cubicBezTo>
                    <a:cubicBezTo>
                      <a:pt x="46" y="59"/>
                      <a:pt x="46" y="59"/>
                      <a:pt x="46" y="59"/>
                    </a:cubicBezTo>
                    <a:cubicBezTo>
                      <a:pt x="46" y="59"/>
                      <a:pt x="46" y="59"/>
                      <a:pt x="46" y="59"/>
                    </a:cubicBezTo>
                    <a:cubicBezTo>
                      <a:pt x="46" y="59"/>
                      <a:pt x="46" y="59"/>
                      <a:pt x="46" y="59"/>
                    </a:cubicBezTo>
                    <a:cubicBezTo>
                      <a:pt x="46" y="59"/>
                      <a:pt x="46" y="59"/>
                      <a:pt x="46"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59"/>
                      <a:pt x="47" y="59"/>
                      <a:pt x="47" y="59"/>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0"/>
                      <a:pt x="47" y="60"/>
                      <a:pt x="47" y="60"/>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7" y="61"/>
                      <a:pt x="47" y="61"/>
                      <a:pt x="47"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8" y="61"/>
                      <a:pt x="48" y="61"/>
                      <a:pt x="48"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1"/>
                      <a:pt x="49" y="61"/>
                    </a:cubicBezTo>
                    <a:cubicBezTo>
                      <a:pt x="49" y="61"/>
                      <a:pt x="49" y="62"/>
                      <a:pt x="49" y="62"/>
                    </a:cubicBezTo>
                    <a:cubicBezTo>
                      <a:pt x="49" y="62"/>
                      <a:pt x="49" y="62"/>
                      <a:pt x="49" y="62"/>
                    </a:cubicBezTo>
                    <a:cubicBezTo>
                      <a:pt x="50" y="62"/>
                      <a:pt x="50" y="62"/>
                      <a:pt x="50" y="62"/>
                    </a:cubicBezTo>
                    <a:cubicBezTo>
                      <a:pt x="50" y="62"/>
                      <a:pt x="50" y="62"/>
                      <a:pt x="50" y="62"/>
                    </a:cubicBezTo>
                    <a:cubicBezTo>
                      <a:pt x="50" y="62"/>
                      <a:pt x="50" y="62"/>
                      <a:pt x="50" y="62"/>
                    </a:cubicBezTo>
                    <a:cubicBezTo>
                      <a:pt x="50" y="62"/>
                      <a:pt x="50" y="62"/>
                      <a:pt x="50" y="62"/>
                    </a:cubicBezTo>
                    <a:cubicBezTo>
                      <a:pt x="50" y="62"/>
                      <a:pt x="50" y="62"/>
                      <a:pt x="50"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1" y="62"/>
                      <a:pt x="51" y="62"/>
                      <a:pt x="51"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2" y="62"/>
                    </a:cubicBezTo>
                    <a:cubicBezTo>
                      <a:pt x="52" y="62"/>
                      <a:pt x="52" y="62"/>
                      <a:pt x="53" y="62"/>
                    </a:cubicBezTo>
                    <a:cubicBezTo>
                      <a:pt x="53" y="62"/>
                      <a:pt x="53" y="62"/>
                      <a:pt x="53" y="62"/>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1"/>
                      <a:pt x="53" y="61"/>
                      <a:pt x="53" y="61"/>
                    </a:cubicBezTo>
                    <a:cubicBezTo>
                      <a:pt x="53" y="60"/>
                      <a:pt x="53" y="60"/>
                      <a:pt x="53" y="60"/>
                    </a:cubicBezTo>
                    <a:cubicBezTo>
                      <a:pt x="54" y="60"/>
                      <a:pt x="54" y="60"/>
                      <a:pt x="54" y="60"/>
                    </a:cubicBezTo>
                    <a:cubicBezTo>
                      <a:pt x="54" y="60"/>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1"/>
                      <a:pt x="54" y="61"/>
                      <a:pt x="54" y="61"/>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4" y="62"/>
                      <a:pt x="54" y="62"/>
                      <a:pt x="54" y="62"/>
                    </a:cubicBezTo>
                    <a:cubicBezTo>
                      <a:pt x="55" y="62"/>
                      <a:pt x="55" y="62"/>
                      <a:pt x="55" y="62"/>
                    </a:cubicBezTo>
                    <a:cubicBezTo>
                      <a:pt x="55" y="62"/>
                      <a:pt x="55" y="62"/>
                      <a:pt x="55" y="62"/>
                    </a:cubicBezTo>
                    <a:cubicBezTo>
                      <a:pt x="55" y="62"/>
                      <a:pt x="55" y="62"/>
                      <a:pt x="55" y="62"/>
                    </a:cubicBezTo>
                    <a:cubicBezTo>
                      <a:pt x="55" y="62"/>
                      <a:pt x="55" y="62"/>
                      <a:pt x="55" y="62"/>
                    </a:cubicBezTo>
                    <a:cubicBezTo>
                      <a:pt x="55" y="62"/>
                      <a:pt x="55" y="62"/>
                      <a:pt x="55" y="62"/>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4"/>
                      <a:pt x="57" y="64"/>
                      <a:pt x="57" y="64"/>
                    </a:cubicBezTo>
                    <a:cubicBezTo>
                      <a:pt x="57" y="64"/>
                      <a:pt x="57" y="64"/>
                      <a:pt x="57" y="64"/>
                    </a:cubicBezTo>
                    <a:cubicBezTo>
                      <a:pt x="57" y="63"/>
                      <a:pt x="57" y="63"/>
                      <a:pt x="57" y="63"/>
                    </a:cubicBezTo>
                    <a:cubicBezTo>
                      <a:pt x="57" y="63"/>
                      <a:pt x="57" y="63"/>
                      <a:pt x="57" y="63"/>
                    </a:cubicBezTo>
                    <a:cubicBezTo>
                      <a:pt x="57" y="64"/>
                      <a:pt x="57" y="64"/>
                      <a:pt x="57" y="64"/>
                    </a:cubicBezTo>
                    <a:cubicBezTo>
                      <a:pt x="57" y="64"/>
                      <a:pt x="57" y="64"/>
                      <a:pt x="57"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8" y="64"/>
                      <a:pt x="58" y="64"/>
                      <a:pt x="58" y="64"/>
                    </a:cubicBezTo>
                    <a:cubicBezTo>
                      <a:pt x="59" y="65"/>
                      <a:pt x="59" y="65"/>
                      <a:pt x="59" y="65"/>
                    </a:cubicBezTo>
                    <a:cubicBezTo>
                      <a:pt x="59" y="65"/>
                      <a:pt x="59" y="65"/>
                      <a:pt x="59" y="65"/>
                    </a:cubicBezTo>
                    <a:cubicBezTo>
                      <a:pt x="58" y="65"/>
                      <a:pt x="58" y="65"/>
                      <a:pt x="58" y="65"/>
                    </a:cubicBezTo>
                    <a:cubicBezTo>
                      <a:pt x="58" y="65"/>
                      <a:pt x="58" y="65"/>
                      <a:pt x="58" y="65"/>
                    </a:cubicBezTo>
                    <a:cubicBezTo>
                      <a:pt x="58" y="65"/>
                      <a:pt x="58" y="65"/>
                      <a:pt x="58" y="65"/>
                    </a:cubicBezTo>
                    <a:cubicBezTo>
                      <a:pt x="58" y="65"/>
                      <a:pt x="58" y="65"/>
                      <a:pt x="58"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5"/>
                      <a:pt x="59" y="65"/>
                      <a:pt x="59" y="65"/>
                    </a:cubicBezTo>
                    <a:cubicBezTo>
                      <a:pt x="59" y="66"/>
                      <a:pt x="59" y="66"/>
                      <a:pt x="59" y="66"/>
                    </a:cubicBezTo>
                    <a:cubicBezTo>
                      <a:pt x="59" y="66"/>
                      <a:pt x="59" y="66"/>
                      <a:pt x="59" y="66"/>
                    </a:cubicBezTo>
                    <a:cubicBezTo>
                      <a:pt x="59" y="66"/>
                      <a:pt x="59" y="66"/>
                      <a:pt x="59" y="66"/>
                    </a:cubicBezTo>
                    <a:cubicBezTo>
                      <a:pt x="59"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6"/>
                      <a:pt x="60" y="66"/>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7"/>
                      <a:pt x="63" y="67"/>
                      <a:pt x="63" y="67"/>
                    </a:cubicBezTo>
                    <a:cubicBezTo>
                      <a:pt x="63" y="63"/>
                      <a:pt x="63" y="63"/>
                      <a:pt x="63" y="63"/>
                    </a:cubicBezTo>
                    <a:cubicBezTo>
                      <a:pt x="63" y="63"/>
                      <a:pt x="63" y="63"/>
                      <a:pt x="63" y="63"/>
                    </a:cubicBezTo>
                    <a:cubicBezTo>
                      <a:pt x="63" y="63"/>
                      <a:pt x="63" y="63"/>
                      <a:pt x="63" y="63"/>
                    </a:cubicBezTo>
                    <a:cubicBezTo>
                      <a:pt x="63" y="63"/>
                      <a:pt x="63" y="63"/>
                      <a:pt x="63"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2" y="64"/>
                      <a:pt x="62" y="64"/>
                      <a:pt x="62"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4"/>
                      <a:pt x="60" y="64"/>
                      <a:pt x="60" y="64"/>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60" y="63"/>
                      <a:pt x="60" y="63"/>
                      <a:pt x="60"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3"/>
                      <a:pt x="59" y="63"/>
                      <a:pt x="59" y="63"/>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2"/>
                      <a:pt x="58" y="62"/>
                      <a:pt x="58" y="62"/>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8" y="61"/>
                      <a:pt x="58" y="61"/>
                      <a:pt x="58" y="61"/>
                    </a:cubicBezTo>
                    <a:cubicBezTo>
                      <a:pt x="57" y="61"/>
                      <a:pt x="57" y="61"/>
                      <a:pt x="57" y="61"/>
                    </a:cubicBezTo>
                    <a:cubicBezTo>
                      <a:pt x="57" y="60"/>
                      <a:pt x="57" y="60"/>
                      <a:pt x="57" y="60"/>
                    </a:cubicBezTo>
                    <a:cubicBezTo>
                      <a:pt x="57" y="60"/>
                      <a:pt x="57"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60"/>
                      <a:pt x="58" y="60"/>
                      <a:pt x="58" y="60"/>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8" y="58"/>
                      <a:pt x="58" y="58"/>
                      <a:pt x="58" y="58"/>
                    </a:cubicBezTo>
                    <a:cubicBezTo>
                      <a:pt x="59" y="57"/>
                      <a:pt x="59" y="57"/>
                      <a:pt x="59" y="57"/>
                    </a:cubicBezTo>
                    <a:cubicBezTo>
                      <a:pt x="59" y="57"/>
                      <a:pt x="59" y="57"/>
                      <a:pt x="59" y="57"/>
                    </a:cubicBezTo>
                    <a:cubicBezTo>
                      <a:pt x="59" y="57"/>
                      <a:pt x="59" y="57"/>
                      <a:pt x="59" y="57"/>
                    </a:cubicBezTo>
                    <a:cubicBezTo>
                      <a:pt x="59" y="57"/>
                      <a:pt x="59" y="57"/>
                      <a:pt x="59" y="57"/>
                    </a:cubicBezTo>
                    <a:cubicBezTo>
                      <a:pt x="59" y="57"/>
                      <a:pt x="59" y="57"/>
                      <a:pt x="59" y="57"/>
                    </a:cubicBezTo>
                    <a:cubicBezTo>
                      <a:pt x="58" y="57"/>
                      <a:pt x="58" y="57"/>
                      <a:pt x="58" y="57"/>
                    </a:cubicBezTo>
                    <a:cubicBezTo>
                      <a:pt x="58" y="57"/>
                      <a:pt x="58" y="57"/>
                      <a:pt x="58" y="57"/>
                    </a:cubicBezTo>
                    <a:cubicBezTo>
                      <a:pt x="58" y="57"/>
                      <a:pt x="58" y="57"/>
                      <a:pt x="58" y="57"/>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6"/>
                      <a:pt x="58" y="56"/>
                      <a:pt x="58" y="56"/>
                    </a:cubicBezTo>
                    <a:cubicBezTo>
                      <a:pt x="58" y="55"/>
                      <a:pt x="58" y="55"/>
                      <a:pt x="58" y="55"/>
                    </a:cubicBezTo>
                    <a:cubicBezTo>
                      <a:pt x="58" y="55"/>
                      <a:pt x="58" y="55"/>
                      <a:pt x="58" y="55"/>
                    </a:cubicBezTo>
                    <a:cubicBezTo>
                      <a:pt x="58" y="55"/>
                      <a:pt x="58" y="55"/>
                      <a:pt x="58" y="55"/>
                    </a:cubicBezTo>
                    <a:cubicBezTo>
                      <a:pt x="59" y="55"/>
                      <a:pt x="59" y="55"/>
                      <a:pt x="59" y="55"/>
                    </a:cubicBezTo>
                    <a:cubicBezTo>
                      <a:pt x="59" y="54"/>
                      <a:pt x="59" y="54"/>
                      <a:pt x="59" y="54"/>
                    </a:cubicBezTo>
                    <a:cubicBezTo>
                      <a:pt x="59" y="54"/>
                      <a:pt x="59" y="54"/>
                      <a:pt x="59" y="54"/>
                    </a:cubicBezTo>
                    <a:cubicBezTo>
                      <a:pt x="59" y="54"/>
                      <a:pt x="59" y="54"/>
                      <a:pt x="59" y="54"/>
                    </a:cubicBezTo>
                    <a:cubicBezTo>
                      <a:pt x="59" y="54"/>
                      <a:pt x="59" y="54"/>
                      <a:pt x="59"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4"/>
                      <a:pt x="58" y="54"/>
                      <a:pt x="58" y="54"/>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3"/>
                      <a:pt x="58" y="53"/>
                      <a:pt x="58" y="53"/>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8" y="52"/>
                      <a:pt x="58" y="52"/>
                      <a:pt x="58" y="52"/>
                    </a:cubicBezTo>
                    <a:cubicBezTo>
                      <a:pt x="59" y="52"/>
                      <a:pt x="59" y="52"/>
                      <a:pt x="59" y="52"/>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59" y="50"/>
                      <a:pt x="59" y="50"/>
                      <a:pt x="59" y="50"/>
                    </a:cubicBezTo>
                    <a:cubicBezTo>
                      <a:pt x="59" y="50"/>
                      <a:pt x="59" y="50"/>
                      <a:pt x="59" y="49"/>
                    </a:cubicBezTo>
                    <a:cubicBezTo>
                      <a:pt x="59" y="49"/>
                      <a:pt x="59" y="49"/>
                      <a:pt x="60" y="49"/>
                    </a:cubicBezTo>
                    <a:cubicBezTo>
                      <a:pt x="60" y="49"/>
                      <a:pt x="60" y="49"/>
                      <a:pt x="60" y="49"/>
                    </a:cubicBezTo>
                    <a:cubicBezTo>
                      <a:pt x="60" y="49"/>
                      <a:pt x="60" y="49"/>
                      <a:pt x="60" y="49"/>
                    </a:cubicBezTo>
                    <a:cubicBezTo>
                      <a:pt x="60" y="49"/>
                      <a:pt x="60" y="49"/>
                      <a:pt x="60"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3" y="49"/>
                      <a:pt x="63" y="49"/>
                      <a:pt x="63" y="49"/>
                    </a:cubicBezTo>
                    <a:cubicBezTo>
                      <a:pt x="63" y="49"/>
                      <a:pt x="63" y="49"/>
                      <a:pt x="63" y="49"/>
                    </a:cubicBezTo>
                    <a:cubicBezTo>
                      <a:pt x="63" y="49"/>
                      <a:pt x="63" y="49"/>
                      <a:pt x="63" y="49"/>
                    </a:cubicBezTo>
                    <a:cubicBezTo>
                      <a:pt x="64" y="49"/>
                      <a:pt x="64" y="49"/>
                      <a:pt x="64" y="49"/>
                    </a:cubicBezTo>
                    <a:cubicBezTo>
                      <a:pt x="64" y="49"/>
                      <a:pt x="64" y="49"/>
                      <a:pt x="64" y="49"/>
                    </a:cubicBezTo>
                    <a:cubicBezTo>
                      <a:pt x="64" y="49"/>
                      <a:pt x="64" y="49"/>
                      <a:pt x="64" y="49"/>
                    </a:cubicBezTo>
                    <a:cubicBezTo>
                      <a:pt x="64" y="49"/>
                      <a:pt x="64" y="49"/>
                      <a:pt x="64" y="49"/>
                    </a:cubicBezTo>
                    <a:cubicBezTo>
                      <a:pt x="64" y="49"/>
                      <a:pt x="64" y="49"/>
                      <a:pt x="64" y="49"/>
                    </a:cubicBezTo>
                    <a:cubicBezTo>
                      <a:pt x="65" y="49"/>
                      <a:pt x="65" y="49"/>
                      <a:pt x="65" y="49"/>
                    </a:cubicBezTo>
                    <a:cubicBezTo>
                      <a:pt x="65" y="49"/>
                      <a:pt x="65" y="49"/>
                      <a:pt x="65" y="49"/>
                    </a:cubicBezTo>
                    <a:cubicBezTo>
                      <a:pt x="65" y="48"/>
                      <a:pt x="65" y="48"/>
                      <a:pt x="65" y="48"/>
                    </a:cubicBezTo>
                    <a:cubicBezTo>
                      <a:pt x="65" y="48"/>
                      <a:pt x="65" y="48"/>
                      <a:pt x="65" y="48"/>
                    </a:cubicBezTo>
                    <a:cubicBezTo>
                      <a:pt x="65" y="48"/>
                      <a:pt x="65" y="48"/>
                      <a:pt x="65" y="48"/>
                    </a:cubicBezTo>
                    <a:cubicBezTo>
                      <a:pt x="65" y="48"/>
                      <a:pt x="65" y="47"/>
                      <a:pt x="64" y="47"/>
                    </a:cubicBezTo>
                    <a:cubicBezTo>
                      <a:pt x="64" y="46"/>
                      <a:pt x="64" y="45"/>
                      <a:pt x="64" y="45"/>
                    </a:cubicBezTo>
                    <a:cubicBezTo>
                      <a:pt x="63" y="44"/>
                      <a:pt x="62" y="43"/>
                      <a:pt x="61" y="41"/>
                    </a:cubicBezTo>
                    <a:cubicBezTo>
                      <a:pt x="61" y="41"/>
                      <a:pt x="61" y="41"/>
                      <a:pt x="61" y="41"/>
                    </a:cubicBezTo>
                    <a:cubicBezTo>
                      <a:pt x="61" y="40"/>
                      <a:pt x="61" y="41"/>
                      <a:pt x="61" y="40"/>
                    </a:cubicBezTo>
                    <a:cubicBezTo>
                      <a:pt x="61" y="40"/>
                      <a:pt x="61" y="40"/>
                      <a:pt x="61" y="40"/>
                    </a:cubicBezTo>
                    <a:cubicBezTo>
                      <a:pt x="61" y="40"/>
                      <a:pt x="61" y="38"/>
                      <a:pt x="61" y="38"/>
                    </a:cubicBezTo>
                    <a:cubicBezTo>
                      <a:pt x="60" y="37"/>
                      <a:pt x="61" y="36"/>
                      <a:pt x="61" y="35"/>
                    </a:cubicBezTo>
                    <a:cubicBezTo>
                      <a:pt x="61" y="35"/>
                      <a:pt x="61" y="34"/>
                      <a:pt x="61" y="34"/>
                    </a:cubicBezTo>
                    <a:cubicBezTo>
                      <a:pt x="61" y="34"/>
                      <a:pt x="61" y="35"/>
                      <a:pt x="61" y="35"/>
                    </a:cubicBezTo>
                    <a:cubicBezTo>
                      <a:pt x="60" y="35"/>
                      <a:pt x="60" y="34"/>
                      <a:pt x="60" y="34"/>
                    </a:cubicBezTo>
                    <a:cubicBezTo>
                      <a:pt x="60" y="34"/>
                      <a:pt x="60" y="33"/>
                      <a:pt x="61" y="33"/>
                    </a:cubicBezTo>
                    <a:cubicBezTo>
                      <a:pt x="61" y="32"/>
                      <a:pt x="61" y="32"/>
                      <a:pt x="61" y="32"/>
                    </a:cubicBezTo>
                    <a:cubicBezTo>
                      <a:pt x="61" y="32"/>
                      <a:pt x="61" y="32"/>
                      <a:pt x="61" y="32"/>
                    </a:cubicBezTo>
                    <a:cubicBezTo>
                      <a:pt x="61" y="32"/>
                      <a:pt x="61" y="32"/>
                      <a:pt x="61" y="32"/>
                    </a:cubicBezTo>
                    <a:cubicBezTo>
                      <a:pt x="61" y="32"/>
                      <a:pt x="61" y="32"/>
                      <a:pt x="61" y="32"/>
                    </a:cubicBezTo>
                    <a:cubicBezTo>
                      <a:pt x="60" y="31"/>
                      <a:pt x="60" y="31"/>
                      <a:pt x="60" y="31"/>
                    </a:cubicBezTo>
                    <a:cubicBezTo>
                      <a:pt x="61" y="31"/>
                      <a:pt x="61" y="31"/>
                      <a:pt x="61" y="31"/>
                    </a:cubicBezTo>
                    <a:cubicBezTo>
                      <a:pt x="60" y="31"/>
                      <a:pt x="60" y="31"/>
                      <a:pt x="60" y="31"/>
                    </a:cubicBezTo>
                    <a:cubicBezTo>
                      <a:pt x="60"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60" y="28"/>
                      <a:pt x="60" y="28"/>
                      <a:pt x="60" y="28"/>
                    </a:cubicBezTo>
                    <a:cubicBezTo>
                      <a:pt x="60" y="28"/>
                      <a:pt x="60" y="28"/>
                      <a:pt x="60" y="28"/>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7"/>
                      <a:pt x="60" y="27"/>
                      <a:pt x="60" y="27"/>
                    </a:cubicBezTo>
                    <a:cubicBezTo>
                      <a:pt x="60" y="26"/>
                      <a:pt x="60" y="26"/>
                      <a:pt x="60" y="26"/>
                    </a:cubicBezTo>
                    <a:cubicBezTo>
                      <a:pt x="60" y="26"/>
                      <a:pt x="60" y="26"/>
                      <a:pt x="60" y="26"/>
                    </a:cubicBezTo>
                    <a:cubicBezTo>
                      <a:pt x="60" y="26"/>
                      <a:pt x="60" y="26"/>
                      <a:pt x="60" y="26"/>
                    </a:cubicBezTo>
                    <a:cubicBezTo>
                      <a:pt x="60" y="26"/>
                      <a:pt x="60" y="26"/>
                      <a:pt x="60" y="26"/>
                    </a:cubicBezTo>
                    <a:cubicBezTo>
                      <a:pt x="60" y="25"/>
                      <a:pt x="60" y="25"/>
                      <a:pt x="60"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5"/>
                      <a:pt x="61" y="25"/>
                      <a:pt x="61" y="25"/>
                    </a:cubicBezTo>
                    <a:cubicBezTo>
                      <a:pt x="61" y="24"/>
                      <a:pt x="61" y="24"/>
                      <a:pt x="61" y="24"/>
                    </a:cubicBezTo>
                    <a:cubicBezTo>
                      <a:pt x="61" y="24"/>
                      <a:pt x="61" y="24"/>
                      <a:pt x="61" y="24"/>
                    </a:cubicBezTo>
                    <a:cubicBezTo>
                      <a:pt x="61" y="24"/>
                      <a:pt x="61" y="24"/>
                      <a:pt x="61" y="24"/>
                    </a:cubicBezTo>
                    <a:cubicBezTo>
                      <a:pt x="61" y="24"/>
                      <a:pt x="61" y="24"/>
                      <a:pt x="61"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4"/>
                      <a:pt x="62" y="24"/>
                      <a:pt x="62" y="24"/>
                    </a:cubicBezTo>
                    <a:cubicBezTo>
                      <a:pt x="62" y="23"/>
                      <a:pt x="62" y="23"/>
                      <a:pt x="62" y="23"/>
                    </a:cubicBezTo>
                    <a:cubicBezTo>
                      <a:pt x="62" y="23"/>
                      <a:pt x="62" y="23"/>
                      <a:pt x="62" y="23"/>
                    </a:cubicBezTo>
                    <a:cubicBezTo>
                      <a:pt x="62" y="23"/>
                      <a:pt x="62" y="23"/>
                      <a:pt x="62" y="23"/>
                    </a:cubicBezTo>
                    <a:cubicBezTo>
                      <a:pt x="62" y="22"/>
                      <a:pt x="62" y="22"/>
                      <a:pt x="62" y="22"/>
                    </a:cubicBezTo>
                    <a:cubicBezTo>
                      <a:pt x="62" y="22"/>
                      <a:pt x="62" y="22"/>
                      <a:pt x="62" y="22"/>
                    </a:cubicBezTo>
                    <a:cubicBezTo>
                      <a:pt x="62" y="22"/>
                      <a:pt x="62" y="22"/>
                      <a:pt x="62" y="22"/>
                    </a:cubicBezTo>
                    <a:cubicBezTo>
                      <a:pt x="62" y="22"/>
                      <a:pt x="62" y="22"/>
                      <a:pt x="62" y="22"/>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1"/>
                      <a:pt x="62" y="21"/>
                      <a:pt x="62" y="21"/>
                    </a:cubicBezTo>
                    <a:cubicBezTo>
                      <a:pt x="62" y="20"/>
                      <a:pt x="62" y="20"/>
                      <a:pt x="62" y="20"/>
                    </a:cubicBezTo>
                    <a:cubicBezTo>
                      <a:pt x="62" y="20"/>
                      <a:pt x="62" y="20"/>
                      <a:pt x="62" y="20"/>
                    </a:cubicBezTo>
                    <a:cubicBezTo>
                      <a:pt x="62" y="20"/>
                      <a:pt x="62" y="20"/>
                      <a:pt x="62" y="20"/>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8"/>
                      <a:pt x="63" y="18"/>
                      <a:pt x="63" y="18"/>
                    </a:cubicBezTo>
                    <a:cubicBezTo>
                      <a:pt x="63" y="17"/>
                      <a:pt x="63" y="17"/>
                      <a:pt x="63" y="17"/>
                    </a:cubicBezTo>
                    <a:cubicBezTo>
                      <a:pt x="63" y="17"/>
                      <a:pt x="63" y="17"/>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5" y="15"/>
                      <a:pt x="65" y="15"/>
                      <a:pt x="65" y="15"/>
                    </a:cubicBezTo>
                    <a:cubicBezTo>
                      <a:pt x="65" y="15"/>
                      <a:pt x="65" y="15"/>
                      <a:pt x="65" y="15"/>
                    </a:cubicBezTo>
                    <a:cubicBezTo>
                      <a:pt x="65" y="15"/>
                      <a:pt x="65" y="15"/>
                      <a:pt x="65" y="15"/>
                    </a:cubicBezTo>
                    <a:cubicBezTo>
                      <a:pt x="65" y="15"/>
                      <a:pt x="65" y="15"/>
                      <a:pt x="65" y="15"/>
                    </a:cubicBezTo>
                    <a:cubicBezTo>
                      <a:pt x="65" y="15"/>
                      <a:pt x="65" y="15"/>
                      <a:pt x="65" y="15"/>
                    </a:cubicBezTo>
                    <a:cubicBezTo>
                      <a:pt x="65"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3"/>
                      <a:pt x="66" y="13"/>
                      <a:pt x="66" y="13"/>
                    </a:cubicBezTo>
                    <a:cubicBezTo>
                      <a:pt x="67" y="13"/>
                      <a:pt x="67" y="13"/>
                      <a:pt x="67" y="13"/>
                    </a:cubicBezTo>
                    <a:cubicBezTo>
                      <a:pt x="67" y="13"/>
                      <a:pt x="67" y="13"/>
                      <a:pt x="67" y="13"/>
                    </a:cubicBezTo>
                    <a:cubicBezTo>
                      <a:pt x="67" y="13"/>
                      <a:pt x="67" y="13"/>
                      <a:pt x="67" y="13"/>
                    </a:cubicBezTo>
                    <a:cubicBezTo>
                      <a:pt x="67" y="13"/>
                      <a:pt x="67" y="13"/>
                      <a:pt x="67" y="13"/>
                    </a:cubicBezTo>
                    <a:cubicBezTo>
                      <a:pt x="67" y="13"/>
                      <a:pt x="67" y="13"/>
                      <a:pt x="67" y="13"/>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2"/>
                      <a:pt x="68" y="12"/>
                      <a:pt x="68" y="12"/>
                    </a:cubicBezTo>
                    <a:cubicBezTo>
                      <a:pt x="68" y="11"/>
                      <a:pt x="68" y="11"/>
                      <a:pt x="68" y="11"/>
                    </a:cubicBezTo>
                    <a:cubicBezTo>
                      <a:pt x="68" y="11"/>
                      <a:pt x="68" y="11"/>
                      <a:pt x="68" y="11"/>
                    </a:cubicBezTo>
                    <a:cubicBezTo>
                      <a:pt x="68" y="11"/>
                      <a:pt x="68" y="11"/>
                      <a:pt x="68" y="11"/>
                    </a:cubicBezTo>
                    <a:cubicBezTo>
                      <a:pt x="68" y="11"/>
                      <a:pt x="68" y="11"/>
                      <a:pt x="68"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7" y="11"/>
                      <a:pt x="67" y="11"/>
                      <a:pt x="67"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1"/>
                      <a:pt x="66" y="11"/>
                      <a:pt x="66" y="11"/>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8"/>
                      <a:pt x="66" y="8"/>
                      <a:pt x="66" y="8"/>
                    </a:cubicBezTo>
                    <a:cubicBezTo>
                      <a:pt x="66" y="7"/>
                      <a:pt x="66" y="7"/>
                      <a:pt x="66" y="7"/>
                    </a:cubicBezTo>
                    <a:cubicBezTo>
                      <a:pt x="66" y="7"/>
                      <a:pt x="66" y="7"/>
                      <a:pt x="66" y="7"/>
                    </a:cubicBezTo>
                    <a:cubicBezTo>
                      <a:pt x="66" y="7"/>
                      <a:pt x="66" y="7"/>
                      <a:pt x="66" y="7"/>
                    </a:cubicBezTo>
                    <a:cubicBezTo>
                      <a:pt x="66" y="7"/>
                      <a:pt x="66" y="7"/>
                      <a:pt x="66" y="7"/>
                    </a:cubicBezTo>
                    <a:cubicBezTo>
                      <a:pt x="66" y="7"/>
                      <a:pt x="66" y="7"/>
                      <a:pt x="66"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7" y="7"/>
                      <a:pt x="67" y="7"/>
                      <a:pt x="67" y="7"/>
                    </a:cubicBezTo>
                    <a:cubicBezTo>
                      <a:pt x="66" y="7"/>
                      <a:pt x="66" y="7"/>
                      <a:pt x="66" y="7"/>
                    </a:cubicBezTo>
                    <a:cubicBezTo>
                      <a:pt x="66" y="7"/>
                      <a:pt x="66" y="7"/>
                      <a:pt x="66" y="7"/>
                    </a:cubicBezTo>
                    <a:cubicBezTo>
                      <a:pt x="66" y="7"/>
                      <a:pt x="66" y="7"/>
                      <a:pt x="66" y="7"/>
                    </a:cubicBezTo>
                    <a:cubicBezTo>
                      <a:pt x="66" y="6"/>
                      <a:pt x="66" y="6"/>
                      <a:pt x="66" y="6"/>
                    </a:cubicBezTo>
                    <a:cubicBezTo>
                      <a:pt x="66" y="6"/>
                      <a:pt x="66" y="6"/>
                      <a:pt x="66" y="6"/>
                    </a:cubicBezTo>
                    <a:cubicBezTo>
                      <a:pt x="66" y="6"/>
                      <a:pt x="66" y="6"/>
                      <a:pt x="66" y="6"/>
                    </a:cubicBezTo>
                    <a:cubicBezTo>
                      <a:pt x="66" y="6"/>
                      <a:pt x="66" y="6"/>
                      <a:pt x="66" y="6"/>
                    </a:cubicBezTo>
                    <a:cubicBezTo>
                      <a:pt x="66" y="7"/>
                      <a:pt x="66" y="7"/>
                      <a:pt x="66" y="7"/>
                    </a:cubicBezTo>
                    <a:cubicBezTo>
                      <a:pt x="66" y="7"/>
                      <a:pt x="66" y="7"/>
                      <a:pt x="66" y="7"/>
                    </a:cubicBezTo>
                    <a:cubicBezTo>
                      <a:pt x="65" y="7"/>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5"/>
                      <a:pt x="65" y="5"/>
                      <a:pt x="65" y="5"/>
                    </a:cubicBezTo>
                    <a:cubicBezTo>
                      <a:pt x="65" y="5"/>
                      <a:pt x="65" y="5"/>
                      <a:pt x="65" y="5"/>
                    </a:cubicBezTo>
                    <a:cubicBezTo>
                      <a:pt x="65" y="5"/>
                      <a:pt x="65" y="5"/>
                      <a:pt x="65" y="5"/>
                    </a:cubicBezTo>
                    <a:cubicBezTo>
                      <a:pt x="65" y="5"/>
                      <a:pt x="65" y="5"/>
                      <a:pt x="65"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3"/>
                      <a:pt x="63" y="3"/>
                      <a:pt x="63" y="3"/>
                    </a:cubicBezTo>
                    <a:cubicBezTo>
                      <a:pt x="63" y="3"/>
                      <a:pt x="63" y="3"/>
                      <a:pt x="63" y="3"/>
                    </a:cubicBezTo>
                    <a:cubicBezTo>
                      <a:pt x="63" y="3"/>
                      <a:pt x="63" y="3"/>
                      <a:pt x="63" y="3"/>
                    </a:cubicBezTo>
                    <a:cubicBezTo>
                      <a:pt x="63" y="3"/>
                      <a:pt x="63" y="3"/>
                      <a:pt x="63" y="3"/>
                    </a:cubicBezTo>
                    <a:cubicBezTo>
                      <a:pt x="63" y="3"/>
                      <a:pt x="63" y="3"/>
                      <a:pt x="63"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8" y="4"/>
                      <a:pt x="58" y="4"/>
                      <a:pt x="58"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7" y="4"/>
                      <a:pt x="57" y="4"/>
                      <a:pt x="57"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3"/>
                      <a:pt x="55" y="3"/>
                      <a:pt x="55" y="3"/>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5" y="2"/>
                      <a:pt x="55" y="2"/>
                      <a:pt x="55" y="2"/>
                    </a:cubicBezTo>
                    <a:cubicBezTo>
                      <a:pt x="54" y="2"/>
                      <a:pt x="54" y="2"/>
                      <a:pt x="54" y="2"/>
                    </a:cubicBezTo>
                    <a:cubicBezTo>
                      <a:pt x="54" y="2"/>
                      <a:pt x="54" y="2"/>
                      <a:pt x="54" y="2"/>
                    </a:cubicBezTo>
                    <a:cubicBezTo>
                      <a:pt x="54" y="2"/>
                      <a:pt x="54" y="2"/>
                      <a:pt x="54" y="2"/>
                    </a:cubicBezTo>
                    <a:cubicBezTo>
                      <a:pt x="54" y="2"/>
                      <a:pt x="54" y="2"/>
                      <a:pt x="54" y="2"/>
                    </a:cubicBezTo>
                    <a:cubicBezTo>
                      <a:pt x="54" y="2"/>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1" y="1"/>
                      <a:pt x="51" y="1"/>
                      <a:pt x="51"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50" y="1"/>
                      <a:pt x="50" y="1"/>
                      <a:pt x="50"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9" y="1"/>
                      <a:pt x="49" y="1"/>
                      <a:pt x="49"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4" y="1"/>
                      <a:pt x="44" y="1"/>
                      <a:pt x="44" y="1"/>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3"/>
                      <a:pt x="41" y="3"/>
                      <a:pt x="41" y="3"/>
                    </a:cubicBezTo>
                    <a:cubicBezTo>
                      <a:pt x="41" y="3"/>
                      <a:pt x="41" y="3"/>
                      <a:pt x="41" y="3"/>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5"/>
                      <a:pt x="37" y="5"/>
                      <a:pt x="37" y="5"/>
                    </a:cubicBezTo>
                    <a:cubicBezTo>
                      <a:pt x="37" y="5"/>
                      <a:pt x="37" y="5"/>
                      <a:pt x="37" y="5"/>
                    </a:cubicBezTo>
                    <a:cubicBezTo>
                      <a:pt x="36" y="5"/>
                      <a:pt x="36" y="5"/>
                      <a:pt x="36" y="5"/>
                    </a:cubicBezTo>
                    <a:cubicBezTo>
                      <a:pt x="36" y="5"/>
                      <a:pt x="36" y="5"/>
                      <a:pt x="36" y="5"/>
                    </a:cubicBezTo>
                    <a:cubicBezTo>
                      <a:pt x="36" y="5"/>
                      <a:pt x="36" y="5"/>
                      <a:pt x="36"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7"/>
                      <a:pt x="23" y="7"/>
                      <a:pt x="23" y="7"/>
                    </a:cubicBezTo>
                    <a:cubicBezTo>
                      <a:pt x="23" y="7"/>
                      <a:pt x="23" y="7"/>
                      <a:pt x="23" y="7"/>
                    </a:cubicBezTo>
                    <a:cubicBezTo>
                      <a:pt x="23" y="7"/>
                      <a:pt x="23" y="7"/>
                      <a:pt x="23" y="7"/>
                    </a:cubicBezTo>
                    <a:cubicBezTo>
                      <a:pt x="23" y="7"/>
                      <a:pt x="23" y="7"/>
                      <a:pt x="23" y="7"/>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1" y="12"/>
                      <a:pt x="21" y="12"/>
                      <a:pt x="21" y="12"/>
                    </a:cubicBezTo>
                    <a:cubicBezTo>
                      <a:pt x="21" y="12"/>
                      <a:pt x="21" y="12"/>
                      <a:pt x="21" y="12"/>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7" y="23"/>
                      <a:pt x="17" y="23"/>
                      <a:pt x="17"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9"/>
                      <a:pt x="15" y="29"/>
                      <a:pt x="15"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5"/>
                      <a:pt x="10" y="35"/>
                      <a:pt x="10" y="35"/>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7"/>
                      <a:pt x="10" y="37"/>
                      <a:pt x="10"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5"/>
                      <a:pt x="6" y="35"/>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1" y="37"/>
                      <a:pt x="1" y="37"/>
                      <a:pt x="1" y="37"/>
                    </a:cubicBezTo>
                    <a:cubicBezTo>
                      <a:pt x="1" y="37"/>
                      <a:pt x="1" y="37"/>
                      <a:pt x="1" y="37"/>
                    </a:cubicBezTo>
                    <a:cubicBezTo>
                      <a:pt x="1" y="37"/>
                      <a:pt x="1" y="37"/>
                      <a:pt x="1" y="38"/>
                    </a:cubicBezTo>
                    <a:cubicBezTo>
                      <a:pt x="1" y="40"/>
                      <a:pt x="1" y="40"/>
                      <a:pt x="1" y="40"/>
                    </a:cubicBezTo>
                    <a:cubicBezTo>
                      <a:pt x="1" y="40"/>
                      <a:pt x="1" y="40"/>
                      <a:pt x="1" y="40"/>
                    </a:cubicBezTo>
                    <a:cubicBezTo>
                      <a:pt x="1" y="40"/>
                      <a:pt x="1" y="40"/>
                      <a:pt x="1" y="40"/>
                    </a:cubicBezTo>
                    <a:cubicBezTo>
                      <a:pt x="0" y="40"/>
                      <a:pt x="0" y="40"/>
                      <a:pt x="0" y="40"/>
                    </a:cubicBezTo>
                    <a:cubicBezTo>
                      <a:pt x="0" y="40"/>
                      <a:pt x="1" y="41"/>
                      <a:pt x="1" y="41"/>
                    </a:cubicBezTo>
                    <a:cubicBezTo>
                      <a:pt x="1" y="41"/>
                      <a:pt x="1" y="41"/>
                      <a:pt x="1"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4" name="Freeform 292"/>
              <p:cNvSpPr/>
              <p:nvPr/>
            </p:nvSpPr>
            <p:spPr bwMode="auto">
              <a:xfrm>
                <a:off x="2906" y="2076"/>
                <a:ext cx="27" cy="10"/>
              </a:xfrm>
              <a:custGeom>
                <a:avLst/>
                <a:gdLst>
                  <a:gd name="T0" fmla="*/ 6 w 10"/>
                  <a:gd name="T1" fmla="*/ 0 h 4"/>
                  <a:gd name="T2" fmla="*/ 5 w 10"/>
                  <a:gd name="T3" fmla="*/ 1 h 4"/>
                  <a:gd name="T4" fmla="*/ 5 w 10"/>
                  <a:gd name="T5" fmla="*/ 1 h 4"/>
                  <a:gd name="T6" fmla="*/ 5 w 10"/>
                  <a:gd name="T7" fmla="*/ 1 h 4"/>
                  <a:gd name="T8" fmla="*/ 5 w 10"/>
                  <a:gd name="T9" fmla="*/ 1 h 4"/>
                  <a:gd name="T10" fmla="*/ 5 w 10"/>
                  <a:gd name="T11" fmla="*/ 1 h 4"/>
                  <a:gd name="T12" fmla="*/ 5 w 10"/>
                  <a:gd name="T13" fmla="*/ 1 h 4"/>
                  <a:gd name="T14" fmla="*/ 5 w 10"/>
                  <a:gd name="T15" fmla="*/ 1 h 4"/>
                  <a:gd name="T16" fmla="*/ 5 w 10"/>
                  <a:gd name="T17" fmla="*/ 1 h 4"/>
                  <a:gd name="T18" fmla="*/ 4 w 10"/>
                  <a:gd name="T19" fmla="*/ 2 h 4"/>
                  <a:gd name="T20" fmla="*/ 4 w 10"/>
                  <a:gd name="T21" fmla="*/ 2 h 4"/>
                  <a:gd name="T22" fmla="*/ 4 w 10"/>
                  <a:gd name="T23" fmla="*/ 2 h 4"/>
                  <a:gd name="T24" fmla="*/ 4 w 10"/>
                  <a:gd name="T25" fmla="*/ 2 h 4"/>
                  <a:gd name="T26" fmla="*/ 4 w 10"/>
                  <a:gd name="T27" fmla="*/ 2 h 4"/>
                  <a:gd name="T28" fmla="*/ 3 w 10"/>
                  <a:gd name="T29" fmla="*/ 1 h 4"/>
                  <a:gd name="T30" fmla="*/ 3 w 10"/>
                  <a:gd name="T31" fmla="*/ 2 h 4"/>
                  <a:gd name="T32" fmla="*/ 3 w 10"/>
                  <a:gd name="T33" fmla="*/ 2 h 4"/>
                  <a:gd name="T34" fmla="*/ 3 w 10"/>
                  <a:gd name="T35" fmla="*/ 2 h 4"/>
                  <a:gd name="T36" fmla="*/ 3 w 10"/>
                  <a:gd name="T37" fmla="*/ 2 h 4"/>
                  <a:gd name="T38" fmla="*/ 3 w 10"/>
                  <a:gd name="T39" fmla="*/ 2 h 4"/>
                  <a:gd name="T40" fmla="*/ 3 w 10"/>
                  <a:gd name="T41" fmla="*/ 3 h 4"/>
                  <a:gd name="T42" fmla="*/ 3 w 10"/>
                  <a:gd name="T43" fmla="*/ 3 h 4"/>
                  <a:gd name="T44" fmla="*/ 3 w 10"/>
                  <a:gd name="T45" fmla="*/ 3 h 4"/>
                  <a:gd name="T46" fmla="*/ 3 w 10"/>
                  <a:gd name="T47" fmla="*/ 3 h 4"/>
                  <a:gd name="T48" fmla="*/ 3 w 10"/>
                  <a:gd name="T49" fmla="*/ 3 h 4"/>
                  <a:gd name="T50" fmla="*/ 3 w 10"/>
                  <a:gd name="T51" fmla="*/ 3 h 4"/>
                  <a:gd name="T52" fmla="*/ 2 w 10"/>
                  <a:gd name="T53" fmla="*/ 4 h 4"/>
                  <a:gd name="T54" fmla="*/ 2 w 10"/>
                  <a:gd name="T55" fmla="*/ 4 h 4"/>
                  <a:gd name="T56" fmla="*/ 2 w 10"/>
                  <a:gd name="T57" fmla="*/ 4 h 4"/>
                  <a:gd name="T58" fmla="*/ 1 w 10"/>
                  <a:gd name="T59" fmla="*/ 4 h 4"/>
                  <a:gd name="T60" fmla="*/ 1 w 10"/>
                  <a:gd name="T61" fmla="*/ 4 h 4"/>
                  <a:gd name="T62" fmla="*/ 1 w 10"/>
                  <a:gd name="T63" fmla="*/ 4 h 4"/>
                  <a:gd name="T64" fmla="*/ 0 w 10"/>
                  <a:gd name="T65" fmla="*/ 4 h 4"/>
                  <a:gd name="T66" fmla="*/ 0 w 10"/>
                  <a:gd name="T67" fmla="*/ 4 h 4"/>
                  <a:gd name="T68" fmla="*/ 7 w 10"/>
                  <a:gd name="T69" fmla="*/ 2 h 4"/>
                  <a:gd name="T70" fmla="*/ 6 w 10"/>
                  <a:gd name="T7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4">
                    <a:moveTo>
                      <a:pt x="6" y="0"/>
                    </a:move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0" y="4"/>
                      <a:pt x="10" y="4"/>
                      <a:pt x="10" y="4"/>
                    </a:cubicBezTo>
                    <a:cubicBezTo>
                      <a:pt x="9" y="3"/>
                      <a:pt x="8" y="3"/>
                      <a:pt x="7" y="2"/>
                    </a:cubicBezTo>
                    <a:cubicBezTo>
                      <a:pt x="7" y="1"/>
                      <a:pt x="6" y="1"/>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5" name="Freeform 293"/>
              <p:cNvSpPr/>
              <p:nvPr/>
            </p:nvSpPr>
            <p:spPr bwMode="auto">
              <a:xfrm>
                <a:off x="2820" y="1989"/>
                <a:ext cx="102" cy="97"/>
              </a:xfrm>
              <a:custGeom>
                <a:avLst/>
                <a:gdLst>
                  <a:gd name="T0" fmla="*/ 36 w 39"/>
                  <a:gd name="T1" fmla="*/ 8 h 37"/>
                  <a:gd name="T2" fmla="*/ 35 w 39"/>
                  <a:gd name="T3" fmla="*/ 7 h 37"/>
                  <a:gd name="T4" fmla="*/ 35 w 39"/>
                  <a:gd name="T5" fmla="*/ 5 h 37"/>
                  <a:gd name="T6" fmla="*/ 35 w 39"/>
                  <a:gd name="T7" fmla="*/ 5 h 37"/>
                  <a:gd name="T8" fmla="*/ 34 w 39"/>
                  <a:gd name="T9" fmla="*/ 4 h 37"/>
                  <a:gd name="T10" fmla="*/ 34 w 39"/>
                  <a:gd name="T11" fmla="*/ 3 h 37"/>
                  <a:gd name="T12" fmla="*/ 34 w 39"/>
                  <a:gd name="T13" fmla="*/ 3 h 37"/>
                  <a:gd name="T14" fmla="*/ 34 w 39"/>
                  <a:gd name="T15" fmla="*/ 2 h 37"/>
                  <a:gd name="T16" fmla="*/ 28 w 39"/>
                  <a:gd name="T17" fmla="*/ 3 h 37"/>
                  <a:gd name="T18" fmla="*/ 24 w 39"/>
                  <a:gd name="T19" fmla="*/ 1 h 37"/>
                  <a:gd name="T20" fmla="*/ 19 w 39"/>
                  <a:gd name="T21" fmla="*/ 2 h 37"/>
                  <a:gd name="T22" fmla="*/ 12 w 39"/>
                  <a:gd name="T23" fmla="*/ 3 h 37"/>
                  <a:gd name="T24" fmla="*/ 1 w 39"/>
                  <a:gd name="T25" fmla="*/ 0 h 37"/>
                  <a:gd name="T26" fmla="*/ 1 w 39"/>
                  <a:gd name="T27" fmla="*/ 1 h 37"/>
                  <a:gd name="T28" fmla="*/ 1 w 39"/>
                  <a:gd name="T29" fmla="*/ 1 h 37"/>
                  <a:gd name="T30" fmla="*/ 0 w 39"/>
                  <a:gd name="T31" fmla="*/ 1 h 37"/>
                  <a:gd name="T32" fmla="*/ 1 w 39"/>
                  <a:gd name="T33" fmla="*/ 2 h 37"/>
                  <a:gd name="T34" fmla="*/ 1 w 39"/>
                  <a:gd name="T35" fmla="*/ 3 h 37"/>
                  <a:gd name="T36" fmla="*/ 1 w 39"/>
                  <a:gd name="T37" fmla="*/ 3 h 37"/>
                  <a:gd name="T38" fmla="*/ 1 w 39"/>
                  <a:gd name="T39" fmla="*/ 4 h 37"/>
                  <a:gd name="T40" fmla="*/ 1 w 39"/>
                  <a:gd name="T41" fmla="*/ 5 h 37"/>
                  <a:gd name="T42" fmla="*/ 0 w 39"/>
                  <a:gd name="T43" fmla="*/ 5 h 37"/>
                  <a:gd name="T44" fmla="*/ 0 w 39"/>
                  <a:gd name="T45" fmla="*/ 6 h 37"/>
                  <a:gd name="T46" fmla="*/ 0 w 39"/>
                  <a:gd name="T47" fmla="*/ 6 h 37"/>
                  <a:gd name="T48" fmla="*/ 0 w 39"/>
                  <a:gd name="T49" fmla="*/ 7 h 37"/>
                  <a:gd name="T50" fmla="*/ 0 w 39"/>
                  <a:gd name="T51" fmla="*/ 7 h 37"/>
                  <a:gd name="T52" fmla="*/ 0 w 39"/>
                  <a:gd name="T53" fmla="*/ 8 h 37"/>
                  <a:gd name="T54" fmla="*/ 1 w 39"/>
                  <a:gd name="T55" fmla="*/ 9 h 37"/>
                  <a:gd name="T56" fmla="*/ 1 w 39"/>
                  <a:gd name="T57" fmla="*/ 9 h 37"/>
                  <a:gd name="T58" fmla="*/ 1 w 39"/>
                  <a:gd name="T59" fmla="*/ 10 h 37"/>
                  <a:gd name="T60" fmla="*/ 1 w 39"/>
                  <a:gd name="T61" fmla="*/ 16 h 37"/>
                  <a:gd name="T62" fmla="*/ 1 w 39"/>
                  <a:gd name="T63" fmla="*/ 22 h 37"/>
                  <a:gd name="T64" fmla="*/ 23 w 39"/>
                  <a:gd name="T65" fmla="*/ 37 h 37"/>
                  <a:gd name="T66" fmla="*/ 23 w 39"/>
                  <a:gd name="T67" fmla="*/ 37 h 37"/>
                  <a:gd name="T68" fmla="*/ 23 w 39"/>
                  <a:gd name="T69" fmla="*/ 36 h 37"/>
                  <a:gd name="T70" fmla="*/ 24 w 39"/>
                  <a:gd name="T71" fmla="*/ 36 h 37"/>
                  <a:gd name="T72" fmla="*/ 24 w 39"/>
                  <a:gd name="T73" fmla="*/ 37 h 37"/>
                  <a:gd name="T74" fmla="*/ 33 w 39"/>
                  <a:gd name="T75" fmla="*/ 37 h 37"/>
                  <a:gd name="T76" fmla="*/ 33 w 39"/>
                  <a:gd name="T77" fmla="*/ 36 h 37"/>
                  <a:gd name="T78" fmla="*/ 34 w 39"/>
                  <a:gd name="T79" fmla="*/ 36 h 37"/>
                  <a:gd name="T80" fmla="*/ 35 w 39"/>
                  <a:gd name="T81" fmla="*/ 36 h 37"/>
                  <a:gd name="T82" fmla="*/ 35 w 39"/>
                  <a:gd name="T83" fmla="*/ 36 h 37"/>
                  <a:gd name="T84" fmla="*/ 36 w 39"/>
                  <a:gd name="T85" fmla="*/ 35 h 37"/>
                  <a:gd name="T86" fmla="*/ 36 w 39"/>
                  <a:gd name="T87" fmla="*/ 35 h 37"/>
                  <a:gd name="T88" fmla="*/ 36 w 39"/>
                  <a:gd name="T89" fmla="*/ 34 h 37"/>
                  <a:gd name="T90" fmla="*/ 36 w 39"/>
                  <a:gd name="T91" fmla="*/ 34 h 37"/>
                  <a:gd name="T92" fmla="*/ 37 w 39"/>
                  <a:gd name="T93" fmla="*/ 34 h 37"/>
                  <a:gd name="T94" fmla="*/ 37 w 39"/>
                  <a:gd name="T95" fmla="*/ 34 h 37"/>
                  <a:gd name="T96" fmla="*/ 38 w 39"/>
                  <a:gd name="T97" fmla="*/ 34 h 37"/>
                  <a:gd name="T98" fmla="*/ 38 w 39"/>
                  <a:gd name="T99" fmla="*/ 34 h 37"/>
                  <a:gd name="T100" fmla="*/ 38 w 39"/>
                  <a:gd name="T101" fmla="*/ 33 h 37"/>
                  <a:gd name="T102" fmla="*/ 38 w 39"/>
                  <a:gd name="T103" fmla="*/ 33 h 37"/>
                  <a:gd name="T104" fmla="*/ 38 w 39"/>
                  <a:gd name="T105" fmla="*/ 30 h 37"/>
                  <a:gd name="T106" fmla="*/ 33 w 39"/>
                  <a:gd name="T107" fmla="*/ 20 h 37"/>
                  <a:gd name="T108" fmla="*/ 30 w 39"/>
                  <a:gd name="T109" fmla="*/ 14 h 37"/>
                  <a:gd name="T110" fmla="*/ 27 w 39"/>
                  <a:gd name="T111" fmla="*/ 8 h 37"/>
                  <a:gd name="T112" fmla="*/ 30 w 39"/>
                  <a:gd name="T113" fmla="*/ 11 h 37"/>
                  <a:gd name="T114" fmla="*/ 36 w 39"/>
                  <a:gd name="T115"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 h="37">
                    <a:moveTo>
                      <a:pt x="36" y="9"/>
                    </a:moveTo>
                    <a:cubicBezTo>
                      <a:pt x="36" y="9"/>
                      <a:pt x="36" y="9"/>
                      <a:pt x="36" y="9"/>
                    </a:cubicBezTo>
                    <a:cubicBezTo>
                      <a:pt x="36" y="9"/>
                      <a:pt x="36" y="9"/>
                      <a:pt x="36" y="9"/>
                    </a:cubicBezTo>
                    <a:cubicBezTo>
                      <a:pt x="36" y="8"/>
                      <a:pt x="36" y="8"/>
                      <a:pt x="36" y="8"/>
                    </a:cubicBezTo>
                    <a:cubicBezTo>
                      <a:pt x="36" y="8"/>
                      <a:pt x="36" y="8"/>
                      <a:pt x="36" y="8"/>
                    </a:cubicBezTo>
                    <a:cubicBezTo>
                      <a:pt x="36" y="8"/>
                      <a:pt x="36" y="8"/>
                      <a:pt x="36" y="8"/>
                    </a:cubicBezTo>
                    <a:cubicBezTo>
                      <a:pt x="36" y="8"/>
                      <a:pt x="36" y="8"/>
                      <a:pt x="36" y="8"/>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5" y="5"/>
                    </a:cubicBezTo>
                    <a:cubicBezTo>
                      <a:pt x="35" y="5"/>
                      <a:pt x="35" y="5"/>
                      <a:pt x="35" y="5"/>
                    </a:cubicBezTo>
                    <a:cubicBezTo>
                      <a:pt x="35" y="5"/>
                      <a:pt x="35" y="5"/>
                      <a:pt x="35"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2" y="2"/>
                    </a:cubicBezTo>
                    <a:cubicBezTo>
                      <a:pt x="32" y="2"/>
                      <a:pt x="32" y="2"/>
                      <a:pt x="31" y="2"/>
                    </a:cubicBezTo>
                    <a:cubicBezTo>
                      <a:pt x="31" y="3"/>
                      <a:pt x="30" y="3"/>
                      <a:pt x="29" y="3"/>
                    </a:cubicBezTo>
                    <a:cubicBezTo>
                      <a:pt x="29" y="3"/>
                      <a:pt x="28" y="3"/>
                      <a:pt x="28" y="3"/>
                    </a:cubicBezTo>
                    <a:cubicBezTo>
                      <a:pt x="27" y="2"/>
                      <a:pt x="27" y="2"/>
                      <a:pt x="27" y="2"/>
                    </a:cubicBezTo>
                    <a:cubicBezTo>
                      <a:pt x="27" y="2"/>
                      <a:pt x="27" y="2"/>
                      <a:pt x="26" y="3"/>
                    </a:cubicBezTo>
                    <a:cubicBezTo>
                      <a:pt x="26" y="2"/>
                      <a:pt x="25" y="2"/>
                      <a:pt x="25" y="2"/>
                    </a:cubicBezTo>
                    <a:cubicBezTo>
                      <a:pt x="25" y="2"/>
                      <a:pt x="25" y="1"/>
                      <a:pt x="25" y="1"/>
                    </a:cubicBezTo>
                    <a:cubicBezTo>
                      <a:pt x="25" y="1"/>
                      <a:pt x="25" y="1"/>
                      <a:pt x="24" y="1"/>
                    </a:cubicBezTo>
                    <a:cubicBezTo>
                      <a:pt x="24" y="1"/>
                      <a:pt x="23" y="1"/>
                      <a:pt x="23" y="1"/>
                    </a:cubicBezTo>
                    <a:cubicBezTo>
                      <a:pt x="23" y="1"/>
                      <a:pt x="22" y="1"/>
                      <a:pt x="22" y="1"/>
                    </a:cubicBezTo>
                    <a:cubicBezTo>
                      <a:pt x="21" y="1"/>
                      <a:pt x="20" y="1"/>
                      <a:pt x="19" y="2"/>
                    </a:cubicBezTo>
                    <a:cubicBezTo>
                      <a:pt x="19" y="2"/>
                      <a:pt x="19" y="2"/>
                      <a:pt x="20" y="2"/>
                    </a:cubicBezTo>
                    <a:cubicBezTo>
                      <a:pt x="20" y="2"/>
                      <a:pt x="19" y="2"/>
                      <a:pt x="19" y="2"/>
                    </a:cubicBezTo>
                    <a:cubicBezTo>
                      <a:pt x="19" y="2"/>
                      <a:pt x="19" y="2"/>
                      <a:pt x="19" y="2"/>
                    </a:cubicBezTo>
                    <a:cubicBezTo>
                      <a:pt x="19" y="2"/>
                      <a:pt x="18" y="2"/>
                      <a:pt x="18" y="2"/>
                    </a:cubicBezTo>
                    <a:cubicBezTo>
                      <a:pt x="17" y="3"/>
                      <a:pt x="16" y="3"/>
                      <a:pt x="15" y="3"/>
                    </a:cubicBezTo>
                    <a:cubicBezTo>
                      <a:pt x="15" y="4"/>
                      <a:pt x="15" y="3"/>
                      <a:pt x="14" y="3"/>
                    </a:cubicBezTo>
                    <a:cubicBezTo>
                      <a:pt x="14" y="3"/>
                      <a:pt x="12" y="3"/>
                      <a:pt x="12" y="3"/>
                    </a:cubicBezTo>
                    <a:cubicBezTo>
                      <a:pt x="11" y="2"/>
                      <a:pt x="11" y="2"/>
                      <a:pt x="10" y="2"/>
                    </a:cubicBezTo>
                    <a:cubicBezTo>
                      <a:pt x="10" y="2"/>
                      <a:pt x="10" y="2"/>
                      <a:pt x="9" y="2"/>
                    </a:cubicBezTo>
                    <a:cubicBezTo>
                      <a:pt x="8" y="1"/>
                      <a:pt x="7" y="1"/>
                      <a:pt x="6" y="1"/>
                    </a:cubicBezTo>
                    <a:cubicBezTo>
                      <a:pt x="6" y="1"/>
                      <a:pt x="5" y="0"/>
                      <a:pt x="3" y="1"/>
                    </a:cubicBezTo>
                    <a:cubicBezTo>
                      <a:pt x="3"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9"/>
                      <a:pt x="1" y="19"/>
                      <a:pt x="1" y="19"/>
                    </a:cubicBezTo>
                    <a:cubicBezTo>
                      <a:pt x="1" y="19"/>
                      <a:pt x="1" y="19"/>
                      <a:pt x="1" y="19"/>
                    </a:cubicBezTo>
                    <a:cubicBezTo>
                      <a:pt x="1" y="19"/>
                      <a:pt x="1" y="19"/>
                      <a:pt x="1" y="19"/>
                    </a:cubicBezTo>
                    <a:cubicBezTo>
                      <a:pt x="1" y="22"/>
                      <a:pt x="1" y="22"/>
                      <a:pt x="1" y="22"/>
                    </a:cubicBezTo>
                    <a:cubicBezTo>
                      <a:pt x="1" y="22"/>
                      <a:pt x="1" y="22"/>
                      <a:pt x="1" y="22"/>
                    </a:cubicBezTo>
                    <a:cubicBezTo>
                      <a:pt x="1" y="22"/>
                      <a:pt x="1" y="22"/>
                      <a:pt x="1" y="22"/>
                    </a:cubicBezTo>
                    <a:cubicBezTo>
                      <a:pt x="1" y="37"/>
                      <a:pt x="1" y="37"/>
                      <a:pt x="1"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6"/>
                      <a:pt x="23" y="36"/>
                      <a:pt x="23" y="36"/>
                    </a:cubicBezTo>
                    <a:cubicBezTo>
                      <a:pt x="23" y="36"/>
                      <a:pt x="23" y="36"/>
                      <a:pt x="23"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6"/>
                      <a:pt x="24" y="36"/>
                      <a:pt x="24" y="36"/>
                    </a:cubicBezTo>
                    <a:cubicBezTo>
                      <a:pt x="24" y="37"/>
                      <a:pt x="24" y="37"/>
                      <a:pt x="24" y="37"/>
                    </a:cubicBezTo>
                    <a:cubicBezTo>
                      <a:pt x="24" y="37"/>
                      <a:pt x="24" y="37"/>
                      <a:pt x="24" y="37"/>
                    </a:cubicBezTo>
                    <a:cubicBezTo>
                      <a:pt x="24" y="37"/>
                      <a:pt x="24" y="37"/>
                      <a:pt x="24" y="37"/>
                    </a:cubicBezTo>
                    <a:cubicBezTo>
                      <a:pt x="24" y="37"/>
                      <a:pt x="24" y="37"/>
                      <a:pt x="24"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4"/>
                      <a:pt x="38" y="34"/>
                      <a:pt x="38" y="34"/>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9" y="33"/>
                    </a:cubicBezTo>
                    <a:cubicBezTo>
                      <a:pt x="39" y="33"/>
                      <a:pt x="39" y="33"/>
                      <a:pt x="39" y="33"/>
                    </a:cubicBezTo>
                    <a:cubicBezTo>
                      <a:pt x="39" y="33"/>
                      <a:pt x="39" y="33"/>
                      <a:pt x="39" y="32"/>
                    </a:cubicBezTo>
                    <a:cubicBezTo>
                      <a:pt x="38" y="32"/>
                      <a:pt x="38" y="31"/>
                      <a:pt x="38" y="31"/>
                    </a:cubicBezTo>
                    <a:cubicBezTo>
                      <a:pt x="38" y="31"/>
                      <a:pt x="38" y="30"/>
                      <a:pt x="38" y="30"/>
                    </a:cubicBezTo>
                    <a:cubicBezTo>
                      <a:pt x="38" y="30"/>
                      <a:pt x="39" y="30"/>
                      <a:pt x="39" y="30"/>
                    </a:cubicBezTo>
                    <a:cubicBezTo>
                      <a:pt x="39" y="30"/>
                      <a:pt x="38" y="29"/>
                      <a:pt x="38" y="29"/>
                    </a:cubicBezTo>
                    <a:cubicBezTo>
                      <a:pt x="38" y="29"/>
                      <a:pt x="37" y="28"/>
                      <a:pt x="37" y="27"/>
                    </a:cubicBezTo>
                    <a:cubicBezTo>
                      <a:pt x="36" y="25"/>
                      <a:pt x="35" y="23"/>
                      <a:pt x="33" y="21"/>
                    </a:cubicBezTo>
                    <a:cubicBezTo>
                      <a:pt x="33" y="20"/>
                      <a:pt x="33" y="20"/>
                      <a:pt x="33" y="20"/>
                    </a:cubicBezTo>
                    <a:cubicBezTo>
                      <a:pt x="33" y="20"/>
                      <a:pt x="33" y="20"/>
                      <a:pt x="33" y="20"/>
                    </a:cubicBezTo>
                    <a:cubicBezTo>
                      <a:pt x="33" y="20"/>
                      <a:pt x="33" y="19"/>
                      <a:pt x="33" y="19"/>
                    </a:cubicBezTo>
                    <a:cubicBezTo>
                      <a:pt x="33" y="18"/>
                      <a:pt x="32" y="17"/>
                      <a:pt x="32" y="16"/>
                    </a:cubicBezTo>
                    <a:cubicBezTo>
                      <a:pt x="32" y="16"/>
                      <a:pt x="32" y="15"/>
                      <a:pt x="31" y="15"/>
                    </a:cubicBezTo>
                    <a:cubicBezTo>
                      <a:pt x="31" y="15"/>
                      <a:pt x="31" y="15"/>
                      <a:pt x="30" y="14"/>
                    </a:cubicBezTo>
                    <a:cubicBezTo>
                      <a:pt x="30" y="14"/>
                      <a:pt x="30" y="14"/>
                      <a:pt x="30" y="14"/>
                    </a:cubicBezTo>
                    <a:cubicBezTo>
                      <a:pt x="30" y="13"/>
                      <a:pt x="29" y="13"/>
                      <a:pt x="29" y="12"/>
                    </a:cubicBezTo>
                    <a:cubicBezTo>
                      <a:pt x="29" y="12"/>
                      <a:pt x="28" y="11"/>
                      <a:pt x="28" y="10"/>
                    </a:cubicBezTo>
                    <a:cubicBezTo>
                      <a:pt x="28" y="10"/>
                      <a:pt x="27" y="9"/>
                      <a:pt x="27" y="8"/>
                    </a:cubicBezTo>
                    <a:cubicBezTo>
                      <a:pt x="27" y="8"/>
                      <a:pt x="27" y="8"/>
                      <a:pt x="27" y="8"/>
                    </a:cubicBezTo>
                    <a:cubicBezTo>
                      <a:pt x="27" y="7"/>
                      <a:pt x="27" y="7"/>
                      <a:pt x="28" y="7"/>
                    </a:cubicBezTo>
                    <a:cubicBezTo>
                      <a:pt x="28" y="7"/>
                      <a:pt x="28" y="9"/>
                      <a:pt x="28" y="9"/>
                    </a:cubicBezTo>
                    <a:cubicBezTo>
                      <a:pt x="28" y="9"/>
                      <a:pt x="28" y="9"/>
                      <a:pt x="28" y="9"/>
                    </a:cubicBezTo>
                    <a:cubicBezTo>
                      <a:pt x="29" y="9"/>
                      <a:pt x="29" y="10"/>
                      <a:pt x="29" y="10"/>
                    </a:cubicBezTo>
                    <a:cubicBezTo>
                      <a:pt x="29" y="10"/>
                      <a:pt x="30" y="10"/>
                      <a:pt x="30" y="11"/>
                    </a:cubicBezTo>
                    <a:cubicBezTo>
                      <a:pt x="30" y="11"/>
                      <a:pt x="30" y="12"/>
                      <a:pt x="30" y="12"/>
                    </a:cubicBezTo>
                    <a:cubicBezTo>
                      <a:pt x="30" y="13"/>
                      <a:pt x="31" y="13"/>
                      <a:pt x="31" y="13"/>
                    </a:cubicBezTo>
                    <a:cubicBezTo>
                      <a:pt x="32" y="14"/>
                      <a:pt x="33" y="15"/>
                      <a:pt x="34" y="16"/>
                    </a:cubicBezTo>
                    <a:cubicBezTo>
                      <a:pt x="34" y="16"/>
                      <a:pt x="34" y="15"/>
                      <a:pt x="34" y="15"/>
                    </a:cubicBezTo>
                    <a:cubicBezTo>
                      <a:pt x="35" y="13"/>
                      <a:pt x="35" y="11"/>
                      <a:pt x="36" y="9"/>
                    </a:cubicBezTo>
                    <a:cubicBezTo>
                      <a:pt x="36" y="9"/>
                      <a:pt x="36" y="9"/>
                      <a:pt x="36" y="9"/>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6" name="Freeform 294"/>
              <p:cNvSpPr/>
              <p:nvPr/>
            </p:nvSpPr>
            <p:spPr bwMode="auto">
              <a:xfrm>
                <a:off x="3114" y="2044"/>
                <a:ext cx="3" cy="8"/>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3 h 3"/>
                  <a:gd name="T36" fmla="*/ 0 w 1"/>
                  <a:gd name="T37" fmla="*/ 3 h 3"/>
                  <a:gd name="T38" fmla="*/ 0 w 1"/>
                  <a:gd name="T39" fmla="*/ 3 h 3"/>
                  <a:gd name="T40" fmla="*/ 0 w 1"/>
                  <a:gd name="T41" fmla="*/ 3 h 3"/>
                  <a:gd name="T42" fmla="*/ 1 w 1"/>
                  <a:gd name="T43" fmla="*/ 1 h 3"/>
                  <a:gd name="T44" fmla="*/ 1 w 1"/>
                  <a:gd name="T45" fmla="*/ 1 h 3"/>
                  <a:gd name="T46" fmla="*/ 1 w 1"/>
                  <a:gd name="T47" fmla="*/ 0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1" y="2"/>
                      <a:pt x="1" y="1"/>
                      <a:pt x="1" y="1"/>
                    </a:cubicBezTo>
                    <a:cubicBezTo>
                      <a:pt x="1" y="1"/>
                      <a:pt x="1" y="1"/>
                      <a:pt x="1" y="1"/>
                    </a:cubicBezTo>
                    <a:cubicBezTo>
                      <a:pt x="1" y="0"/>
                      <a:pt x="1" y="0"/>
                      <a:pt x="1" y="0"/>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7" name="Freeform 295"/>
              <p:cNvSpPr/>
              <p:nvPr/>
            </p:nvSpPr>
            <p:spPr bwMode="auto">
              <a:xfrm>
                <a:off x="2715" y="2073"/>
                <a:ext cx="97" cy="153"/>
              </a:xfrm>
              <a:custGeom>
                <a:avLst/>
                <a:gdLst>
                  <a:gd name="T0" fmla="*/ 29 w 37"/>
                  <a:gd name="T1" fmla="*/ 11 h 58"/>
                  <a:gd name="T2" fmla="*/ 23 w 37"/>
                  <a:gd name="T3" fmla="*/ 7 h 58"/>
                  <a:gd name="T4" fmla="*/ 16 w 37"/>
                  <a:gd name="T5" fmla="*/ 4 h 58"/>
                  <a:gd name="T6" fmla="*/ 12 w 37"/>
                  <a:gd name="T7" fmla="*/ 2 h 58"/>
                  <a:gd name="T8" fmla="*/ 9 w 37"/>
                  <a:gd name="T9" fmla="*/ 0 h 58"/>
                  <a:gd name="T10" fmla="*/ 6 w 37"/>
                  <a:gd name="T11" fmla="*/ 1 h 58"/>
                  <a:gd name="T12" fmla="*/ 6 w 37"/>
                  <a:gd name="T13" fmla="*/ 3 h 58"/>
                  <a:gd name="T14" fmla="*/ 7 w 37"/>
                  <a:gd name="T15" fmla="*/ 8 h 58"/>
                  <a:gd name="T16" fmla="*/ 7 w 37"/>
                  <a:gd name="T17" fmla="*/ 10 h 58"/>
                  <a:gd name="T18" fmla="*/ 9 w 37"/>
                  <a:gd name="T19" fmla="*/ 12 h 58"/>
                  <a:gd name="T20" fmla="*/ 7 w 37"/>
                  <a:gd name="T21" fmla="*/ 21 h 58"/>
                  <a:gd name="T22" fmla="*/ 2 w 37"/>
                  <a:gd name="T23" fmla="*/ 31 h 58"/>
                  <a:gd name="T24" fmla="*/ 0 w 37"/>
                  <a:gd name="T25" fmla="*/ 33 h 58"/>
                  <a:gd name="T26" fmla="*/ 2 w 37"/>
                  <a:gd name="T27" fmla="*/ 38 h 58"/>
                  <a:gd name="T28" fmla="*/ 4 w 37"/>
                  <a:gd name="T29" fmla="*/ 40 h 58"/>
                  <a:gd name="T30" fmla="*/ 5 w 37"/>
                  <a:gd name="T31" fmla="*/ 42 h 58"/>
                  <a:gd name="T32" fmla="*/ 6 w 37"/>
                  <a:gd name="T33" fmla="*/ 43 h 58"/>
                  <a:gd name="T34" fmla="*/ 5 w 37"/>
                  <a:gd name="T35" fmla="*/ 45 h 58"/>
                  <a:gd name="T36" fmla="*/ 6 w 37"/>
                  <a:gd name="T37" fmla="*/ 47 h 58"/>
                  <a:gd name="T38" fmla="*/ 6 w 37"/>
                  <a:gd name="T39" fmla="*/ 48 h 58"/>
                  <a:gd name="T40" fmla="*/ 7 w 37"/>
                  <a:gd name="T41" fmla="*/ 49 h 58"/>
                  <a:gd name="T42" fmla="*/ 6 w 37"/>
                  <a:gd name="T43" fmla="*/ 50 h 58"/>
                  <a:gd name="T44" fmla="*/ 3 w 37"/>
                  <a:gd name="T45" fmla="*/ 50 h 58"/>
                  <a:gd name="T46" fmla="*/ 2 w 37"/>
                  <a:gd name="T47" fmla="*/ 51 h 58"/>
                  <a:gd name="T48" fmla="*/ 3 w 37"/>
                  <a:gd name="T49" fmla="*/ 51 h 58"/>
                  <a:gd name="T50" fmla="*/ 3 w 37"/>
                  <a:gd name="T51" fmla="*/ 53 h 58"/>
                  <a:gd name="T52" fmla="*/ 5 w 37"/>
                  <a:gd name="T53" fmla="*/ 54 h 58"/>
                  <a:gd name="T54" fmla="*/ 6 w 37"/>
                  <a:gd name="T55" fmla="*/ 55 h 58"/>
                  <a:gd name="T56" fmla="*/ 7 w 37"/>
                  <a:gd name="T57" fmla="*/ 57 h 58"/>
                  <a:gd name="T58" fmla="*/ 8 w 37"/>
                  <a:gd name="T59" fmla="*/ 58 h 58"/>
                  <a:gd name="T60" fmla="*/ 9 w 37"/>
                  <a:gd name="T61" fmla="*/ 58 h 58"/>
                  <a:gd name="T62" fmla="*/ 11 w 37"/>
                  <a:gd name="T63" fmla="*/ 57 h 58"/>
                  <a:gd name="T64" fmla="*/ 11 w 37"/>
                  <a:gd name="T65" fmla="*/ 58 h 58"/>
                  <a:gd name="T66" fmla="*/ 13 w 37"/>
                  <a:gd name="T67" fmla="*/ 57 h 58"/>
                  <a:gd name="T68" fmla="*/ 14 w 37"/>
                  <a:gd name="T69" fmla="*/ 56 h 58"/>
                  <a:gd name="T70" fmla="*/ 18 w 37"/>
                  <a:gd name="T71" fmla="*/ 56 h 58"/>
                  <a:gd name="T72" fmla="*/ 19 w 37"/>
                  <a:gd name="T73" fmla="*/ 55 h 58"/>
                  <a:gd name="T74" fmla="*/ 19 w 37"/>
                  <a:gd name="T75" fmla="*/ 54 h 58"/>
                  <a:gd name="T76" fmla="*/ 19 w 37"/>
                  <a:gd name="T77" fmla="*/ 53 h 58"/>
                  <a:gd name="T78" fmla="*/ 22 w 37"/>
                  <a:gd name="T79" fmla="*/ 53 h 58"/>
                  <a:gd name="T80" fmla="*/ 23 w 37"/>
                  <a:gd name="T81" fmla="*/ 52 h 58"/>
                  <a:gd name="T82" fmla="*/ 25 w 37"/>
                  <a:gd name="T83" fmla="*/ 52 h 58"/>
                  <a:gd name="T84" fmla="*/ 26 w 37"/>
                  <a:gd name="T85" fmla="*/ 51 h 58"/>
                  <a:gd name="T86" fmla="*/ 27 w 37"/>
                  <a:gd name="T87" fmla="*/ 50 h 58"/>
                  <a:gd name="T88" fmla="*/ 28 w 37"/>
                  <a:gd name="T89" fmla="*/ 49 h 58"/>
                  <a:gd name="T90" fmla="*/ 29 w 37"/>
                  <a:gd name="T91" fmla="*/ 48 h 58"/>
                  <a:gd name="T92" fmla="*/ 29 w 37"/>
                  <a:gd name="T93" fmla="*/ 47 h 58"/>
                  <a:gd name="T94" fmla="*/ 30 w 37"/>
                  <a:gd name="T95" fmla="*/ 46 h 58"/>
                  <a:gd name="T96" fmla="*/ 33 w 37"/>
                  <a:gd name="T97" fmla="*/ 46 h 58"/>
                  <a:gd name="T98" fmla="*/ 33 w 37"/>
                  <a:gd name="T99" fmla="*/ 44 h 58"/>
                  <a:gd name="T100" fmla="*/ 32 w 37"/>
                  <a:gd name="T101" fmla="*/ 42 h 58"/>
                  <a:gd name="T102" fmla="*/ 31 w 37"/>
                  <a:gd name="T103" fmla="*/ 40 h 58"/>
                  <a:gd name="T104" fmla="*/ 29 w 37"/>
                  <a:gd name="T105" fmla="*/ 40 h 58"/>
                  <a:gd name="T106" fmla="*/ 29 w 37"/>
                  <a:gd name="T107" fmla="*/ 38 h 58"/>
                  <a:gd name="T108" fmla="*/ 31 w 37"/>
                  <a:gd name="T109" fmla="*/ 37 h 58"/>
                  <a:gd name="T110" fmla="*/ 30 w 37"/>
                  <a:gd name="T111" fmla="*/ 36 h 58"/>
                  <a:gd name="T112" fmla="*/ 31 w 37"/>
                  <a:gd name="T113" fmla="*/ 35 h 58"/>
                  <a:gd name="T114" fmla="*/ 31 w 37"/>
                  <a:gd name="T115" fmla="*/ 33 h 58"/>
                  <a:gd name="T116" fmla="*/ 32 w 37"/>
                  <a:gd name="T117" fmla="*/ 32 h 58"/>
                  <a:gd name="T118" fmla="*/ 33 w 37"/>
                  <a:gd name="T119" fmla="*/ 30 h 58"/>
                  <a:gd name="T120" fmla="*/ 34 w 37"/>
                  <a:gd name="T121"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58">
                    <a:moveTo>
                      <a:pt x="35" y="14"/>
                    </a:moveTo>
                    <a:cubicBezTo>
                      <a:pt x="35" y="14"/>
                      <a:pt x="35" y="14"/>
                      <a:pt x="35" y="14"/>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2" y="12"/>
                      <a:pt x="32" y="12"/>
                      <a:pt x="32" y="12"/>
                    </a:cubicBezTo>
                    <a:cubicBezTo>
                      <a:pt x="32" y="12"/>
                      <a:pt x="32" y="12"/>
                      <a:pt x="32" y="12"/>
                    </a:cubicBezTo>
                    <a:cubicBezTo>
                      <a:pt x="31" y="12"/>
                      <a:pt x="31" y="12"/>
                      <a:pt x="31" y="12"/>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7" y="9"/>
                      <a:pt x="27" y="9"/>
                      <a:pt x="27" y="9"/>
                    </a:cubicBezTo>
                    <a:cubicBezTo>
                      <a:pt x="26" y="9"/>
                      <a:pt x="26" y="9"/>
                      <a:pt x="26" y="9"/>
                    </a:cubicBezTo>
                    <a:cubicBezTo>
                      <a:pt x="26" y="9"/>
                      <a:pt x="26" y="9"/>
                      <a:pt x="26" y="9"/>
                    </a:cubicBezTo>
                    <a:cubicBezTo>
                      <a:pt x="26" y="9"/>
                      <a:pt x="26" y="9"/>
                      <a:pt x="26" y="9"/>
                    </a:cubicBezTo>
                    <a:cubicBezTo>
                      <a:pt x="24" y="8"/>
                      <a:pt x="24" y="8"/>
                      <a:pt x="24" y="8"/>
                    </a:cubicBezTo>
                    <a:cubicBezTo>
                      <a:pt x="24" y="8"/>
                      <a:pt x="24" y="8"/>
                      <a:pt x="24" y="8"/>
                    </a:cubicBezTo>
                    <a:cubicBezTo>
                      <a:pt x="24" y="8"/>
                      <a:pt x="24" y="8"/>
                      <a:pt x="24" y="8"/>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6"/>
                      <a:pt x="21" y="6"/>
                      <a:pt x="21" y="6"/>
                    </a:cubicBezTo>
                    <a:cubicBezTo>
                      <a:pt x="21" y="6"/>
                      <a:pt x="21" y="6"/>
                      <a:pt x="21" y="6"/>
                    </a:cubicBezTo>
                    <a:cubicBezTo>
                      <a:pt x="20" y="6"/>
                      <a:pt x="20" y="6"/>
                      <a:pt x="20" y="6"/>
                    </a:cubicBezTo>
                    <a:cubicBezTo>
                      <a:pt x="19" y="6"/>
                      <a:pt x="19" y="6"/>
                      <a:pt x="19" y="6"/>
                    </a:cubicBezTo>
                    <a:cubicBezTo>
                      <a:pt x="19" y="6"/>
                      <a:pt x="19" y="6"/>
                      <a:pt x="19" y="6"/>
                    </a:cubicBezTo>
                    <a:cubicBezTo>
                      <a:pt x="19" y="5"/>
                      <a:pt x="19" y="5"/>
                      <a:pt x="19" y="5"/>
                    </a:cubicBezTo>
                    <a:cubicBezTo>
                      <a:pt x="18" y="5"/>
                      <a:pt x="18" y="5"/>
                      <a:pt x="18" y="5"/>
                    </a:cubicBezTo>
                    <a:cubicBezTo>
                      <a:pt x="18" y="5"/>
                      <a:pt x="18" y="5"/>
                      <a:pt x="18" y="5"/>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5"/>
                      <a:pt x="8" y="15"/>
                      <a:pt x="8" y="15"/>
                    </a:cubicBezTo>
                    <a:cubicBezTo>
                      <a:pt x="8" y="15"/>
                      <a:pt x="8" y="15"/>
                      <a:pt x="8" y="15"/>
                    </a:cubicBezTo>
                    <a:cubicBezTo>
                      <a:pt x="7" y="16"/>
                      <a:pt x="7" y="16"/>
                      <a:pt x="7" y="16"/>
                    </a:cubicBezTo>
                    <a:cubicBezTo>
                      <a:pt x="7" y="17"/>
                      <a:pt x="7" y="17"/>
                      <a:pt x="7" y="17"/>
                    </a:cubicBezTo>
                    <a:cubicBezTo>
                      <a:pt x="7" y="17"/>
                      <a:pt x="7" y="17"/>
                      <a:pt x="7" y="17"/>
                    </a:cubicBezTo>
                    <a:cubicBezTo>
                      <a:pt x="7" y="17"/>
                      <a:pt x="7" y="17"/>
                      <a:pt x="7" y="17"/>
                    </a:cubicBezTo>
                    <a:cubicBezTo>
                      <a:pt x="7" y="19"/>
                      <a:pt x="7" y="19"/>
                      <a:pt x="7" y="19"/>
                    </a:cubicBezTo>
                    <a:cubicBezTo>
                      <a:pt x="7" y="21"/>
                      <a:pt x="7" y="21"/>
                      <a:pt x="7" y="21"/>
                    </a:cubicBezTo>
                    <a:cubicBezTo>
                      <a:pt x="7" y="21"/>
                      <a:pt x="7" y="21"/>
                      <a:pt x="7" y="21"/>
                    </a:cubicBezTo>
                    <a:cubicBezTo>
                      <a:pt x="7" y="24"/>
                      <a:pt x="7" y="24"/>
                      <a:pt x="7" y="24"/>
                    </a:cubicBezTo>
                    <a:cubicBezTo>
                      <a:pt x="7" y="25"/>
                      <a:pt x="7" y="25"/>
                      <a:pt x="7" y="25"/>
                    </a:cubicBezTo>
                    <a:cubicBezTo>
                      <a:pt x="7" y="25"/>
                      <a:pt x="7" y="25"/>
                      <a:pt x="7" y="25"/>
                    </a:cubicBezTo>
                    <a:cubicBezTo>
                      <a:pt x="6" y="26"/>
                      <a:pt x="6" y="26"/>
                      <a:pt x="6" y="26"/>
                    </a:cubicBezTo>
                    <a:cubicBezTo>
                      <a:pt x="6" y="26"/>
                      <a:pt x="6" y="26"/>
                      <a:pt x="6" y="26"/>
                    </a:cubicBezTo>
                    <a:cubicBezTo>
                      <a:pt x="5" y="27"/>
                      <a:pt x="5" y="27"/>
                      <a:pt x="5" y="27"/>
                    </a:cubicBezTo>
                    <a:cubicBezTo>
                      <a:pt x="4" y="27"/>
                      <a:pt x="4" y="27"/>
                      <a:pt x="4" y="27"/>
                    </a:cubicBezTo>
                    <a:cubicBezTo>
                      <a:pt x="4" y="27"/>
                      <a:pt x="4" y="27"/>
                      <a:pt x="4" y="27"/>
                    </a:cubicBezTo>
                    <a:cubicBezTo>
                      <a:pt x="4" y="28"/>
                      <a:pt x="4" y="28"/>
                      <a:pt x="4" y="28"/>
                    </a:cubicBezTo>
                    <a:cubicBezTo>
                      <a:pt x="3" y="28"/>
                      <a:pt x="3" y="28"/>
                      <a:pt x="3" y="28"/>
                    </a:cubicBezTo>
                    <a:cubicBezTo>
                      <a:pt x="3" y="29"/>
                      <a:pt x="3" y="29"/>
                      <a:pt x="3" y="29"/>
                    </a:cubicBezTo>
                    <a:cubicBezTo>
                      <a:pt x="2" y="29"/>
                      <a:pt x="2" y="29"/>
                      <a:pt x="2" y="29"/>
                    </a:cubicBezTo>
                    <a:cubicBezTo>
                      <a:pt x="2" y="29"/>
                      <a:pt x="2" y="29"/>
                      <a:pt x="2" y="29"/>
                    </a:cubicBezTo>
                    <a:cubicBezTo>
                      <a:pt x="2" y="30"/>
                      <a:pt x="2" y="30"/>
                      <a:pt x="2" y="30"/>
                    </a:cubicBezTo>
                    <a:cubicBezTo>
                      <a:pt x="2" y="31"/>
                      <a:pt x="2" y="31"/>
                      <a:pt x="2" y="31"/>
                    </a:cubicBezTo>
                    <a:cubicBezTo>
                      <a:pt x="2" y="31"/>
                      <a:pt x="2" y="31"/>
                      <a:pt x="2"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5"/>
                      <a:pt x="0" y="35"/>
                      <a:pt x="0" y="35"/>
                    </a:cubicBezTo>
                    <a:cubicBezTo>
                      <a:pt x="0" y="35"/>
                      <a:pt x="0" y="35"/>
                      <a:pt x="0" y="35"/>
                    </a:cubicBezTo>
                    <a:cubicBezTo>
                      <a:pt x="0" y="35"/>
                      <a:pt x="0" y="35"/>
                      <a:pt x="0" y="35"/>
                    </a:cubicBezTo>
                    <a:cubicBezTo>
                      <a:pt x="0" y="35"/>
                      <a:pt x="0" y="35"/>
                      <a:pt x="0" y="35"/>
                    </a:cubicBezTo>
                    <a:cubicBezTo>
                      <a:pt x="0" y="36"/>
                      <a:pt x="0" y="36"/>
                      <a:pt x="0"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5"/>
                      <a:pt x="5" y="45"/>
                      <a:pt x="5" y="45"/>
                    </a:cubicBezTo>
                    <a:cubicBezTo>
                      <a:pt x="5" y="45"/>
                      <a:pt x="5" y="45"/>
                      <a:pt x="5" y="45"/>
                    </a:cubicBezTo>
                    <a:cubicBezTo>
                      <a:pt x="6" y="45"/>
                      <a:pt x="6" y="45"/>
                      <a:pt x="6" y="45"/>
                    </a:cubicBezTo>
                    <a:cubicBezTo>
                      <a:pt x="6" y="46"/>
                      <a:pt x="6" y="46"/>
                      <a:pt x="6" y="46"/>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5" y="46"/>
                      <a:pt x="5" y="46"/>
                      <a:pt x="5" y="46"/>
                    </a:cubicBezTo>
                    <a:cubicBezTo>
                      <a:pt x="5" y="46"/>
                      <a:pt x="5" y="46"/>
                      <a:pt x="5" y="46"/>
                    </a:cubicBezTo>
                    <a:cubicBezTo>
                      <a:pt x="5" y="46"/>
                      <a:pt x="5" y="46"/>
                      <a:pt x="5" y="46"/>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8" y="49"/>
                      <a:pt x="8" y="49"/>
                      <a:pt x="8" y="49"/>
                    </a:cubicBezTo>
                    <a:cubicBezTo>
                      <a:pt x="8" y="49"/>
                      <a:pt x="8" y="49"/>
                      <a:pt x="8" y="49"/>
                    </a:cubicBezTo>
                    <a:cubicBezTo>
                      <a:pt x="8" y="50"/>
                      <a:pt x="8"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7" y="50"/>
                      <a:pt x="7" y="50"/>
                      <a:pt x="7"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5" y="50"/>
                      <a:pt x="5" y="50"/>
                      <a:pt x="5" y="50"/>
                    </a:cubicBezTo>
                    <a:cubicBezTo>
                      <a:pt x="4" y="50"/>
                      <a:pt x="4" y="50"/>
                      <a:pt x="4" y="50"/>
                    </a:cubicBezTo>
                    <a:cubicBezTo>
                      <a:pt x="4" y="50"/>
                      <a:pt x="4" y="50"/>
                      <a:pt x="4" y="50"/>
                    </a:cubicBezTo>
                    <a:cubicBezTo>
                      <a:pt x="4" y="50"/>
                      <a:pt x="4" y="50"/>
                      <a:pt x="4" y="50"/>
                    </a:cubicBezTo>
                    <a:cubicBezTo>
                      <a:pt x="4" y="50"/>
                      <a:pt x="4" y="50"/>
                      <a:pt x="4" y="50"/>
                    </a:cubicBezTo>
                    <a:cubicBezTo>
                      <a:pt x="3" y="50"/>
                      <a:pt x="3" y="50"/>
                      <a:pt x="3" y="50"/>
                    </a:cubicBezTo>
                    <a:cubicBezTo>
                      <a:pt x="3" y="50"/>
                      <a:pt x="3" y="50"/>
                      <a:pt x="3" y="50"/>
                    </a:cubicBezTo>
                    <a:cubicBezTo>
                      <a:pt x="3" y="50"/>
                      <a:pt x="3" y="50"/>
                      <a:pt x="3"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0"/>
                      <a:pt x="2" y="50"/>
                      <a:pt x="2" y="50"/>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3" y="51"/>
                      <a:pt x="3" y="51"/>
                      <a:pt x="3" y="51"/>
                    </a:cubicBezTo>
                    <a:cubicBezTo>
                      <a:pt x="3" y="51"/>
                      <a:pt x="3" y="51"/>
                      <a:pt x="3" y="51"/>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5" y="53"/>
                      <a:pt x="5" y="53"/>
                      <a:pt x="5" y="53"/>
                    </a:cubicBezTo>
                    <a:cubicBezTo>
                      <a:pt x="5" y="53"/>
                      <a:pt x="5" y="53"/>
                      <a:pt x="5" y="53"/>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5" y="54"/>
                      <a:pt x="5" y="54"/>
                      <a:pt x="5"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7" y="56"/>
                      <a:pt x="7" y="56"/>
                      <a:pt x="7" y="56"/>
                    </a:cubicBezTo>
                    <a:cubicBezTo>
                      <a:pt x="7" y="56"/>
                      <a:pt x="7" y="56"/>
                      <a:pt x="7" y="56"/>
                    </a:cubicBezTo>
                    <a:cubicBezTo>
                      <a:pt x="7" y="56"/>
                      <a:pt x="7" y="56"/>
                      <a:pt x="7" y="56"/>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7"/>
                      <a:pt x="7" y="57"/>
                      <a:pt x="7" y="57"/>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7" y="58"/>
                      <a:pt x="7" y="58"/>
                      <a:pt x="7"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8" y="58"/>
                      <a:pt x="8" y="58"/>
                      <a:pt x="8"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9" y="58"/>
                      <a:pt x="9" y="58"/>
                      <a:pt x="9" y="58"/>
                    </a:cubicBezTo>
                    <a:cubicBezTo>
                      <a:pt x="10" y="58"/>
                      <a:pt x="10" y="58"/>
                      <a:pt x="10" y="58"/>
                    </a:cubicBezTo>
                    <a:cubicBezTo>
                      <a:pt x="10" y="58"/>
                      <a:pt x="10" y="58"/>
                      <a:pt x="10" y="58"/>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0" y="57"/>
                      <a:pt x="10" y="57"/>
                      <a:pt x="10"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7"/>
                      <a:pt x="11" y="57"/>
                      <a:pt x="11" y="57"/>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2" y="57"/>
                      <a:pt x="12" y="57"/>
                      <a:pt x="12" y="57"/>
                    </a:cubicBezTo>
                    <a:cubicBezTo>
                      <a:pt x="12" y="57"/>
                      <a:pt x="12" y="57"/>
                      <a:pt x="12" y="57"/>
                    </a:cubicBezTo>
                    <a:cubicBezTo>
                      <a:pt x="12" y="57"/>
                      <a:pt x="12" y="57"/>
                      <a:pt x="12" y="57"/>
                    </a:cubicBezTo>
                    <a:cubicBezTo>
                      <a:pt x="12" y="57"/>
                      <a:pt x="12" y="57"/>
                      <a:pt x="12"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6"/>
                      <a:pt x="14" y="56"/>
                      <a:pt x="14" y="56"/>
                    </a:cubicBezTo>
                    <a:cubicBezTo>
                      <a:pt x="15" y="56"/>
                      <a:pt x="15" y="56"/>
                      <a:pt x="15" y="56"/>
                    </a:cubicBezTo>
                    <a:cubicBezTo>
                      <a:pt x="15" y="56"/>
                      <a:pt x="15" y="56"/>
                      <a:pt x="15" y="56"/>
                    </a:cubicBezTo>
                    <a:cubicBezTo>
                      <a:pt x="15" y="57"/>
                      <a:pt x="15" y="57"/>
                      <a:pt x="15" y="57"/>
                    </a:cubicBezTo>
                    <a:cubicBezTo>
                      <a:pt x="15" y="56"/>
                      <a:pt x="15" y="56"/>
                      <a:pt x="15" y="56"/>
                    </a:cubicBezTo>
                    <a:cubicBezTo>
                      <a:pt x="15" y="56"/>
                      <a:pt x="15" y="56"/>
                      <a:pt x="15" y="56"/>
                    </a:cubicBezTo>
                    <a:cubicBezTo>
                      <a:pt x="16" y="56"/>
                      <a:pt x="16" y="56"/>
                      <a:pt x="16" y="56"/>
                    </a:cubicBezTo>
                    <a:cubicBezTo>
                      <a:pt x="16" y="56"/>
                      <a:pt x="16" y="56"/>
                      <a:pt x="16" y="56"/>
                    </a:cubicBezTo>
                    <a:cubicBezTo>
                      <a:pt x="16" y="56"/>
                      <a:pt x="16" y="56"/>
                      <a:pt x="16" y="56"/>
                    </a:cubicBezTo>
                    <a:cubicBezTo>
                      <a:pt x="17" y="56"/>
                      <a:pt x="17" y="56"/>
                      <a:pt x="17" y="56"/>
                    </a:cubicBezTo>
                    <a:cubicBezTo>
                      <a:pt x="17" y="56"/>
                      <a:pt x="17" y="56"/>
                      <a:pt x="17" y="56"/>
                    </a:cubicBezTo>
                    <a:cubicBezTo>
                      <a:pt x="17" y="56"/>
                      <a:pt x="17" y="56"/>
                      <a:pt x="17"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5"/>
                      <a:pt x="18" y="55"/>
                      <a:pt x="18" y="55"/>
                    </a:cubicBezTo>
                    <a:cubicBezTo>
                      <a:pt x="18" y="55"/>
                      <a:pt x="18" y="55"/>
                      <a:pt x="18" y="55"/>
                    </a:cubicBezTo>
                    <a:cubicBezTo>
                      <a:pt x="18" y="55"/>
                      <a:pt x="18" y="55"/>
                      <a:pt x="18"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3" y="53"/>
                      <a:pt x="23" y="53"/>
                      <a:pt x="23" y="53"/>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3" y="52"/>
                      <a:pt x="23" y="52"/>
                      <a:pt x="23"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4" y="52"/>
                    </a:cubicBezTo>
                    <a:cubicBezTo>
                      <a:pt x="24" y="52"/>
                      <a:pt x="24"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2"/>
                      <a:pt x="25" y="52"/>
                      <a:pt x="25" y="52"/>
                    </a:cubicBezTo>
                    <a:cubicBezTo>
                      <a:pt x="25" y="51"/>
                      <a:pt x="25" y="51"/>
                      <a:pt x="25" y="51"/>
                    </a:cubicBezTo>
                    <a:cubicBezTo>
                      <a:pt x="25" y="51"/>
                      <a:pt x="25" y="51"/>
                      <a:pt x="25" y="51"/>
                    </a:cubicBezTo>
                    <a:cubicBezTo>
                      <a:pt x="25" y="51"/>
                      <a:pt x="25" y="51"/>
                      <a:pt x="25" y="51"/>
                    </a:cubicBezTo>
                    <a:cubicBezTo>
                      <a:pt x="25" y="51"/>
                      <a:pt x="25" y="51"/>
                      <a:pt x="25"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6" y="50"/>
                      <a:pt x="26" y="50"/>
                      <a:pt x="26"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50"/>
                      <a:pt x="27" y="50"/>
                      <a:pt x="27" y="50"/>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0" y="46"/>
                      <a:pt x="30" y="46"/>
                      <a:pt x="30"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1" y="46"/>
                      <a:pt x="31" y="46"/>
                      <a:pt x="31" y="46"/>
                    </a:cubicBezTo>
                    <a:cubicBezTo>
                      <a:pt x="32" y="46"/>
                      <a:pt x="32" y="46"/>
                      <a:pt x="32" y="46"/>
                    </a:cubicBezTo>
                    <a:cubicBezTo>
                      <a:pt x="32" y="46"/>
                      <a:pt x="32" y="46"/>
                      <a:pt x="32" y="46"/>
                    </a:cubicBezTo>
                    <a:cubicBezTo>
                      <a:pt x="32" y="46"/>
                      <a:pt x="32" y="46"/>
                      <a:pt x="32" y="46"/>
                    </a:cubicBezTo>
                    <a:cubicBezTo>
                      <a:pt x="32" y="46"/>
                      <a:pt x="32" y="46"/>
                      <a:pt x="32" y="46"/>
                    </a:cubicBezTo>
                    <a:cubicBezTo>
                      <a:pt x="33" y="46"/>
                      <a:pt x="33" y="46"/>
                      <a:pt x="33" y="46"/>
                    </a:cubicBezTo>
                    <a:cubicBezTo>
                      <a:pt x="33" y="46"/>
                      <a:pt x="33" y="46"/>
                      <a:pt x="33" y="46"/>
                    </a:cubicBezTo>
                    <a:cubicBezTo>
                      <a:pt x="33" y="46"/>
                      <a:pt x="33" y="46"/>
                      <a:pt x="33" y="46"/>
                    </a:cubicBezTo>
                    <a:cubicBezTo>
                      <a:pt x="33" y="46"/>
                      <a:pt x="33" y="46"/>
                      <a:pt x="33" y="46"/>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4"/>
                      <a:pt x="32" y="44"/>
                      <a:pt x="32" y="44"/>
                    </a:cubicBezTo>
                    <a:cubicBezTo>
                      <a:pt x="32" y="44"/>
                      <a:pt x="32" y="44"/>
                      <a:pt x="32" y="44"/>
                    </a:cubicBezTo>
                    <a:cubicBezTo>
                      <a:pt x="32" y="44"/>
                      <a:pt x="32" y="44"/>
                      <a:pt x="32" y="44"/>
                    </a:cubicBezTo>
                    <a:cubicBezTo>
                      <a:pt x="32" y="43"/>
                      <a:pt x="32" y="43"/>
                      <a:pt x="32" y="43"/>
                    </a:cubicBezTo>
                    <a:cubicBezTo>
                      <a:pt x="32" y="43"/>
                      <a:pt x="32" y="43"/>
                      <a:pt x="32"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9" y="40"/>
                      <a:pt x="29" y="40"/>
                      <a:pt x="29" y="40"/>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7"/>
                      <a:pt x="30" y="37"/>
                      <a:pt x="30"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1" y="37"/>
                      <a:pt x="31" y="37"/>
                      <a:pt x="31" y="37"/>
                    </a:cubicBezTo>
                    <a:cubicBezTo>
                      <a:pt x="30" y="37"/>
                      <a:pt x="30" y="37"/>
                      <a:pt x="30" y="37"/>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6"/>
                      <a:pt x="30" y="36"/>
                      <a:pt x="30" y="36"/>
                    </a:cubicBezTo>
                    <a:cubicBezTo>
                      <a:pt x="30" y="35"/>
                      <a:pt x="30" y="35"/>
                      <a:pt x="30" y="35"/>
                    </a:cubicBezTo>
                    <a:cubicBezTo>
                      <a:pt x="30" y="35"/>
                      <a:pt x="30" y="35"/>
                      <a:pt x="30"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4"/>
                      <a:pt x="31" y="34"/>
                      <a:pt x="31" y="34"/>
                    </a:cubicBezTo>
                    <a:cubicBezTo>
                      <a:pt x="31" y="34"/>
                      <a:pt x="31" y="34"/>
                      <a:pt x="31"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2" y="34"/>
                      <a:pt x="32" y="34"/>
                      <a:pt x="32" y="34"/>
                    </a:cubicBezTo>
                    <a:cubicBezTo>
                      <a:pt x="31" y="34"/>
                      <a:pt x="31" y="34"/>
                      <a:pt x="31" y="34"/>
                    </a:cubicBezTo>
                    <a:cubicBezTo>
                      <a:pt x="31" y="34"/>
                      <a:pt x="31" y="34"/>
                      <a:pt x="31" y="34"/>
                    </a:cubicBezTo>
                    <a:cubicBezTo>
                      <a:pt x="31" y="34"/>
                      <a:pt x="31" y="34"/>
                      <a:pt x="31" y="34"/>
                    </a:cubicBezTo>
                    <a:cubicBezTo>
                      <a:pt x="31" y="34"/>
                      <a:pt x="31" y="34"/>
                      <a:pt x="31" y="34"/>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1"/>
                      <a:pt x="32" y="31"/>
                      <a:pt x="32" y="31"/>
                    </a:cubicBezTo>
                    <a:cubicBezTo>
                      <a:pt x="32" y="31"/>
                      <a:pt x="32" y="31"/>
                      <a:pt x="32" y="31"/>
                    </a:cubicBezTo>
                    <a:cubicBezTo>
                      <a:pt x="32" y="31"/>
                      <a:pt x="32" y="31"/>
                      <a:pt x="32" y="31"/>
                    </a:cubicBezTo>
                    <a:cubicBezTo>
                      <a:pt x="32" y="31"/>
                      <a:pt x="32"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9"/>
                      <a:pt x="34" y="29"/>
                      <a:pt x="34" y="29"/>
                    </a:cubicBezTo>
                    <a:cubicBezTo>
                      <a:pt x="35" y="29"/>
                      <a:pt x="35" y="29"/>
                      <a:pt x="35" y="29"/>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7" y="28"/>
                      <a:pt x="37" y="28"/>
                      <a:pt x="37" y="28"/>
                    </a:cubicBezTo>
                    <a:cubicBezTo>
                      <a:pt x="37" y="15"/>
                      <a:pt x="37" y="15"/>
                      <a:pt x="37" y="15"/>
                    </a:cubicBezTo>
                    <a:cubicBezTo>
                      <a:pt x="35" y="14"/>
                      <a:pt x="35" y="14"/>
                      <a:pt x="35"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8" name="Freeform 296"/>
              <p:cNvSpPr>
                <a:spLocks noEditPoints="1"/>
              </p:cNvSpPr>
              <p:nvPr/>
            </p:nvSpPr>
            <p:spPr bwMode="auto">
              <a:xfrm>
                <a:off x="3453" y="2023"/>
                <a:ext cx="81" cy="182"/>
              </a:xfrm>
              <a:custGeom>
                <a:avLst/>
                <a:gdLst>
                  <a:gd name="T0" fmla="*/ 21 w 31"/>
                  <a:gd name="T1" fmla="*/ 60 h 69"/>
                  <a:gd name="T2" fmla="*/ 30 w 31"/>
                  <a:gd name="T3" fmla="*/ 26 h 69"/>
                  <a:gd name="T4" fmla="*/ 28 w 31"/>
                  <a:gd name="T5" fmla="*/ 27 h 69"/>
                  <a:gd name="T6" fmla="*/ 27 w 31"/>
                  <a:gd name="T7" fmla="*/ 24 h 69"/>
                  <a:gd name="T8" fmla="*/ 25 w 31"/>
                  <a:gd name="T9" fmla="*/ 24 h 69"/>
                  <a:gd name="T10" fmla="*/ 25 w 31"/>
                  <a:gd name="T11" fmla="*/ 22 h 69"/>
                  <a:gd name="T12" fmla="*/ 25 w 31"/>
                  <a:gd name="T13" fmla="*/ 20 h 69"/>
                  <a:gd name="T14" fmla="*/ 23 w 31"/>
                  <a:gd name="T15" fmla="*/ 19 h 69"/>
                  <a:gd name="T16" fmla="*/ 23 w 31"/>
                  <a:gd name="T17" fmla="*/ 17 h 69"/>
                  <a:gd name="T18" fmla="*/ 20 w 31"/>
                  <a:gd name="T19" fmla="*/ 17 h 69"/>
                  <a:gd name="T20" fmla="*/ 19 w 31"/>
                  <a:gd name="T21" fmla="*/ 17 h 69"/>
                  <a:gd name="T22" fmla="*/ 19 w 31"/>
                  <a:gd name="T23" fmla="*/ 15 h 69"/>
                  <a:gd name="T24" fmla="*/ 19 w 31"/>
                  <a:gd name="T25" fmla="*/ 12 h 69"/>
                  <a:gd name="T26" fmla="*/ 21 w 31"/>
                  <a:gd name="T27" fmla="*/ 11 h 69"/>
                  <a:gd name="T28" fmla="*/ 23 w 31"/>
                  <a:gd name="T29" fmla="*/ 10 h 69"/>
                  <a:gd name="T30" fmla="*/ 23 w 31"/>
                  <a:gd name="T31" fmla="*/ 7 h 69"/>
                  <a:gd name="T32" fmla="*/ 23 w 31"/>
                  <a:gd name="T33" fmla="*/ 4 h 69"/>
                  <a:gd name="T34" fmla="*/ 21 w 31"/>
                  <a:gd name="T35" fmla="*/ 3 h 69"/>
                  <a:gd name="T36" fmla="*/ 21 w 31"/>
                  <a:gd name="T37" fmla="*/ 1 h 69"/>
                  <a:gd name="T38" fmla="*/ 19 w 31"/>
                  <a:gd name="T39" fmla="*/ 0 h 69"/>
                  <a:gd name="T40" fmla="*/ 18 w 31"/>
                  <a:gd name="T41" fmla="*/ 2 h 69"/>
                  <a:gd name="T42" fmla="*/ 17 w 31"/>
                  <a:gd name="T43" fmla="*/ 4 h 69"/>
                  <a:gd name="T44" fmla="*/ 17 w 31"/>
                  <a:gd name="T45" fmla="*/ 5 h 69"/>
                  <a:gd name="T46" fmla="*/ 14 w 31"/>
                  <a:gd name="T47" fmla="*/ 5 h 69"/>
                  <a:gd name="T48" fmla="*/ 12 w 31"/>
                  <a:gd name="T49" fmla="*/ 6 h 69"/>
                  <a:gd name="T50" fmla="*/ 10 w 31"/>
                  <a:gd name="T51" fmla="*/ 7 h 69"/>
                  <a:gd name="T52" fmla="*/ 10 w 31"/>
                  <a:gd name="T53" fmla="*/ 10 h 69"/>
                  <a:gd name="T54" fmla="*/ 9 w 31"/>
                  <a:gd name="T55" fmla="*/ 12 h 69"/>
                  <a:gd name="T56" fmla="*/ 8 w 31"/>
                  <a:gd name="T57" fmla="*/ 14 h 69"/>
                  <a:gd name="T58" fmla="*/ 7 w 31"/>
                  <a:gd name="T59" fmla="*/ 17 h 69"/>
                  <a:gd name="T60" fmla="*/ 4 w 31"/>
                  <a:gd name="T61" fmla="*/ 17 h 69"/>
                  <a:gd name="T62" fmla="*/ 4 w 31"/>
                  <a:gd name="T63" fmla="*/ 21 h 69"/>
                  <a:gd name="T64" fmla="*/ 3 w 31"/>
                  <a:gd name="T65" fmla="*/ 23 h 69"/>
                  <a:gd name="T66" fmla="*/ 2 w 31"/>
                  <a:gd name="T67" fmla="*/ 24 h 69"/>
                  <a:gd name="T68" fmla="*/ 1 w 31"/>
                  <a:gd name="T69" fmla="*/ 27 h 69"/>
                  <a:gd name="T70" fmla="*/ 2 w 31"/>
                  <a:gd name="T71" fmla="*/ 31 h 69"/>
                  <a:gd name="T72" fmla="*/ 6 w 31"/>
                  <a:gd name="T73" fmla="*/ 34 h 69"/>
                  <a:gd name="T74" fmla="*/ 11 w 31"/>
                  <a:gd name="T75" fmla="*/ 47 h 69"/>
                  <a:gd name="T76" fmla="*/ 23 w 31"/>
                  <a:gd name="T77" fmla="*/ 59 h 69"/>
                  <a:gd name="T78" fmla="*/ 23 w 31"/>
                  <a:gd name="T79" fmla="*/ 68 h 69"/>
                  <a:gd name="T80" fmla="*/ 24 w 31"/>
                  <a:gd name="T81" fmla="*/ 65 h 69"/>
                  <a:gd name="T82" fmla="*/ 25 w 31"/>
                  <a:gd name="T83" fmla="*/ 63 h 69"/>
                  <a:gd name="T84" fmla="*/ 26 w 31"/>
                  <a:gd name="T85" fmla="*/ 61 h 69"/>
                  <a:gd name="T86" fmla="*/ 25 w 31"/>
                  <a:gd name="T87" fmla="*/ 59 h 69"/>
                  <a:gd name="T88" fmla="*/ 24 w 31"/>
                  <a:gd name="T89" fmla="*/ 55 h 69"/>
                  <a:gd name="T90" fmla="*/ 23 w 31"/>
                  <a:gd name="T91" fmla="*/ 53 h 69"/>
                  <a:gd name="T92" fmla="*/ 22 w 31"/>
                  <a:gd name="T93" fmla="*/ 52 h 69"/>
                  <a:gd name="T94" fmla="*/ 21 w 31"/>
                  <a:gd name="T95" fmla="*/ 50 h 69"/>
                  <a:gd name="T96" fmla="*/ 22 w 31"/>
                  <a:gd name="T97" fmla="*/ 47 h 69"/>
                  <a:gd name="T98" fmla="*/ 23 w 31"/>
                  <a:gd name="T99" fmla="*/ 46 h 69"/>
                  <a:gd name="T100" fmla="*/ 22 w 31"/>
                  <a:gd name="T101" fmla="*/ 44 h 69"/>
                  <a:gd name="T102" fmla="*/ 21 w 31"/>
                  <a:gd name="T103" fmla="*/ 42 h 69"/>
                  <a:gd name="T104" fmla="*/ 19 w 31"/>
                  <a:gd name="T105" fmla="*/ 40 h 69"/>
                  <a:gd name="T106" fmla="*/ 18 w 31"/>
                  <a:gd name="T107" fmla="*/ 38 h 69"/>
                  <a:gd name="T108" fmla="*/ 19 w 31"/>
                  <a:gd name="T109" fmla="*/ 37 h 69"/>
                  <a:gd name="T110" fmla="*/ 19 w 31"/>
                  <a:gd name="T111" fmla="*/ 35 h 69"/>
                  <a:gd name="T112" fmla="*/ 20 w 31"/>
                  <a:gd name="T113" fmla="*/ 33 h 69"/>
                  <a:gd name="T114" fmla="*/ 23 w 31"/>
                  <a:gd name="T115" fmla="*/ 32 h 69"/>
                  <a:gd name="T116" fmla="*/ 25 w 31"/>
                  <a:gd name="T117" fmla="*/ 31 h 69"/>
                  <a:gd name="T118" fmla="*/ 27 w 31"/>
                  <a:gd name="T119" fmla="*/ 30 h 69"/>
                  <a:gd name="T120" fmla="*/ 28 w 31"/>
                  <a:gd name="T121" fmla="*/ 29 h 69"/>
                  <a:gd name="T122" fmla="*/ 30 w 31"/>
                  <a:gd name="T123"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69">
                    <a:moveTo>
                      <a:pt x="22" y="59"/>
                    </a:moveTo>
                    <a:cubicBezTo>
                      <a:pt x="22" y="59"/>
                      <a:pt x="22" y="59"/>
                      <a:pt x="22" y="60"/>
                    </a:cubicBezTo>
                    <a:cubicBezTo>
                      <a:pt x="22" y="60"/>
                      <a:pt x="22" y="59"/>
                      <a:pt x="22" y="59"/>
                    </a:cubicBezTo>
                    <a:close/>
                    <a:moveTo>
                      <a:pt x="21" y="63"/>
                    </a:moveTo>
                    <a:cubicBezTo>
                      <a:pt x="22" y="63"/>
                      <a:pt x="22" y="63"/>
                      <a:pt x="22" y="63"/>
                    </a:cubicBezTo>
                    <a:cubicBezTo>
                      <a:pt x="22" y="62"/>
                      <a:pt x="22" y="62"/>
                      <a:pt x="22" y="62"/>
                    </a:cubicBezTo>
                    <a:cubicBezTo>
                      <a:pt x="21" y="62"/>
                      <a:pt x="21" y="63"/>
                      <a:pt x="21" y="63"/>
                    </a:cubicBezTo>
                    <a:close/>
                    <a:moveTo>
                      <a:pt x="22" y="58"/>
                    </a:moveTo>
                    <a:cubicBezTo>
                      <a:pt x="22" y="57"/>
                      <a:pt x="22" y="57"/>
                      <a:pt x="21" y="57"/>
                    </a:cubicBezTo>
                    <a:cubicBezTo>
                      <a:pt x="21" y="57"/>
                      <a:pt x="22" y="57"/>
                      <a:pt x="22" y="58"/>
                    </a:cubicBezTo>
                    <a:close/>
                    <a:moveTo>
                      <a:pt x="21" y="65"/>
                    </a:moveTo>
                    <a:cubicBezTo>
                      <a:pt x="21" y="65"/>
                      <a:pt x="21" y="66"/>
                      <a:pt x="22" y="66"/>
                    </a:cubicBezTo>
                    <a:cubicBezTo>
                      <a:pt x="22" y="66"/>
                      <a:pt x="21" y="65"/>
                      <a:pt x="21" y="65"/>
                    </a:cubicBezTo>
                    <a:cubicBezTo>
                      <a:pt x="21" y="65"/>
                      <a:pt x="21" y="65"/>
                      <a:pt x="21" y="65"/>
                    </a:cubicBezTo>
                    <a:close/>
                    <a:moveTo>
                      <a:pt x="23" y="62"/>
                    </a:moveTo>
                    <a:cubicBezTo>
                      <a:pt x="22" y="62"/>
                      <a:pt x="22" y="62"/>
                      <a:pt x="22" y="62"/>
                    </a:cubicBezTo>
                    <a:cubicBezTo>
                      <a:pt x="22" y="62"/>
                      <a:pt x="22" y="62"/>
                      <a:pt x="22" y="63"/>
                    </a:cubicBezTo>
                    <a:cubicBezTo>
                      <a:pt x="22" y="63"/>
                      <a:pt x="22" y="63"/>
                      <a:pt x="22" y="63"/>
                    </a:cubicBezTo>
                    <a:cubicBezTo>
                      <a:pt x="22" y="63"/>
                      <a:pt x="23" y="62"/>
                      <a:pt x="23" y="62"/>
                    </a:cubicBezTo>
                    <a:close/>
                    <a:moveTo>
                      <a:pt x="22" y="68"/>
                    </a:moveTo>
                    <a:cubicBezTo>
                      <a:pt x="21" y="68"/>
                      <a:pt x="21" y="69"/>
                      <a:pt x="21" y="69"/>
                    </a:cubicBezTo>
                    <a:cubicBezTo>
                      <a:pt x="21" y="69"/>
                      <a:pt x="22" y="68"/>
                      <a:pt x="22" y="68"/>
                    </a:cubicBezTo>
                    <a:close/>
                    <a:moveTo>
                      <a:pt x="21" y="68"/>
                    </a:moveTo>
                    <a:cubicBezTo>
                      <a:pt x="21" y="68"/>
                      <a:pt x="21" y="68"/>
                      <a:pt x="21" y="68"/>
                    </a:cubicBezTo>
                    <a:cubicBezTo>
                      <a:pt x="21" y="68"/>
                      <a:pt x="21" y="68"/>
                      <a:pt x="21" y="68"/>
                    </a:cubicBezTo>
                    <a:close/>
                    <a:moveTo>
                      <a:pt x="21" y="60"/>
                    </a:moveTo>
                    <a:cubicBezTo>
                      <a:pt x="21" y="60"/>
                      <a:pt x="21" y="60"/>
                      <a:pt x="20" y="60"/>
                    </a:cubicBezTo>
                    <a:cubicBezTo>
                      <a:pt x="21" y="60"/>
                      <a:pt x="21" y="60"/>
                      <a:pt x="21" y="60"/>
                    </a:cubicBezTo>
                    <a:close/>
                    <a:moveTo>
                      <a:pt x="21" y="62"/>
                    </a:moveTo>
                    <a:cubicBezTo>
                      <a:pt x="21" y="62"/>
                      <a:pt x="21" y="62"/>
                      <a:pt x="21" y="62"/>
                    </a:cubicBezTo>
                    <a:cubicBezTo>
                      <a:pt x="21" y="62"/>
                      <a:pt x="21" y="62"/>
                      <a:pt x="21" y="62"/>
                    </a:cubicBezTo>
                    <a:close/>
                    <a:moveTo>
                      <a:pt x="3" y="33"/>
                    </a:moveTo>
                    <a:cubicBezTo>
                      <a:pt x="3" y="32"/>
                      <a:pt x="3" y="32"/>
                      <a:pt x="2" y="32"/>
                    </a:cubicBezTo>
                    <a:cubicBezTo>
                      <a:pt x="2" y="32"/>
                      <a:pt x="3" y="32"/>
                      <a:pt x="3" y="33"/>
                    </a:cubicBezTo>
                    <a:close/>
                    <a:moveTo>
                      <a:pt x="31" y="26"/>
                    </a:move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7"/>
                      <a:pt x="30" y="27"/>
                      <a:pt x="30" y="27"/>
                    </a:cubicBezTo>
                    <a:cubicBezTo>
                      <a:pt x="30" y="27"/>
                      <a:pt x="30" y="27"/>
                      <a:pt x="30" y="27"/>
                    </a:cubicBezTo>
                    <a:cubicBezTo>
                      <a:pt x="30" y="27"/>
                      <a:pt x="30" y="27"/>
                      <a:pt x="30" y="27"/>
                    </a:cubicBezTo>
                    <a:cubicBezTo>
                      <a:pt x="30" y="27"/>
                      <a:pt x="30" y="27"/>
                      <a:pt x="30"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6"/>
                      <a:pt x="28" y="26"/>
                      <a:pt x="28" y="26"/>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7" y="26"/>
                      <a:pt x="27" y="26"/>
                      <a:pt x="27" y="26"/>
                    </a:cubicBezTo>
                    <a:cubicBezTo>
                      <a:pt x="27" y="26"/>
                      <a:pt x="27" y="26"/>
                      <a:pt x="27" y="26"/>
                    </a:cubicBezTo>
                    <a:cubicBezTo>
                      <a:pt x="27" y="26"/>
                      <a:pt x="27" y="26"/>
                      <a:pt x="27"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6" y="21"/>
                    </a:cubicBezTo>
                    <a:cubicBezTo>
                      <a:pt x="26" y="21"/>
                      <a:pt x="26" y="21"/>
                      <a:pt x="26" y="21"/>
                    </a:cubicBezTo>
                    <a:cubicBezTo>
                      <a:pt x="26" y="21"/>
                      <a:pt x="26" y="21"/>
                      <a:pt x="26" y="21"/>
                    </a:cubicBezTo>
                    <a:cubicBezTo>
                      <a:pt x="25" y="21"/>
                      <a:pt x="25" y="21"/>
                      <a:pt x="25" y="21"/>
                    </a:cubicBezTo>
                    <a:cubicBezTo>
                      <a:pt x="25" y="20"/>
                      <a:pt x="25" y="20"/>
                      <a:pt x="25" y="20"/>
                    </a:cubicBezTo>
                    <a:cubicBezTo>
                      <a:pt x="25" y="20"/>
                      <a:pt x="25" y="20"/>
                      <a:pt x="25" y="20"/>
                    </a:cubicBezTo>
                    <a:cubicBezTo>
                      <a:pt x="25" y="20"/>
                      <a:pt x="25" y="20"/>
                      <a:pt x="25" y="20"/>
                    </a:cubicBezTo>
                    <a:cubicBezTo>
                      <a:pt x="25" y="21"/>
                      <a:pt x="25" y="21"/>
                      <a:pt x="25" y="21"/>
                    </a:cubicBezTo>
                    <a:cubicBezTo>
                      <a:pt x="25" y="20"/>
                      <a:pt x="25" y="20"/>
                      <a:pt x="25" y="20"/>
                    </a:cubicBezTo>
                    <a:cubicBezTo>
                      <a:pt x="25" y="21"/>
                      <a:pt x="25" y="21"/>
                      <a:pt x="25" y="21"/>
                    </a:cubicBezTo>
                    <a:cubicBezTo>
                      <a:pt x="25" y="21"/>
                      <a:pt x="25" y="21"/>
                      <a:pt x="25" y="21"/>
                    </a:cubicBezTo>
                    <a:cubicBezTo>
                      <a:pt x="25" y="20"/>
                      <a:pt x="25" y="20"/>
                      <a:pt x="25" y="20"/>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8" y="5"/>
                      <a:pt x="18" y="5"/>
                      <a:pt x="18" y="5"/>
                    </a:cubicBezTo>
                    <a:cubicBezTo>
                      <a:pt x="17" y="5"/>
                      <a:pt x="17" y="5"/>
                      <a:pt x="17"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7"/>
                    </a:cubicBezTo>
                    <a:cubicBezTo>
                      <a:pt x="0" y="27"/>
                      <a:pt x="0" y="27"/>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0" y="29"/>
                      <a:pt x="0" y="29"/>
                    </a:cubicBezTo>
                    <a:cubicBezTo>
                      <a:pt x="1" y="29"/>
                      <a:pt x="1" y="30"/>
                      <a:pt x="2" y="31"/>
                    </a:cubicBezTo>
                    <a:cubicBezTo>
                      <a:pt x="2" y="31"/>
                      <a:pt x="2" y="30"/>
                      <a:pt x="2" y="30"/>
                    </a:cubicBezTo>
                    <a:cubicBezTo>
                      <a:pt x="2" y="30"/>
                      <a:pt x="2" y="30"/>
                      <a:pt x="2" y="31"/>
                    </a:cubicBezTo>
                    <a:cubicBezTo>
                      <a:pt x="2" y="31"/>
                      <a:pt x="2" y="31"/>
                      <a:pt x="2" y="31"/>
                    </a:cubicBezTo>
                    <a:cubicBezTo>
                      <a:pt x="2" y="31"/>
                      <a:pt x="2" y="31"/>
                      <a:pt x="2" y="31"/>
                    </a:cubicBezTo>
                    <a:cubicBezTo>
                      <a:pt x="3" y="31"/>
                      <a:pt x="3" y="30"/>
                      <a:pt x="3" y="30"/>
                    </a:cubicBezTo>
                    <a:cubicBezTo>
                      <a:pt x="3" y="30"/>
                      <a:pt x="3" y="30"/>
                      <a:pt x="3" y="31"/>
                    </a:cubicBezTo>
                    <a:cubicBezTo>
                      <a:pt x="3" y="30"/>
                      <a:pt x="3" y="30"/>
                      <a:pt x="3" y="30"/>
                    </a:cubicBezTo>
                    <a:cubicBezTo>
                      <a:pt x="3" y="31"/>
                      <a:pt x="3" y="31"/>
                      <a:pt x="3" y="32"/>
                    </a:cubicBezTo>
                    <a:cubicBezTo>
                      <a:pt x="3" y="32"/>
                      <a:pt x="3" y="32"/>
                      <a:pt x="3" y="32"/>
                    </a:cubicBezTo>
                    <a:cubicBezTo>
                      <a:pt x="3" y="32"/>
                      <a:pt x="3" y="32"/>
                      <a:pt x="3" y="32"/>
                    </a:cubicBezTo>
                    <a:cubicBezTo>
                      <a:pt x="3" y="32"/>
                      <a:pt x="3" y="32"/>
                      <a:pt x="4" y="32"/>
                    </a:cubicBezTo>
                    <a:cubicBezTo>
                      <a:pt x="4" y="32"/>
                      <a:pt x="5" y="32"/>
                      <a:pt x="5" y="32"/>
                    </a:cubicBezTo>
                    <a:cubicBezTo>
                      <a:pt x="5" y="32"/>
                      <a:pt x="5" y="32"/>
                      <a:pt x="5" y="32"/>
                    </a:cubicBezTo>
                    <a:cubicBezTo>
                      <a:pt x="5" y="33"/>
                      <a:pt x="5" y="33"/>
                      <a:pt x="6" y="33"/>
                    </a:cubicBezTo>
                    <a:cubicBezTo>
                      <a:pt x="5" y="33"/>
                      <a:pt x="5" y="33"/>
                      <a:pt x="6" y="34"/>
                    </a:cubicBezTo>
                    <a:cubicBezTo>
                      <a:pt x="6" y="34"/>
                      <a:pt x="6" y="34"/>
                      <a:pt x="6" y="34"/>
                    </a:cubicBezTo>
                    <a:cubicBezTo>
                      <a:pt x="6" y="34"/>
                      <a:pt x="6" y="35"/>
                      <a:pt x="6" y="35"/>
                    </a:cubicBezTo>
                    <a:cubicBezTo>
                      <a:pt x="6" y="35"/>
                      <a:pt x="5" y="35"/>
                      <a:pt x="5" y="35"/>
                    </a:cubicBezTo>
                    <a:cubicBezTo>
                      <a:pt x="5" y="34"/>
                      <a:pt x="5" y="34"/>
                      <a:pt x="5" y="34"/>
                    </a:cubicBezTo>
                    <a:cubicBezTo>
                      <a:pt x="5" y="34"/>
                      <a:pt x="5" y="34"/>
                      <a:pt x="5" y="34"/>
                    </a:cubicBezTo>
                    <a:cubicBezTo>
                      <a:pt x="4" y="34"/>
                      <a:pt x="5" y="35"/>
                      <a:pt x="5" y="35"/>
                    </a:cubicBezTo>
                    <a:cubicBezTo>
                      <a:pt x="5" y="36"/>
                      <a:pt x="6" y="36"/>
                      <a:pt x="6" y="36"/>
                    </a:cubicBezTo>
                    <a:cubicBezTo>
                      <a:pt x="6" y="36"/>
                      <a:pt x="6" y="35"/>
                      <a:pt x="6" y="35"/>
                    </a:cubicBezTo>
                    <a:cubicBezTo>
                      <a:pt x="6" y="35"/>
                      <a:pt x="6" y="35"/>
                      <a:pt x="6" y="35"/>
                    </a:cubicBezTo>
                    <a:cubicBezTo>
                      <a:pt x="6" y="35"/>
                      <a:pt x="6" y="35"/>
                      <a:pt x="6" y="35"/>
                    </a:cubicBezTo>
                    <a:cubicBezTo>
                      <a:pt x="6" y="35"/>
                      <a:pt x="6" y="34"/>
                      <a:pt x="6" y="34"/>
                    </a:cubicBezTo>
                    <a:cubicBezTo>
                      <a:pt x="7" y="35"/>
                      <a:pt x="6" y="35"/>
                      <a:pt x="6" y="36"/>
                    </a:cubicBezTo>
                    <a:cubicBezTo>
                      <a:pt x="6" y="36"/>
                      <a:pt x="6" y="36"/>
                      <a:pt x="7" y="36"/>
                    </a:cubicBezTo>
                    <a:cubicBezTo>
                      <a:pt x="7" y="37"/>
                      <a:pt x="8" y="38"/>
                      <a:pt x="8" y="39"/>
                    </a:cubicBezTo>
                    <a:cubicBezTo>
                      <a:pt x="8" y="40"/>
                      <a:pt x="8" y="41"/>
                      <a:pt x="8" y="41"/>
                    </a:cubicBezTo>
                    <a:cubicBezTo>
                      <a:pt x="8" y="42"/>
                      <a:pt x="8" y="42"/>
                      <a:pt x="8" y="43"/>
                    </a:cubicBezTo>
                    <a:cubicBezTo>
                      <a:pt x="8" y="44"/>
                      <a:pt x="7" y="46"/>
                      <a:pt x="7" y="47"/>
                    </a:cubicBezTo>
                    <a:cubicBezTo>
                      <a:pt x="8" y="46"/>
                      <a:pt x="8" y="46"/>
                      <a:pt x="8" y="46"/>
                    </a:cubicBezTo>
                    <a:cubicBezTo>
                      <a:pt x="9" y="46"/>
                      <a:pt x="9" y="45"/>
                      <a:pt x="9" y="45"/>
                    </a:cubicBezTo>
                    <a:cubicBezTo>
                      <a:pt x="9" y="45"/>
                      <a:pt x="9" y="46"/>
                      <a:pt x="9" y="46"/>
                    </a:cubicBezTo>
                    <a:cubicBezTo>
                      <a:pt x="9" y="46"/>
                      <a:pt x="8" y="47"/>
                      <a:pt x="8" y="47"/>
                    </a:cubicBezTo>
                    <a:cubicBezTo>
                      <a:pt x="8" y="47"/>
                      <a:pt x="8" y="47"/>
                      <a:pt x="9" y="47"/>
                    </a:cubicBezTo>
                    <a:cubicBezTo>
                      <a:pt x="9" y="47"/>
                      <a:pt x="9" y="46"/>
                      <a:pt x="9" y="46"/>
                    </a:cubicBezTo>
                    <a:cubicBezTo>
                      <a:pt x="9" y="46"/>
                      <a:pt x="9" y="47"/>
                      <a:pt x="9" y="47"/>
                    </a:cubicBezTo>
                    <a:cubicBezTo>
                      <a:pt x="9" y="47"/>
                      <a:pt x="9" y="47"/>
                      <a:pt x="9" y="47"/>
                    </a:cubicBezTo>
                    <a:cubicBezTo>
                      <a:pt x="9" y="47"/>
                      <a:pt x="9" y="47"/>
                      <a:pt x="9" y="46"/>
                    </a:cubicBezTo>
                    <a:cubicBezTo>
                      <a:pt x="9" y="46"/>
                      <a:pt x="9" y="46"/>
                      <a:pt x="9" y="46"/>
                    </a:cubicBezTo>
                    <a:cubicBezTo>
                      <a:pt x="9" y="46"/>
                      <a:pt x="9" y="46"/>
                      <a:pt x="10" y="46"/>
                    </a:cubicBezTo>
                    <a:cubicBezTo>
                      <a:pt x="10" y="46"/>
                      <a:pt x="10" y="46"/>
                      <a:pt x="10" y="46"/>
                    </a:cubicBezTo>
                    <a:cubicBezTo>
                      <a:pt x="10" y="46"/>
                      <a:pt x="10" y="46"/>
                      <a:pt x="10" y="46"/>
                    </a:cubicBezTo>
                    <a:cubicBezTo>
                      <a:pt x="10" y="46"/>
                      <a:pt x="9" y="46"/>
                      <a:pt x="9" y="46"/>
                    </a:cubicBezTo>
                    <a:cubicBezTo>
                      <a:pt x="10" y="47"/>
                      <a:pt x="10" y="47"/>
                      <a:pt x="10" y="48"/>
                    </a:cubicBezTo>
                    <a:cubicBezTo>
                      <a:pt x="10" y="47"/>
                      <a:pt x="10" y="47"/>
                      <a:pt x="10" y="47"/>
                    </a:cubicBezTo>
                    <a:cubicBezTo>
                      <a:pt x="10" y="47"/>
                      <a:pt x="10" y="47"/>
                      <a:pt x="10" y="47"/>
                    </a:cubicBezTo>
                    <a:cubicBezTo>
                      <a:pt x="10" y="46"/>
                      <a:pt x="11" y="46"/>
                      <a:pt x="10" y="46"/>
                    </a:cubicBezTo>
                    <a:cubicBezTo>
                      <a:pt x="10" y="47"/>
                      <a:pt x="10" y="47"/>
                      <a:pt x="11" y="47"/>
                    </a:cubicBezTo>
                    <a:cubicBezTo>
                      <a:pt x="11" y="47"/>
                      <a:pt x="11" y="47"/>
                      <a:pt x="11" y="47"/>
                    </a:cubicBezTo>
                    <a:cubicBezTo>
                      <a:pt x="11" y="47"/>
                      <a:pt x="11" y="47"/>
                      <a:pt x="11" y="46"/>
                    </a:cubicBezTo>
                    <a:cubicBezTo>
                      <a:pt x="11" y="47"/>
                      <a:pt x="11" y="48"/>
                      <a:pt x="11" y="48"/>
                    </a:cubicBezTo>
                    <a:cubicBezTo>
                      <a:pt x="12" y="47"/>
                      <a:pt x="12" y="46"/>
                      <a:pt x="12" y="46"/>
                    </a:cubicBezTo>
                    <a:cubicBezTo>
                      <a:pt x="13" y="46"/>
                      <a:pt x="13" y="46"/>
                      <a:pt x="13" y="46"/>
                    </a:cubicBezTo>
                    <a:cubicBezTo>
                      <a:pt x="14" y="46"/>
                      <a:pt x="14" y="45"/>
                      <a:pt x="13" y="45"/>
                    </a:cubicBezTo>
                    <a:cubicBezTo>
                      <a:pt x="14" y="45"/>
                      <a:pt x="14" y="45"/>
                      <a:pt x="15" y="45"/>
                    </a:cubicBezTo>
                    <a:cubicBezTo>
                      <a:pt x="15" y="45"/>
                      <a:pt x="14" y="45"/>
                      <a:pt x="14" y="45"/>
                    </a:cubicBezTo>
                    <a:cubicBezTo>
                      <a:pt x="14" y="45"/>
                      <a:pt x="14" y="44"/>
                      <a:pt x="14" y="44"/>
                    </a:cubicBezTo>
                    <a:cubicBezTo>
                      <a:pt x="14" y="44"/>
                      <a:pt x="15" y="45"/>
                      <a:pt x="15" y="45"/>
                    </a:cubicBezTo>
                    <a:cubicBezTo>
                      <a:pt x="16" y="45"/>
                      <a:pt x="16" y="44"/>
                      <a:pt x="16" y="44"/>
                    </a:cubicBezTo>
                    <a:cubicBezTo>
                      <a:pt x="16" y="44"/>
                      <a:pt x="16" y="44"/>
                      <a:pt x="16" y="43"/>
                    </a:cubicBezTo>
                    <a:cubicBezTo>
                      <a:pt x="16" y="43"/>
                      <a:pt x="17" y="42"/>
                      <a:pt x="17" y="41"/>
                    </a:cubicBezTo>
                    <a:cubicBezTo>
                      <a:pt x="17" y="42"/>
                      <a:pt x="18" y="42"/>
                      <a:pt x="18" y="43"/>
                    </a:cubicBezTo>
                    <a:cubicBezTo>
                      <a:pt x="18" y="44"/>
                      <a:pt x="18" y="44"/>
                      <a:pt x="18" y="45"/>
                    </a:cubicBezTo>
                    <a:cubicBezTo>
                      <a:pt x="18" y="45"/>
                      <a:pt x="19" y="45"/>
                      <a:pt x="20" y="45"/>
                    </a:cubicBezTo>
                    <a:cubicBezTo>
                      <a:pt x="19" y="45"/>
                      <a:pt x="19" y="46"/>
                      <a:pt x="19" y="46"/>
                    </a:cubicBezTo>
                    <a:cubicBezTo>
                      <a:pt x="19" y="47"/>
                      <a:pt x="20" y="47"/>
                      <a:pt x="20" y="48"/>
                    </a:cubicBezTo>
                    <a:cubicBezTo>
                      <a:pt x="20" y="49"/>
                      <a:pt x="20" y="50"/>
                      <a:pt x="20" y="50"/>
                    </a:cubicBezTo>
                    <a:cubicBezTo>
                      <a:pt x="20" y="51"/>
                      <a:pt x="20" y="51"/>
                      <a:pt x="21" y="52"/>
                    </a:cubicBezTo>
                    <a:cubicBezTo>
                      <a:pt x="21" y="52"/>
                      <a:pt x="21" y="52"/>
                      <a:pt x="21" y="52"/>
                    </a:cubicBezTo>
                    <a:cubicBezTo>
                      <a:pt x="21" y="53"/>
                      <a:pt x="21" y="54"/>
                      <a:pt x="21" y="56"/>
                    </a:cubicBezTo>
                    <a:cubicBezTo>
                      <a:pt x="21" y="56"/>
                      <a:pt x="21" y="56"/>
                      <a:pt x="21" y="56"/>
                    </a:cubicBezTo>
                    <a:cubicBezTo>
                      <a:pt x="21" y="55"/>
                      <a:pt x="21" y="55"/>
                      <a:pt x="21" y="55"/>
                    </a:cubicBezTo>
                    <a:cubicBezTo>
                      <a:pt x="21" y="55"/>
                      <a:pt x="21" y="54"/>
                      <a:pt x="21" y="54"/>
                    </a:cubicBezTo>
                    <a:cubicBezTo>
                      <a:pt x="22" y="54"/>
                      <a:pt x="22" y="56"/>
                      <a:pt x="22" y="56"/>
                    </a:cubicBezTo>
                    <a:cubicBezTo>
                      <a:pt x="23" y="57"/>
                      <a:pt x="23" y="58"/>
                      <a:pt x="23" y="59"/>
                    </a:cubicBezTo>
                    <a:cubicBezTo>
                      <a:pt x="23" y="59"/>
                      <a:pt x="23" y="59"/>
                      <a:pt x="23" y="60"/>
                    </a:cubicBezTo>
                    <a:cubicBezTo>
                      <a:pt x="23" y="60"/>
                      <a:pt x="23" y="60"/>
                      <a:pt x="22" y="60"/>
                    </a:cubicBezTo>
                    <a:cubicBezTo>
                      <a:pt x="23" y="60"/>
                      <a:pt x="23" y="60"/>
                      <a:pt x="23" y="60"/>
                    </a:cubicBezTo>
                    <a:cubicBezTo>
                      <a:pt x="23" y="60"/>
                      <a:pt x="23" y="61"/>
                      <a:pt x="23" y="61"/>
                    </a:cubicBezTo>
                    <a:cubicBezTo>
                      <a:pt x="23" y="61"/>
                      <a:pt x="23" y="61"/>
                      <a:pt x="23" y="61"/>
                    </a:cubicBezTo>
                    <a:cubicBezTo>
                      <a:pt x="23" y="61"/>
                      <a:pt x="22" y="61"/>
                      <a:pt x="22" y="61"/>
                    </a:cubicBezTo>
                    <a:cubicBezTo>
                      <a:pt x="22" y="61"/>
                      <a:pt x="22" y="61"/>
                      <a:pt x="22" y="61"/>
                    </a:cubicBezTo>
                    <a:cubicBezTo>
                      <a:pt x="22" y="62"/>
                      <a:pt x="23" y="61"/>
                      <a:pt x="23" y="61"/>
                    </a:cubicBezTo>
                    <a:cubicBezTo>
                      <a:pt x="23" y="61"/>
                      <a:pt x="23" y="61"/>
                      <a:pt x="23" y="62"/>
                    </a:cubicBezTo>
                    <a:cubicBezTo>
                      <a:pt x="23" y="62"/>
                      <a:pt x="23" y="62"/>
                      <a:pt x="23" y="62"/>
                    </a:cubicBezTo>
                    <a:cubicBezTo>
                      <a:pt x="23" y="62"/>
                      <a:pt x="23" y="62"/>
                      <a:pt x="23" y="62"/>
                    </a:cubicBezTo>
                    <a:cubicBezTo>
                      <a:pt x="23" y="62"/>
                      <a:pt x="23" y="62"/>
                      <a:pt x="23" y="62"/>
                    </a:cubicBezTo>
                    <a:cubicBezTo>
                      <a:pt x="24" y="62"/>
                      <a:pt x="23" y="62"/>
                      <a:pt x="23" y="62"/>
                    </a:cubicBezTo>
                    <a:cubicBezTo>
                      <a:pt x="23" y="62"/>
                      <a:pt x="23" y="63"/>
                      <a:pt x="23" y="63"/>
                    </a:cubicBezTo>
                    <a:cubicBezTo>
                      <a:pt x="23" y="63"/>
                      <a:pt x="23" y="64"/>
                      <a:pt x="23" y="65"/>
                    </a:cubicBezTo>
                    <a:cubicBezTo>
                      <a:pt x="23" y="65"/>
                      <a:pt x="23" y="65"/>
                      <a:pt x="22" y="66"/>
                    </a:cubicBezTo>
                    <a:cubicBezTo>
                      <a:pt x="22" y="66"/>
                      <a:pt x="22" y="67"/>
                      <a:pt x="22" y="67"/>
                    </a:cubicBezTo>
                    <a:cubicBezTo>
                      <a:pt x="22" y="67"/>
                      <a:pt x="22" y="68"/>
                      <a:pt x="22" y="68"/>
                    </a:cubicBezTo>
                    <a:cubicBezTo>
                      <a:pt x="22" y="68"/>
                      <a:pt x="22" y="68"/>
                      <a:pt x="22" y="68"/>
                    </a:cubicBezTo>
                    <a:cubicBezTo>
                      <a:pt x="22" y="68"/>
                      <a:pt x="22" y="68"/>
                      <a:pt x="22" y="68"/>
                    </a:cubicBezTo>
                    <a:cubicBezTo>
                      <a:pt x="22" y="68"/>
                      <a:pt x="22" y="68"/>
                      <a:pt x="22" y="68"/>
                    </a:cubicBezTo>
                    <a:cubicBezTo>
                      <a:pt x="23" y="68"/>
                      <a:pt x="23" y="68"/>
                      <a:pt x="23" y="68"/>
                    </a:cubicBezTo>
                    <a:cubicBezTo>
                      <a:pt x="23" y="68"/>
                      <a:pt x="23" y="68"/>
                      <a:pt x="23" y="68"/>
                    </a:cubicBezTo>
                    <a:cubicBezTo>
                      <a:pt x="23" y="68"/>
                      <a:pt x="23" y="68"/>
                      <a:pt x="23" y="68"/>
                    </a:cubicBezTo>
                    <a:cubicBezTo>
                      <a:pt x="23" y="68"/>
                      <a:pt x="23" y="68"/>
                      <a:pt x="23" y="68"/>
                    </a:cubicBezTo>
                    <a:cubicBezTo>
                      <a:pt x="23" y="68"/>
                      <a:pt x="23" y="68"/>
                      <a:pt x="23" y="68"/>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7"/>
                      <a:pt x="23" y="67"/>
                      <a:pt x="23" y="67"/>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6"/>
                      <a:pt x="23" y="66"/>
                      <a:pt x="23" y="66"/>
                    </a:cubicBezTo>
                    <a:cubicBezTo>
                      <a:pt x="23" y="65"/>
                      <a:pt x="23" y="65"/>
                      <a:pt x="23" y="65"/>
                    </a:cubicBezTo>
                    <a:cubicBezTo>
                      <a:pt x="23" y="65"/>
                      <a:pt x="23" y="65"/>
                      <a:pt x="23" y="65"/>
                    </a:cubicBezTo>
                    <a:cubicBezTo>
                      <a:pt x="23" y="65"/>
                      <a:pt x="23" y="65"/>
                      <a:pt x="23"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5"/>
                      <a:pt x="24" y="65"/>
                    </a:cubicBezTo>
                    <a:cubicBezTo>
                      <a:pt x="24" y="65"/>
                      <a:pt x="24" y="64"/>
                      <a:pt x="24" y="64"/>
                    </a:cubicBezTo>
                    <a:cubicBezTo>
                      <a:pt x="24" y="64"/>
                      <a:pt x="24" y="64"/>
                      <a:pt x="24" y="64"/>
                    </a:cubicBezTo>
                    <a:cubicBezTo>
                      <a:pt x="24" y="64"/>
                      <a:pt x="24" y="64"/>
                      <a:pt x="24"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4"/>
                      <a:pt x="25" y="64"/>
                      <a:pt x="25" y="64"/>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3"/>
                      <a:pt x="25" y="63"/>
                      <a:pt x="25" y="63"/>
                    </a:cubicBezTo>
                    <a:cubicBezTo>
                      <a:pt x="25" y="62"/>
                      <a:pt x="25" y="62"/>
                      <a:pt x="25" y="62"/>
                    </a:cubicBezTo>
                    <a:cubicBezTo>
                      <a:pt x="25" y="62"/>
                      <a:pt x="25" y="62"/>
                      <a:pt x="25"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2"/>
                      <a:pt x="26" y="62"/>
                      <a:pt x="26" y="62"/>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6" y="61"/>
                      <a:pt x="26" y="61"/>
                      <a:pt x="26" y="61"/>
                    </a:cubicBezTo>
                    <a:cubicBezTo>
                      <a:pt x="25" y="61"/>
                      <a:pt x="25" y="61"/>
                      <a:pt x="25" y="61"/>
                    </a:cubicBezTo>
                    <a:cubicBezTo>
                      <a:pt x="25" y="61"/>
                      <a:pt x="25" y="61"/>
                      <a:pt x="25" y="61"/>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60"/>
                      <a:pt x="25" y="60"/>
                      <a:pt x="25" y="60"/>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9"/>
                      <a:pt x="25" y="59"/>
                      <a:pt x="25" y="59"/>
                    </a:cubicBezTo>
                    <a:cubicBezTo>
                      <a:pt x="25" y="58"/>
                      <a:pt x="25" y="58"/>
                      <a:pt x="25" y="58"/>
                    </a:cubicBezTo>
                    <a:cubicBezTo>
                      <a:pt x="25" y="58"/>
                      <a:pt x="25" y="58"/>
                      <a:pt x="25"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8"/>
                      <a:pt x="24" y="58"/>
                      <a:pt x="24" y="58"/>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7"/>
                      <a:pt x="24" y="57"/>
                      <a:pt x="24" y="57"/>
                    </a:cubicBezTo>
                    <a:cubicBezTo>
                      <a:pt x="24" y="56"/>
                      <a:pt x="24" y="56"/>
                      <a:pt x="24" y="56"/>
                    </a:cubicBezTo>
                    <a:cubicBezTo>
                      <a:pt x="24" y="56"/>
                      <a:pt x="24" y="56"/>
                      <a:pt x="24" y="56"/>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4" y="54"/>
                      <a:pt x="24" y="54"/>
                      <a:pt x="24" y="54"/>
                    </a:cubicBezTo>
                    <a:cubicBezTo>
                      <a:pt x="23" y="54"/>
                      <a:pt x="23" y="54"/>
                      <a:pt x="23" y="54"/>
                    </a:cubicBezTo>
                    <a:cubicBezTo>
                      <a:pt x="23" y="54"/>
                      <a:pt x="23" y="54"/>
                      <a:pt x="23" y="54"/>
                    </a:cubicBezTo>
                    <a:cubicBezTo>
                      <a:pt x="23" y="54"/>
                      <a:pt x="23" y="54"/>
                      <a:pt x="23" y="54"/>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3"/>
                      <a:pt x="22" y="53"/>
                      <a:pt x="22" y="53"/>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2" y="52"/>
                      <a:pt x="22" y="52"/>
                      <a:pt x="22" y="52"/>
                    </a:cubicBezTo>
                    <a:cubicBezTo>
                      <a:pt x="21" y="52"/>
                      <a:pt x="21" y="52"/>
                      <a:pt x="21" y="52"/>
                    </a:cubicBezTo>
                    <a:cubicBezTo>
                      <a:pt x="21" y="52"/>
                      <a:pt x="21" y="52"/>
                      <a:pt x="21" y="52"/>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1"/>
                      <a:pt x="21" y="51"/>
                      <a:pt x="21" y="51"/>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9"/>
                      <a:pt x="22" y="49"/>
                      <a:pt x="22" y="49"/>
                    </a:cubicBezTo>
                    <a:cubicBezTo>
                      <a:pt x="22" y="48"/>
                      <a:pt x="22" y="48"/>
                      <a:pt x="22" y="48"/>
                    </a:cubicBezTo>
                    <a:cubicBezTo>
                      <a:pt x="22" y="48"/>
                      <a:pt x="22" y="48"/>
                      <a:pt x="22" y="48"/>
                    </a:cubicBezTo>
                    <a:cubicBezTo>
                      <a:pt x="22" y="48"/>
                      <a:pt x="22" y="48"/>
                      <a:pt x="22" y="48"/>
                    </a:cubicBezTo>
                    <a:cubicBezTo>
                      <a:pt x="22" y="48"/>
                      <a:pt x="22" y="48"/>
                      <a:pt x="22" y="48"/>
                    </a:cubicBezTo>
                    <a:cubicBezTo>
                      <a:pt x="22" y="48"/>
                      <a:pt x="22" y="48"/>
                      <a:pt x="22" y="48"/>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6"/>
                      <a:pt x="22" y="46"/>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3" y="46"/>
                      <a:pt x="23" y="46"/>
                      <a:pt x="23" y="46"/>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5"/>
                      <a:pt x="22" y="45"/>
                      <a:pt x="22" y="45"/>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0" y="42"/>
                      <a:pt x="20" y="42"/>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19" y="35"/>
                      <a:pt x="19" y="35"/>
                      <a:pt x="19" y="35"/>
                    </a:cubicBezTo>
                    <a:cubicBezTo>
                      <a:pt x="19" y="35"/>
                      <a:pt x="19" y="35"/>
                      <a:pt x="19" y="35"/>
                    </a:cubicBezTo>
                    <a:cubicBezTo>
                      <a:pt x="20" y="34"/>
                      <a:pt x="20" y="34"/>
                      <a:pt x="20"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lose/>
                    <a:moveTo>
                      <a:pt x="5" y="36"/>
                    </a:moveTo>
                    <a:cubicBezTo>
                      <a:pt x="5" y="36"/>
                      <a:pt x="5" y="36"/>
                      <a:pt x="4" y="36"/>
                    </a:cubicBezTo>
                    <a:cubicBezTo>
                      <a:pt x="4" y="36"/>
                      <a:pt x="5" y="37"/>
                      <a:pt x="5" y="37"/>
                    </a:cubicBezTo>
                    <a:cubicBezTo>
                      <a:pt x="5" y="37"/>
                      <a:pt x="5" y="36"/>
                      <a:pt x="5"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39" name="Freeform 297"/>
              <p:cNvSpPr/>
              <p:nvPr/>
            </p:nvSpPr>
            <p:spPr bwMode="auto">
              <a:xfrm>
                <a:off x="2722" y="2194"/>
                <a:ext cx="121" cy="82"/>
              </a:xfrm>
              <a:custGeom>
                <a:avLst/>
                <a:gdLst>
                  <a:gd name="T0" fmla="*/ 28 w 46"/>
                  <a:gd name="T1" fmla="*/ 0 h 31"/>
                  <a:gd name="T2" fmla="*/ 26 w 46"/>
                  <a:gd name="T3" fmla="*/ 1 h 31"/>
                  <a:gd name="T4" fmla="*/ 25 w 46"/>
                  <a:gd name="T5" fmla="*/ 3 h 31"/>
                  <a:gd name="T6" fmla="*/ 24 w 46"/>
                  <a:gd name="T7" fmla="*/ 4 h 31"/>
                  <a:gd name="T8" fmla="*/ 23 w 46"/>
                  <a:gd name="T9" fmla="*/ 6 h 31"/>
                  <a:gd name="T10" fmla="*/ 21 w 46"/>
                  <a:gd name="T11" fmla="*/ 7 h 31"/>
                  <a:gd name="T12" fmla="*/ 19 w 46"/>
                  <a:gd name="T13" fmla="*/ 7 h 31"/>
                  <a:gd name="T14" fmla="*/ 16 w 46"/>
                  <a:gd name="T15" fmla="*/ 7 h 31"/>
                  <a:gd name="T16" fmla="*/ 16 w 46"/>
                  <a:gd name="T17" fmla="*/ 9 h 31"/>
                  <a:gd name="T18" fmla="*/ 15 w 46"/>
                  <a:gd name="T19" fmla="*/ 10 h 31"/>
                  <a:gd name="T20" fmla="*/ 11 w 46"/>
                  <a:gd name="T21" fmla="*/ 11 h 31"/>
                  <a:gd name="T22" fmla="*/ 10 w 46"/>
                  <a:gd name="T23" fmla="*/ 12 h 31"/>
                  <a:gd name="T24" fmla="*/ 8 w 46"/>
                  <a:gd name="T25" fmla="*/ 12 h 31"/>
                  <a:gd name="T26" fmla="*/ 6 w 46"/>
                  <a:gd name="T27" fmla="*/ 12 h 31"/>
                  <a:gd name="T28" fmla="*/ 4 w 46"/>
                  <a:gd name="T29" fmla="*/ 13 h 31"/>
                  <a:gd name="T30" fmla="*/ 3 w 46"/>
                  <a:gd name="T31" fmla="*/ 14 h 31"/>
                  <a:gd name="T32" fmla="*/ 2 w 46"/>
                  <a:gd name="T33" fmla="*/ 16 h 31"/>
                  <a:gd name="T34" fmla="*/ 1 w 46"/>
                  <a:gd name="T35" fmla="*/ 17 h 31"/>
                  <a:gd name="T36" fmla="*/ 1 w 46"/>
                  <a:gd name="T37" fmla="*/ 19 h 31"/>
                  <a:gd name="T38" fmla="*/ 1 w 46"/>
                  <a:gd name="T39" fmla="*/ 21 h 31"/>
                  <a:gd name="T40" fmla="*/ 2 w 46"/>
                  <a:gd name="T41" fmla="*/ 23 h 31"/>
                  <a:gd name="T42" fmla="*/ 3 w 46"/>
                  <a:gd name="T43" fmla="*/ 25 h 31"/>
                  <a:gd name="T44" fmla="*/ 3 w 46"/>
                  <a:gd name="T45" fmla="*/ 26 h 31"/>
                  <a:gd name="T46" fmla="*/ 4 w 46"/>
                  <a:gd name="T47" fmla="*/ 27 h 31"/>
                  <a:gd name="T48" fmla="*/ 6 w 46"/>
                  <a:gd name="T49" fmla="*/ 29 h 31"/>
                  <a:gd name="T50" fmla="*/ 6 w 46"/>
                  <a:gd name="T51" fmla="*/ 30 h 31"/>
                  <a:gd name="T52" fmla="*/ 7 w 46"/>
                  <a:gd name="T53" fmla="*/ 30 h 31"/>
                  <a:gd name="T54" fmla="*/ 7 w 46"/>
                  <a:gd name="T55" fmla="*/ 27 h 31"/>
                  <a:gd name="T56" fmla="*/ 10 w 46"/>
                  <a:gd name="T57" fmla="*/ 26 h 31"/>
                  <a:gd name="T58" fmla="*/ 12 w 46"/>
                  <a:gd name="T59" fmla="*/ 26 h 31"/>
                  <a:gd name="T60" fmla="*/ 15 w 46"/>
                  <a:gd name="T61" fmla="*/ 26 h 31"/>
                  <a:gd name="T62" fmla="*/ 15 w 46"/>
                  <a:gd name="T63" fmla="*/ 23 h 31"/>
                  <a:gd name="T64" fmla="*/ 16 w 46"/>
                  <a:gd name="T65" fmla="*/ 22 h 31"/>
                  <a:gd name="T66" fmla="*/ 17 w 46"/>
                  <a:gd name="T67" fmla="*/ 21 h 31"/>
                  <a:gd name="T68" fmla="*/ 20 w 46"/>
                  <a:gd name="T69" fmla="*/ 21 h 31"/>
                  <a:gd name="T70" fmla="*/ 21 w 46"/>
                  <a:gd name="T71" fmla="*/ 22 h 31"/>
                  <a:gd name="T72" fmla="*/ 24 w 46"/>
                  <a:gd name="T73" fmla="*/ 23 h 31"/>
                  <a:gd name="T74" fmla="*/ 25 w 46"/>
                  <a:gd name="T75" fmla="*/ 24 h 31"/>
                  <a:gd name="T76" fmla="*/ 28 w 46"/>
                  <a:gd name="T77" fmla="*/ 24 h 31"/>
                  <a:gd name="T78" fmla="*/ 30 w 46"/>
                  <a:gd name="T79" fmla="*/ 22 h 31"/>
                  <a:gd name="T80" fmla="*/ 31 w 46"/>
                  <a:gd name="T81" fmla="*/ 22 h 31"/>
                  <a:gd name="T82" fmla="*/ 33 w 46"/>
                  <a:gd name="T83" fmla="*/ 22 h 31"/>
                  <a:gd name="T84" fmla="*/ 35 w 46"/>
                  <a:gd name="T85" fmla="*/ 21 h 31"/>
                  <a:gd name="T86" fmla="*/ 37 w 46"/>
                  <a:gd name="T87" fmla="*/ 21 h 31"/>
                  <a:gd name="T88" fmla="*/ 39 w 46"/>
                  <a:gd name="T89" fmla="*/ 21 h 31"/>
                  <a:gd name="T90" fmla="*/ 40 w 46"/>
                  <a:gd name="T91" fmla="*/ 20 h 31"/>
                  <a:gd name="T92" fmla="*/ 42 w 46"/>
                  <a:gd name="T93" fmla="*/ 20 h 31"/>
                  <a:gd name="T94" fmla="*/ 43 w 46"/>
                  <a:gd name="T95" fmla="*/ 21 h 31"/>
                  <a:gd name="T96" fmla="*/ 46 w 46"/>
                  <a:gd name="T97" fmla="*/ 21 h 31"/>
                  <a:gd name="T98" fmla="*/ 45 w 46"/>
                  <a:gd name="T99" fmla="*/ 19 h 31"/>
                  <a:gd name="T100" fmla="*/ 44 w 46"/>
                  <a:gd name="T101" fmla="*/ 18 h 31"/>
                  <a:gd name="T102" fmla="*/ 42 w 46"/>
                  <a:gd name="T103" fmla="*/ 17 h 31"/>
                  <a:gd name="T104" fmla="*/ 42 w 46"/>
                  <a:gd name="T105" fmla="*/ 15 h 31"/>
                  <a:gd name="T106" fmla="*/ 40 w 46"/>
                  <a:gd name="T107" fmla="*/ 14 h 31"/>
                  <a:gd name="T108" fmla="*/ 39 w 46"/>
                  <a:gd name="T109" fmla="*/ 13 h 31"/>
                  <a:gd name="T110" fmla="*/ 38 w 46"/>
                  <a:gd name="T111" fmla="*/ 11 h 31"/>
                  <a:gd name="T112" fmla="*/ 37 w 46"/>
                  <a:gd name="T113" fmla="*/ 10 h 31"/>
                  <a:gd name="T114" fmla="*/ 35 w 46"/>
                  <a:gd name="T115" fmla="*/ 9 h 31"/>
                  <a:gd name="T116" fmla="*/ 32 w 46"/>
                  <a:gd name="T117" fmla="*/ 8 h 31"/>
                  <a:gd name="T118" fmla="*/ 32 w 46"/>
                  <a:gd name="T119" fmla="*/ 6 h 31"/>
                  <a:gd name="T120" fmla="*/ 31 w 46"/>
                  <a:gd name="T1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31">
                    <a:moveTo>
                      <a:pt x="30" y="0"/>
                    </a:move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2" y="16"/>
                      <a:pt x="2" y="16"/>
                      <a:pt x="2"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7" y="21"/>
                      <a:pt x="37" y="21"/>
                      <a:pt x="37"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3" y="21"/>
                      <a:pt x="43" y="21"/>
                      <a:pt x="43"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0"/>
                      <a:pt x="45" y="20"/>
                    </a:cubicBezTo>
                    <a:cubicBezTo>
                      <a:pt x="45" y="20"/>
                      <a:pt x="45" y="20"/>
                      <a:pt x="45" y="20"/>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0"/>
                      <a:pt x="46" y="20"/>
                      <a:pt x="46" y="20"/>
                    </a:cubicBezTo>
                    <a:cubicBezTo>
                      <a:pt x="46" y="20"/>
                      <a:pt x="46" y="20"/>
                      <a:pt x="46" y="20"/>
                    </a:cubicBezTo>
                    <a:cubicBezTo>
                      <a:pt x="46" y="20"/>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19"/>
                      <a:pt x="46" y="19"/>
                      <a:pt x="46" y="19"/>
                    </a:cubicBezTo>
                    <a:cubicBezTo>
                      <a:pt x="46" y="19"/>
                      <a:pt x="46" y="19"/>
                      <a:pt x="46"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4" y="8"/>
                      <a:pt x="34" y="8"/>
                      <a:pt x="34" y="8"/>
                    </a:cubicBezTo>
                    <a:cubicBezTo>
                      <a:pt x="34" y="8"/>
                      <a:pt x="34" y="8"/>
                      <a:pt x="34" y="8"/>
                    </a:cubicBezTo>
                    <a:cubicBezTo>
                      <a:pt x="34" y="8"/>
                      <a:pt x="34" y="8"/>
                      <a:pt x="34" y="8"/>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2" y="3"/>
                      <a:pt x="32" y="3"/>
                      <a:pt x="32" y="3"/>
                    </a:cubicBezTo>
                    <a:cubicBezTo>
                      <a:pt x="32" y="3"/>
                      <a:pt x="32" y="3"/>
                      <a:pt x="32" y="3"/>
                    </a:cubicBezTo>
                    <a:cubicBezTo>
                      <a:pt x="32" y="3"/>
                      <a:pt x="32" y="3"/>
                      <a:pt x="32" y="3"/>
                    </a:cubicBezTo>
                    <a:cubicBezTo>
                      <a:pt x="31" y="2"/>
                      <a:pt x="31" y="2"/>
                      <a:pt x="31" y="2"/>
                    </a:cubicBezTo>
                    <a:cubicBezTo>
                      <a:pt x="31" y="2"/>
                      <a:pt x="31" y="2"/>
                      <a:pt x="31" y="2"/>
                    </a:cubicBezTo>
                    <a:cubicBezTo>
                      <a:pt x="31" y="2"/>
                      <a:pt x="31" y="2"/>
                      <a:pt x="31" y="2"/>
                    </a:cubicBezTo>
                    <a:cubicBezTo>
                      <a:pt x="31" y="2"/>
                      <a:pt x="31" y="2"/>
                      <a:pt x="31" y="2"/>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lnTo>
                      <a:pt x="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0" name="Freeform 298"/>
              <p:cNvSpPr>
                <a:spLocks noEditPoints="1"/>
              </p:cNvSpPr>
              <p:nvPr/>
            </p:nvSpPr>
            <p:spPr bwMode="auto">
              <a:xfrm>
                <a:off x="3075" y="2058"/>
                <a:ext cx="73" cy="81"/>
              </a:xfrm>
              <a:custGeom>
                <a:avLst/>
                <a:gdLst>
                  <a:gd name="T0" fmla="*/ 25 w 28"/>
                  <a:gd name="T1" fmla="*/ 16 h 31"/>
                  <a:gd name="T2" fmla="*/ 25 w 28"/>
                  <a:gd name="T3" fmla="*/ 7 h 31"/>
                  <a:gd name="T4" fmla="*/ 22 w 28"/>
                  <a:gd name="T5" fmla="*/ 5 h 31"/>
                  <a:gd name="T6" fmla="*/ 17 w 28"/>
                  <a:gd name="T7" fmla="*/ 2 h 31"/>
                  <a:gd name="T8" fmla="*/ 16 w 28"/>
                  <a:gd name="T9" fmla="*/ 0 h 31"/>
                  <a:gd name="T10" fmla="*/ 16 w 28"/>
                  <a:gd name="T11" fmla="*/ 1 h 31"/>
                  <a:gd name="T12" fmla="*/ 15 w 28"/>
                  <a:gd name="T13" fmla="*/ 1 h 31"/>
                  <a:gd name="T14" fmla="*/ 15 w 28"/>
                  <a:gd name="T15" fmla="*/ 1 h 31"/>
                  <a:gd name="T16" fmla="*/ 14 w 28"/>
                  <a:gd name="T17" fmla="*/ 0 h 31"/>
                  <a:gd name="T18" fmla="*/ 14 w 28"/>
                  <a:gd name="T19" fmla="*/ 0 h 31"/>
                  <a:gd name="T20" fmla="*/ 14 w 28"/>
                  <a:gd name="T21" fmla="*/ 0 h 31"/>
                  <a:gd name="T22" fmla="*/ 14 w 28"/>
                  <a:gd name="T23" fmla="*/ 2 h 31"/>
                  <a:gd name="T24" fmla="*/ 14 w 28"/>
                  <a:gd name="T25" fmla="*/ 2 h 31"/>
                  <a:gd name="T26" fmla="*/ 14 w 28"/>
                  <a:gd name="T27" fmla="*/ 3 h 31"/>
                  <a:gd name="T28" fmla="*/ 14 w 28"/>
                  <a:gd name="T29" fmla="*/ 3 h 31"/>
                  <a:gd name="T30" fmla="*/ 14 w 28"/>
                  <a:gd name="T31" fmla="*/ 4 h 31"/>
                  <a:gd name="T32" fmla="*/ 13 w 28"/>
                  <a:gd name="T33" fmla="*/ 4 h 31"/>
                  <a:gd name="T34" fmla="*/ 13 w 28"/>
                  <a:gd name="T35" fmla="*/ 4 h 31"/>
                  <a:gd name="T36" fmla="*/ 13 w 28"/>
                  <a:gd name="T37" fmla="*/ 5 h 31"/>
                  <a:gd name="T38" fmla="*/ 13 w 28"/>
                  <a:gd name="T39" fmla="*/ 6 h 31"/>
                  <a:gd name="T40" fmla="*/ 13 w 28"/>
                  <a:gd name="T41" fmla="*/ 6 h 31"/>
                  <a:gd name="T42" fmla="*/ 12 w 28"/>
                  <a:gd name="T43" fmla="*/ 6 h 31"/>
                  <a:gd name="T44" fmla="*/ 12 w 28"/>
                  <a:gd name="T45" fmla="*/ 7 h 31"/>
                  <a:gd name="T46" fmla="*/ 12 w 28"/>
                  <a:gd name="T47" fmla="*/ 8 h 31"/>
                  <a:gd name="T48" fmla="*/ 12 w 28"/>
                  <a:gd name="T49" fmla="*/ 9 h 31"/>
                  <a:gd name="T50" fmla="*/ 12 w 28"/>
                  <a:gd name="T51" fmla="*/ 10 h 31"/>
                  <a:gd name="T52" fmla="*/ 13 w 28"/>
                  <a:gd name="T53" fmla="*/ 11 h 31"/>
                  <a:gd name="T54" fmla="*/ 13 w 28"/>
                  <a:gd name="T55" fmla="*/ 12 h 31"/>
                  <a:gd name="T56" fmla="*/ 12 w 28"/>
                  <a:gd name="T57" fmla="*/ 15 h 31"/>
                  <a:gd name="T58" fmla="*/ 12 w 28"/>
                  <a:gd name="T59" fmla="*/ 17 h 31"/>
                  <a:gd name="T60" fmla="*/ 11 w 28"/>
                  <a:gd name="T61" fmla="*/ 19 h 31"/>
                  <a:gd name="T62" fmla="*/ 11 w 28"/>
                  <a:gd name="T63" fmla="*/ 19 h 31"/>
                  <a:gd name="T64" fmla="*/ 10 w 28"/>
                  <a:gd name="T65" fmla="*/ 19 h 31"/>
                  <a:gd name="T66" fmla="*/ 9 w 28"/>
                  <a:gd name="T67" fmla="*/ 20 h 31"/>
                  <a:gd name="T68" fmla="*/ 8 w 28"/>
                  <a:gd name="T69" fmla="*/ 20 h 31"/>
                  <a:gd name="T70" fmla="*/ 7 w 28"/>
                  <a:gd name="T71" fmla="*/ 21 h 31"/>
                  <a:gd name="T72" fmla="*/ 5 w 28"/>
                  <a:gd name="T73" fmla="*/ 21 h 31"/>
                  <a:gd name="T74" fmla="*/ 4 w 28"/>
                  <a:gd name="T75" fmla="*/ 21 h 31"/>
                  <a:gd name="T76" fmla="*/ 3 w 28"/>
                  <a:gd name="T77" fmla="*/ 22 h 31"/>
                  <a:gd name="T78" fmla="*/ 2 w 28"/>
                  <a:gd name="T79" fmla="*/ 22 h 31"/>
                  <a:gd name="T80" fmla="*/ 1 w 28"/>
                  <a:gd name="T81" fmla="*/ 22 h 31"/>
                  <a:gd name="T82" fmla="*/ 0 w 28"/>
                  <a:gd name="T83" fmla="*/ 23 h 31"/>
                  <a:gd name="T84" fmla="*/ 1 w 28"/>
                  <a:gd name="T85" fmla="*/ 24 h 31"/>
                  <a:gd name="T86" fmla="*/ 1 w 28"/>
                  <a:gd name="T87" fmla="*/ 25 h 31"/>
                  <a:gd name="T88" fmla="*/ 2 w 28"/>
                  <a:gd name="T89" fmla="*/ 26 h 31"/>
                  <a:gd name="T90" fmla="*/ 2 w 28"/>
                  <a:gd name="T91" fmla="*/ 27 h 31"/>
                  <a:gd name="T92" fmla="*/ 2 w 28"/>
                  <a:gd name="T93" fmla="*/ 27 h 31"/>
                  <a:gd name="T94" fmla="*/ 3 w 28"/>
                  <a:gd name="T95" fmla="*/ 28 h 31"/>
                  <a:gd name="T96" fmla="*/ 3 w 28"/>
                  <a:gd name="T97" fmla="*/ 29 h 31"/>
                  <a:gd name="T98" fmla="*/ 4 w 28"/>
                  <a:gd name="T99" fmla="*/ 30 h 31"/>
                  <a:gd name="T100" fmla="*/ 4 w 28"/>
                  <a:gd name="T101" fmla="*/ 31 h 31"/>
                  <a:gd name="T102" fmla="*/ 6 w 28"/>
                  <a:gd name="T103" fmla="*/ 31 h 31"/>
                  <a:gd name="T104" fmla="*/ 13 w 28"/>
                  <a:gd name="T105" fmla="*/ 27 h 31"/>
                  <a:gd name="T106" fmla="*/ 16 w 28"/>
                  <a:gd name="T107" fmla="*/ 26 h 31"/>
                  <a:gd name="T108" fmla="*/ 21 w 28"/>
                  <a:gd name="T109" fmla="*/ 22 h 31"/>
                  <a:gd name="T110" fmla="*/ 21 w 28"/>
                  <a:gd name="T111" fmla="*/ 20 h 31"/>
                  <a:gd name="T112" fmla="*/ 23 w 28"/>
                  <a:gd name="T113" fmla="*/ 17 h 31"/>
                  <a:gd name="T114" fmla="*/ 27 w 28"/>
                  <a:gd name="T11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 h="31">
                    <a:moveTo>
                      <a:pt x="25" y="16"/>
                    </a:moveTo>
                    <a:cubicBezTo>
                      <a:pt x="25" y="17"/>
                      <a:pt x="24" y="18"/>
                      <a:pt x="24" y="18"/>
                    </a:cubicBezTo>
                    <a:cubicBezTo>
                      <a:pt x="24" y="18"/>
                      <a:pt x="24" y="17"/>
                      <a:pt x="25" y="17"/>
                    </a:cubicBezTo>
                    <a:cubicBezTo>
                      <a:pt x="25" y="17"/>
                      <a:pt x="25" y="17"/>
                      <a:pt x="25" y="16"/>
                    </a:cubicBezTo>
                    <a:close/>
                    <a:moveTo>
                      <a:pt x="28" y="9"/>
                    </a:moveTo>
                    <a:cubicBezTo>
                      <a:pt x="27" y="9"/>
                      <a:pt x="27" y="9"/>
                      <a:pt x="27" y="9"/>
                    </a:cubicBezTo>
                    <a:cubicBezTo>
                      <a:pt x="27" y="9"/>
                      <a:pt x="26" y="8"/>
                      <a:pt x="26" y="8"/>
                    </a:cubicBezTo>
                    <a:cubicBezTo>
                      <a:pt x="26" y="8"/>
                      <a:pt x="26" y="8"/>
                      <a:pt x="25" y="7"/>
                    </a:cubicBezTo>
                    <a:cubicBezTo>
                      <a:pt x="25" y="7"/>
                      <a:pt x="25" y="7"/>
                      <a:pt x="24" y="6"/>
                    </a:cubicBezTo>
                    <a:cubicBezTo>
                      <a:pt x="24" y="6"/>
                      <a:pt x="24" y="5"/>
                      <a:pt x="24" y="5"/>
                    </a:cubicBezTo>
                    <a:cubicBezTo>
                      <a:pt x="23" y="5"/>
                      <a:pt x="23" y="5"/>
                      <a:pt x="23" y="5"/>
                    </a:cubicBezTo>
                    <a:cubicBezTo>
                      <a:pt x="23" y="5"/>
                      <a:pt x="23" y="5"/>
                      <a:pt x="22" y="5"/>
                    </a:cubicBezTo>
                    <a:cubicBezTo>
                      <a:pt x="22" y="5"/>
                      <a:pt x="21" y="5"/>
                      <a:pt x="21" y="5"/>
                    </a:cubicBezTo>
                    <a:cubicBezTo>
                      <a:pt x="20" y="4"/>
                      <a:pt x="19" y="4"/>
                      <a:pt x="18" y="4"/>
                    </a:cubicBezTo>
                    <a:cubicBezTo>
                      <a:pt x="18" y="3"/>
                      <a:pt x="18" y="3"/>
                      <a:pt x="17" y="3"/>
                    </a:cubicBezTo>
                    <a:cubicBezTo>
                      <a:pt x="17" y="3"/>
                      <a:pt x="17" y="2"/>
                      <a:pt x="17" y="2"/>
                    </a:cubicBezTo>
                    <a:cubicBezTo>
                      <a:pt x="17" y="2"/>
                      <a:pt x="16" y="2"/>
                      <a:pt x="16" y="1"/>
                    </a:cubicBezTo>
                    <a:cubicBezTo>
                      <a:pt x="16" y="1"/>
                      <a:pt x="16" y="1"/>
                      <a:pt x="16" y="1"/>
                    </a:cubicBezTo>
                    <a:cubicBezTo>
                      <a:pt x="16" y="1"/>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4" y="3"/>
                    </a:cubicBezTo>
                    <a:cubicBezTo>
                      <a:pt x="14" y="3"/>
                      <a:pt x="14" y="3"/>
                      <a:pt x="14" y="3"/>
                    </a:cubicBezTo>
                    <a:cubicBezTo>
                      <a:pt x="15" y="3"/>
                      <a:pt x="15" y="3"/>
                      <a:pt x="15" y="3"/>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4"/>
                      <a:pt x="13" y="14"/>
                      <a:pt x="13" y="14"/>
                    </a:cubicBezTo>
                    <a:cubicBezTo>
                      <a:pt x="12" y="15"/>
                      <a:pt x="12" y="15"/>
                      <a:pt x="12" y="15"/>
                    </a:cubicBezTo>
                    <a:cubicBezTo>
                      <a:pt x="12" y="16"/>
                      <a:pt x="12" y="16"/>
                      <a:pt x="12" y="16"/>
                    </a:cubicBezTo>
                    <a:cubicBezTo>
                      <a:pt x="12" y="16"/>
                      <a:pt x="12" y="16"/>
                      <a:pt x="12" y="16"/>
                    </a:cubicBezTo>
                    <a:cubicBezTo>
                      <a:pt x="12" y="17"/>
                      <a:pt x="12" y="17"/>
                      <a:pt x="12" y="17"/>
                    </a:cubicBezTo>
                    <a:cubicBezTo>
                      <a:pt x="12" y="17"/>
                      <a:pt x="12" y="17"/>
                      <a:pt x="12" y="17"/>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0" y="19"/>
                      <a:pt x="10" y="19"/>
                      <a:pt x="10" y="19"/>
                    </a:cubicBezTo>
                    <a:cubicBezTo>
                      <a:pt x="10" y="19"/>
                      <a:pt x="10" y="19"/>
                      <a:pt x="10" y="19"/>
                    </a:cubicBezTo>
                    <a:cubicBezTo>
                      <a:pt x="10" y="19"/>
                      <a:pt x="10" y="19"/>
                      <a:pt x="10"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1"/>
                      <a:pt x="7" y="21"/>
                      <a:pt x="7"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2"/>
                      <a:pt x="4" y="22"/>
                      <a:pt x="4" y="22"/>
                    </a:cubicBezTo>
                    <a:cubicBezTo>
                      <a:pt x="4" y="22"/>
                      <a:pt x="4" y="22"/>
                      <a:pt x="4"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6" y="31"/>
                      <a:pt x="6" y="31"/>
                    </a:cubicBezTo>
                    <a:cubicBezTo>
                      <a:pt x="7" y="30"/>
                      <a:pt x="8" y="30"/>
                      <a:pt x="9" y="30"/>
                    </a:cubicBezTo>
                    <a:cubicBezTo>
                      <a:pt x="9" y="30"/>
                      <a:pt x="10" y="30"/>
                      <a:pt x="11" y="30"/>
                    </a:cubicBezTo>
                    <a:cubicBezTo>
                      <a:pt x="11" y="30"/>
                      <a:pt x="11" y="30"/>
                      <a:pt x="11" y="30"/>
                    </a:cubicBezTo>
                    <a:cubicBezTo>
                      <a:pt x="12" y="29"/>
                      <a:pt x="11" y="27"/>
                      <a:pt x="13" y="27"/>
                    </a:cubicBezTo>
                    <a:cubicBezTo>
                      <a:pt x="13" y="27"/>
                      <a:pt x="14" y="27"/>
                      <a:pt x="14" y="27"/>
                    </a:cubicBezTo>
                    <a:cubicBezTo>
                      <a:pt x="14" y="27"/>
                      <a:pt x="15" y="27"/>
                      <a:pt x="15" y="27"/>
                    </a:cubicBezTo>
                    <a:cubicBezTo>
                      <a:pt x="15" y="26"/>
                      <a:pt x="16" y="26"/>
                      <a:pt x="16" y="26"/>
                    </a:cubicBezTo>
                    <a:cubicBezTo>
                      <a:pt x="17" y="26"/>
                      <a:pt x="16" y="26"/>
                      <a:pt x="16" y="26"/>
                    </a:cubicBezTo>
                    <a:cubicBezTo>
                      <a:pt x="17" y="25"/>
                      <a:pt x="17" y="25"/>
                      <a:pt x="17" y="25"/>
                    </a:cubicBezTo>
                    <a:cubicBezTo>
                      <a:pt x="17" y="24"/>
                      <a:pt x="17" y="24"/>
                      <a:pt x="17" y="24"/>
                    </a:cubicBezTo>
                    <a:cubicBezTo>
                      <a:pt x="17" y="23"/>
                      <a:pt x="18" y="23"/>
                      <a:pt x="19" y="23"/>
                    </a:cubicBezTo>
                    <a:cubicBezTo>
                      <a:pt x="19" y="23"/>
                      <a:pt x="21" y="23"/>
                      <a:pt x="21" y="22"/>
                    </a:cubicBezTo>
                    <a:cubicBezTo>
                      <a:pt x="21" y="23"/>
                      <a:pt x="21" y="22"/>
                      <a:pt x="21" y="22"/>
                    </a:cubicBezTo>
                    <a:cubicBezTo>
                      <a:pt x="21" y="22"/>
                      <a:pt x="21" y="22"/>
                      <a:pt x="21" y="22"/>
                    </a:cubicBezTo>
                    <a:cubicBezTo>
                      <a:pt x="21" y="21"/>
                      <a:pt x="21" y="21"/>
                      <a:pt x="21" y="21"/>
                    </a:cubicBezTo>
                    <a:cubicBezTo>
                      <a:pt x="21" y="21"/>
                      <a:pt x="21" y="20"/>
                      <a:pt x="21" y="20"/>
                    </a:cubicBezTo>
                    <a:cubicBezTo>
                      <a:pt x="21" y="20"/>
                      <a:pt x="21" y="19"/>
                      <a:pt x="21" y="19"/>
                    </a:cubicBezTo>
                    <a:cubicBezTo>
                      <a:pt x="21" y="18"/>
                      <a:pt x="22" y="17"/>
                      <a:pt x="22" y="17"/>
                    </a:cubicBezTo>
                    <a:cubicBezTo>
                      <a:pt x="23" y="17"/>
                      <a:pt x="23" y="17"/>
                      <a:pt x="22" y="17"/>
                    </a:cubicBezTo>
                    <a:cubicBezTo>
                      <a:pt x="22" y="17"/>
                      <a:pt x="23" y="17"/>
                      <a:pt x="23" y="17"/>
                    </a:cubicBezTo>
                    <a:cubicBezTo>
                      <a:pt x="24" y="17"/>
                      <a:pt x="23" y="17"/>
                      <a:pt x="24" y="17"/>
                    </a:cubicBezTo>
                    <a:cubicBezTo>
                      <a:pt x="24" y="17"/>
                      <a:pt x="24" y="16"/>
                      <a:pt x="24" y="16"/>
                    </a:cubicBezTo>
                    <a:cubicBezTo>
                      <a:pt x="25" y="15"/>
                      <a:pt x="25" y="15"/>
                      <a:pt x="26" y="14"/>
                    </a:cubicBezTo>
                    <a:cubicBezTo>
                      <a:pt x="26" y="14"/>
                      <a:pt x="26" y="14"/>
                      <a:pt x="27" y="13"/>
                    </a:cubicBezTo>
                    <a:cubicBezTo>
                      <a:pt x="27" y="13"/>
                      <a:pt x="28" y="12"/>
                      <a:pt x="28" y="11"/>
                    </a:cubicBezTo>
                    <a:cubicBezTo>
                      <a:pt x="28" y="11"/>
                      <a:pt x="28" y="11"/>
                      <a:pt x="28" y="10"/>
                    </a:cubicBezTo>
                    <a:cubicBezTo>
                      <a:pt x="28" y="9"/>
                      <a:pt x="28" y="9"/>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1" name="Freeform 299"/>
              <p:cNvSpPr/>
              <p:nvPr/>
            </p:nvSpPr>
            <p:spPr bwMode="auto">
              <a:xfrm>
                <a:off x="2988" y="2118"/>
                <a:ext cx="97" cy="60"/>
              </a:xfrm>
              <a:custGeom>
                <a:avLst/>
                <a:gdLst>
                  <a:gd name="T0" fmla="*/ 37 w 37"/>
                  <a:gd name="T1" fmla="*/ 8 h 23"/>
                  <a:gd name="T2" fmla="*/ 36 w 37"/>
                  <a:gd name="T3" fmla="*/ 7 h 23"/>
                  <a:gd name="T4" fmla="*/ 36 w 37"/>
                  <a:gd name="T5" fmla="*/ 6 h 23"/>
                  <a:gd name="T6" fmla="*/ 36 w 37"/>
                  <a:gd name="T7" fmla="*/ 6 h 23"/>
                  <a:gd name="T8" fmla="*/ 36 w 37"/>
                  <a:gd name="T9" fmla="*/ 6 h 23"/>
                  <a:gd name="T10" fmla="*/ 36 w 37"/>
                  <a:gd name="T11" fmla="*/ 5 h 23"/>
                  <a:gd name="T12" fmla="*/ 35 w 37"/>
                  <a:gd name="T13" fmla="*/ 4 h 23"/>
                  <a:gd name="T14" fmla="*/ 35 w 37"/>
                  <a:gd name="T15" fmla="*/ 4 h 23"/>
                  <a:gd name="T16" fmla="*/ 34 w 37"/>
                  <a:gd name="T17" fmla="*/ 3 h 23"/>
                  <a:gd name="T18" fmla="*/ 34 w 37"/>
                  <a:gd name="T19" fmla="*/ 2 h 23"/>
                  <a:gd name="T20" fmla="*/ 33 w 37"/>
                  <a:gd name="T21" fmla="*/ 1 h 23"/>
                  <a:gd name="T22" fmla="*/ 33 w 37"/>
                  <a:gd name="T23" fmla="*/ 0 h 23"/>
                  <a:gd name="T24" fmla="*/ 31 w 37"/>
                  <a:gd name="T25" fmla="*/ 0 h 23"/>
                  <a:gd name="T26" fmla="*/ 30 w 37"/>
                  <a:gd name="T27" fmla="*/ 0 h 23"/>
                  <a:gd name="T28" fmla="*/ 29 w 37"/>
                  <a:gd name="T29" fmla="*/ 1 h 23"/>
                  <a:gd name="T30" fmla="*/ 27 w 37"/>
                  <a:gd name="T31" fmla="*/ 1 h 23"/>
                  <a:gd name="T32" fmla="*/ 25 w 37"/>
                  <a:gd name="T33" fmla="*/ 1 h 23"/>
                  <a:gd name="T34" fmla="*/ 23 w 37"/>
                  <a:gd name="T35" fmla="*/ 1 h 23"/>
                  <a:gd name="T36" fmla="*/ 22 w 37"/>
                  <a:gd name="T37" fmla="*/ 2 h 23"/>
                  <a:gd name="T38" fmla="*/ 20 w 37"/>
                  <a:gd name="T39" fmla="*/ 2 h 23"/>
                  <a:gd name="T40" fmla="*/ 19 w 37"/>
                  <a:gd name="T41" fmla="*/ 3 h 23"/>
                  <a:gd name="T42" fmla="*/ 19 w 37"/>
                  <a:gd name="T43" fmla="*/ 4 h 23"/>
                  <a:gd name="T44" fmla="*/ 18 w 37"/>
                  <a:gd name="T45" fmla="*/ 5 h 23"/>
                  <a:gd name="T46" fmla="*/ 17 w 37"/>
                  <a:gd name="T47" fmla="*/ 6 h 23"/>
                  <a:gd name="T48" fmla="*/ 17 w 37"/>
                  <a:gd name="T49" fmla="*/ 7 h 23"/>
                  <a:gd name="T50" fmla="*/ 16 w 37"/>
                  <a:gd name="T51" fmla="*/ 7 h 23"/>
                  <a:gd name="T52" fmla="*/ 15 w 37"/>
                  <a:gd name="T53" fmla="*/ 7 h 23"/>
                  <a:gd name="T54" fmla="*/ 15 w 37"/>
                  <a:gd name="T55" fmla="*/ 7 h 23"/>
                  <a:gd name="T56" fmla="*/ 14 w 37"/>
                  <a:gd name="T57" fmla="*/ 6 h 23"/>
                  <a:gd name="T58" fmla="*/ 12 w 37"/>
                  <a:gd name="T59" fmla="*/ 6 h 23"/>
                  <a:gd name="T60" fmla="*/ 10 w 37"/>
                  <a:gd name="T61" fmla="*/ 6 h 23"/>
                  <a:gd name="T62" fmla="*/ 9 w 37"/>
                  <a:gd name="T63" fmla="*/ 6 h 23"/>
                  <a:gd name="T64" fmla="*/ 6 w 37"/>
                  <a:gd name="T65" fmla="*/ 6 h 23"/>
                  <a:gd name="T66" fmla="*/ 5 w 37"/>
                  <a:gd name="T67" fmla="*/ 6 h 23"/>
                  <a:gd name="T68" fmla="*/ 5 w 37"/>
                  <a:gd name="T69" fmla="*/ 6 h 23"/>
                  <a:gd name="T70" fmla="*/ 4 w 37"/>
                  <a:gd name="T71" fmla="*/ 6 h 23"/>
                  <a:gd name="T72" fmla="*/ 3 w 37"/>
                  <a:gd name="T73" fmla="*/ 6 h 23"/>
                  <a:gd name="T74" fmla="*/ 3 w 37"/>
                  <a:gd name="T75" fmla="*/ 5 h 23"/>
                  <a:gd name="T76" fmla="*/ 3 w 37"/>
                  <a:gd name="T77" fmla="*/ 5 h 23"/>
                  <a:gd name="T78" fmla="*/ 2 w 37"/>
                  <a:gd name="T79" fmla="*/ 5 h 23"/>
                  <a:gd name="T80" fmla="*/ 2 w 37"/>
                  <a:gd name="T81" fmla="*/ 6 h 23"/>
                  <a:gd name="T82" fmla="*/ 2 w 37"/>
                  <a:gd name="T83" fmla="*/ 6 h 23"/>
                  <a:gd name="T84" fmla="*/ 2 w 37"/>
                  <a:gd name="T85" fmla="*/ 6 h 23"/>
                  <a:gd name="T86" fmla="*/ 2 w 37"/>
                  <a:gd name="T87" fmla="*/ 6 h 23"/>
                  <a:gd name="T88" fmla="*/ 2 w 37"/>
                  <a:gd name="T89" fmla="*/ 7 h 23"/>
                  <a:gd name="T90" fmla="*/ 2 w 37"/>
                  <a:gd name="T91" fmla="*/ 7 h 23"/>
                  <a:gd name="T92" fmla="*/ 2 w 37"/>
                  <a:gd name="T93" fmla="*/ 7 h 23"/>
                  <a:gd name="T94" fmla="*/ 2 w 37"/>
                  <a:gd name="T95" fmla="*/ 8 h 23"/>
                  <a:gd name="T96" fmla="*/ 2 w 37"/>
                  <a:gd name="T97" fmla="*/ 8 h 23"/>
                  <a:gd name="T98" fmla="*/ 2 w 37"/>
                  <a:gd name="T99" fmla="*/ 8 h 23"/>
                  <a:gd name="T100" fmla="*/ 1 w 37"/>
                  <a:gd name="T101" fmla="*/ 9 h 23"/>
                  <a:gd name="T102" fmla="*/ 1 w 37"/>
                  <a:gd name="T103" fmla="*/ 9 h 23"/>
                  <a:gd name="T104" fmla="*/ 0 w 37"/>
                  <a:gd name="T105" fmla="*/ 11 h 23"/>
                  <a:gd name="T106" fmla="*/ 0 w 37"/>
                  <a:gd name="T107" fmla="*/ 13 h 23"/>
                  <a:gd name="T108" fmla="*/ 1 w 37"/>
                  <a:gd name="T109" fmla="*/ 17 h 23"/>
                  <a:gd name="T110" fmla="*/ 3 w 37"/>
                  <a:gd name="T111" fmla="*/ 23 h 23"/>
                  <a:gd name="T112" fmla="*/ 10 w 37"/>
                  <a:gd name="T113" fmla="*/ 21 h 23"/>
                  <a:gd name="T114" fmla="*/ 20 w 37"/>
                  <a:gd name="T115" fmla="*/ 18 h 23"/>
                  <a:gd name="T116" fmla="*/ 25 w 37"/>
                  <a:gd name="T117" fmla="*/ 15 h 23"/>
                  <a:gd name="T118" fmla="*/ 34 w 37"/>
                  <a:gd name="T119" fmla="*/ 12 h 23"/>
                  <a:gd name="T120" fmla="*/ 35 w 37"/>
                  <a:gd name="T1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 h="23">
                    <a:moveTo>
                      <a:pt x="37" y="8"/>
                    </a:moveTo>
                    <a:cubicBezTo>
                      <a:pt x="37" y="8"/>
                      <a:pt x="37" y="8"/>
                      <a:pt x="37" y="8"/>
                    </a:cubicBezTo>
                    <a:cubicBezTo>
                      <a:pt x="37" y="8"/>
                      <a:pt x="37" y="8"/>
                      <a:pt x="37" y="8"/>
                    </a:cubicBezTo>
                    <a:cubicBezTo>
                      <a:pt x="37" y="8"/>
                      <a:pt x="37" y="8"/>
                      <a:pt x="37"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5"/>
                      <a:pt x="36" y="5"/>
                      <a:pt x="36"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3"/>
                      <a:pt x="35" y="3"/>
                      <a:pt x="35" y="3"/>
                    </a:cubicBezTo>
                    <a:cubicBezTo>
                      <a:pt x="35" y="3"/>
                      <a:pt x="35" y="3"/>
                      <a:pt x="35"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1"/>
                      <a:pt x="34" y="1"/>
                      <a:pt x="34"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29" y="0"/>
                      <a:pt x="29" y="0"/>
                      <a:pt x="29" y="0"/>
                    </a:cubicBezTo>
                    <a:cubicBezTo>
                      <a:pt x="29" y="0"/>
                      <a:pt x="29" y="0"/>
                      <a:pt x="29" y="0"/>
                    </a:cubicBezTo>
                    <a:cubicBezTo>
                      <a:pt x="29" y="1"/>
                      <a:pt x="29" y="1"/>
                      <a:pt x="29" y="1"/>
                    </a:cubicBezTo>
                    <a:cubicBezTo>
                      <a:pt x="29" y="1"/>
                      <a:pt x="29" y="1"/>
                      <a:pt x="29" y="1"/>
                    </a:cubicBezTo>
                    <a:cubicBezTo>
                      <a:pt x="28" y="1"/>
                      <a:pt x="28" y="1"/>
                      <a:pt x="28"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4" y="1"/>
                      <a:pt x="24" y="1"/>
                      <a:pt x="24" y="1"/>
                    </a:cubicBezTo>
                    <a:cubicBezTo>
                      <a:pt x="23" y="1"/>
                      <a:pt x="23" y="1"/>
                      <a:pt x="23" y="1"/>
                    </a:cubicBezTo>
                    <a:cubicBezTo>
                      <a:pt x="23" y="1"/>
                      <a:pt x="23" y="1"/>
                      <a:pt x="23" y="1"/>
                    </a:cubicBezTo>
                    <a:cubicBezTo>
                      <a:pt x="22" y="1"/>
                      <a:pt x="22" y="1"/>
                      <a:pt x="22" y="1"/>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2" y="6"/>
                      <a:pt x="12" y="6"/>
                      <a:pt x="12" y="6"/>
                    </a:cubicBezTo>
                    <a:cubicBezTo>
                      <a:pt x="12" y="6"/>
                      <a:pt x="12" y="6"/>
                      <a:pt x="12" y="6"/>
                    </a:cubicBezTo>
                    <a:cubicBezTo>
                      <a:pt x="11" y="6"/>
                      <a:pt x="11" y="6"/>
                      <a:pt x="11" y="6"/>
                    </a:cubicBez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7" y="6"/>
                      <a:pt x="7" y="6"/>
                      <a:pt x="7" y="6"/>
                    </a:cubicBezTo>
                    <a:cubicBezTo>
                      <a:pt x="7" y="6"/>
                      <a:pt x="7" y="6"/>
                      <a:pt x="7"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10"/>
                      <a:pt x="0" y="10"/>
                      <a:pt x="0" y="11"/>
                    </a:cubicBezTo>
                    <a:cubicBezTo>
                      <a:pt x="0" y="11"/>
                      <a:pt x="0" y="11"/>
                      <a:pt x="0" y="11"/>
                    </a:cubicBezTo>
                    <a:cubicBezTo>
                      <a:pt x="0" y="12"/>
                      <a:pt x="0" y="12"/>
                      <a:pt x="0" y="12"/>
                    </a:cubicBezTo>
                    <a:cubicBezTo>
                      <a:pt x="0" y="13"/>
                      <a:pt x="0" y="13"/>
                      <a:pt x="0" y="14"/>
                    </a:cubicBezTo>
                    <a:cubicBezTo>
                      <a:pt x="0" y="14"/>
                      <a:pt x="0" y="13"/>
                      <a:pt x="0" y="13"/>
                    </a:cubicBezTo>
                    <a:cubicBezTo>
                      <a:pt x="0" y="13"/>
                      <a:pt x="0" y="13"/>
                      <a:pt x="0" y="14"/>
                    </a:cubicBezTo>
                    <a:cubicBezTo>
                      <a:pt x="0" y="14"/>
                      <a:pt x="0" y="13"/>
                      <a:pt x="0" y="14"/>
                    </a:cubicBezTo>
                    <a:cubicBezTo>
                      <a:pt x="1" y="14"/>
                      <a:pt x="1" y="15"/>
                      <a:pt x="1" y="15"/>
                    </a:cubicBezTo>
                    <a:cubicBezTo>
                      <a:pt x="1" y="16"/>
                      <a:pt x="1" y="16"/>
                      <a:pt x="1" y="17"/>
                    </a:cubicBezTo>
                    <a:cubicBezTo>
                      <a:pt x="1" y="17"/>
                      <a:pt x="1" y="18"/>
                      <a:pt x="2" y="19"/>
                    </a:cubicBezTo>
                    <a:cubicBezTo>
                      <a:pt x="2" y="19"/>
                      <a:pt x="2" y="19"/>
                      <a:pt x="2" y="20"/>
                    </a:cubicBezTo>
                    <a:cubicBezTo>
                      <a:pt x="2" y="20"/>
                      <a:pt x="2" y="21"/>
                      <a:pt x="2" y="21"/>
                    </a:cubicBezTo>
                    <a:cubicBezTo>
                      <a:pt x="2" y="21"/>
                      <a:pt x="2" y="22"/>
                      <a:pt x="3" y="23"/>
                    </a:cubicBezTo>
                    <a:cubicBezTo>
                      <a:pt x="3" y="23"/>
                      <a:pt x="6" y="23"/>
                      <a:pt x="6" y="23"/>
                    </a:cubicBezTo>
                    <a:cubicBezTo>
                      <a:pt x="6" y="23"/>
                      <a:pt x="7" y="22"/>
                      <a:pt x="7" y="22"/>
                    </a:cubicBezTo>
                    <a:cubicBezTo>
                      <a:pt x="8" y="22"/>
                      <a:pt x="8" y="22"/>
                      <a:pt x="8" y="22"/>
                    </a:cubicBezTo>
                    <a:cubicBezTo>
                      <a:pt x="8" y="22"/>
                      <a:pt x="10" y="21"/>
                      <a:pt x="10" y="21"/>
                    </a:cubicBezTo>
                    <a:cubicBezTo>
                      <a:pt x="11" y="20"/>
                      <a:pt x="11" y="20"/>
                      <a:pt x="12" y="20"/>
                    </a:cubicBezTo>
                    <a:cubicBezTo>
                      <a:pt x="13" y="20"/>
                      <a:pt x="14" y="20"/>
                      <a:pt x="16" y="19"/>
                    </a:cubicBezTo>
                    <a:cubicBezTo>
                      <a:pt x="17" y="19"/>
                      <a:pt x="17" y="19"/>
                      <a:pt x="18" y="18"/>
                    </a:cubicBezTo>
                    <a:cubicBezTo>
                      <a:pt x="19" y="18"/>
                      <a:pt x="19" y="18"/>
                      <a:pt x="20" y="18"/>
                    </a:cubicBezTo>
                    <a:cubicBezTo>
                      <a:pt x="20" y="18"/>
                      <a:pt x="21" y="18"/>
                      <a:pt x="21" y="18"/>
                    </a:cubicBezTo>
                    <a:cubicBezTo>
                      <a:pt x="22" y="17"/>
                      <a:pt x="22" y="17"/>
                      <a:pt x="23" y="16"/>
                    </a:cubicBezTo>
                    <a:cubicBezTo>
                      <a:pt x="23" y="16"/>
                      <a:pt x="23" y="16"/>
                      <a:pt x="24" y="16"/>
                    </a:cubicBezTo>
                    <a:cubicBezTo>
                      <a:pt x="24" y="15"/>
                      <a:pt x="25" y="15"/>
                      <a:pt x="25" y="15"/>
                    </a:cubicBezTo>
                    <a:cubicBezTo>
                      <a:pt x="26" y="15"/>
                      <a:pt x="27" y="14"/>
                      <a:pt x="28" y="14"/>
                    </a:cubicBezTo>
                    <a:cubicBezTo>
                      <a:pt x="29" y="14"/>
                      <a:pt x="30" y="14"/>
                      <a:pt x="31" y="13"/>
                    </a:cubicBezTo>
                    <a:cubicBezTo>
                      <a:pt x="32" y="13"/>
                      <a:pt x="32" y="13"/>
                      <a:pt x="33" y="13"/>
                    </a:cubicBezTo>
                    <a:cubicBezTo>
                      <a:pt x="33" y="12"/>
                      <a:pt x="34" y="12"/>
                      <a:pt x="34" y="12"/>
                    </a:cubicBezTo>
                    <a:cubicBezTo>
                      <a:pt x="34" y="12"/>
                      <a:pt x="34" y="12"/>
                      <a:pt x="34" y="12"/>
                    </a:cubicBezTo>
                    <a:cubicBezTo>
                      <a:pt x="34" y="11"/>
                      <a:pt x="34" y="11"/>
                      <a:pt x="34" y="11"/>
                    </a:cubicBezTo>
                    <a:cubicBezTo>
                      <a:pt x="34" y="11"/>
                      <a:pt x="34" y="11"/>
                      <a:pt x="34" y="11"/>
                    </a:cubicBezTo>
                    <a:cubicBezTo>
                      <a:pt x="34" y="11"/>
                      <a:pt x="34" y="10"/>
                      <a:pt x="35" y="10"/>
                    </a:cubicBezTo>
                    <a:cubicBezTo>
                      <a:pt x="35" y="9"/>
                      <a:pt x="35" y="9"/>
                      <a:pt x="36" y="9"/>
                    </a:cubicBezTo>
                    <a:cubicBezTo>
                      <a:pt x="36" y="9"/>
                      <a:pt x="36" y="9"/>
                      <a:pt x="37" y="8"/>
                    </a:cubicBezTo>
                    <a:cubicBezTo>
                      <a:pt x="37" y="8"/>
                      <a:pt x="37" y="8"/>
                      <a:pt x="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2" name="Freeform 300"/>
              <p:cNvSpPr/>
              <p:nvPr/>
            </p:nvSpPr>
            <p:spPr bwMode="auto">
              <a:xfrm>
                <a:off x="2914" y="1973"/>
                <a:ext cx="40" cy="42"/>
              </a:xfrm>
              <a:custGeom>
                <a:avLst/>
                <a:gdLst>
                  <a:gd name="T0" fmla="*/ 2 w 15"/>
                  <a:gd name="T1" fmla="*/ 15 h 16"/>
                  <a:gd name="T2" fmla="*/ 3 w 15"/>
                  <a:gd name="T3" fmla="*/ 16 h 16"/>
                  <a:gd name="T4" fmla="*/ 4 w 15"/>
                  <a:gd name="T5" fmla="*/ 16 h 16"/>
                  <a:gd name="T6" fmla="*/ 5 w 15"/>
                  <a:gd name="T7" fmla="*/ 15 h 16"/>
                  <a:gd name="T8" fmla="*/ 6 w 15"/>
                  <a:gd name="T9" fmla="*/ 14 h 16"/>
                  <a:gd name="T10" fmla="*/ 7 w 15"/>
                  <a:gd name="T11" fmla="*/ 13 h 16"/>
                  <a:gd name="T12" fmla="*/ 9 w 15"/>
                  <a:gd name="T13" fmla="*/ 13 h 16"/>
                  <a:gd name="T14" fmla="*/ 10 w 15"/>
                  <a:gd name="T15" fmla="*/ 12 h 16"/>
                  <a:gd name="T16" fmla="*/ 11 w 15"/>
                  <a:gd name="T17" fmla="*/ 11 h 16"/>
                  <a:gd name="T18" fmla="*/ 10 w 15"/>
                  <a:gd name="T19" fmla="*/ 10 h 16"/>
                  <a:gd name="T20" fmla="*/ 9 w 15"/>
                  <a:gd name="T21" fmla="*/ 9 h 16"/>
                  <a:gd name="T22" fmla="*/ 8 w 15"/>
                  <a:gd name="T23" fmla="*/ 8 h 16"/>
                  <a:gd name="T24" fmla="*/ 7 w 15"/>
                  <a:gd name="T25" fmla="*/ 7 h 16"/>
                  <a:gd name="T26" fmla="*/ 8 w 15"/>
                  <a:gd name="T27" fmla="*/ 6 h 16"/>
                  <a:gd name="T28" fmla="*/ 9 w 15"/>
                  <a:gd name="T29" fmla="*/ 6 h 16"/>
                  <a:gd name="T30" fmla="*/ 10 w 15"/>
                  <a:gd name="T31" fmla="*/ 6 h 16"/>
                  <a:gd name="T32" fmla="*/ 11 w 15"/>
                  <a:gd name="T33" fmla="*/ 6 h 16"/>
                  <a:gd name="T34" fmla="*/ 12 w 15"/>
                  <a:gd name="T35" fmla="*/ 5 h 16"/>
                  <a:gd name="T36" fmla="*/ 13 w 15"/>
                  <a:gd name="T37" fmla="*/ 5 h 16"/>
                  <a:gd name="T38" fmla="*/ 14 w 15"/>
                  <a:gd name="T39" fmla="*/ 5 h 16"/>
                  <a:gd name="T40" fmla="*/ 15 w 15"/>
                  <a:gd name="T41" fmla="*/ 5 h 16"/>
                  <a:gd name="T42" fmla="*/ 15 w 15"/>
                  <a:gd name="T43" fmla="*/ 4 h 16"/>
                  <a:gd name="T44" fmla="*/ 15 w 15"/>
                  <a:gd name="T45" fmla="*/ 4 h 16"/>
                  <a:gd name="T46" fmla="*/ 15 w 15"/>
                  <a:gd name="T47" fmla="*/ 3 h 16"/>
                  <a:gd name="T48" fmla="*/ 15 w 15"/>
                  <a:gd name="T49" fmla="*/ 3 h 16"/>
                  <a:gd name="T50" fmla="*/ 14 w 15"/>
                  <a:gd name="T51" fmla="*/ 2 h 16"/>
                  <a:gd name="T52" fmla="*/ 14 w 15"/>
                  <a:gd name="T53" fmla="*/ 1 h 16"/>
                  <a:gd name="T54" fmla="*/ 14 w 15"/>
                  <a:gd name="T55" fmla="*/ 0 h 16"/>
                  <a:gd name="T56" fmla="*/ 11 w 15"/>
                  <a:gd name="T57" fmla="*/ 1 h 16"/>
                  <a:gd name="T58" fmla="*/ 8 w 15"/>
                  <a:gd name="T59" fmla="*/ 3 h 16"/>
                  <a:gd name="T60" fmla="*/ 6 w 15"/>
                  <a:gd name="T61" fmla="*/ 4 h 16"/>
                  <a:gd name="T62" fmla="*/ 5 w 15"/>
                  <a:gd name="T63" fmla="*/ 4 h 16"/>
                  <a:gd name="T64" fmla="*/ 5 w 15"/>
                  <a:gd name="T65" fmla="*/ 3 h 16"/>
                  <a:gd name="T66" fmla="*/ 4 w 15"/>
                  <a:gd name="T67" fmla="*/ 3 h 16"/>
                  <a:gd name="T68" fmla="*/ 4 w 15"/>
                  <a:gd name="T69" fmla="*/ 3 h 16"/>
                  <a:gd name="T70" fmla="*/ 3 w 15"/>
                  <a:gd name="T71" fmla="*/ 2 h 16"/>
                  <a:gd name="T72" fmla="*/ 3 w 15"/>
                  <a:gd name="T73" fmla="*/ 2 h 16"/>
                  <a:gd name="T74" fmla="*/ 3 w 15"/>
                  <a:gd name="T75" fmla="*/ 2 h 16"/>
                  <a:gd name="T76" fmla="*/ 3 w 15"/>
                  <a:gd name="T77" fmla="*/ 3 h 16"/>
                  <a:gd name="T78" fmla="*/ 3 w 15"/>
                  <a:gd name="T79" fmla="*/ 3 h 16"/>
                  <a:gd name="T80" fmla="*/ 3 w 15"/>
                  <a:gd name="T81" fmla="*/ 4 h 16"/>
                  <a:gd name="T82" fmla="*/ 3 w 15"/>
                  <a:gd name="T83" fmla="*/ 4 h 16"/>
                  <a:gd name="T84" fmla="*/ 3 w 15"/>
                  <a:gd name="T85" fmla="*/ 5 h 16"/>
                  <a:gd name="T86" fmla="*/ 3 w 15"/>
                  <a:gd name="T87" fmla="*/ 6 h 16"/>
                  <a:gd name="T88" fmla="*/ 2 w 15"/>
                  <a:gd name="T89" fmla="*/ 6 h 16"/>
                  <a:gd name="T90" fmla="*/ 2 w 15"/>
                  <a:gd name="T91" fmla="*/ 7 h 16"/>
                  <a:gd name="T92" fmla="*/ 2 w 15"/>
                  <a:gd name="T93" fmla="*/ 8 h 16"/>
                  <a:gd name="T94" fmla="*/ 2 w 15"/>
                  <a:gd name="T95" fmla="*/ 9 h 16"/>
                  <a:gd name="T96" fmla="*/ 2 w 15"/>
                  <a:gd name="T97" fmla="*/ 9 h 16"/>
                  <a:gd name="T98" fmla="*/ 2 w 15"/>
                  <a:gd name="T99" fmla="*/ 10 h 16"/>
                  <a:gd name="T100" fmla="*/ 1 w 15"/>
                  <a:gd name="T101" fmla="*/ 10 h 16"/>
                  <a:gd name="T102" fmla="*/ 1 w 15"/>
                  <a:gd name="T103" fmla="*/ 11 h 16"/>
                  <a:gd name="T104" fmla="*/ 1 w 15"/>
                  <a:gd name="T105" fmla="*/ 12 h 16"/>
                  <a:gd name="T106" fmla="*/ 1 w 15"/>
                  <a:gd name="T107" fmla="*/ 13 h 16"/>
                  <a:gd name="T108" fmla="*/ 1 w 15"/>
                  <a:gd name="T109" fmla="*/ 14 h 16"/>
                  <a:gd name="T110" fmla="*/ 1 w 15"/>
                  <a:gd name="T11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6">
                    <a:moveTo>
                      <a:pt x="1" y="15"/>
                    </a:move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1"/>
                      <a:pt x="13" y="1"/>
                      <a:pt x="13" y="1"/>
                    </a:cubicBezTo>
                    <a:cubicBezTo>
                      <a:pt x="13" y="1"/>
                      <a:pt x="13" y="1"/>
                      <a:pt x="13" y="1"/>
                    </a:cubicBezTo>
                    <a:cubicBezTo>
                      <a:pt x="12" y="1"/>
                      <a:pt x="12" y="1"/>
                      <a:pt x="12" y="1"/>
                    </a:cubicBezTo>
                    <a:cubicBezTo>
                      <a:pt x="11" y="1"/>
                      <a:pt x="11" y="1"/>
                      <a:pt x="11" y="1"/>
                    </a:cubicBezTo>
                    <a:cubicBezTo>
                      <a:pt x="11" y="1"/>
                      <a:pt x="11" y="1"/>
                      <a:pt x="11" y="1"/>
                    </a:cubicBezTo>
                    <a:cubicBezTo>
                      <a:pt x="11" y="2"/>
                      <a:pt x="11" y="2"/>
                      <a:pt x="11" y="2"/>
                    </a:cubicBezTo>
                    <a:cubicBezTo>
                      <a:pt x="10" y="2"/>
                      <a:pt x="10" y="2"/>
                      <a:pt x="10" y="2"/>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5"/>
                    </a:cubicBezTo>
                    <a:cubicBezTo>
                      <a:pt x="3" y="5"/>
                      <a:pt x="3" y="5"/>
                      <a:pt x="3" y="5"/>
                    </a:cubicBezTo>
                    <a:cubicBezTo>
                      <a:pt x="3" y="5"/>
                      <a:pt x="3" y="5"/>
                      <a:pt x="3"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3" name="Freeform 301"/>
              <p:cNvSpPr/>
              <p:nvPr/>
            </p:nvSpPr>
            <p:spPr bwMode="auto">
              <a:xfrm>
                <a:off x="2919" y="1973"/>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0 w 1"/>
                  <a:gd name="T11" fmla="*/ 0 h 1"/>
                  <a:gd name="T12" fmla="*/ 0 w 1"/>
                  <a:gd name="T13" fmla="*/ 1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4" name="Freeform 302"/>
              <p:cNvSpPr/>
              <p:nvPr/>
            </p:nvSpPr>
            <p:spPr bwMode="auto">
              <a:xfrm>
                <a:off x="2914" y="1981"/>
                <a:ext cx="5" cy="11"/>
              </a:xfrm>
              <a:custGeom>
                <a:avLst/>
                <a:gdLst>
                  <a:gd name="T0" fmla="*/ 1 w 2"/>
                  <a:gd name="T1" fmla="*/ 4 h 4"/>
                  <a:gd name="T2" fmla="*/ 1 w 2"/>
                  <a:gd name="T3" fmla="*/ 4 h 4"/>
                  <a:gd name="T4" fmla="*/ 1 w 2"/>
                  <a:gd name="T5" fmla="*/ 4 h 4"/>
                  <a:gd name="T6" fmla="*/ 2 w 2"/>
                  <a:gd name="T7" fmla="*/ 4 h 4"/>
                  <a:gd name="T8" fmla="*/ 2 w 2"/>
                  <a:gd name="T9" fmla="*/ 4 h 4"/>
                  <a:gd name="T10" fmla="*/ 2 w 2"/>
                  <a:gd name="T11" fmla="*/ 4 h 4"/>
                  <a:gd name="T12" fmla="*/ 2 w 2"/>
                  <a:gd name="T13" fmla="*/ 3 h 4"/>
                  <a:gd name="T14" fmla="*/ 2 w 2"/>
                  <a:gd name="T15" fmla="*/ 3 h 4"/>
                  <a:gd name="T16" fmla="*/ 2 w 2"/>
                  <a:gd name="T17" fmla="*/ 3 h 4"/>
                  <a:gd name="T18" fmla="*/ 2 w 2"/>
                  <a:gd name="T19" fmla="*/ 3 h 4"/>
                  <a:gd name="T20" fmla="*/ 2 w 2"/>
                  <a:gd name="T21" fmla="*/ 3 h 4"/>
                  <a:gd name="T22" fmla="*/ 2 w 2"/>
                  <a:gd name="T23" fmla="*/ 2 h 4"/>
                  <a:gd name="T24" fmla="*/ 2 w 2"/>
                  <a:gd name="T25" fmla="*/ 2 h 4"/>
                  <a:gd name="T26" fmla="*/ 2 w 2"/>
                  <a:gd name="T27" fmla="*/ 2 h 4"/>
                  <a:gd name="T28" fmla="*/ 2 w 2"/>
                  <a:gd name="T29" fmla="*/ 1 h 4"/>
                  <a:gd name="T30" fmla="*/ 2 w 2"/>
                  <a:gd name="T31" fmla="*/ 1 h 4"/>
                  <a:gd name="T32" fmla="*/ 2 w 2"/>
                  <a:gd name="T33" fmla="*/ 1 h 4"/>
                  <a:gd name="T34" fmla="*/ 2 w 2"/>
                  <a:gd name="T35" fmla="*/ 1 h 4"/>
                  <a:gd name="T36" fmla="*/ 2 w 2"/>
                  <a:gd name="T37" fmla="*/ 1 h 4"/>
                  <a:gd name="T38" fmla="*/ 2 w 2"/>
                  <a:gd name="T39" fmla="*/ 0 h 4"/>
                  <a:gd name="T40" fmla="*/ 2 w 2"/>
                  <a:gd name="T41" fmla="*/ 0 h 4"/>
                  <a:gd name="T42" fmla="*/ 2 w 2"/>
                  <a:gd name="T43" fmla="*/ 0 h 4"/>
                  <a:gd name="T44" fmla="*/ 1 w 2"/>
                  <a:gd name="T45" fmla="*/ 0 h 4"/>
                  <a:gd name="T46" fmla="*/ 1 w 2"/>
                  <a:gd name="T47" fmla="*/ 0 h 4"/>
                  <a:gd name="T48" fmla="*/ 1 w 2"/>
                  <a:gd name="T49" fmla="*/ 0 h 4"/>
                  <a:gd name="T50" fmla="*/ 1 w 2"/>
                  <a:gd name="T51" fmla="*/ 1 h 4"/>
                  <a:gd name="T52" fmla="*/ 1 w 2"/>
                  <a:gd name="T53" fmla="*/ 1 h 4"/>
                  <a:gd name="T54" fmla="*/ 1 w 2"/>
                  <a:gd name="T55" fmla="*/ 1 h 4"/>
                  <a:gd name="T56" fmla="*/ 1 w 2"/>
                  <a:gd name="T57" fmla="*/ 1 h 4"/>
                  <a:gd name="T58" fmla="*/ 1 w 2"/>
                  <a:gd name="T59" fmla="*/ 2 h 4"/>
                  <a:gd name="T60" fmla="*/ 1 w 2"/>
                  <a:gd name="T61" fmla="*/ 2 h 4"/>
                  <a:gd name="T62" fmla="*/ 1 w 2"/>
                  <a:gd name="T63" fmla="*/ 2 h 4"/>
                  <a:gd name="T64" fmla="*/ 1 w 2"/>
                  <a:gd name="T65" fmla="*/ 2 h 4"/>
                  <a:gd name="T66" fmla="*/ 1 w 2"/>
                  <a:gd name="T67" fmla="*/ 2 h 4"/>
                  <a:gd name="T68" fmla="*/ 1 w 2"/>
                  <a:gd name="T69" fmla="*/ 2 h 4"/>
                  <a:gd name="T70" fmla="*/ 1 w 2"/>
                  <a:gd name="T71" fmla="*/ 3 h 4"/>
                  <a:gd name="T72" fmla="*/ 1 w 2"/>
                  <a:gd name="T73" fmla="*/ 3 h 4"/>
                  <a:gd name="T74" fmla="*/ 1 w 2"/>
                  <a:gd name="T75" fmla="*/ 3 h 4"/>
                  <a:gd name="T76" fmla="*/ 1 w 2"/>
                  <a:gd name="T77" fmla="*/ 3 h 4"/>
                  <a:gd name="T78" fmla="*/ 1 w 2"/>
                  <a:gd name="T79" fmla="*/ 3 h 4"/>
                  <a:gd name="T80" fmla="*/ 1 w 2"/>
                  <a:gd name="T81" fmla="*/ 3 h 4"/>
                  <a:gd name="T82" fmla="*/ 1 w 2"/>
                  <a:gd name="T83" fmla="*/ 3 h 4"/>
                  <a:gd name="T84" fmla="*/ 1 w 2"/>
                  <a:gd name="T85" fmla="*/ 3 h 4"/>
                  <a:gd name="T86" fmla="*/ 0 w 2"/>
                  <a:gd name="T87" fmla="*/ 4 h 4"/>
                  <a:gd name="T88" fmla="*/ 0 w 2"/>
                  <a:gd name="T89" fmla="*/ 4 h 4"/>
                  <a:gd name="T90" fmla="*/ 0 w 2"/>
                  <a:gd name="T91" fmla="*/ 4 h 4"/>
                  <a:gd name="T92" fmla="*/ 1 w 2"/>
                  <a:gd name="T9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5" name="Freeform 303"/>
              <p:cNvSpPr/>
              <p:nvPr/>
            </p:nvSpPr>
            <p:spPr bwMode="auto">
              <a:xfrm>
                <a:off x="2909" y="1976"/>
                <a:ext cx="13" cy="34"/>
              </a:xfrm>
              <a:custGeom>
                <a:avLst/>
                <a:gdLst>
                  <a:gd name="T0" fmla="*/ 1 w 5"/>
                  <a:gd name="T1" fmla="*/ 6 h 13"/>
                  <a:gd name="T2" fmla="*/ 1 w 5"/>
                  <a:gd name="T3" fmla="*/ 6 h 13"/>
                  <a:gd name="T4" fmla="*/ 1 w 5"/>
                  <a:gd name="T5" fmla="*/ 6 h 13"/>
                  <a:gd name="T6" fmla="*/ 0 w 5"/>
                  <a:gd name="T7" fmla="*/ 7 h 13"/>
                  <a:gd name="T8" fmla="*/ 0 w 5"/>
                  <a:gd name="T9" fmla="*/ 7 h 13"/>
                  <a:gd name="T10" fmla="*/ 0 w 5"/>
                  <a:gd name="T11" fmla="*/ 7 h 13"/>
                  <a:gd name="T12" fmla="*/ 0 w 5"/>
                  <a:gd name="T13" fmla="*/ 8 h 13"/>
                  <a:gd name="T14" fmla="*/ 1 w 5"/>
                  <a:gd name="T15" fmla="*/ 9 h 13"/>
                  <a:gd name="T16" fmla="*/ 1 w 5"/>
                  <a:gd name="T17" fmla="*/ 9 h 13"/>
                  <a:gd name="T18" fmla="*/ 1 w 5"/>
                  <a:gd name="T19" fmla="*/ 10 h 13"/>
                  <a:gd name="T20" fmla="*/ 1 w 5"/>
                  <a:gd name="T21" fmla="*/ 10 h 13"/>
                  <a:gd name="T22" fmla="*/ 2 w 5"/>
                  <a:gd name="T23" fmla="*/ 12 h 13"/>
                  <a:gd name="T24" fmla="*/ 2 w 5"/>
                  <a:gd name="T25" fmla="*/ 13 h 13"/>
                  <a:gd name="T26" fmla="*/ 2 w 5"/>
                  <a:gd name="T27" fmla="*/ 13 h 13"/>
                  <a:gd name="T28" fmla="*/ 2 w 5"/>
                  <a:gd name="T29" fmla="*/ 13 h 13"/>
                  <a:gd name="T30" fmla="*/ 2 w 5"/>
                  <a:gd name="T31" fmla="*/ 12 h 13"/>
                  <a:gd name="T32" fmla="*/ 3 w 5"/>
                  <a:gd name="T33" fmla="*/ 12 h 13"/>
                  <a:gd name="T34" fmla="*/ 3 w 5"/>
                  <a:gd name="T35" fmla="*/ 11 h 13"/>
                  <a:gd name="T36" fmla="*/ 3 w 5"/>
                  <a:gd name="T37" fmla="*/ 10 h 13"/>
                  <a:gd name="T38" fmla="*/ 3 w 5"/>
                  <a:gd name="T39" fmla="*/ 10 h 13"/>
                  <a:gd name="T40" fmla="*/ 3 w 5"/>
                  <a:gd name="T41" fmla="*/ 9 h 13"/>
                  <a:gd name="T42" fmla="*/ 3 w 5"/>
                  <a:gd name="T43" fmla="*/ 9 h 13"/>
                  <a:gd name="T44" fmla="*/ 3 w 5"/>
                  <a:gd name="T45" fmla="*/ 9 h 13"/>
                  <a:gd name="T46" fmla="*/ 3 w 5"/>
                  <a:gd name="T47" fmla="*/ 9 h 13"/>
                  <a:gd name="T48" fmla="*/ 3 w 5"/>
                  <a:gd name="T49" fmla="*/ 8 h 13"/>
                  <a:gd name="T50" fmla="*/ 4 w 5"/>
                  <a:gd name="T51" fmla="*/ 8 h 13"/>
                  <a:gd name="T52" fmla="*/ 4 w 5"/>
                  <a:gd name="T53" fmla="*/ 7 h 13"/>
                  <a:gd name="T54" fmla="*/ 4 w 5"/>
                  <a:gd name="T55" fmla="*/ 7 h 13"/>
                  <a:gd name="T56" fmla="*/ 4 w 5"/>
                  <a:gd name="T57" fmla="*/ 7 h 13"/>
                  <a:gd name="T58" fmla="*/ 4 w 5"/>
                  <a:gd name="T59" fmla="*/ 6 h 13"/>
                  <a:gd name="T60" fmla="*/ 4 w 5"/>
                  <a:gd name="T61" fmla="*/ 6 h 13"/>
                  <a:gd name="T62" fmla="*/ 3 w 5"/>
                  <a:gd name="T63" fmla="*/ 7 h 13"/>
                  <a:gd name="T64" fmla="*/ 2 w 5"/>
                  <a:gd name="T65" fmla="*/ 7 h 13"/>
                  <a:gd name="T66" fmla="*/ 2 w 5"/>
                  <a:gd name="T67" fmla="*/ 6 h 13"/>
                  <a:gd name="T68" fmla="*/ 2 w 5"/>
                  <a:gd name="T69" fmla="*/ 6 h 13"/>
                  <a:gd name="T70" fmla="*/ 2 w 5"/>
                  <a:gd name="T71" fmla="*/ 5 h 13"/>
                  <a:gd name="T72" fmla="*/ 2 w 5"/>
                  <a:gd name="T73" fmla="*/ 5 h 13"/>
                  <a:gd name="T74" fmla="*/ 3 w 5"/>
                  <a:gd name="T75" fmla="*/ 5 h 13"/>
                  <a:gd name="T76" fmla="*/ 2 w 5"/>
                  <a:gd name="T77" fmla="*/ 5 h 13"/>
                  <a:gd name="T78" fmla="*/ 2 w 5"/>
                  <a:gd name="T79" fmla="*/ 4 h 13"/>
                  <a:gd name="T80" fmla="*/ 2 w 5"/>
                  <a:gd name="T81" fmla="*/ 3 h 13"/>
                  <a:gd name="T82" fmla="*/ 2 w 5"/>
                  <a:gd name="T83" fmla="*/ 3 h 13"/>
                  <a:gd name="T84" fmla="*/ 2 w 5"/>
                  <a:gd name="T85" fmla="*/ 3 h 13"/>
                  <a:gd name="T86" fmla="*/ 2 w 5"/>
                  <a:gd name="T87" fmla="*/ 2 h 13"/>
                  <a:gd name="T88" fmla="*/ 3 w 5"/>
                  <a:gd name="T89" fmla="*/ 2 h 13"/>
                  <a:gd name="T90" fmla="*/ 3 w 5"/>
                  <a:gd name="T91" fmla="*/ 2 h 13"/>
                  <a:gd name="T92" fmla="*/ 3 w 5"/>
                  <a:gd name="T93" fmla="*/ 2 h 13"/>
                  <a:gd name="T94" fmla="*/ 4 w 5"/>
                  <a:gd name="T95" fmla="*/ 2 h 13"/>
                  <a:gd name="T96" fmla="*/ 4 w 5"/>
                  <a:gd name="T97" fmla="*/ 2 h 13"/>
                  <a:gd name="T98" fmla="*/ 4 w 5"/>
                  <a:gd name="T99" fmla="*/ 2 h 13"/>
                  <a:gd name="T100" fmla="*/ 4 w 5"/>
                  <a:gd name="T101" fmla="*/ 1 h 13"/>
                  <a:gd name="T102" fmla="*/ 5 w 5"/>
                  <a:gd name="T103" fmla="*/ 1 h 13"/>
                  <a:gd name="T104" fmla="*/ 4 w 5"/>
                  <a:gd name="T105" fmla="*/ 0 h 13"/>
                  <a:gd name="T106" fmla="*/ 4 w 5"/>
                  <a:gd name="T107" fmla="*/ 0 h 13"/>
                  <a:gd name="T108" fmla="*/ 4 w 5"/>
                  <a:gd name="T109" fmla="*/ 0 h 13"/>
                  <a:gd name="T110" fmla="*/ 4 w 5"/>
                  <a:gd name="T111" fmla="*/ 0 h 13"/>
                  <a:gd name="T112" fmla="*/ 3 w 5"/>
                  <a:gd name="T113" fmla="*/ 0 h 13"/>
                  <a:gd name="T114" fmla="*/ 3 w 5"/>
                  <a:gd name="T115" fmla="*/ 0 h 13"/>
                  <a:gd name="T116" fmla="*/ 1 w 5"/>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 h="13">
                    <a:moveTo>
                      <a:pt x="1" y="5"/>
                    </a:move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2" y="1"/>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6" name="Freeform 304"/>
              <p:cNvSpPr/>
              <p:nvPr/>
            </p:nvSpPr>
            <p:spPr bwMode="auto">
              <a:xfrm>
                <a:off x="2917" y="1960"/>
                <a:ext cx="13" cy="13"/>
              </a:xfrm>
              <a:custGeom>
                <a:avLst/>
                <a:gdLst>
                  <a:gd name="T0" fmla="*/ 0 w 5"/>
                  <a:gd name="T1" fmla="*/ 5 h 5"/>
                  <a:gd name="T2" fmla="*/ 1 w 5"/>
                  <a:gd name="T3" fmla="*/ 5 h 5"/>
                  <a:gd name="T4" fmla="*/ 1 w 5"/>
                  <a:gd name="T5" fmla="*/ 5 h 5"/>
                  <a:gd name="T6" fmla="*/ 1 w 5"/>
                  <a:gd name="T7" fmla="*/ 5 h 5"/>
                  <a:gd name="T8" fmla="*/ 1 w 5"/>
                  <a:gd name="T9" fmla="*/ 5 h 5"/>
                  <a:gd name="T10" fmla="*/ 1 w 5"/>
                  <a:gd name="T11" fmla="*/ 5 h 5"/>
                  <a:gd name="T12" fmla="*/ 1 w 5"/>
                  <a:gd name="T13" fmla="*/ 5 h 5"/>
                  <a:gd name="T14" fmla="*/ 2 w 5"/>
                  <a:gd name="T15" fmla="*/ 5 h 5"/>
                  <a:gd name="T16" fmla="*/ 2 w 5"/>
                  <a:gd name="T17" fmla="*/ 5 h 5"/>
                  <a:gd name="T18" fmla="*/ 2 w 5"/>
                  <a:gd name="T19" fmla="*/ 5 h 5"/>
                  <a:gd name="T20" fmla="*/ 2 w 5"/>
                  <a:gd name="T21" fmla="*/ 4 h 5"/>
                  <a:gd name="T22" fmla="*/ 2 w 5"/>
                  <a:gd name="T23" fmla="*/ 4 h 5"/>
                  <a:gd name="T24" fmla="*/ 2 w 5"/>
                  <a:gd name="T25" fmla="*/ 4 h 5"/>
                  <a:gd name="T26" fmla="*/ 2 w 5"/>
                  <a:gd name="T27" fmla="*/ 4 h 5"/>
                  <a:gd name="T28" fmla="*/ 2 w 5"/>
                  <a:gd name="T29" fmla="*/ 4 h 5"/>
                  <a:gd name="T30" fmla="*/ 3 w 5"/>
                  <a:gd name="T31" fmla="*/ 4 h 5"/>
                  <a:gd name="T32" fmla="*/ 3 w 5"/>
                  <a:gd name="T33" fmla="*/ 4 h 5"/>
                  <a:gd name="T34" fmla="*/ 3 w 5"/>
                  <a:gd name="T35" fmla="*/ 4 h 5"/>
                  <a:gd name="T36" fmla="*/ 3 w 5"/>
                  <a:gd name="T37" fmla="*/ 3 h 5"/>
                  <a:gd name="T38" fmla="*/ 3 w 5"/>
                  <a:gd name="T39" fmla="*/ 3 h 5"/>
                  <a:gd name="T40" fmla="*/ 3 w 5"/>
                  <a:gd name="T41" fmla="*/ 3 h 5"/>
                  <a:gd name="T42" fmla="*/ 3 w 5"/>
                  <a:gd name="T43" fmla="*/ 3 h 5"/>
                  <a:gd name="T44" fmla="*/ 3 w 5"/>
                  <a:gd name="T45" fmla="*/ 3 h 5"/>
                  <a:gd name="T46" fmla="*/ 3 w 5"/>
                  <a:gd name="T47" fmla="*/ 3 h 5"/>
                  <a:gd name="T48" fmla="*/ 3 w 5"/>
                  <a:gd name="T49" fmla="*/ 3 h 5"/>
                  <a:gd name="T50" fmla="*/ 3 w 5"/>
                  <a:gd name="T51" fmla="*/ 2 h 5"/>
                  <a:gd name="T52" fmla="*/ 4 w 5"/>
                  <a:gd name="T53" fmla="*/ 2 h 5"/>
                  <a:gd name="T54" fmla="*/ 4 w 5"/>
                  <a:gd name="T55" fmla="*/ 2 h 5"/>
                  <a:gd name="T56" fmla="*/ 4 w 5"/>
                  <a:gd name="T57" fmla="*/ 2 h 5"/>
                  <a:gd name="T58" fmla="*/ 4 w 5"/>
                  <a:gd name="T59" fmla="*/ 2 h 5"/>
                  <a:gd name="T60" fmla="*/ 4 w 5"/>
                  <a:gd name="T61" fmla="*/ 2 h 5"/>
                  <a:gd name="T62" fmla="*/ 4 w 5"/>
                  <a:gd name="T63" fmla="*/ 2 h 5"/>
                  <a:gd name="T64" fmla="*/ 4 w 5"/>
                  <a:gd name="T65" fmla="*/ 2 h 5"/>
                  <a:gd name="T66" fmla="*/ 4 w 5"/>
                  <a:gd name="T67" fmla="*/ 2 h 5"/>
                  <a:gd name="T68" fmla="*/ 5 w 5"/>
                  <a:gd name="T69" fmla="*/ 1 h 5"/>
                  <a:gd name="T70" fmla="*/ 5 w 5"/>
                  <a:gd name="T71" fmla="*/ 1 h 5"/>
                  <a:gd name="T72" fmla="*/ 5 w 5"/>
                  <a:gd name="T73" fmla="*/ 1 h 5"/>
                  <a:gd name="T74" fmla="*/ 5 w 5"/>
                  <a:gd name="T75" fmla="*/ 1 h 5"/>
                  <a:gd name="T76" fmla="*/ 5 w 5"/>
                  <a:gd name="T77" fmla="*/ 1 h 5"/>
                  <a:gd name="T78" fmla="*/ 5 w 5"/>
                  <a:gd name="T79" fmla="*/ 1 h 5"/>
                  <a:gd name="T80" fmla="*/ 5 w 5"/>
                  <a:gd name="T81" fmla="*/ 1 h 5"/>
                  <a:gd name="T82" fmla="*/ 5 w 5"/>
                  <a:gd name="T83" fmla="*/ 0 h 5"/>
                  <a:gd name="T84" fmla="*/ 5 w 5"/>
                  <a:gd name="T85" fmla="*/ 0 h 5"/>
                  <a:gd name="T86" fmla="*/ 4 w 5"/>
                  <a:gd name="T87" fmla="*/ 0 h 5"/>
                  <a:gd name="T88" fmla="*/ 4 w 5"/>
                  <a:gd name="T89" fmla="*/ 0 h 5"/>
                  <a:gd name="T90" fmla="*/ 4 w 5"/>
                  <a:gd name="T91" fmla="*/ 0 h 5"/>
                  <a:gd name="T92" fmla="*/ 4 w 5"/>
                  <a:gd name="T93" fmla="*/ 0 h 5"/>
                  <a:gd name="T94" fmla="*/ 4 w 5"/>
                  <a:gd name="T95" fmla="*/ 0 h 5"/>
                  <a:gd name="T96" fmla="*/ 4 w 5"/>
                  <a:gd name="T97" fmla="*/ 0 h 5"/>
                  <a:gd name="T98" fmla="*/ 3 w 5"/>
                  <a:gd name="T99" fmla="*/ 0 h 5"/>
                  <a:gd name="T100" fmla="*/ 2 w 5"/>
                  <a:gd name="T101" fmla="*/ 1 h 5"/>
                  <a:gd name="T102" fmla="*/ 1 w 5"/>
                  <a:gd name="T103" fmla="*/ 3 h 5"/>
                  <a:gd name="T104" fmla="*/ 0 w 5"/>
                  <a:gd name="T10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 h="5">
                    <a:moveTo>
                      <a:pt x="0" y="5"/>
                    </a:move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2" y="0"/>
                      <a:pt x="2" y="0"/>
                      <a:pt x="2" y="1"/>
                    </a:cubicBezTo>
                    <a:cubicBezTo>
                      <a:pt x="2" y="1"/>
                      <a:pt x="2" y="2"/>
                      <a:pt x="1" y="2"/>
                    </a:cubicBezTo>
                    <a:cubicBezTo>
                      <a:pt x="1" y="3"/>
                      <a:pt x="1" y="3"/>
                      <a:pt x="1" y="3"/>
                    </a:cubicBezTo>
                    <a:cubicBezTo>
                      <a:pt x="1" y="3"/>
                      <a:pt x="1" y="3"/>
                      <a:pt x="1" y="4"/>
                    </a:cubicBezTo>
                    <a:cubicBezTo>
                      <a:pt x="1" y="4"/>
                      <a:pt x="0" y="5"/>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7" name="Freeform 305"/>
              <p:cNvSpPr>
                <a:spLocks noEditPoints="1"/>
              </p:cNvSpPr>
              <p:nvPr/>
            </p:nvSpPr>
            <p:spPr bwMode="auto">
              <a:xfrm>
                <a:off x="2930" y="2126"/>
                <a:ext cx="60" cy="55"/>
              </a:xfrm>
              <a:custGeom>
                <a:avLst/>
                <a:gdLst>
                  <a:gd name="T0" fmla="*/ 12 w 23"/>
                  <a:gd name="T1" fmla="*/ 8 h 21"/>
                  <a:gd name="T2" fmla="*/ 19 w 23"/>
                  <a:gd name="T3" fmla="*/ 16 h 21"/>
                  <a:gd name="T4" fmla="*/ 12 w 23"/>
                  <a:gd name="T5" fmla="*/ 10 h 21"/>
                  <a:gd name="T6" fmla="*/ 9 w 23"/>
                  <a:gd name="T7" fmla="*/ 5 h 21"/>
                  <a:gd name="T8" fmla="*/ 7 w 23"/>
                  <a:gd name="T9" fmla="*/ 1 h 21"/>
                  <a:gd name="T10" fmla="*/ 7 w 23"/>
                  <a:gd name="T11" fmla="*/ 1 h 21"/>
                  <a:gd name="T12" fmla="*/ 6 w 23"/>
                  <a:gd name="T13" fmla="*/ 2 h 21"/>
                  <a:gd name="T14" fmla="*/ 6 w 23"/>
                  <a:gd name="T15" fmla="*/ 2 h 21"/>
                  <a:gd name="T16" fmla="*/ 5 w 23"/>
                  <a:gd name="T17" fmla="*/ 2 h 21"/>
                  <a:gd name="T18" fmla="*/ 5 w 23"/>
                  <a:gd name="T19" fmla="*/ 2 h 21"/>
                  <a:gd name="T20" fmla="*/ 4 w 23"/>
                  <a:gd name="T21" fmla="*/ 3 h 21"/>
                  <a:gd name="T22" fmla="*/ 4 w 23"/>
                  <a:gd name="T23" fmla="*/ 3 h 21"/>
                  <a:gd name="T24" fmla="*/ 3 w 23"/>
                  <a:gd name="T25" fmla="*/ 4 h 21"/>
                  <a:gd name="T26" fmla="*/ 2 w 23"/>
                  <a:gd name="T27" fmla="*/ 4 h 21"/>
                  <a:gd name="T28" fmla="*/ 2 w 23"/>
                  <a:gd name="T29" fmla="*/ 4 h 21"/>
                  <a:gd name="T30" fmla="*/ 2 w 23"/>
                  <a:gd name="T31" fmla="*/ 5 h 21"/>
                  <a:gd name="T32" fmla="*/ 1 w 23"/>
                  <a:gd name="T33" fmla="*/ 5 h 21"/>
                  <a:gd name="T34" fmla="*/ 1 w 23"/>
                  <a:gd name="T35" fmla="*/ 6 h 21"/>
                  <a:gd name="T36" fmla="*/ 2 w 23"/>
                  <a:gd name="T37" fmla="*/ 7 h 21"/>
                  <a:gd name="T38" fmla="*/ 1 w 23"/>
                  <a:gd name="T39" fmla="*/ 7 h 21"/>
                  <a:gd name="T40" fmla="*/ 1 w 23"/>
                  <a:gd name="T41" fmla="*/ 8 h 21"/>
                  <a:gd name="T42" fmla="*/ 1 w 23"/>
                  <a:gd name="T43" fmla="*/ 9 h 21"/>
                  <a:gd name="T44" fmla="*/ 1 w 23"/>
                  <a:gd name="T45" fmla="*/ 9 h 21"/>
                  <a:gd name="T46" fmla="*/ 0 w 23"/>
                  <a:gd name="T47" fmla="*/ 10 h 21"/>
                  <a:gd name="T48" fmla="*/ 0 w 23"/>
                  <a:gd name="T49" fmla="*/ 10 h 21"/>
                  <a:gd name="T50" fmla="*/ 0 w 23"/>
                  <a:gd name="T51" fmla="*/ 11 h 21"/>
                  <a:gd name="T52" fmla="*/ 0 w 23"/>
                  <a:gd name="T53" fmla="*/ 12 h 21"/>
                  <a:gd name="T54" fmla="*/ 0 w 23"/>
                  <a:gd name="T55" fmla="*/ 14 h 21"/>
                  <a:gd name="T56" fmla="*/ 1 w 23"/>
                  <a:gd name="T57" fmla="*/ 14 h 21"/>
                  <a:gd name="T58" fmla="*/ 2 w 23"/>
                  <a:gd name="T59" fmla="*/ 13 h 21"/>
                  <a:gd name="T60" fmla="*/ 3 w 23"/>
                  <a:gd name="T61" fmla="*/ 13 h 21"/>
                  <a:gd name="T62" fmla="*/ 3 w 23"/>
                  <a:gd name="T63" fmla="*/ 13 h 21"/>
                  <a:gd name="T64" fmla="*/ 4 w 23"/>
                  <a:gd name="T65" fmla="*/ 14 h 21"/>
                  <a:gd name="T66" fmla="*/ 5 w 23"/>
                  <a:gd name="T67" fmla="*/ 11 h 21"/>
                  <a:gd name="T68" fmla="*/ 5 w 23"/>
                  <a:gd name="T69" fmla="*/ 12 h 21"/>
                  <a:gd name="T70" fmla="*/ 6 w 23"/>
                  <a:gd name="T71" fmla="*/ 12 h 21"/>
                  <a:gd name="T72" fmla="*/ 6 w 23"/>
                  <a:gd name="T73" fmla="*/ 13 h 21"/>
                  <a:gd name="T74" fmla="*/ 7 w 23"/>
                  <a:gd name="T75" fmla="*/ 13 h 21"/>
                  <a:gd name="T76" fmla="*/ 7 w 23"/>
                  <a:gd name="T77" fmla="*/ 13 h 21"/>
                  <a:gd name="T78" fmla="*/ 7 w 23"/>
                  <a:gd name="T79" fmla="*/ 13 h 21"/>
                  <a:gd name="T80" fmla="*/ 8 w 23"/>
                  <a:gd name="T81" fmla="*/ 13 h 21"/>
                  <a:gd name="T82" fmla="*/ 9 w 23"/>
                  <a:gd name="T83" fmla="*/ 13 h 21"/>
                  <a:gd name="T84" fmla="*/ 9 w 23"/>
                  <a:gd name="T85" fmla="*/ 12 h 21"/>
                  <a:gd name="T86" fmla="*/ 10 w 23"/>
                  <a:gd name="T87" fmla="*/ 13 h 21"/>
                  <a:gd name="T88" fmla="*/ 10 w 23"/>
                  <a:gd name="T89" fmla="*/ 13 h 21"/>
                  <a:gd name="T90" fmla="*/ 11 w 23"/>
                  <a:gd name="T91" fmla="*/ 13 h 21"/>
                  <a:gd name="T92" fmla="*/ 12 w 23"/>
                  <a:gd name="T93" fmla="*/ 13 h 21"/>
                  <a:gd name="T94" fmla="*/ 12 w 23"/>
                  <a:gd name="T95" fmla="*/ 13 h 21"/>
                  <a:gd name="T96" fmla="*/ 12 w 23"/>
                  <a:gd name="T97" fmla="*/ 13 h 21"/>
                  <a:gd name="T98" fmla="*/ 13 w 23"/>
                  <a:gd name="T99" fmla="*/ 13 h 21"/>
                  <a:gd name="T100" fmla="*/ 15 w 23"/>
                  <a:gd name="T101" fmla="*/ 14 h 21"/>
                  <a:gd name="T102" fmla="*/ 16 w 23"/>
                  <a:gd name="T103" fmla="*/ 15 h 21"/>
                  <a:gd name="T104" fmla="*/ 17 w 23"/>
                  <a:gd name="T105" fmla="*/ 16 h 21"/>
                  <a:gd name="T106" fmla="*/ 18 w 23"/>
                  <a:gd name="T107" fmla="*/ 17 h 21"/>
                  <a:gd name="T108" fmla="*/ 19 w 23"/>
                  <a:gd name="T109" fmla="*/ 17 h 21"/>
                  <a:gd name="T110" fmla="*/ 19 w 23"/>
                  <a:gd name="T111" fmla="*/ 18 h 21"/>
                  <a:gd name="T112" fmla="*/ 20 w 23"/>
                  <a:gd name="T113" fmla="*/ 19 h 21"/>
                  <a:gd name="T114" fmla="*/ 21 w 23"/>
                  <a:gd name="T115" fmla="*/ 20 h 21"/>
                  <a:gd name="T116" fmla="*/ 22 w 23"/>
                  <a:gd name="T117" fmla="*/ 20 h 21"/>
                  <a:gd name="T118" fmla="*/ 22 w 23"/>
                  <a:gd name="T119" fmla="*/ 20 h 21"/>
                  <a:gd name="T120" fmla="*/ 22 w 23"/>
                  <a:gd name="T121" fmla="*/ 20 h 21"/>
                  <a:gd name="T122" fmla="*/ 23 w 23"/>
                  <a:gd name="T123" fmla="*/ 20 h 21"/>
                  <a:gd name="T124" fmla="*/ 23 w 23"/>
                  <a:gd name="T1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21">
                    <a:moveTo>
                      <a:pt x="12" y="9"/>
                    </a:moveTo>
                    <a:cubicBezTo>
                      <a:pt x="12" y="9"/>
                      <a:pt x="13" y="9"/>
                      <a:pt x="13" y="9"/>
                    </a:cubicBezTo>
                    <a:cubicBezTo>
                      <a:pt x="14" y="9"/>
                      <a:pt x="14" y="9"/>
                      <a:pt x="13" y="9"/>
                    </a:cubicBezTo>
                    <a:cubicBezTo>
                      <a:pt x="13" y="9"/>
                      <a:pt x="13" y="9"/>
                      <a:pt x="13" y="9"/>
                    </a:cubicBezTo>
                    <a:cubicBezTo>
                      <a:pt x="13" y="9"/>
                      <a:pt x="13" y="8"/>
                      <a:pt x="13" y="8"/>
                    </a:cubicBezTo>
                    <a:cubicBezTo>
                      <a:pt x="13" y="8"/>
                      <a:pt x="13" y="8"/>
                      <a:pt x="12" y="8"/>
                    </a:cubicBezTo>
                    <a:cubicBezTo>
                      <a:pt x="12" y="8"/>
                      <a:pt x="12" y="9"/>
                      <a:pt x="12" y="9"/>
                    </a:cubicBezTo>
                    <a:cubicBezTo>
                      <a:pt x="12" y="9"/>
                      <a:pt x="12" y="9"/>
                      <a:pt x="12" y="9"/>
                    </a:cubicBezTo>
                    <a:close/>
                    <a:moveTo>
                      <a:pt x="23" y="19"/>
                    </a:moveTo>
                    <a:cubicBezTo>
                      <a:pt x="22" y="20"/>
                      <a:pt x="22" y="18"/>
                      <a:pt x="21" y="18"/>
                    </a:cubicBezTo>
                    <a:cubicBezTo>
                      <a:pt x="21" y="18"/>
                      <a:pt x="21" y="17"/>
                      <a:pt x="21" y="17"/>
                    </a:cubicBezTo>
                    <a:cubicBezTo>
                      <a:pt x="21" y="17"/>
                      <a:pt x="20" y="16"/>
                      <a:pt x="19" y="16"/>
                    </a:cubicBezTo>
                    <a:cubicBezTo>
                      <a:pt x="19" y="15"/>
                      <a:pt x="19" y="15"/>
                      <a:pt x="18" y="15"/>
                    </a:cubicBezTo>
                    <a:cubicBezTo>
                      <a:pt x="18" y="14"/>
                      <a:pt x="17" y="13"/>
                      <a:pt x="16" y="13"/>
                    </a:cubicBezTo>
                    <a:cubicBezTo>
                      <a:pt x="16" y="12"/>
                      <a:pt x="15" y="12"/>
                      <a:pt x="15" y="12"/>
                    </a:cubicBezTo>
                    <a:cubicBezTo>
                      <a:pt x="14" y="11"/>
                      <a:pt x="13" y="12"/>
                      <a:pt x="13" y="11"/>
                    </a:cubicBezTo>
                    <a:cubicBezTo>
                      <a:pt x="12" y="11"/>
                      <a:pt x="12" y="10"/>
                      <a:pt x="12" y="9"/>
                    </a:cubicBezTo>
                    <a:cubicBezTo>
                      <a:pt x="12" y="10"/>
                      <a:pt x="12" y="10"/>
                      <a:pt x="12" y="10"/>
                    </a:cubicBezTo>
                    <a:cubicBezTo>
                      <a:pt x="12" y="10"/>
                      <a:pt x="12" y="10"/>
                      <a:pt x="12" y="11"/>
                    </a:cubicBezTo>
                    <a:cubicBezTo>
                      <a:pt x="12" y="11"/>
                      <a:pt x="11" y="11"/>
                      <a:pt x="11" y="11"/>
                    </a:cubicBezTo>
                    <a:cubicBezTo>
                      <a:pt x="11" y="11"/>
                      <a:pt x="11" y="10"/>
                      <a:pt x="11" y="10"/>
                    </a:cubicBezTo>
                    <a:cubicBezTo>
                      <a:pt x="11" y="10"/>
                      <a:pt x="10" y="9"/>
                      <a:pt x="10" y="9"/>
                    </a:cubicBezTo>
                    <a:cubicBezTo>
                      <a:pt x="10" y="8"/>
                      <a:pt x="10" y="8"/>
                      <a:pt x="10" y="7"/>
                    </a:cubicBezTo>
                    <a:cubicBezTo>
                      <a:pt x="9" y="6"/>
                      <a:pt x="9" y="6"/>
                      <a:pt x="9" y="5"/>
                    </a:cubicBezTo>
                    <a:cubicBezTo>
                      <a:pt x="9" y="3"/>
                      <a:pt x="8" y="2"/>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5" y="11"/>
                      <a:pt x="5" y="11"/>
                      <a:pt x="5" y="11"/>
                    </a:cubicBezTo>
                    <a:cubicBezTo>
                      <a:pt x="5" y="11"/>
                      <a:pt x="5" y="11"/>
                      <a:pt x="5" y="11"/>
                    </a:cubicBezTo>
                    <a:cubicBezTo>
                      <a:pt x="5" y="11"/>
                      <a:pt x="5" y="11"/>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8" name="Freeform 306"/>
              <p:cNvSpPr>
                <a:spLocks noEditPoints="1"/>
              </p:cNvSpPr>
              <p:nvPr/>
            </p:nvSpPr>
            <p:spPr bwMode="auto">
              <a:xfrm>
                <a:off x="3072" y="2047"/>
                <a:ext cx="45" cy="34"/>
              </a:xfrm>
              <a:custGeom>
                <a:avLst/>
                <a:gdLst>
                  <a:gd name="T0" fmla="*/ 0 w 17"/>
                  <a:gd name="T1" fmla="*/ 7 h 13"/>
                  <a:gd name="T2" fmla="*/ 1 w 17"/>
                  <a:gd name="T3" fmla="*/ 8 h 13"/>
                  <a:gd name="T4" fmla="*/ 1 w 17"/>
                  <a:gd name="T5" fmla="*/ 9 h 13"/>
                  <a:gd name="T6" fmla="*/ 2 w 17"/>
                  <a:gd name="T7" fmla="*/ 10 h 13"/>
                  <a:gd name="T8" fmla="*/ 2 w 17"/>
                  <a:gd name="T9" fmla="*/ 10 h 13"/>
                  <a:gd name="T10" fmla="*/ 3 w 17"/>
                  <a:gd name="T11" fmla="*/ 11 h 13"/>
                  <a:gd name="T12" fmla="*/ 4 w 17"/>
                  <a:gd name="T13" fmla="*/ 12 h 13"/>
                  <a:gd name="T14" fmla="*/ 5 w 17"/>
                  <a:gd name="T15" fmla="*/ 12 h 13"/>
                  <a:gd name="T16" fmla="*/ 7 w 17"/>
                  <a:gd name="T17" fmla="*/ 12 h 13"/>
                  <a:gd name="T18" fmla="*/ 8 w 17"/>
                  <a:gd name="T19" fmla="*/ 12 h 13"/>
                  <a:gd name="T20" fmla="*/ 9 w 17"/>
                  <a:gd name="T21" fmla="*/ 12 h 13"/>
                  <a:gd name="T22" fmla="*/ 11 w 17"/>
                  <a:gd name="T23" fmla="*/ 13 h 13"/>
                  <a:gd name="T24" fmla="*/ 12 w 17"/>
                  <a:gd name="T25" fmla="*/ 12 h 13"/>
                  <a:gd name="T26" fmla="*/ 12 w 17"/>
                  <a:gd name="T27" fmla="*/ 12 h 13"/>
                  <a:gd name="T28" fmla="*/ 12 w 17"/>
                  <a:gd name="T29" fmla="*/ 11 h 13"/>
                  <a:gd name="T30" fmla="*/ 13 w 17"/>
                  <a:gd name="T31" fmla="*/ 11 h 13"/>
                  <a:gd name="T32" fmla="*/ 13 w 17"/>
                  <a:gd name="T33" fmla="*/ 10 h 13"/>
                  <a:gd name="T34" fmla="*/ 14 w 17"/>
                  <a:gd name="T35" fmla="*/ 9 h 13"/>
                  <a:gd name="T36" fmla="*/ 14 w 17"/>
                  <a:gd name="T37" fmla="*/ 9 h 13"/>
                  <a:gd name="T38" fmla="*/ 13 w 17"/>
                  <a:gd name="T39" fmla="*/ 8 h 13"/>
                  <a:gd name="T40" fmla="*/ 14 w 17"/>
                  <a:gd name="T41" fmla="*/ 8 h 13"/>
                  <a:gd name="T42" fmla="*/ 15 w 17"/>
                  <a:gd name="T43" fmla="*/ 7 h 13"/>
                  <a:gd name="T44" fmla="*/ 15 w 17"/>
                  <a:gd name="T45" fmla="*/ 8 h 13"/>
                  <a:gd name="T46" fmla="*/ 15 w 17"/>
                  <a:gd name="T47" fmla="*/ 7 h 13"/>
                  <a:gd name="T48" fmla="*/ 14 w 17"/>
                  <a:gd name="T49" fmla="*/ 7 h 13"/>
                  <a:gd name="T50" fmla="*/ 15 w 17"/>
                  <a:gd name="T51" fmla="*/ 6 h 13"/>
                  <a:gd name="T52" fmla="*/ 14 w 17"/>
                  <a:gd name="T53" fmla="*/ 6 h 13"/>
                  <a:gd name="T54" fmla="*/ 14 w 17"/>
                  <a:gd name="T55" fmla="*/ 5 h 13"/>
                  <a:gd name="T56" fmla="*/ 15 w 17"/>
                  <a:gd name="T57" fmla="*/ 4 h 13"/>
                  <a:gd name="T58" fmla="*/ 15 w 17"/>
                  <a:gd name="T59" fmla="*/ 4 h 13"/>
                  <a:gd name="T60" fmla="*/ 16 w 17"/>
                  <a:gd name="T61" fmla="*/ 4 h 13"/>
                  <a:gd name="T62" fmla="*/ 16 w 17"/>
                  <a:gd name="T63" fmla="*/ 4 h 13"/>
                  <a:gd name="T64" fmla="*/ 16 w 17"/>
                  <a:gd name="T65" fmla="*/ 5 h 13"/>
                  <a:gd name="T66" fmla="*/ 16 w 17"/>
                  <a:gd name="T67" fmla="*/ 4 h 13"/>
                  <a:gd name="T68" fmla="*/ 16 w 17"/>
                  <a:gd name="T69" fmla="*/ 4 h 13"/>
                  <a:gd name="T70" fmla="*/ 17 w 17"/>
                  <a:gd name="T71" fmla="*/ 4 h 13"/>
                  <a:gd name="T72" fmla="*/ 17 w 17"/>
                  <a:gd name="T73" fmla="*/ 2 h 13"/>
                  <a:gd name="T74" fmla="*/ 16 w 17"/>
                  <a:gd name="T75" fmla="*/ 2 h 13"/>
                  <a:gd name="T76" fmla="*/ 16 w 17"/>
                  <a:gd name="T77" fmla="*/ 1 h 13"/>
                  <a:gd name="T78" fmla="*/ 16 w 17"/>
                  <a:gd name="T79" fmla="*/ 1 h 13"/>
                  <a:gd name="T80" fmla="*/ 16 w 17"/>
                  <a:gd name="T81" fmla="*/ 0 h 13"/>
                  <a:gd name="T82" fmla="*/ 16 w 17"/>
                  <a:gd name="T83" fmla="*/ 0 h 13"/>
                  <a:gd name="T84" fmla="*/ 10 w 17"/>
                  <a:gd name="T85" fmla="*/ 6 h 13"/>
                  <a:gd name="T86" fmla="*/ 7 w 17"/>
                  <a:gd name="T87" fmla="*/ 8 h 13"/>
                  <a:gd name="T88" fmla="*/ 0 w 17"/>
                  <a:gd name="T89" fmla="*/ 7 h 13"/>
                  <a:gd name="T90" fmla="*/ 16 w 17"/>
                  <a:gd name="T91" fmla="*/ 3 h 13"/>
                  <a:gd name="T92" fmla="*/ 16 w 17"/>
                  <a:gd name="T93" fmla="*/ 3 h 13"/>
                  <a:gd name="T94" fmla="*/ 17 w 17"/>
                  <a:gd name="T95" fmla="*/ 3 h 13"/>
                  <a:gd name="T96" fmla="*/ 17 w 17"/>
                  <a:gd name="T97" fmla="*/ 3 h 13"/>
                  <a:gd name="T98" fmla="*/ 17 w 17"/>
                  <a:gd name="T99" fmla="*/ 3 h 13"/>
                  <a:gd name="T100" fmla="*/ 16 w 17"/>
                  <a:gd name="T10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1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10" y="13"/>
                      <a:pt x="10" y="13"/>
                      <a:pt x="10"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7" y="4"/>
                      <a:pt x="17" y="4"/>
                      <a:pt x="17" y="4"/>
                    </a:cubicBezTo>
                    <a:cubicBezTo>
                      <a:pt x="17" y="4"/>
                      <a:pt x="17" y="3"/>
                      <a:pt x="17" y="3"/>
                    </a:cubicBezTo>
                    <a:cubicBezTo>
                      <a:pt x="17" y="3"/>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1"/>
                      <a:pt x="15" y="1"/>
                      <a:pt x="15" y="1"/>
                    </a:cubicBezTo>
                    <a:cubicBezTo>
                      <a:pt x="14" y="2"/>
                      <a:pt x="14" y="2"/>
                      <a:pt x="14" y="2"/>
                    </a:cubicBezTo>
                    <a:cubicBezTo>
                      <a:pt x="13" y="3"/>
                      <a:pt x="12" y="4"/>
                      <a:pt x="11" y="5"/>
                    </a:cubicBezTo>
                    <a:cubicBezTo>
                      <a:pt x="11" y="5"/>
                      <a:pt x="11" y="5"/>
                      <a:pt x="10" y="6"/>
                    </a:cubicBezTo>
                    <a:cubicBezTo>
                      <a:pt x="10" y="6"/>
                      <a:pt x="10" y="7"/>
                      <a:pt x="10" y="7"/>
                    </a:cubicBezTo>
                    <a:cubicBezTo>
                      <a:pt x="9" y="7"/>
                      <a:pt x="9" y="7"/>
                      <a:pt x="9" y="7"/>
                    </a:cubicBezTo>
                    <a:cubicBezTo>
                      <a:pt x="9" y="7"/>
                      <a:pt x="8" y="8"/>
                      <a:pt x="8" y="8"/>
                    </a:cubicBezTo>
                    <a:cubicBezTo>
                      <a:pt x="7" y="8"/>
                      <a:pt x="7" y="8"/>
                      <a:pt x="7" y="8"/>
                    </a:cubicBezTo>
                    <a:cubicBezTo>
                      <a:pt x="6" y="7"/>
                      <a:pt x="5" y="7"/>
                      <a:pt x="4" y="8"/>
                    </a:cubicBezTo>
                    <a:cubicBezTo>
                      <a:pt x="3" y="8"/>
                      <a:pt x="1" y="8"/>
                      <a:pt x="1" y="8"/>
                    </a:cubicBezTo>
                    <a:cubicBezTo>
                      <a:pt x="0" y="8"/>
                      <a:pt x="1" y="7"/>
                      <a:pt x="0" y="7"/>
                    </a:cubicBezTo>
                    <a:cubicBezTo>
                      <a:pt x="0" y="7"/>
                      <a:pt x="0" y="7"/>
                      <a:pt x="0" y="7"/>
                    </a:cubicBezTo>
                    <a:cubicBezTo>
                      <a:pt x="0" y="7"/>
                      <a:pt x="0" y="7"/>
                      <a:pt x="0" y="7"/>
                    </a:cubicBezTo>
                    <a:cubicBezTo>
                      <a:pt x="0" y="7"/>
                      <a:pt x="0" y="7"/>
                      <a:pt x="0" y="7"/>
                    </a:cubicBezTo>
                    <a:cubicBezTo>
                      <a:pt x="0" y="7"/>
                      <a:pt x="0" y="7"/>
                      <a:pt x="0" y="7"/>
                    </a:cubicBezTo>
                    <a:close/>
                    <a:moveTo>
                      <a:pt x="16" y="3"/>
                    </a:move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49" name="Freeform 307"/>
              <p:cNvSpPr/>
              <p:nvPr/>
            </p:nvSpPr>
            <p:spPr bwMode="auto">
              <a:xfrm>
                <a:off x="2588" y="2073"/>
                <a:ext cx="148" cy="113"/>
              </a:xfrm>
              <a:custGeom>
                <a:avLst/>
                <a:gdLst>
                  <a:gd name="T0" fmla="*/ 48 w 56"/>
                  <a:gd name="T1" fmla="*/ 32 h 43"/>
                  <a:gd name="T2" fmla="*/ 53 w 56"/>
                  <a:gd name="T3" fmla="*/ 26 h 43"/>
                  <a:gd name="T4" fmla="*/ 56 w 56"/>
                  <a:gd name="T5" fmla="*/ 13 h 43"/>
                  <a:gd name="T6" fmla="*/ 54 w 56"/>
                  <a:gd name="T7" fmla="*/ 10 h 43"/>
                  <a:gd name="T8" fmla="*/ 53 w 56"/>
                  <a:gd name="T9" fmla="*/ 5 h 43"/>
                  <a:gd name="T10" fmla="*/ 53 w 56"/>
                  <a:gd name="T11" fmla="*/ 2 h 43"/>
                  <a:gd name="T12" fmla="*/ 51 w 56"/>
                  <a:gd name="T13" fmla="*/ 3 h 43"/>
                  <a:gd name="T14" fmla="*/ 48 w 56"/>
                  <a:gd name="T15" fmla="*/ 2 h 43"/>
                  <a:gd name="T16" fmla="*/ 45 w 56"/>
                  <a:gd name="T17" fmla="*/ 1 h 43"/>
                  <a:gd name="T18" fmla="*/ 43 w 56"/>
                  <a:gd name="T19" fmla="*/ 0 h 43"/>
                  <a:gd name="T20" fmla="*/ 40 w 56"/>
                  <a:gd name="T21" fmla="*/ 1 h 43"/>
                  <a:gd name="T22" fmla="*/ 38 w 56"/>
                  <a:gd name="T23" fmla="*/ 2 h 43"/>
                  <a:gd name="T24" fmla="*/ 36 w 56"/>
                  <a:gd name="T25" fmla="*/ 4 h 43"/>
                  <a:gd name="T26" fmla="*/ 34 w 56"/>
                  <a:gd name="T27" fmla="*/ 5 h 43"/>
                  <a:gd name="T28" fmla="*/ 32 w 56"/>
                  <a:gd name="T29" fmla="*/ 6 h 43"/>
                  <a:gd name="T30" fmla="*/ 30 w 56"/>
                  <a:gd name="T31" fmla="*/ 7 h 43"/>
                  <a:gd name="T32" fmla="*/ 28 w 56"/>
                  <a:gd name="T33" fmla="*/ 8 h 43"/>
                  <a:gd name="T34" fmla="*/ 26 w 56"/>
                  <a:gd name="T35" fmla="*/ 10 h 43"/>
                  <a:gd name="T36" fmla="*/ 24 w 56"/>
                  <a:gd name="T37" fmla="*/ 12 h 43"/>
                  <a:gd name="T38" fmla="*/ 22 w 56"/>
                  <a:gd name="T39" fmla="*/ 14 h 43"/>
                  <a:gd name="T40" fmla="*/ 20 w 56"/>
                  <a:gd name="T41" fmla="*/ 15 h 43"/>
                  <a:gd name="T42" fmla="*/ 17 w 56"/>
                  <a:gd name="T43" fmla="*/ 16 h 43"/>
                  <a:gd name="T44" fmla="*/ 15 w 56"/>
                  <a:gd name="T45" fmla="*/ 25 h 43"/>
                  <a:gd name="T46" fmla="*/ 14 w 56"/>
                  <a:gd name="T47" fmla="*/ 28 h 43"/>
                  <a:gd name="T48" fmla="*/ 13 w 56"/>
                  <a:gd name="T49" fmla="*/ 29 h 43"/>
                  <a:gd name="T50" fmla="*/ 11 w 56"/>
                  <a:gd name="T51" fmla="*/ 30 h 43"/>
                  <a:gd name="T52" fmla="*/ 4 w 56"/>
                  <a:gd name="T53" fmla="*/ 31 h 43"/>
                  <a:gd name="T54" fmla="*/ 2 w 56"/>
                  <a:gd name="T55" fmla="*/ 32 h 43"/>
                  <a:gd name="T56" fmla="*/ 0 w 56"/>
                  <a:gd name="T57" fmla="*/ 32 h 43"/>
                  <a:gd name="T58" fmla="*/ 1 w 56"/>
                  <a:gd name="T59" fmla="*/ 34 h 43"/>
                  <a:gd name="T60" fmla="*/ 1 w 56"/>
                  <a:gd name="T61" fmla="*/ 35 h 43"/>
                  <a:gd name="T62" fmla="*/ 2 w 56"/>
                  <a:gd name="T63" fmla="*/ 36 h 43"/>
                  <a:gd name="T64" fmla="*/ 4 w 56"/>
                  <a:gd name="T65" fmla="*/ 37 h 43"/>
                  <a:gd name="T66" fmla="*/ 4 w 56"/>
                  <a:gd name="T67" fmla="*/ 39 h 43"/>
                  <a:gd name="T68" fmla="*/ 5 w 56"/>
                  <a:gd name="T69" fmla="*/ 40 h 43"/>
                  <a:gd name="T70" fmla="*/ 7 w 56"/>
                  <a:gd name="T71" fmla="*/ 39 h 43"/>
                  <a:gd name="T72" fmla="*/ 7 w 56"/>
                  <a:gd name="T73" fmla="*/ 41 h 43"/>
                  <a:gd name="T74" fmla="*/ 8 w 56"/>
                  <a:gd name="T75" fmla="*/ 42 h 43"/>
                  <a:gd name="T76" fmla="*/ 9 w 56"/>
                  <a:gd name="T77" fmla="*/ 41 h 43"/>
                  <a:gd name="T78" fmla="*/ 10 w 56"/>
                  <a:gd name="T79" fmla="*/ 41 h 43"/>
                  <a:gd name="T80" fmla="*/ 11 w 56"/>
                  <a:gd name="T81" fmla="*/ 42 h 43"/>
                  <a:gd name="T82" fmla="*/ 13 w 56"/>
                  <a:gd name="T83" fmla="*/ 40 h 43"/>
                  <a:gd name="T84" fmla="*/ 14 w 56"/>
                  <a:gd name="T85" fmla="*/ 39 h 43"/>
                  <a:gd name="T86" fmla="*/ 15 w 56"/>
                  <a:gd name="T87" fmla="*/ 36 h 43"/>
                  <a:gd name="T88" fmla="*/ 17 w 56"/>
                  <a:gd name="T89" fmla="*/ 36 h 43"/>
                  <a:gd name="T90" fmla="*/ 20 w 56"/>
                  <a:gd name="T91" fmla="*/ 35 h 43"/>
                  <a:gd name="T92" fmla="*/ 21 w 56"/>
                  <a:gd name="T93" fmla="*/ 36 h 43"/>
                  <a:gd name="T94" fmla="*/ 23 w 56"/>
                  <a:gd name="T95" fmla="*/ 37 h 43"/>
                  <a:gd name="T96" fmla="*/ 24 w 56"/>
                  <a:gd name="T97" fmla="*/ 38 h 43"/>
                  <a:gd name="T98" fmla="*/ 26 w 56"/>
                  <a:gd name="T99" fmla="*/ 38 h 43"/>
                  <a:gd name="T100" fmla="*/ 27 w 56"/>
                  <a:gd name="T101" fmla="*/ 37 h 43"/>
                  <a:gd name="T102" fmla="*/ 29 w 56"/>
                  <a:gd name="T103" fmla="*/ 38 h 43"/>
                  <a:gd name="T104" fmla="*/ 31 w 56"/>
                  <a:gd name="T105" fmla="*/ 39 h 43"/>
                  <a:gd name="T106" fmla="*/ 34 w 56"/>
                  <a:gd name="T107" fmla="*/ 39 h 43"/>
                  <a:gd name="T108" fmla="*/ 35 w 56"/>
                  <a:gd name="T109" fmla="*/ 38 h 43"/>
                  <a:gd name="T110" fmla="*/ 37 w 56"/>
                  <a:gd name="T111" fmla="*/ 37 h 43"/>
                  <a:gd name="T112" fmla="*/ 42 w 56"/>
                  <a:gd name="T113" fmla="*/ 37 h 43"/>
                  <a:gd name="T114" fmla="*/ 43 w 56"/>
                  <a:gd name="T115" fmla="*/ 38 h 43"/>
                  <a:gd name="T116" fmla="*/ 44 w 56"/>
                  <a:gd name="T117" fmla="*/ 37 h 43"/>
                  <a:gd name="T118" fmla="*/ 45 w 56"/>
                  <a:gd name="T119" fmla="*/ 37 h 43"/>
                  <a:gd name="T120" fmla="*/ 47 w 56"/>
                  <a:gd name="T1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43">
                    <a:moveTo>
                      <a:pt x="47" y="34"/>
                    </a:move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2"/>
                      <a:pt x="48" y="32"/>
                    </a:cubicBezTo>
                    <a:cubicBezTo>
                      <a:pt x="48" y="32"/>
                      <a:pt x="48" y="32"/>
                      <a:pt x="48" y="32"/>
                    </a:cubicBezTo>
                    <a:cubicBezTo>
                      <a:pt x="48" y="32"/>
                      <a:pt x="48" y="32"/>
                      <a:pt x="48" y="32"/>
                    </a:cubicBezTo>
                    <a:cubicBezTo>
                      <a:pt x="49" y="32"/>
                      <a:pt x="49" y="32"/>
                      <a:pt x="49" y="32"/>
                    </a:cubicBezTo>
                    <a:cubicBezTo>
                      <a:pt x="48" y="32"/>
                      <a:pt x="48" y="32"/>
                      <a:pt x="48" y="32"/>
                    </a:cubicBezTo>
                    <a:cubicBezTo>
                      <a:pt x="48" y="32"/>
                      <a:pt x="48" y="32"/>
                      <a:pt x="48" y="32"/>
                    </a:cubicBezTo>
                    <a:cubicBezTo>
                      <a:pt x="48" y="32"/>
                      <a:pt x="48" y="32"/>
                      <a:pt x="48" y="32"/>
                    </a:cubicBezTo>
                    <a:cubicBezTo>
                      <a:pt x="48" y="32"/>
                      <a:pt x="48" y="32"/>
                      <a:pt x="48" y="32"/>
                    </a:cubicBezTo>
                    <a:cubicBezTo>
                      <a:pt x="49" y="31"/>
                      <a:pt x="49" y="31"/>
                      <a:pt x="49" y="31"/>
                    </a:cubicBezTo>
                    <a:cubicBezTo>
                      <a:pt x="49" y="31"/>
                      <a:pt x="49" y="31"/>
                      <a:pt x="49" y="31"/>
                    </a:cubicBezTo>
                    <a:cubicBezTo>
                      <a:pt x="49" y="31"/>
                      <a:pt x="49" y="31"/>
                      <a:pt x="49" y="31"/>
                    </a:cubicBezTo>
                    <a:cubicBezTo>
                      <a:pt x="49" y="31"/>
                      <a:pt x="49" y="31"/>
                      <a:pt x="49" y="31"/>
                    </a:cubicBezTo>
                    <a:cubicBezTo>
                      <a:pt x="49" y="30"/>
                      <a:pt x="49" y="30"/>
                      <a:pt x="49" y="30"/>
                    </a:cubicBezTo>
                    <a:cubicBezTo>
                      <a:pt x="50" y="30"/>
                      <a:pt x="50" y="30"/>
                      <a:pt x="50" y="30"/>
                    </a:cubicBezTo>
                    <a:cubicBezTo>
                      <a:pt x="50" y="30"/>
                      <a:pt x="50" y="30"/>
                      <a:pt x="50" y="30"/>
                    </a:cubicBezTo>
                    <a:cubicBezTo>
                      <a:pt x="50" y="29"/>
                      <a:pt x="50" y="29"/>
                      <a:pt x="50" y="29"/>
                    </a:cubicBezTo>
                    <a:cubicBezTo>
                      <a:pt x="51" y="28"/>
                      <a:pt x="51" y="28"/>
                      <a:pt x="51" y="28"/>
                    </a:cubicBezTo>
                    <a:cubicBezTo>
                      <a:pt x="51" y="28"/>
                      <a:pt x="51" y="28"/>
                      <a:pt x="51" y="28"/>
                    </a:cubicBezTo>
                    <a:cubicBezTo>
                      <a:pt x="51" y="28"/>
                      <a:pt x="51" y="28"/>
                      <a:pt x="51" y="28"/>
                    </a:cubicBezTo>
                    <a:cubicBezTo>
                      <a:pt x="51" y="28"/>
                      <a:pt x="51" y="28"/>
                      <a:pt x="51" y="28"/>
                    </a:cubicBezTo>
                    <a:cubicBezTo>
                      <a:pt x="52" y="27"/>
                      <a:pt x="52" y="27"/>
                      <a:pt x="52" y="27"/>
                    </a:cubicBezTo>
                    <a:cubicBezTo>
                      <a:pt x="52" y="27"/>
                      <a:pt x="52" y="27"/>
                      <a:pt x="52" y="27"/>
                    </a:cubicBezTo>
                    <a:cubicBezTo>
                      <a:pt x="53" y="26"/>
                      <a:pt x="53" y="26"/>
                      <a:pt x="53" y="26"/>
                    </a:cubicBezTo>
                    <a:cubicBezTo>
                      <a:pt x="53" y="26"/>
                      <a:pt x="53" y="26"/>
                      <a:pt x="53" y="26"/>
                    </a:cubicBezTo>
                    <a:cubicBezTo>
                      <a:pt x="54" y="26"/>
                      <a:pt x="54" y="26"/>
                      <a:pt x="54" y="26"/>
                    </a:cubicBezTo>
                    <a:cubicBezTo>
                      <a:pt x="55" y="25"/>
                      <a:pt x="55" y="25"/>
                      <a:pt x="55" y="25"/>
                    </a:cubicBezTo>
                    <a:cubicBezTo>
                      <a:pt x="55" y="24"/>
                      <a:pt x="55" y="24"/>
                      <a:pt x="55" y="24"/>
                    </a:cubicBezTo>
                    <a:cubicBezTo>
                      <a:pt x="55" y="24"/>
                      <a:pt x="55" y="24"/>
                      <a:pt x="55" y="24"/>
                    </a:cubicBezTo>
                    <a:cubicBezTo>
                      <a:pt x="55" y="21"/>
                      <a:pt x="55" y="21"/>
                      <a:pt x="55" y="21"/>
                    </a:cubicBezTo>
                    <a:cubicBezTo>
                      <a:pt x="55" y="19"/>
                      <a:pt x="55" y="19"/>
                      <a:pt x="55" y="19"/>
                    </a:cubicBezTo>
                    <a:cubicBezTo>
                      <a:pt x="55" y="19"/>
                      <a:pt x="55" y="19"/>
                      <a:pt x="55" y="19"/>
                    </a:cubicBezTo>
                    <a:cubicBezTo>
                      <a:pt x="55" y="17"/>
                      <a:pt x="55" y="17"/>
                      <a:pt x="55" y="17"/>
                    </a:cubicBezTo>
                    <a:cubicBezTo>
                      <a:pt x="55" y="17"/>
                      <a:pt x="55" y="17"/>
                      <a:pt x="55" y="17"/>
                    </a:cubicBezTo>
                    <a:cubicBezTo>
                      <a:pt x="55" y="17"/>
                      <a:pt x="55" y="17"/>
                      <a:pt x="55" y="17"/>
                    </a:cubicBezTo>
                    <a:cubicBezTo>
                      <a:pt x="55" y="16"/>
                      <a:pt x="55" y="16"/>
                      <a:pt x="55" y="16"/>
                    </a:cubicBezTo>
                    <a:cubicBezTo>
                      <a:pt x="55" y="16"/>
                      <a:pt x="55" y="16"/>
                      <a:pt x="55" y="16"/>
                    </a:cubicBezTo>
                    <a:cubicBezTo>
                      <a:pt x="55" y="15"/>
                      <a:pt x="55" y="15"/>
                      <a:pt x="55" y="15"/>
                    </a:cubicBezTo>
                    <a:cubicBezTo>
                      <a:pt x="55" y="13"/>
                      <a:pt x="55" y="13"/>
                      <a:pt x="55" y="13"/>
                    </a:cubicBezTo>
                    <a:cubicBezTo>
                      <a:pt x="55" y="13"/>
                      <a:pt x="55" y="13"/>
                      <a:pt x="55" y="13"/>
                    </a:cubicBezTo>
                    <a:cubicBezTo>
                      <a:pt x="56" y="13"/>
                      <a:pt x="56" y="13"/>
                      <a:pt x="56" y="13"/>
                    </a:cubicBezTo>
                    <a:cubicBezTo>
                      <a:pt x="56" y="13"/>
                      <a:pt x="56" y="13"/>
                      <a:pt x="56" y="13"/>
                    </a:cubicBezTo>
                    <a:cubicBezTo>
                      <a:pt x="56" y="12"/>
                      <a:pt x="56" y="12"/>
                      <a:pt x="56" y="12"/>
                    </a:cubicBezTo>
                    <a:cubicBezTo>
                      <a:pt x="56" y="12"/>
                      <a:pt x="56" y="12"/>
                      <a:pt x="56" y="12"/>
                    </a:cubicBezTo>
                    <a:cubicBezTo>
                      <a:pt x="56" y="12"/>
                      <a:pt x="56"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5" y="9"/>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7"/>
                      <a:pt x="54" y="7"/>
                      <a:pt x="54" y="7"/>
                    </a:cubicBezTo>
                    <a:cubicBezTo>
                      <a:pt x="53" y="7"/>
                      <a:pt x="53" y="7"/>
                      <a:pt x="53" y="7"/>
                    </a:cubicBezTo>
                    <a:cubicBezTo>
                      <a:pt x="53" y="5"/>
                      <a:pt x="53" y="5"/>
                      <a:pt x="53" y="5"/>
                    </a:cubicBezTo>
                    <a:cubicBezTo>
                      <a:pt x="53" y="5"/>
                      <a:pt x="53" y="5"/>
                      <a:pt x="53" y="5"/>
                    </a:cubicBezTo>
                    <a:cubicBezTo>
                      <a:pt x="53" y="5"/>
                      <a:pt x="53" y="5"/>
                      <a:pt x="53" y="5"/>
                    </a:cubicBezTo>
                    <a:cubicBezTo>
                      <a:pt x="53" y="5"/>
                      <a:pt x="53" y="5"/>
                      <a:pt x="53" y="5"/>
                    </a:cubicBezTo>
                    <a:cubicBezTo>
                      <a:pt x="53" y="5"/>
                      <a:pt x="53" y="5"/>
                      <a:pt x="53" y="5"/>
                    </a:cubicBezTo>
                    <a:cubicBezTo>
                      <a:pt x="53" y="4"/>
                      <a:pt x="53" y="4"/>
                      <a:pt x="53" y="4"/>
                    </a:cubicBezTo>
                    <a:cubicBezTo>
                      <a:pt x="53" y="4"/>
                      <a:pt x="53" y="4"/>
                      <a:pt x="53" y="4"/>
                    </a:cubicBezTo>
                    <a:cubicBezTo>
                      <a:pt x="53" y="4"/>
                      <a:pt x="53" y="4"/>
                      <a:pt x="53" y="4"/>
                    </a:cubicBezTo>
                    <a:cubicBezTo>
                      <a:pt x="53" y="4"/>
                      <a:pt x="53" y="4"/>
                      <a:pt x="53" y="4"/>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3"/>
                      <a:pt x="53" y="3"/>
                      <a:pt x="53" y="3"/>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3" y="2"/>
                      <a:pt x="53" y="2"/>
                      <a:pt x="53"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2" y="2"/>
                      <a:pt x="52" y="2"/>
                      <a:pt x="52" y="2"/>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9" y="3"/>
                      <a:pt x="49" y="3"/>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9" y="2"/>
                      <a:pt x="49" y="2"/>
                      <a:pt x="49" y="2"/>
                    </a:cubicBezTo>
                    <a:cubicBezTo>
                      <a:pt x="48" y="2"/>
                      <a:pt x="48" y="2"/>
                      <a:pt x="48" y="2"/>
                    </a:cubicBezTo>
                    <a:cubicBezTo>
                      <a:pt x="48" y="2"/>
                      <a:pt x="48" y="2"/>
                      <a:pt x="48" y="2"/>
                    </a:cubicBezTo>
                    <a:cubicBezTo>
                      <a:pt x="48" y="2"/>
                      <a:pt x="48" y="2"/>
                      <a:pt x="48" y="2"/>
                    </a:cubicBezTo>
                    <a:cubicBezTo>
                      <a:pt x="48" y="1"/>
                      <a:pt x="48" y="1"/>
                      <a:pt x="48" y="1"/>
                    </a:cubicBezTo>
                    <a:cubicBezTo>
                      <a:pt x="48" y="1"/>
                      <a:pt x="48" y="1"/>
                      <a:pt x="48" y="1"/>
                    </a:cubicBezTo>
                    <a:cubicBezTo>
                      <a:pt x="48" y="1"/>
                      <a:pt x="48" y="1"/>
                      <a:pt x="48" y="1"/>
                    </a:cubicBezTo>
                    <a:cubicBezTo>
                      <a:pt x="48" y="1"/>
                      <a:pt x="48" y="1"/>
                      <a:pt x="48"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5" y="1"/>
                      <a:pt x="45" y="1"/>
                      <a:pt x="45" y="1"/>
                    </a:cubicBezTo>
                    <a:cubicBezTo>
                      <a:pt x="45" y="1"/>
                      <a:pt x="45" y="1"/>
                      <a:pt x="45" y="1"/>
                    </a:cubicBezTo>
                    <a:cubicBezTo>
                      <a:pt x="45" y="1"/>
                      <a:pt x="45" y="1"/>
                      <a:pt x="45" y="1"/>
                    </a:cubicBezTo>
                    <a:cubicBezTo>
                      <a:pt x="45" y="1"/>
                      <a:pt x="45" y="1"/>
                      <a:pt x="45" y="1"/>
                    </a:cubicBezTo>
                    <a:cubicBezTo>
                      <a:pt x="45" y="1"/>
                      <a:pt x="45" y="1"/>
                      <a:pt x="45" y="1"/>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2" y="0"/>
                      <a:pt x="42" y="0"/>
                      <a:pt x="42" y="0"/>
                    </a:cubicBezTo>
                    <a:cubicBezTo>
                      <a:pt x="41" y="0"/>
                      <a:pt x="41" y="0"/>
                      <a:pt x="41" y="0"/>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4" y="4"/>
                      <a:pt x="34" y="4"/>
                      <a:pt x="34" y="4"/>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6"/>
                      <a:pt x="33" y="6"/>
                      <a:pt x="33" y="6"/>
                    </a:cubicBezTo>
                    <a:cubicBezTo>
                      <a:pt x="33" y="6"/>
                      <a:pt x="33" y="6"/>
                      <a:pt x="33"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5" y="25"/>
                      <a:pt x="15" y="25"/>
                      <a:pt x="15" y="25"/>
                    </a:cubicBezTo>
                    <a:cubicBezTo>
                      <a:pt x="15" y="25"/>
                      <a:pt x="15" y="25"/>
                      <a:pt x="15" y="25"/>
                    </a:cubicBezTo>
                    <a:cubicBezTo>
                      <a:pt x="15" y="26"/>
                      <a:pt x="15" y="26"/>
                      <a:pt x="15"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7" y="30"/>
                      <a:pt x="7" y="30"/>
                      <a:pt x="7" y="30"/>
                    </a:cubicBezTo>
                    <a:cubicBezTo>
                      <a:pt x="7" y="30"/>
                      <a:pt x="7" y="30"/>
                      <a:pt x="7" y="30"/>
                    </a:cubicBezTo>
                    <a:cubicBezTo>
                      <a:pt x="6" y="30"/>
                      <a:pt x="6" y="30"/>
                      <a:pt x="6"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1" y="32"/>
                      <a:pt x="1" y="32"/>
                      <a:pt x="1" y="32"/>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0" y="32"/>
                    </a:cubicBezTo>
                    <a:cubicBezTo>
                      <a:pt x="0" y="32"/>
                      <a:pt x="0" y="32"/>
                      <a:pt x="1" y="32"/>
                    </a:cubicBezTo>
                    <a:cubicBezTo>
                      <a:pt x="1" y="32"/>
                      <a:pt x="1" y="32"/>
                      <a:pt x="0" y="32"/>
                    </a:cubicBezTo>
                    <a:cubicBezTo>
                      <a:pt x="0" y="32"/>
                      <a:pt x="0" y="32"/>
                      <a:pt x="0" y="32"/>
                    </a:cubicBezTo>
                    <a:cubicBezTo>
                      <a:pt x="0" y="32"/>
                      <a:pt x="0" y="32"/>
                      <a:pt x="0" y="32"/>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6" y="40"/>
                      <a:pt x="6" y="40"/>
                      <a:pt x="6" y="40"/>
                    </a:cubicBezTo>
                    <a:cubicBezTo>
                      <a:pt x="6" y="40"/>
                      <a:pt x="6" y="40"/>
                      <a:pt x="6" y="40"/>
                    </a:cubicBezTo>
                    <a:cubicBezTo>
                      <a:pt x="6" y="40"/>
                      <a:pt x="6" y="40"/>
                      <a:pt x="6" y="40"/>
                    </a:cubicBezTo>
                    <a:cubicBezTo>
                      <a:pt x="6" y="40"/>
                      <a:pt x="6" y="40"/>
                      <a:pt x="6" y="40"/>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40"/>
                      <a:pt x="7" y="40"/>
                      <a:pt x="7" y="40"/>
                    </a:cubicBezTo>
                    <a:cubicBezTo>
                      <a:pt x="7" y="40"/>
                      <a:pt x="7" y="40"/>
                      <a:pt x="7" y="40"/>
                    </a:cubicBezTo>
                    <a:cubicBezTo>
                      <a:pt x="7" y="40"/>
                      <a:pt x="7" y="40"/>
                      <a:pt x="7" y="40"/>
                    </a:cubicBezTo>
                    <a:cubicBezTo>
                      <a:pt x="7" y="40"/>
                      <a:pt x="7" y="40"/>
                      <a:pt x="7"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2"/>
                      <a:pt x="8" y="42"/>
                      <a:pt x="8" y="42"/>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1" y="41"/>
                      <a:pt x="11" y="41"/>
                      <a:pt x="11" y="41"/>
                    </a:cubicBezTo>
                    <a:cubicBezTo>
                      <a:pt x="11" y="41"/>
                      <a:pt x="11" y="41"/>
                      <a:pt x="11" y="41"/>
                    </a:cubicBezTo>
                    <a:cubicBezTo>
                      <a:pt x="11" y="41"/>
                      <a:pt x="11" y="41"/>
                      <a:pt x="11" y="41"/>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1" y="42"/>
                      <a:pt x="11" y="42"/>
                      <a:pt x="11" y="42"/>
                    </a:cubicBezTo>
                    <a:cubicBezTo>
                      <a:pt x="12" y="42"/>
                      <a:pt x="12" y="42"/>
                      <a:pt x="12" y="42"/>
                    </a:cubicBezTo>
                    <a:cubicBezTo>
                      <a:pt x="12" y="42"/>
                      <a:pt x="12" y="42"/>
                      <a:pt x="12" y="42"/>
                    </a:cubicBezTo>
                    <a:cubicBezTo>
                      <a:pt x="12" y="43"/>
                      <a:pt x="12" y="43"/>
                      <a:pt x="12" y="43"/>
                    </a:cubicBezTo>
                    <a:cubicBezTo>
                      <a:pt x="12" y="43"/>
                      <a:pt x="12" y="43"/>
                      <a:pt x="12" y="43"/>
                    </a:cubicBezTo>
                    <a:cubicBezTo>
                      <a:pt x="12" y="43"/>
                      <a:pt x="12" y="43"/>
                      <a:pt x="12" y="43"/>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2"/>
                      <a:pt x="12" y="42"/>
                      <a:pt x="12" y="42"/>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8"/>
                      <a:pt x="14" y="38"/>
                      <a:pt x="14" y="38"/>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5"/>
                      <a:pt x="18" y="35"/>
                      <a:pt x="18" y="35"/>
                    </a:cubicBezTo>
                    <a:cubicBezTo>
                      <a:pt x="18" y="35"/>
                      <a:pt x="18" y="35"/>
                      <a:pt x="18" y="35"/>
                    </a:cubicBezTo>
                    <a:cubicBezTo>
                      <a:pt x="18" y="35"/>
                      <a:pt x="18" y="35"/>
                      <a:pt x="18"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5"/>
                      <a:pt x="20" y="35"/>
                      <a:pt x="20" y="35"/>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3" y="37"/>
                      <a:pt x="23" y="37"/>
                      <a:pt x="23" y="37"/>
                    </a:cubicBezTo>
                    <a:cubicBezTo>
                      <a:pt x="24" y="37"/>
                      <a:pt x="24" y="37"/>
                      <a:pt x="24" y="37"/>
                    </a:cubicBezTo>
                    <a:cubicBezTo>
                      <a:pt x="24" y="37"/>
                      <a:pt x="24" y="37"/>
                      <a:pt x="24" y="37"/>
                    </a:cubicBezTo>
                    <a:cubicBezTo>
                      <a:pt x="24" y="37"/>
                      <a:pt x="24" y="37"/>
                      <a:pt x="24" y="37"/>
                    </a:cubicBezTo>
                    <a:cubicBezTo>
                      <a:pt x="24" y="37"/>
                      <a:pt x="24" y="37"/>
                      <a:pt x="24" y="37"/>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7"/>
                      <a:pt x="28" y="37"/>
                      <a:pt x="28" y="37"/>
                    </a:cubicBezTo>
                    <a:cubicBezTo>
                      <a:pt x="28" y="37"/>
                      <a:pt x="28" y="37"/>
                      <a:pt x="28"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3" y="39"/>
                      <a:pt x="33" y="39"/>
                      <a:pt x="33"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7"/>
                      <a:pt x="35" y="37"/>
                      <a:pt x="35" y="37"/>
                    </a:cubicBezTo>
                    <a:cubicBezTo>
                      <a:pt x="35" y="37"/>
                      <a:pt x="35" y="37"/>
                      <a:pt x="35"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7" y="37"/>
                      <a:pt x="37" y="37"/>
                      <a:pt x="37"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2" y="38"/>
                      <a:pt x="42" y="38"/>
                    </a:cubicBezTo>
                    <a:cubicBezTo>
                      <a:pt x="42"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3" y="38"/>
                      <a:pt x="43" y="38"/>
                      <a:pt x="43"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8"/>
                      <a:pt x="44" y="38"/>
                      <a:pt x="44" y="38"/>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7" y="34"/>
                      <a:pt x="47" y="34"/>
                      <a:pt x="47"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0" name="Freeform 308"/>
              <p:cNvSpPr/>
              <p:nvPr/>
            </p:nvSpPr>
            <p:spPr bwMode="auto">
              <a:xfrm>
                <a:off x="3508" y="2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1" name="Freeform 309"/>
              <p:cNvSpPr>
                <a:spLocks noEditPoints="1"/>
              </p:cNvSpPr>
              <p:nvPr/>
            </p:nvSpPr>
            <p:spPr bwMode="auto">
              <a:xfrm>
                <a:off x="3503" y="2102"/>
                <a:ext cx="73" cy="142"/>
              </a:xfrm>
              <a:custGeom>
                <a:avLst/>
                <a:gdLst>
                  <a:gd name="T0" fmla="*/ 7 w 28"/>
                  <a:gd name="T1" fmla="*/ 51 h 54"/>
                  <a:gd name="T2" fmla="*/ 27 w 28"/>
                  <a:gd name="T3" fmla="*/ 17 h 54"/>
                  <a:gd name="T4" fmla="*/ 25 w 28"/>
                  <a:gd name="T5" fmla="*/ 15 h 54"/>
                  <a:gd name="T6" fmla="*/ 25 w 28"/>
                  <a:gd name="T7" fmla="*/ 11 h 54"/>
                  <a:gd name="T8" fmla="*/ 24 w 28"/>
                  <a:gd name="T9" fmla="*/ 10 h 54"/>
                  <a:gd name="T10" fmla="*/ 23 w 28"/>
                  <a:gd name="T11" fmla="*/ 9 h 54"/>
                  <a:gd name="T12" fmla="*/ 20 w 28"/>
                  <a:gd name="T13" fmla="*/ 8 h 54"/>
                  <a:gd name="T14" fmla="*/ 19 w 28"/>
                  <a:gd name="T15" fmla="*/ 9 h 54"/>
                  <a:gd name="T16" fmla="*/ 18 w 28"/>
                  <a:gd name="T17" fmla="*/ 10 h 54"/>
                  <a:gd name="T18" fmla="*/ 16 w 28"/>
                  <a:gd name="T19" fmla="*/ 9 h 54"/>
                  <a:gd name="T20" fmla="*/ 14 w 28"/>
                  <a:gd name="T21" fmla="*/ 10 h 54"/>
                  <a:gd name="T22" fmla="*/ 13 w 28"/>
                  <a:gd name="T23" fmla="*/ 11 h 54"/>
                  <a:gd name="T24" fmla="*/ 12 w 28"/>
                  <a:gd name="T25" fmla="*/ 10 h 54"/>
                  <a:gd name="T26" fmla="*/ 12 w 28"/>
                  <a:gd name="T27" fmla="*/ 8 h 54"/>
                  <a:gd name="T28" fmla="*/ 13 w 28"/>
                  <a:gd name="T29" fmla="*/ 6 h 54"/>
                  <a:gd name="T30" fmla="*/ 12 w 28"/>
                  <a:gd name="T31" fmla="*/ 4 h 54"/>
                  <a:gd name="T32" fmla="*/ 10 w 28"/>
                  <a:gd name="T33" fmla="*/ 4 h 54"/>
                  <a:gd name="T34" fmla="*/ 10 w 28"/>
                  <a:gd name="T35" fmla="*/ 2 h 54"/>
                  <a:gd name="T36" fmla="*/ 9 w 28"/>
                  <a:gd name="T37" fmla="*/ 1 h 54"/>
                  <a:gd name="T38" fmla="*/ 7 w 28"/>
                  <a:gd name="T39" fmla="*/ 1 h 54"/>
                  <a:gd name="T40" fmla="*/ 6 w 28"/>
                  <a:gd name="T41" fmla="*/ 2 h 54"/>
                  <a:gd name="T42" fmla="*/ 4 w 28"/>
                  <a:gd name="T43" fmla="*/ 3 h 54"/>
                  <a:gd name="T44" fmla="*/ 2 w 28"/>
                  <a:gd name="T45" fmla="*/ 3 h 54"/>
                  <a:gd name="T46" fmla="*/ 1 w 28"/>
                  <a:gd name="T47" fmla="*/ 5 h 54"/>
                  <a:gd name="T48" fmla="*/ 0 w 28"/>
                  <a:gd name="T49" fmla="*/ 7 h 54"/>
                  <a:gd name="T50" fmla="*/ 1 w 28"/>
                  <a:gd name="T51" fmla="*/ 9 h 54"/>
                  <a:gd name="T52" fmla="*/ 1 w 28"/>
                  <a:gd name="T53" fmla="*/ 10 h 54"/>
                  <a:gd name="T54" fmla="*/ 2 w 28"/>
                  <a:gd name="T55" fmla="*/ 12 h 54"/>
                  <a:gd name="T56" fmla="*/ 3 w 28"/>
                  <a:gd name="T57" fmla="*/ 13 h 54"/>
                  <a:gd name="T58" fmla="*/ 4 w 28"/>
                  <a:gd name="T59" fmla="*/ 15 h 54"/>
                  <a:gd name="T60" fmla="*/ 5 w 28"/>
                  <a:gd name="T61" fmla="*/ 16 h 54"/>
                  <a:gd name="T62" fmla="*/ 4 w 28"/>
                  <a:gd name="T63" fmla="*/ 17 h 54"/>
                  <a:gd name="T64" fmla="*/ 3 w 28"/>
                  <a:gd name="T65" fmla="*/ 19 h 54"/>
                  <a:gd name="T66" fmla="*/ 3 w 28"/>
                  <a:gd name="T67" fmla="*/ 21 h 54"/>
                  <a:gd name="T68" fmla="*/ 4 w 28"/>
                  <a:gd name="T69" fmla="*/ 23 h 54"/>
                  <a:gd name="T70" fmla="*/ 5 w 28"/>
                  <a:gd name="T71" fmla="*/ 24 h 54"/>
                  <a:gd name="T72" fmla="*/ 6 w 28"/>
                  <a:gd name="T73" fmla="*/ 27 h 54"/>
                  <a:gd name="T74" fmla="*/ 7 w 28"/>
                  <a:gd name="T75" fmla="*/ 30 h 54"/>
                  <a:gd name="T76" fmla="*/ 7 w 28"/>
                  <a:gd name="T77" fmla="*/ 32 h 54"/>
                  <a:gd name="T78" fmla="*/ 6 w 28"/>
                  <a:gd name="T79" fmla="*/ 34 h 54"/>
                  <a:gd name="T80" fmla="*/ 5 w 28"/>
                  <a:gd name="T81" fmla="*/ 36 h 54"/>
                  <a:gd name="T82" fmla="*/ 4 w 28"/>
                  <a:gd name="T83" fmla="*/ 37 h 54"/>
                  <a:gd name="T84" fmla="*/ 4 w 28"/>
                  <a:gd name="T85" fmla="*/ 45 h 54"/>
                  <a:gd name="T86" fmla="*/ 10 w 28"/>
                  <a:gd name="T87" fmla="*/ 50 h 54"/>
                  <a:gd name="T88" fmla="*/ 11 w 28"/>
                  <a:gd name="T89" fmla="*/ 51 h 54"/>
                  <a:gd name="T90" fmla="*/ 13 w 28"/>
                  <a:gd name="T91" fmla="*/ 52 h 54"/>
                  <a:gd name="T92" fmla="*/ 13 w 28"/>
                  <a:gd name="T93" fmla="*/ 54 h 54"/>
                  <a:gd name="T94" fmla="*/ 15 w 28"/>
                  <a:gd name="T95" fmla="*/ 53 h 54"/>
                  <a:gd name="T96" fmla="*/ 16 w 28"/>
                  <a:gd name="T97" fmla="*/ 52 h 54"/>
                  <a:gd name="T98" fmla="*/ 7 w 28"/>
                  <a:gd name="T99" fmla="*/ 41 h 54"/>
                  <a:gd name="T100" fmla="*/ 18 w 28"/>
                  <a:gd name="T101" fmla="*/ 31 h 54"/>
                  <a:gd name="T102" fmla="*/ 18 w 28"/>
                  <a:gd name="T103" fmla="*/ 29 h 54"/>
                  <a:gd name="T104" fmla="*/ 17 w 28"/>
                  <a:gd name="T105" fmla="*/ 27 h 54"/>
                  <a:gd name="T106" fmla="*/ 17 w 28"/>
                  <a:gd name="T107" fmla="*/ 25 h 54"/>
                  <a:gd name="T108" fmla="*/ 19 w 28"/>
                  <a:gd name="T109" fmla="*/ 23 h 54"/>
                  <a:gd name="T110" fmla="*/ 21 w 28"/>
                  <a:gd name="T111" fmla="*/ 22 h 54"/>
                  <a:gd name="T112" fmla="*/ 23 w 28"/>
                  <a:gd name="T113" fmla="*/ 22 h 54"/>
                  <a:gd name="T114" fmla="*/ 25 w 28"/>
                  <a:gd name="T115" fmla="*/ 22 h 54"/>
                  <a:gd name="T116" fmla="*/ 27 w 28"/>
                  <a:gd name="T117" fmla="*/ 22 h 54"/>
                  <a:gd name="T118" fmla="*/ 28 w 28"/>
                  <a:gd name="T119" fmla="*/ 21 h 54"/>
                  <a:gd name="T120" fmla="*/ 28 w 28"/>
                  <a:gd name="T121"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54">
                    <a:moveTo>
                      <a:pt x="17" y="31"/>
                    </a:moveTo>
                    <a:cubicBezTo>
                      <a:pt x="17" y="31"/>
                      <a:pt x="17" y="31"/>
                      <a:pt x="17" y="31"/>
                    </a:cubicBezTo>
                    <a:cubicBezTo>
                      <a:pt x="17" y="31"/>
                      <a:pt x="17" y="31"/>
                      <a:pt x="17" y="31"/>
                    </a:cubicBezTo>
                    <a:cubicBezTo>
                      <a:pt x="17" y="31"/>
                      <a:pt x="17" y="31"/>
                      <a:pt x="17" y="31"/>
                    </a:cubicBezTo>
                    <a:close/>
                    <a:moveTo>
                      <a:pt x="4" y="45"/>
                    </a:moveTo>
                    <a:cubicBezTo>
                      <a:pt x="4" y="45"/>
                      <a:pt x="4" y="45"/>
                      <a:pt x="4" y="45"/>
                    </a:cubicBezTo>
                    <a:cubicBezTo>
                      <a:pt x="4" y="45"/>
                      <a:pt x="4" y="45"/>
                      <a:pt x="4" y="45"/>
                    </a:cubicBezTo>
                    <a:cubicBezTo>
                      <a:pt x="4" y="45"/>
                      <a:pt x="4" y="45"/>
                      <a:pt x="4" y="45"/>
                    </a:cubicBezTo>
                    <a:close/>
                    <a:moveTo>
                      <a:pt x="3" y="46"/>
                    </a:moveTo>
                    <a:cubicBezTo>
                      <a:pt x="3" y="46"/>
                      <a:pt x="3" y="46"/>
                      <a:pt x="3" y="46"/>
                    </a:cubicBezTo>
                    <a:cubicBezTo>
                      <a:pt x="3" y="46"/>
                      <a:pt x="3" y="46"/>
                      <a:pt x="3" y="46"/>
                    </a:cubicBezTo>
                    <a:cubicBezTo>
                      <a:pt x="3" y="46"/>
                      <a:pt x="3" y="45"/>
                      <a:pt x="3" y="45"/>
                    </a:cubicBezTo>
                    <a:cubicBezTo>
                      <a:pt x="2" y="45"/>
                      <a:pt x="2" y="46"/>
                      <a:pt x="3" y="46"/>
                    </a:cubicBezTo>
                    <a:close/>
                    <a:moveTo>
                      <a:pt x="5" y="47"/>
                    </a:moveTo>
                    <a:cubicBezTo>
                      <a:pt x="5" y="47"/>
                      <a:pt x="5" y="47"/>
                      <a:pt x="5" y="48"/>
                    </a:cubicBezTo>
                    <a:cubicBezTo>
                      <a:pt x="5" y="47"/>
                      <a:pt x="5" y="47"/>
                      <a:pt x="5" y="47"/>
                    </a:cubicBezTo>
                    <a:close/>
                    <a:moveTo>
                      <a:pt x="4" y="46"/>
                    </a:moveTo>
                    <a:cubicBezTo>
                      <a:pt x="4" y="46"/>
                      <a:pt x="4" y="46"/>
                      <a:pt x="4" y="46"/>
                    </a:cubicBezTo>
                    <a:cubicBezTo>
                      <a:pt x="4" y="46"/>
                      <a:pt x="4" y="46"/>
                      <a:pt x="4" y="46"/>
                    </a:cubicBezTo>
                    <a:close/>
                    <a:moveTo>
                      <a:pt x="7" y="51"/>
                    </a:moveTo>
                    <a:cubicBezTo>
                      <a:pt x="7" y="52"/>
                      <a:pt x="9" y="52"/>
                      <a:pt x="8" y="51"/>
                    </a:cubicBezTo>
                    <a:cubicBezTo>
                      <a:pt x="8" y="51"/>
                      <a:pt x="8" y="51"/>
                      <a:pt x="7" y="51"/>
                    </a:cubicBezTo>
                    <a:close/>
                    <a:moveTo>
                      <a:pt x="9" y="39"/>
                    </a:moveTo>
                    <a:cubicBezTo>
                      <a:pt x="9" y="39"/>
                      <a:pt x="9" y="39"/>
                      <a:pt x="9" y="40"/>
                    </a:cubicBezTo>
                    <a:cubicBezTo>
                      <a:pt x="9" y="39"/>
                      <a:pt x="9" y="39"/>
                      <a:pt x="9" y="39"/>
                    </a:cubicBezTo>
                    <a:close/>
                    <a:moveTo>
                      <a:pt x="28" y="18"/>
                    </a:move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3"/>
                      <a:pt x="12" y="3"/>
                      <a:pt x="12" y="3"/>
                    </a:cubicBezTo>
                    <a:cubicBezTo>
                      <a:pt x="12" y="4"/>
                      <a:pt x="12" y="4"/>
                      <a:pt x="12" y="4"/>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19"/>
                      <a:pt x="3" y="19"/>
                    </a:cubicBezTo>
                    <a:cubicBezTo>
                      <a:pt x="3" y="19"/>
                      <a:pt x="3" y="19"/>
                      <a:pt x="3" y="19"/>
                    </a:cubicBezTo>
                    <a:cubicBezTo>
                      <a:pt x="3" y="19"/>
                      <a:pt x="3" y="19"/>
                      <a:pt x="3" y="19"/>
                    </a:cubicBezTo>
                    <a:cubicBezTo>
                      <a:pt x="3" y="19"/>
                      <a:pt x="3" y="19"/>
                      <a:pt x="3"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8"/>
                      <a:pt x="6" y="28"/>
                    </a:cubicBezTo>
                    <a:cubicBezTo>
                      <a:pt x="6" y="28"/>
                      <a:pt x="6" y="28"/>
                      <a:pt x="6" y="28"/>
                    </a:cubicBezTo>
                    <a:cubicBezTo>
                      <a:pt x="6" y="28"/>
                      <a:pt x="6" y="28"/>
                      <a:pt x="6" y="28"/>
                    </a:cubicBezTo>
                    <a:cubicBezTo>
                      <a:pt x="6" y="28"/>
                      <a:pt x="6" y="28"/>
                      <a:pt x="6" y="28"/>
                    </a:cubicBezTo>
                    <a:cubicBezTo>
                      <a:pt x="6" y="28"/>
                      <a:pt x="6" y="28"/>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9"/>
                      <a:pt x="4" y="39"/>
                    </a:cubicBezTo>
                    <a:cubicBezTo>
                      <a:pt x="3" y="40"/>
                      <a:pt x="3" y="40"/>
                      <a:pt x="3" y="41"/>
                    </a:cubicBezTo>
                    <a:cubicBezTo>
                      <a:pt x="3" y="41"/>
                      <a:pt x="3" y="42"/>
                      <a:pt x="3" y="42"/>
                    </a:cubicBezTo>
                    <a:cubicBezTo>
                      <a:pt x="3" y="42"/>
                      <a:pt x="3" y="42"/>
                      <a:pt x="3" y="42"/>
                    </a:cubicBezTo>
                    <a:cubicBezTo>
                      <a:pt x="3" y="42"/>
                      <a:pt x="3" y="42"/>
                      <a:pt x="2" y="42"/>
                    </a:cubicBezTo>
                    <a:cubicBezTo>
                      <a:pt x="3" y="42"/>
                      <a:pt x="3" y="42"/>
                      <a:pt x="3" y="42"/>
                    </a:cubicBezTo>
                    <a:cubicBezTo>
                      <a:pt x="3" y="42"/>
                      <a:pt x="3" y="42"/>
                      <a:pt x="2" y="43"/>
                    </a:cubicBezTo>
                    <a:cubicBezTo>
                      <a:pt x="2" y="43"/>
                      <a:pt x="2" y="43"/>
                      <a:pt x="2" y="44"/>
                    </a:cubicBezTo>
                    <a:cubicBezTo>
                      <a:pt x="2" y="44"/>
                      <a:pt x="2" y="44"/>
                      <a:pt x="2" y="44"/>
                    </a:cubicBezTo>
                    <a:cubicBezTo>
                      <a:pt x="2" y="44"/>
                      <a:pt x="2" y="44"/>
                      <a:pt x="3" y="45"/>
                    </a:cubicBezTo>
                    <a:cubicBezTo>
                      <a:pt x="3" y="45"/>
                      <a:pt x="3" y="45"/>
                      <a:pt x="3" y="45"/>
                    </a:cubicBezTo>
                    <a:cubicBezTo>
                      <a:pt x="4" y="44"/>
                      <a:pt x="4" y="44"/>
                      <a:pt x="4" y="45"/>
                    </a:cubicBezTo>
                    <a:cubicBezTo>
                      <a:pt x="5" y="45"/>
                      <a:pt x="5" y="46"/>
                      <a:pt x="5" y="46"/>
                    </a:cubicBezTo>
                    <a:cubicBezTo>
                      <a:pt x="5" y="46"/>
                      <a:pt x="5" y="47"/>
                      <a:pt x="5" y="47"/>
                    </a:cubicBezTo>
                    <a:cubicBezTo>
                      <a:pt x="6" y="47"/>
                      <a:pt x="6" y="47"/>
                      <a:pt x="6" y="47"/>
                    </a:cubicBezTo>
                    <a:cubicBezTo>
                      <a:pt x="6" y="47"/>
                      <a:pt x="6" y="48"/>
                      <a:pt x="6" y="48"/>
                    </a:cubicBezTo>
                    <a:cubicBezTo>
                      <a:pt x="7" y="48"/>
                      <a:pt x="7" y="48"/>
                      <a:pt x="7" y="48"/>
                    </a:cubicBezTo>
                    <a:cubicBezTo>
                      <a:pt x="7" y="48"/>
                      <a:pt x="7" y="49"/>
                      <a:pt x="8" y="49"/>
                    </a:cubicBezTo>
                    <a:cubicBezTo>
                      <a:pt x="8" y="49"/>
                      <a:pt x="8" y="49"/>
                      <a:pt x="8" y="50"/>
                    </a:cubicBezTo>
                    <a:cubicBezTo>
                      <a:pt x="8" y="50"/>
                      <a:pt x="8" y="51"/>
                      <a:pt x="9" y="51"/>
                    </a:cubicBezTo>
                    <a:cubicBezTo>
                      <a:pt x="9" y="51"/>
                      <a:pt x="9" y="51"/>
                      <a:pt x="9" y="51"/>
                    </a:cubicBezTo>
                    <a:cubicBezTo>
                      <a:pt x="9" y="51"/>
                      <a:pt x="9" y="51"/>
                      <a:pt x="9" y="51"/>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0"/>
                      <a:pt x="10" y="50"/>
                      <a:pt x="10" y="50"/>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0" y="51"/>
                      <a:pt x="10" y="51"/>
                      <a:pt x="10"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1" y="51"/>
                      <a:pt x="11" y="51"/>
                      <a:pt x="11"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2" y="52"/>
                      <a:pt x="12" y="52"/>
                      <a:pt x="12"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2"/>
                      <a:pt x="13" y="52"/>
                      <a:pt x="13" y="52"/>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2" y="53"/>
                      <a:pt x="12" y="53"/>
                      <a:pt x="12" y="53"/>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4"/>
                      <a:pt x="13" y="54"/>
                      <a:pt x="13" y="54"/>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3" y="53"/>
                      <a:pt x="13" y="53"/>
                      <a:pt x="13"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6" y="52"/>
                    </a:cubicBezTo>
                    <a:cubicBezTo>
                      <a:pt x="16" y="52"/>
                      <a:pt x="16" y="52"/>
                      <a:pt x="15" y="51"/>
                    </a:cubicBezTo>
                    <a:cubicBezTo>
                      <a:pt x="15" y="51"/>
                      <a:pt x="15" y="51"/>
                      <a:pt x="15" y="51"/>
                    </a:cubicBezTo>
                    <a:cubicBezTo>
                      <a:pt x="14" y="50"/>
                      <a:pt x="14" y="49"/>
                      <a:pt x="13" y="49"/>
                    </a:cubicBezTo>
                    <a:cubicBezTo>
                      <a:pt x="13" y="49"/>
                      <a:pt x="13" y="50"/>
                      <a:pt x="14" y="50"/>
                    </a:cubicBezTo>
                    <a:cubicBezTo>
                      <a:pt x="13" y="50"/>
                      <a:pt x="13" y="50"/>
                      <a:pt x="13" y="50"/>
                    </a:cubicBezTo>
                    <a:cubicBezTo>
                      <a:pt x="12" y="50"/>
                      <a:pt x="11" y="48"/>
                      <a:pt x="11" y="48"/>
                    </a:cubicBezTo>
                    <a:cubicBezTo>
                      <a:pt x="11" y="49"/>
                      <a:pt x="10" y="49"/>
                      <a:pt x="10" y="49"/>
                    </a:cubicBezTo>
                    <a:cubicBezTo>
                      <a:pt x="10" y="48"/>
                      <a:pt x="10" y="48"/>
                      <a:pt x="10" y="48"/>
                    </a:cubicBezTo>
                    <a:cubicBezTo>
                      <a:pt x="10" y="48"/>
                      <a:pt x="10" y="48"/>
                      <a:pt x="9" y="47"/>
                    </a:cubicBezTo>
                    <a:cubicBezTo>
                      <a:pt x="9" y="47"/>
                      <a:pt x="9" y="47"/>
                      <a:pt x="9" y="46"/>
                    </a:cubicBezTo>
                    <a:cubicBezTo>
                      <a:pt x="10" y="47"/>
                      <a:pt x="10" y="48"/>
                      <a:pt x="11" y="48"/>
                    </a:cubicBezTo>
                    <a:cubicBezTo>
                      <a:pt x="11" y="48"/>
                      <a:pt x="11" y="48"/>
                      <a:pt x="11" y="48"/>
                    </a:cubicBezTo>
                    <a:cubicBezTo>
                      <a:pt x="10" y="47"/>
                      <a:pt x="10" y="47"/>
                      <a:pt x="10" y="46"/>
                    </a:cubicBezTo>
                    <a:cubicBezTo>
                      <a:pt x="10" y="45"/>
                      <a:pt x="9" y="44"/>
                      <a:pt x="9" y="43"/>
                    </a:cubicBezTo>
                    <a:cubicBezTo>
                      <a:pt x="8" y="42"/>
                      <a:pt x="8" y="42"/>
                      <a:pt x="8" y="41"/>
                    </a:cubicBezTo>
                    <a:cubicBezTo>
                      <a:pt x="8" y="41"/>
                      <a:pt x="7" y="41"/>
                      <a:pt x="7" y="41"/>
                    </a:cubicBezTo>
                    <a:cubicBezTo>
                      <a:pt x="7" y="41"/>
                      <a:pt x="6" y="41"/>
                      <a:pt x="6" y="41"/>
                    </a:cubicBezTo>
                    <a:cubicBezTo>
                      <a:pt x="6" y="41"/>
                      <a:pt x="6" y="41"/>
                      <a:pt x="6" y="41"/>
                    </a:cubicBezTo>
                    <a:cubicBezTo>
                      <a:pt x="6" y="40"/>
                      <a:pt x="6" y="40"/>
                      <a:pt x="6" y="40"/>
                    </a:cubicBezTo>
                    <a:cubicBezTo>
                      <a:pt x="6" y="40"/>
                      <a:pt x="6" y="39"/>
                      <a:pt x="6" y="39"/>
                    </a:cubicBezTo>
                    <a:cubicBezTo>
                      <a:pt x="6" y="38"/>
                      <a:pt x="6" y="38"/>
                      <a:pt x="6" y="37"/>
                    </a:cubicBezTo>
                    <a:cubicBezTo>
                      <a:pt x="6" y="37"/>
                      <a:pt x="6" y="36"/>
                      <a:pt x="6" y="36"/>
                    </a:cubicBezTo>
                    <a:cubicBezTo>
                      <a:pt x="7" y="36"/>
                      <a:pt x="7" y="35"/>
                      <a:pt x="7" y="34"/>
                    </a:cubicBezTo>
                    <a:cubicBezTo>
                      <a:pt x="8" y="33"/>
                      <a:pt x="8" y="32"/>
                      <a:pt x="9" y="31"/>
                    </a:cubicBezTo>
                    <a:cubicBezTo>
                      <a:pt x="9" y="31"/>
                      <a:pt x="9" y="31"/>
                      <a:pt x="9" y="30"/>
                    </a:cubicBezTo>
                    <a:cubicBezTo>
                      <a:pt x="9" y="30"/>
                      <a:pt x="9" y="29"/>
                      <a:pt x="9" y="29"/>
                    </a:cubicBezTo>
                    <a:cubicBezTo>
                      <a:pt x="9" y="28"/>
                      <a:pt x="9" y="28"/>
                      <a:pt x="9" y="27"/>
                    </a:cubicBezTo>
                    <a:cubicBezTo>
                      <a:pt x="9" y="27"/>
                      <a:pt x="8" y="27"/>
                      <a:pt x="9" y="26"/>
                    </a:cubicBezTo>
                    <a:cubicBezTo>
                      <a:pt x="9" y="26"/>
                      <a:pt x="9" y="26"/>
                      <a:pt x="10" y="26"/>
                    </a:cubicBezTo>
                    <a:cubicBezTo>
                      <a:pt x="10" y="26"/>
                      <a:pt x="11" y="26"/>
                      <a:pt x="11" y="25"/>
                    </a:cubicBezTo>
                    <a:cubicBezTo>
                      <a:pt x="11" y="26"/>
                      <a:pt x="12" y="26"/>
                      <a:pt x="12" y="26"/>
                    </a:cubicBezTo>
                    <a:cubicBezTo>
                      <a:pt x="12" y="27"/>
                      <a:pt x="12" y="28"/>
                      <a:pt x="12" y="28"/>
                    </a:cubicBezTo>
                    <a:cubicBezTo>
                      <a:pt x="12" y="29"/>
                      <a:pt x="12" y="29"/>
                      <a:pt x="12" y="29"/>
                    </a:cubicBezTo>
                    <a:cubicBezTo>
                      <a:pt x="13" y="29"/>
                      <a:pt x="14" y="29"/>
                      <a:pt x="14" y="29"/>
                    </a:cubicBezTo>
                    <a:cubicBezTo>
                      <a:pt x="15" y="29"/>
                      <a:pt x="15" y="29"/>
                      <a:pt x="15" y="29"/>
                    </a:cubicBezTo>
                    <a:cubicBezTo>
                      <a:pt x="16" y="29"/>
                      <a:pt x="17" y="30"/>
                      <a:pt x="17" y="30"/>
                    </a:cubicBezTo>
                    <a:cubicBezTo>
                      <a:pt x="17" y="31"/>
                      <a:pt x="17" y="30"/>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8"/>
                      <a:pt x="28" y="18"/>
                      <a:pt x="28" y="18"/>
                    </a:cubicBezTo>
                    <a:cubicBezTo>
                      <a:pt x="28" y="18"/>
                      <a:pt x="28" y="18"/>
                      <a:pt x="28" y="18"/>
                    </a:cubicBezTo>
                    <a:cubicBezTo>
                      <a:pt x="28" y="18"/>
                      <a:pt x="28" y="18"/>
                      <a:pt x="28" y="18"/>
                    </a:cubicBezTo>
                    <a:cubicBezTo>
                      <a:pt x="28" y="18"/>
                      <a:pt x="28" y="18"/>
                      <a:pt x="28" y="18"/>
                    </a:cubicBezTo>
                    <a:close/>
                    <a:moveTo>
                      <a:pt x="9" y="40"/>
                    </a:moveTo>
                    <a:cubicBezTo>
                      <a:pt x="8" y="40"/>
                      <a:pt x="9" y="40"/>
                      <a:pt x="9" y="41"/>
                    </a:cubicBezTo>
                    <a:cubicBezTo>
                      <a:pt x="9" y="40"/>
                      <a:pt x="9" y="40"/>
                      <a:pt x="9" y="40"/>
                    </a:cubicBezTo>
                    <a:cubicBezTo>
                      <a:pt x="9" y="40"/>
                      <a:pt x="9" y="40"/>
                      <a:pt x="9" y="40"/>
                    </a:cubicBezTo>
                    <a:close/>
                    <a:moveTo>
                      <a:pt x="7" y="50"/>
                    </a:moveTo>
                    <a:cubicBezTo>
                      <a:pt x="7" y="51"/>
                      <a:pt x="7" y="51"/>
                      <a:pt x="7" y="51"/>
                    </a:cubicBezTo>
                    <a:cubicBezTo>
                      <a:pt x="7" y="51"/>
                      <a:pt x="7" y="51"/>
                      <a:pt x="7"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2" name="Freeform 310"/>
              <p:cNvSpPr/>
              <p:nvPr/>
            </p:nvSpPr>
            <p:spPr bwMode="auto">
              <a:xfrm>
                <a:off x="2980" y="2178"/>
                <a:ext cx="16" cy="16"/>
              </a:xfrm>
              <a:custGeom>
                <a:avLst/>
                <a:gdLst>
                  <a:gd name="T0" fmla="*/ 4 w 6"/>
                  <a:gd name="T1" fmla="*/ 0 h 6"/>
                  <a:gd name="T2" fmla="*/ 4 w 6"/>
                  <a:gd name="T3" fmla="*/ 0 h 6"/>
                  <a:gd name="T4" fmla="*/ 4 w 6"/>
                  <a:gd name="T5" fmla="*/ 0 h 6"/>
                  <a:gd name="T6" fmla="*/ 4 w 6"/>
                  <a:gd name="T7" fmla="*/ 0 h 6"/>
                  <a:gd name="T8" fmla="*/ 4 w 6"/>
                  <a:gd name="T9" fmla="*/ 0 h 6"/>
                  <a:gd name="T10" fmla="*/ 3 w 6"/>
                  <a:gd name="T11" fmla="*/ 1 h 6"/>
                  <a:gd name="T12" fmla="*/ 3 w 6"/>
                  <a:gd name="T13" fmla="*/ 1 h 6"/>
                  <a:gd name="T14" fmla="*/ 3 w 6"/>
                  <a:gd name="T15" fmla="*/ 1 h 6"/>
                  <a:gd name="T16" fmla="*/ 2 w 6"/>
                  <a:gd name="T17" fmla="*/ 1 h 6"/>
                  <a:gd name="T18" fmla="*/ 2 w 6"/>
                  <a:gd name="T19" fmla="*/ 1 h 6"/>
                  <a:gd name="T20" fmla="*/ 2 w 6"/>
                  <a:gd name="T21" fmla="*/ 1 h 6"/>
                  <a:gd name="T22" fmla="*/ 2 w 6"/>
                  <a:gd name="T23" fmla="*/ 1 h 6"/>
                  <a:gd name="T24" fmla="*/ 2 w 6"/>
                  <a:gd name="T25" fmla="*/ 1 h 6"/>
                  <a:gd name="T26" fmla="*/ 1 w 6"/>
                  <a:gd name="T27" fmla="*/ 2 h 6"/>
                  <a:gd name="T28" fmla="*/ 1 w 6"/>
                  <a:gd name="T29" fmla="*/ 2 h 6"/>
                  <a:gd name="T30" fmla="*/ 1 w 6"/>
                  <a:gd name="T31" fmla="*/ 2 h 6"/>
                  <a:gd name="T32" fmla="*/ 1 w 6"/>
                  <a:gd name="T33" fmla="*/ 2 h 6"/>
                  <a:gd name="T34" fmla="*/ 1 w 6"/>
                  <a:gd name="T35" fmla="*/ 2 h 6"/>
                  <a:gd name="T36" fmla="*/ 1 w 6"/>
                  <a:gd name="T37" fmla="*/ 3 h 6"/>
                  <a:gd name="T38" fmla="*/ 1 w 6"/>
                  <a:gd name="T39" fmla="*/ 3 h 6"/>
                  <a:gd name="T40" fmla="*/ 0 w 6"/>
                  <a:gd name="T41" fmla="*/ 3 h 6"/>
                  <a:gd name="T42" fmla="*/ 0 w 6"/>
                  <a:gd name="T43" fmla="*/ 3 h 6"/>
                  <a:gd name="T44" fmla="*/ 0 w 6"/>
                  <a:gd name="T45" fmla="*/ 3 h 6"/>
                  <a:gd name="T46" fmla="*/ 0 w 6"/>
                  <a:gd name="T47" fmla="*/ 4 h 6"/>
                  <a:gd name="T48" fmla="*/ 0 w 6"/>
                  <a:gd name="T49" fmla="*/ 4 h 6"/>
                  <a:gd name="T50" fmla="*/ 0 w 6"/>
                  <a:gd name="T51" fmla="*/ 5 h 6"/>
                  <a:gd name="T52" fmla="*/ 0 w 6"/>
                  <a:gd name="T53" fmla="*/ 5 h 6"/>
                  <a:gd name="T54" fmla="*/ 0 w 6"/>
                  <a:gd name="T55" fmla="*/ 6 h 6"/>
                  <a:gd name="T56" fmla="*/ 0 w 6"/>
                  <a:gd name="T57" fmla="*/ 6 h 6"/>
                  <a:gd name="T58" fmla="*/ 1 w 6"/>
                  <a:gd name="T59" fmla="*/ 6 h 6"/>
                  <a:gd name="T60" fmla="*/ 1 w 6"/>
                  <a:gd name="T61" fmla="*/ 6 h 6"/>
                  <a:gd name="T62" fmla="*/ 1 w 6"/>
                  <a:gd name="T63" fmla="*/ 6 h 6"/>
                  <a:gd name="T64" fmla="*/ 2 w 6"/>
                  <a:gd name="T65" fmla="*/ 5 h 6"/>
                  <a:gd name="T66" fmla="*/ 2 w 6"/>
                  <a:gd name="T67" fmla="*/ 5 h 6"/>
                  <a:gd name="T68" fmla="*/ 3 w 6"/>
                  <a:gd name="T69" fmla="*/ 5 h 6"/>
                  <a:gd name="T70" fmla="*/ 3 w 6"/>
                  <a:gd name="T71" fmla="*/ 5 h 6"/>
                  <a:gd name="T72" fmla="*/ 3 w 6"/>
                  <a:gd name="T73" fmla="*/ 6 h 6"/>
                  <a:gd name="T74" fmla="*/ 3 w 6"/>
                  <a:gd name="T75" fmla="*/ 6 h 6"/>
                  <a:gd name="T76" fmla="*/ 4 w 6"/>
                  <a:gd name="T77" fmla="*/ 6 h 6"/>
                  <a:gd name="T78" fmla="*/ 4 w 6"/>
                  <a:gd name="T79" fmla="*/ 5 h 6"/>
                  <a:gd name="T80" fmla="*/ 4 w 6"/>
                  <a:gd name="T81" fmla="*/ 5 h 6"/>
                  <a:gd name="T82" fmla="*/ 5 w 6"/>
                  <a:gd name="T83" fmla="*/ 4 h 6"/>
                  <a:gd name="T84" fmla="*/ 5 w 6"/>
                  <a:gd name="T85" fmla="*/ 4 h 6"/>
                  <a:gd name="T86" fmla="*/ 4 w 6"/>
                  <a:gd name="T87" fmla="*/ 3 h 6"/>
                  <a:gd name="T88" fmla="*/ 5 w 6"/>
                  <a:gd name="T89" fmla="*/ 0 h 6"/>
                  <a:gd name="T90" fmla="*/ 4 w 6"/>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6">
                    <a:moveTo>
                      <a:pt x="4" y="0"/>
                    </a:move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3" y="4"/>
                      <a:pt x="2" y="4"/>
                    </a:cubicBezTo>
                    <a:cubicBezTo>
                      <a:pt x="3" y="3"/>
                      <a:pt x="4" y="3"/>
                      <a:pt x="4" y="3"/>
                    </a:cubicBezTo>
                    <a:cubicBezTo>
                      <a:pt x="5" y="3"/>
                      <a:pt x="5" y="2"/>
                      <a:pt x="5" y="2"/>
                    </a:cubicBezTo>
                    <a:cubicBezTo>
                      <a:pt x="6" y="2"/>
                      <a:pt x="6" y="2"/>
                      <a:pt x="5" y="2"/>
                    </a:cubicBezTo>
                    <a:cubicBezTo>
                      <a:pt x="5" y="1"/>
                      <a:pt x="5" y="1"/>
                      <a:pt x="5" y="0"/>
                    </a:cubicBezTo>
                    <a:cubicBezTo>
                      <a:pt x="5" y="0"/>
                      <a:pt x="5" y="0"/>
                      <a:pt x="5" y="0"/>
                    </a:cubicBezTo>
                    <a:cubicBezTo>
                      <a:pt x="5" y="0"/>
                      <a:pt x="5" y="0"/>
                      <a:pt x="5"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3" name="Freeform 311"/>
              <p:cNvSpPr/>
              <p:nvPr/>
            </p:nvSpPr>
            <p:spPr bwMode="auto">
              <a:xfrm>
                <a:off x="2896" y="2157"/>
                <a:ext cx="139" cy="108"/>
              </a:xfrm>
              <a:custGeom>
                <a:avLst/>
                <a:gdLst>
                  <a:gd name="T0" fmla="*/ 38 w 53"/>
                  <a:gd name="T1" fmla="*/ 36 h 41"/>
                  <a:gd name="T2" fmla="*/ 45 w 53"/>
                  <a:gd name="T3" fmla="*/ 34 h 41"/>
                  <a:gd name="T4" fmla="*/ 52 w 53"/>
                  <a:gd name="T5" fmla="*/ 26 h 41"/>
                  <a:gd name="T6" fmla="*/ 43 w 53"/>
                  <a:gd name="T7" fmla="*/ 22 h 41"/>
                  <a:gd name="T8" fmla="*/ 38 w 53"/>
                  <a:gd name="T9" fmla="*/ 20 h 41"/>
                  <a:gd name="T10" fmla="*/ 37 w 53"/>
                  <a:gd name="T11" fmla="*/ 18 h 41"/>
                  <a:gd name="T12" fmla="*/ 35 w 53"/>
                  <a:gd name="T13" fmla="*/ 17 h 41"/>
                  <a:gd name="T14" fmla="*/ 35 w 53"/>
                  <a:gd name="T15" fmla="*/ 15 h 41"/>
                  <a:gd name="T16" fmla="*/ 35 w 53"/>
                  <a:gd name="T17" fmla="*/ 14 h 41"/>
                  <a:gd name="T18" fmla="*/ 33 w 53"/>
                  <a:gd name="T19" fmla="*/ 14 h 41"/>
                  <a:gd name="T20" fmla="*/ 31 w 53"/>
                  <a:gd name="T21" fmla="*/ 13 h 41"/>
                  <a:gd name="T22" fmla="*/ 32 w 53"/>
                  <a:gd name="T23" fmla="*/ 11 h 41"/>
                  <a:gd name="T24" fmla="*/ 33 w 53"/>
                  <a:gd name="T25" fmla="*/ 10 h 41"/>
                  <a:gd name="T26" fmla="*/ 34 w 53"/>
                  <a:gd name="T27" fmla="*/ 8 h 41"/>
                  <a:gd name="T28" fmla="*/ 31 w 53"/>
                  <a:gd name="T29" fmla="*/ 6 h 41"/>
                  <a:gd name="T30" fmla="*/ 29 w 53"/>
                  <a:gd name="T31" fmla="*/ 3 h 41"/>
                  <a:gd name="T32" fmla="*/ 26 w 53"/>
                  <a:gd name="T33" fmla="*/ 2 h 41"/>
                  <a:gd name="T34" fmla="*/ 24 w 53"/>
                  <a:gd name="T35" fmla="*/ 1 h 41"/>
                  <a:gd name="T36" fmla="*/ 23 w 53"/>
                  <a:gd name="T37" fmla="*/ 1 h 41"/>
                  <a:gd name="T38" fmla="*/ 22 w 53"/>
                  <a:gd name="T39" fmla="*/ 1 h 41"/>
                  <a:gd name="T40" fmla="*/ 21 w 53"/>
                  <a:gd name="T41" fmla="*/ 1 h 41"/>
                  <a:gd name="T42" fmla="*/ 19 w 53"/>
                  <a:gd name="T43" fmla="*/ 1 h 41"/>
                  <a:gd name="T44" fmla="*/ 17 w 53"/>
                  <a:gd name="T45" fmla="*/ 1 h 41"/>
                  <a:gd name="T46" fmla="*/ 16 w 53"/>
                  <a:gd name="T47" fmla="*/ 1 h 41"/>
                  <a:gd name="T48" fmla="*/ 14 w 53"/>
                  <a:gd name="T49" fmla="*/ 2 h 41"/>
                  <a:gd name="T50" fmla="*/ 13 w 53"/>
                  <a:gd name="T51" fmla="*/ 4 h 41"/>
                  <a:gd name="T52" fmla="*/ 12 w 53"/>
                  <a:gd name="T53" fmla="*/ 5 h 41"/>
                  <a:gd name="T54" fmla="*/ 11 w 53"/>
                  <a:gd name="T55" fmla="*/ 8 h 41"/>
                  <a:gd name="T56" fmla="*/ 10 w 53"/>
                  <a:gd name="T57" fmla="*/ 8 h 41"/>
                  <a:gd name="T58" fmla="*/ 9 w 53"/>
                  <a:gd name="T59" fmla="*/ 10 h 41"/>
                  <a:gd name="T60" fmla="*/ 8 w 53"/>
                  <a:gd name="T61" fmla="*/ 11 h 41"/>
                  <a:gd name="T62" fmla="*/ 8 w 53"/>
                  <a:gd name="T63" fmla="*/ 13 h 41"/>
                  <a:gd name="T64" fmla="*/ 7 w 53"/>
                  <a:gd name="T65" fmla="*/ 15 h 41"/>
                  <a:gd name="T66" fmla="*/ 6 w 53"/>
                  <a:gd name="T67" fmla="*/ 14 h 41"/>
                  <a:gd name="T68" fmla="*/ 5 w 53"/>
                  <a:gd name="T69" fmla="*/ 15 h 41"/>
                  <a:gd name="T70" fmla="*/ 5 w 53"/>
                  <a:gd name="T71" fmla="*/ 18 h 41"/>
                  <a:gd name="T72" fmla="*/ 4 w 53"/>
                  <a:gd name="T73" fmla="*/ 23 h 41"/>
                  <a:gd name="T74" fmla="*/ 3 w 53"/>
                  <a:gd name="T75" fmla="*/ 23 h 41"/>
                  <a:gd name="T76" fmla="*/ 1 w 53"/>
                  <a:gd name="T77" fmla="*/ 24 h 41"/>
                  <a:gd name="T78" fmla="*/ 0 w 53"/>
                  <a:gd name="T79" fmla="*/ 25 h 41"/>
                  <a:gd name="T80" fmla="*/ 2 w 53"/>
                  <a:gd name="T81" fmla="*/ 25 h 41"/>
                  <a:gd name="T82" fmla="*/ 4 w 53"/>
                  <a:gd name="T83" fmla="*/ 26 h 41"/>
                  <a:gd name="T84" fmla="*/ 5 w 53"/>
                  <a:gd name="T85" fmla="*/ 28 h 41"/>
                  <a:gd name="T86" fmla="*/ 6 w 53"/>
                  <a:gd name="T87" fmla="*/ 29 h 41"/>
                  <a:gd name="T88" fmla="*/ 7 w 53"/>
                  <a:gd name="T89" fmla="*/ 30 h 41"/>
                  <a:gd name="T90" fmla="*/ 8 w 53"/>
                  <a:gd name="T91" fmla="*/ 33 h 41"/>
                  <a:gd name="T92" fmla="*/ 11 w 53"/>
                  <a:gd name="T93" fmla="*/ 34 h 41"/>
                  <a:gd name="T94" fmla="*/ 11 w 53"/>
                  <a:gd name="T95" fmla="*/ 37 h 41"/>
                  <a:gd name="T96" fmla="*/ 15 w 53"/>
                  <a:gd name="T97" fmla="*/ 37 h 41"/>
                  <a:gd name="T98" fmla="*/ 16 w 53"/>
                  <a:gd name="T99" fmla="*/ 39 h 41"/>
                  <a:gd name="T100" fmla="*/ 18 w 53"/>
                  <a:gd name="T101" fmla="*/ 39 h 41"/>
                  <a:gd name="T102" fmla="*/ 19 w 53"/>
                  <a:gd name="T103" fmla="*/ 40 h 41"/>
                  <a:gd name="T104" fmla="*/ 21 w 53"/>
                  <a:gd name="T105" fmla="*/ 40 h 41"/>
                  <a:gd name="T106" fmla="*/ 23 w 53"/>
                  <a:gd name="T107" fmla="*/ 41 h 41"/>
                  <a:gd name="T108" fmla="*/ 24 w 53"/>
                  <a:gd name="T109" fmla="*/ 40 h 41"/>
                  <a:gd name="T110" fmla="*/ 25 w 53"/>
                  <a:gd name="T111" fmla="*/ 39 h 41"/>
                  <a:gd name="T112" fmla="*/ 27 w 53"/>
                  <a:gd name="T113" fmla="*/ 38 h 41"/>
                  <a:gd name="T114" fmla="*/ 28 w 53"/>
                  <a:gd name="T115" fmla="*/ 38 h 41"/>
                  <a:gd name="T116" fmla="*/ 29 w 53"/>
                  <a:gd name="T117" fmla="*/ 39 h 41"/>
                  <a:gd name="T118" fmla="*/ 31 w 53"/>
                  <a:gd name="T119" fmla="*/ 39 h 41"/>
                  <a:gd name="T120" fmla="*/ 32 w 53"/>
                  <a:gd name="T121" fmla="*/ 38 h 41"/>
                  <a:gd name="T122" fmla="*/ 36 w 53"/>
                  <a:gd name="T123"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41">
                    <a:moveTo>
                      <a:pt x="36" y="37"/>
                    </a:move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7"/>
                      <a:pt x="36" y="37"/>
                      <a:pt x="36" y="37"/>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8" y="36"/>
                      <a:pt x="38" y="36"/>
                      <a:pt x="38" y="36"/>
                    </a:cubicBezTo>
                    <a:cubicBezTo>
                      <a:pt x="38" y="36"/>
                      <a:pt x="38" y="36"/>
                      <a:pt x="38" y="36"/>
                    </a:cubicBezTo>
                    <a:cubicBezTo>
                      <a:pt x="39" y="35"/>
                      <a:pt x="39" y="35"/>
                      <a:pt x="39" y="35"/>
                    </a:cubicBezTo>
                    <a:cubicBezTo>
                      <a:pt x="39" y="35"/>
                      <a:pt x="39" y="35"/>
                      <a:pt x="39" y="35"/>
                    </a:cubicBezTo>
                    <a:cubicBezTo>
                      <a:pt x="40" y="35"/>
                      <a:pt x="40" y="35"/>
                      <a:pt x="40" y="35"/>
                    </a:cubicBezTo>
                    <a:cubicBezTo>
                      <a:pt x="40" y="35"/>
                      <a:pt x="40" y="35"/>
                      <a:pt x="40" y="35"/>
                    </a:cubicBezTo>
                    <a:cubicBezTo>
                      <a:pt x="42" y="35"/>
                      <a:pt x="42" y="35"/>
                      <a:pt x="42" y="35"/>
                    </a:cubicBezTo>
                    <a:cubicBezTo>
                      <a:pt x="42" y="35"/>
                      <a:pt x="42" y="35"/>
                      <a:pt x="42" y="35"/>
                    </a:cubicBezTo>
                    <a:cubicBezTo>
                      <a:pt x="43" y="35"/>
                      <a:pt x="43" y="35"/>
                      <a:pt x="43" y="35"/>
                    </a:cubicBezTo>
                    <a:cubicBezTo>
                      <a:pt x="43" y="35"/>
                      <a:pt x="43" y="35"/>
                      <a:pt x="43" y="35"/>
                    </a:cubicBezTo>
                    <a:cubicBezTo>
                      <a:pt x="43" y="35"/>
                      <a:pt x="43" y="35"/>
                      <a:pt x="43" y="35"/>
                    </a:cubicBezTo>
                    <a:cubicBezTo>
                      <a:pt x="43" y="35"/>
                      <a:pt x="43" y="35"/>
                      <a:pt x="43" y="35"/>
                    </a:cubicBezTo>
                    <a:cubicBezTo>
                      <a:pt x="43" y="35"/>
                      <a:pt x="43" y="35"/>
                      <a:pt x="43" y="35"/>
                    </a:cubicBezTo>
                    <a:cubicBezTo>
                      <a:pt x="44" y="35"/>
                      <a:pt x="44" y="35"/>
                      <a:pt x="44" y="35"/>
                    </a:cubicBezTo>
                    <a:cubicBezTo>
                      <a:pt x="44" y="35"/>
                      <a:pt x="44" y="35"/>
                      <a:pt x="44" y="35"/>
                    </a:cubicBezTo>
                    <a:cubicBezTo>
                      <a:pt x="44" y="34"/>
                      <a:pt x="44" y="34"/>
                      <a:pt x="44" y="34"/>
                    </a:cubicBezTo>
                    <a:cubicBezTo>
                      <a:pt x="44" y="34"/>
                      <a:pt x="44" y="34"/>
                      <a:pt x="44" y="34"/>
                    </a:cubicBezTo>
                    <a:cubicBezTo>
                      <a:pt x="45" y="34"/>
                      <a:pt x="45" y="34"/>
                      <a:pt x="45" y="34"/>
                    </a:cubicBezTo>
                    <a:cubicBezTo>
                      <a:pt x="45" y="33"/>
                      <a:pt x="45" y="33"/>
                      <a:pt x="45" y="33"/>
                    </a:cubicBezTo>
                    <a:cubicBezTo>
                      <a:pt x="45" y="33"/>
                      <a:pt x="45" y="33"/>
                      <a:pt x="45" y="33"/>
                    </a:cubicBezTo>
                    <a:cubicBezTo>
                      <a:pt x="45" y="33"/>
                      <a:pt x="45" y="33"/>
                      <a:pt x="45" y="33"/>
                    </a:cubicBezTo>
                    <a:cubicBezTo>
                      <a:pt x="46" y="32"/>
                      <a:pt x="46" y="32"/>
                      <a:pt x="46" y="32"/>
                    </a:cubicBezTo>
                    <a:cubicBezTo>
                      <a:pt x="47" y="32"/>
                      <a:pt x="47" y="32"/>
                      <a:pt x="47" y="32"/>
                    </a:cubicBezTo>
                    <a:cubicBezTo>
                      <a:pt x="47" y="31"/>
                      <a:pt x="47" y="31"/>
                      <a:pt x="47" y="31"/>
                    </a:cubicBezTo>
                    <a:cubicBezTo>
                      <a:pt x="48" y="31"/>
                      <a:pt x="48" y="31"/>
                      <a:pt x="48" y="31"/>
                    </a:cubicBezTo>
                    <a:cubicBezTo>
                      <a:pt x="48" y="30"/>
                      <a:pt x="48" y="30"/>
                      <a:pt x="48" y="30"/>
                    </a:cubicBezTo>
                    <a:cubicBezTo>
                      <a:pt x="49" y="29"/>
                      <a:pt x="49" y="29"/>
                      <a:pt x="49" y="29"/>
                    </a:cubicBezTo>
                    <a:cubicBezTo>
                      <a:pt x="49" y="29"/>
                      <a:pt x="49" y="29"/>
                      <a:pt x="49" y="29"/>
                    </a:cubicBezTo>
                    <a:cubicBezTo>
                      <a:pt x="50" y="29"/>
                      <a:pt x="50" y="29"/>
                      <a:pt x="50" y="29"/>
                    </a:cubicBezTo>
                    <a:cubicBezTo>
                      <a:pt x="50" y="28"/>
                      <a:pt x="50" y="28"/>
                      <a:pt x="50" y="28"/>
                    </a:cubicBezTo>
                    <a:cubicBezTo>
                      <a:pt x="51" y="28"/>
                      <a:pt x="51" y="28"/>
                      <a:pt x="51" y="28"/>
                    </a:cubicBezTo>
                    <a:cubicBezTo>
                      <a:pt x="51" y="27"/>
                      <a:pt x="51" y="27"/>
                      <a:pt x="51" y="27"/>
                    </a:cubicBezTo>
                    <a:cubicBezTo>
                      <a:pt x="51" y="27"/>
                      <a:pt x="51" y="27"/>
                      <a:pt x="51" y="27"/>
                    </a:cubicBezTo>
                    <a:cubicBezTo>
                      <a:pt x="52" y="26"/>
                      <a:pt x="52" y="26"/>
                      <a:pt x="52" y="26"/>
                    </a:cubicBezTo>
                    <a:cubicBezTo>
                      <a:pt x="52" y="26"/>
                      <a:pt x="52" y="26"/>
                      <a:pt x="52" y="26"/>
                    </a:cubicBezTo>
                    <a:cubicBezTo>
                      <a:pt x="53" y="25"/>
                      <a:pt x="53" y="25"/>
                      <a:pt x="53" y="25"/>
                    </a:cubicBezTo>
                    <a:cubicBezTo>
                      <a:pt x="53" y="25"/>
                      <a:pt x="53" y="25"/>
                      <a:pt x="53" y="25"/>
                    </a:cubicBezTo>
                    <a:cubicBezTo>
                      <a:pt x="50" y="25"/>
                      <a:pt x="50" y="25"/>
                      <a:pt x="50" y="25"/>
                    </a:cubicBezTo>
                    <a:cubicBezTo>
                      <a:pt x="50" y="25"/>
                      <a:pt x="50" y="25"/>
                      <a:pt x="50" y="25"/>
                    </a:cubicBezTo>
                    <a:cubicBezTo>
                      <a:pt x="49" y="24"/>
                      <a:pt x="49" y="24"/>
                      <a:pt x="49" y="24"/>
                    </a:cubicBezTo>
                    <a:cubicBezTo>
                      <a:pt x="49" y="24"/>
                      <a:pt x="49" y="24"/>
                      <a:pt x="49" y="24"/>
                    </a:cubicBezTo>
                    <a:cubicBezTo>
                      <a:pt x="49" y="24"/>
                      <a:pt x="49" y="24"/>
                      <a:pt x="49" y="24"/>
                    </a:cubicBezTo>
                    <a:cubicBezTo>
                      <a:pt x="48" y="24"/>
                      <a:pt x="48" y="24"/>
                      <a:pt x="48" y="24"/>
                    </a:cubicBezTo>
                    <a:cubicBezTo>
                      <a:pt x="47" y="24"/>
                      <a:pt x="47" y="24"/>
                      <a:pt x="47" y="24"/>
                    </a:cubicBezTo>
                    <a:cubicBezTo>
                      <a:pt x="47" y="24"/>
                      <a:pt x="47" y="24"/>
                      <a:pt x="47" y="24"/>
                    </a:cubicBezTo>
                    <a:cubicBezTo>
                      <a:pt x="46" y="23"/>
                      <a:pt x="46" y="23"/>
                      <a:pt x="46"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3" y="22"/>
                      <a:pt x="43" y="22"/>
                      <a:pt x="43" y="22"/>
                    </a:cubicBezTo>
                    <a:cubicBezTo>
                      <a:pt x="42" y="22"/>
                      <a:pt x="42" y="22"/>
                      <a:pt x="42" y="22"/>
                    </a:cubicBezTo>
                    <a:cubicBezTo>
                      <a:pt x="42" y="22"/>
                      <a:pt x="42" y="22"/>
                      <a:pt x="42" y="22"/>
                    </a:cubicBezTo>
                    <a:cubicBezTo>
                      <a:pt x="41" y="22"/>
                      <a:pt x="41" y="22"/>
                      <a:pt x="41" y="22"/>
                    </a:cubicBezTo>
                    <a:cubicBezTo>
                      <a:pt x="41" y="22"/>
                      <a:pt x="41" y="22"/>
                      <a:pt x="41" y="22"/>
                    </a:cubicBezTo>
                    <a:cubicBezTo>
                      <a:pt x="40" y="21"/>
                      <a:pt x="40" y="21"/>
                      <a:pt x="40" y="21"/>
                    </a:cubicBezTo>
                    <a:cubicBezTo>
                      <a:pt x="40" y="21"/>
                      <a:pt x="40" y="21"/>
                      <a:pt x="40" y="21"/>
                    </a:cubicBezTo>
                    <a:cubicBezTo>
                      <a:pt x="39" y="21"/>
                      <a:pt x="39" y="21"/>
                      <a:pt x="39" y="21"/>
                    </a:cubicBezTo>
                    <a:cubicBezTo>
                      <a:pt x="39" y="21"/>
                      <a:pt x="39" y="21"/>
                      <a:pt x="39" y="21"/>
                    </a:cubicBezTo>
                    <a:cubicBezTo>
                      <a:pt x="39" y="21"/>
                      <a:pt x="39" y="21"/>
                      <a:pt x="39" y="21"/>
                    </a:cubicBezTo>
                    <a:cubicBezTo>
                      <a:pt x="39" y="21"/>
                      <a:pt x="39" y="21"/>
                      <a:pt x="39" y="21"/>
                    </a:cubicBezTo>
                    <a:cubicBezTo>
                      <a:pt x="39" y="20"/>
                      <a:pt x="39" y="20"/>
                      <a:pt x="39" y="20"/>
                    </a:cubicBezTo>
                    <a:cubicBezTo>
                      <a:pt x="39" y="20"/>
                      <a:pt x="39" y="20"/>
                      <a:pt x="39"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8" y="20"/>
                      <a:pt x="38" y="20"/>
                      <a:pt x="38" y="20"/>
                    </a:cubicBezTo>
                    <a:cubicBezTo>
                      <a:pt x="37" y="20"/>
                      <a:pt x="37" y="20"/>
                      <a:pt x="37" y="20"/>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1" y="14"/>
                      <a:pt x="31" y="14"/>
                    </a:cubicBezTo>
                    <a:cubicBezTo>
                      <a:pt x="31" y="13"/>
                      <a:pt x="31" y="13"/>
                      <a:pt x="31" y="13"/>
                    </a:cubicBezTo>
                    <a:cubicBezTo>
                      <a:pt x="31" y="13"/>
                      <a:pt x="31" y="13"/>
                      <a:pt x="31" y="13"/>
                    </a:cubicBezTo>
                    <a:cubicBezTo>
                      <a:pt x="32" y="13"/>
                      <a:pt x="32" y="13"/>
                      <a:pt x="32" y="13"/>
                    </a:cubicBezTo>
                    <a:cubicBezTo>
                      <a:pt x="32" y="13"/>
                      <a:pt x="32" y="13"/>
                      <a:pt x="32" y="13"/>
                    </a:cubicBezTo>
                    <a:cubicBezTo>
                      <a:pt x="31" y="13"/>
                      <a:pt x="31" y="13"/>
                      <a:pt x="31" y="13"/>
                    </a:cubicBezTo>
                    <a:cubicBezTo>
                      <a:pt x="31" y="13"/>
                      <a:pt x="31" y="13"/>
                      <a:pt x="31" y="13"/>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3" y="9"/>
                      <a:pt x="33" y="9"/>
                      <a:pt x="33" y="9"/>
                    </a:cubicBezTo>
                    <a:cubicBezTo>
                      <a:pt x="34" y="9"/>
                      <a:pt x="34" y="9"/>
                      <a:pt x="34" y="9"/>
                    </a:cubicBezTo>
                    <a:cubicBezTo>
                      <a:pt x="34" y="9"/>
                      <a:pt x="34" y="9"/>
                      <a:pt x="34" y="9"/>
                    </a:cubicBezTo>
                    <a:cubicBezTo>
                      <a:pt x="34" y="8"/>
                      <a:pt x="34" y="8"/>
                      <a:pt x="34"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7" y="14"/>
                    </a:cubicBezTo>
                    <a:cubicBezTo>
                      <a:pt x="7"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3"/>
                      <a:pt x="3" y="23"/>
                      <a:pt x="3" y="23"/>
                    </a:cubicBezTo>
                    <a:cubicBezTo>
                      <a:pt x="3" y="23"/>
                      <a:pt x="3" y="24"/>
                      <a:pt x="3" y="24"/>
                    </a:cubicBezTo>
                    <a:cubicBezTo>
                      <a:pt x="3" y="24"/>
                      <a:pt x="3" y="24"/>
                      <a:pt x="3" y="24"/>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6" y="28"/>
                      <a:pt x="6" y="28"/>
                      <a:pt x="6"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7" y="31"/>
                      <a:pt x="7" y="31"/>
                      <a:pt x="7" y="31"/>
                    </a:cubicBezTo>
                    <a:cubicBezTo>
                      <a:pt x="7" y="31"/>
                      <a:pt x="7" y="31"/>
                      <a:pt x="7" y="31"/>
                    </a:cubicBezTo>
                    <a:cubicBezTo>
                      <a:pt x="8" y="31"/>
                      <a:pt x="8" y="31"/>
                      <a:pt x="8" y="31"/>
                    </a:cubicBezTo>
                    <a:cubicBezTo>
                      <a:pt x="8" y="31"/>
                      <a:pt x="8" y="31"/>
                      <a:pt x="8" y="31"/>
                    </a:cubicBezTo>
                    <a:cubicBezTo>
                      <a:pt x="8" y="32"/>
                      <a:pt x="8" y="32"/>
                      <a:pt x="8" y="32"/>
                    </a:cubicBezTo>
                    <a:cubicBezTo>
                      <a:pt x="8" y="33"/>
                      <a:pt x="8" y="33"/>
                      <a:pt x="8" y="33"/>
                    </a:cubicBezTo>
                    <a:cubicBezTo>
                      <a:pt x="8" y="33"/>
                      <a:pt x="8" y="33"/>
                      <a:pt x="8" y="33"/>
                    </a:cubicBezTo>
                    <a:cubicBezTo>
                      <a:pt x="8" y="33"/>
                      <a:pt x="8" y="33"/>
                      <a:pt x="8"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0" y="35"/>
                      <a:pt x="10" y="35"/>
                      <a:pt x="10" y="35"/>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1"/>
                      <a:pt x="23" y="41"/>
                      <a:pt x="23" y="41"/>
                    </a:cubicBezTo>
                    <a:cubicBezTo>
                      <a:pt x="23" y="41"/>
                      <a:pt x="23" y="41"/>
                      <a:pt x="23" y="41"/>
                    </a:cubicBezTo>
                    <a:cubicBezTo>
                      <a:pt x="23" y="41"/>
                      <a:pt x="23" y="41"/>
                      <a:pt x="23" y="41"/>
                    </a:cubicBezTo>
                    <a:cubicBezTo>
                      <a:pt x="23" y="41"/>
                      <a:pt x="23" y="41"/>
                      <a:pt x="23" y="41"/>
                    </a:cubicBezTo>
                    <a:cubicBezTo>
                      <a:pt x="23" y="40"/>
                      <a:pt x="23" y="40"/>
                      <a:pt x="23" y="40"/>
                    </a:cubicBezTo>
                    <a:cubicBezTo>
                      <a:pt x="23" y="40"/>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8" y="38"/>
                      <a:pt x="28" y="38"/>
                      <a:pt x="28"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9"/>
                      <a:pt x="32" y="39"/>
                      <a:pt x="32" y="39"/>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3" y="38"/>
                      <a:pt x="33" y="38"/>
                      <a:pt x="33" y="38"/>
                    </a:cubicBezTo>
                    <a:cubicBezTo>
                      <a:pt x="33" y="38"/>
                      <a:pt x="33" y="38"/>
                      <a:pt x="33" y="38"/>
                    </a:cubicBezTo>
                    <a:cubicBezTo>
                      <a:pt x="34" y="38"/>
                      <a:pt x="34" y="38"/>
                      <a:pt x="34" y="38"/>
                    </a:cubicBezTo>
                    <a:cubicBezTo>
                      <a:pt x="34" y="38"/>
                      <a:pt x="34" y="38"/>
                      <a:pt x="34" y="38"/>
                    </a:cubicBezTo>
                    <a:cubicBezTo>
                      <a:pt x="34" y="38"/>
                      <a:pt x="34" y="38"/>
                      <a:pt x="34"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6" y="37"/>
                      <a:pt x="36" y="37"/>
                      <a:pt x="36" y="37"/>
                    </a:cubicBezTo>
                    <a:cubicBezTo>
                      <a:pt x="36" y="37"/>
                      <a:pt x="36" y="37"/>
                      <a:pt x="36" y="37"/>
                    </a:cubicBezTo>
                    <a:cubicBezTo>
                      <a:pt x="36" y="37"/>
                      <a:pt x="36" y="37"/>
                      <a:pt x="3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4" name="Freeform 312"/>
              <p:cNvSpPr>
                <a:spLocks noEditPoints="1"/>
              </p:cNvSpPr>
              <p:nvPr/>
            </p:nvSpPr>
            <p:spPr bwMode="auto">
              <a:xfrm>
                <a:off x="2972" y="2176"/>
                <a:ext cx="126" cy="136"/>
              </a:xfrm>
              <a:custGeom>
                <a:avLst/>
                <a:gdLst>
                  <a:gd name="T0" fmla="*/ 45 w 48"/>
                  <a:gd name="T1" fmla="*/ 2 h 52"/>
                  <a:gd name="T2" fmla="*/ 40 w 48"/>
                  <a:gd name="T3" fmla="*/ 3 h 52"/>
                  <a:gd name="T4" fmla="*/ 36 w 48"/>
                  <a:gd name="T5" fmla="*/ 6 h 52"/>
                  <a:gd name="T6" fmla="*/ 28 w 48"/>
                  <a:gd name="T7" fmla="*/ 6 h 52"/>
                  <a:gd name="T8" fmla="*/ 19 w 48"/>
                  <a:gd name="T9" fmla="*/ 8 h 52"/>
                  <a:gd name="T10" fmla="*/ 9 w 48"/>
                  <a:gd name="T11" fmla="*/ 7 h 52"/>
                  <a:gd name="T12" fmla="*/ 8 w 48"/>
                  <a:gd name="T13" fmla="*/ 5 h 52"/>
                  <a:gd name="T14" fmla="*/ 7 w 48"/>
                  <a:gd name="T15" fmla="*/ 7 h 52"/>
                  <a:gd name="T16" fmla="*/ 7 w 48"/>
                  <a:gd name="T17" fmla="*/ 7 h 52"/>
                  <a:gd name="T18" fmla="*/ 7 w 48"/>
                  <a:gd name="T19" fmla="*/ 8 h 52"/>
                  <a:gd name="T20" fmla="*/ 6 w 48"/>
                  <a:gd name="T21" fmla="*/ 8 h 52"/>
                  <a:gd name="T22" fmla="*/ 6 w 48"/>
                  <a:gd name="T23" fmla="*/ 8 h 52"/>
                  <a:gd name="T24" fmla="*/ 6 w 48"/>
                  <a:gd name="T25" fmla="*/ 9 h 52"/>
                  <a:gd name="T26" fmla="*/ 6 w 48"/>
                  <a:gd name="T27" fmla="*/ 9 h 52"/>
                  <a:gd name="T28" fmla="*/ 7 w 48"/>
                  <a:gd name="T29" fmla="*/ 9 h 52"/>
                  <a:gd name="T30" fmla="*/ 7 w 48"/>
                  <a:gd name="T31" fmla="*/ 10 h 52"/>
                  <a:gd name="T32" fmla="*/ 7 w 48"/>
                  <a:gd name="T33" fmla="*/ 10 h 52"/>
                  <a:gd name="T34" fmla="*/ 7 w 48"/>
                  <a:gd name="T35" fmla="*/ 11 h 52"/>
                  <a:gd name="T36" fmla="*/ 8 w 48"/>
                  <a:gd name="T37" fmla="*/ 11 h 52"/>
                  <a:gd name="T38" fmla="*/ 8 w 48"/>
                  <a:gd name="T39" fmla="*/ 12 h 52"/>
                  <a:gd name="T40" fmla="*/ 9 w 48"/>
                  <a:gd name="T41" fmla="*/ 12 h 52"/>
                  <a:gd name="T42" fmla="*/ 9 w 48"/>
                  <a:gd name="T43" fmla="*/ 12 h 52"/>
                  <a:gd name="T44" fmla="*/ 10 w 48"/>
                  <a:gd name="T45" fmla="*/ 13 h 52"/>
                  <a:gd name="T46" fmla="*/ 11 w 48"/>
                  <a:gd name="T47" fmla="*/ 14 h 52"/>
                  <a:gd name="T48" fmla="*/ 13 w 48"/>
                  <a:gd name="T49" fmla="*/ 15 h 52"/>
                  <a:gd name="T50" fmla="*/ 16 w 48"/>
                  <a:gd name="T51" fmla="*/ 15 h 52"/>
                  <a:gd name="T52" fmla="*/ 19 w 48"/>
                  <a:gd name="T53" fmla="*/ 17 h 52"/>
                  <a:gd name="T54" fmla="*/ 25 w 48"/>
                  <a:gd name="T55" fmla="*/ 17 h 52"/>
                  <a:gd name="T56" fmla="*/ 23 w 48"/>
                  <a:gd name="T57" fmla="*/ 20 h 52"/>
                  <a:gd name="T58" fmla="*/ 21 w 48"/>
                  <a:gd name="T59" fmla="*/ 22 h 52"/>
                  <a:gd name="T60" fmla="*/ 20 w 48"/>
                  <a:gd name="T61" fmla="*/ 23 h 52"/>
                  <a:gd name="T62" fmla="*/ 18 w 48"/>
                  <a:gd name="T63" fmla="*/ 25 h 52"/>
                  <a:gd name="T64" fmla="*/ 16 w 48"/>
                  <a:gd name="T65" fmla="*/ 27 h 52"/>
                  <a:gd name="T66" fmla="*/ 15 w 48"/>
                  <a:gd name="T67" fmla="*/ 28 h 52"/>
                  <a:gd name="T68" fmla="*/ 14 w 48"/>
                  <a:gd name="T69" fmla="*/ 29 h 52"/>
                  <a:gd name="T70" fmla="*/ 10 w 48"/>
                  <a:gd name="T71" fmla="*/ 29 h 52"/>
                  <a:gd name="T72" fmla="*/ 9 w 48"/>
                  <a:gd name="T73" fmla="*/ 29 h 52"/>
                  <a:gd name="T74" fmla="*/ 8 w 48"/>
                  <a:gd name="T75" fmla="*/ 30 h 52"/>
                  <a:gd name="T76" fmla="*/ 7 w 48"/>
                  <a:gd name="T77" fmla="*/ 30 h 52"/>
                  <a:gd name="T78" fmla="*/ 7 w 48"/>
                  <a:gd name="T79" fmla="*/ 31 h 52"/>
                  <a:gd name="T80" fmla="*/ 7 w 48"/>
                  <a:gd name="T81" fmla="*/ 31 h 52"/>
                  <a:gd name="T82" fmla="*/ 6 w 48"/>
                  <a:gd name="T83" fmla="*/ 31 h 52"/>
                  <a:gd name="T84" fmla="*/ 4 w 48"/>
                  <a:gd name="T85" fmla="*/ 32 h 52"/>
                  <a:gd name="T86" fmla="*/ 3 w 48"/>
                  <a:gd name="T87" fmla="*/ 32 h 52"/>
                  <a:gd name="T88" fmla="*/ 3 w 48"/>
                  <a:gd name="T89" fmla="*/ 32 h 52"/>
                  <a:gd name="T90" fmla="*/ 3 w 48"/>
                  <a:gd name="T91" fmla="*/ 33 h 52"/>
                  <a:gd name="T92" fmla="*/ 2 w 48"/>
                  <a:gd name="T93" fmla="*/ 33 h 52"/>
                  <a:gd name="T94" fmla="*/ 2 w 48"/>
                  <a:gd name="T95" fmla="*/ 34 h 52"/>
                  <a:gd name="T96" fmla="*/ 2 w 48"/>
                  <a:gd name="T97" fmla="*/ 34 h 52"/>
                  <a:gd name="T98" fmla="*/ 1 w 48"/>
                  <a:gd name="T99" fmla="*/ 35 h 52"/>
                  <a:gd name="T100" fmla="*/ 1 w 48"/>
                  <a:gd name="T101" fmla="*/ 36 h 52"/>
                  <a:gd name="T102" fmla="*/ 0 w 48"/>
                  <a:gd name="T103" fmla="*/ 36 h 52"/>
                  <a:gd name="T104" fmla="*/ 0 w 48"/>
                  <a:gd name="T105" fmla="*/ 50 h 52"/>
                  <a:gd name="T106" fmla="*/ 1 w 48"/>
                  <a:gd name="T107" fmla="*/ 50 h 52"/>
                  <a:gd name="T108" fmla="*/ 1 w 48"/>
                  <a:gd name="T109" fmla="*/ 51 h 52"/>
                  <a:gd name="T110" fmla="*/ 2 w 48"/>
                  <a:gd name="T111" fmla="*/ 51 h 52"/>
                  <a:gd name="T112" fmla="*/ 2 w 48"/>
                  <a:gd name="T113" fmla="*/ 52 h 52"/>
                  <a:gd name="T114" fmla="*/ 15 w 48"/>
                  <a:gd name="T115" fmla="*/ 39 h 52"/>
                  <a:gd name="T116" fmla="*/ 31 w 48"/>
                  <a:gd name="T117" fmla="*/ 19 h 52"/>
                  <a:gd name="T118" fmla="*/ 36 w 48"/>
                  <a:gd name="T119"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52">
                    <a:moveTo>
                      <a:pt x="47" y="1"/>
                    </a:moveTo>
                    <a:cubicBezTo>
                      <a:pt x="46" y="1"/>
                      <a:pt x="46" y="1"/>
                      <a:pt x="45" y="1"/>
                    </a:cubicBezTo>
                    <a:cubicBezTo>
                      <a:pt x="45" y="1"/>
                      <a:pt x="45" y="0"/>
                      <a:pt x="45" y="1"/>
                    </a:cubicBezTo>
                    <a:cubicBezTo>
                      <a:pt x="44" y="1"/>
                      <a:pt x="44" y="1"/>
                      <a:pt x="44" y="1"/>
                    </a:cubicBezTo>
                    <a:cubicBezTo>
                      <a:pt x="44" y="2"/>
                      <a:pt x="45" y="2"/>
                      <a:pt x="45" y="2"/>
                    </a:cubicBezTo>
                    <a:cubicBezTo>
                      <a:pt x="46" y="2"/>
                      <a:pt x="47" y="2"/>
                      <a:pt x="47" y="2"/>
                    </a:cubicBezTo>
                    <a:cubicBezTo>
                      <a:pt x="47" y="2"/>
                      <a:pt x="48" y="1"/>
                      <a:pt x="48" y="1"/>
                    </a:cubicBezTo>
                    <a:cubicBezTo>
                      <a:pt x="48" y="1"/>
                      <a:pt x="47" y="1"/>
                      <a:pt x="47" y="1"/>
                    </a:cubicBezTo>
                    <a:close/>
                    <a:moveTo>
                      <a:pt x="40" y="2"/>
                    </a:moveTo>
                    <a:cubicBezTo>
                      <a:pt x="40" y="3"/>
                      <a:pt x="40" y="3"/>
                      <a:pt x="40" y="3"/>
                    </a:cubicBezTo>
                    <a:cubicBezTo>
                      <a:pt x="40" y="3"/>
                      <a:pt x="40" y="2"/>
                      <a:pt x="40" y="2"/>
                    </a:cubicBezTo>
                    <a:close/>
                    <a:moveTo>
                      <a:pt x="36" y="9"/>
                    </a:moveTo>
                    <a:cubicBezTo>
                      <a:pt x="36" y="8"/>
                      <a:pt x="36" y="8"/>
                      <a:pt x="36" y="8"/>
                    </a:cubicBezTo>
                    <a:cubicBezTo>
                      <a:pt x="36" y="8"/>
                      <a:pt x="36" y="8"/>
                      <a:pt x="36" y="8"/>
                    </a:cubicBezTo>
                    <a:cubicBezTo>
                      <a:pt x="36" y="7"/>
                      <a:pt x="36" y="7"/>
                      <a:pt x="36" y="6"/>
                    </a:cubicBezTo>
                    <a:cubicBezTo>
                      <a:pt x="36" y="5"/>
                      <a:pt x="36" y="4"/>
                      <a:pt x="37" y="4"/>
                    </a:cubicBezTo>
                    <a:cubicBezTo>
                      <a:pt x="36" y="4"/>
                      <a:pt x="35" y="3"/>
                      <a:pt x="34" y="3"/>
                    </a:cubicBezTo>
                    <a:cubicBezTo>
                      <a:pt x="34" y="4"/>
                      <a:pt x="34" y="4"/>
                      <a:pt x="34" y="4"/>
                    </a:cubicBezTo>
                    <a:cubicBezTo>
                      <a:pt x="33" y="4"/>
                      <a:pt x="32" y="5"/>
                      <a:pt x="32" y="5"/>
                    </a:cubicBezTo>
                    <a:cubicBezTo>
                      <a:pt x="30" y="5"/>
                      <a:pt x="29" y="6"/>
                      <a:pt x="28" y="6"/>
                    </a:cubicBezTo>
                    <a:cubicBezTo>
                      <a:pt x="26" y="6"/>
                      <a:pt x="25" y="6"/>
                      <a:pt x="23" y="6"/>
                    </a:cubicBezTo>
                    <a:cubicBezTo>
                      <a:pt x="23" y="6"/>
                      <a:pt x="22" y="6"/>
                      <a:pt x="22" y="7"/>
                    </a:cubicBezTo>
                    <a:cubicBezTo>
                      <a:pt x="22" y="7"/>
                      <a:pt x="21" y="7"/>
                      <a:pt x="21" y="7"/>
                    </a:cubicBezTo>
                    <a:cubicBezTo>
                      <a:pt x="21" y="7"/>
                      <a:pt x="20" y="8"/>
                      <a:pt x="19" y="8"/>
                    </a:cubicBezTo>
                    <a:cubicBezTo>
                      <a:pt x="19" y="8"/>
                      <a:pt x="19" y="8"/>
                      <a:pt x="19" y="8"/>
                    </a:cubicBezTo>
                    <a:cubicBezTo>
                      <a:pt x="18" y="8"/>
                      <a:pt x="18" y="7"/>
                      <a:pt x="17" y="7"/>
                    </a:cubicBezTo>
                    <a:cubicBezTo>
                      <a:pt x="16" y="8"/>
                      <a:pt x="15" y="8"/>
                      <a:pt x="14" y="9"/>
                    </a:cubicBezTo>
                    <a:cubicBezTo>
                      <a:pt x="14" y="9"/>
                      <a:pt x="13" y="9"/>
                      <a:pt x="13" y="9"/>
                    </a:cubicBezTo>
                    <a:cubicBezTo>
                      <a:pt x="12" y="9"/>
                      <a:pt x="12" y="9"/>
                      <a:pt x="11" y="9"/>
                    </a:cubicBezTo>
                    <a:cubicBezTo>
                      <a:pt x="11" y="8"/>
                      <a:pt x="10" y="7"/>
                      <a:pt x="9" y="7"/>
                    </a:cubicBezTo>
                    <a:cubicBezTo>
                      <a:pt x="9" y="7"/>
                      <a:pt x="9" y="6"/>
                      <a:pt x="9" y="6"/>
                    </a:cubicBezTo>
                    <a:cubicBezTo>
                      <a:pt x="9" y="6"/>
                      <a:pt x="9" y="6"/>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3" y="15"/>
                      <a:pt x="13" y="15"/>
                      <a:pt x="13" y="15"/>
                    </a:cubicBezTo>
                    <a:cubicBezTo>
                      <a:pt x="14" y="15"/>
                      <a:pt x="14" y="15"/>
                      <a:pt x="14" y="15"/>
                    </a:cubicBezTo>
                    <a:cubicBezTo>
                      <a:pt x="14" y="15"/>
                      <a:pt x="14" y="15"/>
                      <a:pt x="14" y="15"/>
                    </a:cubicBezTo>
                    <a:cubicBezTo>
                      <a:pt x="15" y="15"/>
                      <a:pt x="15" y="15"/>
                      <a:pt x="15" y="15"/>
                    </a:cubicBezTo>
                    <a:cubicBezTo>
                      <a:pt x="16" y="15"/>
                      <a:pt x="16" y="15"/>
                      <a:pt x="16" y="15"/>
                    </a:cubicBezTo>
                    <a:cubicBezTo>
                      <a:pt x="16" y="15"/>
                      <a:pt x="16" y="15"/>
                      <a:pt x="16" y="15"/>
                    </a:cubicBezTo>
                    <a:cubicBezTo>
                      <a:pt x="16" y="16"/>
                      <a:pt x="16" y="16"/>
                      <a:pt x="16" y="16"/>
                    </a:cubicBezTo>
                    <a:cubicBezTo>
                      <a:pt x="17" y="16"/>
                      <a:pt x="17" y="16"/>
                      <a:pt x="17" y="16"/>
                    </a:cubicBezTo>
                    <a:cubicBezTo>
                      <a:pt x="17" y="16"/>
                      <a:pt x="17" y="16"/>
                      <a:pt x="17" y="16"/>
                    </a:cubicBezTo>
                    <a:cubicBezTo>
                      <a:pt x="18" y="16"/>
                      <a:pt x="18" y="16"/>
                      <a:pt x="18" y="16"/>
                    </a:cubicBezTo>
                    <a:cubicBezTo>
                      <a:pt x="19" y="17"/>
                      <a:pt x="19" y="17"/>
                      <a:pt x="19" y="17"/>
                    </a:cubicBezTo>
                    <a:cubicBezTo>
                      <a:pt x="19" y="17"/>
                      <a:pt x="19" y="17"/>
                      <a:pt x="19" y="17"/>
                    </a:cubicBezTo>
                    <a:cubicBezTo>
                      <a:pt x="20" y="17"/>
                      <a:pt x="20" y="17"/>
                      <a:pt x="20" y="17"/>
                    </a:cubicBezTo>
                    <a:cubicBezTo>
                      <a:pt x="21" y="17"/>
                      <a:pt x="21" y="17"/>
                      <a:pt x="21" y="17"/>
                    </a:cubicBezTo>
                    <a:cubicBezTo>
                      <a:pt x="21" y="17"/>
                      <a:pt x="21" y="17"/>
                      <a:pt x="21" y="17"/>
                    </a:cubicBezTo>
                    <a:cubicBezTo>
                      <a:pt x="25" y="17"/>
                      <a:pt x="25" y="17"/>
                      <a:pt x="25" y="17"/>
                    </a:cubicBezTo>
                    <a:cubicBezTo>
                      <a:pt x="25" y="17"/>
                      <a:pt x="25" y="17"/>
                      <a:pt x="25" y="17"/>
                    </a:cubicBezTo>
                    <a:cubicBezTo>
                      <a:pt x="25" y="17"/>
                      <a:pt x="25" y="18"/>
                      <a:pt x="25" y="18"/>
                    </a:cubicBezTo>
                    <a:cubicBezTo>
                      <a:pt x="24" y="18"/>
                      <a:pt x="24" y="18"/>
                      <a:pt x="24" y="18"/>
                    </a:cubicBezTo>
                    <a:cubicBezTo>
                      <a:pt x="24" y="19"/>
                      <a:pt x="24" y="19"/>
                      <a:pt x="24" y="19"/>
                    </a:cubicBezTo>
                    <a:cubicBezTo>
                      <a:pt x="23" y="20"/>
                      <a:pt x="23" y="20"/>
                      <a:pt x="23" y="20"/>
                    </a:cubicBezTo>
                    <a:cubicBezTo>
                      <a:pt x="22" y="20"/>
                      <a:pt x="22" y="20"/>
                      <a:pt x="22" y="20"/>
                    </a:cubicBezTo>
                    <a:cubicBezTo>
                      <a:pt x="22" y="21"/>
                      <a:pt x="22" y="21"/>
                      <a:pt x="22" y="21"/>
                    </a:cubicBezTo>
                    <a:cubicBezTo>
                      <a:pt x="22" y="21"/>
                      <a:pt x="22" y="21"/>
                      <a:pt x="22" y="21"/>
                    </a:cubicBezTo>
                    <a:cubicBezTo>
                      <a:pt x="21" y="21"/>
                      <a:pt x="21" y="21"/>
                      <a:pt x="21" y="21"/>
                    </a:cubicBezTo>
                    <a:cubicBezTo>
                      <a:pt x="21" y="22"/>
                      <a:pt x="21" y="22"/>
                      <a:pt x="21" y="22"/>
                    </a:cubicBezTo>
                    <a:cubicBezTo>
                      <a:pt x="21" y="22"/>
                      <a:pt x="21" y="22"/>
                      <a:pt x="21" y="22"/>
                    </a:cubicBezTo>
                    <a:cubicBezTo>
                      <a:pt x="20" y="23"/>
                      <a:pt x="20" y="23"/>
                      <a:pt x="20" y="23"/>
                    </a:cubicBezTo>
                    <a:cubicBezTo>
                      <a:pt x="20" y="23"/>
                      <a:pt x="20" y="23"/>
                      <a:pt x="20" y="23"/>
                    </a:cubicBezTo>
                    <a:cubicBezTo>
                      <a:pt x="20" y="23"/>
                      <a:pt x="20" y="23"/>
                      <a:pt x="20" y="23"/>
                    </a:cubicBezTo>
                    <a:cubicBezTo>
                      <a:pt x="20" y="23"/>
                      <a:pt x="20" y="23"/>
                      <a:pt x="20" y="23"/>
                    </a:cubicBezTo>
                    <a:cubicBezTo>
                      <a:pt x="19" y="23"/>
                      <a:pt x="19" y="23"/>
                      <a:pt x="19" y="23"/>
                    </a:cubicBezTo>
                    <a:cubicBezTo>
                      <a:pt x="19" y="23"/>
                      <a:pt x="19" y="23"/>
                      <a:pt x="19" y="23"/>
                    </a:cubicBezTo>
                    <a:cubicBezTo>
                      <a:pt x="19" y="24"/>
                      <a:pt x="19" y="24"/>
                      <a:pt x="19" y="24"/>
                    </a:cubicBezTo>
                    <a:cubicBezTo>
                      <a:pt x="18" y="24"/>
                      <a:pt x="18" y="24"/>
                      <a:pt x="18" y="24"/>
                    </a:cubicBezTo>
                    <a:cubicBezTo>
                      <a:pt x="18" y="25"/>
                      <a:pt x="18" y="25"/>
                      <a:pt x="18" y="25"/>
                    </a:cubicBezTo>
                    <a:cubicBezTo>
                      <a:pt x="17" y="25"/>
                      <a:pt x="17" y="25"/>
                      <a:pt x="17" y="25"/>
                    </a:cubicBezTo>
                    <a:cubicBezTo>
                      <a:pt x="17" y="26"/>
                      <a:pt x="17" y="26"/>
                      <a:pt x="17" y="26"/>
                    </a:cubicBezTo>
                    <a:cubicBezTo>
                      <a:pt x="16" y="27"/>
                      <a:pt x="16" y="27"/>
                      <a:pt x="16" y="27"/>
                    </a:cubicBezTo>
                    <a:cubicBezTo>
                      <a:pt x="16" y="27"/>
                      <a:pt x="16" y="27"/>
                      <a:pt x="16" y="27"/>
                    </a:cubicBezTo>
                    <a:cubicBezTo>
                      <a:pt x="16" y="27"/>
                      <a:pt x="16" y="27"/>
                      <a:pt x="16" y="27"/>
                    </a:cubicBezTo>
                    <a:cubicBezTo>
                      <a:pt x="16" y="27"/>
                      <a:pt x="16" y="27"/>
                      <a:pt x="16" y="27"/>
                    </a:cubicBezTo>
                    <a:cubicBezTo>
                      <a:pt x="15" y="28"/>
                      <a:pt x="15" y="28"/>
                      <a:pt x="15" y="28"/>
                    </a:cubicBezTo>
                    <a:cubicBezTo>
                      <a:pt x="15" y="28"/>
                      <a:pt x="15" y="28"/>
                      <a:pt x="15" y="28"/>
                    </a:cubicBezTo>
                    <a:cubicBezTo>
                      <a:pt x="15" y="28"/>
                      <a:pt x="15" y="28"/>
                      <a:pt x="15" y="28"/>
                    </a:cubicBezTo>
                    <a:cubicBezTo>
                      <a:pt x="15" y="28"/>
                      <a:pt x="15" y="28"/>
                      <a:pt x="15"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1" y="29"/>
                      <a:pt x="11" y="29"/>
                      <a:pt x="11" y="29"/>
                    </a:cubicBezTo>
                    <a:cubicBezTo>
                      <a:pt x="11" y="29"/>
                      <a:pt x="11" y="29"/>
                      <a:pt x="11" y="29"/>
                    </a:cubicBezTo>
                    <a:cubicBezTo>
                      <a:pt x="11" y="29"/>
                      <a:pt x="11" y="29"/>
                      <a:pt x="11" y="29"/>
                    </a:cubicBezTo>
                    <a:cubicBezTo>
                      <a:pt x="10" y="29"/>
                      <a:pt x="10" y="29"/>
                      <a:pt x="10" y="29"/>
                    </a:cubicBezTo>
                    <a:cubicBezTo>
                      <a:pt x="10" y="29"/>
                      <a:pt x="10" y="29"/>
                      <a:pt x="10"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29"/>
                      <a:pt x="8" y="29"/>
                      <a:pt x="8" y="29"/>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4" y="31"/>
                      <a:pt x="4" y="31"/>
                      <a:pt x="4" y="31"/>
                    </a:cubicBezTo>
                    <a:cubicBezTo>
                      <a:pt x="4" y="31"/>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1" y="50"/>
                      <a:pt x="1" y="50"/>
                      <a:pt x="1" y="50"/>
                    </a:cubicBezTo>
                    <a:cubicBezTo>
                      <a:pt x="1" y="50"/>
                      <a:pt x="1" y="50"/>
                      <a:pt x="1" y="50"/>
                    </a:cubicBezTo>
                    <a:cubicBezTo>
                      <a:pt x="1" y="50"/>
                      <a:pt x="1" y="50"/>
                      <a:pt x="1" y="50"/>
                    </a:cubicBezTo>
                    <a:cubicBezTo>
                      <a:pt x="1" y="50"/>
                      <a:pt x="1" y="50"/>
                      <a:pt x="1" y="50"/>
                    </a:cubicBezTo>
                    <a:cubicBezTo>
                      <a:pt x="1" y="50"/>
                      <a:pt x="1" y="50"/>
                      <a:pt x="1" y="50"/>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2"/>
                      <a:pt x="2" y="52"/>
                      <a:pt x="2" y="52"/>
                    </a:cubicBezTo>
                    <a:cubicBezTo>
                      <a:pt x="2" y="52"/>
                      <a:pt x="2" y="52"/>
                      <a:pt x="2" y="52"/>
                    </a:cubicBezTo>
                    <a:cubicBezTo>
                      <a:pt x="2" y="52"/>
                      <a:pt x="2" y="52"/>
                      <a:pt x="2" y="52"/>
                    </a:cubicBezTo>
                    <a:cubicBezTo>
                      <a:pt x="2" y="52"/>
                      <a:pt x="2" y="52"/>
                      <a:pt x="2" y="52"/>
                    </a:cubicBezTo>
                    <a:cubicBezTo>
                      <a:pt x="2" y="52"/>
                      <a:pt x="2" y="52"/>
                      <a:pt x="2" y="52"/>
                    </a:cubicBezTo>
                    <a:cubicBezTo>
                      <a:pt x="2" y="51"/>
                      <a:pt x="3" y="50"/>
                      <a:pt x="3" y="49"/>
                    </a:cubicBezTo>
                    <a:cubicBezTo>
                      <a:pt x="3" y="50"/>
                      <a:pt x="3" y="50"/>
                      <a:pt x="3" y="50"/>
                    </a:cubicBezTo>
                    <a:cubicBezTo>
                      <a:pt x="6" y="48"/>
                      <a:pt x="7" y="45"/>
                      <a:pt x="10" y="43"/>
                    </a:cubicBezTo>
                    <a:cubicBezTo>
                      <a:pt x="11" y="42"/>
                      <a:pt x="12" y="42"/>
                      <a:pt x="13" y="41"/>
                    </a:cubicBezTo>
                    <a:cubicBezTo>
                      <a:pt x="14" y="40"/>
                      <a:pt x="14" y="40"/>
                      <a:pt x="15" y="39"/>
                    </a:cubicBezTo>
                    <a:cubicBezTo>
                      <a:pt x="17" y="38"/>
                      <a:pt x="18" y="37"/>
                      <a:pt x="20" y="36"/>
                    </a:cubicBezTo>
                    <a:cubicBezTo>
                      <a:pt x="21" y="34"/>
                      <a:pt x="23" y="33"/>
                      <a:pt x="24" y="31"/>
                    </a:cubicBezTo>
                    <a:cubicBezTo>
                      <a:pt x="26" y="29"/>
                      <a:pt x="27" y="27"/>
                      <a:pt x="28" y="26"/>
                    </a:cubicBezTo>
                    <a:cubicBezTo>
                      <a:pt x="29" y="24"/>
                      <a:pt x="29" y="23"/>
                      <a:pt x="30" y="21"/>
                    </a:cubicBezTo>
                    <a:cubicBezTo>
                      <a:pt x="30" y="20"/>
                      <a:pt x="31" y="20"/>
                      <a:pt x="31" y="19"/>
                    </a:cubicBezTo>
                    <a:cubicBezTo>
                      <a:pt x="31" y="18"/>
                      <a:pt x="32" y="17"/>
                      <a:pt x="32" y="17"/>
                    </a:cubicBezTo>
                    <a:cubicBezTo>
                      <a:pt x="33" y="16"/>
                      <a:pt x="34" y="15"/>
                      <a:pt x="34" y="14"/>
                    </a:cubicBezTo>
                    <a:cubicBezTo>
                      <a:pt x="34" y="13"/>
                      <a:pt x="35" y="13"/>
                      <a:pt x="35" y="12"/>
                    </a:cubicBezTo>
                    <a:cubicBezTo>
                      <a:pt x="35" y="12"/>
                      <a:pt x="35" y="11"/>
                      <a:pt x="35" y="11"/>
                    </a:cubicBezTo>
                    <a:cubicBezTo>
                      <a:pt x="35" y="10"/>
                      <a:pt x="35" y="9"/>
                      <a:pt x="36" y="9"/>
                    </a:cubicBezTo>
                    <a:cubicBezTo>
                      <a:pt x="36" y="9"/>
                      <a:pt x="37" y="9"/>
                      <a:pt x="37" y="9"/>
                    </a:cubicBezTo>
                    <a:cubicBezTo>
                      <a:pt x="37" y="9"/>
                      <a:pt x="37" y="9"/>
                      <a:pt x="36" y="8"/>
                    </a:cubicBezTo>
                    <a:cubicBezTo>
                      <a:pt x="36" y="9"/>
                      <a:pt x="36" y="9"/>
                      <a:pt x="3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5" name="Freeform 313"/>
              <p:cNvSpPr/>
              <p:nvPr/>
            </p:nvSpPr>
            <p:spPr bwMode="auto">
              <a:xfrm>
                <a:off x="2948" y="21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6" name="Rectangle 314"/>
              <p:cNvSpPr>
                <a:spLocks noChangeArrowheads="1"/>
              </p:cNvSpPr>
              <p:nvPr/>
            </p:nvSpPr>
            <p:spPr bwMode="auto">
              <a:xfrm>
                <a:off x="2948" y="21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7" name="Rectangle 315"/>
              <p:cNvSpPr>
                <a:spLocks noChangeArrowheads="1"/>
              </p:cNvSpPr>
              <p:nvPr/>
            </p:nvSpPr>
            <p:spPr bwMode="auto">
              <a:xfrm>
                <a:off x="2499" y="215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8" name="Rectangle 316"/>
              <p:cNvSpPr>
                <a:spLocks noChangeArrowheads="1"/>
              </p:cNvSpPr>
              <p:nvPr/>
            </p:nvSpPr>
            <p:spPr bwMode="auto">
              <a:xfrm>
                <a:off x="2507" y="21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59" name="Freeform 317"/>
              <p:cNvSpPr/>
              <p:nvPr/>
            </p:nvSpPr>
            <p:spPr bwMode="auto">
              <a:xfrm>
                <a:off x="2473" y="2058"/>
                <a:ext cx="152" cy="141"/>
              </a:xfrm>
              <a:custGeom>
                <a:avLst/>
                <a:gdLst>
                  <a:gd name="T0" fmla="*/ 25 w 58"/>
                  <a:gd name="T1" fmla="*/ 50 h 54"/>
                  <a:gd name="T2" fmla="*/ 25 w 58"/>
                  <a:gd name="T3" fmla="*/ 48 h 54"/>
                  <a:gd name="T4" fmla="*/ 27 w 58"/>
                  <a:gd name="T5" fmla="*/ 48 h 54"/>
                  <a:gd name="T6" fmla="*/ 27 w 58"/>
                  <a:gd name="T7" fmla="*/ 46 h 54"/>
                  <a:gd name="T8" fmla="*/ 28 w 58"/>
                  <a:gd name="T9" fmla="*/ 44 h 54"/>
                  <a:gd name="T10" fmla="*/ 29 w 58"/>
                  <a:gd name="T11" fmla="*/ 43 h 54"/>
                  <a:gd name="T12" fmla="*/ 31 w 58"/>
                  <a:gd name="T13" fmla="*/ 44 h 54"/>
                  <a:gd name="T14" fmla="*/ 32 w 58"/>
                  <a:gd name="T15" fmla="*/ 42 h 54"/>
                  <a:gd name="T16" fmla="*/ 33 w 58"/>
                  <a:gd name="T17" fmla="*/ 40 h 54"/>
                  <a:gd name="T18" fmla="*/ 35 w 58"/>
                  <a:gd name="T19" fmla="*/ 40 h 54"/>
                  <a:gd name="T20" fmla="*/ 42 w 58"/>
                  <a:gd name="T21" fmla="*/ 37 h 54"/>
                  <a:gd name="T22" fmla="*/ 46 w 58"/>
                  <a:gd name="T23" fmla="*/ 37 h 54"/>
                  <a:gd name="T24" fmla="*/ 48 w 58"/>
                  <a:gd name="T25" fmla="*/ 36 h 54"/>
                  <a:gd name="T26" fmla="*/ 56 w 58"/>
                  <a:gd name="T27" fmla="*/ 36 h 54"/>
                  <a:gd name="T28" fmla="*/ 57 w 58"/>
                  <a:gd name="T29" fmla="*/ 34 h 54"/>
                  <a:gd name="T30" fmla="*/ 58 w 58"/>
                  <a:gd name="T31" fmla="*/ 31 h 54"/>
                  <a:gd name="T32" fmla="*/ 56 w 58"/>
                  <a:gd name="T33" fmla="*/ 23 h 54"/>
                  <a:gd name="T34" fmla="*/ 55 w 58"/>
                  <a:gd name="T35" fmla="*/ 22 h 54"/>
                  <a:gd name="T36" fmla="*/ 54 w 58"/>
                  <a:gd name="T37" fmla="*/ 19 h 54"/>
                  <a:gd name="T38" fmla="*/ 52 w 58"/>
                  <a:gd name="T39" fmla="*/ 18 h 54"/>
                  <a:gd name="T40" fmla="*/ 50 w 58"/>
                  <a:gd name="T41" fmla="*/ 18 h 54"/>
                  <a:gd name="T42" fmla="*/ 49 w 58"/>
                  <a:gd name="T43" fmla="*/ 17 h 54"/>
                  <a:gd name="T44" fmla="*/ 47 w 58"/>
                  <a:gd name="T45" fmla="*/ 14 h 54"/>
                  <a:gd name="T46" fmla="*/ 44 w 58"/>
                  <a:gd name="T47" fmla="*/ 13 h 54"/>
                  <a:gd name="T48" fmla="*/ 41 w 58"/>
                  <a:gd name="T49" fmla="*/ 11 h 54"/>
                  <a:gd name="T50" fmla="*/ 39 w 58"/>
                  <a:gd name="T51" fmla="*/ 9 h 54"/>
                  <a:gd name="T52" fmla="*/ 36 w 58"/>
                  <a:gd name="T53" fmla="*/ 7 h 54"/>
                  <a:gd name="T54" fmla="*/ 34 w 58"/>
                  <a:gd name="T55" fmla="*/ 5 h 54"/>
                  <a:gd name="T56" fmla="*/ 31 w 58"/>
                  <a:gd name="T57" fmla="*/ 4 h 54"/>
                  <a:gd name="T58" fmla="*/ 28 w 58"/>
                  <a:gd name="T59" fmla="*/ 2 h 54"/>
                  <a:gd name="T60" fmla="*/ 20 w 58"/>
                  <a:gd name="T61" fmla="*/ 1 h 54"/>
                  <a:gd name="T62" fmla="*/ 21 w 58"/>
                  <a:gd name="T63" fmla="*/ 8 h 54"/>
                  <a:gd name="T64" fmla="*/ 22 w 58"/>
                  <a:gd name="T65" fmla="*/ 16 h 54"/>
                  <a:gd name="T66" fmla="*/ 23 w 58"/>
                  <a:gd name="T67" fmla="*/ 24 h 54"/>
                  <a:gd name="T68" fmla="*/ 24 w 58"/>
                  <a:gd name="T69" fmla="*/ 31 h 54"/>
                  <a:gd name="T70" fmla="*/ 24 w 58"/>
                  <a:gd name="T71" fmla="*/ 33 h 54"/>
                  <a:gd name="T72" fmla="*/ 10 w 58"/>
                  <a:gd name="T73" fmla="*/ 36 h 54"/>
                  <a:gd name="T74" fmla="*/ 6 w 58"/>
                  <a:gd name="T75" fmla="*/ 36 h 54"/>
                  <a:gd name="T76" fmla="*/ 4 w 58"/>
                  <a:gd name="T77" fmla="*/ 37 h 54"/>
                  <a:gd name="T78" fmla="*/ 3 w 58"/>
                  <a:gd name="T79" fmla="*/ 36 h 54"/>
                  <a:gd name="T80" fmla="*/ 2 w 58"/>
                  <a:gd name="T81" fmla="*/ 36 h 54"/>
                  <a:gd name="T82" fmla="*/ 1 w 58"/>
                  <a:gd name="T83" fmla="*/ 38 h 54"/>
                  <a:gd name="T84" fmla="*/ 0 w 58"/>
                  <a:gd name="T85" fmla="*/ 39 h 54"/>
                  <a:gd name="T86" fmla="*/ 1 w 58"/>
                  <a:gd name="T87" fmla="*/ 42 h 54"/>
                  <a:gd name="T88" fmla="*/ 1 w 58"/>
                  <a:gd name="T89" fmla="*/ 43 h 54"/>
                  <a:gd name="T90" fmla="*/ 3 w 58"/>
                  <a:gd name="T91" fmla="*/ 44 h 54"/>
                  <a:gd name="T92" fmla="*/ 3 w 58"/>
                  <a:gd name="T93" fmla="*/ 46 h 54"/>
                  <a:gd name="T94" fmla="*/ 3 w 58"/>
                  <a:gd name="T95" fmla="*/ 48 h 54"/>
                  <a:gd name="T96" fmla="*/ 5 w 58"/>
                  <a:gd name="T97" fmla="*/ 47 h 54"/>
                  <a:gd name="T98" fmla="*/ 6 w 58"/>
                  <a:gd name="T99" fmla="*/ 47 h 54"/>
                  <a:gd name="T100" fmla="*/ 8 w 58"/>
                  <a:gd name="T101" fmla="*/ 48 h 54"/>
                  <a:gd name="T102" fmla="*/ 10 w 58"/>
                  <a:gd name="T103" fmla="*/ 47 h 54"/>
                  <a:gd name="T104" fmla="*/ 11 w 58"/>
                  <a:gd name="T105" fmla="*/ 46 h 54"/>
                  <a:gd name="T106" fmla="*/ 12 w 58"/>
                  <a:gd name="T107" fmla="*/ 48 h 54"/>
                  <a:gd name="T108" fmla="*/ 14 w 58"/>
                  <a:gd name="T109" fmla="*/ 50 h 54"/>
                  <a:gd name="T110" fmla="*/ 13 w 58"/>
                  <a:gd name="T111" fmla="*/ 51 h 54"/>
                  <a:gd name="T112" fmla="*/ 15 w 58"/>
                  <a:gd name="T113" fmla="*/ 54 h 54"/>
                  <a:gd name="T114" fmla="*/ 16 w 58"/>
                  <a:gd name="T115" fmla="*/ 54 h 54"/>
                  <a:gd name="T116" fmla="*/ 18 w 58"/>
                  <a:gd name="T117" fmla="*/ 54 h 54"/>
                  <a:gd name="T118" fmla="*/ 20 w 58"/>
                  <a:gd name="T119" fmla="*/ 53 h 54"/>
                  <a:gd name="T120" fmla="*/ 21 w 58"/>
                  <a:gd name="T121" fmla="*/ 53 h 54"/>
                  <a:gd name="T122" fmla="*/ 22 w 58"/>
                  <a:gd name="T1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54">
                    <a:moveTo>
                      <a:pt x="24" y="52"/>
                    </a:moveTo>
                    <a:cubicBezTo>
                      <a:pt x="24" y="52"/>
                      <a:pt x="24" y="52"/>
                      <a:pt x="24" y="52"/>
                    </a:cubicBezTo>
                    <a:cubicBezTo>
                      <a:pt x="24" y="52"/>
                      <a:pt x="24" y="52"/>
                      <a:pt x="24" y="52"/>
                    </a:cubicBezTo>
                    <a:cubicBezTo>
                      <a:pt x="24" y="52"/>
                      <a:pt x="24" y="52"/>
                      <a:pt x="24" y="52"/>
                    </a:cubicBezTo>
                    <a:cubicBezTo>
                      <a:pt x="24" y="52"/>
                      <a:pt x="24" y="52"/>
                      <a:pt x="24" y="52"/>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0"/>
                      <a:pt x="24" y="50"/>
                      <a:pt x="24" y="50"/>
                    </a:cubicBezTo>
                    <a:cubicBezTo>
                      <a:pt x="24" y="50"/>
                      <a:pt x="24" y="50"/>
                      <a:pt x="24" y="50"/>
                    </a:cubicBezTo>
                    <a:cubicBezTo>
                      <a:pt x="25" y="50"/>
                      <a:pt x="25" y="50"/>
                      <a:pt x="25" y="50"/>
                    </a:cubicBezTo>
                    <a:cubicBezTo>
                      <a:pt x="25" y="50"/>
                      <a:pt x="25" y="50"/>
                      <a:pt x="25" y="50"/>
                    </a:cubicBezTo>
                    <a:cubicBezTo>
                      <a:pt x="25" y="50"/>
                      <a:pt x="25" y="50"/>
                      <a:pt x="25" y="50"/>
                    </a:cubicBezTo>
                    <a:cubicBezTo>
                      <a:pt x="25" y="50"/>
                      <a:pt x="25" y="50"/>
                      <a:pt x="25" y="50"/>
                    </a:cubicBezTo>
                    <a:cubicBezTo>
                      <a:pt x="25" y="50"/>
                      <a:pt x="25" y="50"/>
                      <a:pt x="25" y="50"/>
                    </a:cubicBezTo>
                    <a:cubicBezTo>
                      <a:pt x="24" y="50"/>
                      <a:pt x="24" y="50"/>
                      <a:pt x="24" y="50"/>
                    </a:cubicBezTo>
                    <a:cubicBezTo>
                      <a:pt x="24" y="50"/>
                      <a:pt x="24" y="50"/>
                      <a:pt x="24" y="50"/>
                    </a:cubicBezTo>
                    <a:cubicBezTo>
                      <a:pt x="24" y="50"/>
                      <a:pt x="24" y="50"/>
                      <a:pt x="24" y="50"/>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8"/>
                      <a:pt x="24" y="48"/>
                      <a:pt x="24"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6"/>
                      <a:pt x="27" y="46"/>
                      <a:pt x="27" y="46"/>
                    </a:cubicBezTo>
                    <a:cubicBezTo>
                      <a:pt x="27" y="46"/>
                      <a:pt x="27" y="46"/>
                      <a:pt x="28" y="46"/>
                    </a:cubicBezTo>
                    <a:cubicBezTo>
                      <a:pt x="28" y="46"/>
                      <a:pt x="28" y="46"/>
                      <a:pt x="28" y="46"/>
                    </a:cubicBezTo>
                    <a:cubicBezTo>
                      <a:pt x="28" y="46"/>
                      <a:pt x="28" y="46"/>
                      <a:pt x="28"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0" y="43"/>
                      <a:pt x="30" y="43"/>
                      <a:pt x="30" y="43"/>
                    </a:cubicBezTo>
                    <a:cubicBezTo>
                      <a:pt x="31" y="43"/>
                      <a:pt x="31" y="43"/>
                      <a:pt x="31" y="43"/>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3"/>
                      <a:pt x="31" y="43"/>
                      <a:pt x="31" y="43"/>
                    </a:cubicBezTo>
                    <a:cubicBezTo>
                      <a:pt x="31" y="43"/>
                      <a:pt x="31" y="43"/>
                      <a:pt x="31" y="43"/>
                    </a:cubicBezTo>
                    <a:cubicBezTo>
                      <a:pt x="32" y="43"/>
                      <a:pt x="32" y="43"/>
                      <a:pt x="32" y="43"/>
                    </a:cubicBezTo>
                    <a:cubicBezTo>
                      <a:pt x="32" y="43"/>
                      <a:pt x="32" y="43"/>
                      <a:pt x="32" y="43"/>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7" y="39"/>
                      <a:pt x="37" y="39"/>
                      <a:pt x="37" y="39"/>
                    </a:cubicBezTo>
                    <a:cubicBezTo>
                      <a:pt x="37" y="39"/>
                      <a:pt x="37" y="39"/>
                      <a:pt x="37" y="39"/>
                    </a:cubicBezTo>
                    <a:cubicBezTo>
                      <a:pt x="39" y="38"/>
                      <a:pt x="39" y="38"/>
                      <a:pt x="39" y="38"/>
                    </a:cubicBezTo>
                    <a:cubicBezTo>
                      <a:pt x="39" y="38"/>
                      <a:pt x="39" y="38"/>
                      <a:pt x="39" y="38"/>
                    </a:cubicBezTo>
                    <a:cubicBezTo>
                      <a:pt x="39" y="38"/>
                      <a:pt x="39" y="38"/>
                      <a:pt x="39" y="38"/>
                    </a:cubicBezTo>
                    <a:cubicBezTo>
                      <a:pt x="41" y="37"/>
                      <a:pt x="41" y="37"/>
                      <a:pt x="41" y="37"/>
                    </a:cubicBezTo>
                    <a:cubicBezTo>
                      <a:pt x="41" y="37"/>
                      <a:pt x="41" y="37"/>
                      <a:pt x="41" y="37"/>
                    </a:cubicBezTo>
                    <a:cubicBezTo>
                      <a:pt x="41" y="37"/>
                      <a:pt x="41" y="37"/>
                      <a:pt x="41"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2" y="37"/>
                      <a:pt x="42" y="37"/>
                      <a:pt x="42" y="37"/>
                    </a:cubicBezTo>
                    <a:cubicBezTo>
                      <a:pt x="43" y="37"/>
                      <a:pt x="43" y="37"/>
                      <a:pt x="43" y="37"/>
                    </a:cubicBezTo>
                    <a:cubicBezTo>
                      <a:pt x="43" y="37"/>
                      <a:pt x="43" y="37"/>
                      <a:pt x="43" y="37"/>
                    </a:cubicBezTo>
                    <a:cubicBezTo>
                      <a:pt x="43" y="37"/>
                      <a:pt x="43" y="37"/>
                      <a:pt x="43" y="37"/>
                    </a:cubicBezTo>
                    <a:cubicBezTo>
                      <a:pt x="43"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4" y="37"/>
                      <a:pt x="44" y="37"/>
                      <a:pt x="44"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50" y="36"/>
                      <a:pt x="50" y="36"/>
                      <a:pt x="50" y="36"/>
                    </a:cubicBezTo>
                    <a:cubicBezTo>
                      <a:pt x="50" y="36"/>
                      <a:pt x="50" y="36"/>
                      <a:pt x="50" y="36"/>
                    </a:cubicBezTo>
                    <a:cubicBezTo>
                      <a:pt x="51" y="36"/>
                      <a:pt x="51" y="36"/>
                      <a:pt x="51"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5"/>
                      <a:pt x="54" y="35"/>
                    </a:cubicBezTo>
                    <a:cubicBezTo>
                      <a:pt x="55" y="35"/>
                      <a:pt x="55" y="35"/>
                      <a:pt x="55" y="35"/>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6"/>
                      <a:pt x="56" y="36"/>
                      <a:pt x="56" y="36"/>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6" y="35"/>
                      <a:pt x="56" y="35"/>
                      <a:pt x="56" y="35"/>
                    </a:cubicBezTo>
                    <a:cubicBezTo>
                      <a:pt x="57" y="35"/>
                      <a:pt x="57" y="35"/>
                      <a:pt x="57" y="35"/>
                    </a:cubicBezTo>
                    <a:cubicBezTo>
                      <a:pt x="57" y="35"/>
                      <a:pt x="57" y="35"/>
                      <a:pt x="57" y="35"/>
                    </a:cubicBezTo>
                    <a:cubicBezTo>
                      <a:pt x="57" y="35"/>
                      <a:pt x="57" y="35"/>
                      <a:pt x="57" y="35"/>
                    </a:cubicBezTo>
                    <a:cubicBezTo>
                      <a:pt x="57" y="35"/>
                      <a:pt x="57" y="35"/>
                      <a:pt x="57" y="35"/>
                    </a:cubicBezTo>
                    <a:cubicBezTo>
                      <a:pt x="57" y="35"/>
                      <a:pt x="57" y="35"/>
                      <a:pt x="57" y="35"/>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4"/>
                      <a:pt x="57" y="34"/>
                    </a:cubicBezTo>
                    <a:cubicBezTo>
                      <a:pt x="57" y="34"/>
                      <a:pt x="57" y="33"/>
                      <a:pt x="57" y="33"/>
                    </a:cubicBezTo>
                    <a:cubicBezTo>
                      <a:pt x="57" y="33"/>
                      <a:pt x="57" y="33"/>
                      <a:pt x="57" y="33"/>
                    </a:cubicBezTo>
                    <a:cubicBezTo>
                      <a:pt x="57" y="33"/>
                      <a:pt x="57" y="33"/>
                      <a:pt x="57" y="33"/>
                    </a:cubicBezTo>
                    <a:cubicBezTo>
                      <a:pt x="57" y="33"/>
                      <a:pt x="57" y="33"/>
                      <a:pt x="57"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8" y="31"/>
                      <a:pt x="58" y="31"/>
                      <a:pt x="58" y="31"/>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30"/>
                      <a:pt x="58" y="30"/>
                      <a:pt x="58" y="30"/>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7" y="23"/>
                      <a:pt x="57" y="23"/>
                      <a:pt x="57" y="23"/>
                    </a:cubicBezTo>
                    <a:cubicBezTo>
                      <a:pt x="57" y="23"/>
                      <a:pt x="57" y="23"/>
                      <a:pt x="57" y="23"/>
                    </a:cubicBezTo>
                    <a:cubicBezTo>
                      <a:pt x="57" y="23"/>
                      <a:pt x="57" y="23"/>
                      <a:pt x="57" y="23"/>
                    </a:cubicBezTo>
                    <a:cubicBezTo>
                      <a:pt x="57" y="23"/>
                      <a:pt x="57" y="23"/>
                      <a:pt x="57" y="23"/>
                    </a:cubicBezTo>
                    <a:cubicBezTo>
                      <a:pt x="57" y="23"/>
                      <a:pt x="57" y="23"/>
                      <a:pt x="57"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2"/>
                      <a:pt x="55" y="22"/>
                      <a:pt x="55" y="22"/>
                    </a:cubicBezTo>
                    <a:cubicBezTo>
                      <a:pt x="55" y="22"/>
                      <a:pt x="55" y="22"/>
                      <a:pt x="55" y="22"/>
                    </a:cubicBezTo>
                    <a:cubicBezTo>
                      <a:pt x="55" y="22"/>
                      <a:pt x="55" y="22"/>
                      <a:pt x="55" y="22"/>
                    </a:cubicBezTo>
                    <a:cubicBezTo>
                      <a:pt x="55" y="22"/>
                      <a:pt x="55" y="22"/>
                      <a:pt x="55" y="22"/>
                    </a:cubicBezTo>
                    <a:cubicBezTo>
                      <a:pt x="55" y="22"/>
                      <a:pt x="55" y="22"/>
                      <a:pt x="55"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4" y="22"/>
                      <a:pt x="54" y="22"/>
                      <a:pt x="54" y="22"/>
                    </a:cubicBezTo>
                    <a:cubicBezTo>
                      <a:pt x="55" y="22"/>
                      <a:pt x="55" y="22"/>
                      <a:pt x="55" y="22"/>
                    </a:cubicBezTo>
                    <a:cubicBezTo>
                      <a:pt x="55" y="22"/>
                      <a:pt x="55" y="22"/>
                      <a:pt x="55" y="22"/>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1"/>
                      <a:pt x="55" y="21"/>
                    </a:cubicBezTo>
                    <a:cubicBezTo>
                      <a:pt x="55" y="21"/>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1" y="4"/>
                      <a:pt x="21" y="4"/>
                      <a:pt x="21" y="4"/>
                    </a:cubicBezTo>
                    <a:cubicBezTo>
                      <a:pt x="21" y="4"/>
                      <a:pt x="21" y="4"/>
                      <a:pt x="21" y="4"/>
                    </a:cubicBezTo>
                    <a:cubicBezTo>
                      <a:pt x="21" y="4"/>
                      <a:pt x="21" y="4"/>
                      <a:pt x="21" y="4"/>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9"/>
                      <a:pt x="21" y="9"/>
                      <a:pt x="21" y="9"/>
                    </a:cubicBezTo>
                    <a:cubicBezTo>
                      <a:pt x="21" y="9"/>
                      <a:pt x="21" y="9"/>
                      <a:pt x="21" y="9"/>
                    </a:cubicBezTo>
                    <a:cubicBezTo>
                      <a:pt x="21" y="9"/>
                      <a:pt x="21" y="9"/>
                      <a:pt x="21" y="9"/>
                    </a:cubicBezTo>
                    <a:cubicBezTo>
                      <a:pt x="21" y="10"/>
                      <a:pt x="21" y="10"/>
                      <a:pt x="21"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1" y="11"/>
                      <a:pt x="21" y="11"/>
                    </a:cubicBezTo>
                    <a:cubicBezTo>
                      <a:pt x="21" y="12"/>
                      <a:pt x="21" y="12"/>
                      <a:pt x="21" y="12"/>
                    </a:cubicBezTo>
                    <a:cubicBezTo>
                      <a:pt x="21" y="12"/>
                      <a:pt x="21" y="12"/>
                      <a:pt x="21" y="12"/>
                    </a:cubicBezTo>
                    <a:cubicBezTo>
                      <a:pt x="22" y="13"/>
                      <a:pt x="22" y="13"/>
                      <a:pt x="22" y="13"/>
                    </a:cubicBezTo>
                    <a:cubicBezTo>
                      <a:pt x="22" y="13"/>
                      <a:pt x="22" y="13"/>
                      <a:pt x="22" y="13"/>
                    </a:cubicBezTo>
                    <a:cubicBezTo>
                      <a:pt x="22" y="13"/>
                      <a:pt x="22" y="13"/>
                      <a:pt x="22" y="13"/>
                    </a:cubicBezTo>
                    <a:cubicBezTo>
                      <a:pt x="22" y="14"/>
                      <a:pt x="22" y="14"/>
                      <a:pt x="22" y="14"/>
                    </a:cubicBezTo>
                    <a:cubicBezTo>
                      <a:pt x="22" y="15"/>
                      <a:pt x="22" y="15"/>
                      <a:pt x="22" y="15"/>
                    </a:cubicBezTo>
                    <a:cubicBezTo>
                      <a:pt x="22" y="15"/>
                      <a:pt x="22" y="15"/>
                      <a:pt x="22" y="15"/>
                    </a:cubicBezTo>
                    <a:cubicBezTo>
                      <a:pt x="22" y="15"/>
                      <a:pt x="22" y="15"/>
                      <a:pt x="22" y="15"/>
                    </a:cubicBezTo>
                    <a:cubicBezTo>
                      <a:pt x="22" y="15"/>
                      <a:pt x="22" y="15"/>
                      <a:pt x="22" y="15"/>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2"/>
                      <a:pt x="22" y="22"/>
                      <a:pt x="22"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3" y="27"/>
                      <a:pt x="23" y="27"/>
                    </a:cubicBezTo>
                    <a:cubicBezTo>
                      <a:pt x="23" y="27"/>
                      <a:pt x="23" y="27"/>
                      <a:pt x="23" y="27"/>
                    </a:cubicBezTo>
                    <a:cubicBezTo>
                      <a:pt x="23" y="28"/>
                      <a:pt x="23" y="28"/>
                      <a:pt x="23" y="28"/>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1"/>
                      <a:pt x="23" y="31"/>
                      <a:pt x="23" y="31"/>
                    </a:cubicBezTo>
                    <a:cubicBezTo>
                      <a:pt x="24" y="31"/>
                      <a:pt x="24" y="31"/>
                      <a:pt x="24" y="31"/>
                    </a:cubicBezTo>
                    <a:cubicBezTo>
                      <a:pt x="24" y="31"/>
                      <a:pt x="24" y="31"/>
                      <a:pt x="24" y="31"/>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5" y="32"/>
                      <a:pt x="25" y="32"/>
                      <a:pt x="25" y="32"/>
                    </a:cubicBezTo>
                    <a:cubicBezTo>
                      <a:pt x="25" y="32"/>
                      <a:pt x="25" y="32"/>
                      <a:pt x="25" y="32"/>
                    </a:cubicBezTo>
                    <a:cubicBezTo>
                      <a:pt x="25" y="32"/>
                      <a:pt x="25" y="32"/>
                      <a:pt x="25" y="32"/>
                    </a:cubicBezTo>
                    <a:cubicBezTo>
                      <a:pt x="25" y="33"/>
                      <a:pt x="25" y="33"/>
                      <a:pt x="25"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5"/>
                      <a:pt x="24" y="35"/>
                      <a:pt x="24" y="35"/>
                    </a:cubicBezTo>
                    <a:cubicBezTo>
                      <a:pt x="24" y="35"/>
                      <a:pt x="24" y="35"/>
                      <a:pt x="24" y="35"/>
                    </a:cubicBezTo>
                    <a:cubicBezTo>
                      <a:pt x="24" y="35"/>
                      <a:pt x="24" y="35"/>
                      <a:pt x="24" y="35"/>
                    </a:cubicBezTo>
                    <a:cubicBezTo>
                      <a:pt x="24" y="35"/>
                      <a:pt x="24" y="35"/>
                      <a:pt x="24" y="35"/>
                    </a:cubicBezTo>
                    <a:cubicBezTo>
                      <a:pt x="24" y="36"/>
                      <a:pt x="24" y="36"/>
                      <a:pt x="24" y="36"/>
                    </a:cubicBezTo>
                    <a:cubicBezTo>
                      <a:pt x="23" y="36"/>
                      <a:pt x="23" y="36"/>
                      <a:pt x="23" y="36"/>
                    </a:cubicBezTo>
                    <a:cubicBezTo>
                      <a:pt x="23" y="36"/>
                      <a:pt x="23" y="36"/>
                      <a:pt x="23" y="36"/>
                    </a:cubicBezTo>
                    <a:cubicBezTo>
                      <a:pt x="23" y="36"/>
                      <a:pt x="23" y="36"/>
                      <a:pt x="23" y="36"/>
                    </a:cubicBezTo>
                    <a:cubicBezTo>
                      <a:pt x="15" y="36"/>
                      <a:pt x="15" y="36"/>
                      <a:pt x="15" y="36"/>
                    </a:cubicBezTo>
                    <a:cubicBezTo>
                      <a:pt x="15" y="36"/>
                      <a:pt x="15" y="36"/>
                      <a:pt x="15" y="36"/>
                    </a:cubicBezTo>
                    <a:cubicBezTo>
                      <a:pt x="15" y="36"/>
                      <a:pt x="15" y="36"/>
                      <a:pt x="15"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9" y="36"/>
                      <a:pt x="9" y="36"/>
                      <a:pt x="9" y="36"/>
                    </a:cubicBezTo>
                    <a:cubicBezTo>
                      <a:pt x="9" y="36"/>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3" y="35"/>
                      <a:pt x="3" y="35"/>
                      <a:pt x="3" y="35"/>
                    </a:cubicBezTo>
                    <a:cubicBezTo>
                      <a:pt x="3" y="35"/>
                      <a:pt x="3" y="35"/>
                      <a:pt x="3" y="35"/>
                    </a:cubicBezTo>
                    <a:cubicBezTo>
                      <a:pt x="3" y="35"/>
                      <a:pt x="3" y="35"/>
                      <a:pt x="3"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1"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8"/>
                      <a:pt x="0" y="38"/>
                      <a:pt x="0" y="38"/>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1"/>
                      <a:pt x="1" y="41"/>
                      <a:pt x="1" y="41"/>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2"/>
                      <a:pt x="1" y="42"/>
                      <a:pt x="1" y="42"/>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1" y="43"/>
                      <a:pt x="1" y="43"/>
                      <a:pt x="1"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2" y="44"/>
                      <a:pt x="2" y="44"/>
                      <a:pt x="2"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7"/>
                      <a:pt x="3" y="47"/>
                    </a:cubicBezTo>
                    <a:cubicBezTo>
                      <a:pt x="3" y="47"/>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8"/>
                    </a:cubicBezTo>
                    <a:cubicBezTo>
                      <a:pt x="4" y="48"/>
                      <a:pt x="4" y="48"/>
                      <a:pt x="4" y="48"/>
                    </a:cubicBezTo>
                    <a:cubicBezTo>
                      <a:pt x="4" y="48"/>
                      <a:pt x="4" y="48"/>
                      <a:pt x="4" y="48"/>
                    </a:cubicBezTo>
                    <a:cubicBezTo>
                      <a:pt x="4" y="48"/>
                      <a:pt x="4" y="48"/>
                      <a:pt x="4" y="48"/>
                    </a:cubicBezTo>
                    <a:cubicBezTo>
                      <a:pt x="4" y="48"/>
                      <a:pt x="4" y="48"/>
                      <a:pt x="4" y="48"/>
                    </a:cubicBezTo>
                    <a:cubicBezTo>
                      <a:pt x="4" y="47"/>
                      <a:pt x="4" y="47"/>
                      <a:pt x="4" y="47"/>
                    </a:cubicBezTo>
                    <a:cubicBezTo>
                      <a:pt x="4" y="47"/>
                      <a:pt x="4" y="47"/>
                      <a:pt x="4" y="47"/>
                    </a:cubicBezTo>
                    <a:cubicBezTo>
                      <a:pt x="4" y="47"/>
                      <a:pt x="4" y="47"/>
                      <a:pt x="4" y="47"/>
                    </a:cubicBezTo>
                    <a:cubicBezTo>
                      <a:pt x="5" y="47"/>
                      <a:pt x="5" y="47"/>
                      <a:pt x="5" y="47"/>
                    </a:cubicBezTo>
                    <a:cubicBezTo>
                      <a:pt x="5" y="47"/>
                      <a:pt x="5" y="47"/>
                      <a:pt x="5" y="47"/>
                    </a:cubicBezTo>
                    <a:cubicBezTo>
                      <a:pt x="5" y="47"/>
                      <a:pt x="5" y="47"/>
                      <a:pt x="5" y="47"/>
                    </a:cubicBezTo>
                    <a:cubicBezTo>
                      <a:pt x="5" y="47"/>
                      <a:pt x="5" y="47"/>
                      <a:pt x="5"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8"/>
                      <a:pt x="6" y="48"/>
                      <a:pt x="6" y="48"/>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6" y="47"/>
                      <a:pt x="6" y="47"/>
                      <a:pt x="6"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8" y="47"/>
                      <a:pt x="8" y="47"/>
                      <a:pt x="8" y="47"/>
                    </a:cubicBezTo>
                    <a:cubicBezTo>
                      <a:pt x="8" y="47"/>
                      <a:pt x="8" y="47"/>
                      <a:pt x="8" y="47"/>
                    </a:cubicBezTo>
                    <a:cubicBezTo>
                      <a:pt x="8" y="47"/>
                      <a:pt x="8" y="47"/>
                      <a:pt x="8" y="47"/>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8" y="48"/>
                      <a:pt x="8" y="48"/>
                      <a:pt x="8"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8"/>
                      <a:pt x="9" y="48"/>
                      <a:pt x="9" y="48"/>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8"/>
                      <a:pt x="12" y="48"/>
                      <a:pt x="12" y="48"/>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2" y="49"/>
                      <a:pt x="12" y="49"/>
                      <a:pt x="12" y="49"/>
                    </a:cubicBezTo>
                    <a:cubicBezTo>
                      <a:pt x="13" y="49"/>
                      <a:pt x="13" y="49"/>
                      <a:pt x="13" y="49"/>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3" y="50"/>
                      <a:pt x="13" y="50"/>
                      <a:pt x="13" y="50"/>
                    </a:cubicBezTo>
                    <a:cubicBezTo>
                      <a:pt x="14" y="50"/>
                      <a:pt x="14" y="50"/>
                      <a:pt x="14" y="50"/>
                    </a:cubicBezTo>
                    <a:cubicBezTo>
                      <a:pt x="14" y="50"/>
                      <a:pt x="14" y="50"/>
                      <a:pt x="14" y="50"/>
                    </a:cubicBezTo>
                    <a:cubicBezTo>
                      <a:pt x="14" y="50"/>
                      <a:pt x="14" y="50"/>
                      <a:pt x="14" y="50"/>
                    </a:cubicBezTo>
                    <a:cubicBezTo>
                      <a:pt x="14" y="50"/>
                      <a:pt x="14" y="50"/>
                      <a:pt x="14" y="50"/>
                    </a:cubicBezTo>
                    <a:cubicBezTo>
                      <a:pt x="14" y="50"/>
                      <a:pt x="14" y="50"/>
                      <a:pt x="14" y="51"/>
                    </a:cubicBezTo>
                    <a:cubicBezTo>
                      <a:pt x="14" y="51"/>
                      <a:pt x="14" y="51"/>
                      <a:pt x="14" y="51"/>
                    </a:cubicBezTo>
                    <a:cubicBezTo>
                      <a:pt x="14" y="51"/>
                      <a:pt x="14" y="51"/>
                      <a:pt x="14" y="51"/>
                    </a:cubicBezTo>
                    <a:cubicBezTo>
                      <a:pt x="14" y="51"/>
                      <a:pt x="14" y="51"/>
                      <a:pt x="14" y="51"/>
                    </a:cubicBezTo>
                    <a:cubicBezTo>
                      <a:pt x="14" y="51"/>
                      <a:pt x="14" y="51"/>
                      <a:pt x="14"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3" y="51"/>
                      <a:pt x="13" y="51"/>
                      <a:pt x="13" y="51"/>
                    </a:cubicBezTo>
                    <a:cubicBezTo>
                      <a:pt x="14" y="51"/>
                      <a:pt x="14" y="51"/>
                      <a:pt x="14" y="51"/>
                    </a:cubicBezTo>
                    <a:cubicBezTo>
                      <a:pt x="14" y="51"/>
                      <a:pt x="14" y="51"/>
                      <a:pt x="14" y="51"/>
                    </a:cubicBezTo>
                    <a:cubicBezTo>
                      <a:pt x="14" y="51"/>
                      <a:pt x="14" y="51"/>
                      <a:pt x="14" y="51"/>
                    </a:cubicBezTo>
                    <a:cubicBezTo>
                      <a:pt x="14" y="51"/>
                      <a:pt x="14" y="51"/>
                      <a:pt x="14" y="51"/>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2"/>
                      <a:pt x="14" y="52"/>
                      <a:pt x="14" y="52"/>
                    </a:cubicBezTo>
                    <a:cubicBezTo>
                      <a:pt x="14" y="53"/>
                      <a:pt x="14" y="53"/>
                      <a:pt x="14" y="53"/>
                    </a:cubicBezTo>
                    <a:cubicBezTo>
                      <a:pt x="14" y="53"/>
                      <a:pt x="14" y="53"/>
                      <a:pt x="14" y="53"/>
                    </a:cubicBezTo>
                    <a:cubicBezTo>
                      <a:pt x="14" y="53"/>
                      <a:pt x="14" y="53"/>
                      <a:pt x="14" y="53"/>
                    </a:cubicBezTo>
                    <a:cubicBezTo>
                      <a:pt x="14" y="53"/>
                      <a:pt x="14" y="53"/>
                      <a:pt x="14" y="53"/>
                    </a:cubicBezTo>
                    <a:cubicBezTo>
                      <a:pt x="14" y="53"/>
                      <a:pt x="14" y="53"/>
                      <a:pt x="14" y="53"/>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6" y="54"/>
                      <a:pt x="16" y="54"/>
                      <a:pt x="16"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7" y="54"/>
                      <a:pt x="17" y="54"/>
                      <a:pt x="17"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8" y="54"/>
                      <a:pt x="18" y="54"/>
                      <a:pt x="18"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4"/>
                      <a:pt x="19" y="54"/>
                      <a:pt x="19" y="54"/>
                    </a:cubicBezTo>
                    <a:cubicBezTo>
                      <a:pt x="19" y="53"/>
                      <a:pt x="19" y="53"/>
                      <a:pt x="19" y="53"/>
                    </a:cubicBezTo>
                    <a:cubicBezTo>
                      <a:pt x="19" y="53"/>
                      <a:pt x="19" y="53"/>
                      <a:pt x="19" y="53"/>
                    </a:cubicBezTo>
                    <a:cubicBezTo>
                      <a:pt x="19" y="53"/>
                      <a:pt x="19" y="53"/>
                      <a:pt x="19" y="53"/>
                    </a:cubicBezTo>
                    <a:cubicBezTo>
                      <a:pt x="19" y="53"/>
                      <a:pt x="19" y="53"/>
                      <a:pt x="19"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3"/>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4" y="54"/>
                      <a:pt x="24" y="54"/>
                      <a:pt x="24" y="54"/>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2"/>
                      <a:pt x="24" y="52"/>
                      <a:pt x="24" y="52"/>
                    </a:cubicBezTo>
                    <a:cubicBezTo>
                      <a:pt x="24" y="52"/>
                      <a:pt x="24" y="52"/>
                      <a:pt x="24" y="52"/>
                    </a:cubicBezTo>
                    <a:cubicBezTo>
                      <a:pt x="24" y="52"/>
                      <a:pt x="24" y="52"/>
                      <a:pt x="24" y="52"/>
                    </a:cubicBezTo>
                    <a:cubicBezTo>
                      <a:pt x="24" y="52"/>
                      <a:pt x="24" y="52"/>
                      <a:pt x="2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0" name="Freeform 318"/>
              <p:cNvSpPr/>
              <p:nvPr/>
            </p:nvSpPr>
            <p:spPr bwMode="auto">
              <a:xfrm>
                <a:off x="2559" y="2207"/>
                <a:ext cx="3" cy="0"/>
              </a:xfrm>
              <a:custGeom>
                <a:avLst/>
                <a:gdLst>
                  <a:gd name="T0" fmla="*/ 0 w 3"/>
                  <a:gd name="T1" fmla="*/ 0 w 3"/>
                  <a:gd name="T2" fmla="*/ 3 w 3"/>
                  <a:gd name="T3" fmla="*/ 0 w 3"/>
                  <a:gd name="T4" fmla="*/ 0 w 3"/>
                  <a:gd name="T5" fmla="*/ 0 w 3"/>
                  <a:gd name="T6" fmla="*/ 0 w 3"/>
                  <a:gd name="T7" fmla="*/ 0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lnTo>
                      <a:pt x="0" y="0"/>
                    </a:lnTo>
                    <a:lnTo>
                      <a:pt x="3"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1" name="Freeform 319"/>
              <p:cNvSpPr/>
              <p:nvPr/>
            </p:nvSpPr>
            <p:spPr bwMode="auto">
              <a:xfrm>
                <a:off x="2536" y="2155"/>
                <a:ext cx="73" cy="52"/>
              </a:xfrm>
              <a:custGeom>
                <a:avLst/>
                <a:gdLst>
                  <a:gd name="T0" fmla="*/ 27 w 28"/>
                  <a:gd name="T1" fmla="*/ 11 h 20"/>
                  <a:gd name="T2" fmla="*/ 27 w 28"/>
                  <a:gd name="T3" fmla="*/ 10 h 20"/>
                  <a:gd name="T4" fmla="*/ 27 w 28"/>
                  <a:gd name="T5" fmla="*/ 9 h 20"/>
                  <a:gd name="T6" fmla="*/ 26 w 28"/>
                  <a:gd name="T7" fmla="*/ 9 h 20"/>
                  <a:gd name="T8" fmla="*/ 25 w 28"/>
                  <a:gd name="T9" fmla="*/ 9 h 20"/>
                  <a:gd name="T10" fmla="*/ 24 w 28"/>
                  <a:gd name="T11" fmla="*/ 8 h 20"/>
                  <a:gd name="T12" fmla="*/ 23 w 28"/>
                  <a:gd name="T13" fmla="*/ 7 h 20"/>
                  <a:gd name="T14" fmla="*/ 22 w 28"/>
                  <a:gd name="T15" fmla="*/ 5 h 20"/>
                  <a:gd name="T16" fmla="*/ 21 w 28"/>
                  <a:gd name="T17" fmla="*/ 5 h 20"/>
                  <a:gd name="T18" fmla="*/ 21 w 28"/>
                  <a:gd name="T19" fmla="*/ 4 h 20"/>
                  <a:gd name="T20" fmla="*/ 20 w 28"/>
                  <a:gd name="T21" fmla="*/ 3 h 20"/>
                  <a:gd name="T22" fmla="*/ 20 w 28"/>
                  <a:gd name="T23" fmla="*/ 2 h 20"/>
                  <a:gd name="T24" fmla="*/ 20 w 28"/>
                  <a:gd name="T25" fmla="*/ 1 h 20"/>
                  <a:gd name="T26" fmla="*/ 20 w 28"/>
                  <a:gd name="T27" fmla="*/ 1 h 20"/>
                  <a:gd name="T28" fmla="*/ 15 w 28"/>
                  <a:gd name="T29" fmla="*/ 1 h 20"/>
                  <a:gd name="T30" fmla="*/ 12 w 28"/>
                  <a:gd name="T31" fmla="*/ 3 h 20"/>
                  <a:gd name="T32" fmla="*/ 11 w 28"/>
                  <a:gd name="T33" fmla="*/ 3 h 20"/>
                  <a:gd name="T34" fmla="*/ 10 w 28"/>
                  <a:gd name="T35" fmla="*/ 3 h 20"/>
                  <a:gd name="T36" fmla="*/ 10 w 28"/>
                  <a:gd name="T37" fmla="*/ 4 h 20"/>
                  <a:gd name="T38" fmla="*/ 9 w 28"/>
                  <a:gd name="T39" fmla="*/ 4 h 20"/>
                  <a:gd name="T40" fmla="*/ 9 w 28"/>
                  <a:gd name="T41" fmla="*/ 5 h 20"/>
                  <a:gd name="T42" fmla="*/ 8 w 28"/>
                  <a:gd name="T43" fmla="*/ 6 h 20"/>
                  <a:gd name="T44" fmla="*/ 6 w 28"/>
                  <a:gd name="T45" fmla="*/ 7 h 20"/>
                  <a:gd name="T46" fmla="*/ 6 w 28"/>
                  <a:gd name="T47" fmla="*/ 6 h 20"/>
                  <a:gd name="T48" fmla="*/ 5 w 28"/>
                  <a:gd name="T49" fmla="*/ 7 h 20"/>
                  <a:gd name="T50" fmla="*/ 4 w 28"/>
                  <a:gd name="T51" fmla="*/ 7 h 20"/>
                  <a:gd name="T52" fmla="*/ 4 w 28"/>
                  <a:gd name="T53" fmla="*/ 9 h 20"/>
                  <a:gd name="T54" fmla="*/ 4 w 28"/>
                  <a:gd name="T55" fmla="*/ 9 h 20"/>
                  <a:gd name="T56" fmla="*/ 4 w 28"/>
                  <a:gd name="T57" fmla="*/ 10 h 20"/>
                  <a:gd name="T58" fmla="*/ 3 w 28"/>
                  <a:gd name="T59" fmla="*/ 11 h 20"/>
                  <a:gd name="T60" fmla="*/ 2 w 28"/>
                  <a:gd name="T61" fmla="*/ 11 h 20"/>
                  <a:gd name="T62" fmla="*/ 1 w 28"/>
                  <a:gd name="T63" fmla="*/ 12 h 20"/>
                  <a:gd name="T64" fmla="*/ 1 w 28"/>
                  <a:gd name="T65" fmla="*/ 12 h 20"/>
                  <a:gd name="T66" fmla="*/ 1 w 28"/>
                  <a:gd name="T67" fmla="*/ 14 h 20"/>
                  <a:gd name="T68" fmla="*/ 0 w 28"/>
                  <a:gd name="T69" fmla="*/ 15 h 20"/>
                  <a:gd name="T70" fmla="*/ 0 w 28"/>
                  <a:gd name="T71" fmla="*/ 16 h 20"/>
                  <a:gd name="T72" fmla="*/ 0 w 28"/>
                  <a:gd name="T73" fmla="*/ 17 h 20"/>
                  <a:gd name="T74" fmla="*/ 1 w 28"/>
                  <a:gd name="T75" fmla="*/ 17 h 20"/>
                  <a:gd name="T76" fmla="*/ 2 w 28"/>
                  <a:gd name="T77" fmla="*/ 18 h 20"/>
                  <a:gd name="T78" fmla="*/ 2 w 28"/>
                  <a:gd name="T79" fmla="*/ 19 h 20"/>
                  <a:gd name="T80" fmla="*/ 3 w 28"/>
                  <a:gd name="T81" fmla="*/ 19 h 20"/>
                  <a:gd name="T82" fmla="*/ 4 w 28"/>
                  <a:gd name="T83" fmla="*/ 19 h 20"/>
                  <a:gd name="T84" fmla="*/ 5 w 28"/>
                  <a:gd name="T85" fmla="*/ 19 h 20"/>
                  <a:gd name="T86" fmla="*/ 6 w 28"/>
                  <a:gd name="T87" fmla="*/ 18 h 20"/>
                  <a:gd name="T88" fmla="*/ 8 w 28"/>
                  <a:gd name="T89" fmla="*/ 19 h 20"/>
                  <a:gd name="T90" fmla="*/ 8 w 28"/>
                  <a:gd name="T91" fmla="*/ 19 h 20"/>
                  <a:gd name="T92" fmla="*/ 9 w 28"/>
                  <a:gd name="T93" fmla="*/ 20 h 20"/>
                  <a:gd name="T94" fmla="*/ 9 w 28"/>
                  <a:gd name="T95" fmla="*/ 19 h 20"/>
                  <a:gd name="T96" fmla="*/ 9 w 28"/>
                  <a:gd name="T97" fmla="*/ 18 h 20"/>
                  <a:gd name="T98" fmla="*/ 9 w 28"/>
                  <a:gd name="T99" fmla="*/ 16 h 20"/>
                  <a:gd name="T100" fmla="*/ 9 w 28"/>
                  <a:gd name="T101" fmla="*/ 15 h 20"/>
                  <a:gd name="T102" fmla="*/ 14 w 28"/>
                  <a:gd name="T103" fmla="*/ 15 h 20"/>
                  <a:gd name="T104" fmla="*/ 17 w 28"/>
                  <a:gd name="T105" fmla="*/ 15 h 20"/>
                  <a:gd name="T106" fmla="*/ 18 w 28"/>
                  <a:gd name="T107" fmla="*/ 14 h 20"/>
                  <a:gd name="T108" fmla="*/ 19 w 28"/>
                  <a:gd name="T109" fmla="*/ 14 h 20"/>
                  <a:gd name="T110" fmla="*/ 21 w 28"/>
                  <a:gd name="T111" fmla="*/ 15 h 20"/>
                  <a:gd name="T112" fmla="*/ 23 w 28"/>
                  <a:gd name="T113" fmla="*/ 14 h 20"/>
                  <a:gd name="T114" fmla="*/ 24 w 28"/>
                  <a:gd name="T115" fmla="*/ 14 h 20"/>
                  <a:gd name="T116" fmla="*/ 24 w 28"/>
                  <a:gd name="T117" fmla="*/ 13 h 20"/>
                  <a:gd name="T118" fmla="*/ 25 w 28"/>
                  <a:gd name="T119" fmla="*/ 13 h 20"/>
                  <a:gd name="T120" fmla="*/ 26 w 28"/>
                  <a:gd name="T121" fmla="*/ 13 h 20"/>
                  <a:gd name="T122" fmla="*/ 27 w 28"/>
                  <a:gd name="T123" fmla="*/ 13 h 20"/>
                  <a:gd name="T124" fmla="*/ 27 w 28"/>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0">
                    <a:moveTo>
                      <a:pt x="28" y="11"/>
                    </a:moveTo>
                    <a:cubicBezTo>
                      <a:pt x="28" y="11"/>
                      <a:pt x="28" y="11"/>
                      <a:pt x="28" y="11"/>
                    </a:cubicBezTo>
                    <a:cubicBezTo>
                      <a:pt x="28" y="11"/>
                      <a:pt x="28" y="11"/>
                      <a:pt x="28" y="11"/>
                    </a:cubicBezTo>
                    <a:cubicBezTo>
                      <a:pt x="28"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6" y="1"/>
                      <a:pt x="16" y="1"/>
                      <a:pt x="16" y="1"/>
                    </a:cubicBezTo>
                    <a:cubicBezTo>
                      <a:pt x="16" y="1"/>
                      <a:pt x="16" y="1"/>
                      <a:pt x="16" y="1"/>
                    </a:cubicBezTo>
                    <a:cubicBezTo>
                      <a:pt x="15" y="1"/>
                      <a:pt x="15" y="1"/>
                      <a:pt x="15" y="1"/>
                    </a:cubicBezTo>
                    <a:cubicBezTo>
                      <a:pt x="14" y="2"/>
                      <a:pt x="14" y="2"/>
                      <a:pt x="14" y="2"/>
                    </a:cubicBezTo>
                    <a:cubicBezTo>
                      <a:pt x="13" y="2"/>
                      <a:pt x="13" y="2"/>
                      <a:pt x="13" y="2"/>
                    </a:cubicBezTo>
                    <a:cubicBezTo>
                      <a:pt x="13" y="2"/>
                      <a:pt x="13" y="2"/>
                      <a:pt x="13" y="2"/>
                    </a:cubicBezTo>
                    <a:cubicBezTo>
                      <a:pt x="13" y="2"/>
                      <a:pt x="13" y="2"/>
                      <a:pt x="13"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8"/>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19"/>
                      <a:pt x="6" y="19"/>
                      <a:pt x="6" y="19"/>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5"/>
                      <a:pt x="14" y="15"/>
                      <a:pt x="14"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2" name="Freeform 320"/>
              <p:cNvSpPr/>
              <p:nvPr/>
            </p:nvSpPr>
            <p:spPr bwMode="auto">
              <a:xfrm>
                <a:off x="2859" y="2307"/>
                <a:ext cx="16" cy="16"/>
              </a:xfrm>
              <a:custGeom>
                <a:avLst/>
                <a:gdLst>
                  <a:gd name="T0" fmla="*/ 5 w 6"/>
                  <a:gd name="T1" fmla="*/ 1 h 6"/>
                  <a:gd name="T2" fmla="*/ 5 w 6"/>
                  <a:gd name="T3" fmla="*/ 0 h 6"/>
                  <a:gd name="T4" fmla="*/ 5 w 6"/>
                  <a:gd name="T5" fmla="*/ 1 h 6"/>
                  <a:gd name="T6" fmla="*/ 5 w 6"/>
                  <a:gd name="T7" fmla="*/ 1 h 6"/>
                  <a:gd name="T8" fmla="*/ 4 w 6"/>
                  <a:gd name="T9" fmla="*/ 1 h 6"/>
                  <a:gd name="T10" fmla="*/ 4 w 6"/>
                  <a:gd name="T11" fmla="*/ 1 h 6"/>
                  <a:gd name="T12" fmla="*/ 4 w 6"/>
                  <a:gd name="T13" fmla="*/ 1 h 6"/>
                  <a:gd name="T14" fmla="*/ 4 w 6"/>
                  <a:gd name="T15" fmla="*/ 2 h 6"/>
                  <a:gd name="T16" fmla="*/ 3 w 6"/>
                  <a:gd name="T17" fmla="*/ 2 h 6"/>
                  <a:gd name="T18" fmla="*/ 3 w 6"/>
                  <a:gd name="T19" fmla="*/ 1 h 6"/>
                  <a:gd name="T20" fmla="*/ 2 w 6"/>
                  <a:gd name="T21" fmla="*/ 1 h 6"/>
                  <a:gd name="T22" fmla="*/ 2 w 6"/>
                  <a:gd name="T23" fmla="*/ 2 h 6"/>
                  <a:gd name="T24" fmla="*/ 1 w 6"/>
                  <a:gd name="T25" fmla="*/ 2 h 6"/>
                  <a:gd name="T26" fmla="*/ 1 w 6"/>
                  <a:gd name="T27" fmla="*/ 2 h 6"/>
                  <a:gd name="T28" fmla="*/ 1 w 6"/>
                  <a:gd name="T29" fmla="*/ 2 h 6"/>
                  <a:gd name="T30" fmla="*/ 1 w 6"/>
                  <a:gd name="T31" fmla="*/ 3 h 6"/>
                  <a:gd name="T32" fmla="*/ 1 w 6"/>
                  <a:gd name="T33" fmla="*/ 3 h 6"/>
                  <a:gd name="T34" fmla="*/ 1 w 6"/>
                  <a:gd name="T35" fmla="*/ 4 h 6"/>
                  <a:gd name="T36" fmla="*/ 0 w 6"/>
                  <a:gd name="T37" fmla="*/ 5 h 6"/>
                  <a:gd name="T38" fmla="*/ 0 w 6"/>
                  <a:gd name="T39" fmla="*/ 5 h 6"/>
                  <a:gd name="T40" fmla="*/ 0 w 6"/>
                  <a:gd name="T41" fmla="*/ 5 h 6"/>
                  <a:gd name="T42" fmla="*/ 0 w 6"/>
                  <a:gd name="T43" fmla="*/ 5 h 6"/>
                  <a:gd name="T44" fmla="*/ 0 w 6"/>
                  <a:gd name="T45" fmla="*/ 6 h 6"/>
                  <a:gd name="T46" fmla="*/ 1 w 6"/>
                  <a:gd name="T47" fmla="*/ 5 h 6"/>
                  <a:gd name="T48" fmla="*/ 1 w 6"/>
                  <a:gd name="T49" fmla="*/ 6 h 6"/>
                  <a:gd name="T50" fmla="*/ 1 w 6"/>
                  <a:gd name="T51" fmla="*/ 6 h 6"/>
                  <a:gd name="T52" fmla="*/ 2 w 6"/>
                  <a:gd name="T53" fmla="*/ 6 h 6"/>
                  <a:gd name="T54" fmla="*/ 2 w 6"/>
                  <a:gd name="T55" fmla="*/ 6 h 6"/>
                  <a:gd name="T56" fmla="*/ 3 w 6"/>
                  <a:gd name="T57" fmla="*/ 6 h 6"/>
                  <a:gd name="T58" fmla="*/ 3 w 6"/>
                  <a:gd name="T59" fmla="*/ 6 h 6"/>
                  <a:gd name="T60" fmla="*/ 3 w 6"/>
                  <a:gd name="T61" fmla="*/ 6 h 6"/>
                  <a:gd name="T62" fmla="*/ 3 w 6"/>
                  <a:gd name="T63" fmla="*/ 5 h 6"/>
                  <a:gd name="T64" fmla="*/ 3 w 6"/>
                  <a:gd name="T65" fmla="*/ 5 h 6"/>
                  <a:gd name="T66" fmla="*/ 3 w 6"/>
                  <a:gd name="T67" fmla="*/ 4 h 6"/>
                  <a:gd name="T68" fmla="*/ 4 w 6"/>
                  <a:gd name="T69" fmla="*/ 4 h 6"/>
                  <a:gd name="T70" fmla="*/ 4 w 6"/>
                  <a:gd name="T71" fmla="*/ 5 h 6"/>
                  <a:gd name="T72" fmla="*/ 4 w 6"/>
                  <a:gd name="T73" fmla="*/ 4 h 6"/>
                  <a:gd name="T74" fmla="*/ 5 w 6"/>
                  <a:gd name="T75" fmla="*/ 4 h 6"/>
                  <a:gd name="T76" fmla="*/ 5 w 6"/>
                  <a:gd name="T77" fmla="*/ 4 h 6"/>
                  <a:gd name="T78" fmla="*/ 5 w 6"/>
                  <a:gd name="T79" fmla="*/ 4 h 6"/>
                  <a:gd name="T80" fmla="*/ 6 w 6"/>
                  <a:gd name="T81" fmla="*/ 4 h 6"/>
                  <a:gd name="T82" fmla="*/ 6 w 6"/>
                  <a:gd name="T83" fmla="*/ 4 h 6"/>
                  <a:gd name="T84" fmla="*/ 6 w 6"/>
                  <a:gd name="T85" fmla="*/ 4 h 6"/>
                  <a:gd name="T86" fmla="*/ 6 w 6"/>
                  <a:gd name="T87" fmla="*/ 4 h 6"/>
                  <a:gd name="T88" fmla="*/ 6 w 6"/>
                  <a:gd name="T89" fmla="*/ 3 h 6"/>
                  <a:gd name="T90" fmla="*/ 6 w 6"/>
                  <a:gd name="T91" fmla="*/ 2 h 6"/>
                  <a:gd name="T92" fmla="*/ 6 w 6"/>
                  <a:gd name="T93" fmla="*/ 2 h 6"/>
                  <a:gd name="T94" fmla="*/ 6 w 6"/>
                  <a:gd name="T95" fmla="*/ 1 h 6"/>
                  <a:gd name="T96" fmla="*/ 5 w 6"/>
                  <a:gd name="T9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
                    <a:moveTo>
                      <a:pt x="5" y="1"/>
                    </a:move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3" name="Freeform 321"/>
              <p:cNvSpPr/>
              <p:nvPr/>
            </p:nvSpPr>
            <p:spPr bwMode="auto">
              <a:xfrm>
                <a:off x="2793" y="2086"/>
                <a:ext cx="155" cy="124"/>
              </a:xfrm>
              <a:custGeom>
                <a:avLst/>
                <a:gdLst>
                  <a:gd name="T0" fmla="*/ 41 w 59"/>
                  <a:gd name="T1" fmla="*/ 2 h 47"/>
                  <a:gd name="T2" fmla="*/ 40 w 59"/>
                  <a:gd name="T3" fmla="*/ 1 h 47"/>
                  <a:gd name="T4" fmla="*/ 34 w 59"/>
                  <a:gd name="T5" fmla="*/ 0 h 47"/>
                  <a:gd name="T6" fmla="*/ 7 w 59"/>
                  <a:gd name="T7" fmla="*/ 24 h 47"/>
                  <a:gd name="T8" fmla="*/ 4 w 59"/>
                  <a:gd name="T9" fmla="*/ 24 h 47"/>
                  <a:gd name="T10" fmla="*/ 3 w 59"/>
                  <a:gd name="T11" fmla="*/ 26 h 47"/>
                  <a:gd name="T12" fmla="*/ 2 w 59"/>
                  <a:gd name="T13" fmla="*/ 28 h 47"/>
                  <a:gd name="T14" fmla="*/ 2 w 59"/>
                  <a:gd name="T15" fmla="*/ 29 h 47"/>
                  <a:gd name="T16" fmla="*/ 1 w 59"/>
                  <a:gd name="T17" fmla="*/ 30 h 47"/>
                  <a:gd name="T18" fmla="*/ 1 w 59"/>
                  <a:gd name="T19" fmla="*/ 32 h 47"/>
                  <a:gd name="T20" fmla="*/ 0 w 59"/>
                  <a:gd name="T21" fmla="*/ 33 h 47"/>
                  <a:gd name="T22" fmla="*/ 0 w 59"/>
                  <a:gd name="T23" fmla="*/ 34 h 47"/>
                  <a:gd name="T24" fmla="*/ 2 w 59"/>
                  <a:gd name="T25" fmla="*/ 35 h 47"/>
                  <a:gd name="T26" fmla="*/ 2 w 59"/>
                  <a:gd name="T27" fmla="*/ 37 h 47"/>
                  <a:gd name="T28" fmla="*/ 4 w 59"/>
                  <a:gd name="T29" fmla="*/ 39 h 47"/>
                  <a:gd name="T30" fmla="*/ 4 w 59"/>
                  <a:gd name="T31" fmla="*/ 42 h 47"/>
                  <a:gd name="T32" fmla="*/ 6 w 59"/>
                  <a:gd name="T33" fmla="*/ 45 h 47"/>
                  <a:gd name="T34" fmla="*/ 8 w 59"/>
                  <a:gd name="T35" fmla="*/ 45 h 47"/>
                  <a:gd name="T36" fmla="*/ 10 w 59"/>
                  <a:gd name="T37" fmla="*/ 45 h 47"/>
                  <a:gd name="T38" fmla="*/ 11 w 59"/>
                  <a:gd name="T39" fmla="*/ 44 h 47"/>
                  <a:gd name="T40" fmla="*/ 12 w 59"/>
                  <a:gd name="T41" fmla="*/ 43 h 47"/>
                  <a:gd name="T42" fmla="*/ 13 w 59"/>
                  <a:gd name="T43" fmla="*/ 43 h 47"/>
                  <a:gd name="T44" fmla="*/ 15 w 59"/>
                  <a:gd name="T45" fmla="*/ 44 h 47"/>
                  <a:gd name="T46" fmla="*/ 15 w 59"/>
                  <a:gd name="T47" fmla="*/ 45 h 47"/>
                  <a:gd name="T48" fmla="*/ 17 w 59"/>
                  <a:gd name="T49" fmla="*/ 46 h 47"/>
                  <a:gd name="T50" fmla="*/ 21 w 59"/>
                  <a:gd name="T51" fmla="*/ 46 h 47"/>
                  <a:gd name="T52" fmla="*/ 24 w 59"/>
                  <a:gd name="T53" fmla="*/ 46 h 47"/>
                  <a:gd name="T54" fmla="*/ 27 w 59"/>
                  <a:gd name="T55" fmla="*/ 44 h 47"/>
                  <a:gd name="T56" fmla="*/ 29 w 59"/>
                  <a:gd name="T57" fmla="*/ 44 h 47"/>
                  <a:gd name="T58" fmla="*/ 31 w 59"/>
                  <a:gd name="T59" fmla="*/ 45 h 47"/>
                  <a:gd name="T60" fmla="*/ 33 w 59"/>
                  <a:gd name="T61" fmla="*/ 45 h 47"/>
                  <a:gd name="T62" fmla="*/ 35 w 59"/>
                  <a:gd name="T63" fmla="*/ 43 h 47"/>
                  <a:gd name="T64" fmla="*/ 36 w 59"/>
                  <a:gd name="T65" fmla="*/ 41 h 47"/>
                  <a:gd name="T66" fmla="*/ 37 w 59"/>
                  <a:gd name="T67" fmla="*/ 38 h 47"/>
                  <a:gd name="T68" fmla="*/ 38 w 59"/>
                  <a:gd name="T69" fmla="*/ 36 h 47"/>
                  <a:gd name="T70" fmla="*/ 40 w 59"/>
                  <a:gd name="T71" fmla="*/ 38 h 47"/>
                  <a:gd name="T72" fmla="*/ 40 w 59"/>
                  <a:gd name="T73" fmla="*/ 40 h 47"/>
                  <a:gd name="T74" fmla="*/ 42 w 59"/>
                  <a:gd name="T75" fmla="*/ 43 h 47"/>
                  <a:gd name="T76" fmla="*/ 43 w 59"/>
                  <a:gd name="T77" fmla="*/ 44 h 47"/>
                  <a:gd name="T78" fmla="*/ 43 w 59"/>
                  <a:gd name="T79" fmla="*/ 45 h 47"/>
                  <a:gd name="T80" fmla="*/ 44 w 59"/>
                  <a:gd name="T81" fmla="*/ 44 h 47"/>
                  <a:gd name="T82" fmla="*/ 44 w 59"/>
                  <a:gd name="T83" fmla="*/ 42 h 47"/>
                  <a:gd name="T84" fmla="*/ 45 w 59"/>
                  <a:gd name="T85" fmla="*/ 41 h 47"/>
                  <a:gd name="T86" fmla="*/ 46 w 59"/>
                  <a:gd name="T87" fmla="*/ 41 h 47"/>
                  <a:gd name="T88" fmla="*/ 46 w 59"/>
                  <a:gd name="T89" fmla="*/ 40 h 47"/>
                  <a:gd name="T90" fmla="*/ 47 w 59"/>
                  <a:gd name="T91" fmla="*/ 38 h 47"/>
                  <a:gd name="T92" fmla="*/ 48 w 59"/>
                  <a:gd name="T93" fmla="*/ 37 h 47"/>
                  <a:gd name="T94" fmla="*/ 48 w 59"/>
                  <a:gd name="T95" fmla="*/ 35 h 47"/>
                  <a:gd name="T96" fmla="*/ 49 w 59"/>
                  <a:gd name="T97" fmla="*/ 35 h 47"/>
                  <a:gd name="T98" fmla="*/ 50 w 59"/>
                  <a:gd name="T99" fmla="*/ 34 h 47"/>
                  <a:gd name="T100" fmla="*/ 51 w 59"/>
                  <a:gd name="T101" fmla="*/ 32 h 47"/>
                  <a:gd name="T102" fmla="*/ 52 w 59"/>
                  <a:gd name="T103" fmla="*/ 30 h 47"/>
                  <a:gd name="T104" fmla="*/ 52 w 59"/>
                  <a:gd name="T105" fmla="*/ 25 h 47"/>
                  <a:gd name="T106" fmla="*/ 52 w 59"/>
                  <a:gd name="T107" fmla="*/ 24 h 47"/>
                  <a:gd name="T108" fmla="*/ 53 w 59"/>
                  <a:gd name="T109" fmla="*/ 22 h 47"/>
                  <a:gd name="T110" fmla="*/ 53 w 59"/>
                  <a:gd name="T111" fmla="*/ 21 h 47"/>
                  <a:gd name="T112" fmla="*/ 53 w 59"/>
                  <a:gd name="T113" fmla="*/ 19 h 47"/>
                  <a:gd name="T114" fmla="*/ 55 w 59"/>
                  <a:gd name="T115" fmla="*/ 19 h 47"/>
                  <a:gd name="T116" fmla="*/ 56 w 59"/>
                  <a:gd name="T117" fmla="*/ 17 h 47"/>
                  <a:gd name="T118" fmla="*/ 58 w 59"/>
                  <a:gd name="T119" fmla="*/ 17 h 47"/>
                  <a:gd name="T120" fmla="*/ 58 w 59"/>
                  <a:gd name="T121" fmla="*/ 16 h 47"/>
                  <a:gd name="T122" fmla="*/ 54 w 59"/>
                  <a:gd name="T123"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7">
                    <a:moveTo>
                      <a:pt x="43" y="1"/>
                    </a:move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3" y="2"/>
                      <a:pt x="43" y="2"/>
                      <a:pt x="43" y="2"/>
                    </a:cubicBezTo>
                    <a:cubicBezTo>
                      <a:pt x="42" y="2"/>
                      <a:pt x="42" y="2"/>
                      <a:pt x="42" y="2"/>
                    </a:cubicBezTo>
                    <a:cubicBezTo>
                      <a:pt x="42" y="2"/>
                      <a:pt x="42" y="2"/>
                      <a:pt x="42" y="2"/>
                    </a:cubicBezTo>
                    <a:cubicBezTo>
                      <a:pt x="42" y="2"/>
                      <a:pt x="42" y="2"/>
                      <a:pt x="42"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4" y="1"/>
                      <a:pt x="34" y="1"/>
                      <a:pt x="34" y="1"/>
                    </a:cubicBezTo>
                    <a:cubicBezTo>
                      <a:pt x="34" y="1"/>
                      <a:pt x="34" y="1"/>
                      <a:pt x="34" y="1"/>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11" y="1"/>
                      <a:pt x="11" y="1"/>
                      <a:pt x="11" y="1"/>
                    </a:cubicBezTo>
                    <a:cubicBezTo>
                      <a:pt x="11" y="8"/>
                      <a:pt x="11" y="8"/>
                      <a:pt x="11" y="8"/>
                    </a:cubicBezTo>
                    <a:cubicBezTo>
                      <a:pt x="11" y="8"/>
                      <a:pt x="11" y="8"/>
                      <a:pt x="11" y="8"/>
                    </a:cubicBezTo>
                    <a:cubicBezTo>
                      <a:pt x="7" y="8"/>
                      <a:pt x="7" y="8"/>
                      <a:pt x="7" y="8"/>
                    </a:cubicBezTo>
                    <a:cubicBezTo>
                      <a:pt x="7" y="24"/>
                      <a:pt x="7" y="24"/>
                      <a:pt x="7" y="24"/>
                    </a:cubicBezTo>
                    <a:cubicBezTo>
                      <a:pt x="7" y="24"/>
                      <a:pt x="7" y="24"/>
                      <a:pt x="7" y="24"/>
                    </a:cubicBezTo>
                    <a:cubicBezTo>
                      <a:pt x="7" y="24"/>
                      <a:pt x="7" y="24"/>
                      <a:pt x="7" y="24"/>
                    </a:cubicBezTo>
                    <a:cubicBezTo>
                      <a:pt x="7" y="24"/>
                      <a:pt x="7" y="24"/>
                      <a:pt x="7"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6"/>
                    </a:cubicBezTo>
                    <a:cubicBezTo>
                      <a:pt x="4" y="26"/>
                      <a:pt x="4" y="26"/>
                      <a:pt x="4" y="26"/>
                    </a:cubicBezTo>
                    <a:cubicBezTo>
                      <a:pt x="4" y="26"/>
                      <a:pt x="4" y="26"/>
                      <a:pt x="4"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8"/>
                      <a:pt x="3"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5"/>
                      <a:pt x="0" y="35"/>
                      <a:pt x="0" y="35"/>
                    </a:cubicBezTo>
                    <a:cubicBezTo>
                      <a:pt x="0" y="35"/>
                      <a:pt x="0" y="35"/>
                      <a:pt x="0" y="35"/>
                    </a:cubicBezTo>
                    <a:cubicBezTo>
                      <a:pt x="0" y="35"/>
                      <a:pt x="0" y="35"/>
                      <a:pt x="0" y="35"/>
                    </a:cubicBezTo>
                    <a:cubicBezTo>
                      <a:pt x="1" y="34"/>
                      <a:pt x="1" y="34"/>
                      <a:pt x="1" y="34"/>
                    </a:cubicBezTo>
                    <a:cubicBezTo>
                      <a:pt x="1" y="34"/>
                      <a:pt x="1" y="34"/>
                      <a:pt x="1" y="34"/>
                    </a:cubicBezTo>
                    <a:cubicBezTo>
                      <a:pt x="1" y="34"/>
                      <a:pt x="1" y="34"/>
                      <a:pt x="1" y="34"/>
                    </a:cubicBezTo>
                    <a:cubicBezTo>
                      <a:pt x="1" y="34"/>
                      <a:pt x="1" y="34"/>
                      <a:pt x="1" y="34"/>
                    </a:cubicBezTo>
                    <a:cubicBezTo>
                      <a:pt x="1" y="35"/>
                      <a:pt x="1" y="35"/>
                      <a:pt x="1"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3" y="40"/>
                      <a:pt x="3" y="40"/>
                      <a:pt x="3" y="40"/>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4" y="41"/>
                      <a:pt x="4" y="41"/>
                      <a:pt x="4" y="41"/>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5" y="42"/>
                      <a:pt x="5" y="42"/>
                    </a:cubicBezTo>
                    <a:cubicBezTo>
                      <a:pt x="5" y="42"/>
                      <a:pt x="5" y="42"/>
                      <a:pt x="5" y="42"/>
                    </a:cubicBezTo>
                    <a:cubicBezTo>
                      <a:pt x="5" y="42"/>
                      <a:pt x="5" y="42"/>
                      <a:pt x="5" y="43"/>
                    </a:cubicBezTo>
                    <a:cubicBezTo>
                      <a:pt x="5" y="43"/>
                      <a:pt x="5" y="43"/>
                      <a:pt x="5" y="43"/>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6"/>
                      <a:pt x="22" y="46"/>
                      <a:pt x="22" y="46"/>
                    </a:cubicBezTo>
                    <a:cubicBezTo>
                      <a:pt x="22" y="46"/>
                      <a:pt x="22" y="46"/>
                      <a:pt x="22" y="46"/>
                    </a:cubicBezTo>
                    <a:cubicBezTo>
                      <a:pt x="22" y="46"/>
                      <a:pt x="22" y="46"/>
                      <a:pt x="22" y="46"/>
                    </a:cubicBezTo>
                    <a:cubicBezTo>
                      <a:pt x="22" y="46"/>
                      <a:pt x="22" y="46"/>
                      <a:pt x="22" y="46"/>
                    </a:cubicBezTo>
                    <a:cubicBezTo>
                      <a:pt x="22" y="47"/>
                      <a:pt x="22" y="47"/>
                      <a:pt x="22" y="47"/>
                    </a:cubicBezTo>
                    <a:cubicBezTo>
                      <a:pt x="24" y="47"/>
                      <a:pt x="24" y="47"/>
                      <a:pt x="24" y="47"/>
                    </a:cubicBezTo>
                    <a:cubicBezTo>
                      <a:pt x="24" y="47"/>
                      <a:pt x="24" y="47"/>
                      <a:pt x="24" y="47"/>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7" y="45"/>
                      <a:pt x="27" y="45"/>
                      <a:pt x="27" y="45"/>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8" y="43"/>
                      <a:pt x="28" y="43"/>
                      <a:pt x="28"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3"/>
                      <a:pt x="29" y="43"/>
                      <a:pt x="29" y="43"/>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1" y="45"/>
                      <a:pt x="31" y="45"/>
                      <a:pt x="31" y="45"/>
                    </a:cubicBezTo>
                    <a:cubicBezTo>
                      <a:pt x="32" y="45"/>
                      <a:pt x="32" y="45"/>
                      <a:pt x="32"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2"/>
                      <a:pt x="35" y="42"/>
                      <a:pt x="35" y="42"/>
                    </a:cubicBezTo>
                    <a:cubicBezTo>
                      <a:pt x="35" y="42"/>
                      <a:pt x="35" y="42"/>
                      <a:pt x="35" y="42"/>
                    </a:cubicBezTo>
                    <a:cubicBezTo>
                      <a:pt x="35" y="42"/>
                      <a:pt x="35" y="42"/>
                      <a:pt x="35"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6" y="41"/>
                      <a:pt x="36" y="41"/>
                      <a:pt x="36" y="41"/>
                    </a:cubicBezTo>
                    <a:cubicBezTo>
                      <a:pt x="36" y="41"/>
                      <a:pt x="36" y="41"/>
                      <a:pt x="36" y="41"/>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0"/>
                      <a:pt x="37" y="40"/>
                      <a:pt x="37" y="40"/>
                    </a:cubicBezTo>
                    <a:cubicBezTo>
                      <a:pt x="37" y="40"/>
                      <a:pt x="37" y="40"/>
                      <a:pt x="37" y="40"/>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7"/>
                      <a:pt x="36" y="37"/>
                      <a:pt x="36" y="37"/>
                    </a:cubicBezTo>
                    <a:cubicBezTo>
                      <a:pt x="36" y="37"/>
                      <a:pt x="36" y="37"/>
                      <a:pt x="36" y="37"/>
                    </a:cubicBezTo>
                    <a:cubicBezTo>
                      <a:pt x="36" y="37"/>
                      <a:pt x="36" y="37"/>
                      <a:pt x="36" y="37"/>
                    </a:cubicBezTo>
                    <a:cubicBezTo>
                      <a:pt x="38" y="37"/>
                      <a:pt x="38" y="37"/>
                      <a:pt x="38" y="37"/>
                    </a:cubicBezTo>
                    <a:cubicBezTo>
                      <a:pt x="38" y="36"/>
                      <a:pt x="38" y="36"/>
                      <a:pt x="38" y="36"/>
                    </a:cubicBezTo>
                    <a:cubicBezTo>
                      <a:pt x="38" y="36"/>
                      <a:pt x="38" y="36"/>
                      <a:pt x="38" y="36"/>
                    </a:cubicBezTo>
                    <a:cubicBezTo>
                      <a:pt x="38" y="36"/>
                      <a:pt x="38" y="36"/>
                      <a:pt x="38" y="36"/>
                    </a:cubicBezTo>
                    <a:cubicBezTo>
                      <a:pt x="38" y="36"/>
                      <a:pt x="38" y="36"/>
                      <a:pt x="38" y="36"/>
                    </a:cubicBezTo>
                    <a:cubicBezTo>
                      <a:pt x="39" y="36"/>
                      <a:pt x="39" y="36"/>
                      <a:pt x="39" y="36"/>
                    </a:cubicBezTo>
                    <a:cubicBezTo>
                      <a:pt x="39" y="36"/>
                      <a:pt x="39" y="36"/>
                      <a:pt x="39" y="36"/>
                    </a:cubicBezTo>
                    <a:cubicBezTo>
                      <a:pt x="40" y="36"/>
                      <a:pt x="40" y="36"/>
                      <a:pt x="40" y="36"/>
                    </a:cubicBezTo>
                    <a:cubicBezTo>
                      <a:pt x="40" y="36"/>
                      <a:pt x="40" y="36"/>
                      <a:pt x="40" y="36"/>
                    </a:cubicBezTo>
                    <a:cubicBezTo>
                      <a:pt x="41" y="36"/>
                      <a:pt x="41" y="36"/>
                      <a:pt x="41" y="36"/>
                    </a:cubicBezTo>
                    <a:cubicBezTo>
                      <a:pt x="41" y="36"/>
                      <a:pt x="41" y="36"/>
                      <a:pt x="41" y="36"/>
                    </a:cubicBezTo>
                    <a:cubicBezTo>
                      <a:pt x="41" y="37"/>
                      <a:pt x="41" y="37"/>
                      <a:pt x="41"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7"/>
                      <a:pt x="40" y="37"/>
                      <a:pt x="40" y="37"/>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39"/>
                      <a:pt x="40" y="39"/>
                      <a:pt x="40"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1"/>
                      <a:pt x="40" y="41"/>
                      <a:pt x="40" y="41"/>
                    </a:cubicBezTo>
                    <a:cubicBezTo>
                      <a:pt x="40" y="41"/>
                      <a:pt x="40" y="41"/>
                      <a:pt x="40" y="41"/>
                    </a:cubicBezTo>
                    <a:cubicBezTo>
                      <a:pt x="40" y="41"/>
                      <a:pt x="40" y="41"/>
                      <a:pt x="40" y="41"/>
                    </a:cubicBezTo>
                    <a:cubicBezTo>
                      <a:pt x="40" y="42"/>
                      <a:pt x="40" y="42"/>
                      <a:pt x="40" y="42"/>
                    </a:cubicBezTo>
                    <a:cubicBezTo>
                      <a:pt x="40" y="42"/>
                      <a:pt x="40" y="42"/>
                      <a:pt x="40" y="42"/>
                    </a:cubicBezTo>
                    <a:cubicBezTo>
                      <a:pt x="40" y="42"/>
                      <a:pt x="40" y="42"/>
                      <a:pt x="40"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2" y="42"/>
                      <a:pt x="42" y="42"/>
                      <a:pt x="42" y="42"/>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3"/>
                      <a:pt x="42" y="43"/>
                      <a:pt x="42" y="43"/>
                    </a:cubicBezTo>
                    <a:cubicBezTo>
                      <a:pt x="42" y="44"/>
                      <a:pt x="42" y="44"/>
                      <a:pt x="42"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4"/>
                      <a:pt x="43" y="44"/>
                      <a:pt x="43" y="44"/>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6"/>
                      <a:pt x="43" y="46"/>
                      <a:pt x="43" y="46"/>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5"/>
                      <a:pt x="43" y="45"/>
                      <a:pt x="43" y="45"/>
                    </a:cubicBezTo>
                    <a:cubicBezTo>
                      <a:pt x="43" y="44"/>
                      <a:pt x="43" y="44"/>
                      <a:pt x="43" y="44"/>
                    </a:cubicBezTo>
                    <a:cubicBezTo>
                      <a:pt x="43" y="44"/>
                      <a:pt x="43" y="44"/>
                      <a:pt x="43"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5"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9"/>
                      <a:pt x="47" y="39"/>
                      <a:pt x="47" y="39"/>
                    </a:cubicBezTo>
                    <a:cubicBezTo>
                      <a:pt x="46" y="39"/>
                      <a:pt x="46" y="39"/>
                      <a:pt x="46" y="39"/>
                    </a:cubicBezTo>
                    <a:cubicBezTo>
                      <a:pt x="46" y="38"/>
                      <a:pt x="46" y="38"/>
                      <a:pt x="46" y="38"/>
                    </a:cubicBezTo>
                    <a:cubicBezTo>
                      <a:pt x="46" y="38"/>
                      <a:pt x="46" y="38"/>
                      <a:pt x="46" y="38"/>
                    </a:cubicBezTo>
                    <a:cubicBezTo>
                      <a:pt x="46" y="38"/>
                      <a:pt x="46" y="38"/>
                      <a:pt x="46" y="38"/>
                    </a:cubicBezTo>
                    <a:cubicBezTo>
                      <a:pt x="47" y="38"/>
                      <a:pt x="47" y="38"/>
                      <a:pt x="47" y="38"/>
                    </a:cubicBezTo>
                    <a:cubicBezTo>
                      <a:pt x="47" y="38"/>
                      <a:pt x="47" y="38"/>
                      <a:pt x="47" y="38"/>
                    </a:cubicBezTo>
                    <a:cubicBezTo>
                      <a:pt x="47" y="38"/>
                      <a:pt x="47" y="38"/>
                      <a:pt x="47" y="38"/>
                    </a:cubicBezTo>
                    <a:cubicBezTo>
                      <a:pt x="47" y="38"/>
                      <a:pt x="47" y="38"/>
                      <a:pt x="47" y="38"/>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8" y="35"/>
                      <a:pt x="48" y="35"/>
                      <a:pt x="48"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5"/>
                      <a:pt x="49" y="35"/>
                      <a:pt x="49" y="35"/>
                    </a:cubicBezTo>
                    <a:cubicBezTo>
                      <a:pt x="49" y="34"/>
                      <a:pt x="49" y="34"/>
                      <a:pt x="49" y="34"/>
                    </a:cubicBezTo>
                    <a:cubicBezTo>
                      <a:pt x="49" y="34"/>
                      <a:pt x="49" y="34"/>
                      <a:pt x="49"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4"/>
                      <a:pt x="50" y="34"/>
                      <a:pt x="50" y="34"/>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0" y="33"/>
                      <a:pt x="50" y="33"/>
                      <a:pt x="50" y="33"/>
                    </a:cubicBezTo>
                    <a:cubicBezTo>
                      <a:pt x="51" y="33"/>
                      <a:pt x="51" y="33"/>
                      <a:pt x="51" y="33"/>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2"/>
                      <a:pt x="51" y="32"/>
                      <a:pt x="51" y="32"/>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1"/>
                      <a:pt x="51" y="31"/>
                      <a:pt x="51" y="31"/>
                    </a:cubicBezTo>
                    <a:cubicBezTo>
                      <a:pt x="51" y="30"/>
                      <a:pt x="51" y="30"/>
                      <a:pt x="51" y="30"/>
                    </a:cubicBezTo>
                    <a:cubicBezTo>
                      <a:pt x="51" y="30"/>
                      <a:pt x="51" y="30"/>
                      <a:pt x="51" y="30"/>
                    </a:cubicBezTo>
                    <a:cubicBezTo>
                      <a:pt x="51" y="30"/>
                      <a:pt x="51" y="30"/>
                      <a:pt x="51" y="30"/>
                    </a:cubicBezTo>
                    <a:cubicBezTo>
                      <a:pt x="51" y="30"/>
                      <a:pt x="51" y="30"/>
                      <a:pt x="51" y="30"/>
                    </a:cubicBezTo>
                    <a:cubicBezTo>
                      <a:pt x="52" y="30"/>
                      <a:pt x="52" y="30"/>
                      <a:pt x="52" y="30"/>
                    </a:cubicBezTo>
                    <a:cubicBezTo>
                      <a:pt x="52" y="30"/>
                      <a:pt x="52" y="30"/>
                      <a:pt x="52" y="30"/>
                    </a:cubicBezTo>
                    <a:cubicBezTo>
                      <a:pt x="52" y="29"/>
                      <a:pt x="52" y="29"/>
                      <a:pt x="52" y="29"/>
                    </a:cubicBezTo>
                    <a:cubicBezTo>
                      <a:pt x="52" y="29"/>
                      <a:pt x="52" y="29"/>
                      <a:pt x="52" y="29"/>
                    </a:cubicBezTo>
                    <a:cubicBezTo>
                      <a:pt x="52" y="29"/>
                      <a:pt x="52" y="29"/>
                      <a:pt x="52" y="29"/>
                    </a:cubicBezTo>
                    <a:cubicBezTo>
                      <a:pt x="52" y="29"/>
                      <a:pt x="52" y="29"/>
                      <a:pt x="52" y="29"/>
                    </a:cubicBezTo>
                    <a:cubicBezTo>
                      <a:pt x="52" y="28"/>
                      <a:pt x="52" y="28"/>
                      <a:pt x="52" y="28"/>
                    </a:cubicBezTo>
                    <a:cubicBezTo>
                      <a:pt x="52" y="28"/>
                      <a:pt x="52" y="28"/>
                      <a:pt x="52" y="28"/>
                    </a:cubicBezTo>
                    <a:cubicBezTo>
                      <a:pt x="52" y="28"/>
                      <a:pt x="52" y="28"/>
                      <a:pt x="52" y="28"/>
                    </a:cubicBezTo>
                    <a:cubicBezTo>
                      <a:pt x="52" y="27"/>
                      <a:pt x="52" y="27"/>
                      <a:pt x="52" y="27"/>
                    </a:cubicBezTo>
                    <a:cubicBezTo>
                      <a:pt x="51" y="27"/>
                      <a:pt x="51" y="27"/>
                      <a:pt x="51" y="27"/>
                    </a:cubicBezTo>
                    <a:cubicBezTo>
                      <a:pt x="51" y="27"/>
                      <a:pt x="51" y="27"/>
                      <a:pt x="51" y="27"/>
                    </a:cubicBezTo>
                    <a:cubicBezTo>
                      <a:pt x="51" y="26"/>
                      <a:pt x="51" y="26"/>
                      <a:pt x="51" y="26"/>
                    </a:cubicBezTo>
                    <a:cubicBezTo>
                      <a:pt x="51" y="26"/>
                      <a:pt x="51" y="26"/>
                      <a:pt x="51" y="26"/>
                    </a:cubicBezTo>
                    <a:cubicBezTo>
                      <a:pt x="51" y="26"/>
                      <a:pt x="51"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5"/>
                      <a:pt x="52" y="25"/>
                      <a:pt x="52" y="25"/>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2"/>
                      <a:pt x="53" y="22"/>
                      <a:pt x="53" y="22"/>
                    </a:cubicBezTo>
                    <a:cubicBezTo>
                      <a:pt x="53" y="21"/>
                      <a:pt x="53" y="21"/>
                      <a:pt x="53" y="21"/>
                    </a:cubicBezTo>
                    <a:cubicBezTo>
                      <a:pt x="53" y="21"/>
                      <a:pt x="53" y="21"/>
                      <a:pt x="53" y="21"/>
                    </a:cubicBezTo>
                    <a:cubicBezTo>
                      <a:pt x="53" y="21"/>
                      <a:pt x="53" y="21"/>
                      <a:pt x="53" y="21"/>
                    </a:cubicBezTo>
                    <a:cubicBezTo>
                      <a:pt x="53" y="21"/>
                      <a:pt x="53" y="21"/>
                      <a:pt x="53" y="21"/>
                    </a:cubicBezTo>
                    <a:cubicBezTo>
                      <a:pt x="53" y="21"/>
                      <a:pt x="53" y="21"/>
                      <a:pt x="53" y="21"/>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9"/>
                      <a:pt x="53" y="19"/>
                    </a:cubicBezTo>
                    <a:cubicBezTo>
                      <a:pt x="53" y="19"/>
                      <a:pt x="53" y="18"/>
                      <a:pt x="53" y="18"/>
                    </a:cubicBezTo>
                    <a:cubicBezTo>
                      <a:pt x="54" y="18"/>
                      <a:pt x="54" y="18"/>
                      <a:pt x="54" y="18"/>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4" y="19"/>
                      <a:pt x="54" y="19"/>
                      <a:pt x="54" y="19"/>
                    </a:cubicBezTo>
                    <a:cubicBezTo>
                      <a:pt x="55" y="18"/>
                      <a:pt x="55" y="18"/>
                      <a:pt x="55" y="18"/>
                    </a:cubicBezTo>
                    <a:cubicBezTo>
                      <a:pt x="55" y="18"/>
                      <a:pt x="55" y="18"/>
                      <a:pt x="55" y="18"/>
                    </a:cubicBezTo>
                    <a:cubicBezTo>
                      <a:pt x="55" y="19"/>
                      <a:pt x="55" y="19"/>
                      <a:pt x="55" y="19"/>
                    </a:cubicBezTo>
                    <a:cubicBezTo>
                      <a:pt x="55" y="19"/>
                      <a:pt x="55" y="19"/>
                      <a:pt x="55" y="19"/>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8"/>
                      <a:pt x="55" y="18"/>
                      <a:pt x="55" y="18"/>
                    </a:cubicBezTo>
                    <a:cubicBezTo>
                      <a:pt x="55" y="17"/>
                      <a:pt x="55" y="17"/>
                      <a:pt x="55"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9" y="16"/>
                      <a:pt x="59" y="16"/>
                      <a:pt x="59" y="16"/>
                    </a:cubicBezTo>
                    <a:cubicBezTo>
                      <a:pt x="59" y="16"/>
                      <a:pt x="59" y="16"/>
                      <a:pt x="59" y="16"/>
                    </a:cubicBezTo>
                    <a:cubicBezTo>
                      <a:pt x="59" y="16"/>
                      <a:pt x="59" y="16"/>
                      <a:pt x="59" y="16"/>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9" y="15"/>
                      <a:pt x="59" y="15"/>
                      <a:pt x="59" y="15"/>
                    </a:cubicBezTo>
                    <a:cubicBezTo>
                      <a:pt x="58" y="14"/>
                      <a:pt x="57" y="13"/>
                      <a:pt x="56" y="13"/>
                    </a:cubicBezTo>
                    <a:cubicBezTo>
                      <a:pt x="55" y="12"/>
                      <a:pt x="55" y="10"/>
                      <a:pt x="54" y="9"/>
                    </a:cubicBezTo>
                    <a:cubicBezTo>
                      <a:pt x="54" y="8"/>
                      <a:pt x="54" y="7"/>
                      <a:pt x="54" y="6"/>
                    </a:cubicBezTo>
                    <a:cubicBezTo>
                      <a:pt x="54" y="5"/>
                      <a:pt x="54" y="4"/>
                      <a:pt x="54" y="3"/>
                    </a:cubicBezTo>
                    <a:cubicBezTo>
                      <a:pt x="54" y="4"/>
                      <a:pt x="55" y="4"/>
                      <a:pt x="55" y="4"/>
                    </a:cubicBezTo>
                    <a:cubicBezTo>
                      <a:pt x="55" y="4"/>
                      <a:pt x="54" y="3"/>
                      <a:pt x="54" y="3"/>
                    </a:cubicBezTo>
                    <a:cubicBezTo>
                      <a:pt x="54" y="3"/>
                      <a:pt x="53" y="2"/>
                      <a:pt x="53" y="2"/>
                    </a:cubicBezTo>
                    <a:cubicBezTo>
                      <a:pt x="53" y="1"/>
                      <a:pt x="53" y="1"/>
                      <a:pt x="53" y="1"/>
                    </a:cubicBezTo>
                    <a:cubicBezTo>
                      <a:pt x="53" y="1"/>
                      <a:pt x="53" y="1"/>
                      <a:pt x="53" y="1"/>
                    </a:cubicBezTo>
                    <a:lnTo>
                      <a:pt x="4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4" name="Freeform 322"/>
              <p:cNvSpPr/>
              <p:nvPr/>
            </p:nvSpPr>
            <p:spPr bwMode="auto">
              <a:xfrm>
                <a:off x="2901" y="2089"/>
                <a:ext cx="5" cy="0"/>
              </a:xfrm>
              <a:custGeom>
                <a:avLst/>
                <a:gdLst>
                  <a:gd name="T0" fmla="*/ 0 w 5"/>
                  <a:gd name="T1" fmla="*/ 0 w 5"/>
                  <a:gd name="T2" fmla="*/ 0 w 5"/>
                  <a:gd name="T3" fmla="*/ 0 w 5"/>
                  <a:gd name="T4" fmla="*/ 0 w 5"/>
                  <a:gd name="T5" fmla="*/ 0 w 5"/>
                  <a:gd name="T6" fmla="*/ 0 w 5"/>
                  <a:gd name="T7" fmla="*/ 0 w 5"/>
                  <a:gd name="T8" fmla="*/ 0 w 5"/>
                  <a:gd name="T9" fmla="*/ 0 w 5"/>
                  <a:gd name="T10" fmla="*/ 3 w 5"/>
                  <a:gd name="T11" fmla="*/ 3 w 5"/>
                  <a:gd name="T12" fmla="*/ 3 w 5"/>
                  <a:gd name="T13" fmla="*/ 5 w 5"/>
                  <a:gd name="T14" fmla="*/ 5 w 5"/>
                  <a:gd name="T15" fmla="*/ 5 w 5"/>
                  <a:gd name="T16" fmla="*/ 5 w 5"/>
                  <a:gd name="T17" fmla="*/ 5 w 5"/>
                  <a:gd name="T18" fmla="*/ 5 w 5"/>
                  <a:gd name="T19" fmla="*/ 0 w 5"/>
                  <a:gd name="T2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0" y="0"/>
                    </a:moveTo>
                    <a:lnTo>
                      <a:pt x="0" y="0"/>
                    </a:lnTo>
                    <a:lnTo>
                      <a:pt x="0" y="0"/>
                    </a:lnTo>
                    <a:lnTo>
                      <a:pt x="0" y="0"/>
                    </a:lnTo>
                    <a:lnTo>
                      <a:pt x="0" y="0"/>
                    </a:lnTo>
                    <a:lnTo>
                      <a:pt x="0" y="0"/>
                    </a:lnTo>
                    <a:lnTo>
                      <a:pt x="0" y="0"/>
                    </a:lnTo>
                    <a:lnTo>
                      <a:pt x="0" y="0"/>
                    </a:lnTo>
                    <a:lnTo>
                      <a:pt x="0" y="0"/>
                    </a:lnTo>
                    <a:lnTo>
                      <a:pt x="0" y="0"/>
                    </a:lnTo>
                    <a:lnTo>
                      <a:pt x="3" y="0"/>
                    </a:lnTo>
                    <a:lnTo>
                      <a:pt x="3" y="0"/>
                    </a:lnTo>
                    <a:lnTo>
                      <a:pt x="3" y="0"/>
                    </a:lnTo>
                    <a:lnTo>
                      <a:pt x="5" y="0"/>
                    </a:lnTo>
                    <a:lnTo>
                      <a:pt x="5" y="0"/>
                    </a:lnTo>
                    <a:lnTo>
                      <a:pt x="5" y="0"/>
                    </a:lnTo>
                    <a:lnTo>
                      <a:pt x="5" y="0"/>
                    </a:lnTo>
                    <a:lnTo>
                      <a:pt x="5" y="0"/>
                    </a:lnTo>
                    <a:lnTo>
                      <a:pt x="5"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5" name="Freeform 323"/>
              <p:cNvSpPr>
                <a:spLocks noEditPoints="1"/>
              </p:cNvSpPr>
              <p:nvPr/>
            </p:nvSpPr>
            <p:spPr bwMode="auto">
              <a:xfrm>
                <a:off x="3548" y="2160"/>
                <a:ext cx="49" cy="39"/>
              </a:xfrm>
              <a:custGeom>
                <a:avLst/>
                <a:gdLst>
                  <a:gd name="T0" fmla="*/ 2 w 19"/>
                  <a:gd name="T1" fmla="*/ 10 h 15"/>
                  <a:gd name="T2" fmla="*/ 18 w 19"/>
                  <a:gd name="T3" fmla="*/ 3 h 15"/>
                  <a:gd name="T4" fmla="*/ 18 w 19"/>
                  <a:gd name="T5" fmla="*/ 2 h 15"/>
                  <a:gd name="T6" fmla="*/ 18 w 19"/>
                  <a:gd name="T7" fmla="*/ 1 h 15"/>
                  <a:gd name="T8" fmla="*/ 18 w 19"/>
                  <a:gd name="T9" fmla="*/ 0 h 15"/>
                  <a:gd name="T10" fmla="*/ 17 w 19"/>
                  <a:gd name="T11" fmla="*/ 0 h 15"/>
                  <a:gd name="T12" fmla="*/ 17 w 19"/>
                  <a:gd name="T13" fmla="*/ 1 h 15"/>
                  <a:gd name="T14" fmla="*/ 16 w 19"/>
                  <a:gd name="T15" fmla="*/ 1 h 15"/>
                  <a:gd name="T16" fmla="*/ 15 w 19"/>
                  <a:gd name="T17" fmla="*/ 0 h 15"/>
                  <a:gd name="T18" fmla="*/ 15 w 19"/>
                  <a:gd name="T19" fmla="*/ 0 h 15"/>
                  <a:gd name="T20" fmla="*/ 14 w 19"/>
                  <a:gd name="T21" fmla="*/ 1 h 15"/>
                  <a:gd name="T22" fmla="*/ 14 w 19"/>
                  <a:gd name="T23" fmla="*/ 1 h 15"/>
                  <a:gd name="T24" fmla="*/ 14 w 19"/>
                  <a:gd name="T25" fmla="*/ 2 h 15"/>
                  <a:gd name="T26" fmla="*/ 12 w 19"/>
                  <a:gd name="T27" fmla="*/ 2 h 15"/>
                  <a:gd name="T28" fmla="*/ 12 w 19"/>
                  <a:gd name="T29" fmla="*/ 2 h 15"/>
                  <a:gd name="T30" fmla="*/ 11 w 19"/>
                  <a:gd name="T31" fmla="*/ 2 h 15"/>
                  <a:gd name="T32" fmla="*/ 10 w 19"/>
                  <a:gd name="T33" fmla="*/ 1 h 15"/>
                  <a:gd name="T34" fmla="*/ 9 w 19"/>
                  <a:gd name="T35" fmla="*/ 1 h 15"/>
                  <a:gd name="T36" fmla="*/ 9 w 19"/>
                  <a:gd name="T37" fmla="*/ 1 h 15"/>
                  <a:gd name="T38" fmla="*/ 8 w 19"/>
                  <a:gd name="T39" fmla="*/ 1 h 15"/>
                  <a:gd name="T40" fmla="*/ 7 w 19"/>
                  <a:gd name="T41" fmla="*/ 1 h 15"/>
                  <a:gd name="T42" fmla="*/ 6 w 19"/>
                  <a:gd name="T43" fmla="*/ 1 h 15"/>
                  <a:gd name="T44" fmla="*/ 5 w 19"/>
                  <a:gd name="T45" fmla="*/ 1 h 15"/>
                  <a:gd name="T46" fmla="*/ 4 w 19"/>
                  <a:gd name="T47" fmla="*/ 1 h 15"/>
                  <a:gd name="T48" fmla="*/ 3 w 19"/>
                  <a:gd name="T49" fmla="*/ 1 h 15"/>
                  <a:gd name="T50" fmla="*/ 2 w 19"/>
                  <a:gd name="T51" fmla="*/ 1 h 15"/>
                  <a:gd name="T52" fmla="*/ 2 w 19"/>
                  <a:gd name="T53" fmla="*/ 2 h 15"/>
                  <a:gd name="T54" fmla="*/ 1 w 19"/>
                  <a:gd name="T55" fmla="*/ 3 h 15"/>
                  <a:gd name="T56" fmla="*/ 1 w 19"/>
                  <a:gd name="T57" fmla="*/ 3 h 15"/>
                  <a:gd name="T58" fmla="*/ 0 w 19"/>
                  <a:gd name="T59" fmla="*/ 5 h 15"/>
                  <a:gd name="T60" fmla="*/ 1 w 19"/>
                  <a:gd name="T61" fmla="*/ 5 h 15"/>
                  <a:gd name="T62" fmla="*/ 1 w 19"/>
                  <a:gd name="T63" fmla="*/ 6 h 15"/>
                  <a:gd name="T64" fmla="*/ 1 w 19"/>
                  <a:gd name="T65" fmla="*/ 7 h 15"/>
                  <a:gd name="T66" fmla="*/ 2 w 19"/>
                  <a:gd name="T67" fmla="*/ 8 h 15"/>
                  <a:gd name="T68" fmla="*/ 2 w 19"/>
                  <a:gd name="T69" fmla="*/ 9 h 15"/>
                  <a:gd name="T70" fmla="*/ 2 w 19"/>
                  <a:gd name="T71" fmla="*/ 10 h 15"/>
                  <a:gd name="T72" fmla="*/ 3 w 19"/>
                  <a:gd name="T73" fmla="*/ 12 h 15"/>
                  <a:gd name="T74" fmla="*/ 7 w 19"/>
                  <a:gd name="T75" fmla="*/ 15 h 15"/>
                  <a:gd name="T76" fmla="*/ 8 w 19"/>
                  <a:gd name="T77" fmla="*/ 14 h 15"/>
                  <a:gd name="T78" fmla="*/ 9 w 19"/>
                  <a:gd name="T79" fmla="*/ 14 h 15"/>
                  <a:gd name="T80" fmla="*/ 9 w 19"/>
                  <a:gd name="T81" fmla="*/ 13 h 15"/>
                  <a:gd name="T82" fmla="*/ 10 w 19"/>
                  <a:gd name="T83" fmla="*/ 13 h 15"/>
                  <a:gd name="T84" fmla="*/ 11 w 19"/>
                  <a:gd name="T85" fmla="*/ 13 h 15"/>
                  <a:gd name="T86" fmla="*/ 12 w 19"/>
                  <a:gd name="T87" fmla="*/ 13 h 15"/>
                  <a:gd name="T88" fmla="*/ 13 w 19"/>
                  <a:gd name="T89" fmla="*/ 13 h 15"/>
                  <a:gd name="T90" fmla="*/ 13 w 19"/>
                  <a:gd name="T91" fmla="*/ 13 h 15"/>
                  <a:gd name="T92" fmla="*/ 12 w 19"/>
                  <a:gd name="T93" fmla="*/ 12 h 15"/>
                  <a:gd name="T94" fmla="*/ 12 w 19"/>
                  <a:gd name="T95" fmla="*/ 11 h 15"/>
                  <a:gd name="T96" fmla="*/ 13 w 19"/>
                  <a:gd name="T97" fmla="*/ 10 h 15"/>
                  <a:gd name="T98" fmla="*/ 14 w 19"/>
                  <a:gd name="T99" fmla="*/ 10 h 15"/>
                  <a:gd name="T100" fmla="*/ 14 w 19"/>
                  <a:gd name="T101" fmla="*/ 9 h 15"/>
                  <a:gd name="T102" fmla="*/ 15 w 19"/>
                  <a:gd name="T103" fmla="*/ 9 h 15"/>
                  <a:gd name="T104" fmla="*/ 16 w 19"/>
                  <a:gd name="T105" fmla="*/ 9 h 15"/>
                  <a:gd name="T106" fmla="*/ 17 w 19"/>
                  <a:gd name="T107" fmla="*/ 8 h 15"/>
                  <a:gd name="T108" fmla="*/ 18 w 19"/>
                  <a:gd name="T109" fmla="*/ 8 h 15"/>
                  <a:gd name="T110" fmla="*/ 18 w 19"/>
                  <a:gd name="T111" fmla="*/ 7 h 15"/>
                  <a:gd name="T112" fmla="*/ 18 w 19"/>
                  <a:gd name="T113" fmla="*/ 6 h 15"/>
                  <a:gd name="T114" fmla="*/ 18 w 19"/>
                  <a:gd name="T115" fmla="*/ 5 h 15"/>
                  <a:gd name="T116" fmla="*/ 2 w 19"/>
                  <a:gd name="T11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 h="15">
                    <a:moveTo>
                      <a:pt x="2" y="12"/>
                    </a:moveTo>
                    <a:cubicBezTo>
                      <a:pt x="3" y="12"/>
                      <a:pt x="3" y="12"/>
                      <a:pt x="3" y="11"/>
                    </a:cubicBezTo>
                    <a:cubicBezTo>
                      <a:pt x="2" y="12"/>
                      <a:pt x="2" y="12"/>
                      <a:pt x="2" y="12"/>
                    </a:cubicBezTo>
                    <a:close/>
                    <a:moveTo>
                      <a:pt x="1" y="11"/>
                    </a:moveTo>
                    <a:cubicBezTo>
                      <a:pt x="1" y="11"/>
                      <a:pt x="1" y="10"/>
                      <a:pt x="1" y="10"/>
                    </a:cubicBezTo>
                    <a:cubicBezTo>
                      <a:pt x="1" y="10"/>
                      <a:pt x="1" y="11"/>
                      <a:pt x="1" y="11"/>
                    </a:cubicBezTo>
                    <a:close/>
                    <a:moveTo>
                      <a:pt x="2" y="10"/>
                    </a:moveTo>
                    <a:cubicBezTo>
                      <a:pt x="2" y="10"/>
                      <a:pt x="2" y="10"/>
                      <a:pt x="2" y="10"/>
                    </a:cubicBezTo>
                    <a:cubicBezTo>
                      <a:pt x="2" y="10"/>
                      <a:pt x="2" y="10"/>
                      <a:pt x="2" y="10"/>
                    </a:cubicBezTo>
                    <a:close/>
                    <a:moveTo>
                      <a:pt x="18" y="4"/>
                    </a:move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3" y="11"/>
                      <a:pt x="2" y="11"/>
                    </a:cubicBezTo>
                    <a:cubicBezTo>
                      <a:pt x="3" y="10"/>
                      <a:pt x="3" y="12"/>
                      <a:pt x="3" y="12"/>
                    </a:cubicBezTo>
                    <a:cubicBezTo>
                      <a:pt x="2" y="12"/>
                      <a:pt x="3" y="13"/>
                      <a:pt x="3" y="13"/>
                    </a:cubicBezTo>
                    <a:cubicBezTo>
                      <a:pt x="3" y="13"/>
                      <a:pt x="4" y="13"/>
                      <a:pt x="4" y="13"/>
                    </a:cubicBezTo>
                    <a:cubicBezTo>
                      <a:pt x="4" y="13"/>
                      <a:pt x="4" y="12"/>
                      <a:pt x="4" y="12"/>
                    </a:cubicBezTo>
                    <a:cubicBezTo>
                      <a:pt x="5" y="13"/>
                      <a:pt x="5" y="13"/>
                      <a:pt x="5" y="14"/>
                    </a:cubicBezTo>
                    <a:cubicBezTo>
                      <a:pt x="5" y="14"/>
                      <a:pt x="5" y="14"/>
                      <a:pt x="4" y="14"/>
                    </a:cubicBezTo>
                    <a:cubicBezTo>
                      <a:pt x="4" y="14"/>
                      <a:pt x="4" y="14"/>
                      <a:pt x="4" y="14"/>
                    </a:cubicBezTo>
                    <a:cubicBezTo>
                      <a:pt x="5" y="14"/>
                      <a:pt x="6" y="14"/>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9" y="4"/>
                      <a:pt x="19" y="4"/>
                      <a:pt x="19" y="4"/>
                    </a:cubicBezTo>
                    <a:cubicBezTo>
                      <a:pt x="19" y="4"/>
                      <a:pt x="19" y="4"/>
                      <a:pt x="19" y="4"/>
                    </a:cubicBezTo>
                    <a:lnTo>
                      <a:pt x="18" y="4"/>
                    </a:lnTo>
                    <a:close/>
                    <a:moveTo>
                      <a:pt x="2" y="8"/>
                    </a:moveTo>
                    <a:cubicBezTo>
                      <a:pt x="2" y="8"/>
                      <a:pt x="2" y="8"/>
                      <a:pt x="2" y="8"/>
                    </a:cubicBezTo>
                    <a:cubicBezTo>
                      <a:pt x="2" y="8"/>
                      <a:pt x="2" y="8"/>
                      <a:pt x="2" y="8"/>
                    </a:cubicBezTo>
                    <a:cubicBezTo>
                      <a:pt x="2" y="8"/>
                      <a:pt x="2" y="8"/>
                      <a:pt x="2" y="8"/>
                    </a:cubicBezTo>
                    <a:cubicBezTo>
                      <a:pt x="2" y="8"/>
                      <a:pt x="2" y="8"/>
                      <a:pt x="2" y="8"/>
                    </a:cubicBezTo>
                    <a:close/>
                    <a:moveTo>
                      <a:pt x="2" y="10"/>
                    </a:moveTo>
                    <a:cubicBezTo>
                      <a:pt x="2" y="10"/>
                      <a:pt x="2" y="10"/>
                      <a:pt x="2" y="10"/>
                    </a:cubicBezTo>
                    <a:cubicBezTo>
                      <a:pt x="2" y="10"/>
                      <a:pt x="2" y="10"/>
                      <a:pt x="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6" name="Freeform 324"/>
              <p:cNvSpPr>
                <a:spLocks noEditPoints="1"/>
              </p:cNvSpPr>
              <p:nvPr/>
            </p:nvSpPr>
            <p:spPr bwMode="auto">
              <a:xfrm>
                <a:off x="2423" y="2139"/>
                <a:ext cx="55" cy="42"/>
              </a:xfrm>
              <a:custGeom>
                <a:avLst/>
                <a:gdLst>
                  <a:gd name="T0" fmla="*/ 4 w 21"/>
                  <a:gd name="T1" fmla="*/ 16 h 16"/>
                  <a:gd name="T2" fmla="*/ 5 w 21"/>
                  <a:gd name="T3" fmla="*/ 15 h 16"/>
                  <a:gd name="T4" fmla="*/ 7 w 21"/>
                  <a:gd name="T5" fmla="*/ 15 h 16"/>
                  <a:gd name="T6" fmla="*/ 7 w 21"/>
                  <a:gd name="T7" fmla="*/ 15 h 16"/>
                  <a:gd name="T8" fmla="*/ 8 w 21"/>
                  <a:gd name="T9" fmla="*/ 15 h 16"/>
                  <a:gd name="T10" fmla="*/ 16 w 21"/>
                  <a:gd name="T11" fmla="*/ 15 h 16"/>
                  <a:gd name="T12" fmla="*/ 17 w 21"/>
                  <a:gd name="T13" fmla="*/ 15 h 16"/>
                  <a:gd name="T14" fmla="*/ 18 w 21"/>
                  <a:gd name="T15" fmla="*/ 16 h 16"/>
                  <a:gd name="T16" fmla="*/ 19 w 21"/>
                  <a:gd name="T17" fmla="*/ 16 h 16"/>
                  <a:gd name="T18" fmla="*/ 20 w 21"/>
                  <a:gd name="T19" fmla="*/ 16 h 16"/>
                  <a:gd name="T20" fmla="*/ 21 w 21"/>
                  <a:gd name="T21" fmla="*/ 15 h 16"/>
                  <a:gd name="T22" fmla="*/ 21 w 21"/>
                  <a:gd name="T23" fmla="*/ 14 h 16"/>
                  <a:gd name="T24" fmla="*/ 21 w 21"/>
                  <a:gd name="T25" fmla="*/ 13 h 16"/>
                  <a:gd name="T26" fmla="*/ 21 w 21"/>
                  <a:gd name="T27" fmla="*/ 12 h 16"/>
                  <a:gd name="T28" fmla="*/ 20 w 21"/>
                  <a:gd name="T29" fmla="*/ 13 h 16"/>
                  <a:gd name="T30" fmla="*/ 20 w 21"/>
                  <a:gd name="T31" fmla="*/ 12 h 16"/>
                  <a:gd name="T32" fmla="*/ 19 w 21"/>
                  <a:gd name="T33" fmla="*/ 11 h 16"/>
                  <a:gd name="T34" fmla="*/ 19 w 21"/>
                  <a:gd name="T35" fmla="*/ 11 h 16"/>
                  <a:gd name="T36" fmla="*/ 19 w 21"/>
                  <a:gd name="T37" fmla="*/ 10 h 16"/>
                  <a:gd name="T38" fmla="*/ 19 w 21"/>
                  <a:gd name="T39" fmla="*/ 9 h 16"/>
                  <a:gd name="T40" fmla="*/ 19 w 21"/>
                  <a:gd name="T41" fmla="*/ 8 h 16"/>
                  <a:gd name="T42" fmla="*/ 19 w 21"/>
                  <a:gd name="T43" fmla="*/ 7 h 16"/>
                  <a:gd name="T44" fmla="*/ 18 w 21"/>
                  <a:gd name="T45" fmla="*/ 7 h 16"/>
                  <a:gd name="T46" fmla="*/ 17 w 21"/>
                  <a:gd name="T47" fmla="*/ 6 h 16"/>
                  <a:gd name="T48" fmla="*/ 17 w 21"/>
                  <a:gd name="T49" fmla="*/ 6 h 16"/>
                  <a:gd name="T50" fmla="*/ 16 w 21"/>
                  <a:gd name="T51" fmla="*/ 5 h 16"/>
                  <a:gd name="T52" fmla="*/ 15 w 21"/>
                  <a:gd name="T53" fmla="*/ 4 h 16"/>
                  <a:gd name="T54" fmla="*/ 15 w 21"/>
                  <a:gd name="T55" fmla="*/ 3 h 16"/>
                  <a:gd name="T56" fmla="*/ 14 w 21"/>
                  <a:gd name="T57" fmla="*/ 3 h 16"/>
                  <a:gd name="T58" fmla="*/ 14 w 21"/>
                  <a:gd name="T59" fmla="*/ 2 h 16"/>
                  <a:gd name="T60" fmla="*/ 13 w 21"/>
                  <a:gd name="T61" fmla="*/ 2 h 16"/>
                  <a:gd name="T62" fmla="*/ 12 w 21"/>
                  <a:gd name="T63" fmla="*/ 2 h 16"/>
                  <a:gd name="T64" fmla="*/ 12 w 21"/>
                  <a:gd name="T65" fmla="*/ 1 h 16"/>
                  <a:gd name="T66" fmla="*/ 11 w 21"/>
                  <a:gd name="T67" fmla="*/ 1 h 16"/>
                  <a:gd name="T68" fmla="*/ 10 w 21"/>
                  <a:gd name="T69" fmla="*/ 0 h 16"/>
                  <a:gd name="T70" fmla="*/ 9 w 21"/>
                  <a:gd name="T71" fmla="*/ 0 h 16"/>
                  <a:gd name="T72" fmla="*/ 8 w 21"/>
                  <a:gd name="T73" fmla="*/ 1 h 16"/>
                  <a:gd name="T74" fmla="*/ 6 w 21"/>
                  <a:gd name="T75" fmla="*/ 1 h 16"/>
                  <a:gd name="T76" fmla="*/ 4 w 21"/>
                  <a:gd name="T77" fmla="*/ 1 h 16"/>
                  <a:gd name="T78" fmla="*/ 4 w 21"/>
                  <a:gd name="T79" fmla="*/ 2 h 16"/>
                  <a:gd name="T80" fmla="*/ 4 w 21"/>
                  <a:gd name="T81" fmla="*/ 2 h 16"/>
                  <a:gd name="T82" fmla="*/ 0 w 21"/>
                  <a:gd name="T83" fmla="*/ 8 h 16"/>
                  <a:gd name="T84" fmla="*/ 3 w 21"/>
                  <a:gd name="T85" fmla="*/ 11 h 16"/>
                  <a:gd name="T86" fmla="*/ 7 w 21"/>
                  <a:gd name="T87" fmla="*/ 11 h 16"/>
                  <a:gd name="T88" fmla="*/ 8 w 21"/>
                  <a:gd name="T89" fmla="*/ 10 h 16"/>
                  <a:gd name="T90" fmla="*/ 9 w 21"/>
                  <a:gd name="T91" fmla="*/ 10 h 16"/>
                  <a:gd name="T92" fmla="*/ 10 w 21"/>
                  <a:gd name="T93" fmla="*/ 11 h 16"/>
                  <a:gd name="T94" fmla="*/ 10 w 21"/>
                  <a:gd name="T95" fmla="*/ 11 h 16"/>
                  <a:gd name="T96" fmla="*/ 11 w 21"/>
                  <a:gd name="T97" fmla="*/ 11 h 16"/>
                  <a:gd name="T98" fmla="*/ 12 w 21"/>
                  <a:gd name="T99" fmla="*/ 11 h 16"/>
                  <a:gd name="T100" fmla="*/ 13 w 21"/>
                  <a:gd name="T101" fmla="*/ 11 h 16"/>
                  <a:gd name="T102" fmla="*/ 13 w 21"/>
                  <a:gd name="T103" fmla="*/ 12 h 16"/>
                  <a:gd name="T104" fmla="*/ 12 w 21"/>
                  <a:gd name="T105" fmla="*/ 13 h 16"/>
                  <a:gd name="T106" fmla="*/ 11 w 21"/>
                  <a:gd name="T107" fmla="*/ 13 h 16"/>
                  <a:gd name="T108" fmla="*/ 10 w 21"/>
                  <a:gd name="T109" fmla="*/ 13 h 16"/>
                  <a:gd name="T110" fmla="*/ 9 w 21"/>
                  <a:gd name="T111" fmla="*/ 12 h 16"/>
                  <a:gd name="T112" fmla="*/ 9 w 21"/>
                  <a:gd name="T113" fmla="*/ 12 h 16"/>
                  <a:gd name="T114" fmla="*/ 8 w 21"/>
                  <a:gd name="T115" fmla="*/ 12 h 16"/>
                  <a:gd name="T116" fmla="*/ 7 w 21"/>
                  <a:gd name="T117" fmla="*/ 12 h 16"/>
                  <a:gd name="T118" fmla="*/ 3 w 21"/>
                  <a:gd name="T119" fmla="*/ 13 h 16"/>
                  <a:gd name="T120" fmla="*/ 3 w 21"/>
                  <a:gd name="T121" fmla="*/ 15 h 16"/>
                  <a:gd name="T122" fmla="*/ 7 w 21"/>
                  <a:gd name="T123" fmla="*/ 15 h 16"/>
                  <a:gd name="T124" fmla="*/ 5 w 21"/>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16">
                    <a:moveTo>
                      <a:pt x="3" y="16"/>
                    </a:move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3" y="3"/>
                      <a:pt x="3" y="3"/>
                      <a:pt x="3" y="3"/>
                    </a:cubicBezTo>
                    <a:cubicBezTo>
                      <a:pt x="3" y="3"/>
                      <a:pt x="3" y="3"/>
                      <a:pt x="3" y="4"/>
                    </a:cubicBezTo>
                    <a:cubicBezTo>
                      <a:pt x="3" y="4"/>
                      <a:pt x="2" y="5"/>
                      <a:pt x="2" y="5"/>
                    </a:cubicBezTo>
                    <a:cubicBezTo>
                      <a:pt x="2" y="6"/>
                      <a:pt x="2" y="6"/>
                      <a:pt x="1" y="7"/>
                    </a:cubicBezTo>
                    <a:cubicBezTo>
                      <a:pt x="1" y="7"/>
                      <a:pt x="0" y="7"/>
                      <a:pt x="0" y="7"/>
                    </a:cubicBezTo>
                    <a:cubicBezTo>
                      <a:pt x="0" y="7"/>
                      <a:pt x="0" y="7"/>
                      <a:pt x="0" y="8"/>
                    </a:cubicBezTo>
                    <a:cubicBezTo>
                      <a:pt x="0" y="7"/>
                      <a:pt x="1" y="7"/>
                      <a:pt x="1" y="7"/>
                    </a:cubicBezTo>
                    <a:cubicBezTo>
                      <a:pt x="1" y="8"/>
                      <a:pt x="2" y="8"/>
                      <a:pt x="2" y="9"/>
                    </a:cubicBezTo>
                    <a:cubicBezTo>
                      <a:pt x="2" y="9"/>
                      <a:pt x="2" y="10"/>
                      <a:pt x="3" y="10"/>
                    </a:cubicBezTo>
                    <a:cubicBezTo>
                      <a:pt x="3" y="10"/>
                      <a:pt x="2" y="10"/>
                      <a:pt x="3" y="10"/>
                    </a:cubicBezTo>
                    <a:cubicBezTo>
                      <a:pt x="3" y="10"/>
                      <a:pt x="3" y="10"/>
                      <a:pt x="3" y="10"/>
                    </a:cubicBezTo>
                    <a:cubicBezTo>
                      <a:pt x="3" y="10"/>
                      <a:pt x="4" y="9"/>
                      <a:pt x="4" y="9"/>
                    </a:cubicBezTo>
                    <a:cubicBezTo>
                      <a:pt x="4" y="10"/>
                      <a:pt x="3" y="10"/>
                      <a:pt x="3" y="10"/>
                    </a:cubicBezTo>
                    <a:cubicBezTo>
                      <a:pt x="3" y="10"/>
                      <a:pt x="3" y="10"/>
                      <a:pt x="3" y="10"/>
                    </a:cubicBezTo>
                    <a:cubicBezTo>
                      <a:pt x="3" y="10"/>
                      <a:pt x="2" y="10"/>
                      <a:pt x="3" y="11"/>
                    </a:cubicBezTo>
                    <a:cubicBezTo>
                      <a:pt x="3" y="11"/>
                      <a:pt x="3" y="11"/>
                      <a:pt x="3" y="10"/>
                    </a:cubicBezTo>
                    <a:cubicBezTo>
                      <a:pt x="3" y="11"/>
                      <a:pt x="3" y="11"/>
                      <a:pt x="3" y="11"/>
                    </a:cubicBezTo>
                    <a:cubicBezTo>
                      <a:pt x="3" y="11"/>
                      <a:pt x="3" y="11"/>
                      <a:pt x="3"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5"/>
                      <a:pt x="3" y="15"/>
                    </a:cubicBezTo>
                    <a:cubicBezTo>
                      <a:pt x="3" y="15"/>
                      <a:pt x="3" y="15"/>
                      <a:pt x="3" y="15"/>
                    </a:cubicBezTo>
                    <a:cubicBezTo>
                      <a:pt x="4" y="15"/>
                      <a:pt x="4" y="15"/>
                      <a:pt x="4" y="15"/>
                    </a:cubicBezTo>
                    <a:cubicBezTo>
                      <a:pt x="5" y="15"/>
                      <a:pt x="5" y="15"/>
                      <a:pt x="5" y="15"/>
                    </a:cubicBezTo>
                    <a:cubicBezTo>
                      <a:pt x="5" y="15"/>
                      <a:pt x="5" y="15"/>
                      <a:pt x="4" y="15"/>
                    </a:cubicBezTo>
                    <a:cubicBezTo>
                      <a:pt x="4" y="15"/>
                      <a:pt x="4" y="15"/>
                      <a:pt x="3" y="15"/>
                    </a:cubicBezTo>
                    <a:cubicBezTo>
                      <a:pt x="3" y="15"/>
                      <a:pt x="2" y="15"/>
                      <a:pt x="2" y="16"/>
                    </a:cubicBezTo>
                    <a:cubicBezTo>
                      <a:pt x="2" y="16"/>
                      <a:pt x="2" y="16"/>
                      <a:pt x="3" y="16"/>
                    </a:cubicBezTo>
                    <a:cubicBezTo>
                      <a:pt x="3" y="16"/>
                      <a:pt x="3" y="16"/>
                      <a:pt x="3" y="16"/>
                    </a:cubicBezTo>
                    <a:close/>
                    <a:moveTo>
                      <a:pt x="5" y="15"/>
                    </a:moveTo>
                    <a:cubicBezTo>
                      <a:pt x="5" y="15"/>
                      <a:pt x="5" y="15"/>
                      <a:pt x="5" y="15"/>
                    </a:cubicBezTo>
                    <a:cubicBezTo>
                      <a:pt x="5" y="15"/>
                      <a:pt x="5" y="15"/>
                      <a:pt x="5" y="15"/>
                    </a:cubicBezTo>
                    <a:cubicBezTo>
                      <a:pt x="6" y="15"/>
                      <a:pt x="6" y="15"/>
                      <a:pt x="6" y="15"/>
                    </a:cubicBezTo>
                    <a:cubicBezTo>
                      <a:pt x="6" y="15"/>
                      <a:pt x="6"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5"/>
                      <a:pt x="7" y="15"/>
                    </a:cubicBezTo>
                    <a:cubicBezTo>
                      <a:pt x="7" y="15"/>
                      <a:pt x="7" y="15"/>
                      <a:pt x="7" y="15"/>
                    </a:cubicBezTo>
                    <a:cubicBezTo>
                      <a:pt x="6" y="15"/>
                      <a:pt x="6" y="15"/>
                      <a:pt x="6" y="15"/>
                    </a:cubicBezTo>
                    <a:cubicBezTo>
                      <a:pt x="6" y="15"/>
                      <a:pt x="6" y="15"/>
                      <a:pt x="6" y="15"/>
                    </a:cubicBezTo>
                    <a:cubicBezTo>
                      <a:pt x="5" y="15"/>
                      <a:pt x="5" y="15"/>
                      <a:pt x="5" y="15"/>
                    </a:cubicBezTo>
                    <a:cubicBezTo>
                      <a:pt x="5" y="15"/>
                      <a:pt x="5" y="15"/>
                      <a:pt x="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7" name="Freeform 325"/>
              <p:cNvSpPr/>
              <p:nvPr/>
            </p:nvSpPr>
            <p:spPr bwMode="auto">
              <a:xfrm>
                <a:off x="3114" y="1837"/>
                <a:ext cx="158" cy="94"/>
              </a:xfrm>
              <a:custGeom>
                <a:avLst/>
                <a:gdLst>
                  <a:gd name="T0" fmla="*/ 40 w 60"/>
                  <a:gd name="T1" fmla="*/ 36 h 36"/>
                  <a:gd name="T2" fmla="*/ 41 w 60"/>
                  <a:gd name="T3" fmla="*/ 35 h 36"/>
                  <a:gd name="T4" fmla="*/ 43 w 60"/>
                  <a:gd name="T5" fmla="*/ 33 h 36"/>
                  <a:gd name="T6" fmla="*/ 43 w 60"/>
                  <a:gd name="T7" fmla="*/ 31 h 36"/>
                  <a:gd name="T8" fmla="*/ 43 w 60"/>
                  <a:gd name="T9" fmla="*/ 29 h 36"/>
                  <a:gd name="T10" fmla="*/ 41 w 60"/>
                  <a:gd name="T11" fmla="*/ 28 h 36"/>
                  <a:gd name="T12" fmla="*/ 40 w 60"/>
                  <a:gd name="T13" fmla="*/ 27 h 36"/>
                  <a:gd name="T14" fmla="*/ 42 w 60"/>
                  <a:gd name="T15" fmla="*/ 26 h 36"/>
                  <a:gd name="T16" fmla="*/ 45 w 60"/>
                  <a:gd name="T17" fmla="*/ 25 h 36"/>
                  <a:gd name="T18" fmla="*/ 45 w 60"/>
                  <a:gd name="T19" fmla="*/ 23 h 36"/>
                  <a:gd name="T20" fmla="*/ 47 w 60"/>
                  <a:gd name="T21" fmla="*/ 22 h 36"/>
                  <a:gd name="T22" fmla="*/ 49 w 60"/>
                  <a:gd name="T23" fmla="*/ 21 h 36"/>
                  <a:gd name="T24" fmla="*/ 51 w 60"/>
                  <a:gd name="T25" fmla="*/ 20 h 36"/>
                  <a:gd name="T26" fmla="*/ 52 w 60"/>
                  <a:gd name="T27" fmla="*/ 21 h 36"/>
                  <a:gd name="T28" fmla="*/ 51 w 60"/>
                  <a:gd name="T29" fmla="*/ 22 h 36"/>
                  <a:gd name="T30" fmla="*/ 53 w 60"/>
                  <a:gd name="T31" fmla="*/ 23 h 36"/>
                  <a:gd name="T32" fmla="*/ 55 w 60"/>
                  <a:gd name="T33" fmla="*/ 23 h 36"/>
                  <a:gd name="T34" fmla="*/ 57 w 60"/>
                  <a:gd name="T35" fmla="*/ 23 h 36"/>
                  <a:gd name="T36" fmla="*/ 58 w 60"/>
                  <a:gd name="T37" fmla="*/ 22 h 36"/>
                  <a:gd name="T38" fmla="*/ 59 w 60"/>
                  <a:gd name="T39" fmla="*/ 21 h 36"/>
                  <a:gd name="T40" fmla="*/ 57 w 60"/>
                  <a:gd name="T41" fmla="*/ 20 h 36"/>
                  <a:gd name="T42" fmla="*/ 56 w 60"/>
                  <a:gd name="T43" fmla="*/ 19 h 36"/>
                  <a:gd name="T44" fmla="*/ 55 w 60"/>
                  <a:gd name="T45" fmla="*/ 19 h 36"/>
                  <a:gd name="T46" fmla="*/ 53 w 60"/>
                  <a:gd name="T47" fmla="*/ 20 h 36"/>
                  <a:gd name="T48" fmla="*/ 51 w 60"/>
                  <a:gd name="T49" fmla="*/ 19 h 36"/>
                  <a:gd name="T50" fmla="*/ 50 w 60"/>
                  <a:gd name="T51" fmla="*/ 17 h 36"/>
                  <a:gd name="T52" fmla="*/ 52 w 60"/>
                  <a:gd name="T53" fmla="*/ 16 h 36"/>
                  <a:gd name="T54" fmla="*/ 53 w 60"/>
                  <a:gd name="T55" fmla="*/ 15 h 36"/>
                  <a:gd name="T56" fmla="*/ 52 w 60"/>
                  <a:gd name="T57" fmla="*/ 15 h 36"/>
                  <a:gd name="T58" fmla="*/ 51 w 60"/>
                  <a:gd name="T59" fmla="*/ 16 h 36"/>
                  <a:gd name="T60" fmla="*/ 49 w 60"/>
                  <a:gd name="T61" fmla="*/ 17 h 36"/>
                  <a:gd name="T62" fmla="*/ 48 w 60"/>
                  <a:gd name="T63" fmla="*/ 18 h 36"/>
                  <a:gd name="T64" fmla="*/ 46 w 60"/>
                  <a:gd name="T65" fmla="*/ 19 h 36"/>
                  <a:gd name="T66" fmla="*/ 44 w 60"/>
                  <a:gd name="T67" fmla="*/ 21 h 36"/>
                  <a:gd name="T68" fmla="*/ 44 w 60"/>
                  <a:gd name="T69" fmla="*/ 22 h 36"/>
                  <a:gd name="T70" fmla="*/ 42 w 60"/>
                  <a:gd name="T71" fmla="*/ 20 h 36"/>
                  <a:gd name="T72" fmla="*/ 37 w 60"/>
                  <a:gd name="T73" fmla="*/ 19 h 36"/>
                  <a:gd name="T74" fmla="*/ 34 w 60"/>
                  <a:gd name="T75" fmla="*/ 12 h 36"/>
                  <a:gd name="T76" fmla="*/ 29 w 60"/>
                  <a:gd name="T77" fmla="*/ 9 h 36"/>
                  <a:gd name="T78" fmla="*/ 21 w 60"/>
                  <a:gd name="T79" fmla="*/ 9 h 36"/>
                  <a:gd name="T80" fmla="*/ 12 w 60"/>
                  <a:gd name="T81" fmla="*/ 2 h 36"/>
                  <a:gd name="T82" fmla="*/ 4 w 60"/>
                  <a:gd name="T83" fmla="*/ 2 h 36"/>
                  <a:gd name="T84" fmla="*/ 3 w 60"/>
                  <a:gd name="T85" fmla="*/ 19 h 36"/>
                  <a:gd name="T86" fmla="*/ 4 w 60"/>
                  <a:gd name="T87" fmla="*/ 15 h 36"/>
                  <a:gd name="T88" fmla="*/ 6 w 60"/>
                  <a:gd name="T89" fmla="*/ 14 h 36"/>
                  <a:gd name="T90" fmla="*/ 7 w 60"/>
                  <a:gd name="T91" fmla="*/ 13 h 36"/>
                  <a:gd name="T92" fmla="*/ 9 w 60"/>
                  <a:gd name="T93" fmla="*/ 13 h 36"/>
                  <a:gd name="T94" fmla="*/ 12 w 60"/>
                  <a:gd name="T95" fmla="*/ 14 h 36"/>
                  <a:gd name="T96" fmla="*/ 14 w 60"/>
                  <a:gd name="T97" fmla="*/ 15 h 36"/>
                  <a:gd name="T98" fmla="*/ 15 w 60"/>
                  <a:gd name="T99" fmla="*/ 17 h 36"/>
                  <a:gd name="T100" fmla="*/ 15 w 60"/>
                  <a:gd name="T101" fmla="*/ 19 h 36"/>
                  <a:gd name="T102" fmla="*/ 18 w 60"/>
                  <a:gd name="T103" fmla="*/ 19 h 36"/>
                  <a:gd name="T104" fmla="*/ 20 w 60"/>
                  <a:gd name="T105" fmla="*/ 19 h 36"/>
                  <a:gd name="T106" fmla="*/ 22 w 60"/>
                  <a:gd name="T107" fmla="*/ 22 h 36"/>
                  <a:gd name="T108" fmla="*/ 23 w 60"/>
                  <a:gd name="T109" fmla="*/ 24 h 36"/>
                  <a:gd name="T110" fmla="*/ 26 w 60"/>
                  <a:gd name="T111" fmla="*/ 26 h 36"/>
                  <a:gd name="T112" fmla="*/ 30 w 60"/>
                  <a:gd name="T113" fmla="*/ 29 h 36"/>
                  <a:gd name="T114" fmla="*/ 32 w 60"/>
                  <a:gd name="T115" fmla="*/ 30 h 36"/>
                  <a:gd name="T116" fmla="*/ 35 w 60"/>
                  <a:gd name="T117" fmla="*/ 31 h 36"/>
                  <a:gd name="T118" fmla="*/ 37 w 60"/>
                  <a:gd name="T119" fmla="*/ 32 h 36"/>
                  <a:gd name="T120" fmla="*/ 37 w 60"/>
                  <a:gd name="T121"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36">
                    <a:moveTo>
                      <a:pt x="37" y="35"/>
                    </a:moveTo>
                    <a:cubicBezTo>
                      <a:pt x="37" y="35"/>
                      <a:pt x="37" y="35"/>
                      <a:pt x="37" y="35"/>
                    </a:cubicBezTo>
                    <a:cubicBezTo>
                      <a:pt x="37" y="35"/>
                      <a:pt x="37" y="35"/>
                      <a:pt x="37" y="35"/>
                    </a:cubicBezTo>
                    <a:cubicBezTo>
                      <a:pt x="37" y="35"/>
                      <a:pt x="37" y="35"/>
                      <a:pt x="37" y="35"/>
                    </a:cubicBezTo>
                    <a:cubicBezTo>
                      <a:pt x="38" y="35"/>
                      <a:pt x="38" y="35"/>
                      <a:pt x="38" y="35"/>
                    </a:cubicBezTo>
                    <a:cubicBezTo>
                      <a:pt x="38" y="35"/>
                      <a:pt x="38" y="35"/>
                      <a:pt x="38" y="35"/>
                    </a:cubicBezTo>
                    <a:cubicBezTo>
                      <a:pt x="38" y="35"/>
                      <a:pt x="38" y="35"/>
                      <a:pt x="38" y="35"/>
                    </a:cubicBezTo>
                    <a:cubicBezTo>
                      <a:pt x="38" y="35"/>
                      <a:pt x="38" y="35"/>
                      <a:pt x="38"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6"/>
                      <a:pt x="39" y="36"/>
                      <a:pt x="39" y="36"/>
                    </a:cubicBezTo>
                    <a:cubicBezTo>
                      <a:pt x="39" y="36"/>
                      <a:pt x="39" y="36"/>
                      <a:pt x="39"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1" y="35"/>
                      <a:pt x="41" y="35"/>
                      <a:pt x="41" y="35"/>
                    </a:cubicBezTo>
                    <a:cubicBezTo>
                      <a:pt x="41" y="35"/>
                      <a:pt x="41" y="35"/>
                      <a:pt x="41" y="35"/>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2" y="35"/>
                      <a:pt x="42" y="35"/>
                      <a:pt x="42" y="35"/>
                    </a:cubicBezTo>
                    <a:cubicBezTo>
                      <a:pt x="42" y="35"/>
                      <a:pt x="42" y="35"/>
                      <a:pt x="42" y="35"/>
                    </a:cubicBezTo>
                    <a:cubicBezTo>
                      <a:pt x="41" y="35"/>
                      <a:pt x="41" y="35"/>
                      <a:pt x="41" y="35"/>
                    </a:cubicBezTo>
                    <a:cubicBezTo>
                      <a:pt x="41" y="35"/>
                      <a:pt x="41" y="35"/>
                      <a:pt x="41" y="35"/>
                    </a:cubicBezTo>
                    <a:cubicBezTo>
                      <a:pt x="41" y="35"/>
                      <a:pt x="41" y="35"/>
                      <a:pt x="41" y="35"/>
                    </a:cubicBezTo>
                    <a:cubicBezTo>
                      <a:pt x="41" y="35"/>
                      <a:pt x="41" y="35"/>
                      <a:pt x="41" y="35"/>
                    </a:cubicBezTo>
                    <a:cubicBezTo>
                      <a:pt x="42" y="35"/>
                      <a:pt x="42" y="35"/>
                      <a:pt x="42" y="35"/>
                    </a:cubicBezTo>
                    <a:cubicBezTo>
                      <a:pt x="42" y="35"/>
                      <a:pt x="42" y="35"/>
                      <a:pt x="42" y="35"/>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3" y="33"/>
                      <a:pt x="43" y="33"/>
                      <a:pt x="43" y="33"/>
                    </a:cubicBezTo>
                    <a:cubicBezTo>
                      <a:pt x="43" y="33"/>
                      <a:pt x="43" y="33"/>
                      <a:pt x="43" y="33"/>
                    </a:cubicBezTo>
                    <a:cubicBezTo>
                      <a:pt x="43" y="33"/>
                      <a:pt x="43" y="33"/>
                      <a:pt x="43" y="33"/>
                    </a:cubicBezTo>
                    <a:cubicBezTo>
                      <a:pt x="43" y="33"/>
                      <a:pt x="43" y="33"/>
                      <a:pt x="43" y="33"/>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1" y="29"/>
                      <a:pt x="41" y="29"/>
                      <a:pt x="41" y="29"/>
                    </a:cubicBezTo>
                    <a:cubicBezTo>
                      <a:pt x="41" y="29"/>
                      <a:pt x="41" y="29"/>
                      <a:pt x="41" y="29"/>
                    </a:cubicBezTo>
                    <a:cubicBezTo>
                      <a:pt x="41" y="29"/>
                      <a:pt x="41" y="29"/>
                      <a:pt x="41" y="29"/>
                    </a:cubicBezTo>
                    <a:cubicBezTo>
                      <a:pt x="41" y="29"/>
                      <a:pt x="41" y="29"/>
                      <a:pt x="41" y="29"/>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8"/>
                      <a:pt x="40" y="28"/>
                      <a:pt x="40" y="28"/>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1" y="26"/>
                    </a:cubicBezTo>
                    <a:cubicBezTo>
                      <a:pt x="41" y="26"/>
                      <a:pt x="41" y="26"/>
                      <a:pt x="41" y="26"/>
                    </a:cubicBezTo>
                    <a:cubicBezTo>
                      <a:pt x="41" y="26"/>
                      <a:pt x="41" y="26"/>
                      <a:pt x="41" y="26"/>
                    </a:cubicBezTo>
                    <a:cubicBezTo>
                      <a:pt x="42" y="25"/>
                      <a:pt x="42" y="25"/>
                      <a:pt x="42" y="25"/>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5" y="24"/>
                      <a:pt x="45" y="24"/>
                      <a:pt x="45"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2"/>
                      <a:pt x="47" y="22"/>
                      <a:pt x="47" y="22"/>
                    </a:cubicBezTo>
                    <a:cubicBezTo>
                      <a:pt x="47" y="22"/>
                      <a:pt x="47" y="22"/>
                      <a:pt x="47" y="22"/>
                    </a:cubicBezTo>
                    <a:cubicBezTo>
                      <a:pt x="47" y="22"/>
                      <a:pt x="47" y="22"/>
                      <a:pt x="47" y="22"/>
                    </a:cubicBezTo>
                    <a:cubicBezTo>
                      <a:pt x="46" y="22"/>
                      <a:pt x="46" y="22"/>
                      <a:pt x="46" y="22"/>
                    </a:cubicBezTo>
                    <a:cubicBezTo>
                      <a:pt x="46" y="22"/>
                      <a:pt x="46" y="22"/>
                      <a:pt x="46"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0"/>
                      <a:pt x="52" y="20"/>
                      <a:pt x="52" y="20"/>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1"/>
                      <a:pt x="52" y="21"/>
                      <a:pt x="52" y="21"/>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2" y="22"/>
                      <a:pt x="52" y="22"/>
                      <a:pt x="52"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3" y="23"/>
                      <a:pt x="53" y="23"/>
                      <a:pt x="53"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4" y="23"/>
                      <a:pt x="54" y="23"/>
                      <a:pt x="54"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5" y="23"/>
                      <a:pt x="55" y="23"/>
                      <a:pt x="55"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6" y="23"/>
                      <a:pt x="56" y="23"/>
                      <a:pt x="56" y="23"/>
                    </a:cubicBezTo>
                    <a:cubicBezTo>
                      <a:pt x="57" y="23"/>
                      <a:pt x="57" y="23"/>
                      <a:pt x="57" y="23"/>
                    </a:cubicBezTo>
                    <a:cubicBezTo>
                      <a:pt x="57" y="23"/>
                      <a:pt x="57" y="23"/>
                      <a:pt x="57" y="23"/>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7" y="22"/>
                      <a:pt x="57" y="22"/>
                      <a:pt x="57"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59" y="21"/>
                      <a:pt x="59" y="21"/>
                    </a:cubicBezTo>
                    <a:cubicBezTo>
                      <a:pt x="59" y="21"/>
                      <a:pt x="59" y="21"/>
                      <a:pt x="59" y="21"/>
                    </a:cubicBezTo>
                    <a:cubicBezTo>
                      <a:pt x="59" y="21"/>
                      <a:pt x="59" y="21"/>
                      <a:pt x="59" y="21"/>
                    </a:cubicBezTo>
                    <a:cubicBezTo>
                      <a:pt x="59" y="21"/>
                      <a:pt x="59" y="21"/>
                      <a:pt x="59" y="21"/>
                    </a:cubicBezTo>
                    <a:cubicBezTo>
                      <a:pt x="58" y="21"/>
                      <a:pt x="58" y="21"/>
                      <a:pt x="58" y="21"/>
                    </a:cubicBezTo>
                    <a:cubicBezTo>
                      <a:pt x="58" y="21"/>
                      <a:pt x="58" y="21"/>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7" y="20"/>
                      <a:pt x="57" y="20"/>
                      <a:pt x="57"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20"/>
                      <a:pt x="56" y="20"/>
                      <a:pt x="56" y="20"/>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6" y="19"/>
                      <a:pt x="56" y="19"/>
                      <a:pt x="56"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19"/>
                      <a:pt x="55" y="19"/>
                      <a:pt x="55" y="19"/>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1" y="18"/>
                      <a:pt x="51" y="18"/>
                      <a:pt x="51" y="18"/>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8" y="18"/>
                      <a:pt x="48" y="18"/>
                      <a:pt x="48"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9"/>
                      <a:pt x="47"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20"/>
                      <a:pt x="46"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2"/>
                      <a:pt x="43" y="22"/>
                      <a:pt x="43" y="22"/>
                    </a:cubicBezTo>
                    <a:cubicBezTo>
                      <a:pt x="43" y="21"/>
                      <a:pt x="43" y="21"/>
                      <a:pt x="43" y="21"/>
                    </a:cubicBezTo>
                    <a:cubicBezTo>
                      <a:pt x="43" y="21"/>
                      <a:pt x="43" y="21"/>
                      <a:pt x="43" y="21"/>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38" y="20"/>
                      <a:pt x="38" y="20"/>
                      <a:pt x="38" y="20"/>
                    </a:cubicBezTo>
                    <a:cubicBezTo>
                      <a:pt x="38" y="20"/>
                      <a:pt x="37" y="20"/>
                      <a:pt x="37" y="20"/>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6" y="16"/>
                      <a:pt x="36" y="16"/>
                      <a:pt x="36" y="16"/>
                    </a:cubicBezTo>
                    <a:cubicBezTo>
                      <a:pt x="36" y="16"/>
                      <a:pt x="36" y="16"/>
                      <a:pt x="36" y="16"/>
                    </a:cubicBezTo>
                    <a:cubicBezTo>
                      <a:pt x="35" y="16"/>
                      <a:pt x="35" y="16"/>
                      <a:pt x="35" y="16"/>
                    </a:cubicBezTo>
                    <a:cubicBezTo>
                      <a:pt x="35" y="16"/>
                      <a:pt x="35" y="16"/>
                      <a:pt x="35" y="16"/>
                    </a:cubicBezTo>
                    <a:cubicBezTo>
                      <a:pt x="35" y="16"/>
                      <a:pt x="35" y="16"/>
                      <a:pt x="35" y="16"/>
                    </a:cubicBezTo>
                    <a:cubicBezTo>
                      <a:pt x="35" y="14"/>
                      <a:pt x="35" y="14"/>
                      <a:pt x="35" y="14"/>
                    </a:cubicBezTo>
                    <a:cubicBezTo>
                      <a:pt x="35" y="14"/>
                      <a:pt x="35" y="14"/>
                      <a:pt x="35" y="14"/>
                    </a:cubicBezTo>
                    <a:cubicBezTo>
                      <a:pt x="35" y="14"/>
                      <a:pt x="35" y="14"/>
                      <a:pt x="35" y="14"/>
                    </a:cubicBezTo>
                    <a:cubicBezTo>
                      <a:pt x="35" y="14"/>
                      <a:pt x="35" y="14"/>
                      <a:pt x="35" y="14"/>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1"/>
                      <a:pt x="34" y="11"/>
                      <a:pt x="34" y="11"/>
                    </a:cubicBezTo>
                    <a:cubicBezTo>
                      <a:pt x="34" y="11"/>
                      <a:pt x="34" y="11"/>
                      <a:pt x="34"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9"/>
                      <a:pt x="32" y="9"/>
                      <a:pt x="32" y="9"/>
                    </a:cubicBezTo>
                    <a:cubicBezTo>
                      <a:pt x="32" y="9"/>
                      <a:pt x="32" y="9"/>
                      <a:pt x="32" y="9"/>
                    </a:cubicBezTo>
                    <a:cubicBezTo>
                      <a:pt x="32" y="9"/>
                      <a:pt x="32" y="9"/>
                      <a:pt x="32"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0" y="9"/>
                      <a:pt x="30" y="9"/>
                      <a:pt x="30"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8" y="9"/>
                      <a:pt x="28" y="9"/>
                      <a:pt x="28" y="9"/>
                    </a:cubicBezTo>
                    <a:cubicBezTo>
                      <a:pt x="27" y="9"/>
                      <a:pt x="27" y="9"/>
                      <a:pt x="27" y="9"/>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1" y="10"/>
                      <a:pt x="21" y="10"/>
                      <a:pt x="21" y="10"/>
                    </a:cubicBezTo>
                    <a:cubicBezTo>
                      <a:pt x="21" y="10"/>
                      <a:pt x="21" y="10"/>
                      <a:pt x="21" y="10"/>
                    </a:cubicBezTo>
                    <a:cubicBezTo>
                      <a:pt x="21" y="10"/>
                      <a:pt x="21" y="10"/>
                      <a:pt x="21" y="10"/>
                    </a:cubicBezTo>
                    <a:cubicBezTo>
                      <a:pt x="21" y="9"/>
                      <a:pt x="21" y="9"/>
                      <a:pt x="21" y="9"/>
                    </a:cubicBezTo>
                    <a:cubicBezTo>
                      <a:pt x="20" y="9"/>
                      <a:pt x="20" y="9"/>
                      <a:pt x="20" y="9"/>
                    </a:cubicBezTo>
                    <a:cubicBezTo>
                      <a:pt x="20" y="8"/>
                      <a:pt x="20" y="8"/>
                      <a:pt x="20" y="8"/>
                    </a:cubicBezTo>
                    <a:cubicBezTo>
                      <a:pt x="19" y="8"/>
                      <a:pt x="19" y="8"/>
                      <a:pt x="19" y="8"/>
                    </a:cubicBezTo>
                    <a:cubicBezTo>
                      <a:pt x="19" y="8"/>
                      <a:pt x="19" y="8"/>
                      <a:pt x="19" y="8"/>
                    </a:cubicBezTo>
                    <a:cubicBezTo>
                      <a:pt x="19" y="7"/>
                      <a:pt x="19" y="7"/>
                      <a:pt x="19"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7" y="6"/>
                      <a:pt x="17" y="6"/>
                      <a:pt x="17" y="6"/>
                    </a:cubicBezTo>
                    <a:cubicBezTo>
                      <a:pt x="17" y="5"/>
                      <a:pt x="17" y="5"/>
                      <a:pt x="17" y="5"/>
                    </a:cubicBezTo>
                    <a:cubicBezTo>
                      <a:pt x="17" y="5"/>
                      <a:pt x="17" y="5"/>
                      <a:pt x="17" y="5"/>
                    </a:cubicBezTo>
                    <a:cubicBezTo>
                      <a:pt x="16" y="5"/>
                      <a:pt x="16" y="5"/>
                      <a:pt x="16" y="5"/>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4" y="3"/>
                      <a:pt x="14" y="3"/>
                      <a:pt x="14" y="3"/>
                    </a:cubicBezTo>
                    <a:cubicBezTo>
                      <a:pt x="13" y="3"/>
                      <a:pt x="13" y="3"/>
                      <a:pt x="13" y="3"/>
                    </a:cubicBezTo>
                    <a:cubicBezTo>
                      <a:pt x="12" y="2"/>
                      <a:pt x="12" y="2"/>
                      <a:pt x="12" y="2"/>
                    </a:cubicBezTo>
                    <a:cubicBezTo>
                      <a:pt x="12" y="2"/>
                      <a:pt x="12" y="2"/>
                      <a:pt x="12" y="2"/>
                    </a:cubicBezTo>
                    <a:cubicBezTo>
                      <a:pt x="11" y="2"/>
                      <a:pt x="11" y="2"/>
                      <a:pt x="11" y="2"/>
                    </a:cubicBezTo>
                    <a:cubicBezTo>
                      <a:pt x="10" y="1"/>
                      <a:pt x="10" y="1"/>
                      <a:pt x="10" y="1"/>
                    </a:cubicBezTo>
                    <a:cubicBezTo>
                      <a:pt x="9" y="1"/>
                      <a:pt x="9" y="1"/>
                      <a:pt x="9" y="1"/>
                    </a:cubicBezTo>
                    <a:cubicBezTo>
                      <a:pt x="9" y="1"/>
                      <a:pt x="9" y="1"/>
                      <a:pt x="9" y="1"/>
                    </a:cubicBezTo>
                    <a:cubicBezTo>
                      <a:pt x="9" y="0"/>
                      <a:pt x="9" y="0"/>
                      <a:pt x="9"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18"/>
                      <a:pt x="0" y="18"/>
                      <a:pt x="0" y="18"/>
                    </a:cubicBezTo>
                    <a:cubicBezTo>
                      <a:pt x="0" y="18"/>
                      <a:pt x="0" y="18"/>
                      <a:pt x="0" y="18"/>
                    </a:cubicBezTo>
                    <a:cubicBezTo>
                      <a:pt x="0" y="19"/>
                      <a:pt x="0" y="19"/>
                      <a:pt x="0" y="19"/>
                    </a:cubicBezTo>
                    <a:cubicBezTo>
                      <a:pt x="0" y="19"/>
                      <a:pt x="0" y="19"/>
                      <a:pt x="0"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8"/>
                      <a:pt x="3" y="18"/>
                    </a:cubicBezTo>
                    <a:cubicBezTo>
                      <a:pt x="3" y="18"/>
                      <a:pt x="3" y="18"/>
                      <a:pt x="3" y="18"/>
                    </a:cubicBezTo>
                    <a:cubicBezTo>
                      <a:pt x="3" y="18"/>
                      <a:pt x="3" y="18"/>
                      <a:pt x="3" y="18"/>
                    </a:cubicBezTo>
                    <a:cubicBezTo>
                      <a:pt x="3" y="17"/>
                      <a:pt x="3" y="17"/>
                      <a:pt x="3" y="17"/>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4" y="17"/>
                      <a:pt x="14" y="17"/>
                    </a:cubicBezTo>
                    <a:cubicBezTo>
                      <a:pt x="14" y="17"/>
                      <a:pt x="14" y="17"/>
                      <a:pt x="14" y="17"/>
                    </a:cubicBezTo>
                    <a:cubicBezTo>
                      <a:pt x="14" y="17"/>
                      <a:pt x="14" y="17"/>
                      <a:pt x="14" y="17"/>
                    </a:cubicBezTo>
                    <a:cubicBezTo>
                      <a:pt x="14" y="17"/>
                      <a:pt x="14" y="17"/>
                      <a:pt x="14" y="17"/>
                    </a:cubicBezTo>
                    <a:cubicBezTo>
                      <a:pt x="15" y="17"/>
                      <a:pt x="15" y="18"/>
                      <a:pt x="15" y="18"/>
                    </a:cubicBezTo>
                    <a:cubicBezTo>
                      <a:pt x="15"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4"/>
                      <a:pt x="22" y="24"/>
                      <a:pt x="22"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6" y="26"/>
                      <a:pt x="26" y="26"/>
                      <a:pt x="26" y="26"/>
                    </a:cubicBezTo>
                    <a:cubicBezTo>
                      <a:pt x="26" y="26"/>
                      <a:pt x="26" y="26"/>
                      <a:pt x="26" y="26"/>
                    </a:cubicBezTo>
                    <a:cubicBezTo>
                      <a:pt x="26" y="26"/>
                      <a:pt x="26" y="26"/>
                      <a:pt x="26" y="26"/>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1"/>
                      <a:pt x="32" y="31"/>
                      <a:pt x="32"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2"/>
                      <a:pt x="35" y="32"/>
                      <a:pt x="35" y="32"/>
                    </a:cubicBezTo>
                    <a:cubicBezTo>
                      <a:pt x="35" y="32"/>
                      <a:pt x="35" y="32"/>
                      <a:pt x="35"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6" y="32"/>
                      <a:pt x="36" y="32"/>
                      <a:pt x="36"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2"/>
                      <a:pt x="37" y="32"/>
                      <a:pt x="37" y="32"/>
                    </a:cubicBezTo>
                    <a:cubicBezTo>
                      <a:pt x="37" y="33"/>
                      <a:pt x="37" y="33"/>
                      <a:pt x="37"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8" y="33"/>
                      <a:pt x="38" y="33"/>
                      <a:pt x="38" y="33"/>
                    </a:cubicBezTo>
                    <a:cubicBezTo>
                      <a:pt x="37" y="33"/>
                      <a:pt x="37" y="33"/>
                      <a:pt x="37" y="33"/>
                    </a:cubicBezTo>
                    <a:cubicBezTo>
                      <a:pt x="37" y="33"/>
                      <a:pt x="37" y="33"/>
                      <a:pt x="37" y="33"/>
                    </a:cubicBezTo>
                    <a:cubicBezTo>
                      <a:pt x="37" y="33"/>
                      <a:pt x="37" y="33"/>
                      <a:pt x="37" y="33"/>
                    </a:cubicBezTo>
                    <a:cubicBezTo>
                      <a:pt x="37" y="34"/>
                      <a:pt x="37" y="34"/>
                      <a:pt x="37" y="34"/>
                    </a:cubicBezTo>
                    <a:cubicBezTo>
                      <a:pt x="37" y="34"/>
                      <a:pt x="37" y="34"/>
                      <a:pt x="37" y="34"/>
                    </a:cubicBezTo>
                    <a:cubicBezTo>
                      <a:pt x="37" y="34"/>
                      <a:pt x="37" y="34"/>
                      <a:pt x="37" y="34"/>
                    </a:cubicBezTo>
                    <a:cubicBezTo>
                      <a:pt x="37" y="34"/>
                      <a:pt x="37" y="34"/>
                      <a:pt x="37" y="34"/>
                    </a:cubicBezTo>
                    <a:cubicBezTo>
                      <a:pt x="37" y="34"/>
                      <a:pt x="37" y="34"/>
                      <a:pt x="37" y="34"/>
                    </a:cubicBezTo>
                    <a:cubicBezTo>
                      <a:pt x="37" y="35"/>
                      <a:pt x="37" y="35"/>
                      <a:pt x="37" y="35"/>
                    </a:cubicBezTo>
                    <a:cubicBezTo>
                      <a:pt x="37" y="35"/>
                      <a:pt x="37" y="35"/>
                      <a:pt x="37" y="35"/>
                    </a:cubicBezTo>
                    <a:cubicBezTo>
                      <a:pt x="37" y="35"/>
                      <a:pt x="37"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8" name="Freeform 326"/>
              <p:cNvSpPr/>
              <p:nvPr/>
            </p:nvSpPr>
            <p:spPr bwMode="auto">
              <a:xfrm>
                <a:off x="3151" y="188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69" name="Rectangle 327"/>
              <p:cNvSpPr>
                <a:spLocks noChangeArrowheads="1"/>
              </p:cNvSpPr>
              <p:nvPr/>
            </p:nvSpPr>
            <p:spPr bwMode="auto">
              <a:xfrm>
                <a:off x="3232" y="190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0" name="Rectangle 328"/>
              <p:cNvSpPr>
                <a:spLocks noChangeArrowheads="1"/>
              </p:cNvSpPr>
              <p:nvPr/>
            </p:nvSpPr>
            <p:spPr bwMode="auto">
              <a:xfrm>
                <a:off x="2436" y="21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1" name="Freeform 329"/>
              <p:cNvSpPr/>
              <p:nvPr/>
            </p:nvSpPr>
            <p:spPr bwMode="auto">
              <a:xfrm>
                <a:off x="3264" y="1729"/>
                <a:ext cx="0" cy="3"/>
              </a:xfrm>
              <a:custGeom>
                <a:avLst/>
                <a:gdLst>
                  <a:gd name="T0" fmla="*/ 3 h 3"/>
                  <a:gd name="T1" fmla="*/ 3 h 3"/>
                  <a:gd name="T2" fmla="*/ 0 h 3"/>
                  <a:gd name="T3" fmla="*/ 0 h 3"/>
                  <a:gd name="T4" fmla="*/ 3 h 3"/>
                  <a:gd name="T5" fmla="*/ 3 h 3"/>
                  <a:gd name="T6" fmla="*/ 3 h 3"/>
                  <a:gd name="T7" fmla="*/ 3 h 3"/>
                  <a:gd name="T8" fmla="*/ 3 h 3"/>
                  <a:gd name="T9" fmla="*/ 3 h 3"/>
                  <a:gd name="T10" fmla="*/ 3 h 3"/>
                  <a:gd name="T11"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3">
                    <a:moveTo>
                      <a:pt x="0" y="3"/>
                    </a:moveTo>
                    <a:lnTo>
                      <a:pt x="0" y="3"/>
                    </a:lnTo>
                    <a:lnTo>
                      <a:pt x="0" y="0"/>
                    </a:lnTo>
                    <a:lnTo>
                      <a:pt x="0" y="0"/>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2" name="Freeform 330"/>
              <p:cNvSpPr/>
              <p:nvPr/>
            </p:nvSpPr>
            <p:spPr bwMode="auto">
              <a:xfrm>
                <a:off x="3164" y="17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3" name="Freeform 331"/>
              <p:cNvSpPr/>
              <p:nvPr/>
            </p:nvSpPr>
            <p:spPr bwMode="auto">
              <a:xfrm>
                <a:off x="3755" y="1868"/>
                <a:ext cx="58" cy="58"/>
              </a:xfrm>
              <a:custGeom>
                <a:avLst/>
                <a:gdLst>
                  <a:gd name="T0" fmla="*/ 21 w 22"/>
                  <a:gd name="T1" fmla="*/ 2 h 22"/>
                  <a:gd name="T2" fmla="*/ 21 w 22"/>
                  <a:gd name="T3" fmla="*/ 1 h 22"/>
                  <a:gd name="T4" fmla="*/ 20 w 22"/>
                  <a:gd name="T5" fmla="*/ 1 h 22"/>
                  <a:gd name="T6" fmla="*/ 20 w 22"/>
                  <a:gd name="T7" fmla="*/ 0 h 22"/>
                  <a:gd name="T8" fmla="*/ 19 w 22"/>
                  <a:gd name="T9" fmla="*/ 0 h 22"/>
                  <a:gd name="T10" fmla="*/ 19 w 22"/>
                  <a:gd name="T11" fmla="*/ 0 h 22"/>
                  <a:gd name="T12" fmla="*/ 19 w 22"/>
                  <a:gd name="T13" fmla="*/ 1 h 22"/>
                  <a:gd name="T14" fmla="*/ 19 w 22"/>
                  <a:gd name="T15" fmla="*/ 1 h 22"/>
                  <a:gd name="T16" fmla="*/ 19 w 22"/>
                  <a:gd name="T17" fmla="*/ 2 h 22"/>
                  <a:gd name="T18" fmla="*/ 18 w 22"/>
                  <a:gd name="T19" fmla="*/ 2 h 22"/>
                  <a:gd name="T20" fmla="*/ 17 w 22"/>
                  <a:gd name="T21" fmla="*/ 2 h 22"/>
                  <a:gd name="T22" fmla="*/ 17 w 22"/>
                  <a:gd name="T23" fmla="*/ 3 h 22"/>
                  <a:gd name="T24" fmla="*/ 17 w 22"/>
                  <a:gd name="T25" fmla="*/ 3 h 22"/>
                  <a:gd name="T26" fmla="*/ 16 w 22"/>
                  <a:gd name="T27" fmla="*/ 4 h 22"/>
                  <a:gd name="T28" fmla="*/ 15 w 22"/>
                  <a:gd name="T29" fmla="*/ 4 h 22"/>
                  <a:gd name="T30" fmla="*/ 14 w 22"/>
                  <a:gd name="T31" fmla="*/ 4 h 22"/>
                  <a:gd name="T32" fmla="*/ 13 w 22"/>
                  <a:gd name="T33" fmla="*/ 5 h 22"/>
                  <a:gd name="T34" fmla="*/ 14 w 22"/>
                  <a:gd name="T35" fmla="*/ 5 h 22"/>
                  <a:gd name="T36" fmla="*/ 14 w 22"/>
                  <a:gd name="T37" fmla="*/ 6 h 22"/>
                  <a:gd name="T38" fmla="*/ 13 w 22"/>
                  <a:gd name="T39" fmla="*/ 6 h 22"/>
                  <a:gd name="T40" fmla="*/ 13 w 22"/>
                  <a:gd name="T41" fmla="*/ 7 h 22"/>
                  <a:gd name="T42" fmla="*/ 12 w 22"/>
                  <a:gd name="T43" fmla="*/ 6 h 22"/>
                  <a:gd name="T44" fmla="*/ 12 w 22"/>
                  <a:gd name="T45" fmla="*/ 7 h 22"/>
                  <a:gd name="T46" fmla="*/ 11 w 22"/>
                  <a:gd name="T47" fmla="*/ 6 h 22"/>
                  <a:gd name="T48" fmla="*/ 10 w 22"/>
                  <a:gd name="T49" fmla="*/ 6 h 22"/>
                  <a:gd name="T50" fmla="*/ 9 w 22"/>
                  <a:gd name="T51" fmla="*/ 6 h 22"/>
                  <a:gd name="T52" fmla="*/ 9 w 22"/>
                  <a:gd name="T53" fmla="*/ 5 h 22"/>
                  <a:gd name="T54" fmla="*/ 8 w 22"/>
                  <a:gd name="T55" fmla="*/ 5 h 22"/>
                  <a:gd name="T56" fmla="*/ 8 w 22"/>
                  <a:gd name="T57" fmla="*/ 5 h 22"/>
                  <a:gd name="T58" fmla="*/ 8 w 22"/>
                  <a:gd name="T59" fmla="*/ 6 h 22"/>
                  <a:gd name="T60" fmla="*/ 7 w 22"/>
                  <a:gd name="T61" fmla="*/ 7 h 22"/>
                  <a:gd name="T62" fmla="*/ 7 w 22"/>
                  <a:gd name="T63" fmla="*/ 7 h 22"/>
                  <a:gd name="T64" fmla="*/ 6 w 22"/>
                  <a:gd name="T65" fmla="*/ 8 h 22"/>
                  <a:gd name="T66" fmla="*/ 6 w 22"/>
                  <a:gd name="T67" fmla="*/ 8 h 22"/>
                  <a:gd name="T68" fmla="*/ 6 w 22"/>
                  <a:gd name="T69" fmla="*/ 9 h 22"/>
                  <a:gd name="T70" fmla="*/ 5 w 22"/>
                  <a:gd name="T71" fmla="*/ 9 h 22"/>
                  <a:gd name="T72" fmla="*/ 4 w 22"/>
                  <a:gd name="T73" fmla="*/ 9 h 22"/>
                  <a:gd name="T74" fmla="*/ 4 w 22"/>
                  <a:gd name="T75" fmla="*/ 10 h 22"/>
                  <a:gd name="T76" fmla="*/ 3 w 22"/>
                  <a:gd name="T77" fmla="*/ 10 h 22"/>
                  <a:gd name="T78" fmla="*/ 2 w 22"/>
                  <a:gd name="T79" fmla="*/ 10 h 22"/>
                  <a:gd name="T80" fmla="*/ 1 w 22"/>
                  <a:gd name="T81" fmla="*/ 11 h 22"/>
                  <a:gd name="T82" fmla="*/ 1 w 22"/>
                  <a:gd name="T83" fmla="*/ 11 h 22"/>
                  <a:gd name="T84" fmla="*/ 0 w 22"/>
                  <a:gd name="T85" fmla="*/ 11 h 22"/>
                  <a:gd name="T86" fmla="*/ 0 w 22"/>
                  <a:gd name="T87" fmla="*/ 12 h 22"/>
                  <a:gd name="T88" fmla="*/ 0 w 22"/>
                  <a:gd name="T89" fmla="*/ 13 h 22"/>
                  <a:gd name="T90" fmla="*/ 3 w 22"/>
                  <a:gd name="T91" fmla="*/ 18 h 22"/>
                  <a:gd name="T92" fmla="*/ 3 w 22"/>
                  <a:gd name="T93" fmla="*/ 21 h 22"/>
                  <a:gd name="T94" fmla="*/ 4 w 22"/>
                  <a:gd name="T95" fmla="*/ 21 h 22"/>
                  <a:gd name="T96" fmla="*/ 8 w 22"/>
                  <a:gd name="T97" fmla="*/ 21 h 22"/>
                  <a:gd name="T98" fmla="*/ 8 w 22"/>
                  <a:gd name="T99" fmla="*/ 20 h 22"/>
                  <a:gd name="T100" fmla="*/ 9 w 22"/>
                  <a:gd name="T101" fmla="*/ 20 h 22"/>
                  <a:gd name="T102" fmla="*/ 9 w 22"/>
                  <a:gd name="T103" fmla="*/ 19 h 22"/>
                  <a:gd name="T104" fmla="*/ 10 w 22"/>
                  <a:gd name="T105" fmla="*/ 19 h 22"/>
                  <a:gd name="T106" fmla="*/ 12 w 22"/>
                  <a:gd name="T107" fmla="*/ 19 h 22"/>
                  <a:gd name="T108" fmla="*/ 12 w 22"/>
                  <a:gd name="T109" fmla="*/ 19 h 22"/>
                  <a:gd name="T110" fmla="*/ 13 w 22"/>
                  <a:gd name="T111" fmla="*/ 19 h 22"/>
                  <a:gd name="T112" fmla="*/ 13 w 22"/>
                  <a:gd name="T113" fmla="*/ 19 h 22"/>
                  <a:gd name="T114" fmla="*/ 14 w 22"/>
                  <a:gd name="T115" fmla="*/ 18 h 22"/>
                  <a:gd name="T116" fmla="*/ 11 w 22"/>
                  <a:gd name="T117" fmla="*/ 14 h 22"/>
                  <a:gd name="T118" fmla="*/ 19 w 22"/>
                  <a:gd name="T1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 h="22">
                    <a:moveTo>
                      <a:pt x="22" y="2"/>
                    </a:move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1" y="13"/>
                    </a:cubicBezTo>
                    <a:cubicBezTo>
                      <a:pt x="1" y="13"/>
                      <a:pt x="2" y="14"/>
                      <a:pt x="2" y="14"/>
                    </a:cubicBezTo>
                    <a:cubicBezTo>
                      <a:pt x="3" y="14"/>
                      <a:pt x="3" y="14"/>
                      <a:pt x="4" y="14"/>
                    </a:cubicBezTo>
                    <a:cubicBezTo>
                      <a:pt x="3" y="15"/>
                      <a:pt x="3" y="15"/>
                      <a:pt x="3" y="16"/>
                    </a:cubicBezTo>
                    <a:cubicBezTo>
                      <a:pt x="3" y="16"/>
                      <a:pt x="3" y="17"/>
                      <a:pt x="3" y="17"/>
                    </a:cubicBezTo>
                    <a:cubicBezTo>
                      <a:pt x="3" y="18"/>
                      <a:pt x="4" y="17"/>
                      <a:pt x="4" y="18"/>
                    </a:cubicBezTo>
                    <a:cubicBezTo>
                      <a:pt x="4" y="18"/>
                      <a:pt x="4" y="18"/>
                      <a:pt x="3" y="18"/>
                    </a:cubicBezTo>
                    <a:cubicBezTo>
                      <a:pt x="3" y="18"/>
                      <a:pt x="3" y="18"/>
                      <a:pt x="3" y="18"/>
                    </a:cubicBezTo>
                    <a:cubicBezTo>
                      <a:pt x="2" y="18"/>
                      <a:pt x="3" y="18"/>
                      <a:pt x="2" y="18"/>
                    </a:cubicBezTo>
                    <a:cubicBezTo>
                      <a:pt x="2" y="18"/>
                      <a:pt x="2" y="19"/>
                      <a:pt x="2" y="19"/>
                    </a:cubicBezTo>
                    <a:cubicBezTo>
                      <a:pt x="2" y="19"/>
                      <a:pt x="2" y="20"/>
                      <a:pt x="2" y="20"/>
                    </a:cubicBezTo>
                    <a:cubicBezTo>
                      <a:pt x="2" y="20"/>
                      <a:pt x="1" y="20"/>
                      <a:pt x="1" y="20"/>
                    </a:cubicBezTo>
                    <a:cubicBezTo>
                      <a:pt x="1" y="20"/>
                      <a:pt x="2" y="21"/>
                      <a:pt x="3" y="21"/>
                    </a:cubicBezTo>
                    <a:cubicBezTo>
                      <a:pt x="2" y="21"/>
                      <a:pt x="2" y="21"/>
                      <a:pt x="2" y="21"/>
                    </a:cubicBezTo>
                    <a:cubicBezTo>
                      <a:pt x="2" y="21"/>
                      <a:pt x="3" y="21"/>
                      <a:pt x="3" y="21"/>
                    </a:cubicBezTo>
                    <a:cubicBezTo>
                      <a:pt x="3" y="21"/>
                      <a:pt x="3" y="21"/>
                      <a:pt x="3" y="21"/>
                    </a:cubicBezTo>
                    <a:cubicBezTo>
                      <a:pt x="3" y="21"/>
                      <a:pt x="4" y="21"/>
                      <a:pt x="4" y="21"/>
                    </a:cubicBezTo>
                    <a:cubicBezTo>
                      <a:pt x="4" y="21"/>
                      <a:pt x="3" y="21"/>
                      <a:pt x="3" y="22"/>
                    </a:cubicBezTo>
                    <a:cubicBezTo>
                      <a:pt x="3" y="22"/>
                      <a:pt x="3" y="22"/>
                      <a:pt x="4" y="22"/>
                    </a:cubicBezTo>
                    <a:cubicBezTo>
                      <a:pt x="3" y="22"/>
                      <a:pt x="3" y="22"/>
                      <a:pt x="3" y="22"/>
                    </a:cubicBezTo>
                    <a:cubicBezTo>
                      <a:pt x="4" y="22"/>
                      <a:pt x="4" y="22"/>
                      <a:pt x="4" y="21"/>
                    </a:cubicBezTo>
                    <a:cubicBezTo>
                      <a:pt x="4" y="21"/>
                      <a:pt x="4" y="21"/>
                      <a:pt x="5" y="21"/>
                    </a:cubicBezTo>
                    <a:cubicBezTo>
                      <a:pt x="4" y="21"/>
                      <a:pt x="4" y="21"/>
                      <a:pt x="4" y="21"/>
                    </a:cubicBezTo>
                    <a:cubicBezTo>
                      <a:pt x="5" y="21"/>
                      <a:pt x="5" y="21"/>
                      <a:pt x="6" y="21"/>
                    </a:cubicBezTo>
                    <a:cubicBezTo>
                      <a:pt x="6" y="22"/>
                      <a:pt x="6" y="22"/>
                      <a:pt x="6" y="21"/>
                    </a:cubicBezTo>
                    <a:cubicBezTo>
                      <a:pt x="7" y="21"/>
                      <a:pt x="7"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3" y="17"/>
                      <a:pt x="13" y="17"/>
                    </a:cubicBezTo>
                    <a:cubicBezTo>
                      <a:pt x="13" y="17"/>
                      <a:pt x="12" y="16"/>
                      <a:pt x="12" y="16"/>
                    </a:cubicBezTo>
                    <a:cubicBezTo>
                      <a:pt x="12" y="16"/>
                      <a:pt x="11" y="16"/>
                      <a:pt x="11" y="16"/>
                    </a:cubicBezTo>
                    <a:cubicBezTo>
                      <a:pt x="10" y="16"/>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3"/>
                      <a:pt x="13" y="12"/>
                      <a:pt x="14" y="12"/>
                    </a:cubicBezTo>
                    <a:cubicBezTo>
                      <a:pt x="15" y="12"/>
                      <a:pt x="16" y="11"/>
                      <a:pt x="17" y="10"/>
                    </a:cubicBezTo>
                    <a:cubicBezTo>
                      <a:pt x="17" y="10"/>
                      <a:pt x="19" y="9"/>
                      <a:pt x="19" y="8"/>
                    </a:cubicBezTo>
                    <a:cubicBezTo>
                      <a:pt x="19" y="8"/>
                      <a:pt x="19" y="8"/>
                      <a:pt x="19" y="8"/>
                    </a:cubicBezTo>
                    <a:cubicBezTo>
                      <a:pt x="19" y="8"/>
                      <a:pt x="19" y="7"/>
                      <a:pt x="19" y="7"/>
                    </a:cubicBezTo>
                    <a:cubicBezTo>
                      <a:pt x="19" y="7"/>
                      <a:pt x="19" y="7"/>
                      <a:pt x="19" y="7"/>
                    </a:cubicBezTo>
                    <a:cubicBezTo>
                      <a:pt x="19" y="7"/>
                      <a:pt x="19" y="6"/>
                      <a:pt x="19" y="6"/>
                    </a:cubicBezTo>
                    <a:cubicBezTo>
                      <a:pt x="19" y="5"/>
                      <a:pt x="20" y="4"/>
                      <a:pt x="21" y="3"/>
                    </a:cubicBezTo>
                    <a:cubicBezTo>
                      <a:pt x="21" y="3"/>
                      <a:pt x="21" y="3"/>
                      <a:pt x="21" y="2"/>
                    </a:cubicBezTo>
                    <a:cubicBezTo>
                      <a:pt x="21" y="2"/>
                      <a:pt x="22" y="2"/>
                      <a:pt x="22" y="2"/>
                    </a:cubicBezTo>
                    <a:cubicBezTo>
                      <a:pt x="22" y="2"/>
                      <a:pt x="22" y="2"/>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4" name="Rectangle 332"/>
              <p:cNvSpPr>
                <a:spLocks noChangeArrowheads="1"/>
              </p:cNvSpPr>
              <p:nvPr/>
            </p:nvSpPr>
            <p:spPr bwMode="auto">
              <a:xfrm>
                <a:off x="3266" y="173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5" name="Freeform 333"/>
              <p:cNvSpPr/>
              <p:nvPr/>
            </p:nvSpPr>
            <p:spPr bwMode="auto">
              <a:xfrm>
                <a:off x="3266" y="17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6" name="Freeform 334"/>
              <p:cNvSpPr>
                <a:spLocks noEditPoints="1"/>
              </p:cNvSpPr>
              <p:nvPr/>
            </p:nvSpPr>
            <p:spPr bwMode="auto">
              <a:xfrm>
                <a:off x="2446" y="2178"/>
                <a:ext cx="69" cy="50"/>
              </a:xfrm>
              <a:custGeom>
                <a:avLst/>
                <a:gdLst>
                  <a:gd name="T0" fmla="*/ 26 w 26"/>
                  <a:gd name="T1" fmla="*/ 14 h 19"/>
                  <a:gd name="T2" fmla="*/ 25 w 26"/>
                  <a:gd name="T3" fmla="*/ 14 h 19"/>
                  <a:gd name="T4" fmla="*/ 25 w 26"/>
                  <a:gd name="T5" fmla="*/ 13 h 19"/>
                  <a:gd name="T6" fmla="*/ 25 w 26"/>
                  <a:gd name="T7" fmla="*/ 12 h 19"/>
                  <a:gd name="T8" fmla="*/ 24 w 26"/>
                  <a:gd name="T9" fmla="*/ 10 h 19"/>
                  <a:gd name="T10" fmla="*/ 25 w 26"/>
                  <a:gd name="T11" fmla="*/ 9 h 19"/>
                  <a:gd name="T12" fmla="*/ 24 w 26"/>
                  <a:gd name="T13" fmla="*/ 8 h 19"/>
                  <a:gd name="T14" fmla="*/ 24 w 26"/>
                  <a:gd name="T15" fmla="*/ 6 h 19"/>
                  <a:gd name="T16" fmla="*/ 22 w 26"/>
                  <a:gd name="T17" fmla="*/ 6 h 19"/>
                  <a:gd name="T18" fmla="*/ 23 w 26"/>
                  <a:gd name="T19" fmla="*/ 5 h 19"/>
                  <a:gd name="T20" fmla="*/ 23 w 26"/>
                  <a:gd name="T21" fmla="*/ 4 h 19"/>
                  <a:gd name="T22" fmla="*/ 22 w 26"/>
                  <a:gd name="T23" fmla="*/ 4 h 19"/>
                  <a:gd name="T24" fmla="*/ 21 w 26"/>
                  <a:gd name="T25" fmla="*/ 2 h 19"/>
                  <a:gd name="T26" fmla="*/ 21 w 26"/>
                  <a:gd name="T27" fmla="*/ 1 h 19"/>
                  <a:gd name="T28" fmla="*/ 19 w 26"/>
                  <a:gd name="T29" fmla="*/ 2 h 19"/>
                  <a:gd name="T30" fmla="*/ 18 w 26"/>
                  <a:gd name="T31" fmla="*/ 2 h 19"/>
                  <a:gd name="T32" fmla="*/ 17 w 26"/>
                  <a:gd name="T33" fmla="*/ 2 h 19"/>
                  <a:gd name="T34" fmla="*/ 16 w 26"/>
                  <a:gd name="T35" fmla="*/ 2 h 19"/>
                  <a:gd name="T36" fmla="*/ 15 w 26"/>
                  <a:gd name="T37" fmla="*/ 2 h 19"/>
                  <a:gd name="T38" fmla="*/ 14 w 26"/>
                  <a:gd name="T39" fmla="*/ 2 h 19"/>
                  <a:gd name="T40" fmla="*/ 13 w 26"/>
                  <a:gd name="T41" fmla="*/ 2 h 19"/>
                  <a:gd name="T42" fmla="*/ 12 w 26"/>
                  <a:gd name="T43" fmla="*/ 1 h 19"/>
                  <a:gd name="T44" fmla="*/ 11 w 26"/>
                  <a:gd name="T45" fmla="*/ 1 h 19"/>
                  <a:gd name="T46" fmla="*/ 9 w 26"/>
                  <a:gd name="T47" fmla="*/ 1 h 19"/>
                  <a:gd name="T48" fmla="*/ 8 w 26"/>
                  <a:gd name="T49" fmla="*/ 1 h 19"/>
                  <a:gd name="T50" fmla="*/ 7 w 26"/>
                  <a:gd name="T51" fmla="*/ 1 h 19"/>
                  <a:gd name="T52" fmla="*/ 6 w 26"/>
                  <a:gd name="T53" fmla="*/ 0 h 19"/>
                  <a:gd name="T54" fmla="*/ 5 w 26"/>
                  <a:gd name="T55" fmla="*/ 1 h 19"/>
                  <a:gd name="T56" fmla="*/ 4 w 26"/>
                  <a:gd name="T57" fmla="*/ 2 h 19"/>
                  <a:gd name="T58" fmla="*/ 4 w 26"/>
                  <a:gd name="T59" fmla="*/ 3 h 19"/>
                  <a:gd name="T60" fmla="*/ 3 w 26"/>
                  <a:gd name="T61" fmla="*/ 4 h 19"/>
                  <a:gd name="T62" fmla="*/ 2 w 26"/>
                  <a:gd name="T63" fmla="*/ 4 h 19"/>
                  <a:gd name="T64" fmla="*/ 1 w 26"/>
                  <a:gd name="T65" fmla="*/ 5 h 19"/>
                  <a:gd name="T66" fmla="*/ 2 w 26"/>
                  <a:gd name="T67" fmla="*/ 6 h 19"/>
                  <a:gd name="T68" fmla="*/ 6 w 26"/>
                  <a:gd name="T69" fmla="*/ 12 h 19"/>
                  <a:gd name="T70" fmla="*/ 7 w 26"/>
                  <a:gd name="T71" fmla="*/ 12 h 19"/>
                  <a:gd name="T72" fmla="*/ 8 w 26"/>
                  <a:gd name="T73" fmla="*/ 11 h 19"/>
                  <a:gd name="T74" fmla="*/ 9 w 26"/>
                  <a:gd name="T75" fmla="*/ 10 h 19"/>
                  <a:gd name="T76" fmla="*/ 10 w 26"/>
                  <a:gd name="T77" fmla="*/ 10 h 19"/>
                  <a:gd name="T78" fmla="*/ 13 w 26"/>
                  <a:gd name="T79" fmla="*/ 9 h 19"/>
                  <a:gd name="T80" fmla="*/ 14 w 26"/>
                  <a:gd name="T81" fmla="*/ 10 h 19"/>
                  <a:gd name="T82" fmla="*/ 15 w 26"/>
                  <a:gd name="T83" fmla="*/ 11 h 19"/>
                  <a:gd name="T84" fmla="*/ 16 w 26"/>
                  <a:gd name="T85" fmla="*/ 12 h 19"/>
                  <a:gd name="T86" fmla="*/ 16 w 26"/>
                  <a:gd name="T87" fmla="*/ 13 h 19"/>
                  <a:gd name="T88" fmla="*/ 16 w 26"/>
                  <a:gd name="T89" fmla="*/ 15 h 19"/>
                  <a:gd name="T90" fmla="*/ 16 w 26"/>
                  <a:gd name="T91" fmla="*/ 15 h 19"/>
                  <a:gd name="T92" fmla="*/ 17 w 26"/>
                  <a:gd name="T93" fmla="*/ 15 h 19"/>
                  <a:gd name="T94" fmla="*/ 18 w 26"/>
                  <a:gd name="T95" fmla="*/ 15 h 19"/>
                  <a:gd name="T96" fmla="*/ 19 w 26"/>
                  <a:gd name="T97" fmla="*/ 15 h 19"/>
                  <a:gd name="T98" fmla="*/ 20 w 26"/>
                  <a:gd name="T99" fmla="*/ 16 h 19"/>
                  <a:gd name="T100" fmla="*/ 20 w 26"/>
                  <a:gd name="T101" fmla="*/ 18 h 19"/>
                  <a:gd name="T102" fmla="*/ 21 w 26"/>
                  <a:gd name="T103" fmla="*/ 19 h 19"/>
                  <a:gd name="T104" fmla="*/ 22 w 26"/>
                  <a:gd name="T105" fmla="*/ 19 h 19"/>
                  <a:gd name="T106" fmla="*/ 22 w 26"/>
                  <a:gd name="T107" fmla="*/ 18 h 19"/>
                  <a:gd name="T108" fmla="*/ 23 w 26"/>
                  <a:gd name="T109" fmla="*/ 18 h 19"/>
                  <a:gd name="T110" fmla="*/ 24 w 26"/>
                  <a:gd name="T111" fmla="*/ 18 h 19"/>
                  <a:gd name="T112" fmla="*/ 24 w 26"/>
                  <a:gd name="T113" fmla="*/ 17 h 19"/>
                  <a:gd name="T114" fmla="*/ 24 w 26"/>
                  <a:gd name="T115" fmla="*/ 16 h 19"/>
                  <a:gd name="T116" fmla="*/ 24 w 26"/>
                  <a:gd name="T117" fmla="*/ 15 h 19"/>
                  <a:gd name="T118" fmla="*/ 26 w 26"/>
                  <a:gd name="T1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19">
                    <a:moveTo>
                      <a:pt x="0" y="6"/>
                    </a:move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7"/>
                      <a:pt x="0" y="7"/>
                    </a:cubicBezTo>
                    <a:cubicBezTo>
                      <a:pt x="0" y="6"/>
                      <a:pt x="0" y="6"/>
                      <a:pt x="0" y="6"/>
                    </a:cubicBezTo>
                    <a:cubicBezTo>
                      <a:pt x="0" y="6"/>
                      <a:pt x="0" y="6"/>
                      <a:pt x="0" y="6"/>
                    </a:cubicBezTo>
                    <a:close/>
                    <a:moveTo>
                      <a:pt x="26" y="15"/>
                    </a:move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7"/>
                      <a:pt x="24" y="7"/>
                      <a:pt x="24" y="7"/>
                    </a:cubicBezTo>
                    <a:cubicBezTo>
                      <a:pt x="24" y="7"/>
                      <a:pt x="24" y="7"/>
                      <a:pt x="24" y="7"/>
                    </a:cubicBezTo>
                    <a:cubicBezTo>
                      <a:pt x="23" y="7"/>
                      <a:pt x="23" y="7"/>
                      <a:pt x="23" y="7"/>
                    </a:cubicBezTo>
                    <a:cubicBezTo>
                      <a:pt x="23" y="6"/>
                      <a:pt x="23" y="6"/>
                      <a:pt x="23" y="6"/>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3"/>
                      <a:pt x="5"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7"/>
                      <a:pt x="1" y="7"/>
                      <a:pt x="1" y="7"/>
                    </a:cubicBezTo>
                    <a:cubicBezTo>
                      <a:pt x="1" y="7"/>
                      <a:pt x="1" y="7"/>
                      <a:pt x="1" y="7"/>
                    </a:cubicBezTo>
                    <a:cubicBezTo>
                      <a:pt x="1" y="7"/>
                      <a:pt x="2" y="6"/>
                      <a:pt x="2" y="6"/>
                    </a:cubicBezTo>
                    <a:cubicBezTo>
                      <a:pt x="2" y="6"/>
                      <a:pt x="1" y="7"/>
                      <a:pt x="1" y="7"/>
                    </a:cubicBezTo>
                    <a:cubicBezTo>
                      <a:pt x="1" y="8"/>
                      <a:pt x="2" y="7"/>
                      <a:pt x="2" y="8"/>
                    </a:cubicBezTo>
                    <a:cubicBezTo>
                      <a:pt x="2" y="8"/>
                      <a:pt x="2" y="8"/>
                      <a:pt x="2" y="9"/>
                    </a:cubicBezTo>
                    <a:cubicBezTo>
                      <a:pt x="2" y="9"/>
                      <a:pt x="3" y="9"/>
                      <a:pt x="3" y="9"/>
                    </a:cubicBezTo>
                    <a:cubicBezTo>
                      <a:pt x="3" y="9"/>
                      <a:pt x="3" y="9"/>
                      <a:pt x="3" y="9"/>
                    </a:cubicBezTo>
                    <a:cubicBezTo>
                      <a:pt x="3" y="9"/>
                      <a:pt x="4" y="11"/>
                      <a:pt x="5" y="10"/>
                    </a:cubicBezTo>
                    <a:cubicBezTo>
                      <a:pt x="4" y="10"/>
                      <a:pt x="4" y="10"/>
                      <a:pt x="5" y="10"/>
                    </a:cubicBezTo>
                    <a:cubicBezTo>
                      <a:pt x="5" y="11"/>
                      <a:pt x="5" y="11"/>
                      <a:pt x="4" y="11"/>
                    </a:cubicBezTo>
                    <a:cubicBezTo>
                      <a:pt x="5" y="11"/>
                      <a:pt x="5" y="11"/>
                      <a:pt x="5" y="11"/>
                    </a:cubicBezTo>
                    <a:cubicBezTo>
                      <a:pt x="5" y="11"/>
                      <a:pt x="6" y="13"/>
                      <a:pt x="6" y="12"/>
                    </a:cubicBezTo>
                    <a:cubicBezTo>
                      <a:pt x="6" y="12"/>
                      <a:pt x="6" y="12"/>
                      <a:pt x="6" y="12"/>
                    </a:cubicBezTo>
                    <a:cubicBezTo>
                      <a:pt x="6" y="12"/>
                      <a:pt x="6" y="12"/>
                      <a:pt x="6" y="12"/>
                    </a:cubicBezTo>
                    <a:cubicBezTo>
                      <a:pt x="6" y="12"/>
                      <a:pt x="6" y="12"/>
                      <a:pt x="6" y="12"/>
                    </a:cubicBezTo>
                    <a:cubicBezTo>
                      <a:pt x="7" y="12"/>
                      <a:pt x="7" y="12"/>
                      <a:pt x="7" y="12"/>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2"/>
                      <a:pt x="15"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7" name="Freeform 335"/>
              <p:cNvSpPr/>
              <p:nvPr/>
            </p:nvSpPr>
            <p:spPr bwMode="auto">
              <a:xfrm>
                <a:off x="3156" y="1918"/>
                <a:ext cx="131" cy="95"/>
              </a:xfrm>
              <a:custGeom>
                <a:avLst/>
                <a:gdLst>
                  <a:gd name="T0" fmla="*/ 48 w 50"/>
                  <a:gd name="T1" fmla="*/ 5 h 36"/>
                  <a:gd name="T2" fmla="*/ 46 w 50"/>
                  <a:gd name="T3" fmla="*/ 4 h 36"/>
                  <a:gd name="T4" fmla="*/ 44 w 50"/>
                  <a:gd name="T5" fmla="*/ 5 h 36"/>
                  <a:gd name="T6" fmla="*/ 42 w 50"/>
                  <a:gd name="T7" fmla="*/ 6 h 36"/>
                  <a:gd name="T8" fmla="*/ 40 w 50"/>
                  <a:gd name="T9" fmla="*/ 7 h 36"/>
                  <a:gd name="T10" fmla="*/ 38 w 50"/>
                  <a:gd name="T11" fmla="*/ 6 h 36"/>
                  <a:gd name="T12" fmla="*/ 39 w 50"/>
                  <a:gd name="T13" fmla="*/ 2 h 36"/>
                  <a:gd name="T14" fmla="*/ 38 w 50"/>
                  <a:gd name="T15" fmla="*/ 1 h 36"/>
                  <a:gd name="T16" fmla="*/ 37 w 50"/>
                  <a:gd name="T17" fmla="*/ 0 h 36"/>
                  <a:gd name="T18" fmla="*/ 35 w 50"/>
                  <a:gd name="T19" fmla="*/ 1 h 36"/>
                  <a:gd name="T20" fmla="*/ 35 w 50"/>
                  <a:gd name="T21" fmla="*/ 3 h 36"/>
                  <a:gd name="T22" fmla="*/ 33 w 50"/>
                  <a:gd name="T23" fmla="*/ 4 h 36"/>
                  <a:gd name="T24" fmla="*/ 31 w 50"/>
                  <a:gd name="T25" fmla="*/ 5 h 36"/>
                  <a:gd name="T26" fmla="*/ 30 w 50"/>
                  <a:gd name="T27" fmla="*/ 5 h 36"/>
                  <a:gd name="T28" fmla="*/ 28 w 50"/>
                  <a:gd name="T29" fmla="*/ 6 h 36"/>
                  <a:gd name="T30" fmla="*/ 26 w 50"/>
                  <a:gd name="T31" fmla="*/ 6 h 36"/>
                  <a:gd name="T32" fmla="*/ 23 w 50"/>
                  <a:gd name="T33" fmla="*/ 5 h 36"/>
                  <a:gd name="T34" fmla="*/ 20 w 50"/>
                  <a:gd name="T35" fmla="*/ 5 h 36"/>
                  <a:gd name="T36" fmla="*/ 18 w 50"/>
                  <a:gd name="T37" fmla="*/ 4 h 36"/>
                  <a:gd name="T38" fmla="*/ 16 w 50"/>
                  <a:gd name="T39" fmla="*/ 5 h 36"/>
                  <a:gd name="T40" fmla="*/ 14 w 50"/>
                  <a:gd name="T41" fmla="*/ 8 h 36"/>
                  <a:gd name="T42" fmla="*/ 13 w 50"/>
                  <a:gd name="T43" fmla="*/ 9 h 36"/>
                  <a:gd name="T44" fmla="*/ 9 w 50"/>
                  <a:gd name="T45" fmla="*/ 11 h 36"/>
                  <a:gd name="T46" fmla="*/ 8 w 50"/>
                  <a:gd name="T47" fmla="*/ 13 h 36"/>
                  <a:gd name="T48" fmla="*/ 6 w 50"/>
                  <a:gd name="T49" fmla="*/ 14 h 36"/>
                  <a:gd name="T50" fmla="*/ 2 w 50"/>
                  <a:gd name="T51" fmla="*/ 12 h 36"/>
                  <a:gd name="T52" fmla="*/ 2 w 50"/>
                  <a:gd name="T53" fmla="*/ 14 h 36"/>
                  <a:gd name="T54" fmla="*/ 1 w 50"/>
                  <a:gd name="T55" fmla="*/ 16 h 36"/>
                  <a:gd name="T56" fmla="*/ 0 w 50"/>
                  <a:gd name="T57" fmla="*/ 18 h 36"/>
                  <a:gd name="T58" fmla="*/ 1 w 50"/>
                  <a:gd name="T59" fmla="*/ 20 h 36"/>
                  <a:gd name="T60" fmla="*/ 1 w 50"/>
                  <a:gd name="T61" fmla="*/ 23 h 36"/>
                  <a:gd name="T62" fmla="*/ 1 w 50"/>
                  <a:gd name="T63" fmla="*/ 28 h 36"/>
                  <a:gd name="T64" fmla="*/ 4 w 50"/>
                  <a:gd name="T65" fmla="*/ 30 h 36"/>
                  <a:gd name="T66" fmla="*/ 3 w 50"/>
                  <a:gd name="T67" fmla="*/ 32 h 36"/>
                  <a:gd name="T68" fmla="*/ 1 w 50"/>
                  <a:gd name="T69" fmla="*/ 34 h 36"/>
                  <a:gd name="T70" fmla="*/ 6 w 50"/>
                  <a:gd name="T71" fmla="*/ 36 h 36"/>
                  <a:gd name="T72" fmla="*/ 12 w 50"/>
                  <a:gd name="T73" fmla="*/ 36 h 36"/>
                  <a:gd name="T74" fmla="*/ 15 w 50"/>
                  <a:gd name="T75" fmla="*/ 35 h 36"/>
                  <a:gd name="T76" fmla="*/ 20 w 50"/>
                  <a:gd name="T77" fmla="*/ 34 h 36"/>
                  <a:gd name="T78" fmla="*/ 20 w 50"/>
                  <a:gd name="T79" fmla="*/ 32 h 36"/>
                  <a:gd name="T80" fmla="*/ 21 w 50"/>
                  <a:gd name="T81" fmla="*/ 30 h 36"/>
                  <a:gd name="T82" fmla="*/ 23 w 50"/>
                  <a:gd name="T83" fmla="*/ 29 h 36"/>
                  <a:gd name="T84" fmla="*/ 25 w 50"/>
                  <a:gd name="T85" fmla="*/ 28 h 36"/>
                  <a:gd name="T86" fmla="*/ 26 w 50"/>
                  <a:gd name="T87" fmla="*/ 27 h 36"/>
                  <a:gd name="T88" fmla="*/ 28 w 50"/>
                  <a:gd name="T89" fmla="*/ 26 h 36"/>
                  <a:gd name="T90" fmla="*/ 30 w 50"/>
                  <a:gd name="T91" fmla="*/ 27 h 36"/>
                  <a:gd name="T92" fmla="*/ 30 w 50"/>
                  <a:gd name="T93" fmla="*/ 24 h 36"/>
                  <a:gd name="T94" fmla="*/ 31 w 50"/>
                  <a:gd name="T95" fmla="*/ 22 h 36"/>
                  <a:gd name="T96" fmla="*/ 33 w 50"/>
                  <a:gd name="T97" fmla="*/ 21 h 36"/>
                  <a:gd name="T98" fmla="*/ 34 w 50"/>
                  <a:gd name="T99" fmla="*/ 20 h 36"/>
                  <a:gd name="T100" fmla="*/ 33 w 50"/>
                  <a:gd name="T101" fmla="*/ 19 h 36"/>
                  <a:gd name="T102" fmla="*/ 35 w 50"/>
                  <a:gd name="T103" fmla="*/ 18 h 36"/>
                  <a:gd name="T104" fmla="*/ 37 w 50"/>
                  <a:gd name="T105" fmla="*/ 17 h 36"/>
                  <a:gd name="T106" fmla="*/ 37 w 50"/>
                  <a:gd name="T107" fmla="*/ 15 h 36"/>
                  <a:gd name="T108" fmla="*/ 39 w 50"/>
                  <a:gd name="T109" fmla="*/ 14 h 36"/>
                  <a:gd name="T110" fmla="*/ 39 w 50"/>
                  <a:gd name="T111" fmla="*/ 12 h 36"/>
                  <a:gd name="T112" fmla="*/ 38 w 50"/>
                  <a:gd name="T113" fmla="*/ 10 h 36"/>
                  <a:gd name="T114" fmla="*/ 38 w 50"/>
                  <a:gd name="T115" fmla="*/ 9 h 36"/>
                  <a:gd name="T116" fmla="*/ 40 w 50"/>
                  <a:gd name="T117" fmla="*/ 7 h 36"/>
                  <a:gd name="T118" fmla="*/ 42 w 50"/>
                  <a:gd name="T119" fmla="*/ 6 h 36"/>
                  <a:gd name="T120" fmla="*/ 45 w 50"/>
                  <a:gd name="T121" fmla="*/ 6 h 36"/>
                  <a:gd name="T122" fmla="*/ 48 w 50"/>
                  <a:gd name="T123" fmla="*/ 6 h 36"/>
                  <a:gd name="T124" fmla="*/ 50 w 50"/>
                  <a:gd name="T1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36">
                    <a:moveTo>
                      <a:pt x="50" y="4"/>
                    </a:moveTo>
                    <a:cubicBezTo>
                      <a:pt x="50" y="4"/>
                      <a:pt x="50" y="4"/>
                      <a:pt x="50" y="4"/>
                    </a:cubicBezTo>
                    <a:cubicBezTo>
                      <a:pt x="50" y="4"/>
                      <a:pt x="50" y="4"/>
                      <a:pt x="50" y="4"/>
                    </a:cubicBezTo>
                    <a:cubicBezTo>
                      <a:pt x="50" y="4"/>
                      <a:pt x="50" y="4"/>
                      <a:pt x="50" y="4"/>
                    </a:cubicBezTo>
                    <a:cubicBezTo>
                      <a:pt x="50" y="4"/>
                      <a:pt x="50" y="4"/>
                      <a:pt x="50" y="4"/>
                    </a:cubicBezTo>
                    <a:cubicBezTo>
                      <a:pt x="50" y="4"/>
                      <a:pt x="50"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5"/>
                      <a:pt x="49" y="5"/>
                      <a:pt x="49"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7" y="5"/>
                      <a:pt x="47" y="5"/>
                      <a:pt x="47"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4"/>
                      <a:pt x="45" y="4"/>
                      <a:pt x="45" y="4"/>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3"/>
                    </a:cubicBezTo>
                    <a:cubicBezTo>
                      <a:pt x="38"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2" y="5"/>
                      <a:pt x="32" y="5"/>
                      <a:pt x="32"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6"/>
                      <a:pt x="31" y="6"/>
                      <a:pt x="31" y="6"/>
                    </a:cubicBezTo>
                    <a:cubicBezTo>
                      <a:pt x="31" y="6"/>
                      <a:pt x="31" y="6"/>
                      <a:pt x="31" y="6"/>
                    </a:cubicBezTo>
                    <a:cubicBezTo>
                      <a:pt x="31" y="6"/>
                      <a:pt x="31" y="6"/>
                      <a:pt x="31" y="6"/>
                    </a:cubicBezTo>
                    <a:cubicBezTo>
                      <a:pt x="31" y="6"/>
                      <a:pt x="31" y="6"/>
                      <a:pt x="31" y="6"/>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9"/>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4" y="13"/>
                      <a:pt x="4" y="13"/>
                      <a:pt x="4" y="13"/>
                    </a:cubicBezTo>
                    <a:cubicBezTo>
                      <a:pt x="4" y="13"/>
                      <a:pt x="4" y="13"/>
                      <a:pt x="4" y="13"/>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29"/>
                      <a:pt x="4" y="29"/>
                      <a:pt x="4" y="29"/>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2" y="34"/>
                      <a:pt x="2" y="34"/>
                      <a:pt x="2" y="34"/>
                    </a:cubicBezTo>
                    <a:cubicBezTo>
                      <a:pt x="2" y="34"/>
                      <a:pt x="2" y="34"/>
                      <a:pt x="2" y="34"/>
                    </a:cubicBezTo>
                    <a:cubicBezTo>
                      <a:pt x="2" y="35"/>
                      <a:pt x="2" y="35"/>
                      <a:pt x="2" y="35"/>
                    </a:cubicBezTo>
                    <a:cubicBezTo>
                      <a:pt x="3" y="35"/>
                      <a:pt x="3" y="35"/>
                      <a:pt x="3" y="35"/>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5"/>
                      <a:pt x="5" y="35"/>
                    </a:cubicBezTo>
                    <a:cubicBezTo>
                      <a:pt x="5" y="35"/>
                      <a:pt x="5" y="35"/>
                      <a:pt x="5" y="35"/>
                    </a:cubicBezTo>
                    <a:cubicBezTo>
                      <a:pt x="5" y="36"/>
                      <a:pt x="5" y="36"/>
                      <a:pt x="5"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8" y="36"/>
                      <a:pt x="8" y="36"/>
                      <a:pt x="8" y="36"/>
                    </a:cubicBezTo>
                    <a:cubicBezTo>
                      <a:pt x="8" y="36"/>
                      <a:pt x="8" y="36"/>
                      <a:pt x="8"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2" y="36"/>
                      <a:pt x="12" y="36"/>
                      <a:pt x="12" y="36"/>
                    </a:cubicBezTo>
                    <a:cubicBezTo>
                      <a:pt x="13" y="36"/>
                      <a:pt x="13" y="36"/>
                      <a:pt x="13" y="36"/>
                    </a:cubicBezTo>
                    <a:cubicBezTo>
                      <a:pt x="13" y="36"/>
                      <a:pt x="13" y="36"/>
                      <a:pt x="13" y="36"/>
                    </a:cubicBezTo>
                    <a:cubicBezTo>
                      <a:pt x="13" y="36"/>
                      <a:pt x="13" y="36"/>
                      <a:pt x="13" y="36"/>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5" y="35"/>
                      <a:pt x="15" y="35"/>
                      <a:pt x="15" y="35"/>
                    </a:cubicBezTo>
                    <a:cubicBezTo>
                      <a:pt x="15" y="35"/>
                      <a:pt x="15" y="35"/>
                      <a:pt x="15" y="35"/>
                    </a:cubicBezTo>
                    <a:cubicBezTo>
                      <a:pt x="15" y="35"/>
                      <a:pt x="15" y="35"/>
                      <a:pt x="15" y="35"/>
                    </a:cubicBezTo>
                    <a:cubicBezTo>
                      <a:pt x="15" y="35"/>
                      <a:pt x="15" y="35"/>
                      <a:pt x="15"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8" y="35"/>
                      <a:pt x="18" y="35"/>
                      <a:pt x="18" y="35"/>
                    </a:cubicBezTo>
                    <a:cubicBezTo>
                      <a:pt x="18" y="35"/>
                      <a:pt x="18" y="35"/>
                      <a:pt x="18" y="35"/>
                    </a:cubicBezTo>
                    <a:cubicBezTo>
                      <a:pt x="18" y="35"/>
                      <a:pt x="18" y="35"/>
                      <a:pt x="18" y="35"/>
                    </a:cubicBezTo>
                    <a:cubicBezTo>
                      <a:pt x="18" y="35"/>
                      <a:pt x="18" y="35"/>
                      <a:pt x="18" y="35"/>
                    </a:cubicBezTo>
                    <a:cubicBezTo>
                      <a:pt x="19" y="35"/>
                      <a:pt x="19" y="35"/>
                      <a:pt x="19" y="35"/>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9"/>
                      <a:pt x="22" y="29"/>
                      <a:pt x="22" y="29"/>
                    </a:cubicBezTo>
                    <a:cubicBezTo>
                      <a:pt x="23" y="28"/>
                      <a:pt x="23" y="28"/>
                      <a:pt x="23" y="28"/>
                    </a:cubicBezTo>
                    <a:cubicBezTo>
                      <a:pt x="23" y="28"/>
                      <a:pt x="23" y="28"/>
                      <a:pt x="23" y="28"/>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0" y="24"/>
                      <a:pt x="30" y="24"/>
                      <a:pt x="30" y="24"/>
                    </a:cubicBezTo>
                    <a:cubicBezTo>
                      <a:pt x="30" y="24"/>
                      <a:pt x="30" y="24"/>
                      <a:pt x="30"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8" y="10"/>
                      <a:pt x="38" y="10"/>
                      <a:pt x="38" y="10"/>
                    </a:cubicBezTo>
                    <a:cubicBezTo>
                      <a:pt x="37" y="10"/>
                      <a:pt x="37" y="10"/>
                      <a:pt x="37" y="10"/>
                    </a:cubicBezTo>
                    <a:cubicBezTo>
                      <a:pt x="37" y="10"/>
                      <a:pt x="37" y="10"/>
                      <a:pt x="37" y="10"/>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6" y="6"/>
                      <a:pt x="46" y="6"/>
                      <a:pt x="46" y="6"/>
                    </a:cubicBezTo>
                    <a:cubicBezTo>
                      <a:pt x="46" y="6"/>
                      <a:pt x="46" y="6"/>
                      <a:pt x="46" y="6"/>
                    </a:cubicBezTo>
                    <a:cubicBezTo>
                      <a:pt x="46" y="6"/>
                      <a:pt x="46" y="6"/>
                      <a:pt x="46" y="6"/>
                    </a:cubicBezTo>
                    <a:cubicBezTo>
                      <a:pt x="46" y="6"/>
                      <a:pt x="46" y="6"/>
                      <a:pt x="46"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49" y="5"/>
                      <a:pt x="49" y="5"/>
                      <a:pt x="49" y="5"/>
                    </a:cubicBezTo>
                    <a:cubicBezTo>
                      <a:pt x="50" y="5"/>
                      <a:pt x="50" y="5"/>
                      <a:pt x="50" y="5"/>
                    </a:cubicBezTo>
                    <a:cubicBezTo>
                      <a:pt x="50" y="5"/>
                      <a:pt x="50" y="5"/>
                      <a:pt x="50" y="5"/>
                    </a:cubicBezTo>
                    <a:cubicBezTo>
                      <a:pt x="50" y="5"/>
                      <a:pt x="50" y="5"/>
                      <a:pt x="50" y="5"/>
                    </a:cubicBezTo>
                    <a:cubicBezTo>
                      <a:pt x="50" y="5"/>
                      <a:pt x="50" y="5"/>
                      <a:pt x="50" y="5"/>
                    </a:cubicBezTo>
                    <a:cubicBezTo>
                      <a:pt x="50" y="4"/>
                      <a:pt x="50" y="4"/>
                      <a:pt x="50" y="4"/>
                    </a:cubicBezTo>
                    <a:cubicBezTo>
                      <a:pt x="50" y="4"/>
                      <a:pt x="50" y="4"/>
                      <a:pt x="50" y="4"/>
                    </a:cubicBezTo>
                    <a:cubicBezTo>
                      <a:pt x="50" y="4"/>
                      <a:pt x="50" y="4"/>
                      <a:pt x="5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8" name="Freeform 336"/>
              <p:cNvSpPr/>
              <p:nvPr/>
            </p:nvSpPr>
            <p:spPr bwMode="auto">
              <a:xfrm>
                <a:off x="3172" y="1734"/>
                <a:ext cx="2"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79" name="Freeform 337"/>
              <p:cNvSpPr>
                <a:spLocks noEditPoints="1"/>
              </p:cNvSpPr>
              <p:nvPr/>
            </p:nvSpPr>
            <p:spPr bwMode="auto">
              <a:xfrm>
                <a:off x="3237" y="1866"/>
                <a:ext cx="103" cy="42"/>
              </a:xfrm>
              <a:custGeom>
                <a:avLst/>
                <a:gdLst>
                  <a:gd name="T0" fmla="*/ 37 w 39"/>
                  <a:gd name="T1" fmla="*/ 3 h 16"/>
                  <a:gd name="T2" fmla="*/ 35 w 39"/>
                  <a:gd name="T3" fmla="*/ 2 h 16"/>
                  <a:gd name="T4" fmla="*/ 33 w 39"/>
                  <a:gd name="T5" fmla="*/ 1 h 16"/>
                  <a:gd name="T6" fmla="*/ 31 w 39"/>
                  <a:gd name="T7" fmla="*/ 1 h 16"/>
                  <a:gd name="T8" fmla="*/ 27 w 39"/>
                  <a:gd name="T9" fmla="*/ 1 h 16"/>
                  <a:gd name="T10" fmla="*/ 25 w 39"/>
                  <a:gd name="T11" fmla="*/ 1 h 16"/>
                  <a:gd name="T12" fmla="*/ 23 w 39"/>
                  <a:gd name="T13" fmla="*/ 1 h 16"/>
                  <a:gd name="T14" fmla="*/ 20 w 39"/>
                  <a:gd name="T15" fmla="*/ 1 h 16"/>
                  <a:gd name="T16" fmla="*/ 19 w 39"/>
                  <a:gd name="T17" fmla="*/ 0 h 16"/>
                  <a:gd name="T18" fmla="*/ 17 w 39"/>
                  <a:gd name="T19" fmla="*/ 0 h 16"/>
                  <a:gd name="T20" fmla="*/ 15 w 39"/>
                  <a:gd name="T21" fmla="*/ 2 h 16"/>
                  <a:gd name="T22" fmla="*/ 14 w 39"/>
                  <a:gd name="T23" fmla="*/ 3 h 16"/>
                  <a:gd name="T24" fmla="*/ 12 w 39"/>
                  <a:gd name="T25" fmla="*/ 2 h 16"/>
                  <a:gd name="T26" fmla="*/ 9 w 39"/>
                  <a:gd name="T27" fmla="*/ 2 h 16"/>
                  <a:gd name="T28" fmla="*/ 7 w 39"/>
                  <a:gd name="T29" fmla="*/ 2 h 16"/>
                  <a:gd name="T30" fmla="*/ 6 w 39"/>
                  <a:gd name="T31" fmla="*/ 3 h 16"/>
                  <a:gd name="T32" fmla="*/ 7 w 39"/>
                  <a:gd name="T33" fmla="*/ 4 h 16"/>
                  <a:gd name="T34" fmla="*/ 6 w 39"/>
                  <a:gd name="T35" fmla="*/ 5 h 16"/>
                  <a:gd name="T36" fmla="*/ 4 w 39"/>
                  <a:gd name="T37" fmla="*/ 6 h 16"/>
                  <a:gd name="T38" fmla="*/ 4 w 39"/>
                  <a:gd name="T39" fmla="*/ 7 h 16"/>
                  <a:gd name="T40" fmla="*/ 5 w 39"/>
                  <a:gd name="T41" fmla="*/ 7 h 16"/>
                  <a:gd name="T42" fmla="*/ 7 w 39"/>
                  <a:gd name="T43" fmla="*/ 8 h 16"/>
                  <a:gd name="T44" fmla="*/ 8 w 39"/>
                  <a:gd name="T45" fmla="*/ 7 h 16"/>
                  <a:gd name="T46" fmla="*/ 9 w 39"/>
                  <a:gd name="T47" fmla="*/ 8 h 16"/>
                  <a:gd name="T48" fmla="*/ 11 w 39"/>
                  <a:gd name="T49" fmla="*/ 9 h 16"/>
                  <a:gd name="T50" fmla="*/ 13 w 39"/>
                  <a:gd name="T51" fmla="*/ 10 h 16"/>
                  <a:gd name="T52" fmla="*/ 12 w 39"/>
                  <a:gd name="T53" fmla="*/ 11 h 16"/>
                  <a:gd name="T54" fmla="*/ 11 w 39"/>
                  <a:gd name="T55" fmla="*/ 12 h 16"/>
                  <a:gd name="T56" fmla="*/ 9 w 39"/>
                  <a:gd name="T57" fmla="*/ 13 h 16"/>
                  <a:gd name="T58" fmla="*/ 8 w 39"/>
                  <a:gd name="T59" fmla="*/ 12 h 16"/>
                  <a:gd name="T60" fmla="*/ 6 w 39"/>
                  <a:gd name="T61" fmla="*/ 12 h 16"/>
                  <a:gd name="T62" fmla="*/ 6 w 39"/>
                  <a:gd name="T63" fmla="*/ 14 h 16"/>
                  <a:gd name="T64" fmla="*/ 5 w 39"/>
                  <a:gd name="T65" fmla="*/ 13 h 16"/>
                  <a:gd name="T66" fmla="*/ 4 w 39"/>
                  <a:gd name="T67" fmla="*/ 14 h 16"/>
                  <a:gd name="T68" fmla="*/ 3 w 39"/>
                  <a:gd name="T69" fmla="*/ 13 h 16"/>
                  <a:gd name="T70" fmla="*/ 1 w 39"/>
                  <a:gd name="T71" fmla="*/ 14 h 16"/>
                  <a:gd name="T72" fmla="*/ 0 w 39"/>
                  <a:gd name="T73" fmla="*/ 15 h 16"/>
                  <a:gd name="T74" fmla="*/ 3 w 39"/>
                  <a:gd name="T75" fmla="*/ 15 h 16"/>
                  <a:gd name="T76" fmla="*/ 4 w 39"/>
                  <a:gd name="T77" fmla="*/ 15 h 16"/>
                  <a:gd name="T78" fmla="*/ 7 w 39"/>
                  <a:gd name="T79" fmla="*/ 15 h 16"/>
                  <a:gd name="T80" fmla="*/ 8 w 39"/>
                  <a:gd name="T81" fmla="*/ 15 h 16"/>
                  <a:gd name="T82" fmla="*/ 10 w 39"/>
                  <a:gd name="T83" fmla="*/ 16 h 16"/>
                  <a:gd name="T84" fmla="*/ 11 w 39"/>
                  <a:gd name="T85" fmla="*/ 16 h 16"/>
                  <a:gd name="T86" fmla="*/ 13 w 39"/>
                  <a:gd name="T87" fmla="*/ 16 h 16"/>
                  <a:gd name="T88" fmla="*/ 15 w 39"/>
                  <a:gd name="T89" fmla="*/ 15 h 16"/>
                  <a:gd name="T90" fmla="*/ 16 w 39"/>
                  <a:gd name="T91" fmla="*/ 14 h 16"/>
                  <a:gd name="T92" fmla="*/ 17 w 39"/>
                  <a:gd name="T93" fmla="*/ 13 h 16"/>
                  <a:gd name="T94" fmla="*/ 19 w 39"/>
                  <a:gd name="T95" fmla="*/ 12 h 16"/>
                  <a:gd name="T96" fmla="*/ 21 w 39"/>
                  <a:gd name="T97" fmla="*/ 11 h 16"/>
                  <a:gd name="T98" fmla="*/ 22 w 39"/>
                  <a:gd name="T99" fmla="*/ 10 h 16"/>
                  <a:gd name="T100" fmla="*/ 23 w 39"/>
                  <a:gd name="T101" fmla="*/ 12 h 16"/>
                  <a:gd name="T102" fmla="*/ 26 w 39"/>
                  <a:gd name="T103" fmla="*/ 11 h 16"/>
                  <a:gd name="T104" fmla="*/ 27 w 39"/>
                  <a:gd name="T105" fmla="*/ 9 h 16"/>
                  <a:gd name="T106" fmla="*/ 28 w 39"/>
                  <a:gd name="T107" fmla="*/ 9 h 16"/>
                  <a:gd name="T108" fmla="*/ 30 w 39"/>
                  <a:gd name="T109" fmla="*/ 9 h 16"/>
                  <a:gd name="T110" fmla="*/ 32 w 39"/>
                  <a:gd name="T111" fmla="*/ 8 h 16"/>
                  <a:gd name="T112" fmla="*/ 33 w 39"/>
                  <a:gd name="T113" fmla="*/ 7 h 16"/>
                  <a:gd name="T114" fmla="*/ 35 w 39"/>
                  <a:gd name="T115" fmla="*/ 6 h 16"/>
                  <a:gd name="T116" fmla="*/ 37 w 39"/>
                  <a:gd name="T117" fmla="*/ 5 h 16"/>
                  <a:gd name="T118" fmla="*/ 38 w 39"/>
                  <a:gd name="T119" fmla="*/ 4 h 16"/>
                  <a:gd name="T120" fmla="*/ 8 w 39"/>
                  <a:gd name="T12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16">
                    <a:moveTo>
                      <a:pt x="39" y="4"/>
                    </a:move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2"/>
                      <a:pt x="23" y="2"/>
                      <a:pt x="23"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9"/>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6"/>
                      <a:pt x="5" y="16"/>
                      <a:pt x="5" y="16"/>
                    </a:cubicBezTo>
                    <a:cubicBezTo>
                      <a:pt x="6" y="16"/>
                      <a:pt x="6" y="16"/>
                      <a:pt x="6" y="16"/>
                    </a:cubicBezTo>
                    <a:cubicBezTo>
                      <a:pt x="6" y="16"/>
                      <a:pt x="6" y="16"/>
                      <a:pt x="6" y="16"/>
                    </a:cubicBezTo>
                    <a:cubicBezTo>
                      <a:pt x="6" y="15"/>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8" y="12"/>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1"/>
                      <a:pt x="25" y="11"/>
                      <a:pt x="25" y="11"/>
                    </a:cubicBezTo>
                    <a:cubicBezTo>
                      <a:pt x="25" y="11"/>
                      <a:pt x="25" y="11"/>
                      <a:pt x="25" y="11"/>
                    </a:cubicBezTo>
                    <a:cubicBezTo>
                      <a:pt x="25" y="11"/>
                      <a:pt x="25" y="11"/>
                      <a:pt x="25" y="11"/>
                    </a:cubicBezTo>
                    <a:cubicBezTo>
                      <a:pt x="25" y="11"/>
                      <a:pt x="25" y="11"/>
                      <a:pt x="25" y="11"/>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9"/>
                      <a:pt x="26" y="9"/>
                      <a:pt x="26" y="9"/>
                    </a:cubicBezTo>
                    <a:cubicBezTo>
                      <a:pt x="26" y="9"/>
                      <a:pt x="26" y="9"/>
                      <a:pt x="26" y="9"/>
                    </a:cubicBezTo>
                    <a:cubicBezTo>
                      <a:pt x="26" y="9"/>
                      <a:pt x="26" y="9"/>
                      <a:pt x="26"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1" y="8"/>
                      <a:pt x="31" y="8"/>
                      <a:pt x="31" y="8"/>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1" y="9"/>
                      <a:pt x="31" y="9"/>
                    </a:cubicBezTo>
                    <a:cubicBezTo>
                      <a:pt x="31" y="9"/>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4" y="6"/>
                      <a:pt x="34" y="6"/>
                      <a:pt x="34"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7" y="5"/>
                      <a:pt x="37" y="5"/>
                      <a:pt x="37" y="5"/>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9" y="13"/>
                    </a:move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0" name="Freeform 338"/>
              <p:cNvSpPr/>
              <p:nvPr/>
            </p:nvSpPr>
            <p:spPr bwMode="auto">
              <a:xfrm>
                <a:off x="3219" y="1889"/>
                <a:ext cx="74" cy="48"/>
              </a:xfrm>
              <a:custGeom>
                <a:avLst/>
                <a:gdLst>
                  <a:gd name="T0" fmla="*/ 21 w 28"/>
                  <a:gd name="T1" fmla="*/ 7 h 18"/>
                  <a:gd name="T2" fmla="*/ 20 w 28"/>
                  <a:gd name="T3" fmla="*/ 7 h 18"/>
                  <a:gd name="T4" fmla="*/ 18 w 28"/>
                  <a:gd name="T5" fmla="*/ 7 h 18"/>
                  <a:gd name="T6" fmla="*/ 17 w 28"/>
                  <a:gd name="T7" fmla="*/ 7 h 18"/>
                  <a:gd name="T8" fmla="*/ 16 w 28"/>
                  <a:gd name="T9" fmla="*/ 7 h 18"/>
                  <a:gd name="T10" fmla="*/ 14 w 28"/>
                  <a:gd name="T11" fmla="*/ 7 h 18"/>
                  <a:gd name="T12" fmla="*/ 12 w 28"/>
                  <a:gd name="T13" fmla="*/ 7 h 18"/>
                  <a:gd name="T14" fmla="*/ 11 w 28"/>
                  <a:gd name="T15" fmla="*/ 6 h 18"/>
                  <a:gd name="T16" fmla="*/ 9 w 28"/>
                  <a:gd name="T17" fmla="*/ 6 h 18"/>
                  <a:gd name="T18" fmla="*/ 7 w 28"/>
                  <a:gd name="T19" fmla="*/ 6 h 18"/>
                  <a:gd name="T20" fmla="*/ 7 w 28"/>
                  <a:gd name="T21" fmla="*/ 5 h 18"/>
                  <a:gd name="T22" fmla="*/ 7 w 28"/>
                  <a:gd name="T23" fmla="*/ 4 h 18"/>
                  <a:gd name="T24" fmla="*/ 10 w 28"/>
                  <a:gd name="T25" fmla="*/ 3 h 18"/>
                  <a:gd name="T26" fmla="*/ 12 w 28"/>
                  <a:gd name="T27" fmla="*/ 4 h 18"/>
                  <a:gd name="T28" fmla="*/ 11 w 28"/>
                  <a:gd name="T29" fmla="*/ 3 h 18"/>
                  <a:gd name="T30" fmla="*/ 11 w 28"/>
                  <a:gd name="T31" fmla="*/ 2 h 18"/>
                  <a:gd name="T32" fmla="*/ 11 w 28"/>
                  <a:gd name="T33" fmla="*/ 1 h 18"/>
                  <a:gd name="T34" fmla="*/ 10 w 28"/>
                  <a:gd name="T35" fmla="*/ 1 h 18"/>
                  <a:gd name="T36" fmla="*/ 9 w 28"/>
                  <a:gd name="T37" fmla="*/ 2 h 18"/>
                  <a:gd name="T38" fmla="*/ 8 w 28"/>
                  <a:gd name="T39" fmla="*/ 1 h 18"/>
                  <a:gd name="T40" fmla="*/ 7 w 28"/>
                  <a:gd name="T41" fmla="*/ 2 h 18"/>
                  <a:gd name="T42" fmla="*/ 6 w 28"/>
                  <a:gd name="T43" fmla="*/ 4 h 18"/>
                  <a:gd name="T44" fmla="*/ 5 w 28"/>
                  <a:gd name="T45" fmla="*/ 5 h 18"/>
                  <a:gd name="T46" fmla="*/ 4 w 28"/>
                  <a:gd name="T47" fmla="*/ 6 h 18"/>
                  <a:gd name="T48" fmla="*/ 1 w 28"/>
                  <a:gd name="T49" fmla="*/ 6 h 18"/>
                  <a:gd name="T50" fmla="*/ 1 w 28"/>
                  <a:gd name="T51" fmla="*/ 7 h 18"/>
                  <a:gd name="T52" fmla="*/ 1 w 28"/>
                  <a:gd name="T53" fmla="*/ 8 h 18"/>
                  <a:gd name="T54" fmla="*/ 3 w 28"/>
                  <a:gd name="T55" fmla="*/ 9 h 18"/>
                  <a:gd name="T56" fmla="*/ 3 w 28"/>
                  <a:gd name="T57" fmla="*/ 11 h 18"/>
                  <a:gd name="T58" fmla="*/ 4 w 28"/>
                  <a:gd name="T59" fmla="*/ 12 h 18"/>
                  <a:gd name="T60" fmla="*/ 3 w 28"/>
                  <a:gd name="T61" fmla="*/ 13 h 18"/>
                  <a:gd name="T62" fmla="*/ 2 w 28"/>
                  <a:gd name="T63" fmla="*/ 15 h 18"/>
                  <a:gd name="T64" fmla="*/ 2 w 28"/>
                  <a:gd name="T65" fmla="*/ 17 h 18"/>
                  <a:gd name="T66" fmla="*/ 4 w 28"/>
                  <a:gd name="T67" fmla="*/ 16 h 18"/>
                  <a:gd name="T68" fmla="*/ 5 w 28"/>
                  <a:gd name="T69" fmla="*/ 15 h 18"/>
                  <a:gd name="T70" fmla="*/ 6 w 28"/>
                  <a:gd name="T71" fmla="*/ 16 h 18"/>
                  <a:gd name="T72" fmla="*/ 7 w 28"/>
                  <a:gd name="T73" fmla="*/ 16 h 18"/>
                  <a:gd name="T74" fmla="*/ 9 w 28"/>
                  <a:gd name="T75" fmla="*/ 14 h 18"/>
                  <a:gd name="T76" fmla="*/ 10 w 28"/>
                  <a:gd name="T77" fmla="*/ 14 h 18"/>
                  <a:gd name="T78" fmla="*/ 10 w 28"/>
                  <a:gd name="T79" fmla="*/ 12 h 18"/>
                  <a:gd name="T80" fmla="*/ 11 w 28"/>
                  <a:gd name="T81" fmla="*/ 11 h 18"/>
                  <a:gd name="T82" fmla="*/ 12 w 28"/>
                  <a:gd name="T83" fmla="*/ 11 h 18"/>
                  <a:gd name="T84" fmla="*/ 14 w 28"/>
                  <a:gd name="T85" fmla="*/ 11 h 18"/>
                  <a:gd name="T86" fmla="*/ 14 w 28"/>
                  <a:gd name="T87" fmla="*/ 12 h 18"/>
                  <a:gd name="T88" fmla="*/ 15 w 28"/>
                  <a:gd name="T89" fmla="*/ 13 h 18"/>
                  <a:gd name="T90" fmla="*/ 15 w 28"/>
                  <a:gd name="T91" fmla="*/ 15 h 18"/>
                  <a:gd name="T92" fmla="*/ 15 w 28"/>
                  <a:gd name="T93" fmla="*/ 16 h 18"/>
                  <a:gd name="T94" fmla="*/ 15 w 28"/>
                  <a:gd name="T95" fmla="*/ 18 h 18"/>
                  <a:gd name="T96" fmla="*/ 17 w 28"/>
                  <a:gd name="T97" fmla="*/ 17 h 18"/>
                  <a:gd name="T98" fmla="*/ 18 w 28"/>
                  <a:gd name="T99" fmla="*/ 17 h 18"/>
                  <a:gd name="T100" fmla="*/ 20 w 28"/>
                  <a:gd name="T101" fmla="*/ 16 h 18"/>
                  <a:gd name="T102" fmla="*/ 21 w 28"/>
                  <a:gd name="T103" fmla="*/ 15 h 18"/>
                  <a:gd name="T104" fmla="*/ 23 w 28"/>
                  <a:gd name="T105" fmla="*/ 15 h 18"/>
                  <a:gd name="T106" fmla="*/ 24 w 28"/>
                  <a:gd name="T107" fmla="*/ 15 h 18"/>
                  <a:gd name="T108" fmla="*/ 25 w 28"/>
                  <a:gd name="T109" fmla="*/ 15 h 18"/>
                  <a:gd name="T110" fmla="*/ 27 w 28"/>
                  <a:gd name="T111" fmla="*/ 15 h 18"/>
                  <a:gd name="T112" fmla="*/ 27 w 28"/>
                  <a:gd name="T113" fmla="*/ 14 h 18"/>
                  <a:gd name="T114" fmla="*/ 27 w 28"/>
                  <a:gd name="T115" fmla="*/ 13 h 18"/>
                  <a:gd name="T116" fmla="*/ 26 w 28"/>
                  <a:gd name="T117" fmla="*/ 11 h 18"/>
                  <a:gd name="T118" fmla="*/ 24 w 28"/>
                  <a:gd name="T119" fmla="*/ 10 h 18"/>
                  <a:gd name="T120" fmla="*/ 23 w 28"/>
                  <a:gd name="T121" fmla="*/ 10 h 18"/>
                  <a:gd name="T122" fmla="*/ 22 w 28"/>
                  <a:gd name="T123" fmla="*/ 9 h 18"/>
                  <a:gd name="T124" fmla="*/ 22 w 28"/>
                  <a:gd name="T1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18">
                    <a:moveTo>
                      <a:pt x="22" y="8"/>
                    </a:move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7"/>
                    </a:cubicBezTo>
                    <a:cubicBezTo>
                      <a:pt x="15" y="7"/>
                      <a:pt x="15" y="7"/>
                      <a:pt x="15" y="7"/>
                    </a:cubicBezTo>
                    <a:cubicBezTo>
                      <a:pt x="15" y="7"/>
                      <a:pt x="15" y="7"/>
                      <a:pt x="15" y="7"/>
                    </a:cubicBezTo>
                    <a:cubicBezTo>
                      <a:pt x="15" y="7"/>
                      <a:pt x="15" y="7"/>
                      <a:pt x="15" y="7"/>
                    </a:cubicBezTo>
                    <a:cubicBezTo>
                      <a:pt x="16" y="7"/>
                      <a:pt x="16" y="7"/>
                      <a:pt x="16"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0"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8" y="15"/>
                      <a:pt x="28" y="15"/>
                      <a:pt x="28"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3" y="9"/>
                    </a:cubicBezTo>
                    <a:cubicBezTo>
                      <a:pt x="23" y="9"/>
                      <a:pt x="23" y="9"/>
                      <a:pt x="23" y="9"/>
                    </a:cubicBezTo>
                    <a:cubicBezTo>
                      <a:pt x="23" y="9"/>
                      <a:pt x="23" y="9"/>
                      <a:pt x="23"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1" name="Freeform 339"/>
              <p:cNvSpPr/>
              <p:nvPr/>
            </p:nvSpPr>
            <p:spPr bwMode="auto">
              <a:xfrm>
                <a:off x="2675" y="1973"/>
                <a:ext cx="147" cy="137"/>
              </a:xfrm>
              <a:custGeom>
                <a:avLst/>
                <a:gdLst>
                  <a:gd name="T0" fmla="*/ 8 w 56"/>
                  <a:gd name="T1" fmla="*/ 2 h 52"/>
                  <a:gd name="T2" fmla="*/ 8 w 56"/>
                  <a:gd name="T3" fmla="*/ 3 h 52"/>
                  <a:gd name="T4" fmla="*/ 7 w 56"/>
                  <a:gd name="T5" fmla="*/ 4 h 52"/>
                  <a:gd name="T6" fmla="*/ 5 w 56"/>
                  <a:gd name="T7" fmla="*/ 5 h 52"/>
                  <a:gd name="T8" fmla="*/ 5 w 56"/>
                  <a:gd name="T9" fmla="*/ 5 h 52"/>
                  <a:gd name="T10" fmla="*/ 4 w 56"/>
                  <a:gd name="T11" fmla="*/ 6 h 52"/>
                  <a:gd name="T12" fmla="*/ 3 w 56"/>
                  <a:gd name="T13" fmla="*/ 7 h 52"/>
                  <a:gd name="T14" fmla="*/ 3 w 56"/>
                  <a:gd name="T15" fmla="*/ 8 h 52"/>
                  <a:gd name="T16" fmla="*/ 3 w 56"/>
                  <a:gd name="T17" fmla="*/ 9 h 52"/>
                  <a:gd name="T18" fmla="*/ 3 w 56"/>
                  <a:gd name="T19" fmla="*/ 10 h 52"/>
                  <a:gd name="T20" fmla="*/ 2 w 56"/>
                  <a:gd name="T21" fmla="*/ 11 h 52"/>
                  <a:gd name="T22" fmla="*/ 1 w 56"/>
                  <a:gd name="T23" fmla="*/ 12 h 52"/>
                  <a:gd name="T24" fmla="*/ 0 w 56"/>
                  <a:gd name="T25" fmla="*/ 12 h 52"/>
                  <a:gd name="T26" fmla="*/ 1 w 56"/>
                  <a:gd name="T27" fmla="*/ 14 h 52"/>
                  <a:gd name="T28" fmla="*/ 2 w 56"/>
                  <a:gd name="T29" fmla="*/ 16 h 52"/>
                  <a:gd name="T30" fmla="*/ 2 w 56"/>
                  <a:gd name="T31" fmla="*/ 19 h 52"/>
                  <a:gd name="T32" fmla="*/ 2 w 56"/>
                  <a:gd name="T33" fmla="*/ 21 h 52"/>
                  <a:gd name="T34" fmla="*/ 2 w 56"/>
                  <a:gd name="T35" fmla="*/ 22 h 52"/>
                  <a:gd name="T36" fmla="*/ 2 w 56"/>
                  <a:gd name="T37" fmla="*/ 23 h 52"/>
                  <a:gd name="T38" fmla="*/ 2 w 56"/>
                  <a:gd name="T39" fmla="*/ 25 h 52"/>
                  <a:gd name="T40" fmla="*/ 2 w 56"/>
                  <a:gd name="T41" fmla="*/ 26 h 52"/>
                  <a:gd name="T42" fmla="*/ 1 w 56"/>
                  <a:gd name="T43" fmla="*/ 27 h 52"/>
                  <a:gd name="T44" fmla="*/ 1 w 56"/>
                  <a:gd name="T45" fmla="*/ 28 h 52"/>
                  <a:gd name="T46" fmla="*/ 2 w 56"/>
                  <a:gd name="T47" fmla="*/ 30 h 52"/>
                  <a:gd name="T48" fmla="*/ 3 w 56"/>
                  <a:gd name="T49" fmla="*/ 33 h 52"/>
                  <a:gd name="T50" fmla="*/ 4 w 56"/>
                  <a:gd name="T51" fmla="*/ 34 h 52"/>
                  <a:gd name="T52" fmla="*/ 6 w 56"/>
                  <a:gd name="T53" fmla="*/ 34 h 52"/>
                  <a:gd name="T54" fmla="*/ 7 w 56"/>
                  <a:gd name="T55" fmla="*/ 35 h 52"/>
                  <a:gd name="T56" fmla="*/ 8 w 56"/>
                  <a:gd name="T57" fmla="*/ 35 h 52"/>
                  <a:gd name="T58" fmla="*/ 9 w 56"/>
                  <a:gd name="T59" fmla="*/ 36 h 52"/>
                  <a:gd name="T60" fmla="*/ 9 w 56"/>
                  <a:gd name="T61" fmla="*/ 37 h 52"/>
                  <a:gd name="T62" fmla="*/ 11 w 56"/>
                  <a:gd name="T63" fmla="*/ 38 h 52"/>
                  <a:gd name="T64" fmla="*/ 12 w 56"/>
                  <a:gd name="T65" fmla="*/ 38 h 52"/>
                  <a:gd name="T66" fmla="*/ 14 w 56"/>
                  <a:gd name="T67" fmla="*/ 39 h 52"/>
                  <a:gd name="T68" fmla="*/ 15 w 56"/>
                  <a:gd name="T69" fmla="*/ 39 h 52"/>
                  <a:gd name="T70" fmla="*/ 16 w 56"/>
                  <a:gd name="T71" fmla="*/ 40 h 52"/>
                  <a:gd name="T72" fmla="*/ 18 w 56"/>
                  <a:gd name="T73" fmla="*/ 41 h 52"/>
                  <a:gd name="T74" fmla="*/ 19 w 56"/>
                  <a:gd name="T75" fmla="*/ 40 h 52"/>
                  <a:gd name="T76" fmla="*/ 20 w 56"/>
                  <a:gd name="T77" fmla="*/ 39 h 52"/>
                  <a:gd name="T78" fmla="*/ 22 w 56"/>
                  <a:gd name="T79" fmla="*/ 39 h 52"/>
                  <a:gd name="T80" fmla="*/ 23 w 56"/>
                  <a:gd name="T81" fmla="*/ 38 h 52"/>
                  <a:gd name="T82" fmla="*/ 25 w 56"/>
                  <a:gd name="T83" fmla="*/ 39 h 52"/>
                  <a:gd name="T84" fmla="*/ 28 w 56"/>
                  <a:gd name="T85" fmla="*/ 40 h 52"/>
                  <a:gd name="T86" fmla="*/ 30 w 56"/>
                  <a:gd name="T87" fmla="*/ 41 h 52"/>
                  <a:gd name="T88" fmla="*/ 34 w 56"/>
                  <a:gd name="T89" fmla="*/ 43 h 52"/>
                  <a:gd name="T90" fmla="*/ 37 w 56"/>
                  <a:gd name="T91" fmla="*/ 45 h 52"/>
                  <a:gd name="T92" fmla="*/ 42 w 56"/>
                  <a:gd name="T93" fmla="*/ 47 h 52"/>
                  <a:gd name="T94" fmla="*/ 45 w 56"/>
                  <a:gd name="T95" fmla="*/ 49 h 52"/>
                  <a:gd name="T96" fmla="*/ 50 w 56"/>
                  <a:gd name="T97" fmla="*/ 51 h 52"/>
                  <a:gd name="T98" fmla="*/ 55 w 56"/>
                  <a:gd name="T99" fmla="*/ 25 h 52"/>
                  <a:gd name="T100" fmla="*/ 55 w 56"/>
                  <a:gd name="T101" fmla="*/ 16 h 52"/>
                  <a:gd name="T102" fmla="*/ 55 w 56"/>
                  <a:gd name="T103" fmla="*/ 14 h 52"/>
                  <a:gd name="T104" fmla="*/ 55 w 56"/>
                  <a:gd name="T105" fmla="*/ 13 h 52"/>
                  <a:gd name="T106" fmla="*/ 54 w 56"/>
                  <a:gd name="T107" fmla="*/ 12 h 52"/>
                  <a:gd name="T108" fmla="*/ 55 w 56"/>
                  <a:gd name="T109" fmla="*/ 11 h 52"/>
                  <a:gd name="T110" fmla="*/ 55 w 56"/>
                  <a:gd name="T111" fmla="*/ 10 h 52"/>
                  <a:gd name="T112" fmla="*/ 55 w 56"/>
                  <a:gd name="T113" fmla="*/ 10 h 52"/>
                  <a:gd name="T114" fmla="*/ 55 w 56"/>
                  <a:gd name="T115" fmla="*/ 8 h 52"/>
                  <a:gd name="T116" fmla="*/ 55 w 56"/>
                  <a:gd name="T117" fmla="*/ 7 h 52"/>
                  <a:gd name="T118" fmla="*/ 56 w 56"/>
                  <a:gd name="T119" fmla="*/ 6 h 52"/>
                  <a:gd name="T120" fmla="*/ 46 w 56"/>
                  <a:gd name="T121" fmla="*/ 2 h 52"/>
                  <a:gd name="T122" fmla="*/ 34 w 56"/>
                  <a:gd name="T123" fmla="*/ 12 h 52"/>
                  <a:gd name="T124" fmla="*/ 13 w 56"/>
                  <a:gd name="T125"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52">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8"/>
                      <a:pt x="0"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2"/>
                      <a:pt x="2" y="32"/>
                      <a:pt x="2"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3"/>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8"/>
                      <a:pt x="9" y="38"/>
                      <a:pt x="9"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8"/>
                      <a:pt x="14" y="38"/>
                      <a:pt x="14" y="38"/>
                    </a:cubicBezTo>
                    <a:cubicBezTo>
                      <a:pt x="14" y="38"/>
                      <a:pt x="14" y="38"/>
                      <a:pt x="14"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8"/>
                      <a:pt x="24" y="38"/>
                      <a:pt x="24" y="38"/>
                    </a:cubicBezTo>
                    <a:cubicBezTo>
                      <a:pt x="24" y="38"/>
                      <a:pt x="24" y="38"/>
                      <a:pt x="24" y="38"/>
                    </a:cubicBezTo>
                    <a:cubicBezTo>
                      <a:pt x="25" y="38"/>
                      <a:pt x="25" y="38"/>
                      <a:pt x="25" y="38"/>
                    </a:cubicBezTo>
                    <a:cubicBezTo>
                      <a:pt x="25" y="38"/>
                      <a:pt x="25" y="38"/>
                      <a:pt x="25" y="38"/>
                    </a:cubicBezTo>
                    <a:cubicBezTo>
                      <a:pt x="25" y="39"/>
                      <a:pt x="25" y="39"/>
                      <a:pt x="25" y="39"/>
                    </a:cubicBezTo>
                    <a:cubicBezTo>
                      <a:pt x="25" y="39"/>
                      <a:pt x="25" y="39"/>
                      <a:pt x="25" y="39"/>
                    </a:cubicBezTo>
                    <a:cubicBezTo>
                      <a:pt x="25" y="39"/>
                      <a:pt x="25" y="39"/>
                      <a:pt x="25" y="39"/>
                    </a:cubicBezTo>
                    <a:cubicBezTo>
                      <a:pt x="26" y="39"/>
                      <a:pt x="26" y="39"/>
                      <a:pt x="26" y="39"/>
                    </a:cubicBezTo>
                    <a:cubicBezTo>
                      <a:pt x="26" y="39"/>
                      <a:pt x="26" y="39"/>
                      <a:pt x="26" y="39"/>
                    </a:cubicBezTo>
                    <a:cubicBezTo>
                      <a:pt x="26" y="39"/>
                      <a:pt x="26" y="39"/>
                      <a:pt x="26" y="39"/>
                    </a:cubicBezTo>
                    <a:cubicBezTo>
                      <a:pt x="26" y="39"/>
                      <a:pt x="26" y="39"/>
                      <a:pt x="26" y="39"/>
                    </a:cubicBezTo>
                    <a:cubicBezTo>
                      <a:pt x="27" y="39"/>
                      <a:pt x="27" y="39"/>
                      <a:pt x="27" y="39"/>
                    </a:cubicBezTo>
                    <a:cubicBezTo>
                      <a:pt x="27" y="39"/>
                      <a:pt x="27" y="39"/>
                      <a:pt x="27" y="39"/>
                    </a:cubicBezTo>
                    <a:cubicBezTo>
                      <a:pt x="27" y="39"/>
                      <a:pt x="27" y="39"/>
                      <a:pt x="27" y="39"/>
                    </a:cubicBezTo>
                    <a:cubicBezTo>
                      <a:pt x="27" y="39"/>
                      <a:pt x="27" y="39"/>
                      <a:pt x="27" y="39"/>
                    </a:cubicBezTo>
                    <a:cubicBezTo>
                      <a:pt x="28" y="40"/>
                      <a:pt x="28" y="40"/>
                      <a:pt x="28" y="40"/>
                    </a:cubicBezTo>
                    <a:cubicBezTo>
                      <a:pt x="28" y="40"/>
                      <a:pt x="28" y="40"/>
                      <a:pt x="28" y="40"/>
                    </a:cubicBezTo>
                    <a:cubicBezTo>
                      <a:pt x="28" y="40"/>
                      <a:pt x="28" y="40"/>
                      <a:pt x="28" y="40"/>
                    </a:cubicBezTo>
                    <a:cubicBezTo>
                      <a:pt x="29" y="40"/>
                      <a:pt x="29" y="40"/>
                      <a:pt x="29" y="40"/>
                    </a:cubicBezTo>
                    <a:cubicBezTo>
                      <a:pt x="29" y="40"/>
                      <a:pt x="29" y="40"/>
                      <a:pt x="29" y="40"/>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1" y="41"/>
                      <a:pt x="31" y="41"/>
                      <a:pt x="31" y="41"/>
                    </a:cubicBezTo>
                    <a:cubicBezTo>
                      <a:pt x="31" y="41"/>
                      <a:pt x="31" y="41"/>
                      <a:pt x="31" y="41"/>
                    </a:cubicBezTo>
                    <a:cubicBezTo>
                      <a:pt x="31" y="41"/>
                      <a:pt x="31" y="41"/>
                      <a:pt x="31" y="41"/>
                    </a:cubicBezTo>
                    <a:cubicBezTo>
                      <a:pt x="32" y="42"/>
                      <a:pt x="32" y="42"/>
                      <a:pt x="32" y="42"/>
                    </a:cubicBezTo>
                    <a:cubicBezTo>
                      <a:pt x="32" y="42"/>
                      <a:pt x="32" y="42"/>
                      <a:pt x="32" y="42"/>
                    </a:cubicBezTo>
                    <a:cubicBezTo>
                      <a:pt x="33" y="42"/>
                      <a:pt x="33" y="42"/>
                      <a:pt x="33" y="42"/>
                    </a:cubicBezTo>
                    <a:cubicBezTo>
                      <a:pt x="33" y="42"/>
                      <a:pt x="33" y="42"/>
                      <a:pt x="33" y="42"/>
                    </a:cubicBezTo>
                    <a:cubicBezTo>
                      <a:pt x="34" y="43"/>
                      <a:pt x="34" y="43"/>
                      <a:pt x="34" y="43"/>
                    </a:cubicBezTo>
                    <a:cubicBezTo>
                      <a:pt x="34" y="43"/>
                      <a:pt x="34" y="43"/>
                      <a:pt x="34" y="43"/>
                    </a:cubicBezTo>
                    <a:cubicBezTo>
                      <a:pt x="34" y="43"/>
                      <a:pt x="34" y="43"/>
                      <a:pt x="34" y="43"/>
                    </a:cubicBezTo>
                    <a:cubicBezTo>
                      <a:pt x="34" y="43"/>
                      <a:pt x="34" y="43"/>
                      <a:pt x="34" y="43"/>
                    </a:cubicBezTo>
                    <a:cubicBezTo>
                      <a:pt x="35" y="43"/>
                      <a:pt x="35" y="43"/>
                      <a:pt x="35" y="43"/>
                    </a:cubicBezTo>
                    <a:cubicBezTo>
                      <a:pt x="35" y="44"/>
                      <a:pt x="35" y="44"/>
                      <a:pt x="35" y="44"/>
                    </a:cubicBezTo>
                    <a:cubicBezTo>
                      <a:pt x="35" y="44"/>
                      <a:pt x="35" y="44"/>
                      <a:pt x="35" y="44"/>
                    </a:cubicBezTo>
                    <a:cubicBezTo>
                      <a:pt x="36" y="44"/>
                      <a:pt x="36" y="44"/>
                      <a:pt x="36" y="44"/>
                    </a:cubicBezTo>
                    <a:cubicBezTo>
                      <a:pt x="37" y="44"/>
                      <a:pt x="37" y="44"/>
                      <a:pt x="37" y="44"/>
                    </a:cubicBezTo>
                    <a:cubicBezTo>
                      <a:pt x="37" y="44"/>
                      <a:pt x="37" y="44"/>
                      <a:pt x="37" y="44"/>
                    </a:cubicBezTo>
                    <a:cubicBezTo>
                      <a:pt x="37" y="44"/>
                      <a:pt x="37" y="44"/>
                      <a:pt x="37" y="44"/>
                    </a:cubicBezTo>
                    <a:cubicBezTo>
                      <a:pt x="37" y="45"/>
                      <a:pt x="37" y="45"/>
                      <a:pt x="37" y="45"/>
                    </a:cubicBezTo>
                    <a:cubicBezTo>
                      <a:pt x="38" y="45"/>
                      <a:pt x="38" y="45"/>
                      <a:pt x="38" y="45"/>
                    </a:cubicBezTo>
                    <a:cubicBezTo>
                      <a:pt x="38" y="45"/>
                      <a:pt x="38" y="45"/>
                      <a:pt x="38" y="45"/>
                    </a:cubicBezTo>
                    <a:cubicBezTo>
                      <a:pt x="38" y="45"/>
                      <a:pt x="38" y="45"/>
                      <a:pt x="38" y="45"/>
                    </a:cubicBezTo>
                    <a:cubicBezTo>
                      <a:pt x="39" y="46"/>
                      <a:pt x="39" y="46"/>
                      <a:pt x="39" y="46"/>
                    </a:cubicBezTo>
                    <a:cubicBezTo>
                      <a:pt x="40" y="46"/>
                      <a:pt x="40" y="46"/>
                      <a:pt x="40" y="46"/>
                    </a:cubicBezTo>
                    <a:cubicBezTo>
                      <a:pt x="40" y="46"/>
                      <a:pt x="40" y="46"/>
                      <a:pt x="40" y="46"/>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3" y="47"/>
                      <a:pt x="43" y="47"/>
                      <a:pt x="43" y="47"/>
                    </a:cubicBezTo>
                    <a:cubicBezTo>
                      <a:pt x="43" y="47"/>
                      <a:pt x="43" y="47"/>
                      <a:pt x="43" y="47"/>
                    </a:cubicBezTo>
                    <a:cubicBezTo>
                      <a:pt x="43" y="47"/>
                      <a:pt x="43" y="47"/>
                      <a:pt x="43" y="47"/>
                    </a:cubicBezTo>
                    <a:cubicBezTo>
                      <a:pt x="43" y="47"/>
                      <a:pt x="43" y="47"/>
                      <a:pt x="43" y="47"/>
                    </a:cubicBezTo>
                    <a:cubicBezTo>
                      <a:pt x="43" y="48"/>
                      <a:pt x="43" y="48"/>
                      <a:pt x="43" y="48"/>
                    </a:cubicBezTo>
                    <a:cubicBezTo>
                      <a:pt x="44" y="48"/>
                      <a:pt x="44" y="48"/>
                      <a:pt x="44" y="48"/>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6" y="49"/>
                      <a:pt x="46" y="49"/>
                    </a:cubicBezTo>
                    <a:cubicBezTo>
                      <a:pt x="47" y="50"/>
                      <a:pt x="47" y="50"/>
                      <a:pt x="47" y="50"/>
                    </a:cubicBezTo>
                    <a:cubicBezTo>
                      <a:pt x="47" y="50"/>
                      <a:pt x="47" y="50"/>
                      <a:pt x="47" y="50"/>
                    </a:cubicBezTo>
                    <a:cubicBezTo>
                      <a:pt x="49" y="51"/>
                      <a:pt x="49" y="51"/>
                      <a:pt x="49" y="51"/>
                    </a:cubicBezTo>
                    <a:cubicBezTo>
                      <a:pt x="49" y="51"/>
                      <a:pt x="49" y="51"/>
                      <a:pt x="49" y="51"/>
                    </a:cubicBezTo>
                    <a:cubicBezTo>
                      <a:pt x="49" y="51"/>
                      <a:pt x="49" y="51"/>
                      <a:pt x="49" y="51"/>
                    </a:cubicBezTo>
                    <a:cubicBezTo>
                      <a:pt x="49" y="51"/>
                      <a:pt x="49" y="51"/>
                      <a:pt x="49" y="51"/>
                    </a:cubicBezTo>
                    <a:cubicBezTo>
                      <a:pt x="50" y="51"/>
                      <a:pt x="50" y="51"/>
                      <a:pt x="50" y="51"/>
                    </a:cubicBezTo>
                    <a:cubicBezTo>
                      <a:pt x="50" y="51"/>
                      <a:pt x="50" y="51"/>
                      <a:pt x="50" y="51"/>
                    </a:cubicBezTo>
                    <a:cubicBezTo>
                      <a:pt x="50" y="51"/>
                      <a:pt x="50" y="51"/>
                      <a:pt x="50" y="51"/>
                    </a:cubicBezTo>
                    <a:cubicBezTo>
                      <a:pt x="52" y="52"/>
                      <a:pt x="52" y="52"/>
                      <a:pt x="52" y="52"/>
                    </a:cubicBezTo>
                    <a:cubicBezTo>
                      <a:pt x="52" y="51"/>
                      <a:pt x="52" y="51"/>
                      <a:pt x="52" y="51"/>
                    </a:cubicBezTo>
                    <a:cubicBezTo>
                      <a:pt x="52" y="51"/>
                      <a:pt x="52" y="51"/>
                      <a:pt x="52" y="51"/>
                    </a:cubicBezTo>
                    <a:cubicBezTo>
                      <a:pt x="56" y="51"/>
                      <a:pt x="56" y="51"/>
                      <a:pt x="56" y="51"/>
                    </a:cubicBezTo>
                    <a:cubicBezTo>
                      <a:pt x="56" y="28"/>
                      <a:pt x="56" y="28"/>
                      <a:pt x="56" y="28"/>
                    </a:cubicBezTo>
                    <a:cubicBezTo>
                      <a:pt x="55" y="28"/>
                      <a:pt x="55" y="28"/>
                      <a:pt x="55" y="28"/>
                    </a:cubicBezTo>
                    <a:cubicBezTo>
                      <a:pt x="55" y="28"/>
                      <a:pt x="55" y="28"/>
                      <a:pt x="55" y="28"/>
                    </a:cubicBezTo>
                    <a:cubicBezTo>
                      <a:pt x="55" y="25"/>
                      <a:pt x="55" y="25"/>
                      <a:pt x="55" y="25"/>
                    </a:cubicBezTo>
                    <a:cubicBezTo>
                      <a:pt x="55" y="25"/>
                      <a:pt x="55" y="25"/>
                      <a:pt x="55" y="25"/>
                    </a:cubicBezTo>
                    <a:cubicBezTo>
                      <a:pt x="56" y="25"/>
                      <a:pt x="56" y="25"/>
                      <a:pt x="56" y="25"/>
                    </a:cubicBezTo>
                    <a:cubicBezTo>
                      <a:pt x="56" y="22"/>
                      <a:pt x="56" y="22"/>
                      <a:pt x="56" y="22"/>
                    </a:cubicBezTo>
                    <a:cubicBezTo>
                      <a:pt x="55" y="22"/>
                      <a:pt x="55" y="22"/>
                      <a:pt x="55" y="22"/>
                    </a:cubicBezTo>
                    <a:cubicBezTo>
                      <a:pt x="55" y="22"/>
                      <a:pt x="55" y="22"/>
                      <a:pt x="55" y="22"/>
                    </a:cubicBezTo>
                    <a:cubicBezTo>
                      <a:pt x="55" y="21"/>
                      <a:pt x="55" y="21"/>
                      <a:pt x="55" y="21"/>
                    </a:cubicBezTo>
                    <a:cubicBezTo>
                      <a:pt x="55" y="21"/>
                      <a:pt x="55" y="21"/>
                      <a:pt x="55" y="21"/>
                    </a:cubicBezTo>
                    <a:cubicBezTo>
                      <a:pt x="56" y="21"/>
                      <a:pt x="56" y="21"/>
                      <a:pt x="56" y="21"/>
                    </a:cubicBezTo>
                    <a:cubicBezTo>
                      <a:pt x="56" y="16"/>
                      <a:pt x="56" y="16"/>
                      <a:pt x="56" y="16"/>
                    </a:cubicBezTo>
                    <a:cubicBezTo>
                      <a:pt x="55" y="16"/>
                      <a:pt x="55" y="16"/>
                      <a:pt x="55" y="16"/>
                    </a:cubicBezTo>
                    <a:cubicBezTo>
                      <a:pt x="55" y="16"/>
                      <a:pt x="55" y="16"/>
                      <a:pt x="55" y="16"/>
                    </a:cubicBezTo>
                    <a:cubicBezTo>
                      <a:pt x="55" y="16"/>
                      <a:pt x="55" y="16"/>
                      <a:pt x="55" y="16"/>
                    </a:cubicBezTo>
                    <a:cubicBezTo>
                      <a:pt x="55" y="16"/>
                      <a:pt x="55" y="16"/>
                      <a:pt x="55" y="16"/>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4" y="12"/>
                      <a:pt x="54" y="12"/>
                      <a:pt x="54" y="12"/>
                    </a:cubicBezTo>
                    <a:cubicBezTo>
                      <a:pt x="54" y="12"/>
                      <a:pt x="54" y="12"/>
                      <a:pt x="54" y="12"/>
                    </a:cubicBezTo>
                    <a:cubicBezTo>
                      <a:pt x="54" y="12"/>
                      <a:pt x="54" y="12"/>
                      <a:pt x="54" y="12"/>
                    </a:cubicBezTo>
                    <a:cubicBezTo>
                      <a:pt x="54" y="12"/>
                      <a:pt x="54" y="12"/>
                      <a:pt x="54"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6" y="7"/>
                      <a:pt x="56" y="7"/>
                      <a:pt x="56" y="7"/>
                    </a:cubicBezTo>
                    <a:cubicBezTo>
                      <a:pt x="56" y="7"/>
                      <a:pt x="56" y="7"/>
                      <a:pt x="56" y="7"/>
                    </a:cubicBezTo>
                    <a:cubicBezTo>
                      <a:pt x="56" y="7"/>
                      <a:pt x="56" y="7"/>
                      <a:pt x="56" y="7"/>
                    </a:cubicBezTo>
                    <a:cubicBezTo>
                      <a:pt x="56" y="7"/>
                      <a:pt x="56" y="7"/>
                      <a:pt x="56" y="7"/>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6"/>
                      <a:pt x="56" y="6"/>
                    </a:cubicBezTo>
                    <a:cubicBezTo>
                      <a:pt x="56" y="6"/>
                      <a:pt x="56" y="5"/>
                      <a:pt x="56" y="5"/>
                    </a:cubicBezTo>
                    <a:cubicBezTo>
                      <a:pt x="55" y="5"/>
                      <a:pt x="55" y="5"/>
                      <a:pt x="55" y="5"/>
                    </a:cubicBezTo>
                    <a:cubicBezTo>
                      <a:pt x="55" y="5"/>
                      <a:pt x="55" y="5"/>
                      <a:pt x="54" y="5"/>
                    </a:cubicBezTo>
                    <a:cubicBezTo>
                      <a:pt x="54" y="5"/>
                      <a:pt x="53" y="5"/>
                      <a:pt x="52" y="5"/>
                    </a:cubicBezTo>
                    <a:cubicBezTo>
                      <a:pt x="51" y="4"/>
                      <a:pt x="50" y="4"/>
                      <a:pt x="50" y="4"/>
                    </a:cubicBezTo>
                    <a:cubicBezTo>
                      <a:pt x="49" y="4"/>
                      <a:pt x="49" y="4"/>
                      <a:pt x="49" y="3"/>
                    </a:cubicBezTo>
                    <a:cubicBezTo>
                      <a:pt x="49" y="3"/>
                      <a:pt x="49" y="3"/>
                      <a:pt x="49" y="3"/>
                    </a:cubicBezTo>
                    <a:cubicBezTo>
                      <a:pt x="49" y="2"/>
                      <a:pt x="48" y="2"/>
                      <a:pt x="48" y="2"/>
                    </a:cubicBezTo>
                    <a:cubicBezTo>
                      <a:pt x="47" y="2"/>
                      <a:pt x="47" y="2"/>
                      <a:pt x="46" y="2"/>
                    </a:cubicBezTo>
                    <a:cubicBezTo>
                      <a:pt x="46" y="2"/>
                      <a:pt x="45" y="1"/>
                      <a:pt x="45" y="1"/>
                    </a:cubicBezTo>
                    <a:cubicBezTo>
                      <a:pt x="44" y="1"/>
                      <a:pt x="44" y="2"/>
                      <a:pt x="43" y="2"/>
                    </a:cubicBezTo>
                    <a:cubicBezTo>
                      <a:pt x="42" y="2"/>
                      <a:pt x="41" y="2"/>
                      <a:pt x="40" y="3"/>
                    </a:cubicBezTo>
                    <a:cubicBezTo>
                      <a:pt x="40" y="3"/>
                      <a:pt x="39" y="3"/>
                      <a:pt x="39" y="4"/>
                    </a:cubicBezTo>
                    <a:cubicBezTo>
                      <a:pt x="39" y="4"/>
                      <a:pt x="38" y="4"/>
                      <a:pt x="38" y="5"/>
                    </a:cubicBezTo>
                    <a:cubicBezTo>
                      <a:pt x="37" y="5"/>
                      <a:pt x="38" y="6"/>
                      <a:pt x="38" y="7"/>
                    </a:cubicBezTo>
                    <a:cubicBezTo>
                      <a:pt x="38" y="7"/>
                      <a:pt x="38" y="8"/>
                      <a:pt x="38" y="8"/>
                    </a:cubicBezTo>
                    <a:cubicBezTo>
                      <a:pt x="39" y="8"/>
                      <a:pt x="38" y="9"/>
                      <a:pt x="38" y="10"/>
                    </a:cubicBezTo>
                    <a:cubicBezTo>
                      <a:pt x="37" y="11"/>
                      <a:pt x="37" y="11"/>
                      <a:pt x="36" y="12"/>
                    </a:cubicBezTo>
                    <a:cubicBezTo>
                      <a:pt x="35" y="12"/>
                      <a:pt x="35" y="12"/>
                      <a:pt x="34" y="12"/>
                    </a:cubicBezTo>
                    <a:cubicBezTo>
                      <a:pt x="34" y="12"/>
                      <a:pt x="34" y="12"/>
                      <a:pt x="34" y="11"/>
                    </a:cubicBezTo>
                    <a:cubicBezTo>
                      <a:pt x="33" y="11"/>
                      <a:pt x="32" y="10"/>
                      <a:pt x="31" y="9"/>
                    </a:cubicBezTo>
                    <a:cubicBezTo>
                      <a:pt x="30" y="9"/>
                      <a:pt x="28" y="8"/>
                      <a:pt x="26" y="8"/>
                    </a:cubicBezTo>
                    <a:cubicBezTo>
                      <a:pt x="25" y="8"/>
                      <a:pt x="24" y="8"/>
                      <a:pt x="24" y="8"/>
                    </a:cubicBezTo>
                    <a:cubicBezTo>
                      <a:pt x="23" y="7"/>
                      <a:pt x="22" y="7"/>
                      <a:pt x="22" y="6"/>
                    </a:cubicBezTo>
                    <a:cubicBezTo>
                      <a:pt x="22" y="6"/>
                      <a:pt x="21" y="6"/>
                      <a:pt x="21" y="5"/>
                    </a:cubicBezTo>
                    <a:cubicBezTo>
                      <a:pt x="21" y="5"/>
                      <a:pt x="21" y="4"/>
                      <a:pt x="21" y="3"/>
                    </a:cubicBezTo>
                    <a:cubicBezTo>
                      <a:pt x="20" y="3"/>
                      <a:pt x="20" y="3"/>
                      <a:pt x="20" y="3"/>
                    </a:cubicBezTo>
                    <a:cubicBezTo>
                      <a:pt x="19" y="3"/>
                      <a:pt x="18" y="3"/>
                      <a:pt x="17" y="2"/>
                    </a:cubicBezTo>
                    <a:cubicBezTo>
                      <a:pt x="16" y="2"/>
                      <a:pt x="14" y="2"/>
                      <a:pt x="13" y="2"/>
                    </a:cubicBezTo>
                    <a:cubicBezTo>
                      <a:pt x="13" y="2"/>
                      <a:pt x="12" y="2"/>
                      <a:pt x="11" y="2"/>
                    </a:cubicBezTo>
                    <a:cubicBezTo>
                      <a:pt x="10" y="1"/>
                      <a:pt x="9" y="1"/>
                      <a:pt x="8" y="0"/>
                    </a:cubicBezTo>
                    <a:cubicBezTo>
                      <a:pt x="8" y="0"/>
                      <a:pt x="8" y="0"/>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2" name="Freeform 340"/>
              <p:cNvSpPr/>
              <p:nvPr/>
            </p:nvSpPr>
            <p:spPr bwMode="auto">
              <a:xfrm>
                <a:off x="2507" y="1931"/>
                <a:ext cx="192" cy="184"/>
              </a:xfrm>
              <a:custGeom>
                <a:avLst/>
                <a:gdLst>
                  <a:gd name="T0" fmla="*/ 24 w 73"/>
                  <a:gd name="T1" fmla="*/ 10 h 70"/>
                  <a:gd name="T2" fmla="*/ 25 w 73"/>
                  <a:gd name="T3" fmla="*/ 11 h 70"/>
                  <a:gd name="T4" fmla="*/ 25 w 73"/>
                  <a:gd name="T5" fmla="*/ 13 h 70"/>
                  <a:gd name="T6" fmla="*/ 25 w 73"/>
                  <a:gd name="T7" fmla="*/ 16 h 70"/>
                  <a:gd name="T8" fmla="*/ 26 w 73"/>
                  <a:gd name="T9" fmla="*/ 18 h 70"/>
                  <a:gd name="T10" fmla="*/ 26 w 73"/>
                  <a:gd name="T11" fmla="*/ 21 h 70"/>
                  <a:gd name="T12" fmla="*/ 20 w 73"/>
                  <a:gd name="T13" fmla="*/ 21 h 70"/>
                  <a:gd name="T14" fmla="*/ 19 w 73"/>
                  <a:gd name="T15" fmla="*/ 22 h 70"/>
                  <a:gd name="T16" fmla="*/ 18 w 73"/>
                  <a:gd name="T17" fmla="*/ 24 h 70"/>
                  <a:gd name="T18" fmla="*/ 17 w 73"/>
                  <a:gd name="T19" fmla="*/ 26 h 70"/>
                  <a:gd name="T20" fmla="*/ 14 w 73"/>
                  <a:gd name="T21" fmla="*/ 28 h 70"/>
                  <a:gd name="T22" fmla="*/ 12 w 73"/>
                  <a:gd name="T23" fmla="*/ 30 h 70"/>
                  <a:gd name="T24" fmla="*/ 8 w 73"/>
                  <a:gd name="T25" fmla="*/ 31 h 70"/>
                  <a:gd name="T26" fmla="*/ 5 w 73"/>
                  <a:gd name="T27" fmla="*/ 31 h 70"/>
                  <a:gd name="T28" fmla="*/ 2 w 73"/>
                  <a:gd name="T29" fmla="*/ 32 h 70"/>
                  <a:gd name="T30" fmla="*/ 0 w 73"/>
                  <a:gd name="T31" fmla="*/ 34 h 70"/>
                  <a:gd name="T32" fmla="*/ 1 w 73"/>
                  <a:gd name="T33" fmla="*/ 40 h 70"/>
                  <a:gd name="T34" fmla="*/ 4 w 73"/>
                  <a:gd name="T35" fmla="*/ 42 h 70"/>
                  <a:gd name="T36" fmla="*/ 7 w 73"/>
                  <a:gd name="T37" fmla="*/ 44 h 70"/>
                  <a:gd name="T38" fmla="*/ 9 w 73"/>
                  <a:gd name="T39" fmla="*/ 45 h 70"/>
                  <a:gd name="T40" fmla="*/ 13 w 73"/>
                  <a:gd name="T41" fmla="*/ 48 h 70"/>
                  <a:gd name="T42" fmla="*/ 16 w 73"/>
                  <a:gd name="T43" fmla="*/ 50 h 70"/>
                  <a:gd name="T44" fmla="*/ 19 w 73"/>
                  <a:gd name="T45" fmla="*/ 52 h 70"/>
                  <a:gd name="T46" fmla="*/ 22 w 73"/>
                  <a:gd name="T47" fmla="*/ 54 h 70"/>
                  <a:gd name="T48" fmla="*/ 25 w 73"/>
                  <a:gd name="T49" fmla="*/ 56 h 70"/>
                  <a:gd name="T50" fmla="*/ 28 w 73"/>
                  <a:gd name="T51" fmla="*/ 58 h 70"/>
                  <a:gd name="T52" fmla="*/ 31 w 73"/>
                  <a:gd name="T53" fmla="*/ 60 h 70"/>
                  <a:gd name="T54" fmla="*/ 34 w 73"/>
                  <a:gd name="T55" fmla="*/ 62 h 70"/>
                  <a:gd name="T56" fmla="*/ 36 w 73"/>
                  <a:gd name="T57" fmla="*/ 64 h 70"/>
                  <a:gd name="T58" fmla="*/ 37 w 73"/>
                  <a:gd name="T59" fmla="*/ 66 h 70"/>
                  <a:gd name="T60" fmla="*/ 40 w 73"/>
                  <a:gd name="T61" fmla="*/ 66 h 70"/>
                  <a:gd name="T62" fmla="*/ 42 w 73"/>
                  <a:gd name="T63" fmla="*/ 67 h 70"/>
                  <a:gd name="T64" fmla="*/ 42 w 73"/>
                  <a:gd name="T65" fmla="*/ 70 h 70"/>
                  <a:gd name="T66" fmla="*/ 45 w 73"/>
                  <a:gd name="T67" fmla="*/ 70 h 70"/>
                  <a:gd name="T68" fmla="*/ 50 w 73"/>
                  <a:gd name="T69" fmla="*/ 69 h 70"/>
                  <a:gd name="T70" fmla="*/ 53 w 73"/>
                  <a:gd name="T71" fmla="*/ 67 h 70"/>
                  <a:gd name="T72" fmla="*/ 55 w 73"/>
                  <a:gd name="T73" fmla="*/ 64 h 70"/>
                  <a:gd name="T74" fmla="*/ 58 w 73"/>
                  <a:gd name="T75" fmla="*/ 62 h 70"/>
                  <a:gd name="T76" fmla="*/ 61 w 73"/>
                  <a:gd name="T77" fmla="*/ 61 h 70"/>
                  <a:gd name="T78" fmla="*/ 64 w 73"/>
                  <a:gd name="T79" fmla="*/ 59 h 70"/>
                  <a:gd name="T80" fmla="*/ 67 w 73"/>
                  <a:gd name="T81" fmla="*/ 57 h 70"/>
                  <a:gd name="T82" fmla="*/ 70 w 73"/>
                  <a:gd name="T83" fmla="*/ 55 h 70"/>
                  <a:gd name="T84" fmla="*/ 73 w 73"/>
                  <a:gd name="T85" fmla="*/ 54 h 70"/>
                  <a:gd name="T86" fmla="*/ 71 w 73"/>
                  <a:gd name="T87" fmla="*/ 51 h 70"/>
                  <a:gd name="T88" fmla="*/ 68 w 73"/>
                  <a:gd name="T89" fmla="*/ 50 h 70"/>
                  <a:gd name="T90" fmla="*/ 65 w 73"/>
                  <a:gd name="T91" fmla="*/ 45 h 70"/>
                  <a:gd name="T92" fmla="*/ 66 w 73"/>
                  <a:gd name="T93" fmla="*/ 42 h 70"/>
                  <a:gd name="T94" fmla="*/ 65 w 73"/>
                  <a:gd name="T95" fmla="*/ 39 h 70"/>
                  <a:gd name="T96" fmla="*/ 65 w 73"/>
                  <a:gd name="T97" fmla="*/ 35 h 70"/>
                  <a:gd name="T98" fmla="*/ 64 w 73"/>
                  <a:gd name="T99" fmla="*/ 30 h 70"/>
                  <a:gd name="T100" fmla="*/ 64 w 73"/>
                  <a:gd name="T101" fmla="*/ 25 h 70"/>
                  <a:gd name="T102" fmla="*/ 63 w 73"/>
                  <a:gd name="T103" fmla="*/ 21 h 70"/>
                  <a:gd name="T104" fmla="*/ 60 w 73"/>
                  <a:gd name="T105" fmla="*/ 19 h 70"/>
                  <a:gd name="T106" fmla="*/ 58 w 73"/>
                  <a:gd name="T107" fmla="*/ 16 h 70"/>
                  <a:gd name="T108" fmla="*/ 57 w 73"/>
                  <a:gd name="T109" fmla="*/ 13 h 70"/>
                  <a:gd name="T110" fmla="*/ 59 w 73"/>
                  <a:gd name="T111" fmla="*/ 11 h 70"/>
                  <a:gd name="T112" fmla="*/ 60 w 73"/>
                  <a:gd name="T113" fmla="*/ 9 h 70"/>
                  <a:gd name="T114" fmla="*/ 60 w 73"/>
                  <a:gd name="T115" fmla="*/ 7 h 70"/>
                  <a:gd name="T116" fmla="*/ 60 w 73"/>
                  <a:gd name="T117" fmla="*/ 4 h 70"/>
                  <a:gd name="T118" fmla="*/ 60 w 73"/>
                  <a:gd name="T119" fmla="*/ 3 h 70"/>
                  <a:gd name="T120" fmla="*/ 61 w 73"/>
                  <a:gd name="T121" fmla="*/ 1 h 70"/>
                  <a:gd name="T122" fmla="*/ 29 w 73"/>
                  <a:gd name="T123"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 h="70">
                    <a:moveTo>
                      <a:pt x="23" y="9"/>
                    </a:move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8"/>
                      <a:pt x="25" y="18"/>
                      <a:pt x="25"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7" y="18"/>
                      <a:pt x="27" y="18"/>
                      <a:pt x="27" y="18"/>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3" y="21"/>
                      <a:pt x="23" y="21"/>
                      <a:pt x="23" y="21"/>
                    </a:cubicBezTo>
                    <a:cubicBezTo>
                      <a:pt x="23" y="20"/>
                      <a:pt x="23" y="20"/>
                      <a:pt x="23" y="20"/>
                    </a:cubicBezTo>
                    <a:cubicBezTo>
                      <a:pt x="23" y="21"/>
                      <a:pt x="23" y="21"/>
                      <a:pt x="23" y="21"/>
                    </a:cubicBezTo>
                    <a:cubicBezTo>
                      <a:pt x="23" y="21"/>
                      <a:pt x="23" y="21"/>
                      <a:pt x="23" y="21"/>
                    </a:cubicBezTo>
                    <a:cubicBezTo>
                      <a:pt x="23" y="21"/>
                      <a:pt x="23" y="21"/>
                      <a:pt x="23"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7" y="23"/>
                      <a:pt x="17" y="23"/>
                      <a:pt x="17" y="23"/>
                    </a:cubicBezTo>
                    <a:cubicBezTo>
                      <a:pt x="17" y="23"/>
                      <a:pt x="17" y="23"/>
                      <a:pt x="17" y="23"/>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7"/>
                      <a:pt x="17" y="27"/>
                      <a:pt x="17" y="27"/>
                    </a:cubicBezTo>
                    <a:cubicBezTo>
                      <a:pt x="17" y="27"/>
                      <a:pt x="17" y="27"/>
                      <a:pt x="17" y="27"/>
                    </a:cubicBezTo>
                    <a:cubicBezTo>
                      <a:pt x="17" y="27"/>
                      <a:pt x="17" y="27"/>
                      <a:pt x="17" y="27"/>
                    </a:cubicBezTo>
                    <a:cubicBezTo>
                      <a:pt x="16" y="27"/>
                      <a:pt x="16" y="27"/>
                      <a:pt x="16" y="27"/>
                    </a:cubicBez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1" y="31"/>
                    </a:cubicBezTo>
                    <a:cubicBezTo>
                      <a:pt x="11" y="31"/>
                      <a:pt x="11" y="31"/>
                      <a:pt x="11" y="31"/>
                    </a:cubicBezTo>
                    <a:cubicBezTo>
                      <a:pt x="11" y="31"/>
                      <a:pt x="11" y="31"/>
                      <a:pt x="11"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8" y="31"/>
                      <a:pt x="8" y="31"/>
                      <a:pt x="8" y="31"/>
                    </a:cubicBezTo>
                    <a:cubicBezTo>
                      <a:pt x="8" y="31"/>
                      <a:pt x="8" y="31"/>
                      <a:pt x="8" y="31"/>
                    </a:cubicBezTo>
                    <a:cubicBezTo>
                      <a:pt x="8" y="31"/>
                      <a:pt x="8" y="31"/>
                      <a:pt x="8"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4"/>
                      <a:pt x="0" y="34"/>
                      <a:pt x="0" y="34"/>
                    </a:cubicBezTo>
                    <a:cubicBezTo>
                      <a:pt x="0" y="39"/>
                      <a:pt x="0" y="39"/>
                      <a:pt x="0" y="39"/>
                    </a:cubicBezTo>
                    <a:cubicBezTo>
                      <a:pt x="0" y="39"/>
                      <a:pt x="0" y="39"/>
                      <a:pt x="0" y="39"/>
                    </a:cubicBezTo>
                    <a:cubicBezTo>
                      <a:pt x="0" y="39"/>
                      <a:pt x="0" y="39"/>
                      <a:pt x="0" y="39"/>
                    </a:cubicBezTo>
                    <a:cubicBezTo>
                      <a:pt x="0" y="39"/>
                      <a:pt x="0" y="39"/>
                      <a:pt x="0" y="39"/>
                    </a:cubicBezTo>
                    <a:cubicBezTo>
                      <a:pt x="0" y="39"/>
                      <a:pt x="0" y="39"/>
                      <a:pt x="0" y="39"/>
                    </a:cubicBezTo>
                    <a:cubicBezTo>
                      <a:pt x="0" y="40"/>
                      <a:pt x="0" y="40"/>
                      <a:pt x="0" y="40"/>
                    </a:cubicBezTo>
                    <a:cubicBezTo>
                      <a:pt x="0" y="40"/>
                      <a:pt x="0" y="40"/>
                      <a:pt x="0" y="40"/>
                    </a:cubicBezTo>
                    <a:cubicBezTo>
                      <a:pt x="0" y="40"/>
                      <a:pt x="0" y="40"/>
                      <a:pt x="0"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1" y="40"/>
                      <a:pt x="1" y="40"/>
                      <a:pt x="1" y="40"/>
                    </a:cubicBezTo>
                    <a:cubicBezTo>
                      <a:pt x="2" y="40"/>
                      <a:pt x="2" y="40"/>
                      <a:pt x="2" y="40"/>
                    </a:cubicBezTo>
                    <a:cubicBezTo>
                      <a:pt x="2" y="40"/>
                      <a:pt x="2" y="40"/>
                      <a:pt x="2" y="40"/>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1"/>
                      <a:pt x="3" y="41"/>
                      <a:pt x="3" y="41"/>
                    </a:cubicBezTo>
                    <a:cubicBezTo>
                      <a:pt x="3" y="42"/>
                      <a:pt x="3" y="42"/>
                      <a:pt x="3"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5"/>
                      <a:pt x="9" y="45"/>
                      <a:pt x="9" y="45"/>
                    </a:cubicBezTo>
                    <a:cubicBezTo>
                      <a:pt x="9" y="46"/>
                      <a:pt x="9" y="46"/>
                      <a:pt x="9"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7"/>
                      <a:pt x="11" y="47"/>
                      <a:pt x="11" y="47"/>
                    </a:cubicBezTo>
                    <a:cubicBezTo>
                      <a:pt x="11" y="47"/>
                      <a:pt x="11" y="47"/>
                      <a:pt x="11" y="47"/>
                    </a:cubicBezTo>
                    <a:cubicBezTo>
                      <a:pt x="11" y="47"/>
                      <a:pt x="11" y="47"/>
                      <a:pt x="11"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2" y="47"/>
                      <a:pt x="12" y="47"/>
                      <a:pt x="12" y="47"/>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3" y="48"/>
                      <a:pt x="13" y="48"/>
                      <a:pt x="13" y="48"/>
                    </a:cubicBezTo>
                    <a:cubicBezTo>
                      <a:pt x="14" y="48"/>
                      <a:pt x="14" y="48"/>
                      <a:pt x="14" y="48"/>
                    </a:cubicBezTo>
                    <a:cubicBezTo>
                      <a:pt x="14" y="48"/>
                      <a:pt x="14" y="48"/>
                      <a:pt x="14" y="48"/>
                    </a:cubicBezTo>
                    <a:cubicBezTo>
                      <a:pt x="14" y="48"/>
                      <a:pt x="14" y="48"/>
                      <a:pt x="14" y="48"/>
                    </a:cubicBezTo>
                    <a:cubicBezTo>
                      <a:pt x="14" y="48"/>
                      <a:pt x="14" y="48"/>
                      <a:pt x="14" y="48"/>
                    </a:cubicBezTo>
                    <a:cubicBezTo>
                      <a:pt x="14" y="48"/>
                      <a:pt x="14" y="48"/>
                      <a:pt x="14" y="48"/>
                    </a:cubicBezTo>
                    <a:cubicBezTo>
                      <a:pt x="14" y="49"/>
                      <a:pt x="14" y="49"/>
                      <a:pt x="14" y="49"/>
                    </a:cubicBezTo>
                    <a:cubicBezTo>
                      <a:pt x="14" y="49"/>
                      <a:pt x="14" y="49"/>
                      <a:pt x="14" y="49"/>
                    </a:cubicBezTo>
                    <a:cubicBezTo>
                      <a:pt x="14" y="49"/>
                      <a:pt x="14" y="49"/>
                      <a:pt x="14" y="49"/>
                    </a:cubicBezTo>
                    <a:cubicBezTo>
                      <a:pt x="14" y="49"/>
                      <a:pt x="14" y="49"/>
                      <a:pt x="14"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6" y="50"/>
                      <a:pt x="16" y="50"/>
                      <a:pt x="16" y="50"/>
                    </a:cubicBez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1"/>
                      <a:pt x="18" y="51"/>
                      <a:pt x="18" y="51"/>
                    </a:cubicBezTo>
                    <a:cubicBezTo>
                      <a:pt x="18" y="52"/>
                      <a:pt x="18" y="52"/>
                      <a:pt x="18"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20" y="52"/>
                      <a:pt x="20" y="52"/>
                      <a:pt x="20" y="52"/>
                    </a:cubicBezTo>
                    <a:cubicBezTo>
                      <a:pt x="20" y="52"/>
                      <a:pt x="20" y="52"/>
                      <a:pt x="20" y="52"/>
                    </a:cubicBezTo>
                    <a:cubicBezTo>
                      <a:pt x="20" y="52"/>
                      <a:pt x="20" y="52"/>
                      <a:pt x="20" y="52"/>
                    </a:cubicBezTo>
                    <a:cubicBezTo>
                      <a:pt x="20" y="52"/>
                      <a:pt x="20" y="52"/>
                      <a:pt x="20" y="52"/>
                    </a:cubicBezTo>
                    <a:cubicBezTo>
                      <a:pt x="20" y="52"/>
                      <a:pt x="20" y="52"/>
                      <a:pt x="20" y="52"/>
                    </a:cubicBezTo>
                    <a:cubicBezTo>
                      <a:pt x="20" y="53"/>
                      <a:pt x="20" y="53"/>
                      <a:pt x="20" y="53"/>
                    </a:cubicBezTo>
                    <a:cubicBezTo>
                      <a:pt x="20" y="53"/>
                      <a:pt x="20" y="53"/>
                      <a:pt x="20" y="53"/>
                    </a:cubicBezTo>
                    <a:cubicBezTo>
                      <a:pt x="20" y="53"/>
                      <a:pt x="20" y="53"/>
                      <a:pt x="20" y="53"/>
                    </a:cubicBezTo>
                    <a:cubicBezTo>
                      <a:pt x="20" y="53"/>
                      <a:pt x="20" y="53"/>
                      <a:pt x="20" y="53"/>
                    </a:cubicBezTo>
                    <a:cubicBezTo>
                      <a:pt x="20" y="53"/>
                      <a:pt x="20" y="53"/>
                      <a:pt x="20"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1" y="53"/>
                      <a:pt x="21" y="53"/>
                      <a:pt x="21"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3" y="54"/>
                      <a:pt x="23" y="54"/>
                      <a:pt x="23" y="54"/>
                    </a:cubicBezTo>
                    <a:cubicBezTo>
                      <a:pt x="23" y="54"/>
                      <a:pt x="23" y="54"/>
                      <a:pt x="23" y="54"/>
                    </a:cubicBezTo>
                    <a:cubicBezTo>
                      <a:pt x="23" y="54"/>
                      <a:pt x="23" y="54"/>
                      <a:pt x="23" y="54"/>
                    </a:cubicBezTo>
                    <a:cubicBezTo>
                      <a:pt x="23" y="54"/>
                      <a:pt x="23" y="54"/>
                      <a:pt x="23" y="54"/>
                    </a:cubicBezTo>
                    <a:cubicBezTo>
                      <a:pt x="23" y="55"/>
                      <a:pt x="23" y="55"/>
                      <a:pt x="23" y="55"/>
                    </a:cubicBezTo>
                    <a:cubicBezTo>
                      <a:pt x="23" y="55"/>
                      <a:pt x="23" y="55"/>
                      <a:pt x="23" y="55"/>
                    </a:cubicBezTo>
                    <a:cubicBezTo>
                      <a:pt x="23" y="55"/>
                      <a:pt x="23" y="55"/>
                      <a:pt x="23" y="55"/>
                    </a:cubicBezTo>
                    <a:cubicBezTo>
                      <a:pt x="23" y="55"/>
                      <a:pt x="23" y="55"/>
                      <a:pt x="23" y="55"/>
                    </a:cubicBezTo>
                    <a:cubicBezTo>
                      <a:pt x="23" y="55"/>
                      <a:pt x="23" y="55"/>
                      <a:pt x="23"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5"/>
                      <a:pt x="24" y="55"/>
                      <a:pt x="24" y="55"/>
                    </a:cubicBezTo>
                    <a:cubicBezTo>
                      <a:pt x="24" y="56"/>
                      <a:pt x="24" y="56"/>
                      <a:pt x="24" y="56"/>
                    </a:cubicBezTo>
                    <a:cubicBezTo>
                      <a:pt x="24" y="56"/>
                      <a:pt x="24" y="56"/>
                      <a:pt x="24"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5" y="56"/>
                      <a:pt x="25" y="56"/>
                      <a:pt x="25" y="56"/>
                    </a:cubicBezTo>
                    <a:cubicBezTo>
                      <a:pt x="26" y="56"/>
                      <a:pt x="26" y="56"/>
                      <a:pt x="26" y="56"/>
                    </a:cubicBezTo>
                    <a:cubicBezTo>
                      <a:pt x="26" y="56"/>
                      <a:pt x="26" y="56"/>
                      <a:pt x="26" y="56"/>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7"/>
                      <a:pt x="27" y="57"/>
                      <a:pt x="27" y="57"/>
                    </a:cubicBezTo>
                    <a:cubicBezTo>
                      <a:pt x="27" y="58"/>
                      <a:pt x="27" y="58"/>
                      <a:pt x="27" y="58"/>
                    </a:cubicBezTo>
                    <a:cubicBezTo>
                      <a:pt x="27" y="58"/>
                      <a:pt x="27" y="58"/>
                      <a:pt x="27"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8" y="58"/>
                      <a:pt x="28" y="58"/>
                      <a:pt x="28" y="58"/>
                    </a:cubicBezTo>
                    <a:cubicBezTo>
                      <a:pt x="29" y="58"/>
                      <a:pt x="29" y="58"/>
                      <a:pt x="29" y="58"/>
                    </a:cubicBezTo>
                    <a:cubicBezTo>
                      <a:pt x="29" y="58"/>
                      <a:pt x="29" y="58"/>
                      <a:pt x="29" y="58"/>
                    </a:cubicBezTo>
                    <a:cubicBezTo>
                      <a:pt x="29" y="58"/>
                      <a:pt x="29" y="58"/>
                      <a:pt x="29" y="58"/>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59"/>
                      <a:pt x="30" y="59"/>
                      <a:pt x="30" y="59"/>
                    </a:cubicBezTo>
                    <a:cubicBezTo>
                      <a:pt x="30" y="60"/>
                      <a:pt x="30" y="60"/>
                      <a:pt x="30" y="60"/>
                    </a:cubicBezTo>
                    <a:cubicBezTo>
                      <a:pt x="30" y="60"/>
                      <a:pt x="30" y="60"/>
                      <a:pt x="30" y="60"/>
                    </a:cubicBezTo>
                    <a:cubicBezTo>
                      <a:pt x="30" y="60"/>
                      <a:pt x="30" y="60"/>
                      <a:pt x="30"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1" y="60"/>
                      <a:pt x="31" y="60"/>
                      <a:pt x="31" y="60"/>
                    </a:cubicBezTo>
                    <a:cubicBezTo>
                      <a:pt x="32" y="60"/>
                      <a:pt x="32" y="60"/>
                      <a:pt x="32" y="60"/>
                    </a:cubicBezTo>
                    <a:cubicBezTo>
                      <a:pt x="32" y="60"/>
                      <a:pt x="32" y="60"/>
                      <a:pt x="32" y="60"/>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2" y="61"/>
                      <a:pt x="32" y="61"/>
                      <a:pt x="32"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1"/>
                      <a:pt x="33" y="61"/>
                      <a:pt x="33" y="61"/>
                    </a:cubicBezTo>
                    <a:cubicBezTo>
                      <a:pt x="33" y="62"/>
                      <a:pt x="33" y="62"/>
                      <a:pt x="33" y="62"/>
                    </a:cubicBezTo>
                    <a:cubicBezTo>
                      <a:pt x="33" y="62"/>
                      <a:pt x="33" y="62"/>
                      <a:pt x="33"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4" y="62"/>
                      <a:pt x="34" y="62"/>
                      <a:pt x="34"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4"/>
                      <a:pt x="36" y="64"/>
                      <a:pt x="36" y="64"/>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5"/>
                      <a:pt x="37" y="65"/>
                      <a:pt x="37" y="65"/>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7" y="66"/>
                      <a:pt x="37" y="66"/>
                      <a:pt x="37"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6"/>
                      <a:pt x="38" y="66"/>
                      <a:pt x="38" y="66"/>
                    </a:cubicBezTo>
                    <a:cubicBezTo>
                      <a:pt x="38" y="65"/>
                      <a:pt x="38" y="65"/>
                      <a:pt x="38" y="65"/>
                    </a:cubicBezTo>
                    <a:cubicBezTo>
                      <a:pt x="38" y="65"/>
                      <a:pt x="38" y="65"/>
                      <a:pt x="38" y="65"/>
                    </a:cubicBezTo>
                    <a:cubicBezTo>
                      <a:pt x="38" y="66"/>
                      <a:pt x="38" y="66"/>
                      <a:pt x="38"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39" y="66"/>
                      <a:pt x="39" y="66"/>
                      <a:pt x="39"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6"/>
                      <a:pt x="40" y="66"/>
                      <a:pt x="40" y="66"/>
                    </a:cubicBezTo>
                    <a:cubicBezTo>
                      <a:pt x="40" y="67"/>
                      <a:pt x="40" y="67"/>
                      <a:pt x="40" y="67"/>
                    </a:cubicBezTo>
                    <a:cubicBezTo>
                      <a:pt x="40" y="67"/>
                      <a:pt x="40" y="67"/>
                      <a:pt x="40" y="67"/>
                    </a:cubicBezTo>
                    <a:cubicBezTo>
                      <a:pt x="40" y="67"/>
                      <a:pt x="40" y="67"/>
                      <a:pt x="40" y="67"/>
                    </a:cubicBezTo>
                    <a:cubicBezTo>
                      <a:pt x="40" y="67"/>
                      <a:pt x="40" y="67"/>
                      <a:pt x="40"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1" y="67"/>
                      <a:pt x="41" y="67"/>
                      <a:pt x="41"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7"/>
                      <a:pt x="42" y="67"/>
                      <a:pt x="42" y="67"/>
                    </a:cubicBezTo>
                    <a:cubicBezTo>
                      <a:pt x="42" y="68"/>
                      <a:pt x="42" y="68"/>
                      <a:pt x="42" y="68"/>
                    </a:cubicBezTo>
                    <a:cubicBezTo>
                      <a:pt x="42" y="68"/>
                      <a:pt x="42" y="68"/>
                      <a:pt x="42" y="68"/>
                    </a:cubicBezTo>
                    <a:cubicBezTo>
                      <a:pt x="42" y="68"/>
                      <a:pt x="42" y="68"/>
                      <a:pt x="42" y="68"/>
                    </a:cubicBezTo>
                    <a:cubicBezTo>
                      <a:pt x="42" y="68"/>
                      <a:pt x="42" y="68"/>
                      <a:pt x="42" y="68"/>
                    </a:cubicBezTo>
                    <a:cubicBezTo>
                      <a:pt x="42" y="68"/>
                      <a:pt x="42" y="68"/>
                      <a:pt x="42" y="68"/>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69"/>
                      <a:pt x="42" y="69"/>
                      <a:pt x="42" y="69"/>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2" y="70"/>
                      <a:pt x="42" y="70"/>
                      <a:pt x="42"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3" y="70"/>
                      <a:pt x="43" y="70"/>
                      <a:pt x="43"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6" y="70"/>
                      <a:pt x="46" y="70"/>
                      <a:pt x="46" y="70"/>
                    </a:cubicBezTo>
                    <a:cubicBezTo>
                      <a:pt x="47" y="70"/>
                      <a:pt x="47" y="70"/>
                      <a:pt x="47" y="70"/>
                    </a:cubicBezTo>
                    <a:cubicBezTo>
                      <a:pt x="47" y="70"/>
                      <a:pt x="47" y="70"/>
                      <a:pt x="47" y="70"/>
                    </a:cubicBezTo>
                    <a:cubicBezTo>
                      <a:pt x="47" y="69"/>
                      <a:pt x="47" y="69"/>
                      <a:pt x="47" y="69"/>
                    </a:cubicBezTo>
                    <a:cubicBezTo>
                      <a:pt x="47" y="69"/>
                      <a:pt x="47" y="69"/>
                      <a:pt x="47"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8" y="69"/>
                      <a:pt x="48" y="69"/>
                      <a:pt x="48"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49" y="69"/>
                      <a:pt x="49" y="69"/>
                      <a:pt x="49" y="69"/>
                    </a:cubicBezTo>
                    <a:cubicBezTo>
                      <a:pt x="50" y="69"/>
                      <a:pt x="50" y="69"/>
                      <a:pt x="50" y="69"/>
                    </a:cubicBezTo>
                    <a:cubicBezTo>
                      <a:pt x="50" y="69"/>
                      <a:pt x="50" y="69"/>
                      <a:pt x="50" y="69"/>
                    </a:cubicBezTo>
                    <a:cubicBezTo>
                      <a:pt x="50" y="69"/>
                      <a:pt x="50" y="69"/>
                      <a:pt x="50" y="69"/>
                    </a:cubicBezTo>
                    <a:cubicBezTo>
                      <a:pt x="50" y="69"/>
                      <a:pt x="50" y="69"/>
                      <a:pt x="50" y="69"/>
                    </a:cubicBezTo>
                    <a:cubicBezTo>
                      <a:pt x="50" y="69"/>
                      <a:pt x="50" y="69"/>
                      <a:pt x="50"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9"/>
                      <a:pt x="51" y="69"/>
                      <a:pt x="51" y="69"/>
                    </a:cubicBezTo>
                    <a:cubicBezTo>
                      <a:pt x="51" y="68"/>
                      <a:pt x="51" y="68"/>
                      <a:pt x="51"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8"/>
                      <a:pt x="52" y="68"/>
                      <a:pt x="52" y="68"/>
                    </a:cubicBezTo>
                    <a:cubicBezTo>
                      <a:pt x="52" y="67"/>
                      <a:pt x="52" y="67"/>
                      <a:pt x="52" y="67"/>
                    </a:cubicBezTo>
                    <a:cubicBezTo>
                      <a:pt x="52" y="67"/>
                      <a:pt x="52" y="67"/>
                      <a:pt x="52"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3" y="67"/>
                      <a:pt x="53" y="67"/>
                      <a:pt x="53" y="67"/>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4" y="66"/>
                      <a:pt x="54" y="66"/>
                      <a:pt x="54" y="66"/>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4"/>
                      <a:pt x="56" y="64"/>
                      <a:pt x="56" y="64"/>
                    </a:cubicBezTo>
                    <a:cubicBezTo>
                      <a:pt x="56" y="63"/>
                      <a:pt x="56" y="63"/>
                      <a:pt x="56" y="63"/>
                    </a:cubicBezTo>
                    <a:cubicBezTo>
                      <a:pt x="56" y="63"/>
                      <a:pt x="56" y="63"/>
                      <a:pt x="56"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7" y="63"/>
                      <a:pt x="57" y="63"/>
                      <a:pt x="57" y="63"/>
                    </a:cubicBezTo>
                    <a:cubicBezTo>
                      <a:pt x="58" y="63"/>
                      <a:pt x="58" y="63"/>
                      <a:pt x="58" y="63"/>
                    </a:cubicBezTo>
                    <a:cubicBezTo>
                      <a:pt x="58" y="63"/>
                      <a:pt x="58" y="63"/>
                      <a:pt x="58" y="63"/>
                    </a:cubicBezTo>
                    <a:cubicBezTo>
                      <a:pt x="58" y="63"/>
                      <a:pt x="58" y="63"/>
                      <a:pt x="58" y="63"/>
                    </a:cubicBezTo>
                    <a:cubicBezTo>
                      <a:pt x="58" y="62"/>
                      <a:pt x="58" y="62"/>
                      <a:pt x="58" y="62"/>
                    </a:cubicBezTo>
                    <a:cubicBezTo>
                      <a:pt x="58" y="62"/>
                      <a:pt x="58" y="62"/>
                      <a:pt x="58" y="62"/>
                    </a:cubicBezTo>
                    <a:cubicBezTo>
                      <a:pt x="58" y="62"/>
                      <a:pt x="58" y="62"/>
                      <a:pt x="58" y="62"/>
                    </a:cubicBezTo>
                    <a:cubicBezTo>
                      <a:pt x="58" y="62"/>
                      <a:pt x="58" y="62"/>
                      <a:pt x="58"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59" y="62"/>
                      <a:pt x="59" y="62"/>
                      <a:pt x="59" y="62"/>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0" y="61"/>
                      <a:pt x="60" y="61"/>
                      <a:pt x="60"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1"/>
                      <a:pt x="61" y="61"/>
                      <a:pt x="61" y="61"/>
                    </a:cubicBezTo>
                    <a:cubicBezTo>
                      <a:pt x="61" y="60"/>
                      <a:pt x="61" y="60"/>
                      <a:pt x="61"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2" y="60"/>
                      <a:pt x="62" y="60"/>
                      <a:pt x="62" y="60"/>
                    </a:cubicBezTo>
                    <a:cubicBezTo>
                      <a:pt x="63" y="60"/>
                      <a:pt x="63" y="60"/>
                      <a:pt x="63" y="60"/>
                    </a:cubicBezTo>
                    <a:cubicBezTo>
                      <a:pt x="63" y="60"/>
                      <a:pt x="63" y="60"/>
                      <a:pt x="63" y="60"/>
                    </a:cubicBezTo>
                    <a:cubicBezTo>
                      <a:pt x="63" y="60"/>
                      <a:pt x="63" y="60"/>
                      <a:pt x="63" y="60"/>
                    </a:cubicBezTo>
                    <a:cubicBezTo>
                      <a:pt x="63" y="60"/>
                      <a:pt x="63" y="60"/>
                      <a:pt x="63" y="60"/>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3" y="59"/>
                      <a:pt x="63" y="59"/>
                      <a:pt x="63"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5" y="58"/>
                      <a:pt x="65" y="58"/>
                      <a:pt x="65"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7"/>
                      <a:pt x="66" y="57"/>
                      <a:pt x="66" y="57"/>
                    </a:cubicBezTo>
                    <a:cubicBezTo>
                      <a:pt x="66" y="57"/>
                      <a:pt x="66" y="57"/>
                      <a:pt x="66"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7" y="57"/>
                      <a:pt x="67" y="57"/>
                      <a:pt x="67" y="57"/>
                    </a:cubicBezTo>
                    <a:cubicBezTo>
                      <a:pt x="68" y="57"/>
                      <a:pt x="68" y="57"/>
                      <a:pt x="68" y="57"/>
                    </a:cubicBezTo>
                    <a:cubicBezTo>
                      <a:pt x="68" y="57"/>
                      <a:pt x="68" y="57"/>
                      <a:pt x="68" y="57"/>
                    </a:cubicBezTo>
                    <a:cubicBezTo>
                      <a:pt x="68" y="57"/>
                      <a:pt x="68" y="57"/>
                      <a:pt x="68" y="57"/>
                    </a:cubicBezTo>
                    <a:cubicBezTo>
                      <a:pt x="68" y="57"/>
                      <a:pt x="68" y="57"/>
                      <a:pt x="68" y="57"/>
                    </a:cubicBezTo>
                    <a:cubicBezTo>
                      <a:pt x="68" y="56"/>
                      <a:pt x="68" y="56"/>
                      <a:pt x="68" y="56"/>
                    </a:cubicBezTo>
                    <a:cubicBezTo>
                      <a:pt x="68" y="56"/>
                      <a:pt x="68" y="56"/>
                      <a:pt x="68" y="56"/>
                    </a:cubicBezTo>
                    <a:cubicBezTo>
                      <a:pt x="68" y="56"/>
                      <a:pt x="68" y="56"/>
                      <a:pt x="68" y="56"/>
                    </a:cubicBezTo>
                    <a:cubicBezTo>
                      <a:pt x="68" y="56"/>
                      <a:pt x="68" y="56"/>
                      <a:pt x="68" y="56"/>
                    </a:cubicBezTo>
                    <a:cubicBezTo>
                      <a:pt x="68" y="56"/>
                      <a:pt x="68" y="56"/>
                      <a:pt x="68"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69" y="56"/>
                      <a:pt x="69" y="56"/>
                      <a:pt x="69" y="56"/>
                    </a:cubicBezTo>
                    <a:cubicBezTo>
                      <a:pt x="70" y="56"/>
                      <a:pt x="70" y="56"/>
                      <a:pt x="70" y="56"/>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0" y="55"/>
                      <a:pt x="70" y="55"/>
                      <a:pt x="70"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2" y="54"/>
                      <a:pt x="72" y="54"/>
                      <a:pt x="72"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3" y="53"/>
                      <a:pt x="73" y="53"/>
                      <a:pt x="73" y="53"/>
                    </a:cubicBezTo>
                    <a:cubicBezTo>
                      <a:pt x="72" y="53"/>
                      <a:pt x="72" y="53"/>
                      <a:pt x="72" y="53"/>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2"/>
                      <a:pt x="72" y="52"/>
                      <a:pt x="72" y="52"/>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2" y="51"/>
                      <a:pt x="72" y="51"/>
                      <a:pt x="72"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1" y="51"/>
                      <a:pt x="71" y="51"/>
                      <a:pt x="71"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1"/>
                      <a:pt x="70" y="51"/>
                      <a:pt x="70" y="51"/>
                    </a:cubicBezTo>
                    <a:cubicBezTo>
                      <a:pt x="70" y="50"/>
                      <a:pt x="70" y="50"/>
                      <a:pt x="70" y="50"/>
                    </a:cubicBezTo>
                    <a:cubicBezTo>
                      <a:pt x="70" y="50"/>
                      <a:pt x="70" y="50"/>
                      <a:pt x="70" y="50"/>
                    </a:cubicBezTo>
                    <a:cubicBezTo>
                      <a:pt x="70" y="50"/>
                      <a:pt x="70" y="50"/>
                      <a:pt x="70" y="50"/>
                    </a:cubicBezTo>
                    <a:cubicBezTo>
                      <a:pt x="70" y="50"/>
                      <a:pt x="70" y="50"/>
                      <a:pt x="70"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9" y="50"/>
                      <a:pt x="69" y="50"/>
                      <a:pt x="69"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50"/>
                      <a:pt x="67" y="50"/>
                      <a:pt x="67" y="50"/>
                    </a:cubicBezTo>
                    <a:cubicBezTo>
                      <a:pt x="67" y="49"/>
                      <a:pt x="67" y="49"/>
                      <a:pt x="67" y="49"/>
                    </a:cubicBezTo>
                    <a:cubicBezTo>
                      <a:pt x="67" y="49"/>
                      <a:pt x="67" y="49"/>
                      <a:pt x="67" y="49"/>
                    </a:cubicBezTo>
                    <a:cubicBezTo>
                      <a:pt x="67" y="49"/>
                      <a:pt x="67" y="49"/>
                      <a:pt x="67" y="49"/>
                    </a:cubicBezTo>
                    <a:cubicBezTo>
                      <a:pt x="67" y="49"/>
                      <a:pt x="67" y="49"/>
                      <a:pt x="67" y="49"/>
                    </a:cubicBezTo>
                    <a:cubicBezTo>
                      <a:pt x="66" y="49"/>
                      <a:pt x="66" y="49"/>
                      <a:pt x="66" y="49"/>
                    </a:cubicBezTo>
                    <a:cubicBezTo>
                      <a:pt x="66" y="49"/>
                      <a:pt x="66" y="49"/>
                      <a:pt x="66" y="49"/>
                    </a:cubicBezTo>
                    <a:cubicBezTo>
                      <a:pt x="66" y="49"/>
                      <a:pt x="66" y="49"/>
                      <a:pt x="66" y="49"/>
                    </a:cubicBezTo>
                    <a:cubicBezTo>
                      <a:pt x="66" y="47"/>
                      <a:pt x="66" y="47"/>
                      <a:pt x="66" y="47"/>
                    </a:cubicBezTo>
                    <a:cubicBezTo>
                      <a:pt x="66" y="47"/>
                      <a:pt x="66" y="47"/>
                      <a:pt x="66" y="47"/>
                    </a:cubicBezTo>
                    <a:cubicBezTo>
                      <a:pt x="66" y="46"/>
                      <a:pt x="66" y="46"/>
                      <a:pt x="66" y="46"/>
                    </a:cubicBezTo>
                    <a:cubicBezTo>
                      <a:pt x="66" y="46"/>
                      <a:pt x="66" y="46"/>
                      <a:pt x="66" y="46"/>
                    </a:cubicBezTo>
                    <a:cubicBezTo>
                      <a:pt x="65" y="46"/>
                      <a:pt x="65" y="46"/>
                      <a:pt x="65" y="46"/>
                    </a:cubicBezTo>
                    <a:cubicBezTo>
                      <a:pt x="65" y="46"/>
                      <a:pt x="65" y="46"/>
                      <a:pt x="65" y="46"/>
                    </a:cubicBezTo>
                    <a:cubicBezTo>
                      <a:pt x="65" y="46"/>
                      <a:pt x="65" y="46"/>
                      <a:pt x="65" y="46"/>
                    </a:cubicBezTo>
                    <a:cubicBezTo>
                      <a:pt x="65" y="45"/>
                      <a:pt x="65" y="45"/>
                      <a:pt x="65" y="45"/>
                    </a:cubicBezTo>
                    <a:cubicBezTo>
                      <a:pt x="65" y="45"/>
                      <a:pt x="65" y="45"/>
                      <a:pt x="65" y="45"/>
                    </a:cubicBezTo>
                    <a:cubicBezTo>
                      <a:pt x="65" y="45"/>
                      <a:pt x="65" y="45"/>
                      <a:pt x="65" y="45"/>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4"/>
                      <a:pt x="64" y="44"/>
                    </a:cubicBezTo>
                    <a:cubicBezTo>
                      <a:pt x="64" y="44"/>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4" y="43"/>
                      <a:pt x="64" y="43"/>
                      <a:pt x="64" y="43"/>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5" y="42"/>
                      <a:pt x="65" y="42"/>
                      <a:pt x="65" y="42"/>
                    </a:cubicBezTo>
                    <a:cubicBezTo>
                      <a:pt x="66" y="42"/>
                      <a:pt x="66" y="42"/>
                      <a:pt x="66" y="42"/>
                    </a:cubicBezTo>
                    <a:cubicBezTo>
                      <a:pt x="66" y="42"/>
                      <a:pt x="66" y="42"/>
                      <a:pt x="66" y="42"/>
                    </a:cubicBezTo>
                    <a:cubicBezTo>
                      <a:pt x="66" y="42"/>
                      <a:pt x="66" y="42"/>
                      <a:pt x="66" y="42"/>
                    </a:cubicBezTo>
                    <a:cubicBezTo>
                      <a:pt x="66" y="42"/>
                      <a:pt x="66" y="42"/>
                      <a:pt x="66" y="42"/>
                    </a:cubicBezTo>
                    <a:cubicBezTo>
                      <a:pt x="66" y="42"/>
                      <a:pt x="66" y="42"/>
                      <a:pt x="66" y="42"/>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6" y="41"/>
                      <a:pt x="66" y="41"/>
                      <a:pt x="66" y="41"/>
                    </a:cubicBezTo>
                    <a:cubicBezTo>
                      <a:pt x="65" y="41"/>
                      <a:pt x="65" y="41"/>
                      <a:pt x="65" y="41"/>
                    </a:cubicBezTo>
                    <a:cubicBezTo>
                      <a:pt x="65" y="41"/>
                      <a:pt x="65" y="41"/>
                      <a:pt x="65" y="41"/>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5" y="38"/>
                      <a:pt x="65" y="38"/>
                      <a:pt x="65" y="38"/>
                    </a:cubicBezTo>
                    <a:cubicBezTo>
                      <a:pt x="66" y="38"/>
                      <a:pt x="66" y="38"/>
                      <a:pt x="66" y="38"/>
                    </a:cubicBezTo>
                    <a:cubicBezTo>
                      <a:pt x="66" y="38"/>
                      <a:pt x="66" y="38"/>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6" y="37"/>
                      <a:pt x="66" y="37"/>
                      <a:pt x="66" y="37"/>
                    </a:cubicBezTo>
                    <a:cubicBezTo>
                      <a:pt x="66" y="37"/>
                      <a:pt x="66" y="37"/>
                      <a:pt x="66" y="37"/>
                    </a:cubicBezTo>
                    <a:cubicBezTo>
                      <a:pt x="66" y="37"/>
                      <a:pt x="66" y="37"/>
                      <a:pt x="66" y="37"/>
                    </a:cubicBezTo>
                    <a:cubicBezTo>
                      <a:pt x="66" y="36"/>
                      <a:pt x="66" y="36"/>
                      <a:pt x="66" y="36"/>
                    </a:cubicBezTo>
                    <a:cubicBezTo>
                      <a:pt x="66" y="36"/>
                      <a:pt x="66" y="36"/>
                      <a:pt x="66" y="36"/>
                    </a:cubicBezTo>
                    <a:cubicBezTo>
                      <a:pt x="66" y="36"/>
                      <a:pt x="66" y="36"/>
                      <a:pt x="66" y="36"/>
                    </a:cubicBezTo>
                    <a:cubicBezTo>
                      <a:pt x="65" y="36"/>
                      <a:pt x="65" y="36"/>
                      <a:pt x="65" y="36"/>
                    </a:cubicBezTo>
                    <a:cubicBezTo>
                      <a:pt x="65" y="36"/>
                      <a:pt x="65" y="36"/>
                      <a:pt x="65" y="36"/>
                    </a:cubicBezTo>
                    <a:cubicBezTo>
                      <a:pt x="65" y="36"/>
                      <a:pt x="65" y="36"/>
                      <a:pt x="65"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4"/>
                      <a:pt x="65" y="34"/>
                      <a:pt x="65" y="34"/>
                    </a:cubicBezTo>
                    <a:cubicBezTo>
                      <a:pt x="65" y="34"/>
                      <a:pt x="65" y="34"/>
                      <a:pt x="65" y="34"/>
                    </a:cubicBezTo>
                    <a:cubicBezTo>
                      <a:pt x="66" y="34"/>
                      <a:pt x="66" y="34"/>
                      <a:pt x="66" y="34"/>
                    </a:cubicBezTo>
                    <a:cubicBezTo>
                      <a:pt x="66" y="33"/>
                      <a:pt x="66" y="33"/>
                      <a:pt x="66" y="33"/>
                    </a:cubicBezTo>
                    <a:cubicBezTo>
                      <a:pt x="65" y="33"/>
                      <a:pt x="65" y="33"/>
                      <a:pt x="65" y="33"/>
                    </a:cubicBezTo>
                    <a:cubicBezTo>
                      <a:pt x="65" y="33"/>
                      <a:pt x="65" y="33"/>
                      <a:pt x="65" y="33"/>
                    </a:cubicBezTo>
                    <a:cubicBezTo>
                      <a:pt x="65" y="32"/>
                      <a:pt x="65" y="32"/>
                      <a:pt x="65" y="32"/>
                    </a:cubicBezTo>
                    <a:cubicBezTo>
                      <a:pt x="65" y="32"/>
                      <a:pt x="65" y="32"/>
                      <a:pt x="65" y="32"/>
                    </a:cubicBezTo>
                    <a:cubicBezTo>
                      <a:pt x="65" y="32"/>
                      <a:pt x="65" y="32"/>
                      <a:pt x="65" y="32"/>
                    </a:cubicBezTo>
                    <a:cubicBezTo>
                      <a:pt x="65" y="32"/>
                      <a:pt x="65" y="32"/>
                      <a:pt x="65" y="32"/>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4" y="30"/>
                      <a:pt x="64" y="30"/>
                      <a:pt x="64" y="30"/>
                    </a:cubicBezTo>
                    <a:cubicBezTo>
                      <a:pt x="64" y="30"/>
                      <a:pt x="64" y="30"/>
                      <a:pt x="64" y="30"/>
                    </a:cubicBezTo>
                    <a:cubicBezTo>
                      <a:pt x="64" y="29"/>
                      <a:pt x="64" y="29"/>
                      <a:pt x="64" y="29"/>
                    </a:cubicBezTo>
                    <a:cubicBezTo>
                      <a:pt x="64" y="29"/>
                      <a:pt x="64" y="29"/>
                      <a:pt x="64" y="29"/>
                    </a:cubicBezTo>
                    <a:cubicBezTo>
                      <a:pt x="64" y="29"/>
                      <a:pt x="64" y="29"/>
                      <a:pt x="64" y="29"/>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7"/>
                      <a:pt x="64" y="27"/>
                    </a:cubicBezTo>
                    <a:cubicBezTo>
                      <a:pt x="64" y="27"/>
                      <a:pt x="64" y="27"/>
                      <a:pt x="64" y="27"/>
                    </a:cubicBezTo>
                    <a:cubicBezTo>
                      <a:pt x="64" y="27"/>
                      <a:pt x="64" y="27"/>
                      <a:pt x="64" y="27"/>
                    </a:cubicBezTo>
                    <a:cubicBezTo>
                      <a:pt x="64" y="27"/>
                      <a:pt x="64" y="27"/>
                      <a:pt x="64" y="27"/>
                    </a:cubicBezTo>
                    <a:cubicBezTo>
                      <a:pt x="64" y="27"/>
                      <a:pt x="64" y="27"/>
                      <a:pt x="64" y="27"/>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6"/>
                      <a:pt x="64" y="26"/>
                      <a:pt x="64" y="26"/>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4" y="25"/>
                      <a:pt x="64" y="25"/>
                      <a:pt x="64" y="25"/>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4"/>
                      <a:pt x="63" y="24"/>
                      <a:pt x="63" y="24"/>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3"/>
                      <a:pt x="63" y="23"/>
                      <a:pt x="63" y="23"/>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2"/>
                      <a:pt x="63" y="22"/>
                      <a:pt x="63" y="22"/>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3" y="21"/>
                      <a:pt x="63" y="21"/>
                      <a:pt x="63" y="21"/>
                    </a:cubicBezTo>
                    <a:cubicBezTo>
                      <a:pt x="62" y="21"/>
                      <a:pt x="62" y="21"/>
                      <a:pt x="62" y="21"/>
                    </a:cubicBezTo>
                    <a:cubicBezTo>
                      <a:pt x="62" y="21"/>
                      <a:pt x="62" y="21"/>
                      <a:pt x="62" y="21"/>
                    </a:cubicBezTo>
                    <a:cubicBezTo>
                      <a:pt x="62" y="21"/>
                      <a:pt x="62" y="21"/>
                      <a:pt x="62" y="21"/>
                    </a:cubicBezTo>
                    <a:cubicBezTo>
                      <a:pt x="62" y="21"/>
                      <a:pt x="62" y="21"/>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2" y="20"/>
                      <a:pt x="62" y="20"/>
                      <a:pt x="62"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20"/>
                      <a:pt x="61" y="20"/>
                      <a:pt x="61" y="20"/>
                    </a:cubicBezTo>
                    <a:cubicBezTo>
                      <a:pt x="61" y="19"/>
                      <a:pt x="61" y="19"/>
                      <a:pt x="61" y="19"/>
                    </a:cubicBezTo>
                    <a:cubicBezTo>
                      <a:pt x="61" y="19"/>
                      <a:pt x="61" y="19"/>
                      <a:pt x="61" y="19"/>
                    </a:cubicBezTo>
                    <a:cubicBezTo>
                      <a:pt x="61" y="19"/>
                      <a:pt x="61" y="19"/>
                      <a:pt x="61"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8"/>
                      <a:pt x="60" y="18"/>
                      <a:pt x="60" y="18"/>
                    </a:cubicBezTo>
                    <a:cubicBezTo>
                      <a:pt x="60" y="18"/>
                      <a:pt x="60" y="18"/>
                      <a:pt x="60" y="18"/>
                    </a:cubicBezTo>
                    <a:cubicBezTo>
                      <a:pt x="60" y="18"/>
                      <a:pt x="60" y="18"/>
                      <a:pt x="60" y="18"/>
                    </a:cubicBezTo>
                    <a:cubicBezTo>
                      <a:pt x="60" y="18"/>
                      <a:pt x="60" y="18"/>
                      <a:pt x="60" y="18"/>
                    </a:cubicBezTo>
                    <a:cubicBezTo>
                      <a:pt x="60" y="17"/>
                      <a:pt x="60" y="17"/>
                      <a:pt x="60" y="17"/>
                    </a:cubicBezTo>
                    <a:cubicBezTo>
                      <a:pt x="60" y="17"/>
                      <a:pt x="60" y="17"/>
                      <a:pt x="60"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6"/>
                      <a:pt x="59" y="16"/>
                      <a:pt x="59"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6"/>
                      <a:pt x="58" y="16"/>
                      <a:pt x="58" y="16"/>
                    </a:cubicBezTo>
                    <a:cubicBezTo>
                      <a:pt x="58" y="15"/>
                      <a:pt x="58" y="15"/>
                      <a:pt x="58" y="15"/>
                    </a:cubicBezTo>
                    <a:cubicBezTo>
                      <a:pt x="58" y="15"/>
                      <a:pt x="58" y="15"/>
                      <a:pt x="58" y="15"/>
                    </a:cubicBezTo>
                    <a:cubicBezTo>
                      <a:pt x="58" y="15"/>
                      <a:pt x="58" y="15"/>
                      <a:pt x="58" y="15"/>
                    </a:cubicBezTo>
                    <a:cubicBezTo>
                      <a:pt x="58" y="15"/>
                      <a:pt x="58" y="15"/>
                      <a:pt x="58" y="15"/>
                    </a:cubicBezTo>
                    <a:cubicBezTo>
                      <a:pt x="58" y="15"/>
                      <a:pt x="58" y="15"/>
                      <a:pt x="58" y="15"/>
                    </a:cubicBezTo>
                    <a:cubicBezTo>
                      <a:pt x="57" y="15"/>
                      <a:pt x="57" y="15"/>
                      <a:pt x="57" y="15"/>
                    </a:cubicBezTo>
                    <a:cubicBezTo>
                      <a:pt x="57" y="15"/>
                      <a:pt x="57" y="15"/>
                      <a:pt x="57" y="15"/>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4"/>
                      <a:pt x="57" y="14"/>
                      <a:pt x="57" y="14"/>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3"/>
                      <a:pt x="57" y="13"/>
                      <a:pt x="57" y="13"/>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1"/>
                      <a:pt x="58" y="11"/>
                      <a:pt x="58" y="11"/>
                    </a:cubicBezTo>
                    <a:cubicBezTo>
                      <a:pt x="58" y="11"/>
                      <a:pt x="58" y="11"/>
                      <a:pt x="58" y="11"/>
                    </a:cubicBezTo>
                    <a:cubicBezTo>
                      <a:pt x="58" y="11"/>
                      <a:pt x="58" y="11"/>
                      <a:pt x="58" y="11"/>
                    </a:cubicBezTo>
                    <a:cubicBezTo>
                      <a:pt x="58" y="11"/>
                      <a:pt x="58" y="11"/>
                      <a:pt x="58"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10"/>
                      <a:pt x="60" y="10"/>
                      <a:pt x="60" y="10"/>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8"/>
                      <a:pt x="60" y="8"/>
                      <a:pt x="60" y="8"/>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7"/>
                      <a:pt x="60" y="7"/>
                      <a:pt x="60" y="7"/>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60" y="3"/>
                      <a:pt x="60" y="3"/>
                      <a:pt x="60" y="3"/>
                    </a:cubicBezTo>
                    <a:cubicBezTo>
                      <a:pt x="60" y="3"/>
                      <a:pt x="60" y="3"/>
                      <a:pt x="60" y="3"/>
                    </a:cubicBezTo>
                    <a:cubicBezTo>
                      <a:pt x="60" y="3"/>
                      <a:pt x="60" y="3"/>
                      <a:pt x="60" y="3"/>
                    </a:cubicBezTo>
                    <a:cubicBezTo>
                      <a:pt x="60" y="3"/>
                      <a:pt x="60" y="3"/>
                      <a:pt x="60" y="3"/>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0" y="2"/>
                      <a:pt x="60" y="2"/>
                      <a:pt x="60" y="2"/>
                    </a:cubicBezTo>
                    <a:cubicBezTo>
                      <a:pt x="61" y="2"/>
                      <a:pt x="61" y="2"/>
                      <a:pt x="61" y="2"/>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1" y="1"/>
                      <a:pt x="61" y="1"/>
                      <a:pt x="61" y="1"/>
                    </a:cubicBezTo>
                    <a:cubicBezTo>
                      <a:pt x="60" y="1"/>
                      <a:pt x="60" y="1"/>
                      <a:pt x="59" y="1"/>
                    </a:cubicBezTo>
                    <a:cubicBezTo>
                      <a:pt x="59" y="1"/>
                      <a:pt x="58" y="1"/>
                      <a:pt x="58" y="1"/>
                    </a:cubicBezTo>
                    <a:cubicBezTo>
                      <a:pt x="58" y="1"/>
                      <a:pt x="58" y="1"/>
                      <a:pt x="58" y="1"/>
                    </a:cubicBezTo>
                    <a:cubicBezTo>
                      <a:pt x="57" y="1"/>
                      <a:pt x="57" y="0"/>
                      <a:pt x="56" y="1"/>
                    </a:cubicBezTo>
                    <a:cubicBezTo>
                      <a:pt x="56" y="1"/>
                      <a:pt x="55" y="1"/>
                      <a:pt x="55" y="1"/>
                    </a:cubicBezTo>
                    <a:cubicBezTo>
                      <a:pt x="55" y="1"/>
                      <a:pt x="55" y="1"/>
                      <a:pt x="55" y="1"/>
                    </a:cubicBezTo>
                    <a:cubicBezTo>
                      <a:pt x="55" y="1"/>
                      <a:pt x="54" y="1"/>
                      <a:pt x="54" y="1"/>
                    </a:cubicBezTo>
                    <a:cubicBezTo>
                      <a:pt x="53" y="1"/>
                      <a:pt x="53" y="0"/>
                      <a:pt x="53" y="1"/>
                    </a:cubicBezTo>
                    <a:cubicBezTo>
                      <a:pt x="52" y="1"/>
                      <a:pt x="51" y="2"/>
                      <a:pt x="50" y="2"/>
                    </a:cubicBezTo>
                    <a:cubicBezTo>
                      <a:pt x="50" y="2"/>
                      <a:pt x="49" y="2"/>
                      <a:pt x="49" y="2"/>
                    </a:cubicBezTo>
                    <a:cubicBezTo>
                      <a:pt x="48" y="2"/>
                      <a:pt x="48" y="1"/>
                      <a:pt x="47" y="1"/>
                    </a:cubicBezTo>
                    <a:cubicBezTo>
                      <a:pt x="46" y="1"/>
                      <a:pt x="45" y="1"/>
                      <a:pt x="44" y="1"/>
                    </a:cubicBezTo>
                    <a:cubicBezTo>
                      <a:pt x="43" y="2"/>
                      <a:pt x="42" y="2"/>
                      <a:pt x="41" y="2"/>
                    </a:cubicBezTo>
                    <a:cubicBezTo>
                      <a:pt x="41" y="1"/>
                      <a:pt x="40" y="2"/>
                      <a:pt x="39" y="2"/>
                    </a:cubicBezTo>
                    <a:cubicBezTo>
                      <a:pt x="39" y="3"/>
                      <a:pt x="38" y="3"/>
                      <a:pt x="38" y="3"/>
                    </a:cubicBezTo>
                    <a:cubicBezTo>
                      <a:pt x="36" y="3"/>
                      <a:pt x="35" y="3"/>
                      <a:pt x="34" y="3"/>
                    </a:cubicBezTo>
                    <a:cubicBezTo>
                      <a:pt x="33" y="3"/>
                      <a:pt x="32" y="4"/>
                      <a:pt x="32" y="4"/>
                    </a:cubicBezTo>
                    <a:cubicBezTo>
                      <a:pt x="31" y="5"/>
                      <a:pt x="31" y="5"/>
                      <a:pt x="30" y="6"/>
                    </a:cubicBezTo>
                    <a:cubicBezTo>
                      <a:pt x="30" y="6"/>
                      <a:pt x="30" y="5"/>
                      <a:pt x="29" y="5"/>
                    </a:cubicBezTo>
                    <a:cubicBezTo>
                      <a:pt x="29" y="5"/>
                      <a:pt x="29" y="5"/>
                      <a:pt x="29" y="5"/>
                    </a:cubicBezTo>
                    <a:cubicBezTo>
                      <a:pt x="28" y="6"/>
                      <a:pt x="28" y="6"/>
                      <a:pt x="28" y="6"/>
                    </a:cubicBezTo>
                    <a:cubicBezTo>
                      <a:pt x="27" y="6"/>
                      <a:pt x="27" y="6"/>
                      <a:pt x="27" y="6"/>
                    </a:cubicBezTo>
                    <a:cubicBezTo>
                      <a:pt x="26" y="7"/>
                      <a:pt x="26" y="7"/>
                      <a:pt x="26" y="8"/>
                    </a:cubicBezTo>
                    <a:cubicBezTo>
                      <a:pt x="25" y="8"/>
                      <a:pt x="24" y="8"/>
                      <a:pt x="24" y="8"/>
                    </a:cubicBezTo>
                    <a:cubicBezTo>
                      <a:pt x="24" y="8"/>
                      <a:pt x="23" y="8"/>
                      <a:pt x="23" y="9"/>
                    </a:cubicBezTo>
                    <a:cubicBezTo>
                      <a:pt x="23" y="9"/>
                      <a:pt x="23" y="9"/>
                      <a:pt x="2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3" name="Freeform 341"/>
              <p:cNvSpPr/>
              <p:nvPr/>
            </p:nvSpPr>
            <p:spPr bwMode="auto">
              <a:xfrm>
                <a:off x="2657" y="1929"/>
                <a:ext cx="39" cy="76"/>
              </a:xfrm>
              <a:custGeom>
                <a:avLst/>
                <a:gdLst>
                  <a:gd name="T0" fmla="*/ 4 w 15"/>
                  <a:gd name="T1" fmla="*/ 3 h 29"/>
                  <a:gd name="T2" fmla="*/ 4 w 15"/>
                  <a:gd name="T3" fmla="*/ 3 h 29"/>
                  <a:gd name="T4" fmla="*/ 3 w 15"/>
                  <a:gd name="T5" fmla="*/ 4 h 29"/>
                  <a:gd name="T6" fmla="*/ 3 w 15"/>
                  <a:gd name="T7" fmla="*/ 4 h 29"/>
                  <a:gd name="T8" fmla="*/ 4 w 15"/>
                  <a:gd name="T9" fmla="*/ 5 h 29"/>
                  <a:gd name="T10" fmla="*/ 3 w 15"/>
                  <a:gd name="T11" fmla="*/ 6 h 29"/>
                  <a:gd name="T12" fmla="*/ 3 w 15"/>
                  <a:gd name="T13" fmla="*/ 6 h 29"/>
                  <a:gd name="T14" fmla="*/ 3 w 15"/>
                  <a:gd name="T15" fmla="*/ 7 h 29"/>
                  <a:gd name="T16" fmla="*/ 3 w 15"/>
                  <a:gd name="T17" fmla="*/ 8 h 29"/>
                  <a:gd name="T18" fmla="*/ 4 w 15"/>
                  <a:gd name="T19" fmla="*/ 9 h 29"/>
                  <a:gd name="T20" fmla="*/ 4 w 15"/>
                  <a:gd name="T21" fmla="*/ 9 h 29"/>
                  <a:gd name="T22" fmla="*/ 3 w 15"/>
                  <a:gd name="T23" fmla="*/ 10 h 29"/>
                  <a:gd name="T24" fmla="*/ 3 w 15"/>
                  <a:gd name="T25" fmla="*/ 10 h 29"/>
                  <a:gd name="T26" fmla="*/ 3 w 15"/>
                  <a:gd name="T27" fmla="*/ 11 h 29"/>
                  <a:gd name="T28" fmla="*/ 3 w 15"/>
                  <a:gd name="T29" fmla="*/ 11 h 29"/>
                  <a:gd name="T30" fmla="*/ 3 w 15"/>
                  <a:gd name="T31" fmla="*/ 12 h 29"/>
                  <a:gd name="T32" fmla="*/ 2 w 15"/>
                  <a:gd name="T33" fmla="*/ 12 h 29"/>
                  <a:gd name="T34" fmla="*/ 2 w 15"/>
                  <a:gd name="T35" fmla="*/ 12 h 29"/>
                  <a:gd name="T36" fmla="*/ 2 w 15"/>
                  <a:gd name="T37" fmla="*/ 13 h 29"/>
                  <a:gd name="T38" fmla="*/ 1 w 15"/>
                  <a:gd name="T39" fmla="*/ 13 h 29"/>
                  <a:gd name="T40" fmla="*/ 1 w 15"/>
                  <a:gd name="T41" fmla="*/ 14 h 29"/>
                  <a:gd name="T42" fmla="*/ 0 w 15"/>
                  <a:gd name="T43" fmla="*/ 14 h 29"/>
                  <a:gd name="T44" fmla="*/ 1 w 15"/>
                  <a:gd name="T45" fmla="*/ 16 h 29"/>
                  <a:gd name="T46" fmla="*/ 1 w 15"/>
                  <a:gd name="T47" fmla="*/ 16 h 29"/>
                  <a:gd name="T48" fmla="*/ 2 w 15"/>
                  <a:gd name="T49" fmla="*/ 17 h 29"/>
                  <a:gd name="T50" fmla="*/ 3 w 15"/>
                  <a:gd name="T51" fmla="*/ 18 h 29"/>
                  <a:gd name="T52" fmla="*/ 3 w 15"/>
                  <a:gd name="T53" fmla="*/ 19 h 29"/>
                  <a:gd name="T54" fmla="*/ 4 w 15"/>
                  <a:gd name="T55" fmla="*/ 20 h 29"/>
                  <a:gd name="T56" fmla="*/ 4 w 15"/>
                  <a:gd name="T57" fmla="*/ 20 h 29"/>
                  <a:gd name="T58" fmla="*/ 5 w 15"/>
                  <a:gd name="T59" fmla="*/ 21 h 29"/>
                  <a:gd name="T60" fmla="*/ 6 w 15"/>
                  <a:gd name="T61" fmla="*/ 21 h 29"/>
                  <a:gd name="T62" fmla="*/ 6 w 15"/>
                  <a:gd name="T63" fmla="*/ 22 h 29"/>
                  <a:gd name="T64" fmla="*/ 6 w 15"/>
                  <a:gd name="T65" fmla="*/ 23 h 29"/>
                  <a:gd name="T66" fmla="*/ 7 w 15"/>
                  <a:gd name="T67" fmla="*/ 24 h 29"/>
                  <a:gd name="T68" fmla="*/ 7 w 15"/>
                  <a:gd name="T69" fmla="*/ 26 h 29"/>
                  <a:gd name="T70" fmla="*/ 7 w 15"/>
                  <a:gd name="T71" fmla="*/ 27 h 29"/>
                  <a:gd name="T72" fmla="*/ 7 w 15"/>
                  <a:gd name="T73" fmla="*/ 28 h 29"/>
                  <a:gd name="T74" fmla="*/ 8 w 15"/>
                  <a:gd name="T75" fmla="*/ 29 h 29"/>
                  <a:gd name="T76" fmla="*/ 8 w 15"/>
                  <a:gd name="T77" fmla="*/ 28 h 29"/>
                  <a:gd name="T78" fmla="*/ 9 w 15"/>
                  <a:gd name="T79" fmla="*/ 28 h 29"/>
                  <a:gd name="T80" fmla="*/ 10 w 15"/>
                  <a:gd name="T81" fmla="*/ 27 h 29"/>
                  <a:gd name="T82" fmla="*/ 10 w 15"/>
                  <a:gd name="T83" fmla="*/ 26 h 29"/>
                  <a:gd name="T84" fmla="*/ 10 w 15"/>
                  <a:gd name="T85" fmla="*/ 25 h 29"/>
                  <a:gd name="T86" fmla="*/ 10 w 15"/>
                  <a:gd name="T87" fmla="*/ 25 h 29"/>
                  <a:gd name="T88" fmla="*/ 10 w 15"/>
                  <a:gd name="T89" fmla="*/ 24 h 29"/>
                  <a:gd name="T90" fmla="*/ 10 w 15"/>
                  <a:gd name="T91" fmla="*/ 23 h 29"/>
                  <a:gd name="T92" fmla="*/ 11 w 15"/>
                  <a:gd name="T93" fmla="*/ 23 h 29"/>
                  <a:gd name="T94" fmla="*/ 11 w 15"/>
                  <a:gd name="T95" fmla="*/ 22 h 29"/>
                  <a:gd name="T96" fmla="*/ 12 w 15"/>
                  <a:gd name="T97" fmla="*/ 22 h 29"/>
                  <a:gd name="T98" fmla="*/ 13 w 15"/>
                  <a:gd name="T99" fmla="*/ 21 h 29"/>
                  <a:gd name="T100" fmla="*/ 13 w 15"/>
                  <a:gd name="T101" fmla="*/ 21 h 29"/>
                  <a:gd name="T102" fmla="*/ 15 w 15"/>
                  <a:gd name="T103" fmla="*/ 20 h 29"/>
                  <a:gd name="T104" fmla="*/ 14 w 15"/>
                  <a:gd name="T105" fmla="*/ 20 h 29"/>
                  <a:gd name="T106" fmla="*/ 14 w 15"/>
                  <a:gd name="T107" fmla="*/ 18 h 29"/>
                  <a:gd name="T108" fmla="*/ 14 w 15"/>
                  <a:gd name="T109" fmla="*/ 18 h 29"/>
                  <a:gd name="T110" fmla="*/ 13 w 15"/>
                  <a:gd name="T111" fmla="*/ 16 h 29"/>
                  <a:gd name="T112" fmla="*/ 13 w 15"/>
                  <a:gd name="T113" fmla="*/ 10 h 29"/>
                  <a:gd name="T114" fmla="*/ 12 w 15"/>
                  <a:gd name="T115" fmla="*/ 2 h 29"/>
                  <a:gd name="T116" fmla="*/ 8 w 15"/>
                  <a:gd name="T11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29">
                    <a:moveTo>
                      <a:pt x="4" y="2"/>
                    </a:moveTo>
                    <a:cubicBezTo>
                      <a:pt x="5" y="2"/>
                      <a:pt x="5" y="2"/>
                      <a:pt x="5" y="2"/>
                    </a:cubicBezTo>
                    <a:cubicBezTo>
                      <a:pt x="5" y="2"/>
                      <a:pt x="5" y="2"/>
                      <a:pt x="5" y="2"/>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4" y="8"/>
                      <a:pt x="4" y="8"/>
                      <a:pt x="4" y="8"/>
                    </a:cubicBezTo>
                    <a:cubicBezTo>
                      <a:pt x="4" y="8"/>
                      <a:pt x="4" y="8"/>
                      <a:pt x="4" y="8"/>
                    </a:cubicBezTo>
                    <a:cubicBezTo>
                      <a:pt x="4"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3" y="17"/>
                      <a:pt x="13" y="17"/>
                    </a:cubicBezTo>
                    <a:cubicBezTo>
                      <a:pt x="13" y="16"/>
                      <a:pt x="13" y="16"/>
                      <a:pt x="13" y="15"/>
                    </a:cubicBezTo>
                    <a:cubicBezTo>
                      <a:pt x="12" y="15"/>
                      <a:pt x="13" y="16"/>
                      <a:pt x="13" y="16"/>
                    </a:cubicBezTo>
                    <a:cubicBezTo>
                      <a:pt x="12" y="16"/>
                      <a:pt x="12" y="16"/>
                      <a:pt x="12" y="16"/>
                    </a:cubicBezTo>
                    <a:cubicBezTo>
                      <a:pt x="12" y="16"/>
                      <a:pt x="12" y="15"/>
                      <a:pt x="12" y="15"/>
                    </a:cubicBezTo>
                    <a:cubicBezTo>
                      <a:pt x="12" y="15"/>
                      <a:pt x="11" y="15"/>
                      <a:pt x="11" y="15"/>
                    </a:cubicBezTo>
                    <a:cubicBezTo>
                      <a:pt x="11" y="15"/>
                      <a:pt x="10" y="15"/>
                      <a:pt x="10" y="15"/>
                    </a:cubicBezTo>
                    <a:cubicBezTo>
                      <a:pt x="9" y="14"/>
                      <a:pt x="9" y="14"/>
                      <a:pt x="9" y="13"/>
                    </a:cubicBezTo>
                    <a:cubicBezTo>
                      <a:pt x="9" y="13"/>
                      <a:pt x="11" y="12"/>
                      <a:pt x="11" y="12"/>
                    </a:cubicBezTo>
                    <a:cubicBezTo>
                      <a:pt x="12" y="11"/>
                      <a:pt x="12" y="10"/>
                      <a:pt x="13" y="10"/>
                    </a:cubicBezTo>
                    <a:cubicBezTo>
                      <a:pt x="13" y="9"/>
                      <a:pt x="13" y="9"/>
                      <a:pt x="13" y="9"/>
                    </a:cubicBezTo>
                    <a:cubicBezTo>
                      <a:pt x="13" y="8"/>
                      <a:pt x="13" y="8"/>
                      <a:pt x="13" y="8"/>
                    </a:cubicBezTo>
                    <a:cubicBezTo>
                      <a:pt x="12" y="7"/>
                      <a:pt x="11" y="6"/>
                      <a:pt x="11" y="5"/>
                    </a:cubicBezTo>
                    <a:cubicBezTo>
                      <a:pt x="11" y="5"/>
                      <a:pt x="11" y="5"/>
                      <a:pt x="11" y="4"/>
                    </a:cubicBezTo>
                    <a:cubicBezTo>
                      <a:pt x="11" y="4"/>
                      <a:pt x="12" y="4"/>
                      <a:pt x="12" y="4"/>
                    </a:cubicBezTo>
                    <a:cubicBezTo>
                      <a:pt x="12" y="3"/>
                      <a:pt x="13" y="3"/>
                      <a:pt x="13" y="3"/>
                    </a:cubicBezTo>
                    <a:cubicBezTo>
                      <a:pt x="13" y="2"/>
                      <a:pt x="13" y="1"/>
                      <a:pt x="12" y="2"/>
                    </a:cubicBezTo>
                    <a:cubicBezTo>
                      <a:pt x="12" y="2"/>
                      <a:pt x="12" y="2"/>
                      <a:pt x="12" y="2"/>
                    </a:cubicBezTo>
                    <a:cubicBezTo>
                      <a:pt x="11" y="2"/>
                      <a:pt x="11" y="2"/>
                      <a:pt x="11" y="2"/>
                    </a:cubicBezTo>
                    <a:cubicBezTo>
                      <a:pt x="11" y="2"/>
                      <a:pt x="11" y="3"/>
                      <a:pt x="11" y="3"/>
                    </a:cubicBezTo>
                    <a:cubicBezTo>
                      <a:pt x="11" y="3"/>
                      <a:pt x="10" y="3"/>
                      <a:pt x="10" y="3"/>
                    </a:cubicBezTo>
                    <a:cubicBezTo>
                      <a:pt x="10" y="2"/>
                      <a:pt x="10" y="2"/>
                      <a:pt x="10" y="2"/>
                    </a:cubicBezTo>
                    <a:cubicBezTo>
                      <a:pt x="10" y="1"/>
                      <a:pt x="10" y="1"/>
                      <a:pt x="9" y="1"/>
                    </a:cubicBezTo>
                    <a:cubicBezTo>
                      <a:pt x="9" y="0"/>
                      <a:pt x="9" y="1"/>
                      <a:pt x="8" y="1"/>
                    </a:cubicBezTo>
                    <a:cubicBezTo>
                      <a:pt x="8" y="1"/>
                      <a:pt x="8" y="0"/>
                      <a:pt x="8" y="1"/>
                    </a:cubicBezTo>
                    <a:cubicBezTo>
                      <a:pt x="7" y="1"/>
                      <a:pt x="7" y="1"/>
                      <a:pt x="6" y="1"/>
                    </a:cubicBezTo>
                    <a:cubicBezTo>
                      <a:pt x="6" y="1"/>
                      <a:pt x="5" y="2"/>
                      <a:pt x="5" y="2"/>
                    </a:cubicBezTo>
                    <a:cubicBezTo>
                      <a:pt x="5" y="2"/>
                      <a:pt x="5"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4" name="Freeform 342"/>
              <p:cNvSpPr/>
              <p:nvPr/>
            </p:nvSpPr>
            <p:spPr bwMode="auto">
              <a:xfrm>
                <a:off x="3098" y="1774"/>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1 h 1"/>
                  <a:gd name="T38" fmla="*/ 1 w 1"/>
                  <a:gd name="T39" fmla="*/ 1 h 1"/>
                  <a:gd name="T40" fmla="*/ 1 w 1"/>
                  <a:gd name="T41" fmla="*/ 1 h 1"/>
                  <a:gd name="T42" fmla="*/ 0 w 1"/>
                  <a:gd name="T43" fmla="*/ 1 h 1"/>
                  <a:gd name="T44" fmla="*/ 0 w 1"/>
                  <a:gd name="T45" fmla="*/ 1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5" name="Freeform 343"/>
              <p:cNvSpPr/>
              <p:nvPr/>
            </p:nvSpPr>
            <p:spPr bwMode="auto">
              <a:xfrm>
                <a:off x="2428" y="2168"/>
                <a:ext cx="29" cy="5"/>
              </a:xfrm>
              <a:custGeom>
                <a:avLst/>
                <a:gdLst>
                  <a:gd name="T0" fmla="*/ 4 w 11"/>
                  <a:gd name="T1" fmla="*/ 2 h 2"/>
                  <a:gd name="T2" fmla="*/ 4 w 11"/>
                  <a:gd name="T3" fmla="*/ 1 h 2"/>
                  <a:gd name="T4" fmla="*/ 4 w 11"/>
                  <a:gd name="T5" fmla="*/ 1 h 2"/>
                  <a:gd name="T6" fmla="*/ 5 w 11"/>
                  <a:gd name="T7" fmla="*/ 1 h 2"/>
                  <a:gd name="T8" fmla="*/ 5 w 11"/>
                  <a:gd name="T9" fmla="*/ 1 h 2"/>
                  <a:gd name="T10" fmla="*/ 5 w 11"/>
                  <a:gd name="T11" fmla="*/ 1 h 2"/>
                  <a:gd name="T12" fmla="*/ 6 w 11"/>
                  <a:gd name="T13" fmla="*/ 1 h 2"/>
                  <a:gd name="T14" fmla="*/ 6 w 11"/>
                  <a:gd name="T15" fmla="*/ 0 h 2"/>
                  <a:gd name="T16" fmla="*/ 6 w 11"/>
                  <a:gd name="T17" fmla="*/ 0 h 2"/>
                  <a:gd name="T18" fmla="*/ 7 w 11"/>
                  <a:gd name="T19" fmla="*/ 0 h 2"/>
                  <a:gd name="T20" fmla="*/ 7 w 11"/>
                  <a:gd name="T21" fmla="*/ 0 h 2"/>
                  <a:gd name="T22" fmla="*/ 7 w 11"/>
                  <a:gd name="T23" fmla="*/ 1 h 2"/>
                  <a:gd name="T24" fmla="*/ 7 w 11"/>
                  <a:gd name="T25" fmla="*/ 1 h 2"/>
                  <a:gd name="T26" fmla="*/ 8 w 11"/>
                  <a:gd name="T27" fmla="*/ 1 h 2"/>
                  <a:gd name="T28" fmla="*/ 8 w 11"/>
                  <a:gd name="T29" fmla="*/ 1 h 2"/>
                  <a:gd name="T30" fmla="*/ 8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0 w 11"/>
                  <a:gd name="T43" fmla="*/ 1 h 2"/>
                  <a:gd name="T44" fmla="*/ 10 w 11"/>
                  <a:gd name="T45" fmla="*/ 1 h 2"/>
                  <a:gd name="T46" fmla="*/ 11 w 11"/>
                  <a:gd name="T47" fmla="*/ 1 h 2"/>
                  <a:gd name="T48" fmla="*/ 11 w 11"/>
                  <a:gd name="T49" fmla="*/ 1 h 2"/>
                  <a:gd name="T50" fmla="*/ 11 w 11"/>
                  <a:gd name="T51" fmla="*/ 1 h 2"/>
                  <a:gd name="T52" fmla="*/ 10 w 11"/>
                  <a:gd name="T53" fmla="*/ 1 h 2"/>
                  <a:gd name="T54" fmla="*/ 10 w 11"/>
                  <a:gd name="T55" fmla="*/ 1 h 2"/>
                  <a:gd name="T56" fmla="*/ 10 w 11"/>
                  <a:gd name="T57" fmla="*/ 1 h 2"/>
                  <a:gd name="T58" fmla="*/ 9 w 11"/>
                  <a:gd name="T59" fmla="*/ 1 h 2"/>
                  <a:gd name="T60" fmla="*/ 9 w 11"/>
                  <a:gd name="T61" fmla="*/ 1 h 2"/>
                  <a:gd name="T62" fmla="*/ 9 w 11"/>
                  <a:gd name="T63" fmla="*/ 1 h 2"/>
                  <a:gd name="T64" fmla="*/ 9 w 11"/>
                  <a:gd name="T65" fmla="*/ 1 h 2"/>
                  <a:gd name="T66" fmla="*/ 8 w 11"/>
                  <a:gd name="T67" fmla="*/ 0 h 2"/>
                  <a:gd name="T68" fmla="*/ 8 w 11"/>
                  <a:gd name="T69" fmla="*/ 0 h 2"/>
                  <a:gd name="T70" fmla="*/ 8 w 11"/>
                  <a:gd name="T71" fmla="*/ 0 h 2"/>
                  <a:gd name="T72" fmla="*/ 8 w 11"/>
                  <a:gd name="T73" fmla="*/ 0 h 2"/>
                  <a:gd name="T74" fmla="*/ 8 w 11"/>
                  <a:gd name="T75" fmla="*/ 0 h 2"/>
                  <a:gd name="T76" fmla="*/ 7 w 11"/>
                  <a:gd name="T77" fmla="*/ 0 h 2"/>
                  <a:gd name="T78" fmla="*/ 7 w 11"/>
                  <a:gd name="T79" fmla="*/ 0 h 2"/>
                  <a:gd name="T80" fmla="*/ 7 w 11"/>
                  <a:gd name="T81" fmla="*/ 0 h 2"/>
                  <a:gd name="T82" fmla="*/ 6 w 11"/>
                  <a:gd name="T83" fmla="*/ 0 h 2"/>
                  <a:gd name="T84" fmla="*/ 6 w 11"/>
                  <a:gd name="T85" fmla="*/ 0 h 2"/>
                  <a:gd name="T86" fmla="*/ 6 w 11"/>
                  <a:gd name="T87" fmla="*/ 0 h 2"/>
                  <a:gd name="T88" fmla="*/ 6 w 11"/>
                  <a:gd name="T89" fmla="*/ 0 h 2"/>
                  <a:gd name="T90" fmla="*/ 5 w 11"/>
                  <a:gd name="T91" fmla="*/ 0 h 2"/>
                  <a:gd name="T92" fmla="*/ 5 w 11"/>
                  <a:gd name="T93" fmla="*/ 0 h 2"/>
                  <a:gd name="T94" fmla="*/ 5 w 11"/>
                  <a:gd name="T95" fmla="*/ 1 h 2"/>
                  <a:gd name="T96" fmla="*/ 2 w 11"/>
                  <a:gd name="T97" fmla="*/ 1 h 2"/>
                  <a:gd name="T98" fmla="*/ 3 w 11"/>
                  <a:gd name="T99" fmla="*/ 1 h 2"/>
                  <a:gd name="T100" fmla="*/ 1 w 11"/>
                  <a:gd name="T101" fmla="*/ 1 h 2"/>
                  <a:gd name="T102" fmla="*/ 1 w 11"/>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2">
                    <a:moveTo>
                      <a:pt x="1" y="2"/>
                    </a:moveTo>
                    <a:cubicBezTo>
                      <a:pt x="1" y="2"/>
                      <a:pt x="1" y="2"/>
                      <a:pt x="1"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1" y="1"/>
                      <a:pt x="1" y="1"/>
                      <a:pt x="1" y="1"/>
                    </a:cubicBezTo>
                    <a:cubicBezTo>
                      <a:pt x="2" y="1"/>
                      <a:pt x="2" y="1"/>
                      <a:pt x="2" y="1"/>
                    </a:cubicBezTo>
                    <a:cubicBezTo>
                      <a:pt x="2" y="1"/>
                      <a:pt x="2" y="1"/>
                      <a:pt x="3" y="1"/>
                    </a:cubicBezTo>
                    <a:cubicBezTo>
                      <a:pt x="3" y="1"/>
                      <a:pt x="5" y="1"/>
                      <a:pt x="6" y="1"/>
                    </a:cubicBezTo>
                    <a:cubicBezTo>
                      <a:pt x="5" y="1"/>
                      <a:pt x="4" y="1"/>
                      <a:pt x="3" y="1"/>
                    </a:cubicBezTo>
                    <a:cubicBezTo>
                      <a:pt x="3" y="1"/>
                      <a:pt x="2" y="1"/>
                      <a:pt x="3" y="2"/>
                    </a:cubicBezTo>
                    <a:cubicBezTo>
                      <a:pt x="2" y="2"/>
                      <a:pt x="2" y="2"/>
                      <a:pt x="1" y="1"/>
                    </a:cubicBezTo>
                    <a:cubicBezTo>
                      <a:pt x="1" y="1"/>
                      <a:pt x="1" y="1"/>
                      <a:pt x="1" y="1"/>
                    </a:cubicBezTo>
                    <a:cubicBezTo>
                      <a:pt x="0" y="1"/>
                      <a:pt x="0" y="1"/>
                      <a:pt x="0" y="2"/>
                    </a:cubicBezTo>
                    <a:cubicBezTo>
                      <a:pt x="0" y="2"/>
                      <a:pt x="0"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6" name="Freeform 344"/>
              <p:cNvSpPr>
                <a:spLocks noEditPoints="1"/>
              </p:cNvSpPr>
              <p:nvPr/>
            </p:nvSpPr>
            <p:spPr bwMode="auto">
              <a:xfrm>
                <a:off x="2428" y="2037"/>
                <a:ext cx="110" cy="120"/>
              </a:xfrm>
              <a:custGeom>
                <a:avLst/>
                <a:gdLst>
                  <a:gd name="T0" fmla="*/ 41 w 42"/>
                  <a:gd name="T1" fmla="*/ 40 h 46"/>
                  <a:gd name="T2" fmla="*/ 40 w 42"/>
                  <a:gd name="T3" fmla="*/ 37 h 46"/>
                  <a:gd name="T4" fmla="*/ 40 w 42"/>
                  <a:gd name="T5" fmla="*/ 34 h 46"/>
                  <a:gd name="T6" fmla="*/ 39 w 42"/>
                  <a:gd name="T7" fmla="*/ 30 h 46"/>
                  <a:gd name="T8" fmla="*/ 39 w 42"/>
                  <a:gd name="T9" fmla="*/ 26 h 46"/>
                  <a:gd name="T10" fmla="*/ 38 w 42"/>
                  <a:gd name="T11" fmla="*/ 23 h 46"/>
                  <a:gd name="T12" fmla="*/ 38 w 42"/>
                  <a:gd name="T13" fmla="*/ 19 h 46"/>
                  <a:gd name="T14" fmla="*/ 37 w 42"/>
                  <a:gd name="T15" fmla="*/ 15 h 46"/>
                  <a:gd name="T16" fmla="*/ 37 w 42"/>
                  <a:gd name="T17" fmla="*/ 12 h 46"/>
                  <a:gd name="T18" fmla="*/ 37 w 42"/>
                  <a:gd name="T19" fmla="*/ 8 h 46"/>
                  <a:gd name="T20" fmla="*/ 41 w 42"/>
                  <a:gd name="T21" fmla="*/ 7 h 46"/>
                  <a:gd name="T22" fmla="*/ 40 w 42"/>
                  <a:gd name="T23" fmla="*/ 6 h 46"/>
                  <a:gd name="T24" fmla="*/ 38 w 42"/>
                  <a:gd name="T25" fmla="*/ 5 h 46"/>
                  <a:gd name="T26" fmla="*/ 37 w 42"/>
                  <a:gd name="T27" fmla="*/ 4 h 46"/>
                  <a:gd name="T28" fmla="*/ 36 w 42"/>
                  <a:gd name="T29" fmla="*/ 4 h 46"/>
                  <a:gd name="T30" fmla="*/ 35 w 42"/>
                  <a:gd name="T31" fmla="*/ 3 h 46"/>
                  <a:gd name="T32" fmla="*/ 33 w 42"/>
                  <a:gd name="T33" fmla="*/ 2 h 46"/>
                  <a:gd name="T34" fmla="*/ 32 w 42"/>
                  <a:gd name="T35" fmla="*/ 1 h 46"/>
                  <a:gd name="T36" fmla="*/ 31 w 42"/>
                  <a:gd name="T37" fmla="*/ 1 h 46"/>
                  <a:gd name="T38" fmla="*/ 30 w 42"/>
                  <a:gd name="T39" fmla="*/ 0 h 46"/>
                  <a:gd name="T40" fmla="*/ 17 w 42"/>
                  <a:gd name="T41" fmla="*/ 14 h 46"/>
                  <a:gd name="T42" fmla="*/ 16 w 42"/>
                  <a:gd name="T43" fmla="*/ 15 h 46"/>
                  <a:gd name="T44" fmla="*/ 14 w 42"/>
                  <a:gd name="T45" fmla="*/ 15 h 46"/>
                  <a:gd name="T46" fmla="*/ 14 w 42"/>
                  <a:gd name="T47" fmla="*/ 17 h 46"/>
                  <a:gd name="T48" fmla="*/ 14 w 42"/>
                  <a:gd name="T49" fmla="*/ 21 h 46"/>
                  <a:gd name="T50" fmla="*/ 0 w 42"/>
                  <a:gd name="T51" fmla="*/ 23 h 46"/>
                  <a:gd name="T52" fmla="*/ 3 w 42"/>
                  <a:gd name="T53" fmla="*/ 27 h 46"/>
                  <a:gd name="T54" fmla="*/ 2 w 42"/>
                  <a:gd name="T55" fmla="*/ 41 h 46"/>
                  <a:gd name="T56" fmla="*/ 2 w 42"/>
                  <a:gd name="T57" fmla="*/ 40 h 46"/>
                  <a:gd name="T58" fmla="*/ 3 w 42"/>
                  <a:gd name="T59" fmla="*/ 40 h 46"/>
                  <a:gd name="T60" fmla="*/ 5 w 42"/>
                  <a:gd name="T61" fmla="*/ 39 h 46"/>
                  <a:gd name="T62" fmla="*/ 6 w 42"/>
                  <a:gd name="T63" fmla="*/ 39 h 46"/>
                  <a:gd name="T64" fmla="*/ 7 w 42"/>
                  <a:gd name="T65" fmla="*/ 39 h 46"/>
                  <a:gd name="T66" fmla="*/ 9 w 42"/>
                  <a:gd name="T67" fmla="*/ 39 h 46"/>
                  <a:gd name="T68" fmla="*/ 10 w 42"/>
                  <a:gd name="T69" fmla="*/ 40 h 46"/>
                  <a:gd name="T70" fmla="*/ 11 w 42"/>
                  <a:gd name="T71" fmla="*/ 40 h 46"/>
                  <a:gd name="T72" fmla="*/ 11 w 42"/>
                  <a:gd name="T73" fmla="*/ 41 h 46"/>
                  <a:gd name="T74" fmla="*/ 12 w 42"/>
                  <a:gd name="T75" fmla="*/ 41 h 46"/>
                  <a:gd name="T76" fmla="*/ 13 w 42"/>
                  <a:gd name="T77" fmla="*/ 42 h 46"/>
                  <a:gd name="T78" fmla="*/ 14 w 42"/>
                  <a:gd name="T79" fmla="*/ 43 h 46"/>
                  <a:gd name="T80" fmla="*/ 14 w 42"/>
                  <a:gd name="T81" fmla="*/ 44 h 46"/>
                  <a:gd name="T82" fmla="*/ 15 w 42"/>
                  <a:gd name="T83" fmla="*/ 44 h 46"/>
                  <a:gd name="T84" fmla="*/ 16 w 42"/>
                  <a:gd name="T85" fmla="*/ 45 h 46"/>
                  <a:gd name="T86" fmla="*/ 16 w 42"/>
                  <a:gd name="T87" fmla="*/ 45 h 46"/>
                  <a:gd name="T88" fmla="*/ 17 w 42"/>
                  <a:gd name="T89" fmla="*/ 46 h 46"/>
                  <a:gd name="T90" fmla="*/ 18 w 42"/>
                  <a:gd name="T91" fmla="*/ 46 h 46"/>
                  <a:gd name="T92" fmla="*/ 18 w 42"/>
                  <a:gd name="T93" fmla="*/ 45 h 46"/>
                  <a:gd name="T94" fmla="*/ 18 w 42"/>
                  <a:gd name="T95" fmla="*/ 44 h 46"/>
                  <a:gd name="T96" fmla="*/ 19 w 42"/>
                  <a:gd name="T97" fmla="*/ 43 h 46"/>
                  <a:gd name="T98" fmla="*/ 20 w 42"/>
                  <a:gd name="T99" fmla="*/ 43 h 46"/>
                  <a:gd name="T100" fmla="*/ 21 w 42"/>
                  <a:gd name="T101" fmla="*/ 44 h 46"/>
                  <a:gd name="T102" fmla="*/ 21 w 42"/>
                  <a:gd name="T103" fmla="*/ 44 h 46"/>
                  <a:gd name="T104" fmla="*/ 22 w 42"/>
                  <a:gd name="T105" fmla="*/ 43 h 46"/>
                  <a:gd name="T106" fmla="*/ 23 w 42"/>
                  <a:gd name="T107" fmla="*/ 43 h 46"/>
                  <a:gd name="T108" fmla="*/ 24 w 42"/>
                  <a:gd name="T109" fmla="*/ 44 h 46"/>
                  <a:gd name="T110" fmla="*/ 25 w 42"/>
                  <a:gd name="T111" fmla="*/ 44 h 46"/>
                  <a:gd name="T112" fmla="*/ 27 w 42"/>
                  <a:gd name="T113" fmla="*/ 43 h 46"/>
                  <a:gd name="T114" fmla="*/ 32 w 42"/>
                  <a:gd name="T115" fmla="*/ 43 h 46"/>
                  <a:gd name="T116" fmla="*/ 41 w 42"/>
                  <a:gd name="T117"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2" y="27"/>
                    </a:moveTo>
                    <a:cubicBezTo>
                      <a:pt x="2" y="28"/>
                      <a:pt x="2" y="28"/>
                      <a:pt x="2" y="28"/>
                    </a:cubicBezTo>
                    <a:cubicBezTo>
                      <a:pt x="2" y="28"/>
                      <a:pt x="2" y="28"/>
                      <a:pt x="2" y="27"/>
                    </a:cubicBezTo>
                    <a:close/>
                    <a:moveTo>
                      <a:pt x="41" y="40"/>
                    </a:move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1" y="40"/>
                      <a:pt x="41" y="40"/>
                      <a:pt x="41" y="40"/>
                    </a:cubicBezTo>
                    <a:cubicBezTo>
                      <a:pt x="40" y="40"/>
                      <a:pt x="40" y="40"/>
                      <a:pt x="40" y="40"/>
                    </a:cubicBezTo>
                    <a:cubicBezTo>
                      <a:pt x="40" y="40"/>
                      <a:pt x="40" y="40"/>
                      <a:pt x="40" y="40"/>
                    </a:cubicBezTo>
                    <a:cubicBezTo>
                      <a:pt x="40" y="40"/>
                      <a:pt x="40" y="40"/>
                      <a:pt x="40" y="40"/>
                    </a:cubicBezTo>
                    <a:cubicBezTo>
                      <a:pt x="40" y="40"/>
                      <a:pt x="40" y="40"/>
                      <a:pt x="40" y="40"/>
                    </a:cubicBezTo>
                    <a:cubicBezTo>
                      <a:pt x="40" y="39"/>
                      <a:pt x="40" y="39"/>
                      <a:pt x="40" y="39"/>
                    </a:cubicBezTo>
                    <a:cubicBezTo>
                      <a:pt x="40" y="39"/>
                      <a:pt x="40" y="39"/>
                      <a:pt x="40" y="39"/>
                    </a:cubicBezTo>
                    <a:cubicBezTo>
                      <a:pt x="40" y="39"/>
                      <a:pt x="40" y="39"/>
                      <a:pt x="40" y="39"/>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40" y="35"/>
                      <a:pt x="40" y="35"/>
                      <a:pt x="40" y="35"/>
                    </a:cubicBezTo>
                    <a:cubicBezTo>
                      <a:pt x="40" y="35"/>
                      <a:pt x="40" y="35"/>
                      <a:pt x="40" y="35"/>
                    </a:cubicBezTo>
                    <a:cubicBezTo>
                      <a:pt x="40" y="35"/>
                      <a:pt x="40" y="35"/>
                      <a:pt x="40" y="35"/>
                    </a:cubicBezTo>
                    <a:cubicBezTo>
                      <a:pt x="40" y="34"/>
                      <a:pt x="40" y="34"/>
                      <a:pt x="40" y="34"/>
                    </a:cubicBezTo>
                    <a:cubicBezTo>
                      <a:pt x="40" y="34"/>
                      <a:pt x="40" y="34"/>
                      <a:pt x="40" y="34"/>
                    </a:cubicBezTo>
                    <a:cubicBezTo>
                      <a:pt x="40" y="34"/>
                      <a:pt x="40" y="34"/>
                      <a:pt x="40" y="34"/>
                    </a:cubicBezTo>
                    <a:cubicBezTo>
                      <a:pt x="40" y="33"/>
                      <a:pt x="40" y="33"/>
                      <a:pt x="40" y="33"/>
                    </a:cubicBezTo>
                    <a:cubicBezTo>
                      <a:pt x="39" y="33"/>
                      <a:pt x="39" y="33"/>
                      <a:pt x="39" y="33"/>
                    </a:cubicBezTo>
                    <a:cubicBezTo>
                      <a:pt x="39" y="33"/>
                      <a:pt x="39" y="33"/>
                      <a:pt x="39" y="33"/>
                    </a:cubicBezTo>
                    <a:cubicBezTo>
                      <a:pt x="39" y="32"/>
                      <a:pt x="39" y="32"/>
                      <a:pt x="39" y="32"/>
                    </a:cubicBezTo>
                    <a:cubicBezTo>
                      <a:pt x="39" y="32"/>
                      <a:pt x="39" y="32"/>
                      <a:pt x="39" y="32"/>
                    </a:cubicBezTo>
                    <a:cubicBezTo>
                      <a:pt x="39" y="32"/>
                      <a:pt x="39" y="32"/>
                      <a:pt x="39" y="32"/>
                    </a:cubicBezTo>
                    <a:cubicBezTo>
                      <a:pt x="39" y="31"/>
                      <a:pt x="39" y="31"/>
                      <a:pt x="39" y="31"/>
                    </a:cubicBezTo>
                    <a:cubicBezTo>
                      <a:pt x="39" y="31"/>
                      <a:pt x="39" y="31"/>
                      <a:pt x="39" y="31"/>
                    </a:cubicBezTo>
                    <a:cubicBezTo>
                      <a:pt x="39" y="31"/>
                      <a:pt x="39" y="31"/>
                      <a:pt x="39" y="31"/>
                    </a:cubicBezTo>
                    <a:cubicBezTo>
                      <a:pt x="39" y="30"/>
                      <a:pt x="39" y="30"/>
                      <a:pt x="39" y="30"/>
                    </a:cubicBezTo>
                    <a:cubicBezTo>
                      <a:pt x="39" y="30"/>
                      <a:pt x="39" y="30"/>
                      <a:pt x="39" y="30"/>
                    </a:cubicBezTo>
                    <a:cubicBezTo>
                      <a:pt x="39" y="30"/>
                      <a:pt x="39" y="30"/>
                      <a:pt x="39" y="30"/>
                    </a:cubicBezTo>
                    <a:cubicBezTo>
                      <a:pt x="39" y="29"/>
                      <a:pt x="39" y="29"/>
                      <a:pt x="39" y="29"/>
                    </a:cubicBezTo>
                    <a:cubicBezTo>
                      <a:pt x="39" y="29"/>
                      <a:pt x="39" y="29"/>
                      <a:pt x="39" y="29"/>
                    </a:cubicBezTo>
                    <a:cubicBezTo>
                      <a:pt x="39" y="29"/>
                      <a:pt x="39" y="29"/>
                      <a:pt x="39" y="29"/>
                    </a:cubicBezTo>
                    <a:cubicBezTo>
                      <a:pt x="39" y="28"/>
                      <a:pt x="39" y="28"/>
                      <a:pt x="39" y="28"/>
                    </a:cubicBezTo>
                    <a:cubicBezTo>
                      <a:pt x="39" y="28"/>
                      <a:pt x="39" y="28"/>
                      <a:pt x="39" y="28"/>
                    </a:cubicBezTo>
                    <a:cubicBezTo>
                      <a:pt x="39" y="28"/>
                      <a:pt x="39" y="28"/>
                      <a:pt x="39" y="28"/>
                    </a:cubicBezTo>
                    <a:cubicBezTo>
                      <a:pt x="39" y="27"/>
                      <a:pt x="39" y="27"/>
                      <a:pt x="39" y="27"/>
                    </a:cubicBezTo>
                    <a:cubicBezTo>
                      <a:pt x="39" y="27"/>
                      <a:pt x="39" y="27"/>
                      <a:pt x="39" y="27"/>
                    </a:cubicBezTo>
                    <a:cubicBezTo>
                      <a:pt x="39" y="27"/>
                      <a:pt x="39" y="27"/>
                      <a:pt x="39" y="27"/>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8" y="25"/>
                      <a:pt x="38" y="25"/>
                      <a:pt x="38" y="25"/>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8" y="21"/>
                      <a:pt x="38" y="21"/>
                      <a:pt x="38" y="21"/>
                    </a:cubicBezTo>
                    <a:cubicBezTo>
                      <a:pt x="38" y="20"/>
                      <a:pt x="38" y="20"/>
                      <a:pt x="38" y="20"/>
                    </a:cubicBezTo>
                    <a:cubicBezTo>
                      <a:pt x="38" y="20"/>
                      <a:pt x="38" y="20"/>
                      <a:pt x="38" y="20"/>
                    </a:cubicBezTo>
                    <a:cubicBezTo>
                      <a:pt x="38" y="20"/>
                      <a:pt x="38" y="20"/>
                      <a:pt x="38" y="20"/>
                    </a:cubicBezTo>
                    <a:cubicBezTo>
                      <a:pt x="38" y="19"/>
                      <a:pt x="38" y="19"/>
                      <a:pt x="38" y="19"/>
                    </a:cubicBezTo>
                    <a:cubicBezTo>
                      <a:pt x="38" y="19"/>
                      <a:pt x="38" y="19"/>
                      <a:pt x="38" y="19"/>
                    </a:cubicBezTo>
                    <a:cubicBezTo>
                      <a:pt x="38" y="19"/>
                      <a:pt x="38" y="19"/>
                      <a:pt x="38" y="19"/>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7" y="16"/>
                      <a:pt x="37" y="16"/>
                      <a:pt x="37" y="16"/>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2"/>
                      <a:pt x="37" y="12"/>
                      <a:pt x="37" y="12"/>
                    </a:cubicBezTo>
                    <a:cubicBezTo>
                      <a:pt x="37" y="12"/>
                      <a:pt x="37" y="12"/>
                      <a:pt x="37" y="12"/>
                    </a:cubicBezTo>
                    <a:cubicBezTo>
                      <a:pt x="37" y="12"/>
                      <a:pt x="37" y="12"/>
                      <a:pt x="37" y="12"/>
                    </a:cubicBezTo>
                    <a:cubicBezTo>
                      <a:pt x="37" y="11"/>
                      <a:pt x="37" y="11"/>
                      <a:pt x="37" y="11"/>
                    </a:cubicBezTo>
                    <a:cubicBezTo>
                      <a:pt x="37" y="11"/>
                      <a:pt x="37" y="11"/>
                      <a:pt x="37" y="11"/>
                    </a:cubicBezTo>
                    <a:cubicBezTo>
                      <a:pt x="37" y="11"/>
                      <a:pt x="37" y="11"/>
                      <a:pt x="37" y="11"/>
                    </a:cubicBezTo>
                    <a:cubicBezTo>
                      <a:pt x="37" y="10"/>
                      <a:pt x="37" y="10"/>
                      <a:pt x="37" y="10"/>
                    </a:cubicBezTo>
                    <a:cubicBezTo>
                      <a:pt x="37" y="10"/>
                      <a:pt x="37" y="10"/>
                      <a:pt x="37" y="10"/>
                    </a:cubicBezTo>
                    <a:cubicBezTo>
                      <a:pt x="37" y="10"/>
                      <a:pt x="37" y="10"/>
                      <a:pt x="37" y="10"/>
                    </a:cubicBezTo>
                    <a:cubicBezTo>
                      <a:pt x="37" y="9"/>
                      <a:pt x="37" y="9"/>
                      <a:pt x="37" y="9"/>
                    </a:cubicBezTo>
                    <a:cubicBezTo>
                      <a:pt x="37" y="9"/>
                      <a:pt x="37" y="9"/>
                      <a:pt x="37" y="9"/>
                    </a:cubicBezTo>
                    <a:cubicBezTo>
                      <a:pt x="37" y="9"/>
                      <a:pt x="37" y="9"/>
                      <a:pt x="37" y="9"/>
                    </a:cubicBezTo>
                    <a:cubicBezTo>
                      <a:pt x="37" y="8"/>
                      <a:pt x="37" y="8"/>
                      <a:pt x="37" y="8"/>
                    </a:cubicBezTo>
                    <a:cubicBezTo>
                      <a:pt x="37" y="8"/>
                      <a:pt x="37" y="8"/>
                      <a:pt x="37"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5"/>
                      <a:pt x="39" y="5"/>
                      <a:pt x="39"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0"/>
                      <a:pt x="30" y="0"/>
                      <a:pt x="30" y="0"/>
                    </a:cubicBezTo>
                    <a:cubicBezTo>
                      <a:pt x="30" y="4"/>
                      <a:pt x="30" y="4"/>
                      <a:pt x="30" y="4"/>
                    </a:cubicBezTo>
                    <a:cubicBezTo>
                      <a:pt x="30" y="4"/>
                      <a:pt x="30" y="4"/>
                      <a:pt x="30" y="4"/>
                    </a:cubicBezTo>
                    <a:cubicBezTo>
                      <a:pt x="29" y="4"/>
                      <a:pt x="29" y="4"/>
                      <a:pt x="29" y="4"/>
                    </a:cubicBezTo>
                    <a:cubicBezTo>
                      <a:pt x="18" y="4"/>
                      <a:pt x="18" y="4"/>
                      <a:pt x="18" y="4"/>
                    </a:cubicBezTo>
                    <a:cubicBezTo>
                      <a:pt x="18" y="14"/>
                      <a:pt x="18" y="14"/>
                      <a:pt x="18" y="14"/>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20"/>
                      <a:pt x="14" y="20"/>
                      <a:pt x="14" y="20"/>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3"/>
                      <a:pt x="0" y="23"/>
                      <a:pt x="0" y="23"/>
                    </a:cubicBezTo>
                    <a:cubicBezTo>
                      <a:pt x="0" y="23"/>
                      <a:pt x="1" y="24"/>
                      <a:pt x="1" y="25"/>
                    </a:cubicBezTo>
                    <a:cubicBezTo>
                      <a:pt x="1" y="24"/>
                      <a:pt x="2" y="24"/>
                      <a:pt x="2" y="24"/>
                    </a:cubicBezTo>
                    <a:cubicBezTo>
                      <a:pt x="2" y="24"/>
                      <a:pt x="2" y="24"/>
                      <a:pt x="2" y="24"/>
                    </a:cubicBezTo>
                    <a:cubicBezTo>
                      <a:pt x="2" y="25"/>
                      <a:pt x="2" y="25"/>
                      <a:pt x="2" y="25"/>
                    </a:cubicBezTo>
                    <a:cubicBezTo>
                      <a:pt x="2" y="26"/>
                      <a:pt x="3" y="26"/>
                      <a:pt x="3" y="26"/>
                    </a:cubicBezTo>
                    <a:cubicBezTo>
                      <a:pt x="3" y="26"/>
                      <a:pt x="3" y="26"/>
                      <a:pt x="3" y="26"/>
                    </a:cubicBezTo>
                    <a:cubicBezTo>
                      <a:pt x="3" y="26"/>
                      <a:pt x="3" y="27"/>
                      <a:pt x="3" y="27"/>
                    </a:cubicBezTo>
                    <a:cubicBezTo>
                      <a:pt x="3" y="27"/>
                      <a:pt x="2" y="27"/>
                      <a:pt x="2" y="27"/>
                    </a:cubicBezTo>
                    <a:cubicBezTo>
                      <a:pt x="2" y="27"/>
                      <a:pt x="2" y="27"/>
                      <a:pt x="2" y="28"/>
                    </a:cubicBezTo>
                    <a:cubicBezTo>
                      <a:pt x="2" y="28"/>
                      <a:pt x="2" y="28"/>
                      <a:pt x="2" y="28"/>
                    </a:cubicBezTo>
                    <a:cubicBezTo>
                      <a:pt x="2" y="28"/>
                      <a:pt x="2" y="29"/>
                      <a:pt x="2" y="29"/>
                    </a:cubicBezTo>
                    <a:cubicBezTo>
                      <a:pt x="2" y="29"/>
                      <a:pt x="2" y="29"/>
                      <a:pt x="2" y="29"/>
                    </a:cubicBezTo>
                    <a:cubicBezTo>
                      <a:pt x="2" y="29"/>
                      <a:pt x="2" y="29"/>
                      <a:pt x="2" y="29"/>
                    </a:cubicBezTo>
                    <a:cubicBezTo>
                      <a:pt x="1" y="30"/>
                      <a:pt x="2" y="30"/>
                      <a:pt x="3" y="31"/>
                    </a:cubicBezTo>
                    <a:cubicBezTo>
                      <a:pt x="3" y="32"/>
                      <a:pt x="3" y="33"/>
                      <a:pt x="3" y="34"/>
                    </a:cubicBezTo>
                    <a:cubicBezTo>
                      <a:pt x="3" y="35"/>
                      <a:pt x="3" y="36"/>
                      <a:pt x="3" y="37"/>
                    </a:cubicBezTo>
                    <a:cubicBezTo>
                      <a:pt x="3" y="37"/>
                      <a:pt x="2" y="38"/>
                      <a:pt x="2" y="38"/>
                    </a:cubicBezTo>
                    <a:cubicBezTo>
                      <a:pt x="2" y="39"/>
                      <a:pt x="2" y="40"/>
                      <a:pt x="2" y="41"/>
                    </a:cubicBezTo>
                    <a:cubicBezTo>
                      <a:pt x="2" y="41"/>
                      <a:pt x="2" y="41"/>
                      <a:pt x="2" y="41"/>
                    </a:cubicBezTo>
                    <a:cubicBezTo>
                      <a:pt x="2" y="41"/>
                      <a:pt x="2" y="41"/>
                      <a:pt x="2" y="41"/>
                    </a:cubicBezTo>
                    <a:cubicBezTo>
                      <a:pt x="2" y="41"/>
                      <a:pt x="2" y="41"/>
                      <a:pt x="2" y="41"/>
                    </a:cubicBezTo>
                    <a:cubicBezTo>
                      <a:pt x="2" y="41"/>
                      <a:pt x="2" y="41"/>
                      <a:pt x="2" y="41"/>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39"/>
                      <a:pt x="4" y="39"/>
                      <a:pt x="4" y="39"/>
                    </a:cubicBezTo>
                    <a:cubicBezTo>
                      <a:pt x="4" y="39"/>
                      <a:pt x="4" y="39"/>
                      <a:pt x="4" y="39"/>
                    </a:cubicBezTo>
                    <a:cubicBezTo>
                      <a:pt x="4" y="40"/>
                      <a:pt x="4" y="40"/>
                      <a:pt x="4" y="40"/>
                    </a:cubicBezTo>
                    <a:cubicBezTo>
                      <a:pt x="4" y="40"/>
                      <a:pt x="4" y="40"/>
                      <a:pt x="4" y="40"/>
                    </a:cubicBezTo>
                    <a:cubicBezTo>
                      <a:pt x="4" y="40"/>
                      <a:pt x="4" y="40"/>
                      <a:pt x="4" y="40"/>
                    </a:cubicBezTo>
                    <a:cubicBezTo>
                      <a:pt x="4" y="40"/>
                      <a:pt x="4" y="40"/>
                      <a:pt x="4" y="40"/>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7" y="39"/>
                      <a:pt x="7" y="39"/>
                      <a:pt x="7"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5" y="45"/>
                      <a:pt x="15" y="45"/>
                      <a:pt x="15"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4"/>
                      <a:pt x="20" y="44"/>
                      <a:pt x="20" y="44"/>
                    </a:cubicBezTo>
                    <a:cubicBezTo>
                      <a:pt x="20" y="44"/>
                      <a:pt x="20" y="44"/>
                      <a:pt x="20"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2" y="43"/>
                      <a:pt x="22" y="43"/>
                      <a:pt x="22"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6" y="44"/>
                      <a:pt x="26" y="44"/>
                      <a:pt x="26" y="44"/>
                    </a:cubicBezTo>
                    <a:cubicBezTo>
                      <a:pt x="26" y="44"/>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32" y="43"/>
                      <a:pt x="32" y="43"/>
                      <a:pt x="32" y="43"/>
                    </a:cubicBezTo>
                    <a:cubicBezTo>
                      <a:pt x="32" y="43"/>
                      <a:pt x="32" y="43"/>
                      <a:pt x="32" y="43"/>
                    </a:cubicBezTo>
                    <a:cubicBezTo>
                      <a:pt x="32" y="43"/>
                      <a:pt x="32" y="43"/>
                      <a:pt x="32" y="43"/>
                    </a:cubicBezTo>
                    <a:cubicBezTo>
                      <a:pt x="40" y="43"/>
                      <a:pt x="40" y="43"/>
                      <a:pt x="40" y="43"/>
                    </a:cubicBezTo>
                    <a:cubicBezTo>
                      <a:pt x="40" y="43"/>
                      <a:pt x="40" y="43"/>
                      <a:pt x="40" y="43"/>
                    </a:cubicBezTo>
                    <a:cubicBezTo>
                      <a:pt x="40" y="43"/>
                      <a:pt x="40" y="43"/>
                      <a:pt x="40" y="43"/>
                    </a:cubicBezTo>
                    <a:cubicBezTo>
                      <a:pt x="41" y="43"/>
                      <a:pt x="41" y="43"/>
                      <a:pt x="41" y="43"/>
                    </a:cubicBezTo>
                    <a:cubicBezTo>
                      <a:pt x="41" y="43"/>
                      <a:pt x="41" y="43"/>
                      <a:pt x="41" y="43"/>
                    </a:cubicBezTo>
                    <a:cubicBezTo>
                      <a:pt x="41" y="43"/>
                      <a:pt x="41" y="43"/>
                      <a:pt x="41" y="43"/>
                    </a:cubicBezTo>
                    <a:cubicBezTo>
                      <a:pt x="41" y="43"/>
                      <a:pt x="41" y="43"/>
                      <a:pt x="41" y="43"/>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2"/>
                      <a:pt x="41" y="42"/>
                      <a:pt x="41" y="42"/>
                    </a:cubicBezTo>
                    <a:cubicBezTo>
                      <a:pt x="41" y="41"/>
                      <a:pt x="41" y="41"/>
                      <a:pt x="41" y="41"/>
                    </a:cubicBezTo>
                    <a:cubicBezTo>
                      <a:pt x="41" y="41"/>
                      <a:pt x="41" y="41"/>
                      <a:pt x="41" y="41"/>
                    </a:cubicBezTo>
                    <a:cubicBezTo>
                      <a:pt x="41" y="41"/>
                      <a:pt x="41" y="41"/>
                      <a:pt x="41" y="41"/>
                    </a:cubicBezTo>
                    <a:cubicBezTo>
                      <a:pt x="41" y="41"/>
                      <a:pt x="41" y="41"/>
                      <a:pt x="41" y="41"/>
                    </a:cubicBezTo>
                    <a:cubicBezTo>
                      <a:pt x="41" y="41"/>
                      <a:pt x="41" y="41"/>
                      <a:pt x="41" y="41"/>
                    </a:cubicBezTo>
                    <a:cubicBezTo>
                      <a:pt x="41" y="40"/>
                      <a:pt x="41" y="40"/>
                      <a:pt x="41"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7" name="Freeform 345"/>
              <p:cNvSpPr/>
              <p:nvPr/>
            </p:nvSpPr>
            <p:spPr bwMode="auto">
              <a:xfrm>
                <a:off x="3411" y="1758"/>
                <a:ext cx="299" cy="123"/>
              </a:xfrm>
              <a:custGeom>
                <a:avLst/>
                <a:gdLst>
                  <a:gd name="T0" fmla="*/ 99 w 114"/>
                  <a:gd name="T1" fmla="*/ 11 h 47"/>
                  <a:gd name="T2" fmla="*/ 94 w 114"/>
                  <a:gd name="T3" fmla="*/ 9 h 47"/>
                  <a:gd name="T4" fmla="*/ 89 w 114"/>
                  <a:gd name="T5" fmla="*/ 12 h 47"/>
                  <a:gd name="T6" fmla="*/ 84 w 114"/>
                  <a:gd name="T7" fmla="*/ 13 h 47"/>
                  <a:gd name="T8" fmla="*/ 80 w 114"/>
                  <a:gd name="T9" fmla="*/ 14 h 47"/>
                  <a:gd name="T10" fmla="*/ 73 w 114"/>
                  <a:gd name="T11" fmla="*/ 13 h 47"/>
                  <a:gd name="T12" fmla="*/ 71 w 114"/>
                  <a:gd name="T13" fmla="*/ 11 h 47"/>
                  <a:gd name="T14" fmla="*/ 68 w 114"/>
                  <a:gd name="T15" fmla="*/ 10 h 47"/>
                  <a:gd name="T16" fmla="*/ 63 w 114"/>
                  <a:gd name="T17" fmla="*/ 8 h 47"/>
                  <a:gd name="T18" fmla="*/ 60 w 114"/>
                  <a:gd name="T19" fmla="*/ 9 h 47"/>
                  <a:gd name="T20" fmla="*/ 57 w 114"/>
                  <a:gd name="T21" fmla="*/ 10 h 47"/>
                  <a:gd name="T22" fmla="*/ 54 w 114"/>
                  <a:gd name="T23" fmla="*/ 9 h 47"/>
                  <a:gd name="T24" fmla="*/ 52 w 114"/>
                  <a:gd name="T25" fmla="*/ 7 h 47"/>
                  <a:gd name="T26" fmla="*/ 51 w 114"/>
                  <a:gd name="T27" fmla="*/ 4 h 47"/>
                  <a:gd name="T28" fmla="*/ 49 w 114"/>
                  <a:gd name="T29" fmla="*/ 3 h 47"/>
                  <a:gd name="T30" fmla="*/ 46 w 114"/>
                  <a:gd name="T31" fmla="*/ 2 h 47"/>
                  <a:gd name="T32" fmla="*/ 42 w 114"/>
                  <a:gd name="T33" fmla="*/ 1 h 47"/>
                  <a:gd name="T34" fmla="*/ 40 w 114"/>
                  <a:gd name="T35" fmla="*/ 0 h 47"/>
                  <a:gd name="T36" fmla="*/ 38 w 114"/>
                  <a:gd name="T37" fmla="*/ 2 h 47"/>
                  <a:gd name="T38" fmla="*/ 36 w 114"/>
                  <a:gd name="T39" fmla="*/ 5 h 47"/>
                  <a:gd name="T40" fmla="*/ 37 w 114"/>
                  <a:gd name="T41" fmla="*/ 7 h 47"/>
                  <a:gd name="T42" fmla="*/ 37 w 114"/>
                  <a:gd name="T43" fmla="*/ 9 h 47"/>
                  <a:gd name="T44" fmla="*/ 35 w 114"/>
                  <a:gd name="T45" fmla="*/ 11 h 47"/>
                  <a:gd name="T46" fmla="*/ 32 w 114"/>
                  <a:gd name="T47" fmla="*/ 11 h 47"/>
                  <a:gd name="T48" fmla="*/ 29 w 114"/>
                  <a:gd name="T49" fmla="*/ 10 h 47"/>
                  <a:gd name="T50" fmla="*/ 24 w 114"/>
                  <a:gd name="T51" fmla="*/ 10 h 47"/>
                  <a:gd name="T52" fmla="*/ 20 w 114"/>
                  <a:gd name="T53" fmla="*/ 7 h 47"/>
                  <a:gd name="T54" fmla="*/ 16 w 114"/>
                  <a:gd name="T55" fmla="*/ 7 h 47"/>
                  <a:gd name="T56" fmla="*/ 13 w 114"/>
                  <a:gd name="T57" fmla="*/ 8 h 47"/>
                  <a:gd name="T58" fmla="*/ 9 w 114"/>
                  <a:gd name="T59" fmla="*/ 9 h 47"/>
                  <a:gd name="T60" fmla="*/ 7 w 114"/>
                  <a:gd name="T61" fmla="*/ 12 h 47"/>
                  <a:gd name="T62" fmla="*/ 4 w 114"/>
                  <a:gd name="T63" fmla="*/ 13 h 47"/>
                  <a:gd name="T64" fmla="*/ 0 w 114"/>
                  <a:gd name="T65" fmla="*/ 14 h 47"/>
                  <a:gd name="T66" fmla="*/ 1 w 114"/>
                  <a:gd name="T67" fmla="*/ 17 h 47"/>
                  <a:gd name="T68" fmla="*/ 3 w 114"/>
                  <a:gd name="T69" fmla="*/ 18 h 47"/>
                  <a:gd name="T70" fmla="*/ 6 w 114"/>
                  <a:gd name="T71" fmla="*/ 19 h 47"/>
                  <a:gd name="T72" fmla="*/ 9 w 114"/>
                  <a:gd name="T73" fmla="*/ 21 h 47"/>
                  <a:gd name="T74" fmla="*/ 10 w 114"/>
                  <a:gd name="T75" fmla="*/ 23 h 47"/>
                  <a:gd name="T76" fmla="*/ 12 w 114"/>
                  <a:gd name="T77" fmla="*/ 26 h 47"/>
                  <a:gd name="T78" fmla="*/ 10 w 114"/>
                  <a:gd name="T79" fmla="*/ 30 h 47"/>
                  <a:gd name="T80" fmla="*/ 13 w 114"/>
                  <a:gd name="T81" fmla="*/ 32 h 47"/>
                  <a:gd name="T82" fmla="*/ 20 w 114"/>
                  <a:gd name="T83" fmla="*/ 33 h 47"/>
                  <a:gd name="T84" fmla="*/ 22 w 114"/>
                  <a:gd name="T85" fmla="*/ 34 h 47"/>
                  <a:gd name="T86" fmla="*/ 25 w 114"/>
                  <a:gd name="T87" fmla="*/ 36 h 47"/>
                  <a:gd name="T88" fmla="*/ 29 w 114"/>
                  <a:gd name="T89" fmla="*/ 40 h 47"/>
                  <a:gd name="T90" fmla="*/ 42 w 114"/>
                  <a:gd name="T91" fmla="*/ 43 h 47"/>
                  <a:gd name="T92" fmla="*/ 55 w 114"/>
                  <a:gd name="T93" fmla="*/ 46 h 47"/>
                  <a:gd name="T94" fmla="*/ 68 w 114"/>
                  <a:gd name="T95" fmla="*/ 44 h 47"/>
                  <a:gd name="T96" fmla="*/ 76 w 114"/>
                  <a:gd name="T97" fmla="*/ 44 h 47"/>
                  <a:gd name="T98" fmla="*/ 82 w 114"/>
                  <a:gd name="T99" fmla="*/ 41 h 47"/>
                  <a:gd name="T100" fmla="*/ 85 w 114"/>
                  <a:gd name="T101" fmla="*/ 37 h 47"/>
                  <a:gd name="T102" fmla="*/ 85 w 114"/>
                  <a:gd name="T103" fmla="*/ 34 h 47"/>
                  <a:gd name="T104" fmla="*/ 87 w 114"/>
                  <a:gd name="T105" fmla="*/ 32 h 47"/>
                  <a:gd name="T106" fmla="*/ 93 w 114"/>
                  <a:gd name="T107" fmla="*/ 33 h 47"/>
                  <a:gd name="T108" fmla="*/ 98 w 114"/>
                  <a:gd name="T109" fmla="*/ 31 h 47"/>
                  <a:gd name="T110" fmla="*/ 103 w 114"/>
                  <a:gd name="T111" fmla="*/ 27 h 47"/>
                  <a:gd name="T112" fmla="*/ 107 w 114"/>
                  <a:gd name="T113" fmla="*/ 26 h 47"/>
                  <a:gd name="T114" fmla="*/ 111 w 114"/>
                  <a:gd name="T115" fmla="*/ 25 h 47"/>
                  <a:gd name="T116" fmla="*/ 114 w 114"/>
                  <a:gd name="T117" fmla="*/ 25 h 47"/>
                  <a:gd name="T118" fmla="*/ 113 w 114"/>
                  <a:gd name="T119" fmla="*/ 22 h 47"/>
                  <a:gd name="T120" fmla="*/ 108 w 114"/>
                  <a:gd name="T121" fmla="*/ 19 h 47"/>
                  <a:gd name="T122" fmla="*/ 100 w 114"/>
                  <a:gd name="T123"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47">
                    <a:moveTo>
                      <a:pt x="103" y="11"/>
                    </a:moveTo>
                    <a:cubicBezTo>
                      <a:pt x="103" y="11"/>
                      <a:pt x="103" y="11"/>
                      <a:pt x="103" y="11"/>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2" y="10"/>
                      <a:pt x="102" y="10"/>
                      <a:pt x="102"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0"/>
                      <a:pt x="101" y="10"/>
                      <a:pt x="101" y="10"/>
                    </a:cubicBezTo>
                    <a:cubicBezTo>
                      <a:pt x="101" y="11"/>
                      <a:pt x="101" y="11"/>
                      <a:pt x="101"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100" y="11"/>
                      <a:pt x="100" y="11"/>
                      <a:pt x="100"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9" y="11"/>
                      <a:pt x="99" y="11"/>
                      <a:pt x="99" y="11"/>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8" y="10"/>
                      <a:pt x="98" y="10"/>
                      <a:pt x="98"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7" y="10"/>
                      <a:pt x="97" y="10"/>
                    </a:cubicBezTo>
                    <a:cubicBezTo>
                      <a:pt x="97" y="9"/>
                      <a:pt x="97" y="9"/>
                      <a:pt x="97" y="9"/>
                    </a:cubicBezTo>
                    <a:cubicBezTo>
                      <a:pt x="97" y="9"/>
                      <a:pt x="97" y="9"/>
                      <a:pt x="97" y="9"/>
                    </a:cubicBezTo>
                    <a:cubicBezTo>
                      <a:pt x="97" y="9"/>
                      <a:pt x="97" y="9"/>
                      <a:pt x="97"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6" y="9"/>
                      <a:pt x="96" y="9"/>
                      <a:pt x="96"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5" y="9"/>
                      <a:pt x="95" y="9"/>
                      <a:pt x="95" y="9"/>
                    </a:cubicBezTo>
                    <a:cubicBezTo>
                      <a:pt x="94" y="9"/>
                      <a:pt x="94" y="9"/>
                      <a:pt x="94" y="9"/>
                    </a:cubicBezTo>
                    <a:cubicBezTo>
                      <a:pt x="94" y="9"/>
                      <a:pt x="94" y="9"/>
                      <a:pt x="94" y="9"/>
                    </a:cubicBezTo>
                    <a:cubicBezTo>
                      <a:pt x="94" y="9"/>
                      <a:pt x="94" y="9"/>
                      <a:pt x="94" y="9"/>
                    </a:cubicBezTo>
                    <a:cubicBezTo>
                      <a:pt x="94" y="9"/>
                      <a:pt x="94" y="9"/>
                      <a:pt x="94" y="9"/>
                    </a:cubicBezTo>
                    <a:cubicBezTo>
                      <a:pt x="94" y="9"/>
                      <a:pt x="94" y="9"/>
                      <a:pt x="94" y="9"/>
                    </a:cubicBezTo>
                    <a:cubicBezTo>
                      <a:pt x="94" y="10"/>
                      <a:pt x="94" y="10"/>
                      <a:pt x="94" y="10"/>
                    </a:cubicBezTo>
                    <a:cubicBezTo>
                      <a:pt x="94" y="10"/>
                      <a:pt x="94" y="10"/>
                      <a:pt x="94" y="10"/>
                    </a:cubicBezTo>
                    <a:cubicBezTo>
                      <a:pt x="93" y="10"/>
                      <a:pt x="93" y="10"/>
                      <a:pt x="93" y="10"/>
                    </a:cubicBezTo>
                    <a:cubicBezTo>
                      <a:pt x="93" y="10"/>
                      <a:pt x="93" y="10"/>
                      <a:pt x="93" y="10"/>
                    </a:cubicBezTo>
                    <a:cubicBezTo>
                      <a:pt x="93" y="10"/>
                      <a:pt x="93" y="10"/>
                      <a:pt x="93" y="10"/>
                    </a:cubicBezTo>
                    <a:cubicBezTo>
                      <a:pt x="93" y="10"/>
                      <a:pt x="93" y="10"/>
                      <a:pt x="93" y="10"/>
                    </a:cubicBezTo>
                    <a:cubicBezTo>
                      <a:pt x="92" y="10"/>
                      <a:pt x="92" y="10"/>
                      <a:pt x="92" y="10"/>
                    </a:cubicBezTo>
                    <a:cubicBezTo>
                      <a:pt x="92" y="10"/>
                      <a:pt x="92" y="10"/>
                      <a:pt x="92" y="10"/>
                    </a:cubicBezTo>
                    <a:cubicBezTo>
                      <a:pt x="92" y="10"/>
                      <a:pt x="92" y="10"/>
                      <a:pt x="92" y="10"/>
                    </a:cubicBezTo>
                    <a:cubicBezTo>
                      <a:pt x="92" y="10"/>
                      <a:pt x="92" y="11"/>
                      <a:pt x="92"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1" y="11"/>
                      <a:pt x="91" y="11"/>
                      <a:pt x="91" y="11"/>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90" y="12"/>
                      <a:pt x="90" y="12"/>
                      <a:pt x="90" y="12"/>
                    </a:cubicBezTo>
                    <a:cubicBezTo>
                      <a:pt x="89" y="12"/>
                      <a:pt x="89" y="12"/>
                      <a:pt x="89" y="12"/>
                    </a:cubicBezTo>
                    <a:cubicBezTo>
                      <a:pt x="89" y="12"/>
                      <a:pt x="89" y="12"/>
                      <a:pt x="89" y="12"/>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9" y="13"/>
                      <a:pt x="89" y="13"/>
                      <a:pt x="89" y="13"/>
                    </a:cubicBezTo>
                    <a:cubicBezTo>
                      <a:pt x="88" y="13"/>
                      <a:pt x="88" y="13"/>
                      <a:pt x="88" y="13"/>
                    </a:cubicBezTo>
                    <a:cubicBezTo>
                      <a:pt x="88" y="13"/>
                      <a:pt x="88" y="13"/>
                      <a:pt x="88" y="13"/>
                    </a:cubicBezTo>
                    <a:cubicBezTo>
                      <a:pt x="88" y="12"/>
                      <a:pt x="88" y="12"/>
                      <a:pt x="88" y="12"/>
                    </a:cubicBezTo>
                    <a:cubicBezTo>
                      <a:pt x="88" y="13"/>
                      <a:pt x="88" y="13"/>
                      <a:pt x="88" y="13"/>
                    </a:cubicBezTo>
                    <a:cubicBezTo>
                      <a:pt x="88" y="13"/>
                      <a:pt x="88" y="13"/>
                      <a:pt x="88" y="13"/>
                    </a:cubicBezTo>
                    <a:cubicBezTo>
                      <a:pt x="87" y="13"/>
                      <a:pt x="87" y="13"/>
                      <a:pt x="87" y="13"/>
                    </a:cubicBezTo>
                    <a:cubicBezTo>
                      <a:pt x="87" y="13"/>
                      <a:pt x="87" y="13"/>
                      <a:pt x="87" y="13"/>
                    </a:cubicBezTo>
                    <a:cubicBezTo>
                      <a:pt x="87" y="13"/>
                      <a:pt x="87" y="13"/>
                      <a:pt x="87" y="13"/>
                    </a:cubicBezTo>
                    <a:cubicBezTo>
                      <a:pt x="87" y="13"/>
                      <a:pt x="87" y="13"/>
                      <a:pt x="87"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5" y="13"/>
                      <a:pt x="85" y="13"/>
                      <a:pt x="85" y="13"/>
                    </a:cubicBezTo>
                    <a:cubicBezTo>
                      <a:pt x="85" y="13"/>
                      <a:pt x="85" y="13"/>
                      <a:pt x="85" y="13"/>
                    </a:cubicBezTo>
                    <a:cubicBezTo>
                      <a:pt x="85" y="14"/>
                      <a:pt x="85" y="14"/>
                      <a:pt x="85"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4" y="13"/>
                      <a:pt x="84" y="13"/>
                      <a:pt x="84"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1" y="14"/>
                      <a:pt x="81" y="14"/>
                      <a:pt x="81"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80" y="14"/>
                      <a:pt x="80" y="14"/>
                      <a:pt x="80"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9" y="14"/>
                      <a:pt x="79" y="14"/>
                      <a:pt x="79" y="14"/>
                    </a:cubicBezTo>
                    <a:cubicBezTo>
                      <a:pt x="78" y="14"/>
                      <a:pt x="78" y="14"/>
                      <a:pt x="78"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4"/>
                      <a:pt x="77" y="14"/>
                      <a:pt x="77" y="14"/>
                    </a:cubicBezTo>
                    <a:cubicBezTo>
                      <a:pt x="77" y="13"/>
                      <a:pt x="77" y="13"/>
                      <a:pt x="77" y="13"/>
                    </a:cubicBezTo>
                    <a:cubicBezTo>
                      <a:pt x="76" y="13"/>
                      <a:pt x="76" y="13"/>
                      <a:pt x="76" y="13"/>
                    </a:cubicBezTo>
                    <a:cubicBezTo>
                      <a:pt x="76" y="13"/>
                      <a:pt x="76" y="13"/>
                      <a:pt x="76" y="13"/>
                    </a:cubicBezTo>
                    <a:cubicBezTo>
                      <a:pt x="76" y="13"/>
                      <a:pt x="76" y="13"/>
                      <a:pt x="76" y="13"/>
                    </a:cubicBezTo>
                    <a:cubicBezTo>
                      <a:pt x="76" y="13"/>
                      <a:pt x="76" y="13"/>
                      <a:pt x="76" y="13"/>
                    </a:cubicBezTo>
                    <a:cubicBezTo>
                      <a:pt x="74" y="13"/>
                      <a:pt x="74" y="13"/>
                      <a:pt x="74" y="13"/>
                    </a:cubicBezTo>
                    <a:cubicBezTo>
                      <a:pt x="74" y="13"/>
                      <a:pt x="74" y="13"/>
                      <a:pt x="74" y="13"/>
                    </a:cubicBezTo>
                    <a:cubicBezTo>
                      <a:pt x="74" y="14"/>
                      <a:pt x="74" y="13"/>
                      <a:pt x="74" y="13"/>
                    </a:cubicBezTo>
                    <a:cubicBezTo>
                      <a:pt x="74" y="13"/>
                      <a:pt x="74" y="13"/>
                      <a:pt x="74" y="13"/>
                    </a:cubicBezTo>
                    <a:cubicBezTo>
                      <a:pt x="74" y="13"/>
                      <a:pt x="74" y="13"/>
                      <a:pt x="74" y="13"/>
                    </a:cubicBezTo>
                    <a:cubicBezTo>
                      <a:pt x="74" y="13"/>
                      <a:pt x="74" y="13"/>
                      <a:pt x="74"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3"/>
                      <a:pt x="73" y="13"/>
                      <a:pt x="73" y="13"/>
                    </a:cubicBezTo>
                    <a:cubicBezTo>
                      <a:pt x="73" y="12"/>
                      <a:pt x="73" y="12"/>
                      <a:pt x="73" y="12"/>
                    </a:cubicBezTo>
                    <a:cubicBezTo>
                      <a:pt x="73" y="12"/>
                      <a:pt x="73" y="12"/>
                      <a:pt x="73" y="12"/>
                    </a:cubicBezTo>
                    <a:cubicBezTo>
                      <a:pt x="73" y="12"/>
                      <a:pt x="73" y="12"/>
                      <a:pt x="73"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2"/>
                      <a:pt x="72" y="12"/>
                      <a:pt x="72" y="12"/>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2" y="11"/>
                      <a:pt x="72" y="11"/>
                      <a:pt x="72" y="11"/>
                    </a:cubicBezTo>
                    <a:cubicBezTo>
                      <a:pt x="71" y="11"/>
                      <a:pt x="71" y="11"/>
                      <a:pt x="71" y="11"/>
                    </a:cubicBezTo>
                    <a:cubicBezTo>
                      <a:pt x="71" y="11"/>
                      <a:pt x="71" y="11"/>
                      <a:pt x="71" y="11"/>
                    </a:cubicBezTo>
                    <a:cubicBezTo>
                      <a:pt x="71" y="11"/>
                      <a:pt x="71" y="11"/>
                      <a:pt x="71" y="11"/>
                    </a:cubicBezTo>
                    <a:cubicBezTo>
                      <a:pt x="71" y="11"/>
                      <a:pt x="71" y="11"/>
                      <a:pt x="71" y="11"/>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70" y="10"/>
                      <a:pt x="70" y="10"/>
                      <a:pt x="70"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8" y="9"/>
                      <a:pt x="68" y="9"/>
                      <a:pt x="68"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7" y="9"/>
                      <a:pt x="67" y="9"/>
                      <a:pt x="67"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6" y="9"/>
                      <a:pt x="66" y="9"/>
                      <a:pt x="66" y="9"/>
                    </a:cubicBezTo>
                    <a:cubicBezTo>
                      <a:pt x="65" y="9"/>
                      <a:pt x="65" y="9"/>
                      <a:pt x="65" y="9"/>
                    </a:cubicBezTo>
                    <a:cubicBezTo>
                      <a:pt x="65" y="9"/>
                      <a:pt x="65" y="9"/>
                      <a:pt x="65" y="9"/>
                    </a:cubicBezTo>
                    <a:cubicBezTo>
                      <a:pt x="65" y="8"/>
                      <a:pt x="65" y="8"/>
                      <a:pt x="65" y="8"/>
                    </a:cubicBezTo>
                    <a:cubicBezTo>
                      <a:pt x="65" y="8"/>
                      <a:pt x="65" y="8"/>
                      <a:pt x="65" y="8"/>
                    </a:cubicBezTo>
                    <a:cubicBezTo>
                      <a:pt x="65" y="8"/>
                      <a:pt x="65" y="8"/>
                      <a:pt x="65" y="8"/>
                    </a:cubicBezTo>
                    <a:cubicBezTo>
                      <a:pt x="64" y="8"/>
                      <a:pt x="64" y="8"/>
                      <a:pt x="64" y="8"/>
                    </a:cubicBezTo>
                    <a:cubicBezTo>
                      <a:pt x="64" y="8"/>
                      <a:pt x="64" y="8"/>
                      <a:pt x="64" y="8"/>
                    </a:cubicBezTo>
                    <a:cubicBezTo>
                      <a:pt x="64" y="8"/>
                      <a:pt x="64" y="8"/>
                      <a:pt x="64"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3" y="8"/>
                      <a:pt x="63" y="8"/>
                      <a:pt x="63"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2" y="8"/>
                      <a:pt x="62" y="8"/>
                      <a:pt x="62" y="8"/>
                    </a:cubicBezTo>
                    <a:cubicBezTo>
                      <a:pt x="61" y="8"/>
                      <a:pt x="61" y="8"/>
                      <a:pt x="61" y="8"/>
                    </a:cubicBezTo>
                    <a:cubicBezTo>
                      <a:pt x="61" y="8"/>
                      <a:pt x="61" y="8"/>
                      <a:pt x="61" y="8"/>
                    </a:cubicBezTo>
                    <a:cubicBezTo>
                      <a:pt x="61" y="9"/>
                      <a:pt x="61" y="9"/>
                      <a:pt x="61" y="9"/>
                    </a:cubicBezTo>
                    <a:cubicBezTo>
                      <a:pt x="61" y="9"/>
                      <a:pt x="61" y="9"/>
                      <a:pt x="61" y="9"/>
                    </a:cubicBezTo>
                    <a:cubicBezTo>
                      <a:pt x="61" y="9"/>
                      <a:pt x="61" y="9"/>
                      <a:pt x="61" y="9"/>
                    </a:cubicBezTo>
                    <a:cubicBezTo>
                      <a:pt x="61" y="9"/>
                      <a:pt x="61" y="9"/>
                      <a:pt x="61" y="9"/>
                    </a:cubicBezTo>
                    <a:cubicBezTo>
                      <a:pt x="61" y="9"/>
                      <a:pt x="61" y="9"/>
                      <a:pt x="61"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10"/>
                      <a:pt x="59" y="10"/>
                      <a:pt x="59"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7" y="9"/>
                      <a:pt x="57" y="9"/>
                      <a:pt x="57"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6"/>
                      <a:pt x="51" y="6"/>
                      <a:pt x="51" y="6"/>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3"/>
                      <a:pt x="50" y="3"/>
                      <a:pt x="50" y="3"/>
                    </a:cubicBezTo>
                    <a:cubicBezTo>
                      <a:pt x="50" y="3"/>
                      <a:pt x="50" y="3"/>
                      <a:pt x="50" y="3"/>
                    </a:cubicBezTo>
                    <a:cubicBezTo>
                      <a:pt x="49" y="4"/>
                      <a:pt x="49" y="4"/>
                      <a:pt x="49" y="4"/>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7" y="3"/>
                      <a:pt x="37" y="3"/>
                      <a:pt x="37"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7" y="11"/>
                      <a:pt x="27" y="11"/>
                      <a:pt x="27" y="11"/>
                    </a:cubicBezTo>
                    <a:cubicBezTo>
                      <a:pt x="27" y="11"/>
                      <a:pt x="27" y="11"/>
                      <a:pt x="27" y="11"/>
                    </a:cubicBezTo>
                    <a:cubicBezTo>
                      <a:pt x="27" y="11"/>
                      <a:pt x="27" y="11"/>
                      <a:pt x="27" y="11"/>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2" y="7"/>
                      <a:pt x="22" y="7"/>
                      <a:pt x="22" y="7"/>
                    </a:cubicBezTo>
                    <a:cubicBezTo>
                      <a:pt x="22" y="8"/>
                      <a:pt x="22" y="8"/>
                      <a:pt x="22" y="8"/>
                    </a:cubicBezTo>
                    <a:cubicBezTo>
                      <a:pt x="22" y="8"/>
                      <a:pt x="22" y="8"/>
                      <a:pt x="22" y="8"/>
                    </a:cubicBezTo>
                    <a:cubicBezTo>
                      <a:pt x="22" y="7"/>
                      <a:pt x="22" y="7"/>
                      <a:pt x="22"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1" y="15"/>
                      <a:pt x="1" y="15"/>
                      <a:pt x="1" y="15"/>
                    </a:cubicBezTo>
                    <a:cubicBezTo>
                      <a:pt x="1"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6" y="19"/>
                    </a:cubicBezTo>
                    <a:cubicBezTo>
                      <a:pt x="6"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1"/>
                      <a:pt x="11" y="31"/>
                      <a:pt x="11" y="31"/>
                    </a:cubicBezTo>
                    <a:cubicBezTo>
                      <a:pt x="11" y="32"/>
                      <a:pt x="11" y="32"/>
                      <a:pt x="11" y="32"/>
                    </a:cubicBezTo>
                    <a:cubicBezTo>
                      <a:pt x="11" y="32"/>
                      <a:pt x="11" y="32"/>
                      <a:pt x="11" y="32"/>
                    </a:cubicBezTo>
                    <a:cubicBezTo>
                      <a:pt x="11" y="32"/>
                      <a:pt x="11" y="32"/>
                      <a:pt x="11" y="32"/>
                    </a:cubicBezTo>
                    <a:cubicBezTo>
                      <a:pt x="11" y="32"/>
                      <a:pt x="11" y="32"/>
                      <a:pt x="11"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7" y="33"/>
                      <a:pt x="17" y="33"/>
                      <a:pt x="17" y="33"/>
                    </a:cubicBezTo>
                    <a:cubicBezTo>
                      <a:pt x="17" y="33"/>
                      <a:pt x="17" y="33"/>
                      <a:pt x="17" y="33"/>
                    </a:cubicBezTo>
                    <a:cubicBezTo>
                      <a:pt x="17" y="33"/>
                      <a:pt x="17" y="33"/>
                      <a:pt x="17" y="33"/>
                    </a:cubicBezTo>
                    <a:cubicBezTo>
                      <a:pt x="17" y="32"/>
                      <a:pt x="17" y="32"/>
                      <a:pt x="17" y="32"/>
                    </a:cubicBezTo>
                    <a:cubicBezTo>
                      <a:pt x="17" y="32"/>
                      <a:pt x="17" y="32"/>
                      <a:pt x="17" y="32"/>
                    </a:cubicBezTo>
                    <a:cubicBezTo>
                      <a:pt x="17" y="32"/>
                      <a:pt x="17" y="32"/>
                      <a:pt x="17"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4"/>
                      <a:pt x="22" y="34"/>
                      <a:pt x="22" y="34"/>
                    </a:cubicBezTo>
                    <a:cubicBezTo>
                      <a:pt x="22" y="34"/>
                      <a:pt x="22" y="34"/>
                      <a:pt x="22" y="34"/>
                    </a:cubicBezTo>
                    <a:cubicBezTo>
                      <a:pt x="22" y="34"/>
                      <a:pt x="22" y="34"/>
                      <a:pt x="22"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8" y="37"/>
                      <a:pt x="28" y="37"/>
                      <a:pt x="28" y="37"/>
                    </a:cubicBezTo>
                    <a:cubicBezTo>
                      <a:pt x="28" y="37"/>
                      <a:pt x="28" y="37"/>
                      <a:pt x="28" y="37"/>
                    </a:cubicBezTo>
                    <a:cubicBezTo>
                      <a:pt x="28" y="38"/>
                      <a:pt x="28" y="38"/>
                      <a:pt x="28" y="38"/>
                    </a:cubicBezTo>
                    <a:cubicBezTo>
                      <a:pt x="28" y="38"/>
                      <a:pt x="28" y="38"/>
                      <a:pt x="28" y="38"/>
                    </a:cubicBezTo>
                    <a:cubicBezTo>
                      <a:pt x="28" y="38"/>
                      <a:pt x="28" y="38"/>
                      <a:pt x="28" y="38"/>
                    </a:cubicBezTo>
                    <a:cubicBezTo>
                      <a:pt x="28" y="39"/>
                      <a:pt x="28" y="39"/>
                      <a:pt x="28" y="39"/>
                    </a:cubicBezTo>
                    <a:cubicBezTo>
                      <a:pt x="28" y="39"/>
                      <a:pt x="28" y="39"/>
                      <a:pt x="28" y="39"/>
                    </a:cubicBezTo>
                    <a:cubicBezTo>
                      <a:pt x="29" y="39"/>
                      <a:pt x="29" y="39"/>
                      <a:pt x="29" y="39"/>
                    </a:cubicBezTo>
                    <a:cubicBezTo>
                      <a:pt x="29" y="39"/>
                      <a:pt x="29" y="39"/>
                      <a:pt x="29" y="39"/>
                    </a:cubicBez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1"/>
                    </a:cubicBezTo>
                    <a:cubicBezTo>
                      <a:pt x="29" y="41"/>
                      <a:pt x="29" y="41"/>
                      <a:pt x="29" y="41"/>
                    </a:cubicBezTo>
                    <a:cubicBezTo>
                      <a:pt x="30" y="41"/>
                      <a:pt x="30" y="41"/>
                      <a:pt x="30" y="41"/>
                    </a:cubicBezTo>
                    <a:cubicBezTo>
                      <a:pt x="30" y="41"/>
                      <a:pt x="30" y="41"/>
                      <a:pt x="30" y="41"/>
                    </a:cubicBezTo>
                    <a:cubicBezTo>
                      <a:pt x="30" y="41"/>
                      <a:pt x="30" y="41"/>
                      <a:pt x="30" y="41"/>
                    </a:cubicBezTo>
                    <a:cubicBezTo>
                      <a:pt x="30" y="41"/>
                      <a:pt x="30" y="41"/>
                      <a:pt x="30" y="41"/>
                    </a:cubicBezTo>
                    <a:cubicBezTo>
                      <a:pt x="30" y="41"/>
                      <a:pt x="30" y="41"/>
                      <a:pt x="30" y="41"/>
                    </a:cubicBezTo>
                    <a:cubicBezTo>
                      <a:pt x="30" y="42"/>
                      <a:pt x="30" y="42"/>
                      <a:pt x="30"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1" y="42"/>
                      <a:pt x="31" y="42"/>
                      <a:pt x="31" y="42"/>
                    </a:cubicBezTo>
                    <a:cubicBezTo>
                      <a:pt x="32" y="42"/>
                      <a:pt x="32" y="42"/>
                      <a:pt x="32" y="42"/>
                    </a:cubicBezTo>
                    <a:cubicBezTo>
                      <a:pt x="33" y="42"/>
                      <a:pt x="33" y="42"/>
                      <a:pt x="33" y="42"/>
                    </a:cubicBezTo>
                    <a:cubicBezTo>
                      <a:pt x="33" y="42"/>
                      <a:pt x="33" y="42"/>
                      <a:pt x="33" y="42"/>
                    </a:cubicBezTo>
                    <a:cubicBezTo>
                      <a:pt x="33" y="42"/>
                      <a:pt x="33" y="42"/>
                      <a:pt x="33" y="42"/>
                    </a:cubicBezTo>
                    <a:cubicBezTo>
                      <a:pt x="33" y="42"/>
                      <a:pt x="33" y="42"/>
                      <a:pt x="33" y="42"/>
                    </a:cubicBezTo>
                    <a:cubicBezTo>
                      <a:pt x="34" y="42"/>
                      <a:pt x="34" y="42"/>
                      <a:pt x="34" y="42"/>
                    </a:cubicBezTo>
                    <a:cubicBezTo>
                      <a:pt x="35" y="42"/>
                      <a:pt x="35" y="42"/>
                      <a:pt x="35" y="42"/>
                    </a:cubicBezTo>
                    <a:cubicBezTo>
                      <a:pt x="35" y="42"/>
                      <a:pt x="35" y="42"/>
                      <a:pt x="35" y="42"/>
                    </a:cubicBezTo>
                    <a:cubicBezTo>
                      <a:pt x="36" y="43"/>
                      <a:pt x="36" y="43"/>
                      <a:pt x="36" y="43"/>
                    </a:cubicBezTo>
                    <a:cubicBezTo>
                      <a:pt x="36" y="43"/>
                      <a:pt x="36" y="43"/>
                      <a:pt x="36" y="43"/>
                    </a:cubicBezTo>
                    <a:cubicBezTo>
                      <a:pt x="37" y="43"/>
                      <a:pt x="37" y="43"/>
                      <a:pt x="37" y="43"/>
                    </a:cubicBezTo>
                    <a:cubicBezTo>
                      <a:pt x="38" y="43"/>
                      <a:pt x="38" y="43"/>
                      <a:pt x="38" y="43"/>
                    </a:cubicBezTo>
                    <a:cubicBezTo>
                      <a:pt x="39" y="43"/>
                      <a:pt x="39" y="43"/>
                      <a:pt x="39" y="43"/>
                    </a:cubicBezTo>
                    <a:cubicBezTo>
                      <a:pt x="39" y="43"/>
                      <a:pt x="39" y="43"/>
                      <a:pt x="39" y="43"/>
                    </a:cubicBezTo>
                    <a:cubicBezTo>
                      <a:pt x="40" y="43"/>
                      <a:pt x="40" y="43"/>
                      <a:pt x="40" y="43"/>
                    </a:cubicBezTo>
                    <a:cubicBezTo>
                      <a:pt x="42" y="43"/>
                      <a:pt x="42" y="43"/>
                      <a:pt x="42" y="43"/>
                    </a:cubicBezTo>
                    <a:cubicBezTo>
                      <a:pt x="42" y="43"/>
                      <a:pt x="42" y="43"/>
                      <a:pt x="42" y="43"/>
                    </a:cubicBezTo>
                    <a:cubicBezTo>
                      <a:pt x="42" y="43"/>
                      <a:pt x="42" y="43"/>
                      <a:pt x="42" y="43"/>
                    </a:cubicBezTo>
                    <a:cubicBezTo>
                      <a:pt x="43" y="43"/>
                      <a:pt x="43" y="43"/>
                      <a:pt x="43" y="43"/>
                    </a:cubicBezTo>
                    <a:cubicBezTo>
                      <a:pt x="43" y="43"/>
                      <a:pt x="43" y="43"/>
                      <a:pt x="43" y="43"/>
                    </a:cubicBezTo>
                    <a:cubicBezTo>
                      <a:pt x="43" y="43"/>
                      <a:pt x="43" y="43"/>
                      <a:pt x="43" y="43"/>
                    </a:cubicBezTo>
                    <a:cubicBezTo>
                      <a:pt x="43" y="43"/>
                      <a:pt x="43" y="43"/>
                      <a:pt x="43" y="43"/>
                    </a:cubicBezTo>
                    <a:cubicBezTo>
                      <a:pt x="44" y="43"/>
                      <a:pt x="44" y="43"/>
                      <a:pt x="44" y="43"/>
                    </a:cubicBezTo>
                    <a:cubicBezTo>
                      <a:pt x="44" y="43"/>
                      <a:pt x="44" y="43"/>
                      <a:pt x="44" y="43"/>
                    </a:cubicBezTo>
                    <a:cubicBezTo>
                      <a:pt x="44" y="43"/>
                      <a:pt x="44" y="43"/>
                      <a:pt x="44" y="43"/>
                    </a:cubicBezTo>
                    <a:cubicBezTo>
                      <a:pt x="44" y="43"/>
                      <a:pt x="44" y="43"/>
                      <a:pt x="44" y="43"/>
                    </a:cubicBezTo>
                    <a:cubicBezTo>
                      <a:pt x="45" y="43"/>
                      <a:pt x="45" y="43"/>
                      <a:pt x="45" y="43"/>
                    </a:cubicBezTo>
                    <a:cubicBezTo>
                      <a:pt x="45" y="43"/>
                      <a:pt x="45" y="43"/>
                      <a:pt x="45" y="43"/>
                    </a:cubicBezTo>
                    <a:cubicBezTo>
                      <a:pt x="47" y="43"/>
                      <a:pt x="47" y="43"/>
                      <a:pt x="47" y="43"/>
                    </a:cubicBezTo>
                    <a:cubicBezTo>
                      <a:pt x="47" y="43"/>
                      <a:pt x="47" y="43"/>
                      <a:pt x="47" y="43"/>
                    </a:cubicBezTo>
                    <a:cubicBezTo>
                      <a:pt x="47" y="43"/>
                      <a:pt x="47" y="43"/>
                      <a:pt x="47" y="43"/>
                    </a:cubicBezTo>
                    <a:cubicBezTo>
                      <a:pt x="47" y="43"/>
                      <a:pt x="47" y="43"/>
                      <a:pt x="47" y="43"/>
                    </a:cubicBezTo>
                    <a:cubicBezTo>
                      <a:pt x="48" y="43"/>
                      <a:pt x="48" y="43"/>
                      <a:pt x="48" y="43"/>
                    </a:cubicBezTo>
                    <a:cubicBezTo>
                      <a:pt x="48" y="43"/>
                      <a:pt x="48" y="43"/>
                      <a:pt x="48" y="43"/>
                    </a:cubicBezTo>
                    <a:cubicBezTo>
                      <a:pt x="49" y="43"/>
                      <a:pt x="49" y="43"/>
                      <a:pt x="49" y="43"/>
                    </a:cubicBezTo>
                    <a:cubicBezTo>
                      <a:pt x="49" y="43"/>
                      <a:pt x="49" y="43"/>
                      <a:pt x="49" y="43"/>
                    </a:cubicBezTo>
                    <a:cubicBezTo>
                      <a:pt x="50" y="43"/>
                      <a:pt x="50" y="43"/>
                      <a:pt x="50" y="43"/>
                    </a:cubicBezTo>
                    <a:cubicBezTo>
                      <a:pt x="50" y="44"/>
                      <a:pt x="50" y="44"/>
                      <a:pt x="50" y="44"/>
                    </a:cubicBezTo>
                    <a:cubicBezTo>
                      <a:pt x="51" y="44"/>
                      <a:pt x="51" y="44"/>
                      <a:pt x="51" y="44"/>
                    </a:cubicBezTo>
                    <a:cubicBezTo>
                      <a:pt x="51" y="44"/>
                      <a:pt x="51" y="44"/>
                      <a:pt x="51" y="44"/>
                    </a:cubicBezTo>
                    <a:cubicBezTo>
                      <a:pt x="51" y="45"/>
                      <a:pt x="51" y="45"/>
                      <a:pt x="51" y="45"/>
                    </a:cubicBezTo>
                    <a:cubicBezTo>
                      <a:pt x="52" y="45"/>
                      <a:pt x="52" y="45"/>
                      <a:pt x="52" y="45"/>
                    </a:cubicBezTo>
                    <a:cubicBezTo>
                      <a:pt x="52" y="45"/>
                      <a:pt x="52" y="45"/>
                      <a:pt x="52" y="45"/>
                    </a:cubicBezTo>
                    <a:cubicBezTo>
                      <a:pt x="53" y="45"/>
                      <a:pt x="53" y="45"/>
                      <a:pt x="53" y="45"/>
                    </a:cubicBezTo>
                    <a:cubicBezTo>
                      <a:pt x="53" y="45"/>
                      <a:pt x="53" y="45"/>
                      <a:pt x="53" y="45"/>
                    </a:cubicBezTo>
                    <a:cubicBezTo>
                      <a:pt x="53" y="45"/>
                      <a:pt x="53" y="45"/>
                      <a:pt x="53" y="45"/>
                    </a:cubicBezTo>
                    <a:cubicBezTo>
                      <a:pt x="53" y="45"/>
                      <a:pt x="53" y="45"/>
                      <a:pt x="53" y="45"/>
                    </a:cubicBezTo>
                    <a:cubicBezTo>
                      <a:pt x="54" y="45"/>
                      <a:pt x="54" y="45"/>
                      <a:pt x="54" y="45"/>
                    </a:cubicBezTo>
                    <a:cubicBezTo>
                      <a:pt x="54" y="45"/>
                      <a:pt x="54" y="45"/>
                      <a:pt x="54" y="45"/>
                    </a:cubicBezTo>
                    <a:cubicBezTo>
                      <a:pt x="54" y="45"/>
                      <a:pt x="54" y="45"/>
                      <a:pt x="54" y="45"/>
                    </a:cubicBezTo>
                    <a:cubicBezTo>
                      <a:pt x="55" y="46"/>
                      <a:pt x="55" y="46"/>
                      <a:pt x="55" y="46"/>
                    </a:cubicBezTo>
                    <a:cubicBezTo>
                      <a:pt x="56" y="46"/>
                      <a:pt x="56" y="46"/>
                      <a:pt x="56" y="46"/>
                    </a:cubicBezTo>
                    <a:cubicBezTo>
                      <a:pt x="57" y="46"/>
                      <a:pt x="57" y="46"/>
                      <a:pt x="57" y="46"/>
                    </a:cubicBezTo>
                    <a:cubicBezTo>
                      <a:pt x="57" y="46"/>
                      <a:pt x="57" y="46"/>
                      <a:pt x="57" y="46"/>
                    </a:cubicBezTo>
                    <a:cubicBezTo>
                      <a:pt x="57" y="46"/>
                      <a:pt x="57" y="46"/>
                      <a:pt x="57" y="46"/>
                    </a:cubicBezTo>
                    <a:cubicBezTo>
                      <a:pt x="58" y="46"/>
                      <a:pt x="58" y="46"/>
                      <a:pt x="58" y="46"/>
                    </a:cubicBezTo>
                    <a:cubicBezTo>
                      <a:pt x="59" y="46"/>
                      <a:pt x="59" y="46"/>
                      <a:pt x="59" y="46"/>
                    </a:cubicBezTo>
                    <a:cubicBezTo>
                      <a:pt x="59" y="46"/>
                      <a:pt x="59" y="46"/>
                      <a:pt x="59" y="46"/>
                    </a:cubicBezTo>
                    <a:cubicBezTo>
                      <a:pt x="60" y="46"/>
                      <a:pt x="60" y="46"/>
                      <a:pt x="60" y="46"/>
                    </a:cubicBezTo>
                    <a:cubicBezTo>
                      <a:pt x="60" y="46"/>
                      <a:pt x="60" y="46"/>
                      <a:pt x="60" y="46"/>
                    </a:cubicBezTo>
                    <a:cubicBezTo>
                      <a:pt x="60" y="46"/>
                      <a:pt x="60" y="46"/>
                      <a:pt x="60" y="46"/>
                    </a:cubicBezTo>
                    <a:cubicBezTo>
                      <a:pt x="60" y="47"/>
                      <a:pt x="60" y="47"/>
                      <a:pt x="60" y="47"/>
                    </a:cubicBezTo>
                    <a:cubicBezTo>
                      <a:pt x="60" y="47"/>
                      <a:pt x="60" y="47"/>
                      <a:pt x="60" y="47"/>
                    </a:cubicBezTo>
                    <a:cubicBezTo>
                      <a:pt x="61" y="47"/>
                      <a:pt x="61" y="47"/>
                      <a:pt x="61" y="47"/>
                    </a:cubicBezTo>
                    <a:cubicBezTo>
                      <a:pt x="61" y="47"/>
                      <a:pt x="61" y="47"/>
                      <a:pt x="61" y="47"/>
                    </a:cubicBezTo>
                    <a:cubicBezTo>
                      <a:pt x="61" y="47"/>
                      <a:pt x="61" y="47"/>
                      <a:pt x="61" y="47"/>
                    </a:cubicBezTo>
                    <a:cubicBezTo>
                      <a:pt x="62" y="47"/>
                      <a:pt x="62" y="47"/>
                      <a:pt x="62" y="47"/>
                    </a:cubicBezTo>
                    <a:cubicBezTo>
                      <a:pt x="62" y="47"/>
                      <a:pt x="62" y="47"/>
                      <a:pt x="62" y="47"/>
                    </a:cubicBezTo>
                    <a:cubicBezTo>
                      <a:pt x="62" y="47"/>
                      <a:pt x="62" y="47"/>
                      <a:pt x="62" y="47"/>
                    </a:cubicBezTo>
                    <a:cubicBezTo>
                      <a:pt x="62" y="47"/>
                      <a:pt x="62" y="47"/>
                      <a:pt x="62" y="47"/>
                    </a:cubicBezTo>
                    <a:cubicBezTo>
                      <a:pt x="62" y="47"/>
                      <a:pt x="62" y="47"/>
                      <a:pt x="62" y="47"/>
                    </a:cubicBezTo>
                    <a:cubicBezTo>
                      <a:pt x="63" y="47"/>
                      <a:pt x="63" y="47"/>
                      <a:pt x="63" y="47"/>
                    </a:cubicBezTo>
                    <a:cubicBezTo>
                      <a:pt x="63" y="47"/>
                      <a:pt x="63" y="47"/>
                      <a:pt x="63" y="47"/>
                    </a:cubicBezTo>
                    <a:cubicBezTo>
                      <a:pt x="63" y="47"/>
                      <a:pt x="63" y="47"/>
                      <a:pt x="63" y="47"/>
                    </a:cubicBezTo>
                    <a:cubicBezTo>
                      <a:pt x="63" y="46"/>
                      <a:pt x="63" y="46"/>
                      <a:pt x="63" y="46"/>
                    </a:cubicBezTo>
                    <a:cubicBezTo>
                      <a:pt x="64" y="46"/>
                      <a:pt x="64" y="46"/>
                      <a:pt x="64" y="46"/>
                    </a:cubicBezTo>
                    <a:cubicBezTo>
                      <a:pt x="64" y="46"/>
                      <a:pt x="64" y="46"/>
                      <a:pt x="64" y="46"/>
                    </a:cubicBezTo>
                    <a:cubicBezTo>
                      <a:pt x="65" y="45"/>
                      <a:pt x="65" y="45"/>
                      <a:pt x="65"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1" y="44"/>
                      <a:pt x="71" y="44"/>
                      <a:pt x="71" y="44"/>
                    </a:cubicBezTo>
                    <a:cubicBezTo>
                      <a:pt x="71" y="44"/>
                      <a:pt x="71" y="44"/>
                      <a:pt x="71"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3" y="44"/>
                      <a:pt x="73" y="44"/>
                      <a:pt x="73" y="44"/>
                    </a:cubicBezTo>
                    <a:cubicBezTo>
                      <a:pt x="73" y="44"/>
                      <a:pt x="73" y="44"/>
                      <a:pt x="73" y="44"/>
                    </a:cubicBezTo>
                    <a:cubicBezTo>
                      <a:pt x="73" y="44"/>
                      <a:pt x="73" y="44"/>
                      <a:pt x="73" y="44"/>
                    </a:cubicBezTo>
                    <a:cubicBezTo>
                      <a:pt x="73" y="44"/>
                      <a:pt x="73" y="44"/>
                      <a:pt x="73" y="44"/>
                    </a:cubicBezTo>
                    <a:cubicBezTo>
                      <a:pt x="74" y="44"/>
                      <a:pt x="74" y="44"/>
                      <a:pt x="74" y="44"/>
                    </a:cubicBezTo>
                    <a:cubicBezTo>
                      <a:pt x="74" y="44"/>
                      <a:pt x="74" y="44"/>
                      <a:pt x="74" y="44"/>
                    </a:cubicBezTo>
                    <a:cubicBezTo>
                      <a:pt x="75" y="44"/>
                      <a:pt x="75" y="44"/>
                      <a:pt x="75" y="44"/>
                    </a:cubicBezTo>
                    <a:cubicBezTo>
                      <a:pt x="75" y="44"/>
                      <a:pt x="75" y="44"/>
                      <a:pt x="75" y="44"/>
                    </a:cubicBezTo>
                    <a:cubicBezTo>
                      <a:pt x="75" y="44"/>
                      <a:pt x="75" y="44"/>
                      <a:pt x="75" y="44"/>
                    </a:cubicBezTo>
                    <a:cubicBezTo>
                      <a:pt x="75" y="44"/>
                      <a:pt x="75" y="44"/>
                      <a:pt x="75" y="44"/>
                    </a:cubicBezTo>
                    <a:cubicBezTo>
                      <a:pt x="75" y="44"/>
                      <a:pt x="75" y="44"/>
                      <a:pt x="75" y="44"/>
                    </a:cubicBezTo>
                    <a:cubicBezTo>
                      <a:pt x="76" y="44"/>
                      <a:pt x="76" y="44"/>
                      <a:pt x="76" y="44"/>
                    </a:cubicBezTo>
                    <a:cubicBezTo>
                      <a:pt x="76" y="44"/>
                      <a:pt x="76" y="44"/>
                      <a:pt x="76" y="44"/>
                    </a:cubicBezTo>
                    <a:cubicBezTo>
                      <a:pt x="76" y="44"/>
                      <a:pt x="76" y="44"/>
                      <a:pt x="76" y="44"/>
                    </a:cubicBezTo>
                    <a:cubicBezTo>
                      <a:pt x="76" y="44"/>
                      <a:pt x="76" y="44"/>
                      <a:pt x="76" y="44"/>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8" y="43"/>
                      <a:pt x="78" y="43"/>
                      <a:pt x="78" y="43"/>
                    </a:cubicBezTo>
                    <a:cubicBezTo>
                      <a:pt x="79" y="43"/>
                      <a:pt x="79" y="43"/>
                      <a:pt x="79" y="43"/>
                    </a:cubicBezTo>
                    <a:cubicBezTo>
                      <a:pt x="79" y="43"/>
                      <a:pt x="79" y="43"/>
                      <a:pt x="79" y="43"/>
                    </a:cubicBezTo>
                    <a:cubicBezTo>
                      <a:pt x="79" y="43"/>
                      <a:pt x="79" y="43"/>
                      <a:pt x="79" y="43"/>
                    </a:cubicBezTo>
                    <a:cubicBezTo>
                      <a:pt x="80" y="43"/>
                      <a:pt x="80" y="43"/>
                      <a:pt x="80" y="43"/>
                    </a:cubicBezTo>
                    <a:cubicBezTo>
                      <a:pt x="80" y="43"/>
                      <a:pt x="80" y="43"/>
                      <a:pt x="80" y="43"/>
                    </a:cubicBezTo>
                    <a:cubicBezTo>
                      <a:pt x="80" y="43"/>
                      <a:pt x="80" y="43"/>
                      <a:pt x="80" y="43"/>
                    </a:cubicBezTo>
                    <a:cubicBezTo>
                      <a:pt x="80" y="43"/>
                      <a:pt x="80" y="43"/>
                      <a:pt x="80" y="43"/>
                    </a:cubicBezTo>
                    <a:cubicBezTo>
                      <a:pt x="80" y="42"/>
                      <a:pt x="80" y="42"/>
                      <a:pt x="80" y="42"/>
                    </a:cubicBezTo>
                    <a:cubicBezTo>
                      <a:pt x="81" y="42"/>
                      <a:pt x="81" y="42"/>
                      <a:pt x="81" y="42"/>
                    </a:cubicBezTo>
                    <a:cubicBezTo>
                      <a:pt x="81" y="42"/>
                      <a:pt x="81" y="42"/>
                      <a:pt x="81" y="42"/>
                    </a:cubicBezTo>
                    <a:cubicBezTo>
                      <a:pt x="81" y="42"/>
                      <a:pt x="81" y="42"/>
                      <a:pt x="81" y="42"/>
                    </a:cubicBezTo>
                    <a:cubicBezTo>
                      <a:pt x="81" y="42"/>
                      <a:pt x="81" y="42"/>
                      <a:pt x="81" y="42"/>
                    </a:cubicBezTo>
                    <a:cubicBezTo>
                      <a:pt x="81" y="42"/>
                      <a:pt x="81" y="42"/>
                      <a:pt x="81" y="42"/>
                    </a:cubicBezTo>
                    <a:cubicBezTo>
                      <a:pt x="81" y="41"/>
                      <a:pt x="81" y="41"/>
                      <a:pt x="81" y="41"/>
                    </a:cubicBezTo>
                    <a:cubicBezTo>
                      <a:pt x="81" y="41"/>
                      <a:pt x="81" y="41"/>
                      <a:pt x="81"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1"/>
                      <a:pt x="82" y="41"/>
                      <a:pt x="82" y="41"/>
                    </a:cubicBezTo>
                    <a:cubicBezTo>
                      <a:pt x="82" y="40"/>
                      <a:pt x="82" y="40"/>
                      <a:pt x="82" y="40"/>
                    </a:cubicBezTo>
                    <a:cubicBezTo>
                      <a:pt x="82" y="40"/>
                      <a:pt x="82" y="40"/>
                      <a:pt x="82"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3" y="40"/>
                      <a:pt x="83" y="40"/>
                      <a:pt x="83" y="40"/>
                    </a:cubicBezTo>
                    <a:cubicBezTo>
                      <a:pt x="84" y="40"/>
                      <a:pt x="84" y="40"/>
                      <a:pt x="84" y="40"/>
                    </a:cubicBezTo>
                    <a:cubicBezTo>
                      <a:pt x="84" y="40"/>
                      <a:pt x="84" y="40"/>
                      <a:pt x="84" y="40"/>
                    </a:cubicBezTo>
                    <a:cubicBezTo>
                      <a:pt x="84" y="39"/>
                      <a:pt x="84" y="39"/>
                      <a:pt x="84" y="39"/>
                    </a:cubicBezTo>
                    <a:cubicBezTo>
                      <a:pt x="84" y="39"/>
                      <a:pt x="84" y="39"/>
                      <a:pt x="84" y="39"/>
                    </a:cubicBezTo>
                    <a:cubicBezTo>
                      <a:pt x="84" y="39"/>
                      <a:pt x="84" y="39"/>
                      <a:pt x="84" y="39"/>
                    </a:cubicBezTo>
                    <a:cubicBezTo>
                      <a:pt x="84" y="39"/>
                      <a:pt x="84" y="39"/>
                      <a:pt x="84" y="39"/>
                    </a:cubicBezTo>
                    <a:cubicBezTo>
                      <a:pt x="84" y="39"/>
                      <a:pt x="84" y="39"/>
                      <a:pt x="84"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5" y="39"/>
                      <a:pt x="85" y="39"/>
                      <a:pt x="85" y="39"/>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6" y="38"/>
                      <a:pt x="86" y="38"/>
                      <a:pt x="86" y="38"/>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5" y="37"/>
                      <a:pt x="85" y="37"/>
                      <a:pt x="85" y="37"/>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6"/>
                      <a:pt x="84" y="36"/>
                      <a:pt x="84" y="36"/>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4" y="35"/>
                      <a:pt x="84" y="35"/>
                      <a:pt x="84" y="35"/>
                    </a:cubicBezTo>
                    <a:cubicBezTo>
                      <a:pt x="85" y="35"/>
                      <a:pt x="85" y="35"/>
                      <a:pt x="85" y="35"/>
                    </a:cubicBezTo>
                    <a:cubicBezTo>
                      <a:pt x="85" y="35"/>
                      <a:pt x="85" y="35"/>
                      <a:pt x="85" y="35"/>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4"/>
                      <a:pt x="85" y="34"/>
                      <a:pt x="85" y="34"/>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5" y="33"/>
                      <a:pt x="85" y="33"/>
                      <a:pt x="85" y="33"/>
                    </a:cubicBezTo>
                    <a:cubicBezTo>
                      <a:pt x="86" y="33"/>
                      <a:pt x="86" y="33"/>
                      <a:pt x="86" y="33"/>
                    </a:cubicBezTo>
                    <a:cubicBezTo>
                      <a:pt x="86" y="33"/>
                      <a:pt x="86" y="33"/>
                      <a:pt x="86" y="33"/>
                    </a:cubicBezTo>
                    <a:cubicBezTo>
                      <a:pt x="86" y="33"/>
                      <a:pt x="86" y="33"/>
                      <a:pt x="86" y="33"/>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6" y="32"/>
                      <a:pt x="86" y="32"/>
                      <a:pt x="86"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8" y="32"/>
                      <a:pt x="88" y="32"/>
                      <a:pt x="88" y="32"/>
                    </a:cubicBezTo>
                    <a:cubicBezTo>
                      <a:pt x="88" y="32"/>
                      <a:pt x="88" y="32"/>
                      <a:pt x="88" y="32"/>
                    </a:cubicBezTo>
                    <a:cubicBezTo>
                      <a:pt x="88" y="32"/>
                      <a:pt x="88" y="32"/>
                      <a:pt x="88" y="32"/>
                    </a:cubicBezTo>
                    <a:cubicBezTo>
                      <a:pt x="88" y="32"/>
                      <a:pt x="88" y="32"/>
                      <a:pt x="88" y="32"/>
                    </a:cubicBezTo>
                    <a:cubicBezTo>
                      <a:pt x="88" y="32"/>
                      <a:pt x="88" y="32"/>
                      <a:pt x="88" y="32"/>
                    </a:cubicBezTo>
                    <a:cubicBezTo>
                      <a:pt x="88" y="33"/>
                      <a:pt x="88" y="33"/>
                      <a:pt x="88"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89" y="33"/>
                      <a:pt x="89" y="33"/>
                      <a:pt x="89"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0" y="33"/>
                      <a:pt x="90" y="33"/>
                      <a:pt x="90" y="33"/>
                    </a:cubicBezTo>
                    <a:cubicBezTo>
                      <a:pt x="91" y="33"/>
                      <a:pt x="91" y="33"/>
                      <a:pt x="91" y="33"/>
                    </a:cubicBezTo>
                    <a:cubicBezTo>
                      <a:pt x="91" y="33"/>
                      <a:pt x="91" y="33"/>
                      <a:pt x="91" y="33"/>
                    </a:cubicBezTo>
                    <a:cubicBezTo>
                      <a:pt x="91" y="34"/>
                      <a:pt x="91" y="34"/>
                      <a:pt x="91" y="34"/>
                    </a:cubicBezTo>
                    <a:cubicBezTo>
                      <a:pt x="92" y="34"/>
                      <a:pt x="92" y="34"/>
                      <a:pt x="92" y="34"/>
                    </a:cubicBezTo>
                    <a:cubicBezTo>
                      <a:pt x="92" y="34"/>
                      <a:pt x="92" y="34"/>
                      <a:pt x="92" y="34"/>
                    </a:cubicBezTo>
                    <a:cubicBezTo>
                      <a:pt x="92" y="34"/>
                      <a:pt x="92" y="34"/>
                      <a:pt x="92" y="34"/>
                    </a:cubicBezTo>
                    <a:cubicBezTo>
                      <a:pt x="92" y="34"/>
                      <a:pt x="92" y="34"/>
                      <a:pt x="92" y="34"/>
                    </a:cubicBezTo>
                    <a:cubicBezTo>
                      <a:pt x="92" y="34"/>
                      <a:pt x="92" y="34"/>
                      <a:pt x="92" y="34"/>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3" y="33"/>
                      <a:pt x="93" y="33"/>
                      <a:pt x="93" y="33"/>
                    </a:cubicBezTo>
                    <a:cubicBezTo>
                      <a:pt x="94" y="33"/>
                      <a:pt x="94" y="33"/>
                      <a:pt x="94" y="33"/>
                    </a:cubicBezTo>
                    <a:cubicBezTo>
                      <a:pt x="94" y="33"/>
                      <a:pt x="94" y="33"/>
                      <a:pt x="94" y="33"/>
                    </a:cubicBezTo>
                    <a:cubicBezTo>
                      <a:pt x="94" y="33"/>
                      <a:pt x="94" y="33"/>
                      <a:pt x="94" y="33"/>
                    </a:cubicBezTo>
                    <a:cubicBezTo>
                      <a:pt x="94" y="33"/>
                      <a:pt x="94" y="33"/>
                      <a:pt x="94" y="33"/>
                    </a:cubicBezTo>
                    <a:cubicBezTo>
                      <a:pt x="94" y="33"/>
                      <a:pt x="94" y="33"/>
                      <a:pt x="94" y="33"/>
                    </a:cubicBezTo>
                    <a:cubicBezTo>
                      <a:pt x="94" y="32"/>
                      <a:pt x="94" y="32"/>
                      <a:pt x="94" y="32"/>
                    </a:cubicBezTo>
                    <a:cubicBezTo>
                      <a:pt x="94" y="32"/>
                      <a:pt x="94" y="32"/>
                      <a:pt x="94" y="32"/>
                    </a:cubicBezTo>
                    <a:cubicBezTo>
                      <a:pt x="94" y="32"/>
                      <a:pt x="94" y="32"/>
                      <a:pt x="94" y="32"/>
                    </a:cubicBezTo>
                    <a:cubicBezTo>
                      <a:pt x="94" y="32"/>
                      <a:pt x="94" y="32"/>
                      <a:pt x="94" y="32"/>
                    </a:cubicBezTo>
                    <a:cubicBezTo>
                      <a:pt x="95" y="32"/>
                      <a:pt x="95" y="32"/>
                      <a:pt x="95" y="32"/>
                    </a:cubicBezTo>
                    <a:cubicBezTo>
                      <a:pt x="95" y="32"/>
                      <a:pt x="95" y="32"/>
                      <a:pt x="95" y="32"/>
                    </a:cubicBezTo>
                    <a:cubicBezTo>
                      <a:pt x="95" y="32"/>
                      <a:pt x="95" y="32"/>
                      <a:pt x="95" y="32"/>
                    </a:cubicBezTo>
                    <a:cubicBezTo>
                      <a:pt x="95" y="32"/>
                      <a:pt x="95" y="32"/>
                      <a:pt x="95" y="32"/>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5" y="31"/>
                      <a:pt x="95" y="31"/>
                      <a:pt x="95" y="31"/>
                    </a:cubicBezTo>
                    <a:cubicBezTo>
                      <a:pt x="96" y="31"/>
                      <a:pt x="96" y="31"/>
                      <a:pt x="96" y="31"/>
                    </a:cubicBezTo>
                    <a:cubicBezTo>
                      <a:pt x="96" y="31"/>
                      <a:pt x="96" y="31"/>
                      <a:pt x="96" y="31"/>
                    </a:cubicBezTo>
                    <a:cubicBezTo>
                      <a:pt x="96" y="31"/>
                      <a:pt x="96" y="31"/>
                      <a:pt x="96" y="31"/>
                    </a:cubicBezTo>
                    <a:cubicBezTo>
                      <a:pt x="96" y="31"/>
                      <a:pt x="96" y="31"/>
                      <a:pt x="96" y="31"/>
                    </a:cubicBezTo>
                    <a:cubicBezTo>
                      <a:pt x="96" y="31"/>
                      <a:pt x="96" y="31"/>
                      <a:pt x="96" y="31"/>
                    </a:cubicBezTo>
                    <a:cubicBezTo>
                      <a:pt x="97" y="31"/>
                      <a:pt x="97" y="31"/>
                      <a:pt x="97" y="31"/>
                    </a:cubicBezTo>
                    <a:cubicBezTo>
                      <a:pt x="97" y="31"/>
                      <a:pt x="97" y="31"/>
                      <a:pt x="97" y="31"/>
                    </a:cubicBezTo>
                    <a:cubicBezTo>
                      <a:pt x="97" y="31"/>
                      <a:pt x="97" y="31"/>
                      <a:pt x="97" y="31"/>
                    </a:cubicBezTo>
                    <a:cubicBezTo>
                      <a:pt x="97" y="31"/>
                      <a:pt x="97" y="31"/>
                      <a:pt x="97"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8"/>
                      <a:pt x="101" y="28"/>
                      <a:pt x="101" y="28"/>
                    </a:cubicBezTo>
                    <a:cubicBezTo>
                      <a:pt x="101" y="28"/>
                      <a:pt x="101" y="28"/>
                      <a:pt x="101" y="28"/>
                    </a:cubicBezTo>
                    <a:cubicBezTo>
                      <a:pt x="102" y="28"/>
                      <a:pt x="102" y="28"/>
                      <a:pt x="102" y="28"/>
                    </a:cubicBezTo>
                    <a:cubicBezTo>
                      <a:pt x="102" y="28"/>
                      <a:pt x="102" y="28"/>
                      <a:pt x="102" y="28"/>
                    </a:cubicBezTo>
                    <a:cubicBezTo>
                      <a:pt x="102" y="28"/>
                      <a:pt x="102" y="28"/>
                      <a:pt x="102" y="28"/>
                    </a:cubicBezTo>
                    <a:cubicBezTo>
                      <a:pt x="102" y="27"/>
                      <a:pt x="102" y="27"/>
                      <a:pt x="102" y="27"/>
                    </a:cubicBezTo>
                    <a:cubicBezTo>
                      <a:pt x="102" y="27"/>
                      <a:pt x="102" y="27"/>
                      <a:pt x="102" y="27"/>
                    </a:cubicBezTo>
                    <a:cubicBezTo>
                      <a:pt x="102" y="27"/>
                      <a:pt x="102" y="27"/>
                      <a:pt x="102"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3" y="27"/>
                      <a:pt x="103" y="27"/>
                      <a:pt x="103" y="27"/>
                    </a:cubicBezTo>
                    <a:cubicBezTo>
                      <a:pt x="104" y="26"/>
                      <a:pt x="104" y="26"/>
                      <a:pt x="104" y="26"/>
                    </a:cubicBezTo>
                    <a:cubicBezTo>
                      <a:pt x="104" y="26"/>
                      <a:pt x="104" y="26"/>
                      <a:pt x="104" y="26"/>
                    </a:cubicBezTo>
                    <a:cubicBezTo>
                      <a:pt x="104" y="26"/>
                      <a:pt x="104" y="26"/>
                      <a:pt x="104" y="26"/>
                    </a:cubicBezTo>
                    <a:cubicBezTo>
                      <a:pt x="104" y="27"/>
                      <a:pt x="104" y="27"/>
                      <a:pt x="104" y="27"/>
                    </a:cubicBezTo>
                    <a:cubicBezTo>
                      <a:pt x="105" y="27"/>
                      <a:pt x="105" y="27"/>
                      <a:pt x="105" y="27"/>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5" y="26"/>
                      <a:pt x="105" y="26"/>
                      <a:pt x="105"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6" y="25"/>
                      <a:pt x="106" y="25"/>
                      <a:pt x="106" y="25"/>
                    </a:cubicBezTo>
                    <a:cubicBezTo>
                      <a:pt x="107" y="25"/>
                      <a:pt x="107" y="25"/>
                      <a:pt x="107" y="25"/>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6"/>
                      <a:pt x="107" y="26"/>
                      <a:pt x="107" y="26"/>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0" y="25"/>
                      <a:pt x="110" y="25"/>
                      <a:pt x="110"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1" y="25"/>
                      <a:pt x="111" y="25"/>
                      <a:pt x="111"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2" y="25"/>
                      <a:pt x="112" y="25"/>
                      <a:pt x="112"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3" y="25"/>
                      <a:pt x="113" y="25"/>
                      <a:pt x="113"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5"/>
                      <a:pt x="114" y="25"/>
                      <a:pt x="114" y="25"/>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4"/>
                      <a:pt x="114" y="24"/>
                      <a:pt x="114" y="24"/>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4" y="23"/>
                      <a:pt x="114" y="23"/>
                      <a:pt x="114"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3"/>
                      <a:pt x="113" y="23"/>
                      <a:pt x="113" y="23"/>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3" y="22"/>
                      <a:pt x="113" y="22"/>
                      <a:pt x="113"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2"/>
                    </a:cubicBezTo>
                    <a:cubicBezTo>
                      <a:pt x="112" y="22"/>
                      <a:pt x="112" y="22"/>
                      <a:pt x="112" y="21"/>
                    </a:cubicBezTo>
                    <a:cubicBezTo>
                      <a:pt x="112" y="21"/>
                      <a:pt x="112" y="21"/>
                      <a:pt x="112" y="21"/>
                    </a:cubicBezTo>
                    <a:cubicBezTo>
                      <a:pt x="111" y="21"/>
                      <a:pt x="111" y="21"/>
                      <a:pt x="111" y="21"/>
                    </a:cubicBezTo>
                    <a:cubicBezTo>
                      <a:pt x="111" y="21"/>
                      <a:pt x="111" y="21"/>
                      <a:pt x="111" y="21"/>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10" y="20"/>
                      <a:pt x="110" y="20"/>
                      <a:pt x="110" y="20"/>
                    </a:cubicBezTo>
                    <a:cubicBezTo>
                      <a:pt x="109" y="20"/>
                      <a:pt x="109" y="20"/>
                      <a:pt x="109" y="20"/>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19"/>
                      <a:pt x="108" y="19"/>
                      <a:pt x="108" y="19"/>
                    </a:cubicBezTo>
                    <a:cubicBezTo>
                      <a:pt x="108" y="20"/>
                      <a:pt x="108" y="20"/>
                      <a:pt x="108" y="20"/>
                    </a:cubicBezTo>
                    <a:cubicBezTo>
                      <a:pt x="107" y="20"/>
                      <a:pt x="107" y="20"/>
                      <a:pt x="107" y="20"/>
                    </a:cubicBezTo>
                    <a:cubicBezTo>
                      <a:pt x="107" y="19"/>
                      <a:pt x="107" y="19"/>
                      <a:pt x="107" y="19"/>
                    </a:cubicBezTo>
                    <a:cubicBezTo>
                      <a:pt x="107" y="19"/>
                      <a:pt x="107" y="19"/>
                      <a:pt x="107" y="19"/>
                    </a:cubicBezTo>
                    <a:cubicBezTo>
                      <a:pt x="107" y="19"/>
                      <a:pt x="107" y="19"/>
                      <a:pt x="107" y="19"/>
                    </a:cubicBezTo>
                    <a:cubicBezTo>
                      <a:pt x="107" y="20"/>
                      <a:pt x="107" y="20"/>
                      <a:pt x="107" y="20"/>
                    </a:cubicBezTo>
                    <a:cubicBezTo>
                      <a:pt x="106" y="20"/>
                      <a:pt x="106" y="20"/>
                      <a:pt x="106" y="20"/>
                    </a:cubicBezTo>
                    <a:cubicBezTo>
                      <a:pt x="106" y="20"/>
                      <a:pt x="106" y="20"/>
                      <a:pt x="106" y="20"/>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3" y="20"/>
                      <a:pt x="103" y="20"/>
                      <a:pt x="103" y="20"/>
                    </a:cubicBezTo>
                    <a:cubicBezTo>
                      <a:pt x="103" y="20"/>
                      <a:pt x="103" y="20"/>
                      <a:pt x="103" y="20"/>
                    </a:cubicBezTo>
                    <a:cubicBezTo>
                      <a:pt x="102" y="20"/>
                      <a:pt x="102" y="20"/>
                      <a:pt x="102" y="20"/>
                    </a:cubicBezTo>
                    <a:cubicBezTo>
                      <a:pt x="102" y="20"/>
                      <a:pt x="102" y="20"/>
                      <a:pt x="102" y="20"/>
                    </a:cubicBezTo>
                    <a:cubicBezTo>
                      <a:pt x="102" y="20"/>
                      <a:pt x="102" y="20"/>
                      <a:pt x="102" y="20"/>
                    </a:cubicBezTo>
                    <a:cubicBezTo>
                      <a:pt x="101" y="20"/>
                      <a:pt x="101" y="20"/>
                      <a:pt x="101" y="20"/>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1" y="21"/>
                      <a:pt x="101" y="21"/>
                      <a:pt x="101" y="21"/>
                    </a:cubicBezTo>
                    <a:cubicBezTo>
                      <a:pt x="100" y="21"/>
                      <a:pt x="100" y="21"/>
                      <a:pt x="100" y="21"/>
                    </a:cubicBezTo>
                    <a:cubicBezTo>
                      <a:pt x="100" y="21"/>
                      <a:pt x="100" y="21"/>
                      <a:pt x="100" y="21"/>
                    </a:cubicBezTo>
                    <a:cubicBezTo>
                      <a:pt x="100" y="20"/>
                      <a:pt x="100" y="20"/>
                      <a:pt x="100" y="20"/>
                    </a:cubicBezTo>
                    <a:cubicBezTo>
                      <a:pt x="100" y="20"/>
                      <a:pt x="100" y="20"/>
                      <a:pt x="100" y="20"/>
                    </a:cubicBezTo>
                    <a:cubicBezTo>
                      <a:pt x="99" y="20"/>
                      <a:pt x="99" y="20"/>
                      <a:pt x="99" y="20"/>
                    </a:cubicBezTo>
                    <a:cubicBezTo>
                      <a:pt x="99" y="20"/>
                      <a:pt x="99" y="20"/>
                      <a:pt x="99" y="20"/>
                    </a:cubicBezTo>
                    <a:cubicBezTo>
                      <a:pt x="99" y="19"/>
                      <a:pt x="99" y="19"/>
                      <a:pt x="99" y="19"/>
                    </a:cubicBezTo>
                    <a:cubicBezTo>
                      <a:pt x="99" y="19"/>
                      <a:pt x="99" y="19"/>
                      <a:pt x="99" y="19"/>
                    </a:cubicBezTo>
                    <a:cubicBezTo>
                      <a:pt x="99" y="19"/>
                      <a:pt x="99" y="19"/>
                      <a:pt x="99" y="19"/>
                    </a:cubicBezTo>
                    <a:cubicBezTo>
                      <a:pt x="99" y="19"/>
                      <a:pt x="99" y="19"/>
                      <a:pt x="99" y="19"/>
                    </a:cubicBezTo>
                    <a:cubicBezTo>
                      <a:pt x="99" y="19"/>
                      <a:pt x="99" y="18"/>
                      <a:pt x="99" y="18"/>
                    </a:cubicBezTo>
                    <a:cubicBezTo>
                      <a:pt x="99" y="18"/>
                      <a:pt x="99" y="18"/>
                      <a:pt x="99" y="18"/>
                    </a:cubicBezTo>
                    <a:cubicBezTo>
                      <a:pt x="100" y="18"/>
                      <a:pt x="100" y="18"/>
                      <a:pt x="100" y="18"/>
                    </a:cubicBezTo>
                    <a:cubicBezTo>
                      <a:pt x="100" y="17"/>
                      <a:pt x="100" y="17"/>
                      <a:pt x="100" y="17"/>
                    </a:cubicBezTo>
                    <a:cubicBezTo>
                      <a:pt x="100" y="17"/>
                      <a:pt x="100" y="17"/>
                      <a:pt x="100" y="17"/>
                    </a:cubicBezTo>
                    <a:cubicBezTo>
                      <a:pt x="100" y="16"/>
                      <a:pt x="100" y="16"/>
                      <a:pt x="100" y="16"/>
                    </a:cubicBezTo>
                    <a:cubicBezTo>
                      <a:pt x="100" y="16"/>
                      <a:pt x="100" y="16"/>
                      <a:pt x="100" y="16"/>
                    </a:cubicBezTo>
                    <a:cubicBezTo>
                      <a:pt x="101" y="16"/>
                      <a:pt x="101" y="16"/>
                      <a:pt x="101" y="16"/>
                    </a:cubicBezTo>
                    <a:cubicBezTo>
                      <a:pt x="101" y="15"/>
                      <a:pt x="101" y="15"/>
                      <a:pt x="101" y="15"/>
                    </a:cubicBezTo>
                    <a:cubicBezTo>
                      <a:pt x="101" y="15"/>
                      <a:pt x="101" y="15"/>
                      <a:pt x="101" y="15"/>
                    </a:cubicBezTo>
                    <a:cubicBezTo>
                      <a:pt x="101" y="15"/>
                      <a:pt x="101" y="15"/>
                      <a:pt x="101" y="15"/>
                    </a:cubicBezTo>
                    <a:cubicBezTo>
                      <a:pt x="101" y="15"/>
                      <a:pt x="101" y="15"/>
                      <a:pt x="101" y="15"/>
                    </a:cubicBezTo>
                    <a:cubicBezTo>
                      <a:pt x="101" y="14"/>
                      <a:pt x="101" y="14"/>
                      <a:pt x="101" y="14"/>
                    </a:cubicBezTo>
                    <a:cubicBezTo>
                      <a:pt x="102" y="13"/>
                      <a:pt x="102" y="13"/>
                      <a:pt x="102" y="13"/>
                    </a:cubicBezTo>
                    <a:cubicBezTo>
                      <a:pt x="102" y="13"/>
                      <a:pt x="102" y="13"/>
                      <a:pt x="102" y="13"/>
                    </a:cubicBezTo>
                    <a:cubicBezTo>
                      <a:pt x="102" y="13"/>
                      <a:pt x="102" y="13"/>
                      <a:pt x="102" y="13"/>
                    </a:cubicBezTo>
                    <a:cubicBezTo>
                      <a:pt x="102" y="12"/>
                      <a:pt x="102" y="12"/>
                      <a:pt x="102" y="12"/>
                    </a:cubicBezTo>
                    <a:cubicBezTo>
                      <a:pt x="102" y="12"/>
                      <a:pt x="102" y="12"/>
                      <a:pt x="102" y="12"/>
                    </a:cubicBezTo>
                    <a:cubicBezTo>
                      <a:pt x="103" y="12"/>
                      <a:pt x="103" y="12"/>
                      <a:pt x="103" y="12"/>
                    </a:cubicBezTo>
                    <a:cubicBezTo>
                      <a:pt x="103" y="11"/>
                      <a:pt x="103" y="11"/>
                      <a:pt x="103" y="11"/>
                    </a:cubicBezTo>
                    <a:cubicBezTo>
                      <a:pt x="103" y="11"/>
                      <a:pt x="103" y="11"/>
                      <a:pt x="103" y="11"/>
                    </a:cubicBezTo>
                    <a:cubicBezTo>
                      <a:pt x="103" y="11"/>
                      <a:pt x="103" y="11"/>
                      <a:pt x="103" y="11"/>
                    </a:cubicBezTo>
                    <a:cubicBezTo>
                      <a:pt x="103" y="11"/>
                      <a:pt x="103" y="11"/>
                      <a:pt x="10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8" name="Rectangle 346"/>
              <p:cNvSpPr>
                <a:spLocks noChangeArrowheads="1"/>
              </p:cNvSpPr>
              <p:nvPr/>
            </p:nvSpPr>
            <p:spPr bwMode="auto">
              <a:xfrm>
                <a:off x="3813" y="18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89" name="Freeform 347"/>
              <p:cNvSpPr/>
              <p:nvPr/>
            </p:nvSpPr>
            <p:spPr bwMode="auto">
              <a:xfrm>
                <a:off x="2465" y="1945"/>
                <a:ext cx="110" cy="86"/>
              </a:xfrm>
              <a:custGeom>
                <a:avLst/>
                <a:gdLst>
                  <a:gd name="T0" fmla="*/ 16 w 42"/>
                  <a:gd name="T1" fmla="*/ 28 h 33"/>
                  <a:gd name="T2" fmla="*/ 16 w 42"/>
                  <a:gd name="T3" fmla="*/ 28 h 33"/>
                  <a:gd name="T4" fmla="*/ 17 w 42"/>
                  <a:gd name="T5" fmla="*/ 27 h 33"/>
                  <a:gd name="T6" fmla="*/ 18 w 42"/>
                  <a:gd name="T7" fmla="*/ 27 h 33"/>
                  <a:gd name="T8" fmla="*/ 18 w 42"/>
                  <a:gd name="T9" fmla="*/ 27 h 33"/>
                  <a:gd name="T10" fmla="*/ 19 w 42"/>
                  <a:gd name="T11" fmla="*/ 26 h 33"/>
                  <a:gd name="T12" fmla="*/ 20 w 42"/>
                  <a:gd name="T13" fmla="*/ 26 h 33"/>
                  <a:gd name="T14" fmla="*/ 21 w 42"/>
                  <a:gd name="T15" fmla="*/ 25 h 33"/>
                  <a:gd name="T16" fmla="*/ 21 w 42"/>
                  <a:gd name="T17" fmla="*/ 25 h 33"/>
                  <a:gd name="T18" fmla="*/ 22 w 42"/>
                  <a:gd name="T19" fmla="*/ 26 h 33"/>
                  <a:gd name="T20" fmla="*/ 23 w 42"/>
                  <a:gd name="T21" fmla="*/ 25 h 33"/>
                  <a:gd name="T22" fmla="*/ 25 w 42"/>
                  <a:gd name="T23" fmla="*/ 25 h 33"/>
                  <a:gd name="T24" fmla="*/ 26 w 42"/>
                  <a:gd name="T25" fmla="*/ 25 h 33"/>
                  <a:gd name="T26" fmla="*/ 27 w 42"/>
                  <a:gd name="T27" fmla="*/ 25 h 33"/>
                  <a:gd name="T28" fmla="*/ 27 w 42"/>
                  <a:gd name="T29" fmla="*/ 25 h 33"/>
                  <a:gd name="T30" fmla="*/ 27 w 42"/>
                  <a:gd name="T31" fmla="*/ 24 h 33"/>
                  <a:gd name="T32" fmla="*/ 28 w 42"/>
                  <a:gd name="T33" fmla="*/ 23 h 33"/>
                  <a:gd name="T34" fmla="*/ 29 w 42"/>
                  <a:gd name="T35" fmla="*/ 23 h 33"/>
                  <a:gd name="T36" fmla="*/ 30 w 42"/>
                  <a:gd name="T37" fmla="*/ 22 h 33"/>
                  <a:gd name="T38" fmla="*/ 31 w 42"/>
                  <a:gd name="T39" fmla="*/ 22 h 33"/>
                  <a:gd name="T40" fmla="*/ 32 w 42"/>
                  <a:gd name="T41" fmla="*/ 21 h 33"/>
                  <a:gd name="T42" fmla="*/ 33 w 42"/>
                  <a:gd name="T43" fmla="*/ 21 h 33"/>
                  <a:gd name="T44" fmla="*/ 33 w 42"/>
                  <a:gd name="T45" fmla="*/ 20 h 33"/>
                  <a:gd name="T46" fmla="*/ 33 w 42"/>
                  <a:gd name="T47" fmla="*/ 20 h 33"/>
                  <a:gd name="T48" fmla="*/ 33 w 42"/>
                  <a:gd name="T49" fmla="*/ 20 h 33"/>
                  <a:gd name="T50" fmla="*/ 33 w 42"/>
                  <a:gd name="T51" fmla="*/ 19 h 33"/>
                  <a:gd name="T52" fmla="*/ 33 w 42"/>
                  <a:gd name="T53" fmla="*/ 17 h 33"/>
                  <a:gd name="T54" fmla="*/ 34 w 42"/>
                  <a:gd name="T55" fmla="*/ 17 h 33"/>
                  <a:gd name="T56" fmla="*/ 36 w 42"/>
                  <a:gd name="T57" fmla="*/ 17 h 33"/>
                  <a:gd name="T58" fmla="*/ 36 w 42"/>
                  <a:gd name="T59" fmla="*/ 16 h 33"/>
                  <a:gd name="T60" fmla="*/ 36 w 42"/>
                  <a:gd name="T61" fmla="*/ 15 h 33"/>
                  <a:gd name="T62" fmla="*/ 37 w 42"/>
                  <a:gd name="T63" fmla="*/ 15 h 33"/>
                  <a:gd name="T64" fmla="*/ 40 w 42"/>
                  <a:gd name="T65" fmla="*/ 15 h 33"/>
                  <a:gd name="T66" fmla="*/ 42 w 42"/>
                  <a:gd name="T67" fmla="*/ 15 h 33"/>
                  <a:gd name="T68" fmla="*/ 42 w 42"/>
                  <a:gd name="T69" fmla="*/ 14 h 33"/>
                  <a:gd name="T70" fmla="*/ 42 w 42"/>
                  <a:gd name="T71" fmla="*/ 14 h 33"/>
                  <a:gd name="T72" fmla="*/ 42 w 42"/>
                  <a:gd name="T73" fmla="*/ 13 h 33"/>
                  <a:gd name="T74" fmla="*/ 41 w 42"/>
                  <a:gd name="T75" fmla="*/ 12 h 33"/>
                  <a:gd name="T76" fmla="*/ 41 w 42"/>
                  <a:gd name="T77" fmla="*/ 12 h 33"/>
                  <a:gd name="T78" fmla="*/ 41 w 42"/>
                  <a:gd name="T79" fmla="*/ 11 h 33"/>
                  <a:gd name="T80" fmla="*/ 40 w 42"/>
                  <a:gd name="T81" fmla="*/ 11 h 33"/>
                  <a:gd name="T82" fmla="*/ 40 w 42"/>
                  <a:gd name="T83" fmla="*/ 10 h 33"/>
                  <a:gd name="T84" fmla="*/ 40 w 42"/>
                  <a:gd name="T85" fmla="*/ 10 h 33"/>
                  <a:gd name="T86" fmla="*/ 40 w 42"/>
                  <a:gd name="T87" fmla="*/ 9 h 33"/>
                  <a:gd name="T88" fmla="*/ 40 w 42"/>
                  <a:gd name="T89" fmla="*/ 7 h 33"/>
                  <a:gd name="T90" fmla="*/ 40 w 42"/>
                  <a:gd name="T91" fmla="*/ 6 h 33"/>
                  <a:gd name="T92" fmla="*/ 40 w 42"/>
                  <a:gd name="T93" fmla="*/ 6 h 33"/>
                  <a:gd name="T94" fmla="*/ 40 w 42"/>
                  <a:gd name="T95" fmla="*/ 5 h 33"/>
                  <a:gd name="T96" fmla="*/ 39 w 42"/>
                  <a:gd name="T97" fmla="*/ 5 h 33"/>
                  <a:gd name="T98" fmla="*/ 39 w 42"/>
                  <a:gd name="T99" fmla="*/ 4 h 33"/>
                  <a:gd name="T100" fmla="*/ 36 w 42"/>
                  <a:gd name="T101" fmla="*/ 3 h 33"/>
                  <a:gd name="T102" fmla="*/ 36 w 42"/>
                  <a:gd name="T103" fmla="*/ 2 h 33"/>
                  <a:gd name="T104" fmla="*/ 31 w 42"/>
                  <a:gd name="T105" fmla="*/ 3 h 33"/>
                  <a:gd name="T106" fmla="*/ 27 w 42"/>
                  <a:gd name="T107" fmla="*/ 0 h 33"/>
                  <a:gd name="T108" fmla="*/ 16 w 42"/>
                  <a:gd name="T109" fmla="*/ 11 h 33"/>
                  <a:gd name="T110" fmla="*/ 11 w 42"/>
                  <a:gd name="T111" fmla="*/ 21 h 33"/>
                  <a:gd name="T112" fmla="*/ 0 w 42"/>
                  <a:gd name="T113"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 h="33">
                    <a:moveTo>
                      <a:pt x="15" y="29"/>
                    </a:moveTo>
                    <a:cubicBezTo>
                      <a:pt x="15" y="29"/>
                      <a:pt x="15" y="29"/>
                      <a:pt x="15" y="29"/>
                    </a:cubicBezTo>
                    <a:cubicBezTo>
                      <a:pt x="15" y="29"/>
                      <a:pt x="15" y="29"/>
                      <a:pt x="15" y="29"/>
                    </a:cubicBezTo>
                    <a:cubicBezTo>
                      <a:pt x="15" y="29"/>
                      <a:pt x="15" y="29"/>
                      <a:pt x="15" y="29"/>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6"/>
                      <a:pt x="22" y="26"/>
                      <a:pt x="22" y="26"/>
                    </a:cubicBezTo>
                    <a:cubicBezTo>
                      <a:pt x="22" y="25"/>
                      <a:pt x="22" y="25"/>
                      <a:pt x="22" y="25"/>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6"/>
                      <a:pt x="26" y="26"/>
                      <a:pt x="26" y="26"/>
                    </a:cubicBezTo>
                    <a:cubicBezTo>
                      <a:pt x="26" y="26"/>
                      <a:pt x="26" y="26"/>
                      <a:pt x="26" y="26"/>
                    </a:cubicBezTo>
                    <a:cubicBezTo>
                      <a:pt x="26" y="26"/>
                      <a:pt x="26" y="26"/>
                      <a:pt x="26" y="26"/>
                    </a:cubicBezTo>
                    <a:cubicBezTo>
                      <a:pt x="26" y="26"/>
                      <a:pt x="26" y="26"/>
                      <a:pt x="26" y="26"/>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5"/>
                      <a:pt x="27" y="25"/>
                      <a:pt x="27" y="25"/>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0" y="22"/>
                      <a:pt x="30" y="22"/>
                      <a:pt x="30"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2" y="21"/>
                      <a:pt x="32" y="21"/>
                      <a:pt x="32" y="21"/>
                    </a:cubicBezTo>
                    <a:cubicBezTo>
                      <a:pt x="32" y="21"/>
                      <a:pt x="32" y="21"/>
                      <a:pt x="32"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7"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6" y="3"/>
                      <a:pt x="36" y="2"/>
                      <a:pt x="36" y="2"/>
                    </a:cubicBezTo>
                    <a:cubicBezTo>
                      <a:pt x="36" y="2"/>
                      <a:pt x="36" y="2"/>
                      <a:pt x="36" y="2"/>
                    </a:cubicBezTo>
                    <a:cubicBezTo>
                      <a:pt x="36" y="2"/>
                      <a:pt x="36" y="2"/>
                      <a:pt x="35" y="2"/>
                    </a:cubicBezTo>
                    <a:cubicBezTo>
                      <a:pt x="34" y="3"/>
                      <a:pt x="33"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0" y="3"/>
                    </a:cubicBezTo>
                    <a:cubicBezTo>
                      <a:pt x="30" y="3"/>
                      <a:pt x="29" y="3"/>
                      <a:pt x="29" y="3"/>
                    </a:cubicBezTo>
                    <a:cubicBezTo>
                      <a:pt x="29" y="2"/>
                      <a:pt x="28" y="2"/>
                      <a:pt x="28" y="2"/>
                    </a:cubicBezTo>
                    <a:cubicBezTo>
                      <a:pt x="28" y="1"/>
                      <a:pt x="28" y="1"/>
                      <a:pt x="27" y="1"/>
                    </a:cubicBezTo>
                    <a:cubicBezTo>
                      <a:pt x="27" y="1"/>
                      <a:pt x="27" y="1"/>
                      <a:pt x="27" y="1"/>
                    </a:cubicBezTo>
                    <a:cubicBezTo>
                      <a:pt x="27" y="1"/>
                      <a:pt x="27" y="1"/>
                      <a:pt x="27" y="0"/>
                    </a:cubicBezTo>
                    <a:cubicBezTo>
                      <a:pt x="27" y="0"/>
                      <a:pt x="27" y="0"/>
                      <a:pt x="27" y="0"/>
                    </a:cubicBezTo>
                    <a:cubicBezTo>
                      <a:pt x="27" y="0"/>
                      <a:pt x="27" y="0"/>
                      <a:pt x="27" y="0"/>
                    </a:cubicBezTo>
                    <a:cubicBezTo>
                      <a:pt x="27" y="0"/>
                      <a:pt x="27" y="0"/>
                      <a:pt x="27" y="0"/>
                    </a:cubicBezTo>
                    <a:cubicBezTo>
                      <a:pt x="26" y="0"/>
                      <a:pt x="25" y="0"/>
                      <a:pt x="25" y="1"/>
                    </a:cubicBezTo>
                    <a:cubicBezTo>
                      <a:pt x="25" y="2"/>
                      <a:pt x="25" y="2"/>
                      <a:pt x="24" y="3"/>
                    </a:cubicBezTo>
                    <a:cubicBezTo>
                      <a:pt x="24" y="5"/>
                      <a:pt x="23" y="6"/>
                      <a:pt x="22" y="7"/>
                    </a:cubicBezTo>
                    <a:cubicBezTo>
                      <a:pt x="22" y="8"/>
                      <a:pt x="21" y="9"/>
                      <a:pt x="20" y="9"/>
                    </a:cubicBezTo>
                    <a:cubicBezTo>
                      <a:pt x="20" y="9"/>
                      <a:pt x="19" y="10"/>
                      <a:pt x="18" y="10"/>
                    </a:cubicBezTo>
                    <a:cubicBezTo>
                      <a:pt x="17" y="10"/>
                      <a:pt x="16" y="11"/>
                      <a:pt x="16" y="11"/>
                    </a:cubicBezTo>
                    <a:cubicBezTo>
                      <a:pt x="15" y="12"/>
                      <a:pt x="15" y="12"/>
                      <a:pt x="14" y="13"/>
                    </a:cubicBezTo>
                    <a:cubicBezTo>
                      <a:pt x="14" y="13"/>
                      <a:pt x="13" y="13"/>
                      <a:pt x="13" y="14"/>
                    </a:cubicBezTo>
                    <a:cubicBezTo>
                      <a:pt x="13" y="14"/>
                      <a:pt x="13" y="15"/>
                      <a:pt x="13" y="15"/>
                    </a:cubicBezTo>
                    <a:cubicBezTo>
                      <a:pt x="13" y="16"/>
                      <a:pt x="12" y="17"/>
                      <a:pt x="12" y="18"/>
                    </a:cubicBezTo>
                    <a:cubicBezTo>
                      <a:pt x="11" y="18"/>
                      <a:pt x="11" y="18"/>
                      <a:pt x="11" y="19"/>
                    </a:cubicBezTo>
                    <a:cubicBezTo>
                      <a:pt x="11" y="19"/>
                      <a:pt x="11" y="20"/>
                      <a:pt x="11" y="20"/>
                    </a:cubicBezTo>
                    <a:cubicBezTo>
                      <a:pt x="11" y="21"/>
                      <a:pt x="11" y="21"/>
                      <a:pt x="11" y="21"/>
                    </a:cubicBezTo>
                    <a:cubicBezTo>
                      <a:pt x="11" y="21"/>
                      <a:pt x="11" y="21"/>
                      <a:pt x="11" y="21"/>
                    </a:cubicBezTo>
                    <a:cubicBezTo>
                      <a:pt x="12" y="22"/>
                      <a:pt x="12" y="22"/>
                      <a:pt x="12" y="23"/>
                    </a:cubicBezTo>
                    <a:cubicBezTo>
                      <a:pt x="12" y="23"/>
                      <a:pt x="12" y="23"/>
                      <a:pt x="12" y="23"/>
                    </a:cubicBezTo>
                    <a:cubicBezTo>
                      <a:pt x="12" y="25"/>
                      <a:pt x="10" y="26"/>
                      <a:pt x="9" y="27"/>
                    </a:cubicBezTo>
                    <a:cubicBezTo>
                      <a:pt x="9" y="28"/>
                      <a:pt x="8" y="28"/>
                      <a:pt x="7" y="29"/>
                    </a:cubicBezTo>
                    <a:cubicBezTo>
                      <a:pt x="6" y="29"/>
                      <a:pt x="5" y="30"/>
                      <a:pt x="4" y="31"/>
                    </a:cubicBezTo>
                    <a:cubicBezTo>
                      <a:pt x="4" y="31"/>
                      <a:pt x="4" y="31"/>
                      <a:pt x="3" y="31"/>
                    </a:cubicBezTo>
                    <a:cubicBezTo>
                      <a:pt x="3" y="31"/>
                      <a:pt x="2" y="31"/>
                      <a:pt x="1" y="32"/>
                    </a:cubicBezTo>
                    <a:cubicBezTo>
                      <a:pt x="1" y="32"/>
                      <a:pt x="0" y="32"/>
                      <a:pt x="0" y="32"/>
                    </a:cubicBezTo>
                    <a:cubicBezTo>
                      <a:pt x="0" y="32"/>
                      <a:pt x="0" y="32"/>
                      <a:pt x="0" y="33"/>
                    </a:cubicBezTo>
                    <a:cubicBezTo>
                      <a:pt x="15" y="33"/>
                      <a:pt x="15" y="33"/>
                      <a:pt x="15" y="33"/>
                    </a:cubicBezTo>
                    <a:lnTo>
                      <a:pt x="15"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0" name="Freeform 348"/>
              <p:cNvSpPr/>
              <p:nvPr/>
            </p:nvSpPr>
            <p:spPr bwMode="auto">
              <a:xfrm>
                <a:off x="2428" y="20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1" name="Freeform 349"/>
              <p:cNvSpPr/>
              <p:nvPr/>
            </p:nvSpPr>
            <p:spPr bwMode="auto">
              <a:xfrm>
                <a:off x="2428" y="2031"/>
                <a:ext cx="76" cy="63"/>
              </a:xfrm>
              <a:custGeom>
                <a:avLst/>
                <a:gdLst>
                  <a:gd name="T0" fmla="*/ 14 w 29"/>
                  <a:gd name="T1" fmla="*/ 24 h 24"/>
                  <a:gd name="T2" fmla="*/ 14 w 29"/>
                  <a:gd name="T3" fmla="*/ 23 h 24"/>
                  <a:gd name="T4" fmla="*/ 14 w 29"/>
                  <a:gd name="T5" fmla="*/ 21 h 24"/>
                  <a:gd name="T6" fmla="*/ 14 w 29"/>
                  <a:gd name="T7" fmla="*/ 21 h 24"/>
                  <a:gd name="T8" fmla="*/ 13 w 29"/>
                  <a:gd name="T9" fmla="*/ 20 h 24"/>
                  <a:gd name="T10" fmla="*/ 13 w 29"/>
                  <a:gd name="T11" fmla="*/ 19 h 24"/>
                  <a:gd name="T12" fmla="*/ 13 w 29"/>
                  <a:gd name="T13" fmla="*/ 19 h 24"/>
                  <a:gd name="T14" fmla="*/ 13 w 29"/>
                  <a:gd name="T15" fmla="*/ 19 h 24"/>
                  <a:gd name="T16" fmla="*/ 13 w 29"/>
                  <a:gd name="T17" fmla="*/ 18 h 24"/>
                  <a:gd name="T18" fmla="*/ 13 w 29"/>
                  <a:gd name="T19" fmla="*/ 18 h 24"/>
                  <a:gd name="T20" fmla="*/ 14 w 29"/>
                  <a:gd name="T21" fmla="*/ 17 h 24"/>
                  <a:gd name="T22" fmla="*/ 14 w 29"/>
                  <a:gd name="T23" fmla="*/ 17 h 24"/>
                  <a:gd name="T24" fmla="*/ 14 w 29"/>
                  <a:gd name="T25" fmla="*/ 17 h 24"/>
                  <a:gd name="T26" fmla="*/ 15 w 29"/>
                  <a:gd name="T27" fmla="*/ 17 h 24"/>
                  <a:gd name="T28" fmla="*/ 15 w 29"/>
                  <a:gd name="T29" fmla="*/ 17 h 24"/>
                  <a:gd name="T30" fmla="*/ 15 w 29"/>
                  <a:gd name="T31" fmla="*/ 17 h 24"/>
                  <a:gd name="T32" fmla="*/ 15 w 29"/>
                  <a:gd name="T33" fmla="*/ 16 h 24"/>
                  <a:gd name="T34" fmla="*/ 15 w 29"/>
                  <a:gd name="T35" fmla="*/ 16 h 24"/>
                  <a:gd name="T36" fmla="*/ 16 w 29"/>
                  <a:gd name="T37" fmla="*/ 16 h 24"/>
                  <a:gd name="T38" fmla="*/ 16 w 29"/>
                  <a:gd name="T39" fmla="*/ 16 h 24"/>
                  <a:gd name="T40" fmla="*/ 16 w 29"/>
                  <a:gd name="T41" fmla="*/ 16 h 24"/>
                  <a:gd name="T42" fmla="*/ 17 w 29"/>
                  <a:gd name="T43" fmla="*/ 16 h 24"/>
                  <a:gd name="T44" fmla="*/ 17 w 29"/>
                  <a:gd name="T45" fmla="*/ 16 h 24"/>
                  <a:gd name="T46" fmla="*/ 17 w 29"/>
                  <a:gd name="T47" fmla="*/ 16 h 24"/>
                  <a:gd name="T48" fmla="*/ 17 w 29"/>
                  <a:gd name="T49" fmla="*/ 16 h 24"/>
                  <a:gd name="T50" fmla="*/ 17 w 29"/>
                  <a:gd name="T51" fmla="*/ 6 h 24"/>
                  <a:gd name="T52" fmla="*/ 29 w 29"/>
                  <a:gd name="T53" fmla="*/ 6 h 24"/>
                  <a:gd name="T54" fmla="*/ 13 w 29"/>
                  <a:gd name="T55" fmla="*/ 0 h 24"/>
                  <a:gd name="T56" fmla="*/ 9 w 29"/>
                  <a:gd name="T57" fmla="*/ 5 h 24"/>
                  <a:gd name="T58" fmla="*/ 8 w 29"/>
                  <a:gd name="T59" fmla="*/ 8 h 24"/>
                  <a:gd name="T60" fmla="*/ 6 w 29"/>
                  <a:gd name="T61" fmla="*/ 12 h 24"/>
                  <a:gd name="T62" fmla="*/ 4 w 29"/>
                  <a:gd name="T63" fmla="*/ 15 h 24"/>
                  <a:gd name="T64" fmla="*/ 2 w 29"/>
                  <a:gd name="T65" fmla="*/ 19 h 24"/>
                  <a:gd name="T66" fmla="*/ 1 w 29"/>
                  <a:gd name="T67" fmla="*/ 21 h 24"/>
                  <a:gd name="T68" fmla="*/ 0 w 29"/>
                  <a:gd name="T69" fmla="*/ 23 h 24"/>
                  <a:gd name="T70" fmla="*/ 0 w 29"/>
                  <a:gd name="T7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 h="24">
                    <a:moveTo>
                      <a:pt x="0" y="24"/>
                    </a:moveTo>
                    <a:cubicBezTo>
                      <a:pt x="14" y="24"/>
                      <a:pt x="14" y="24"/>
                      <a:pt x="14" y="24"/>
                    </a:cubicBezTo>
                    <a:cubicBezTo>
                      <a:pt x="14" y="23"/>
                      <a:pt x="14" y="23"/>
                      <a:pt x="14" y="23"/>
                    </a:cubicBezTo>
                    <a:cubicBezTo>
                      <a:pt x="14" y="23"/>
                      <a:pt x="14" y="23"/>
                      <a:pt x="14" y="23"/>
                    </a:cubicBezTo>
                    <a:cubicBezTo>
                      <a:pt x="14" y="23"/>
                      <a:pt x="14" y="23"/>
                      <a:pt x="14" y="23"/>
                    </a:cubicBezTo>
                    <a:cubicBezTo>
                      <a:pt x="14" y="21"/>
                      <a:pt x="14" y="21"/>
                      <a:pt x="14" y="21"/>
                    </a:cubicBezTo>
                    <a:cubicBezTo>
                      <a:pt x="14" y="21"/>
                      <a:pt x="14" y="21"/>
                      <a:pt x="14" y="21"/>
                    </a:cubicBezTo>
                    <a:cubicBezTo>
                      <a:pt x="14" y="21"/>
                      <a:pt x="14" y="21"/>
                      <a:pt x="14" y="21"/>
                    </a:cubicBezTo>
                    <a:cubicBezTo>
                      <a:pt x="14" y="20"/>
                      <a:pt x="14" y="20"/>
                      <a:pt x="14"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6"/>
                      <a:pt x="17" y="6"/>
                      <a:pt x="17" y="6"/>
                    </a:cubicBezTo>
                    <a:cubicBezTo>
                      <a:pt x="17" y="6"/>
                      <a:pt x="17" y="6"/>
                      <a:pt x="17" y="6"/>
                    </a:cubicBezTo>
                    <a:cubicBezTo>
                      <a:pt x="18" y="6"/>
                      <a:pt x="18" y="6"/>
                      <a:pt x="18" y="6"/>
                    </a:cubicBezTo>
                    <a:cubicBezTo>
                      <a:pt x="29" y="6"/>
                      <a:pt x="29" y="6"/>
                      <a:pt x="29" y="6"/>
                    </a:cubicBezTo>
                    <a:cubicBezTo>
                      <a:pt x="29" y="0"/>
                      <a:pt x="29" y="0"/>
                      <a:pt x="29" y="0"/>
                    </a:cubicBezTo>
                    <a:cubicBezTo>
                      <a:pt x="13" y="0"/>
                      <a:pt x="13" y="0"/>
                      <a:pt x="13" y="0"/>
                    </a:cubicBezTo>
                    <a:cubicBezTo>
                      <a:pt x="13" y="1"/>
                      <a:pt x="12" y="3"/>
                      <a:pt x="11" y="4"/>
                    </a:cubicBezTo>
                    <a:cubicBezTo>
                      <a:pt x="11" y="4"/>
                      <a:pt x="10" y="5"/>
                      <a:pt x="9" y="5"/>
                    </a:cubicBezTo>
                    <a:cubicBezTo>
                      <a:pt x="9" y="5"/>
                      <a:pt x="9" y="5"/>
                      <a:pt x="9" y="6"/>
                    </a:cubicBezTo>
                    <a:cubicBezTo>
                      <a:pt x="9" y="7"/>
                      <a:pt x="8" y="7"/>
                      <a:pt x="8" y="8"/>
                    </a:cubicBezTo>
                    <a:cubicBezTo>
                      <a:pt x="7" y="9"/>
                      <a:pt x="8" y="11"/>
                      <a:pt x="7" y="11"/>
                    </a:cubicBezTo>
                    <a:cubicBezTo>
                      <a:pt x="7" y="12"/>
                      <a:pt x="6" y="12"/>
                      <a:pt x="6" y="12"/>
                    </a:cubicBezTo>
                    <a:cubicBezTo>
                      <a:pt x="6" y="13"/>
                      <a:pt x="6" y="13"/>
                      <a:pt x="5" y="13"/>
                    </a:cubicBezTo>
                    <a:cubicBezTo>
                      <a:pt x="5" y="14"/>
                      <a:pt x="4" y="14"/>
                      <a:pt x="4" y="15"/>
                    </a:cubicBezTo>
                    <a:cubicBezTo>
                      <a:pt x="3" y="16"/>
                      <a:pt x="3" y="17"/>
                      <a:pt x="3" y="18"/>
                    </a:cubicBezTo>
                    <a:cubicBezTo>
                      <a:pt x="2" y="18"/>
                      <a:pt x="2" y="19"/>
                      <a:pt x="2" y="19"/>
                    </a:cubicBezTo>
                    <a:cubicBezTo>
                      <a:pt x="2" y="19"/>
                      <a:pt x="2" y="20"/>
                      <a:pt x="2" y="20"/>
                    </a:cubicBezTo>
                    <a:cubicBezTo>
                      <a:pt x="1" y="20"/>
                      <a:pt x="1" y="21"/>
                      <a:pt x="1" y="21"/>
                    </a:cubicBezTo>
                    <a:cubicBezTo>
                      <a:pt x="0" y="21"/>
                      <a:pt x="0" y="22"/>
                      <a:pt x="0" y="22"/>
                    </a:cubicBezTo>
                    <a:cubicBezTo>
                      <a:pt x="0" y="22"/>
                      <a:pt x="0" y="23"/>
                      <a:pt x="0" y="23"/>
                    </a:cubicBezTo>
                    <a:cubicBezTo>
                      <a:pt x="0" y="23"/>
                      <a:pt x="0" y="24"/>
                      <a:pt x="0" y="24"/>
                    </a:cubicBezTo>
                    <a:cubicBezTo>
                      <a:pt x="0"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2" name="Freeform 350"/>
              <p:cNvSpPr>
                <a:spLocks noEditPoints="1"/>
              </p:cNvSpPr>
              <p:nvPr/>
            </p:nvSpPr>
            <p:spPr bwMode="auto">
              <a:xfrm>
                <a:off x="2431" y="2178"/>
                <a:ext cx="26" cy="16"/>
              </a:xfrm>
              <a:custGeom>
                <a:avLst/>
                <a:gdLst>
                  <a:gd name="T0" fmla="*/ 4 w 10"/>
                  <a:gd name="T1" fmla="*/ 5 h 6"/>
                  <a:gd name="T2" fmla="*/ 3 w 10"/>
                  <a:gd name="T3" fmla="*/ 5 h 6"/>
                  <a:gd name="T4" fmla="*/ 3 w 10"/>
                  <a:gd name="T5" fmla="*/ 4 h 6"/>
                  <a:gd name="T6" fmla="*/ 2 w 10"/>
                  <a:gd name="T7" fmla="*/ 5 h 6"/>
                  <a:gd name="T8" fmla="*/ 2 w 10"/>
                  <a:gd name="T9" fmla="*/ 3 h 6"/>
                  <a:gd name="T10" fmla="*/ 1 w 10"/>
                  <a:gd name="T11" fmla="*/ 4 h 6"/>
                  <a:gd name="T12" fmla="*/ 2 w 10"/>
                  <a:gd name="T13" fmla="*/ 6 h 6"/>
                  <a:gd name="T14" fmla="*/ 4 w 10"/>
                  <a:gd name="T15" fmla="*/ 4 h 6"/>
                  <a:gd name="T16" fmla="*/ 10 w 10"/>
                  <a:gd name="T17" fmla="*/ 1 h 6"/>
                  <a:gd name="T18" fmla="*/ 10 w 10"/>
                  <a:gd name="T19" fmla="*/ 0 h 6"/>
                  <a:gd name="T20" fmla="*/ 10 w 10"/>
                  <a:gd name="T21" fmla="*/ 0 h 6"/>
                  <a:gd name="T22" fmla="*/ 5 w 10"/>
                  <a:gd name="T23" fmla="*/ 0 h 6"/>
                  <a:gd name="T24" fmla="*/ 5 w 10"/>
                  <a:gd name="T25" fmla="*/ 0 h 6"/>
                  <a:gd name="T26" fmla="*/ 5 w 10"/>
                  <a:gd name="T27" fmla="*/ 0 h 6"/>
                  <a:gd name="T28" fmla="*/ 4 w 10"/>
                  <a:gd name="T29" fmla="*/ 0 h 6"/>
                  <a:gd name="T30" fmla="*/ 4 w 10"/>
                  <a:gd name="T31" fmla="*/ 0 h 6"/>
                  <a:gd name="T32" fmla="*/ 4 w 10"/>
                  <a:gd name="T33" fmla="*/ 1 h 6"/>
                  <a:gd name="T34" fmla="*/ 4 w 10"/>
                  <a:gd name="T35" fmla="*/ 1 h 6"/>
                  <a:gd name="T36" fmla="*/ 3 w 10"/>
                  <a:gd name="T37" fmla="*/ 1 h 6"/>
                  <a:gd name="T38" fmla="*/ 3 w 10"/>
                  <a:gd name="T39" fmla="*/ 1 h 6"/>
                  <a:gd name="T40" fmla="*/ 2 w 10"/>
                  <a:gd name="T41" fmla="*/ 1 h 6"/>
                  <a:gd name="T42" fmla="*/ 1 w 10"/>
                  <a:gd name="T43" fmla="*/ 1 h 6"/>
                  <a:gd name="T44" fmla="*/ 1 w 10"/>
                  <a:gd name="T45" fmla="*/ 1 h 6"/>
                  <a:gd name="T46" fmla="*/ 1 w 10"/>
                  <a:gd name="T47" fmla="*/ 1 h 6"/>
                  <a:gd name="T48" fmla="*/ 0 w 10"/>
                  <a:gd name="T49" fmla="*/ 1 h 6"/>
                  <a:gd name="T50" fmla="*/ 0 w 10"/>
                  <a:gd name="T51" fmla="*/ 1 h 6"/>
                  <a:gd name="T52" fmla="*/ 1 w 10"/>
                  <a:gd name="T53" fmla="*/ 2 h 6"/>
                  <a:gd name="T54" fmla="*/ 3 w 10"/>
                  <a:gd name="T55" fmla="*/ 2 h 6"/>
                  <a:gd name="T56" fmla="*/ 4 w 10"/>
                  <a:gd name="T57" fmla="*/ 3 h 6"/>
                  <a:gd name="T58" fmla="*/ 4 w 10"/>
                  <a:gd name="T59" fmla="*/ 3 h 6"/>
                  <a:gd name="T60" fmla="*/ 5 w 10"/>
                  <a:gd name="T61" fmla="*/ 4 h 6"/>
                  <a:gd name="T62" fmla="*/ 5 w 10"/>
                  <a:gd name="T63" fmla="*/ 4 h 6"/>
                  <a:gd name="T64" fmla="*/ 5 w 10"/>
                  <a:gd name="T65" fmla="*/ 4 h 6"/>
                  <a:gd name="T66" fmla="*/ 6 w 10"/>
                  <a:gd name="T67" fmla="*/ 5 h 6"/>
                  <a:gd name="T68" fmla="*/ 6 w 10"/>
                  <a:gd name="T69" fmla="*/ 6 h 6"/>
                  <a:gd name="T70" fmla="*/ 6 w 10"/>
                  <a:gd name="T71" fmla="*/ 5 h 6"/>
                  <a:gd name="T72" fmla="*/ 6 w 10"/>
                  <a:gd name="T73" fmla="*/ 5 h 6"/>
                  <a:gd name="T74" fmla="*/ 6 w 10"/>
                  <a:gd name="T75" fmla="*/ 4 h 6"/>
                  <a:gd name="T76" fmla="*/ 6 w 10"/>
                  <a:gd name="T77" fmla="*/ 4 h 6"/>
                  <a:gd name="T78" fmla="*/ 7 w 10"/>
                  <a:gd name="T79" fmla="*/ 4 h 6"/>
                  <a:gd name="T80" fmla="*/ 7 w 10"/>
                  <a:gd name="T81" fmla="*/ 4 h 6"/>
                  <a:gd name="T82" fmla="*/ 7 w 10"/>
                  <a:gd name="T83" fmla="*/ 4 h 6"/>
                  <a:gd name="T84" fmla="*/ 8 w 10"/>
                  <a:gd name="T85" fmla="*/ 4 h 6"/>
                  <a:gd name="T86" fmla="*/ 8 w 10"/>
                  <a:gd name="T87" fmla="*/ 3 h 6"/>
                  <a:gd name="T88" fmla="*/ 8 w 10"/>
                  <a:gd name="T89" fmla="*/ 3 h 6"/>
                  <a:gd name="T90" fmla="*/ 8 w 10"/>
                  <a:gd name="T91" fmla="*/ 3 h 6"/>
                  <a:gd name="T92" fmla="*/ 9 w 10"/>
                  <a:gd name="T93" fmla="*/ 3 h 6"/>
                  <a:gd name="T94" fmla="*/ 9 w 10"/>
                  <a:gd name="T95" fmla="*/ 3 h 6"/>
                  <a:gd name="T96" fmla="*/ 9 w 10"/>
                  <a:gd name="T97" fmla="*/ 3 h 6"/>
                  <a:gd name="T98" fmla="*/ 10 w 10"/>
                  <a:gd name="T99" fmla="*/ 3 h 6"/>
                  <a:gd name="T100" fmla="*/ 10 w 10"/>
                  <a:gd name="T101" fmla="*/ 3 h 6"/>
                  <a:gd name="T102" fmla="*/ 10 w 10"/>
                  <a:gd name="T103" fmla="*/ 3 h 6"/>
                  <a:gd name="T104" fmla="*/ 10 w 10"/>
                  <a:gd name="T105" fmla="*/ 2 h 6"/>
                  <a:gd name="T106" fmla="*/ 10 w 10"/>
                  <a:gd name="T107" fmla="*/ 2 h 6"/>
                  <a:gd name="T108" fmla="*/ 10 w 10"/>
                  <a:gd name="T109" fmla="*/ 2 h 6"/>
                  <a:gd name="T110" fmla="*/ 10 w 10"/>
                  <a:gd name="T111" fmla="*/ 2 h 6"/>
                  <a:gd name="T112" fmla="*/ 9 w 10"/>
                  <a:gd name="T113" fmla="*/ 1 h 6"/>
                  <a:gd name="T114" fmla="*/ 10 w 10"/>
                  <a:gd name="T115" fmla="*/ 1 h 6"/>
                  <a:gd name="T116" fmla="*/ 10 w 10"/>
                  <a:gd name="T117" fmla="*/ 1 h 6"/>
                  <a:gd name="T118" fmla="*/ 10 w 10"/>
                  <a:gd name="T119" fmla="*/ 1 h 6"/>
                  <a:gd name="T120" fmla="*/ 10 w 10"/>
                  <a:gd name="T121" fmla="*/ 1 h 6"/>
                  <a:gd name="T122" fmla="*/ 10 w 10"/>
                  <a:gd name="T123" fmla="*/ 1 h 6"/>
                  <a:gd name="T124" fmla="*/ 10 w 10"/>
                  <a:gd name="T1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6">
                    <a:moveTo>
                      <a:pt x="3" y="5"/>
                    </a:moveTo>
                    <a:cubicBezTo>
                      <a:pt x="3" y="5"/>
                      <a:pt x="3" y="5"/>
                      <a:pt x="4" y="5"/>
                    </a:cubicBezTo>
                    <a:cubicBezTo>
                      <a:pt x="4" y="5"/>
                      <a:pt x="4" y="5"/>
                      <a:pt x="4" y="5"/>
                    </a:cubicBezTo>
                    <a:cubicBezTo>
                      <a:pt x="3" y="5"/>
                      <a:pt x="3" y="5"/>
                      <a:pt x="3" y="5"/>
                    </a:cubicBezTo>
                    <a:close/>
                    <a:moveTo>
                      <a:pt x="3" y="6"/>
                    </a:moveTo>
                    <a:cubicBezTo>
                      <a:pt x="3" y="5"/>
                      <a:pt x="3" y="5"/>
                      <a:pt x="3" y="5"/>
                    </a:cubicBezTo>
                    <a:cubicBezTo>
                      <a:pt x="3" y="5"/>
                      <a:pt x="3" y="5"/>
                      <a:pt x="3" y="6"/>
                    </a:cubicBezTo>
                    <a:close/>
                    <a:moveTo>
                      <a:pt x="2" y="4"/>
                    </a:moveTo>
                    <a:cubicBezTo>
                      <a:pt x="2" y="4"/>
                      <a:pt x="2" y="4"/>
                      <a:pt x="3" y="4"/>
                    </a:cubicBezTo>
                    <a:cubicBezTo>
                      <a:pt x="3" y="4"/>
                      <a:pt x="2" y="4"/>
                      <a:pt x="2" y="4"/>
                    </a:cubicBezTo>
                    <a:close/>
                    <a:moveTo>
                      <a:pt x="1" y="5"/>
                    </a:moveTo>
                    <a:cubicBezTo>
                      <a:pt x="2" y="5"/>
                      <a:pt x="2" y="5"/>
                      <a:pt x="2" y="5"/>
                    </a:cubicBezTo>
                    <a:cubicBezTo>
                      <a:pt x="2" y="5"/>
                      <a:pt x="2" y="5"/>
                      <a:pt x="1" y="5"/>
                    </a:cubicBezTo>
                    <a:close/>
                    <a:moveTo>
                      <a:pt x="2" y="3"/>
                    </a:moveTo>
                    <a:cubicBezTo>
                      <a:pt x="2" y="3"/>
                      <a:pt x="2" y="3"/>
                      <a:pt x="2" y="3"/>
                    </a:cubicBezTo>
                    <a:cubicBezTo>
                      <a:pt x="2" y="3"/>
                      <a:pt x="2" y="3"/>
                      <a:pt x="2" y="3"/>
                    </a:cubicBezTo>
                    <a:close/>
                    <a:moveTo>
                      <a:pt x="1" y="4"/>
                    </a:moveTo>
                    <a:cubicBezTo>
                      <a:pt x="1" y="4"/>
                      <a:pt x="1" y="4"/>
                      <a:pt x="1" y="4"/>
                    </a:cubicBezTo>
                    <a:cubicBezTo>
                      <a:pt x="1" y="4"/>
                      <a:pt x="1" y="4"/>
                      <a:pt x="1" y="4"/>
                    </a:cubicBezTo>
                    <a:cubicBezTo>
                      <a:pt x="1" y="4"/>
                      <a:pt x="1" y="4"/>
                      <a:pt x="1" y="4"/>
                    </a:cubicBezTo>
                    <a:close/>
                    <a:moveTo>
                      <a:pt x="2" y="6"/>
                    </a:moveTo>
                    <a:cubicBezTo>
                      <a:pt x="2" y="6"/>
                      <a:pt x="2" y="5"/>
                      <a:pt x="2" y="5"/>
                    </a:cubicBezTo>
                    <a:cubicBezTo>
                      <a:pt x="2" y="5"/>
                      <a:pt x="1" y="5"/>
                      <a:pt x="2" y="6"/>
                    </a:cubicBezTo>
                    <a:close/>
                    <a:moveTo>
                      <a:pt x="4" y="4"/>
                    </a:moveTo>
                    <a:cubicBezTo>
                      <a:pt x="4" y="4"/>
                      <a:pt x="4" y="4"/>
                      <a:pt x="4" y="4"/>
                    </a:cubicBezTo>
                    <a:cubicBezTo>
                      <a:pt x="4" y="4"/>
                      <a:pt x="4" y="4"/>
                      <a:pt x="4" y="4"/>
                    </a:cubicBezTo>
                    <a:close/>
                    <a:moveTo>
                      <a:pt x="10" y="1"/>
                    </a:move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1"/>
                    </a:cubicBezTo>
                    <a:cubicBezTo>
                      <a:pt x="2" y="1"/>
                      <a:pt x="1" y="1"/>
                      <a:pt x="1" y="2"/>
                    </a:cubicBezTo>
                    <a:cubicBezTo>
                      <a:pt x="1" y="2"/>
                      <a:pt x="1" y="2"/>
                      <a:pt x="2" y="2"/>
                    </a:cubicBezTo>
                    <a:cubicBezTo>
                      <a:pt x="2" y="3"/>
                      <a:pt x="2" y="2"/>
                      <a:pt x="2" y="2"/>
                    </a:cubicBezTo>
                    <a:cubicBezTo>
                      <a:pt x="2" y="2"/>
                      <a:pt x="3" y="2"/>
                      <a:pt x="3" y="2"/>
                    </a:cubicBezTo>
                    <a:cubicBezTo>
                      <a:pt x="3" y="2"/>
                      <a:pt x="3" y="2"/>
                      <a:pt x="2" y="3"/>
                    </a:cubicBezTo>
                    <a:cubicBezTo>
                      <a:pt x="3" y="3"/>
                      <a:pt x="3" y="3"/>
                      <a:pt x="3" y="3"/>
                    </a:cubicBezTo>
                    <a:cubicBezTo>
                      <a:pt x="4" y="3"/>
                      <a:pt x="4" y="3"/>
                      <a:pt x="4" y="3"/>
                    </a:cubicBezTo>
                    <a:cubicBezTo>
                      <a:pt x="5" y="2"/>
                      <a:pt x="5" y="2"/>
                      <a:pt x="6" y="2"/>
                    </a:cubicBezTo>
                    <a:cubicBezTo>
                      <a:pt x="6" y="2"/>
                      <a:pt x="6" y="3"/>
                      <a:pt x="6" y="3"/>
                    </a:cubicBezTo>
                    <a:cubicBezTo>
                      <a:pt x="6" y="2"/>
                      <a:pt x="5" y="2"/>
                      <a:pt x="4" y="3"/>
                    </a:cubicBezTo>
                    <a:cubicBezTo>
                      <a:pt x="4" y="3"/>
                      <a:pt x="4" y="3"/>
                      <a:pt x="4" y="4"/>
                    </a:cubicBezTo>
                    <a:cubicBezTo>
                      <a:pt x="5" y="3"/>
                      <a:pt x="5" y="3"/>
                      <a:pt x="6" y="4"/>
                    </a:cubicBezTo>
                    <a:cubicBezTo>
                      <a:pt x="6" y="4"/>
                      <a:pt x="6" y="4"/>
                      <a:pt x="5" y="4"/>
                    </a:cubicBezTo>
                    <a:cubicBezTo>
                      <a:pt x="5" y="4"/>
                      <a:pt x="5" y="4"/>
                      <a:pt x="5" y="4"/>
                    </a:cubicBezTo>
                    <a:cubicBezTo>
                      <a:pt x="5" y="4"/>
                      <a:pt x="5" y="4"/>
                      <a:pt x="5" y="4"/>
                    </a:cubicBezTo>
                    <a:cubicBezTo>
                      <a:pt x="5" y="4"/>
                      <a:pt x="5" y="4"/>
                      <a:pt x="5" y="4"/>
                    </a:cubicBezTo>
                    <a:cubicBezTo>
                      <a:pt x="5" y="4"/>
                      <a:pt x="4" y="4"/>
                      <a:pt x="4" y="5"/>
                    </a:cubicBezTo>
                    <a:cubicBezTo>
                      <a:pt x="4" y="5"/>
                      <a:pt x="4" y="4"/>
                      <a:pt x="5" y="4"/>
                    </a:cubicBezTo>
                    <a:cubicBezTo>
                      <a:pt x="5" y="4"/>
                      <a:pt x="5" y="4"/>
                      <a:pt x="5" y="4"/>
                    </a:cubicBezTo>
                    <a:cubicBezTo>
                      <a:pt x="5" y="5"/>
                      <a:pt x="4" y="5"/>
                      <a:pt x="4" y="5"/>
                    </a:cubicBezTo>
                    <a:cubicBezTo>
                      <a:pt x="5" y="5"/>
                      <a:pt x="5" y="5"/>
                      <a:pt x="5" y="5"/>
                    </a:cubicBezTo>
                    <a:cubicBezTo>
                      <a:pt x="5" y="5"/>
                      <a:pt x="6" y="5"/>
                      <a:pt x="6" y="5"/>
                    </a:cubicBezTo>
                    <a:cubicBezTo>
                      <a:pt x="6" y="5"/>
                      <a:pt x="6" y="5"/>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3" name="Freeform 351"/>
              <p:cNvSpPr/>
              <p:nvPr/>
            </p:nvSpPr>
            <p:spPr bwMode="auto">
              <a:xfrm>
                <a:off x="2864" y="2257"/>
                <a:ext cx="50" cy="53"/>
              </a:xfrm>
              <a:custGeom>
                <a:avLst/>
                <a:gdLst>
                  <a:gd name="T0" fmla="*/ 16 w 19"/>
                  <a:gd name="T1" fmla="*/ 14 h 20"/>
                  <a:gd name="T2" fmla="*/ 16 w 19"/>
                  <a:gd name="T3" fmla="*/ 13 h 20"/>
                  <a:gd name="T4" fmla="*/ 17 w 19"/>
                  <a:gd name="T5" fmla="*/ 13 h 20"/>
                  <a:gd name="T6" fmla="*/ 17 w 19"/>
                  <a:gd name="T7" fmla="*/ 12 h 20"/>
                  <a:gd name="T8" fmla="*/ 17 w 19"/>
                  <a:gd name="T9" fmla="*/ 11 h 20"/>
                  <a:gd name="T10" fmla="*/ 18 w 19"/>
                  <a:gd name="T11" fmla="*/ 11 h 20"/>
                  <a:gd name="T12" fmla="*/ 18 w 19"/>
                  <a:gd name="T13" fmla="*/ 11 h 20"/>
                  <a:gd name="T14" fmla="*/ 18 w 19"/>
                  <a:gd name="T15" fmla="*/ 10 h 20"/>
                  <a:gd name="T16" fmla="*/ 19 w 19"/>
                  <a:gd name="T17" fmla="*/ 10 h 20"/>
                  <a:gd name="T18" fmla="*/ 19 w 19"/>
                  <a:gd name="T19" fmla="*/ 9 h 20"/>
                  <a:gd name="T20" fmla="*/ 19 w 19"/>
                  <a:gd name="T21" fmla="*/ 7 h 20"/>
                  <a:gd name="T22" fmla="*/ 19 w 19"/>
                  <a:gd name="T23" fmla="*/ 6 h 20"/>
                  <a:gd name="T24" fmla="*/ 18 w 19"/>
                  <a:gd name="T25" fmla="*/ 5 h 20"/>
                  <a:gd name="T26" fmla="*/ 18 w 19"/>
                  <a:gd name="T27" fmla="*/ 5 h 20"/>
                  <a:gd name="T28" fmla="*/ 17 w 19"/>
                  <a:gd name="T29" fmla="*/ 4 h 20"/>
                  <a:gd name="T30" fmla="*/ 17 w 19"/>
                  <a:gd name="T31" fmla="*/ 3 h 20"/>
                  <a:gd name="T32" fmla="*/ 17 w 19"/>
                  <a:gd name="T33" fmla="*/ 3 h 20"/>
                  <a:gd name="T34" fmla="*/ 17 w 19"/>
                  <a:gd name="T35" fmla="*/ 2 h 20"/>
                  <a:gd name="T36" fmla="*/ 16 w 19"/>
                  <a:gd name="T37" fmla="*/ 2 h 20"/>
                  <a:gd name="T38" fmla="*/ 16 w 19"/>
                  <a:gd name="T39" fmla="*/ 1 h 20"/>
                  <a:gd name="T40" fmla="*/ 16 w 19"/>
                  <a:gd name="T41" fmla="*/ 1 h 20"/>
                  <a:gd name="T42" fmla="*/ 15 w 19"/>
                  <a:gd name="T43" fmla="*/ 1 h 20"/>
                  <a:gd name="T44" fmla="*/ 15 w 19"/>
                  <a:gd name="T45" fmla="*/ 2 h 20"/>
                  <a:gd name="T46" fmla="*/ 14 w 19"/>
                  <a:gd name="T47" fmla="*/ 2 h 20"/>
                  <a:gd name="T48" fmla="*/ 13 w 19"/>
                  <a:gd name="T49" fmla="*/ 2 h 20"/>
                  <a:gd name="T50" fmla="*/ 12 w 19"/>
                  <a:gd name="T51" fmla="*/ 2 h 20"/>
                  <a:gd name="T52" fmla="*/ 10 w 19"/>
                  <a:gd name="T53" fmla="*/ 2 h 20"/>
                  <a:gd name="T54" fmla="*/ 10 w 19"/>
                  <a:gd name="T55" fmla="*/ 2 h 20"/>
                  <a:gd name="T56" fmla="*/ 9 w 19"/>
                  <a:gd name="T57" fmla="*/ 3 h 20"/>
                  <a:gd name="T58" fmla="*/ 8 w 19"/>
                  <a:gd name="T59" fmla="*/ 2 h 20"/>
                  <a:gd name="T60" fmla="*/ 8 w 19"/>
                  <a:gd name="T61" fmla="*/ 2 h 20"/>
                  <a:gd name="T62" fmla="*/ 7 w 19"/>
                  <a:gd name="T63" fmla="*/ 2 h 20"/>
                  <a:gd name="T64" fmla="*/ 6 w 19"/>
                  <a:gd name="T65" fmla="*/ 2 h 20"/>
                  <a:gd name="T66" fmla="*/ 5 w 19"/>
                  <a:gd name="T67" fmla="*/ 2 h 20"/>
                  <a:gd name="T68" fmla="*/ 5 w 19"/>
                  <a:gd name="T69" fmla="*/ 3 h 20"/>
                  <a:gd name="T70" fmla="*/ 5 w 19"/>
                  <a:gd name="T71" fmla="*/ 3 h 20"/>
                  <a:gd name="T72" fmla="*/ 5 w 19"/>
                  <a:gd name="T73" fmla="*/ 4 h 20"/>
                  <a:gd name="T74" fmla="*/ 5 w 19"/>
                  <a:gd name="T75" fmla="*/ 5 h 20"/>
                  <a:gd name="T76" fmla="*/ 5 w 19"/>
                  <a:gd name="T77" fmla="*/ 6 h 20"/>
                  <a:gd name="T78" fmla="*/ 5 w 19"/>
                  <a:gd name="T79" fmla="*/ 6 h 20"/>
                  <a:gd name="T80" fmla="*/ 5 w 19"/>
                  <a:gd name="T81" fmla="*/ 7 h 20"/>
                  <a:gd name="T82" fmla="*/ 6 w 19"/>
                  <a:gd name="T83" fmla="*/ 7 h 20"/>
                  <a:gd name="T84" fmla="*/ 6 w 19"/>
                  <a:gd name="T85" fmla="*/ 8 h 20"/>
                  <a:gd name="T86" fmla="*/ 5 w 19"/>
                  <a:gd name="T87" fmla="*/ 9 h 20"/>
                  <a:gd name="T88" fmla="*/ 4 w 19"/>
                  <a:gd name="T89" fmla="*/ 11 h 20"/>
                  <a:gd name="T90" fmla="*/ 3 w 19"/>
                  <a:gd name="T91" fmla="*/ 11 h 20"/>
                  <a:gd name="T92" fmla="*/ 2 w 19"/>
                  <a:gd name="T93" fmla="*/ 12 h 20"/>
                  <a:gd name="T94" fmla="*/ 2 w 19"/>
                  <a:gd name="T95" fmla="*/ 12 h 20"/>
                  <a:gd name="T96" fmla="*/ 1 w 19"/>
                  <a:gd name="T97" fmla="*/ 14 h 20"/>
                  <a:gd name="T98" fmla="*/ 1 w 19"/>
                  <a:gd name="T99" fmla="*/ 15 h 20"/>
                  <a:gd name="T100" fmla="*/ 1 w 19"/>
                  <a:gd name="T101" fmla="*/ 16 h 20"/>
                  <a:gd name="T102" fmla="*/ 0 w 19"/>
                  <a:gd name="T103" fmla="*/ 18 h 20"/>
                  <a:gd name="T104" fmla="*/ 0 w 19"/>
                  <a:gd name="T105" fmla="*/ 19 h 20"/>
                  <a:gd name="T106" fmla="*/ 1 w 19"/>
                  <a:gd name="T107" fmla="*/ 20 h 20"/>
                  <a:gd name="T108" fmla="*/ 1 w 19"/>
                  <a:gd name="T109" fmla="*/ 20 h 20"/>
                  <a:gd name="T110" fmla="*/ 2 w 19"/>
                  <a:gd name="T111" fmla="*/ 20 h 20"/>
                  <a:gd name="T112" fmla="*/ 2 w 19"/>
                  <a:gd name="T113" fmla="*/ 19 h 20"/>
                  <a:gd name="T114" fmla="*/ 3 w 19"/>
                  <a:gd name="T115" fmla="*/ 19 h 20"/>
                  <a:gd name="T116" fmla="*/ 3 w 19"/>
                  <a:gd name="T117" fmla="*/ 19 h 20"/>
                  <a:gd name="T118" fmla="*/ 4 w 19"/>
                  <a:gd name="T119" fmla="*/ 19 h 20"/>
                  <a:gd name="T120" fmla="*/ 9 w 19"/>
                  <a:gd name="T121" fmla="*/ 16 h 20"/>
                  <a:gd name="T122" fmla="*/ 15 w 19"/>
                  <a:gd name="T12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20">
                    <a:moveTo>
                      <a:pt x="16" y="14"/>
                    </a:move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9" y="11"/>
                      <a:pt x="19" y="11"/>
                    </a:cubicBezTo>
                    <a:cubicBezTo>
                      <a:pt x="19" y="11"/>
                      <a:pt x="19" y="11"/>
                      <a:pt x="19"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8" y="19"/>
                      <a:pt x="8" y="19"/>
                      <a:pt x="8" y="19"/>
                    </a:cubicBezTo>
                    <a:cubicBezTo>
                      <a:pt x="8" y="18"/>
                      <a:pt x="8" y="18"/>
                      <a:pt x="8" y="18"/>
                    </a:cubicBezTo>
                    <a:cubicBezTo>
                      <a:pt x="8" y="17"/>
                      <a:pt x="8" y="17"/>
                      <a:pt x="9" y="17"/>
                    </a:cubicBezTo>
                    <a:cubicBezTo>
                      <a:pt x="9" y="16"/>
                      <a:pt x="9" y="16"/>
                      <a:pt x="9" y="16"/>
                    </a:cubicBezTo>
                    <a:cubicBezTo>
                      <a:pt x="8" y="15"/>
                      <a:pt x="10" y="15"/>
                      <a:pt x="10" y="15"/>
                    </a:cubicBezTo>
                    <a:cubicBezTo>
                      <a:pt x="11" y="15"/>
                      <a:pt x="11" y="15"/>
                      <a:pt x="11" y="14"/>
                    </a:cubicBezTo>
                    <a:cubicBezTo>
                      <a:pt x="11" y="15"/>
                      <a:pt x="11" y="15"/>
                      <a:pt x="12" y="15"/>
                    </a:cubicBezTo>
                    <a:cubicBezTo>
                      <a:pt x="12" y="15"/>
                      <a:pt x="12" y="15"/>
                      <a:pt x="12" y="15"/>
                    </a:cubicBezTo>
                    <a:cubicBezTo>
                      <a:pt x="13" y="15"/>
                      <a:pt x="13" y="14"/>
                      <a:pt x="13" y="14"/>
                    </a:cubicBezTo>
                    <a:cubicBezTo>
                      <a:pt x="13" y="14"/>
                      <a:pt x="14" y="13"/>
                      <a:pt x="14" y="14"/>
                    </a:cubicBezTo>
                    <a:cubicBezTo>
                      <a:pt x="14" y="14"/>
                      <a:pt x="14" y="15"/>
                      <a:pt x="14" y="15"/>
                    </a:cubicBezTo>
                    <a:cubicBezTo>
                      <a:pt x="14" y="15"/>
                      <a:pt x="15" y="14"/>
                      <a:pt x="15" y="14"/>
                    </a:cubicBezTo>
                    <a:cubicBezTo>
                      <a:pt x="15" y="14"/>
                      <a:pt x="15" y="15"/>
                      <a:pt x="15" y="15"/>
                    </a:cubicBezTo>
                    <a:cubicBezTo>
                      <a:pt x="15" y="15"/>
                      <a:pt x="15" y="15"/>
                      <a:pt x="15" y="15"/>
                    </a:cubicBezTo>
                    <a:cubicBezTo>
                      <a:pt x="16" y="14"/>
                      <a:pt x="16" y="14"/>
                      <a:pt x="1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4" name="Oval 352"/>
              <p:cNvSpPr>
                <a:spLocks noChangeArrowheads="1"/>
              </p:cNvSpPr>
              <p:nvPr/>
            </p:nvSpPr>
            <p:spPr bwMode="auto">
              <a:xfrm>
                <a:off x="3227" y="207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5" name="Freeform 353"/>
              <p:cNvSpPr/>
              <p:nvPr/>
            </p:nvSpPr>
            <p:spPr bwMode="auto">
              <a:xfrm>
                <a:off x="2691" y="2263"/>
                <a:ext cx="71" cy="81"/>
              </a:xfrm>
              <a:custGeom>
                <a:avLst/>
                <a:gdLst>
                  <a:gd name="T0" fmla="*/ 4 w 27"/>
                  <a:gd name="T1" fmla="*/ 30 h 31"/>
                  <a:gd name="T2" fmla="*/ 6 w 27"/>
                  <a:gd name="T3" fmla="*/ 29 h 31"/>
                  <a:gd name="T4" fmla="*/ 7 w 27"/>
                  <a:gd name="T5" fmla="*/ 29 h 31"/>
                  <a:gd name="T6" fmla="*/ 8 w 27"/>
                  <a:gd name="T7" fmla="*/ 30 h 31"/>
                  <a:gd name="T8" fmla="*/ 9 w 27"/>
                  <a:gd name="T9" fmla="*/ 30 h 31"/>
                  <a:gd name="T10" fmla="*/ 10 w 27"/>
                  <a:gd name="T11" fmla="*/ 29 h 31"/>
                  <a:gd name="T12" fmla="*/ 11 w 27"/>
                  <a:gd name="T13" fmla="*/ 28 h 31"/>
                  <a:gd name="T14" fmla="*/ 12 w 27"/>
                  <a:gd name="T15" fmla="*/ 30 h 31"/>
                  <a:gd name="T16" fmla="*/ 13 w 27"/>
                  <a:gd name="T17" fmla="*/ 30 h 31"/>
                  <a:gd name="T18" fmla="*/ 14 w 27"/>
                  <a:gd name="T19" fmla="*/ 29 h 31"/>
                  <a:gd name="T20" fmla="*/ 15 w 27"/>
                  <a:gd name="T21" fmla="*/ 28 h 31"/>
                  <a:gd name="T22" fmla="*/ 17 w 27"/>
                  <a:gd name="T23" fmla="*/ 27 h 31"/>
                  <a:gd name="T24" fmla="*/ 18 w 27"/>
                  <a:gd name="T25" fmla="*/ 25 h 31"/>
                  <a:gd name="T26" fmla="*/ 18 w 27"/>
                  <a:gd name="T27" fmla="*/ 23 h 31"/>
                  <a:gd name="T28" fmla="*/ 19 w 27"/>
                  <a:gd name="T29" fmla="*/ 21 h 31"/>
                  <a:gd name="T30" fmla="*/ 19 w 27"/>
                  <a:gd name="T31" fmla="*/ 19 h 31"/>
                  <a:gd name="T32" fmla="*/ 20 w 27"/>
                  <a:gd name="T33" fmla="*/ 18 h 31"/>
                  <a:gd name="T34" fmla="*/ 22 w 27"/>
                  <a:gd name="T35" fmla="*/ 17 h 31"/>
                  <a:gd name="T36" fmla="*/ 23 w 27"/>
                  <a:gd name="T37" fmla="*/ 15 h 31"/>
                  <a:gd name="T38" fmla="*/ 24 w 27"/>
                  <a:gd name="T39" fmla="*/ 13 h 31"/>
                  <a:gd name="T40" fmla="*/ 24 w 27"/>
                  <a:gd name="T41" fmla="*/ 11 h 31"/>
                  <a:gd name="T42" fmla="*/ 24 w 27"/>
                  <a:gd name="T43" fmla="*/ 9 h 31"/>
                  <a:gd name="T44" fmla="*/ 25 w 27"/>
                  <a:gd name="T45" fmla="*/ 6 h 31"/>
                  <a:gd name="T46" fmla="*/ 25 w 27"/>
                  <a:gd name="T47" fmla="*/ 4 h 31"/>
                  <a:gd name="T48" fmla="*/ 26 w 27"/>
                  <a:gd name="T49" fmla="*/ 3 h 31"/>
                  <a:gd name="T50" fmla="*/ 27 w 27"/>
                  <a:gd name="T51" fmla="*/ 1 h 31"/>
                  <a:gd name="T52" fmla="*/ 25 w 27"/>
                  <a:gd name="T53" fmla="*/ 1 h 31"/>
                  <a:gd name="T54" fmla="*/ 23 w 27"/>
                  <a:gd name="T55" fmla="*/ 0 h 31"/>
                  <a:gd name="T56" fmla="*/ 21 w 27"/>
                  <a:gd name="T57" fmla="*/ 1 h 31"/>
                  <a:gd name="T58" fmla="*/ 20 w 27"/>
                  <a:gd name="T59" fmla="*/ 2 h 31"/>
                  <a:gd name="T60" fmla="*/ 19 w 27"/>
                  <a:gd name="T61" fmla="*/ 4 h 31"/>
                  <a:gd name="T62" fmla="*/ 19 w 27"/>
                  <a:gd name="T63" fmla="*/ 5 h 31"/>
                  <a:gd name="T64" fmla="*/ 18 w 27"/>
                  <a:gd name="T65" fmla="*/ 6 h 31"/>
                  <a:gd name="T66" fmla="*/ 17 w 27"/>
                  <a:gd name="T67" fmla="*/ 7 h 31"/>
                  <a:gd name="T68" fmla="*/ 16 w 27"/>
                  <a:gd name="T69" fmla="*/ 6 h 31"/>
                  <a:gd name="T70" fmla="*/ 14 w 27"/>
                  <a:gd name="T71" fmla="*/ 6 h 31"/>
                  <a:gd name="T72" fmla="*/ 12 w 27"/>
                  <a:gd name="T73" fmla="*/ 6 h 31"/>
                  <a:gd name="T74" fmla="*/ 8 w 27"/>
                  <a:gd name="T75" fmla="*/ 6 h 31"/>
                  <a:gd name="T76" fmla="*/ 8 w 27"/>
                  <a:gd name="T77" fmla="*/ 8 h 31"/>
                  <a:gd name="T78" fmla="*/ 10 w 27"/>
                  <a:gd name="T79" fmla="*/ 8 h 31"/>
                  <a:gd name="T80" fmla="*/ 12 w 27"/>
                  <a:gd name="T81" fmla="*/ 8 h 31"/>
                  <a:gd name="T82" fmla="*/ 12 w 27"/>
                  <a:gd name="T83" fmla="*/ 10 h 31"/>
                  <a:gd name="T84" fmla="*/ 11 w 27"/>
                  <a:gd name="T85" fmla="*/ 11 h 31"/>
                  <a:gd name="T86" fmla="*/ 10 w 27"/>
                  <a:gd name="T87" fmla="*/ 13 h 31"/>
                  <a:gd name="T88" fmla="*/ 11 w 27"/>
                  <a:gd name="T89" fmla="*/ 14 h 31"/>
                  <a:gd name="T90" fmla="*/ 12 w 27"/>
                  <a:gd name="T91" fmla="*/ 15 h 31"/>
                  <a:gd name="T92" fmla="*/ 12 w 27"/>
                  <a:gd name="T93" fmla="*/ 18 h 31"/>
                  <a:gd name="T94" fmla="*/ 12 w 27"/>
                  <a:gd name="T95" fmla="*/ 19 h 31"/>
                  <a:gd name="T96" fmla="*/ 12 w 27"/>
                  <a:gd name="T97" fmla="*/ 21 h 31"/>
                  <a:gd name="T98" fmla="*/ 11 w 27"/>
                  <a:gd name="T99" fmla="*/ 22 h 31"/>
                  <a:gd name="T100" fmla="*/ 10 w 27"/>
                  <a:gd name="T101" fmla="*/ 21 h 31"/>
                  <a:gd name="T102" fmla="*/ 9 w 27"/>
                  <a:gd name="T103" fmla="*/ 22 h 31"/>
                  <a:gd name="T104" fmla="*/ 7 w 27"/>
                  <a:gd name="T105" fmla="*/ 22 h 31"/>
                  <a:gd name="T106" fmla="*/ 6 w 27"/>
                  <a:gd name="T107" fmla="*/ 21 h 31"/>
                  <a:gd name="T108" fmla="*/ 5 w 27"/>
                  <a:gd name="T109" fmla="*/ 20 h 31"/>
                  <a:gd name="T110" fmla="*/ 3 w 27"/>
                  <a:gd name="T111" fmla="*/ 22 h 31"/>
                  <a:gd name="T112" fmla="*/ 2 w 27"/>
                  <a:gd name="T113" fmla="*/ 23 h 31"/>
                  <a:gd name="T114" fmla="*/ 3 w 27"/>
                  <a:gd name="T115" fmla="*/ 24 h 31"/>
                  <a:gd name="T116" fmla="*/ 3 w 27"/>
                  <a:gd name="T117" fmla="*/ 26 h 31"/>
                  <a:gd name="T118" fmla="*/ 2 w 27"/>
                  <a:gd name="T119" fmla="*/ 26 h 31"/>
                  <a:gd name="T120" fmla="*/ 1 w 27"/>
                  <a:gd name="T12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31">
                    <a:moveTo>
                      <a:pt x="3" y="31"/>
                    </a:move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29"/>
                      <a:pt x="7" y="29"/>
                      <a:pt x="7" y="29"/>
                    </a:cubicBezTo>
                    <a:cubicBezTo>
                      <a:pt x="7" y="29"/>
                      <a:pt x="7" y="29"/>
                      <a:pt x="7" y="29"/>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20" y="2"/>
                      <a:pt x="20" y="2"/>
                      <a:pt x="20" y="2"/>
                    </a:cubicBezTo>
                    <a:cubicBezTo>
                      <a:pt x="20" y="2"/>
                      <a:pt x="20" y="2"/>
                      <a:pt x="20" y="2"/>
                    </a:cubicBezTo>
                    <a:cubicBezTo>
                      <a:pt x="19" y="3"/>
                      <a:pt x="19" y="3"/>
                      <a:pt x="19" y="3"/>
                    </a:cubicBezTo>
                    <a:cubicBezTo>
                      <a:pt x="19" y="3"/>
                      <a:pt x="19" y="3"/>
                      <a:pt x="19" y="3"/>
                    </a:cubicBezTo>
                    <a:cubicBezTo>
                      <a:pt x="19" y="3"/>
                      <a:pt x="19" y="3"/>
                      <a:pt x="19" y="3"/>
                    </a:cubicBezTo>
                    <a:cubicBezTo>
                      <a:pt x="19" y="3"/>
                      <a:pt x="19" y="3"/>
                      <a:pt x="19"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27"/>
                      <a:pt x="0" y="27"/>
                      <a:pt x="0" y="27"/>
                    </a:cubicBezTo>
                    <a:cubicBezTo>
                      <a:pt x="0" y="27"/>
                      <a:pt x="0" y="27"/>
                      <a:pt x="0" y="27"/>
                    </a:cubicBezTo>
                    <a:cubicBezTo>
                      <a:pt x="0" y="27"/>
                      <a:pt x="0" y="27"/>
                      <a:pt x="0" y="27"/>
                    </a:cubicBezTo>
                    <a:cubicBezTo>
                      <a:pt x="0" y="28"/>
                      <a:pt x="1" y="28"/>
                      <a:pt x="1" y="28"/>
                    </a:cubicBezTo>
                    <a:cubicBezTo>
                      <a:pt x="1" y="28"/>
                      <a:pt x="2" y="29"/>
                      <a:pt x="2" y="29"/>
                    </a:cubicBezTo>
                    <a:cubicBezTo>
                      <a:pt x="3" y="30"/>
                      <a:pt x="3" y="30"/>
                      <a:pt x="3" y="31"/>
                    </a:cubicBezTo>
                    <a:cubicBezTo>
                      <a:pt x="3" y="31"/>
                      <a:pt x="3" y="31"/>
                      <a:pt x="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6" name="Freeform 354"/>
              <p:cNvSpPr/>
              <p:nvPr/>
            </p:nvSpPr>
            <p:spPr bwMode="auto">
              <a:xfrm>
                <a:off x="2675" y="2276"/>
                <a:ext cx="18" cy="13"/>
              </a:xfrm>
              <a:custGeom>
                <a:avLst/>
                <a:gdLst>
                  <a:gd name="T0" fmla="*/ 1 w 7"/>
                  <a:gd name="T1" fmla="*/ 4 h 5"/>
                  <a:gd name="T2" fmla="*/ 1 w 7"/>
                  <a:gd name="T3" fmla="*/ 4 h 5"/>
                  <a:gd name="T4" fmla="*/ 1 w 7"/>
                  <a:gd name="T5" fmla="*/ 4 h 5"/>
                  <a:gd name="T6" fmla="*/ 1 w 7"/>
                  <a:gd name="T7" fmla="*/ 4 h 5"/>
                  <a:gd name="T8" fmla="*/ 1 w 7"/>
                  <a:gd name="T9" fmla="*/ 4 h 5"/>
                  <a:gd name="T10" fmla="*/ 1 w 7"/>
                  <a:gd name="T11" fmla="*/ 4 h 5"/>
                  <a:gd name="T12" fmla="*/ 1 w 7"/>
                  <a:gd name="T13" fmla="*/ 4 h 5"/>
                  <a:gd name="T14" fmla="*/ 2 w 7"/>
                  <a:gd name="T15" fmla="*/ 4 h 5"/>
                  <a:gd name="T16" fmla="*/ 2 w 7"/>
                  <a:gd name="T17" fmla="*/ 4 h 5"/>
                  <a:gd name="T18" fmla="*/ 2 w 7"/>
                  <a:gd name="T19" fmla="*/ 5 h 5"/>
                  <a:gd name="T20" fmla="*/ 2 w 7"/>
                  <a:gd name="T21" fmla="*/ 5 h 5"/>
                  <a:gd name="T22" fmla="*/ 2 w 7"/>
                  <a:gd name="T23" fmla="*/ 4 h 5"/>
                  <a:gd name="T24" fmla="*/ 7 w 7"/>
                  <a:gd name="T25" fmla="*/ 4 h 5"/>
                  <a:gd name="T26" fmla="*/ 7 w 7"/>
                  <a:gd name="T27" fmla="*/ 1 h 5"/>
                  <a:gd name="T28" fmla="*/ 2 w 7"/>
                  <a:gd name="T29" fmla="*/ 1 h 5"/>
                  <a:gd name="T30" fmla="*/ 2 w 7"/>
                  <a:gd name="T31" fmla="*/ 1 h 5"/>
                  <a:gd name="T32" fmla="*/ 2 w 7"/>
                  <a:gd name="T33" fmla="*/ 1 h 5"/>
                  <a:gd name="T34" fmla="*/ 2 w 7"/>
                  <a:gd name="T35" fmla="*/ 1 h 5"/>
                  <a:gd name="T36" fmla="*/ 2 w 7"/>
                  <a:gd name="T37" fmla="*/ 1 h 5"/>
                  <a:gd name="T38" fmla="*/ 2 w 7"/>
                  <a:gd name="T39" fmla="*/ 0 h 5"/>
                  <a:gd name="T40" fmla="*/ 2 w 7"/>
                  <a:gd name="T41" fmla="*/ 0 h 5"/>
                  <a:gd name="T42" fmla="*/ 1 w 7"/>
                  <a:gd name="T43" fmla="*/ 2 h 5"/>
                  <a:gd name="T44" fmla="*/ 1 w 7"/>
                  <a:gd name="T45" fmla="*/ 3 h 5"/>
                  <a:gd name="T46" fmla="*/ 1 w 7"/>
                  <a:gd name="T47" fmla="*/ 3 h 5"/>
                  <a:gd name="T48" fmla="*/ 0 w 7"/>
                  <a:gd name="T49" fmla="*/ 4 h 5"/>
                  <a:gd name="T50" fmla="*/ 0 w 7"/>
                  <a:gd name="T51" fmla="*/ 4 h 5"/>
                  <a:gd name="T52" fmla="*/ 1 w 7"/>
                  <a:gd name="T53" fmla="*/ 4 h 5"/>
                  <a:gd name="T54" fmla="*/ 1 w 7"/>
                  <a:gd name="T55" fmla="*/ 4 h 5"/>
                  <a:gd name="T56" fmla="*/ 1 w 7"/>
                  <a:gd name="T5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4"/>
                      <a:pt x="2" y="4"/>
                      <a:pt x="2" y="4"/>
                    </a:cubicBezTo>
                    <a:cubicBezTo>
                      <a:pt x="7" y="4"/>
                      <a:pt x="7" y="4"/>
                      <a:pt x="7" y="4"/>
                    </a:cubicBezTo>
                    <a:cubicBezTo>
                      <a:pt x="7" y="1"/>
                      <a:pt x="7" y="1"/>
                      <a:pt x="7"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1"/>
                      <a:pt x="2" y="1"/>
                      <a:pt x="1" y="2"/>
                    </a:cubicBezTo>
                    <a:cubicBezTo>
                      <a:pt x="1" y="2"/>
                      <a:pt x="1" y="3"/>
                      <a:pt x="1" y="3"/>
                    </a:cubicBezTo>
                    <a:cubicBezTo>
                      <a:pt x="1" y="3"/>
                      <a:pt x="1" y="3"/>
                      <a:pt x="1" y="3"/>
                    </a:cubicBezTo>
                    <a:cubicBezTo>
                      <a:pt x="1" y="3"/>
                      <a:pt x="0" y="3"/>
                      <a:pt x="0" y="4"/>
                    </a:cubicBezTo>
                    <a:cubicBezTo>
                      <a:pt x="0" y="4"/>
                      <a:pt x="0" y="4"/>
                      <a:pt x="0" y="4"/>
                    </a:cubicBezTo>
                    <a:cubicBezTo>
                      <a:pt x="0" y="4"/>
                      <a:pt x="0"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7" name="Freeform 355"/>
              <p:cNvSpPr/>
              <p:nvPr/>
            </p:nvSpPr>
            <p:spPr bwMode="auto">
              <a:xfrm>
                <a:off x="3450" y="2097"/>
                <a:ext cx="3" cy="0"/>
              </a:xfrm>
              <a:custGeom>
                <a:avLst/>
                <a:gdLst>
                  <a:gd name="T0" fmla="*/ 1 w 1"/>
                  <a:gd name="T1" fmla="*/ 1 w 1"/>
                  <a:gd name="T2" fmla="*/ 1 w 1"/>
                  <a:gd name="T3" fmla="*/ 1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8" name="Freeform 356"/>
              <p:cNvSpPr/>
              <p:nvPr/>
            </p:nvSpPr>
            <p:spPr bwMode="auto">
              <a:xfrm>
                <a:off x="3414" y="2044"/>
                <a:ext cx="42" cy="53"/>
              </a:xfrm>
              <a:custGeom>
                <a:avLst/>
                <a:gdLst>
                  <a:gd name="T0" fmla="*/ 14 w 16"/>
                  <a:gd name="T1" fmla="*/ 19 h 20"/>
                  <a:gd name="T2" fmla="*/ 15 w 16"/>
                  <a:gd name="T3" fmla="*/ 18 h 20"/>
                  <a:gd name="T4" fmla="*/ 16 w 16"/>
                  <a:gd name="T5" fmla="*/ 18 h 20"/>
                  <a:gd name="T6" fmla="*/ 16 w 16"/>
                  <a:gd name="T7" fmla="*/ 16 h 20"/>
                  <a:gd name="T8" fmla="*/ 16 w 16"/>
                  <a:gd name="T9" fmla="*/ 14 h 20"/>
                  <a:gd name="T10" fmla="*/ 15 w 16"/>
                  <a:gd name="T11" fmla="*/ 13 h 20"/>
                  <a:gd name="T12" fmla="*/ 15 w 16"/>
                  <a:gd name="T13" fmla="*/ 11 h 20"/>
                  <a:gd name="T14" fmla="*/ 14 w 16"/>
                  <a:gd name="T15" fmla="*/ 10 h 20"/>
                  <a:gd name="T16" fmla="*/ 14 w 16"/>
                  <a:gd name="T17" fmla="*/ 11 h 20"/>
                  <a:gd name="T18" fmla="*/ 13 w 16"/>
                  <a:gd name="T19" fmla="*/ 12 h 20"/>
                  <a:gd name="T20" fmla="*/ 13 w 16"/>
                  <a:gd name="T21" fmla="*/ 13 h 20"/>
                  <a:gd name="T22" fmla="*/ 12 w 16"/>
                  <a:gd name="T23" fmla="*/ 12 h 20"/>
                  <a:gd name="T24" fmla="*/ 11 w 16"/>
                  <a:gd name="T25" fmla="*/ 12 h 20"/>
                  <a:gd name="T26" fmla="*/ 11 w 16"/>
                  <a:gd name="T27" fmla="*/ 11 h 20"/>
                  <a:gd name="T28" fmla="*/ 11 w 16"/>
                  <a:gd name="T29" fmla="*/ 10 h 20"/>
                  <a:gd name="T30" fmla="*/ 11 w 16"/>
                  <a:gd name="T31" fmla="*/ 9 h 20"/>
                  <a:gd name="T32" fmla="*/ 12 w 16"/>
                  <a:gd name="T33" fmla="*/ 8 h 20"/>
                  <a:gd name="T34" fmla="*/ 13 w 16"/>
                  <a:gd name="T35" fmla="*/ 8 h 20"/>
                  <a:gd name="T36" fmla="*/ 14 w 16"/>
                  <a:gd name="T37" fmla="*/ 7 h 20"/>
                  <a:gd name="T38" fmla="*/ 15 w 16"/>
                  <a:gd name="T39" fmla="*/ 6 h 20"/>
                  <a:gd name="T40" fmla="*/ 15 w 16"/>
                  <a:gd name="T41" fmla="*/ 5 h 20"/>
                  <a:gd name="T42" fmla="*/ 15 w 16"/>
                  <a:gd name="T43" fmla="*/ 5 h 20"/>
                  <a:gd name="T44" fmla="*/ 13 w 16"/>
                  <a:gd name="T45" fmla="*/ 5 h 20"/>
                  <a:gd name="T46" fmla="*/ 11 w 16"/>
                  <a:gd name="T47" fmla="*/ 5 h 20"/>
                  <a:gd name="T48" fmla="*/ 9 w 16"/>
                  <a:gd name="T49" fmla="*/ 5 h 20"/>
                  <a:gd name="T50" fmla="*/ 8 w 16"/>
                  <a:gd name="T51" fmla="*/ 5 h 20"/>
                  <a:gd name="T52" fmla="*/ 6 w 16"/>
                  <a:gd name="T53" fmla="*/ 4 h 20"/>
                  <a:gd name="T54" fmla="*/ 6 w 16"/>
                  <a:gd name="T55" fmla="*/ 3 h 20"/>
                  <a:gd name="T56" fmla="*/ 6 w 16"/>
                  <a:gd name="T57" fmla="*/ 2 h 20"/>
                  <a:gd name="T58" fmla="*/ 6 w 16"/>
                  <a:gd name="T59" fmla="*/ 1 h 20"/>
                  <a:gd name="T60" fmla="*/ 5 w 16"/>
                  <a:gd name="T61" fmla="*/ 2 h 20"/>
                  <a:gd name="T62" fmla="*/ 4 w 16"/>
                  <a:gd name="T63" fmla="*/ 1 h 20"/>
                  <a:gd name="T64" fmla="*/ 4 w 16"/>
                  <a:gd name="T65" fmla="*/ 1 h 20"/>
                  <a:gd name="T66" fmla="*/ 3 w 16"/>
                  <a:gd name="T67" fmla="*/ 1 h 20"/>
                  <a:gd name="T68" fmla="*/ 2 w 16"/>
                  <a:gd name="T69" fmla="*/ 1 h 20"/>
                  <a:gd name="T70" fmla="*/ 1 w 16"/>
                  <a:gd name="T71" fmla="*/ 0 h 20"/>
                  <a:gd name="T72" fmla="*/ 1 w 16"/>
                  <a:gd name="T73" fmla="*/ 1 h 20"/>
                  <a:gd name="T74" fmla="*/ 0 w 16"/>
                  <a:gd name="T75" fmla="*/ 1 h 20"/>
                  <a:gd name="T76" fmla="*/ 1 w 16"/>
                  <a:gd name="T77" fmla="*/ 2 h 20"/>
                  <a:gd name="T78" fmla="*/ 1 w 16"/>
                  <a:gd name="T79" fmla="*/ 2 h 20"/>
                  <a:gd name="T80" fmla="*/ 2 w 16"/>
                  <a:gd name="T81" fmla="*/ 3 h 20"/>
                  <a:gd name="T82" fmla="*/ 3 w 16"/>
                  <a:gd name="T83" fmla="*/ 3 h 20"/>
                  <a:gd name="T84" fmla="*/ 3 w 16"/>
                  <a:gd name="T85" fmla="*/ 4 h 20"/>
                  <a:gd name="T86" fmla="*/ 2 w 16"/>
                  <a:gd name="T87" fmla="*/ 4 h 20"/>
                  <a:gd name="T88" fmla="*/ 1 w 16"/>
                  <a:gd name="T89" fmla="*/ 5 h 20"/>
                  <a:gd name="T90" fmla="*/ 0 w 16"/>
                  <a:gd name="T91" fmla="*/ 6 h 20"/>
                  <a:gd name="T92" fmla="*/ 0 w 16"/>
                  <a:gd name="T93" fmla="*/ 6 h 20"/>
                  <a:gd name="T94" fmla="*/ 1 w 16"/>
                  <a:gd name="T95" fmla="*/ 7 h 20"/>
                  <a:gd name="T96" fmla="*/ 2 w 16"/>
                  <a:gd name="T97" fmla="*/ 7 h 20"/>
                  <a:gd name="T98" fmla="*/ 3 w 16"/>
                  <a:gd name="T99" fmla="*/ 8 h 20"/>
                  <a:gd name="T100" fmla="*/ 2 w 16"/>
                  <a:gd name="T101" fmla="*/ 9 h 20"/>
                  <a:gd name="T102" fmla="*/ 2 w 16"/>
                  <a:gd name="T103" fmla="*/ 10 h 20"/>
                  <a:gd name="T104" fmla="*/ 2 w 16"/>
                  <a:gd name="T105" fmla="*/ 11 h 20"/>
                  <a:gd name="T106" fmla="*/ 3 w 16"/>
                  <a:gd name="T107" fmla="*/ 12 h 20"/>
                  <a:gd name="T108" fmla="*/ 3 w 16"/>
                  <a:gd name="T109" fmla="*/ 12 h 20"/>
                  <a:gd name="T110" fmla="*/ 3 w 16"/>
                  <a:gd name="T111" fmla="*/ 14 h 20"/>
                  <a:gd name="T112" fmla="*/ 3 w 16"/>
                  <a:gd name="T113" fmla="*/ 15 h 20"/>
                  <a:gd name="T114" fmla="*/ 4 w 16"/>
                  <a:gd name="T115" fmla="*/ 16 h 20"/>
                  <a:gd name="T116" fmla="*/ 5 w 16"/>
                  <a:gd name="T117" fmla="*/ 17 h 20"/>
                  <a:gd name="T118" fmla="*/ 8 w 16"/>
                  <a:gd name="T119" fmla="*/ 16 h 20"/>
                  <a:gd name="T120" fmla="*/ 9 w 16"/>
                  <a:gd name="T121" fmla="*/ 10 h 20"/>
                  <a:gd name="T122" fmla="*/ 14 w 16"/>
                  <a:gd name="T12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0">
                    <a:moveTo>
                      <a:pt x="14" y="20"/>
                    </a:move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5" y="19"/>
                      <a:pt x="15"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4"/>
                      <a:pt x="11" y="4"/>
                      <a:pt x="11" y="4"/>
                    </a:cubicBezTo>
                    <a:cubicBezTo>
                      <a:pt x="11" y="4"/>
                      <a:pt x="11" y="4"/>
                      <a:pt x="11" y="4"/>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3" y="8"/>
                      <a:pt x="3" y="8"/>
                      <a:pt x="3" y="8"/>
                    </a:cubicBezTo>
                    <a:cubicBezTo>
                      <a:pt x="3" y="8"/>
                      <a:pt x="2" y="8"/>
                      <a:pt x="2" y="8"/>
                    </a:cubicBezTo>
                    <a:cubicBezTo>
                      <a:pt x="2" y="8"/>
                      <a:pt x="2" y="8"/>
                      <a:pt x="2" y="8"/>
                    </a:cubicBezTo>
                    <a:cubicBezTo>
                      <a:pt x="2" y="8"/>
                      <a:pt x="2" y="8"/>
                      <a:pt x="2" y="8"/>
                    </a:cubicBezTo>
                    <a:cubicBezTo>
                      <a:pt x="2" y="8"/>
                      <a:pt x="2" y="8"/>
                      <a:pt x="2" y="8"/>
                    </a:cubicBezTo>
                    <a:cubicBezTo>
                      <a:pt x="2" y="8"/>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2" y="11"/>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8"/>
                      <a:pt x="4" y="18"/>
                    </a:cubicBezTo>
                    <a:cubicBezTo>
                      <a:pt x="4" y="18"/>
                      <a:pt x="5" y="17"/>
                      <a:pt x="5" y="17"/>
                    </a:cubicBezTo>
                    <a:cubicBezTo>
                      <a:pt x="5" y="17"/>
                      <a:pt x="5" y="17"/>
                      <a:pt x="5" y="17"/>
                    </a:cubicBezTo>
                    <a:cubicBezTo>
                      <a:pt x="5" y="17"/>
                      <a:pt x="5" y="16"/>
                      <a:pt x="5" y="15"/>
                    </a:cubicBezTo>
                    <a:cubicBezTo>
                      <a:pt x="5" y="16"/>
                      <a:pt x="5" y="16"/>
                      <a:pt x="5" y="16"/>
                    </a:cubicBezTo>
                    <a:cubicBezTo>
                      <a:pt x="5" y="16"/>
                      <a:pt x="5" y="16"/>
                      <a:pt x="6" y="15"/>
                    </a:cubicBezTo>
                    <a:cubicBezTo>
                      <a:pt x="6" y="16"/>
                      <a:pt x="5" y="17"/>
                      <a:pt x="6" y="17"/>
                    </a:cubicBezTo>
                    <a:cubicBezTo>
                      <a:pt x="6" y="17"/>
                      <a:pt x="6" y="17"/>
                      <a:pt x="6" y="17"/>
                    </a:cubicBezTo>
                    <a:cubicBezTo>
                      <a:pt x="6" y="17"/>
                      <a:pt x="7" y="17"/>
                      <a:pt x="7" y="16"/>
                    </a:cubicBezTo>
                    <a:cubicBezTo>
                      <a:pt x="7" y="16"/>
                      <a:pt x="6" y="15"/>
                      <a:pt x="7" y="15"/>
                    </a:cubicBezTo>
                    <a:cubicBezTo>
                      <a:pt x="6" y="15"/>
                      <a:pt x="7" y="16"/>
                      <a:pt x="7" y="16"/>
                    </a:cubicBezTo>
                    <a:cubicBezTo>
                      <a:pt x="7" y="16"/>
                      <a:pt x="7" y="16"/>
                      <a:pt x="7" y="16"/>
                    </a:cubicBezTo>
                    <a:cubicBezTo>
                      <a:pt x="7" y="16"/>
                      <a:pt x="7" y="16"/>
                      <a:pt x="7" y="16"/>
                    </a:cubicBezTo>
                    <a:cubicBezTo>
                      <a:pt x="7" y="16"/>
                      <a:pt x="8" y="16"/>
                      <a:pt x="8" y="16"/>
                    </a:cubicBezTo>
                    <a:cubicBezTo>
                      <a:pt x="8" y="16"/>
                      <a:pt x="7" y="17"/>
                      <a:pt x="8" y="17"/>
                    </a:cubicBezTo>
                    <a:cubicBezTo>
                      <a:pt x="8" y="17"/>
                      <a:pt x="8" y="17"/>
                      <a:pt x="8" y="17"/>
                    </a:cubicBezTo>
                    <a:cubicBezTo>
                      <a:pt x="8" y="17"/>
                      <a:pt x="8" y="16"/>
                      <a:pt x="8" y="15"/>
                    </a:cubicBezTo>
                    <a:cubicBezTo>
                      <a:pt x="9" y="17"/>
                      <a:pt x="9" y="14"/>
                      <a:pt x="9" y="14"/>
                    </a:cubicBezTo>
                    <a:cubicBezTo>
                      <a:pt x="9" y="14"/>
                      <a:pt x="9" y="14"/>
                      <a:pt x="8" y="14"/>
                    </a:cubicBezTo>
                    <a:cubicBezTo>
                      <a:pt x="8" y="14"/>
                      <a:pt x="9" y="13"/>
                      <a:pt x="9" y="13"/>
                    </a:cubicBezTo>
                    <a:cubicBezTo>
                      <a:pt x="9" y="12"/>
                      <a:pt x="9" y="13"/>
                      <a:pt x="9" y="12"/>
                    </a:cubicBezTo>
                    <a:cubicBezTo>
                      <a:pt x="9" y="12"/>
                      <a:pt x="8" y="11"/>
                      <a:pt x="8" y="11"/>
                    </a:cubicBezTo>
                    <a:cubicBezTo>
                      <a:pt x="8" y="11"/>
                      <a:pt x="8" y="11"/>
                      <a:pt x="8" y="11"/>
                    </a:cubicBezTo>
                    <a:cubicBezTo>
                      <a:pt x="8" y="11"/>
                      <a:pt x="8" y="11"/>
                      <a:pt x="9" y="11"/>
                    </a:cubicBezTo>
                    <a:cubicBezTo>
                      <a:pt x="9" y="11"/>
                      <a:pt x="9" y="11"/>
                      <a:pt x="9" y="10"/>
                    </a:cubicBezTo>
                    <a:cubicBezTo>
                      <a:pt x="9" y="11"/>
                      <a:pt x="9" y="10"/>
                      <a:pt x="9" y="10"/>
                    </a:cubicBezTo>
                    <a:cubicBezTo>
                      <a:pt x="9" y="10"/>
                      <a:pt x="9" y="11"/>
                      <a:pt x="9" y="11"/>
                    </a:cubicBezTo>
                    <a:cubicBezTo>
                      <a:pt x="9" y="11"/>
                      <a:pt x="9" y="11"/>
                      <a:pt x="9" y="11"/>
                    </a:cubicBezTo>
                    <a:cubicBezTo>
                      <a:pt x="9" y="11"/>
                      <a:pt x="9" y="11"/>
                      <a:pt x="9" y="11"/>
                    </a:cubicBezTo>
                    <a:cubicBezTo>
                      <a:pt x="9" y="11"/>
                      <a:pt x="9" y="12"/>
                      <a:pt x="9" y="12"/>
                    </a:cubicBezTo>
                    <a:cubicBezTo>
                      <a:pt x="9" y="13"/>
                      <a:pt x="10" y="13"/>
                      <a:pt x="10" y="13"/>
                    </a:cubicBezTo>
                    <a:cubicBezTo>
                      <a:pt x="11" y="13"/>
                      <a:pt x="12" y="14"/>
                      <a:pt x="12" y="13"/>
                    </a:cubicBezTo>
                    <a:cubicBezTo>
                      <a:pt x="13" y="14"/>
                      <a:pt x="13" y="15"/>
                      <a:pt x="13" y="16"/>
                    </a:cubicBezTo>
                    <a:cubicBezTo>
                      <a:pt x="13" y="15"/>
                      <a:pt x="13" y="15"/>
                      <a:pt x="14" y="15"/>
                    </a:cubicBezTo>
                    <a:cubicBezTo>
                      <a:pt x="14" y="15"/>
                      <a:pt x="14" y="15"/>
                      <a:pt x="14" y="16"/>
                    </a:cubicBezTo>
                    <a:cubicBezTo>
                      <a:pt x="14" y="16"/>
                      <a:pt x="14" y="16"/>
                      <a:pt x="14" y="17"/>
                    </a:cubicBezTo>
                    <a:cubicBezTo>
                      <a:pt x="14" y="17"/>
                      <a:pt x="14" y="17"/>
                      <a:pt x="14" y="17"/>
                    </a:cubicBezTo>
                    <a:cubicBezTo>
                      <a:pt x="14" y="17"/>
                      <a:pt x="14" y="18"/>
                      <a:pt x="14" y="18"/>
                    </a:cubicBezTo>
                    <a:cubicBezTo>
                      <a:pt x="14" y="18"/>
                      <a:pt x="14" y="18"/>
                      <a:pt x="14" y="19"/>
                    </a:cubicBezTo>
                    <a:cubicBezTo>
                      <a:pt x="14" y="19"/>
                      <a:pt x="14" y="19"/>
                      <a:pt x="14" y="20"/>
                    </a:cubicBezTo>
                    <a:cubicBezTo>
                      <a:pt x="14" y="20"/>
                      <a:pt x="14" y="20"/>
                      <a:pt x="14" y="20"/>
                    </a:cubicBezTo>
                    <a:cubicBezTo>
                      <a:pt x="14" y="20"/>
                      <a:pt x="14" y="20"/>
                      <a:pt x="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199" name="Freeform 357"/>
              <p:cNvSpPr/>
              <p:nvPr/>
            </p:nvSpPr>
            <p:spPr bwMode="auto">
              <a:xfrm>
                <a:off x="2670" y="2276"/>
                <a:ext cx="52" cy="57"/>
              </a:xfrm>
              <a:custGeom>
                <a:avLst/>
                <a:gdLst>
                  <a:gd name="T0" fmla="*/ 8 w 20"/>
                  <a:gd name="T1" fmla="*/ 21 h 22"/>
                  <a:gd name="T2" fmla="*/ 9 w 20"/>
                  <a:gd name="T3" fmla="*/ 21 h 22"/>
                  <a:gd name="T4" fmla="*/ 10 w 20"/>
                  <a:gd name="T5" fmla="*/ 21 h 22"/>
                  <a:gd name="T6" fmla="*/ 11 w 20"/>
                  <a:gd name="T7" fmla="*/ 21 h 22"/>
                  <a:gd name="T8" fmla="*/ 10 w 20"/>
                  <a:gd name="T9" fmla="*/ 20 h 22"/>
                  <a:gd name="T10" fmla="*/ 10 w 20"/>
                  <a:gd name="T11" fmla="*/ 19 h 22"/>
                  <a:gd name="T12" fmla="*/ 10 w 20"/>
                  <a:gd name="T13" fmla="*/ 19 h 22"/>
                  <a:gd name="T14" fmla="*/ 9 w 20"/>
                  <a:gd name="T15" fmla="*/ 19 h 22"/>
                  <a:gd name="T16" fmla="*/ 10 w 20"/>
                  <a:gd name="T17" fmla="*/ 17 h 22"/>
                  <a:gd name="T18" fmla="*/ 10 w 20"/>
                  <a:gd name="T19" fmla="*/ 16 h 22"/>
                  <a:gd name="T20" fmla="*/ 11 w 20"/>
                  <a:gd name="T21" fmla="*/ 16 h 22"/>
                  <a:gd name="T22" fmla="*/ 13 w 20"/>
                  <a:gd name="T23" fmla="*/ 17 h 22"/>
                  <a:gd name="T24" fmla="*/ 13 w 20"/>
                  <a:gd name="T25" fmla="*/ 15 h 22"/>
                  <a:gd name="T26" fmla="*/ 13 w 20"/>
                  <a:gd name="T27" fmla="*/ 15 h 22"/>
                  <a:gd name="T28" fmla="*/ 14 w 20"/>
                  <a:gd name="T29" fmla="*/ 15 h 22"/>
                  <a:gd name="T30" fmla="*/ 15 w 20"/>
                  <a:gd name="T31" fmla="*/ 16 h 22"/>
                  <a:gd name="T32" fmla="*/ 15 w 20"/>
                  <a:gd name="T33" fmla="*/ 16 h 22"/>
                  <a:gd name="T34" fmla="*/ 16 w 20"/>
                  <a:gd name="T35" fmla="*/ 16 h 22"/>
                  <a:gd name="T36" fmla="*/ 17 w 20"/>
                  <a:gd name="T37" fmla="*/ 16 h 22"/>
                  <a:gd name="T38" fmla="*/ 17 w 20"/>
                  <a:gd name="T39" fmla="*/ 16 h 22"/>
                  <a:gd name="T40" fmla="*/ 18 w 20"/>
                  <a:gd name="T41" fmla="*/ 16 h 22"/>
                  <a:gd name="T42" fmla="*/ 18 w 20"/>
                  <a:gd name="T43" fmla="*/ 16 h 22"/>
                  <a:gd name="T44" fmla="*/ 19 w 20"/>
                  <a:gd name="T45" fmla="*/ 17 h 22"/>
                  <a:gd name="T46" fmla="*/ 19 w 20"/>
                  <a:gd name="T47" fmla="*/ 16 h 22"/>
                  <a:gd name="T48" fmla="*/ 19 w 20"/>
                  <a:gd name="T49" fmla="*/ 16 h 22"/>
                  <a:gd name="T50" fmla="*/ 20 w 20"/>
                  <a:gd name="T51" fmla="*/ 15 h 22"/>
                  <a:gd name="T52" fmla="*/ 20 w 20"/>
                  <a:gd name="T53" fmla="*/ 14 h 22"/>
                  <a:gd name="T54" fmla="*/ 20 w 20"/>
                  <a:gd name="T55" fmla="*/ 13 h 22"/>
                  <a:gd name="T56" fmla="*/ 20 w 20"/>
                  <a:gd name="T57" fmla="*/ 12 h 22"/>
                  <a:gd name="T58" fmla="*/ 20 w 20"/>
                  <a:gd name="T59" fmla="*/ 11 h 22"/>
                  <a:gd name="T60" fmla="*/ 20 w 20"/>
                  <a:gd name="T61" fmla="*/ 10 h 22"/>
                  <a:gd name="T62" fmla="*/ 19 w 20"/>
                  <a:gd name="T63" fmla="*/ 10 h 22"/>
                  <a:gd name="T64" fmla="*/ 18 w 20"/>
                  <a:gd name="T65" fmla="*/ 9 h 22"/>
                  <a:gd name="T66" fmla="*/ 18 w 20"/>
                  <a:gd name="T67" fmla="*/ 8 h 22"/>
                  <a:gd name="T68" fmla="*/ 18 w 20"/>
                  <a:gd name="T69" fmla="*/ 8 h 22"/>
                  <a:gd name="T70" fmla="*/ 18 w 20"/>
                  <a:gd name="T71" fmla="*/ 7 h 22"/>
                  <a:gd name="T72" fmla="*/ 19 w 20"/>
                  <a:gd name="T73" fmla="*/ 6 h 22"/>
                  <a:gd name="T74" fmla="*/ 20 w 20"/>
                  <a:gd name="T75" fmla="*/ 6 h 22"/>
                  <a:gd name="T76" fmla="*/ 20 w 20"/>
                  <a:gd name="T77" fmla="*/ 5 h 22"/>
                  <a:gd name="T78" fmla="*/ 19 w 20"/>
                  <a:gd name="T79" fmla="*/ 4 h 22"/>
                  <a:gd name="T80" fmla="*/ 18 w 20"/>
                  <a:gd name="T81" fmla="*/ 3 h 22"/>
                  <a:gd name="T82" fmla="*/ 17 w 20"/>
                  <a:gd name="T83" fmla="*/ 4 h 22"/>
                  <a:gd name="T84" fmla="*/ 17 w 20"/>
                  <a:gd name="T85" fmla="*/ 4 h 22"/>
                  <a:gd name="T86" fmla="*/ 15 w 20"/>
                  <a:gd name="T87" fmla="*/ 4 h 22"/>
                  <a:gd name="T88" fmla="*/ 15 w 20"/>
                  <a:gd name="T89" fmla="*/ 3 h 22"/>
                  <a:gd name="T90" fmla="*/ 15 w 20"/>
                  <a:gd name="T91" fmla="*/ 2 h 22"/>
                  <a:gd name="T92" fmla="*/ 15 w 20"/>
                  <a:gd name="T93" fmla="*/ 1 h 22"/>
                  <a:gd name="T94" fmla="*/ 16 w 20"/>
                  <a:gd name="T95" fmla="*/ 0 h 22"/>
                  <a:gd name="T96" fmla="*/ 14 w 20"/>
                  <a:gd name="T97" fmla="*/ 0 h 22"/>
                  <a:gd name="T98" fmla="*/ 13 w 20"/>
                  <a:gd name="T99" fmla="*/ 0 h 22"/>
                  <a:gd name="T100" fmla="*/ 10 w 20"/>
                  <a:gd name="T101" fmla="*/ 0 h 22"/>
                  <a:gd name="T102" fmla="*/ 4 w 20"/>
                  <a:gd name="T103" fmla="*/ 5 h 22"/>
                  <a:gd name="T104" fmla="*/ 3 w 20"/>
                  <a:gd name="T105" fmla="*/ 5 h 22"/>
                  <a:gd name="T106" fmla="*/ 3 w 20"/>
                  <a:gd name="T107" fmla="*/ 6 h 22"/>
                  <a:gd name="T108" fmla="*/ 2 w 20"/>
                  <a:gd name="T109" fmla="*/ 8 h 22"/>
                  <a:gd name="T110" fmla="*/ 2 w 20"/>
                  <a:gd name="T111" fmla="*/ 13 h 22"/>
                  <a:gd name="T112" fmla="*/ 3 w 20"/>
                  <a:gd name="T11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22">
                    <a:moveTo>
                      <a:pt x="8" y="22"/>
                    </a:moveTo>
                    <a:cubicBezTo>
                      <a:pt x="8" y="22"/>
                      <a:pt x="8" y="22"/>
                      <a:pt x="8" y="22"/>
                    </a:cubicBezTo>
                    <a:cubicBezTo>
                      <a:pt x="8" y="22"/>
                      <a:pt x="8" y="22"/>
                      <a:pt x="8" y="22"/>
                    </a:cubicBezTo>
                    <a:cubicBezTo>
                      <a:pt x="8" y="22"/>
                      <a:pt x="8" y="22"/>
                      <a:pt x="8" y="22"/>
                    </a:cubicBezTo>
                    <a:cubicBezTo>
                      <a:pt x="8" y="22"/>
                      <a:pt x="8" y="22"/>
                      <a:pt x="8" y="22"/>
                    </a:cubicBezTo>
                    <a:cubicBezTo>
                      <a:pt x="8" y="22"/>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9" y="19"/>
                      <a:pt x="9" y="19"/>
                      <a:pt x="9" y="19"/>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3" y="17"/>
                      <a:pt x="13" y="17"/>
                      <a:pt x="13"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5"/>
                      <a:pt x="9" y="5"/>
                      <a:pt x="9" y="5"/>
                    </a:cubicBezTo>
                    <a:cubicBezTo>
                      <a:pt x="9" y="5"/>
                      <a:pt x="9" y="5"/>
                      <a:pt x="9" y="5"/>
                    </a:cubicBezTo>
                    <a:cubicBezTo>
                      <a:pt x="9" y="5"/>
                      <a:pt x="9" y="5"/>
                      <a:pt x="9"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7"/>
                    </a:cubicBezTo>
                    <a:cubicBezTo>
                      <a:pt x="3" y="6"/>
                      <a:pt x="3" y="6"/>
                      <a:pt x="3" y="6"/>
                    </a:cubicBezTo>
                    <a:cubicBezTo>
                      <a:pt x="3" y="6"/>
                      <a:pt x="3" y="6"/>
                      <a:pt x="3" y="6"/>
                    </a:cubicBezTo>
                    <a:cubicBezTo>
                      <a:pt x="2" y="6"/>
                      <a:pt x="2" y="6"/>
                      <a:pt x="2" y="6"/>
                    </a:cubicBezTo>
                    <a:cubicBezTo>
                      <a:pt x="2" y="6"/>
                      <a:pt x="2" y="7"/>
                      <a:pt x="2" y="7"/>
                    </a:cubicBezTo>
                    <a:cubicBezTo>
                      <a:pt x="2" y="7"/>
                      <a:pt x="2" y="7"/>
                      <a:pt x="3" y="7"/>
                    </a:cubicBezTo>
                    <a:cubicBezTo>
                      <a:pt x="3" y="7"/>
                      <a:pt x="3" y="7"/>
                      <a:pt x="3" y="8"/>
                    </a:cubicBezTo>
                    <a:cubicBezTo>
                      <a:pt x="4" y="8"/>
                      <a:pt x="4" y="7"/>
                      <a:pt x="4" y="8"/>
                    </a:cubicBezTo>
                    <a:cubicBezTo>
                      <a:pt x="4" y="8"/>
                      <a:pt x="4" y="8"/>
                      <a:pt x="3" y="8"/>
                    </a:cubicBezTo>
                    <a:cubicBezTo>
                      <a:pt x="3" y="8"/>
                      <a:pt x="3" y="8"/>
                      <a:pt x="3" y="8"/>
                    </a:cubicBezTo>
                    <a:cubicBezTo>
                      <a:pt x="3" y="8"/>
                      <a:pt x="3" y="8"/>
                      <a:pt x="3" y="8"/>
                    </a:cubicBezTo>
                    <a:cubicBezTo>
                      <a:pt x="3" y="8"/>
                      <a:pt x="2" y="8"/>
                      <a:pt x="2" y="8"/>
                    </a:cubicBezTo>
                    <a:cubicBezTo>
                      <a:pt x="2" y="8"/>
                      <a:pt x="2" y="8"/>
                      <a:pt x="2" y="8"/>
                    </a:cubicBezTo>
                    <a:cubicBezTo>
                      <a:pt x="2" y="8"/>
                      <a:pt x="2" y="7"/>
                      <a:pt x="2" y="8"/>
                    </a:cubicBezTo>
                    <a:cubicBezTo>
                      <a:pt x="2" y="7"/>
                      <a:pt x="2" y="7"/>
                      <a:pt x="2" y="7"/>
                    </a:cubicBezTo>
                    <a:cubicBezTo>
                      <a:pt x="2" y="7"/>
                      <a:pt x="2" y="8"/>
                      <a:pt x="2" y="8"/>
                    </a:cubicBezTo>
                    <a:cubicBezTo>
                      <a:pt x="2" y="9"/>
                      <a:pt x="1" y="10"/>
                      <a:pt x="1" y="11"/>
                    </a:cubicBezTo>
                    <a:cubicBezTo>
                      <a:pt x="1" y="11"/>
                      <a:pt x="0" y="11"/>
                      <a:pt x="0" y="11"/>
                    </a:cubicBezTo>
                    <a:cubicBezTo>
                      <a:pt x="0" y="11"/>
                      <a:pt x="0" y="10"/>
                      <a:pt x="0" y="10"/>
                    </a:cubicBezTo>
                    <a:cubicBezTo>
                      <a:pt x="0" y="11"/>
                      <a:pt x="0" y="12"/>
                      <a:pt x="1" y="13"/>
                    </a:cubicBezTo>
                    <a:cubicBezTo>
                      <a:pt x="1" y="13"/>
                      <a:pt x="1" y="13"/>
                      <a:pt x="2" y="13"/>
                    </a:cubicBezTo>
                    <a:cubicBezTo>
                      <a:pt x="2" y="13"/>
                      <a:pt x="1" y="14"/>
                      <a:pt x="2" y="14"/>
                    </a:cubicBezTo>
                    <a:cubicBezTo>
                      <a:pt x="2" y="14"/>
                      <a:pt x="3" y="14"/>
                      <a:pt x="3" y="14"/>
                    </a:cubicBezTo>
                    <a:cubicBezTo>
                      <a:pt x="2" y="14"/>
                      <a:pt x="2" y="14"/>
                      <a:pt x="2" y="14"/>
                    </a:cubicBezTo>
                    <a:cubicBezTo>
                      <a:pt x="2" y="14"/>
                      <a:pt x="2" y="14"/>
                      <a:pt x="2" y="14"/>
                    </a:cubicBezTo>
                    <a:cubicBezTo>
                      <a:pt x="2" y="14"/>
                      <a:pt x="2" y="14"/>
                      <a:pt x="1" y="14"/>
                    </a:cubicBezTo>
                    <a:cubicBezTo>
                      <a:pt x="1" y="14"/>
                      <a:pt x="1" y="15"/>
                      <a:pt x="2" y="15"/>
                    </a:cubicBezTo>
                    <a:cubicBezTo>
                      <a:pt x="2" y="15"/>
                      <a:pt x="2" y="15"/>
                      <a:pt x="2" y="15"/>
                    </a:cubicBezTo>
                    <a:cubicBezTo>
                      <a:pt x="3" y="15"/>
                      <a:pt x="2" y="16"/>
                      <a:pt x="3" y="17"/>
                    </a:cubicBezTo>
                    <a:cubicBezTo>
                      <a:pt x="3" y="17"/>
                      <a:pt x="3" y="17"/>
                      <a:pt x="3" y="17"/>
                    </a:cubicBezTo>
                    <a:cubicBezTo>
                      <a:pt x="4" y="19"/>
                      <a:pt x="6" y="20"/>
                      <a:pt x="8" y="22"/>
                    </a:cubicBezTo>
                    <a:cubicBezTo>
                      <a:pt x="8" y="22"/>
                      <a:pt x="8" y="22"/>
                      <a:pt x="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0" name="Freeform 358"/>
              <p:cNvSpPr/>
              <p:nvPr/>
            </p:nvSpPr>
            <p:spPr bwMode="auto">
              <a:xfrm>
                <a:off x="3521" y="21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1" name="Freeform 359"/>
              <p:cNvSpPr/>
              <p:nvPr/>
            </p:nvSpPr>
            <p:spPr bwMode="auto">
              <a:xfrm>
                <a:off x="3521" y="21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2" name="Freeform 360"/>
              <p:cNvSpPr/>
              <p:nvPr/>
            </p:nvSpPr>
            <p:spPr bwMode="auto">
              <a:xfrm>
                <a:off x="2996" y="1887"/>
                <a:ext cx="26" cy="26"/>
              </a:xfrm>
              <a:custGeom>
                <a:avLst/>
                <a:gdLst>
                  <a:gd name="T0" fmla="*/ 4 w 10"/>
                  <a:gd name="T1" fmla="*/ 6 h 10"/>
                  <a:gd name="T2" fmla="*/ 4 w 10"/>
                  <a:gd name="T3" fmla="*/ 6 h 10"/>
                  <a:gd name="T4" fmla="*/ 5 w 10"/>
                  <a:gd name="T5" fmla="*/ 6 h 10"/>
                  <a:gd name="T6" fmla="*/ 6 w 10"/>
                  <a:gd name="T7" fmla="*/ 6 h 10"/>
                  <a:gd name="T8" fmla="*/ 6 w 10"/>
                  <a:gd name="T9" fmla="*/ 7 h 10"/>
                  <a:gd name="T10" fmla="*/ 7 w 10"/>
                  <a:gd name="T11" fmla="*/ 7 h 10"/>
                  <a:gd name="T12" fmla="*/ 7 w 10"/>
                  <a:gd name="T13" fmla="*/ 7 h 10"/>
                  <a:gd name="T14" fmla="*/ 8 w 10"/>
                  <a:gd name="T15" fmla="*/ 7 h 10"/>
                  <a:gd name="T16" fmla="*/ 8 w 10"/>
                  <a:gd name="T17" fmla="*/ 8 h 10"/>
                  <a:gd name="T18" fmla="*/ 9 w 10"/>
                  <a:gd name="T19" fmla="*/ 8 h 10"/>
                  <a:gd name="T20" fmla="*/ 9 w 10"/>
                  <a:gd name="T21" fmla="*/ 9 h 10"/>
                  <a:gd name="T22" fmla="*/ 9 w 10"/>
                  <a:gd name="T23" fmla="*/ 9 h 10"/>
                  <a:gd name="T24" fmla="*/ 9 w 10"/>
                  <a:gd name="T25" fmla="*/ 10 h 10"/>
                  <a:gd name="T26" fmla="*/ 10 w 10"/>
                  <a:gd name="T27" fmla="*/ 10 h 10"/>
                  <a:gd name="T28" fmla="*/ 10 w 10"/>
                  <a:gd name="T29" fmla="*/ 10 h 10"/>
                  <a:gd name="T30" fmla="*/ 10 w 10"/>
                  <a:gd name="T31" fmla="*/ 9 h 10"/>
                  <a:gd name="T32" fmla="*/ 10 w 10"/>
                  <a:gd name="T33" fmla="*/ 8 h 10"/>
                  <a:gd name="T34" fmla="*/ 10 w 10"/>
                  <a:gd name="T35" fmla="*/ 8 h 10"/>
                  <a:gd name="T36" fmla="*/ 10 w 10"/>
                  <a:gd name="T37" fmla="*/ 7 h 10"/>
                  <a:gd name="T38" fmla="*/ 9 w 10"/>
                  <a:gd name="T39" fmla="*/ 7 h 10"/>
                  <a:gd name="T40" fmla="*/ 9 w 10"/>
                  <a:gd name="T41" fmla="*/ 7 h 10"/>
                  <a:gd name="T42" fmla="*/ 8 w 10"/>
                  <a:gd name="T43" fmla="*/ 6 h 10"/>
                  <a:gd name="T44" fmla="*/ 8 w 10"/>
                  <a:gd name="T45" fmla="*/ 6 h 10"/>
                  <a:gd name="T46" fmla="*/ 7 w 10"/>
                  <a:gd name="T47" fmla="*/ 6 h 10"/>
                  <a:gd name="T48" fmla="*/ 7 w 10"/>
                  <a:gd name="T49" fmla="*/ 5 h 10"/>
                  <a:gd name="T50" fmla="*/ 8 w 10"/>
                  <a:gd name="T51" fmla="*/ 5 h 10"/>
                  <a:gd name="T52" fmla="*/ 8 w 10"/>
                  <a:gd name="T53" fmla="*/ 4 h 10"/>
                  <a:gd name="T54" fmla="*/ 8 w 10"/>
                  <a:gd name="T55" fmla="*/ 4 h 10"/>
                  <a:gd name="T56" fmla="*/ 7 w 10"/>
                  <a:gd name="T57" fmla="*/ 4 h 10"/>
                  <a:gd name="T58" fmla="*/ 7 w 10"/>
                  <a:gd name="T59" fmla="*/ 3 h 10"/>
                  <a:gd name="T60" fmla="*/ 6 w 10"/>
                  <a:gd name="T61" fmla="*/ 3 h 10"/>
                  <a:gd name="T62" fmla="*/ 7 w 10"/>
                  <a:gd name="T63" fmla="*/ 2 h 10"/>
                  <a:gd name="T64" fmla="*/ 7 w 10"/>
                  <a:gd name="T65" fmla="*/ 2 h 10"/>
                  <a:gd name="T66" fmla="*/ 7 w 10"/>
                  <a:gd name="T67" fmla="*/ 1 h 10"/>
                  <a:gd name="T68" fmla="*/ 6 w 10"/>
                  <a:gd name="T69" fmla="*/ 1 h 10"/>
                  <a:gd name="T70" fmla="*/ 5 w 10"/>
                  <a:gd name="T71" fmla="*/ 1 h 10"/>
                  <a:gd name="T72" fmla="*/ 5 w 10"/>
                  <a:gd name="T73" fmla="*/ 1 h 10"/>
                  <a:gd name="T74" fmla="*/ 5 w 10"/>
                  <a:gd name="T75" fmla="*/ 0 h 10"/>
                  <a:gd name="T76" fmla="*/ 4 w 10"/>
                  <a:gd name="T77" fmla="*/ 0 h 10"/>
                  <a:gd name="T78" fmla="*/ 4 w 10"/>
                  <a:gd name="T79" fmla="*/ 0 h 10"/>
                  <a:gd name="T80" fmla="*/ 3 w 10"/>
                  <a:gd name="T81" fmla="*/ 0 h 10"/>
                  <a:gd name="T82" fmla="*/ 2 w 10"/>
                  <a:gd name="T83" fmla="*/ 0 h 10"/>
                  <a:gd name="T84" fmla="*/ 1 w 10"/>
                  <a:gd name="T85" fmla="*/ 1 h 10"/>
                  <a:gd name="T86" fmla="*/ 0 w 10"/>
                  <a:gd name="T87" fmla="*/ 1 h 10"/>
                  <a:gd name="T88" fmla="*/ 0 w 10"/>
                  <a:gd name="T89" fmla="*/ 1 h 10"/>
                  <a:gd name="T90" fmla="*/ 1 w 10"/>
                  <a:gd name="T91" fmla="*/ 1 h 10"/>
                  <a:gd name="T92" fmla="*/ 1 w 10"/>
                  <a:gd name="T93" fmla="*/ 2 h 10"/>
                  <a:gd name="T94" fmla="*/ 1 w 10"/>
                  <a:gd name="T95" fmla="*/ 2 h 10"/>
                  <a:gd name="T96" fmla="*/ 1 w 10"/>
                  <a:gd name="T97" fmla="*/ 3 h 10"/>
                  <a:gd name="T98" fmla="*/ 0 w 10"/>
                  <a:gd name="T99" fmla="*/ 3 h 10"/>
                  <a:gd name="T100" fmla="*/ 0 w 10"/>
                  <a:gd name="T101" fmla="*/ 4 h 10"/>
                  <a:gd name="T102" fmla="*/ 1 w 10"/>
                  <a:gd name="T103" fmla="*/ 4 h 10"/>
                  <a:gd name="T104" fmla="*/ 1 w 10"/>
                  <a:gd name="T105" fmla="*/ 5 h 10"/>
                  <a:gd name="T106" fmla="*/ 3 w 10"/>
                  <a:gd name="T107" fmla="*/ 5 h 10"/>
                  <a:gd name="T108" fmla="*/ 4 w 10"/>
                  <a:gd name="T10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 h="10">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3" name="Freeform 361"/>
              <p:cNvSpPr/>
              <p:nvPr/>
            </p:nvSpPr>
            <p:spPr bwMode="auto">
              <a:xfrm>
                <a:off x="3009" y="1902"/>
                <a:ext cx="10" cy="11"/>
              </a:xfrm>
              <a:custGeom>
                <a:avLst/>
                <a:gdLst>
                  <a:gd name="T0" fmla="*/ 4 w 4"/>
                  <a:gd name="T1" fmla="*/ 4 h 4"/>
                  <a:gd name="T2" fmla="*/ 4 w 4"/>
                  <a:gd name="T3" fmla="*/ 3 h 4"/>
                  <a:gd name="T4" fmla="*/ 4 w 4"/>
                  <a:gd name="T5" fmla="*/ 3 h 4"/>
                  <a:gd name="T6" fmla="*/ 3 w 4"/>
                  <a:gd name="T7" fmla="*/ 2 h 4"/>
                  <a:gd name="T8" fmla="*/ 3 w 4"/>
                  <a:gd name="T9" fmla="*/ 2 h 4"/>
                  <a:gd name="T10" fmla="*/ 3 w 4"/>
                  <a:gd name="T11" fmla="*/ 2 h 4"/>
                  <a:gd name="T12" fmla="*/ 3 w 4"/>
                  <a:gd name="T13" fmla="*/ 2 h 4"/>
                  <a:gd name="T14" fmla="*/ 3 w 4"/>
                  <a:gd name="T15" fmla="*/ 2 h 4"/>
                  <a:gd name="T16" fmla="*/ 3 w 4"/>
                  <a:gd name="T17" fmla="*/ 2 h 4"/>
                  <a:gd name="T18" fmla="*/ 3 w 4"/>
                  <a:gd name="T19" fmla="*/ 1 h 4"/>
                  <a:gd name="T20" fmla="*/ 3 w 4"/>
                  <a:gd name="T21" fmla="*/ 1 h 4"/>
                  <a:gd name="T22" fmla="*/ 2 w 4"/>
                  <a:gd name="T23" fmla="*/ 1 h 4"/>
                  <a:gd name="T24" fmla="*/ 2 w 4"/>
                  <a:gd name="T25" fmla="*/ 1 h 4"/>
                  <a:gd name="T26" fmla="*/ 2 w 4"/>
                  <a:gd name="T27" fmla="*/ 2 h 4"/>
                  <a:gd name="T28" fmla="*/ 2 w 4"/>
                  <a:gd name="T29" fmla="*/ 2 h 4"/>
                  <a:gd name="T30" fmla="*/ 1 w 4"/>
                  <a:gd name="T31" fmla="*/ 1 h 4"/>
                  <a:gd name="T32" fmla="*/ 1 w 4"/>
                  <a:gd name="T33" fmla="*/ 1 h 4"/>
                  <a:gd name="T34" fmla="*/ 1 w 4"/>
                  <a:gd name="T35" fmla="*/ 1 h 4"/>
                  <a:gd name="T36" fmla="*/ 0 w 4"/>
                  <a:gd name="T37" fmla="*/ 1 h 4"/>
                  <a:gd name="T38" fmla="*/ 0 w 4"/>
                  <a:gd name="T39" fmla="*/ 1 h 4"/>
                  <a:gd name="T40" fmla="*/ 0 w 4"/>
                  <a:gd name="T41" fmla="*/ 1 h 4"/>
                  <a:gd name="T42" fmla="*/ 0 w 4"/>
                  <a:gd name="T43" fmla="*/ 0 h 4"/>
                  <a:gd name="T44" fmla="*/ 0 w 4"/>
                  <a:gd name="T45" fmla="*/ 1 h 4"/>
                  <a:gd name="T46" fmla="*/ 0 w 4"/>
                  <a:gd name="T47" fmla="*/ 1 h 4"/>
                  <a:gd name="T48" fmla="*/ 0 w 4"/>
                  <a:gd name="T49" fmla="*/ 1 h 4"/>
                  <a:gd name="T50" fmla="*/ 0 w 4"/>
                  <a:gd name="T51" fmla="*/ 1 h 4"/>
                  <a:gd name="T52" fmla="*/ 0 w 4"/>
                  <a:gd name="T53" fmla="*/ 1 h 4"/>
                  <a:gd name="T54" fmla="*/ 0 w 4"/>
                  <a:gd name="T55" fmla="*/ 1 h 4"/>
                  <a:gd name="T56" fmla="*/ 0 w 4"/>
                  <a:gd name="T57" fmla="*/ 1 h 4"/>
                  <a:gd name="T58" fmla="*/ 0 w 4"/>
                  <a:gd name="T59" fmla="*/ 2 h 4"/>
                  <a:gd name="T60" fmla="*/ 0 w 4"/>
                  <a:gd name="T61" fmla="*/ 2 h 4"/>
                  <a:gd name="T62" fmla="*/ 1 w 4"/>
                  <a:gd name="T63" fmla="*/ 2 h 4"/>
                  <a:gd name="T64" fmla="*/ 1 w 4"/>
                  <a:gd name="T65" fmla="*/ 2 h 4"/>
                  <a:gd name="T66" fmla="*/ 1 w 4"/>
                  <a:gd name="T67" fmla="*/ 3 h 4"/>
                  <a:gd name="T68" fmla="*/ 1 w 4"/>
                  <a:gd name="T69" fmla="*/ 3 h 4"/>
                  <a:gd name="T70" fmla="*/ 2 w 4"/>
                  <a:gd name="T71" fmla="*/ 3 h 4"/>
                  <a:gd name="T72" fmla="*/ 2 w 4"/>
                  <a:gd name="T73" fmla="*/ 3 h 4"/>
                  <a:gd name="T74" fmla="*/ 2 w 4"/>
                  <a:gd name="T75" fmla="*/ 3 h 4"/>
                  <a:gd name="T76" fmla="*/ 2 w 4"/>
                  <a:gd name="T77" fmla="*/ 3 h 4"/>
                  <a:gd name="T78" fmla="*/ 2 w 4"/>
                  <a:gd name="T79" fmla="*/ 4 h 4"/>
                  <a:gd name="T80" fmla="*/ 3 w 4"/>
                  <a:gd name="T81" fmla="*/ 4 h 4"/>
                  <a:gd name="T82" fmla="*/ 3 w 4"/>
                  <a:gd name="T83" fmla="*/ 4 h 4"/>
                  <a:gd name="T84" fmla="*/ 3 w 4"/>
                  <a:gd name="T85" fmla="*/ 4 h 4"/>
                  <a:gd name="T86" fmla="*/ 4 w 4"/>
                  <a:gd name="T87" fmla="*/ 4 h 4"/>
                  <a:gd name="T88" fmla="*/ 4 w 4"/>
                  <a:gd name="T8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4">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4" name="Freeform 362"/>
              <p:cNvSpPr>
                <a:spLocks noEditPoints="1"/>
              </p:cNvSpPr>
              <p:nvPr/>
            </p:nvSpPr>
            <p:spPr bwMode="auto">
              <a:xfrm>
                <a:off x="3001" y="1905"/>
                <a:ext cx="179" cy="153"/>
              </a:xfrm>
              <a:custGeom>
                <a:avLst/>
                <a:gdLst>
                  <a:gd name="T0" fmla="*/ 63 w 68"/>
                  <a:gd name="T1" fmla="*/ 53 h 58"/>
                  <a:gd name="T2" fmla="*/ 65 w 68"/>
                  <a:gd name="T3" fmla="*/ 52 h 58"/>
                  <a:gd name="T4" fmla="*/ 68 w 68"/>
                  <a:gd name="T5" fmla="*/ 51 h 58"/>
                  <a:gd name="T6" fmla="*/ 66 w 68"/>
                  <a:gd name="T7" fmla="*/ 49 h 58"/>
                  <a:gd name="T8" fmla="*/ 65 w 68"/>
                  <a:gd name="T9" fmla="*/ 45 h 58"/>
                  <a:gd name="T10" fmla="*/ 62 w 68"/>
                  <a:gd name="T11" fmla="*/ 44 h 58"/>
                  <a:gd name="T12" fmla="*/ 61 w 68"/>
                  <a:gd name="T13" fmla="*/ 41 h 58"/>
                  <a:gd name="T14" fmla="*/ 60 w 68"/>
                  <a:gd name="T15" fmla="*/ 38 h 58"/>
                  <a:gd name="T16" fmla="*/ 63 w 68"/>
                  <a:gd name="T17" fmla="*/ 36 h 58"/>
                  <a:gd name="T18" fmla="*/ 61 w 68"/>
                  <a:gd name="T19" fmla="*/ 33 h 58"/>
                  <a:gd name="T20" fmla="*/ 59 w 68"/>
                  <a:gd name="T21" fmla="*/ 29 h 58"/>
                  <a:gd name="T22" fmla="*/ 59 w 68"/>
                  <a:gd name="T23" fmla="*/ 26 h 58"/>
                  <a:gd name="T24" fmla="*/ 58 w 68"/>
                  <a:gd name="T25" fmla="*/ 23 h 58"/>
                  <a:gd name="T26" fmla="*/ 59 w 68"/>
                  <a:gd name="T27" fmla="*/ 21 h 58"/>
                  <a:gd name="T28" fmla="*/ 60 w 68"/>
                  <a:gd name="T29" fmla="*/ 19 h 58"/>
                  <a:gd name="T30" fmla="*/ 61 w 68"/>
                  <a:gd name="T31" fmla="*/ 16 h 58"/>
                  <a:gd name="T32" fmla="*/ 61 w 68"/>
                  <a:gd name="T33" fmla="*/ 14 h 58"/>
                  <a:gd name="T34" fmla="*/ 57 w 68"/>
                  <a:gd name="T35" fmla="*/ 12 h 58"/>
                  <a:gd name="T36" fmla="*/ 55 w 68"/>
                  <a:gd name="T37" fmla="*/ 10 h 58"/>
                  <a:gd name="T38" fmla="*/ 54 w 68"/>
                  <a:gd name="T39" fmla="*/ 9 h 58"/>
                  <a:gd name="T40" fmla="*/ 52 w 68"/>
                  <a:gd name="T41" fmla="*/ 8 h 58"/>
                  <a:gd name="T42" fmla="*/ 49 w 68"/>
                  <a:gd name="T43" fmla="*/ 7 h 58"/>
                  <a:gd name="T44" fmla="*/ 47 w 68"/>
                  <a:gd name="T45" fmla="*/ 6 h 58"/>
                  <a:gd name="T46" fmla="*/ 45 w 68"/>
                  <a:gd name="T47" fmla="*/ 6 h 58"/>
                  <a:gd name="T48" fmla="*/ 43 w 68"/>
                  <a:gd name="T49" fmla="*/ 6 h 58"/>
                  <a:gd name="T50" fmla="*/ 40 w 68"/>
                  <a:gd name="T51" fmla="*/ 7 h 58"/>
                  <a:gd name="T52" fmla="*/ 38 w 68"/>
                  <a:gd name="T53" fmla="*/ 8 h 58"/>
                  <a:gd name="T54" fmla="*/ 37 w 68"/>
                  <a:gd name="T55" fmla="*/ 9 h 58"/>
                  <a:gd name="T56" fmla="*/ 16 w 68"/>
                  <a:gd name="T57" fmla="*/ 5 h 58"/>
                  <a:gd name="T58" fmla="*/ 15 w 68"/>
                  <a:gd name="T59" fmla="*/ 4 h 58"/>
                  <a:gd name="T60" fmla="*/ 15 w 68"/>
                  <a:gd name="T61" fmla="*/ 2 h 58"/>
                  <a:gd name="T62" fmla="*/ 14 w 68"/>
                  <a:gd name="T63" fmla="*/ 1 h 58"/>
                  <a:gd name="T64" fmla="*/ 12 w 68"/>
                  <a:gd name="T65" fmla="*/ 1 h 58"/>
                  <a:gd name="T66" fmla="*/ 10 w 68"/>
                  <a:gd name="T67" fmla="*/ 2 h 58"/>
                  <a:gd name="T68" fmla="*/ 9 w 68"/>
                  <a:gd name="T69" fmla="*/ 3 h 58"/>
                  <a:gd name="T70" fmla="*/ 6 w 68"/>
                  <a:gd name="T71" fmla="*/ 3 h 58"/>
                  <a:gd name="T72" fmla="*/ 4 w 68"/>
                  <a:gd name="T73" fmla="*/ 2 h 58"/>
                  <a:gd name="T74" fmla="*/ 2 w 68"/>
                  <a:gd name="T75" fmla="*/ 0 h 58"/>
                  <a:gd name="T76" fmla="*/ 1 w 68"/>
                  <a:gd name="T77" fmla="*/ 1 h 58"/>
                  <a:gd name="T78" fmla="*/ 1 w 68"/>
                  <a:gd name="T79" fmla="*/ 2 h 58"/>
                  <a:gd name="T80" fmla="*/ 1 w 68"/>
                  <a:gd name="T81" fmla="*/ 5 h 58"/>
                  <a:gd name="T82" fmla="*/ 1 w 68"/>
                  <a:gd name="T83" fmla="*/ 7 h 58"/>
                  <a:gd name="T84" fmla="*/ 2 w 68"/>
                  <a:gd name="T85" fmla="*/ 8 h 58"/>
                  <a:gd name="T86" fmla="*/ 2 w 68"/>
                  <a:gd name="T87" fmla="*/ 10 h 58"/>
                  <a:gd name="T88" fmla="*/ 3 w 68"/>
                  <a:gd name="T89" fmla="*/ 13 h 58"/>
                  <a:gd name="T90" fmla="*/ 5 w 68"/>
                  <a:gd name="T91" fmla="*/ 14 h 58"/>
                  <a:gd name="T92" fmla="*/ 7 w 68"/>
                  <a:gd name="T93" fmla="*/ 15 h 58"/>
                  <a:gd name="T94" fmla="*/ 8 w 68"/>
                  <a:gd name="T95" fmla="*/ 16 h 58"/>
                  <a:gd name="T96" fmla="*/ 7 w 68"/>
                  <a:gd name="T97" fmla="*/ 17 h 58"/>
                  <a:gd name="T98" fmla="*/ 7 w 68"/>
                  <a:gd name="T99" fmla="*/ 19 h 58"/>
                  <a:gd name="T100" fmla="*/ 6 w 68"/>
                  <a:gd name="T101" fmla="*/ 21 h 58"/>
                  <a:gd name="T102" fmla="*/ 5 w 68"/>
                  <a:gd name="T103" fmla="*/ 23 h 58"/>
                  <a:gd name="T104" fmla="*/ 7 w 68"/>
                  <a:gd name="T105" fmla="*/ 24 h 58"/>
                  <a:gd name="T106" fmla="*/ 8 w 68"/>
                  <a:gd name="T107" fmla="*/ 26 h 58"/>
                  <a:gd name="T108" fmla="*/ 9 w 68"/>
                  <a:gd name="T109" fmla="*/ 28 h 58"/>
                  <a:gd name="T110" fmla="*/ 11 w 68"/>
                  <a:gd name="T111" fmla="*/ 29 h 58"/>
                  <a:gd name="T112" fmla="*/ 12 w 68"/>
                  <a:gd name="T113" fmla="*/ 30 h 58"/>
                  <a:gd name="T114" fmla="*/ 13 w 68"/>
                  <a:gd name="T115" fmla="*/ 33 h 58"/>
                  <a:gd name="T116" fmla="*/ 15 w 68"/>
                  <a:gd name="T117" fmla="*/ 38 h 58"/>
                  <a:gd name="T118" fmla="*/ 23 w 68"/>
                  <a:gd name="T119" fmla="*/ 42 h 58"/>
                  <a:gd name="T120" fmla="*/ 58 w 68"/>
                  <a:gd name="T121"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58">
                    <a:moveTo>
                      <a:pt x="62" y="57"/>
                    </a:moveTo>
                    <a:cubicBezTo>
                      <a:pt x="62" y="57"/>
                      <a:pt x="62" y="57"/>
                      <a:pt x="62" y="57"/>
                    </a:cubicBezTo>
                    <a:cubicBezTo>
                      <a:pt x="62" y="56"/>
                      <a:pt x="62" y="56"/>
                      <a:pt x="62" y="56"/>
                    </a:cubicBezTo>
                    <a:cubicBezTo>
                      <a:pt x="62" y="56"/>
                      <a:pt x="62" y="56"/>
                      <a:pt x="62" y="56"/>
                    </a:cubicBezTo>
                    <a:cubicBezTo>
                      <a:pt x="62" y="56"/>
                      <a:pt x="62" y="56"/>
                      <a:pt x="62" y="56"/>
                    </a:cubicBezTo>
                    <a:cubicBezTo>
                      <a:pt x="62" y="55"/>
                      <a:pt x="62" y="55"/>
                      <a:pt x="62"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5"/>
                      <a:pt x="63" y="55"/>
                      <a:pt x="63" y="55"/>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4"/>
                      <a:pt x="63" y="54"/>
                      <a:pt x="63" y="54"/>
                    </a:cubicBezTo>
                    <a:cubicBezTo>
                      <a:pt x="63" y="53"/>
                      <a:pt x="63" y="53"/>
                      <a:pt x="63" y="53"/>
                    </a:cubicBezTo>
                    <a:cubicBezTo>
                      <a:pt x="63" y="53"/>
                      <a:pt x="63" y="53"/>
                      <a:pt x="63" y="53"/>
                    </a:cubicBezTo>
                    <a:cubicBezTo>
                      <a:pt x="63" y="53"/>
                      <a:pt x="63" y="53"/>
                      <a:pt x="63" y="53"/>
                    </a:cubicBezTo>
                    <a:cubicBezTo>
                      <a:pt x="63" y="53"/>
                      <a:pt x="63" y="53"/>
                      <a:pt x="63"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5" y="53"/>
                    </a:cubicBezTo>
                    <a:cubicBezTo>
                      <a:pt x="64" y="53"/>
                      <a:pt x="64" y="53"/>
                      <a:pt x="64" y="53"/>
                    </a:cubicBezTo>
                    <a:cubicBezTo>
                      <a:pt x="64" y="53"/>
                      <a:pt x="64" y="53"/>
                      <a:pt x="64" y="53"/>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5" y="52"/>
                      <a:pt x="65" y="52"/>
                      <a:pt x="65"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6" y="52"/>
                    </a:cubicBezTo>
                    <a:cubicBezTo>
                      <a:pt x="66" y="52"/>
                      <a:pt x="66" y="52"/>
                      <a:pt x="67" y="52"/>
                    </a:cubicBezTo>
                    <a:cubicBezTo>
                      <a:pt x="67" y="52"/>
                      <a:pt x="67" y="52"/>
                      <a:pt x="67" y="52"/>
                    </a:cubicBezTo>
                    <a:cubicBezTo>
                      <a:pt x="67" y="52"/>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7" y="50"/>
                      <a:pt x="67" y="50"/>
                      <a:pt x="67" y="50"/>
                    </a:cubicBezTo>
                    <a:cubicBezTo>
                      <a:pt x="67" y="50"/>
                      <a:pt x="67" y="50"/>
                      <a:pt x="67" y="50"/>
                    </a:cubicBezTo>
                    <a:cubicBezTo>
                      <a:pt x="67" y="50"/>
                      <a:pt x="67" y="50"/>
                      <a:pt x="67" y="50"/>
                    </a:cubicBezTo>
                    <a:cubicBezTo>
                      <a:pt x="67" y="50"/>
                      <a:pt x="67" y="50"/>
                      <a:pt x="67" y="50"/>
                    </a:cubicBezTo>
                    <a:cubicBezTo>
                      <a:pt x="66" y="50"/>
                      <a:pt x="66" y="50"/>
                      <a:pt x="66" y="50"/>
                    </a:cubicBezTo>
                    <a:cubicBezTo>
                      <a:pt x="66" y="49"/>
                      <a:pt x="66" y="49"/>
                      <a:pt x="66" y="49"/>
                    </a:cubicBezTo>
                    <a:cubicBezTo>
                      <a:pt x="66" y="49"/>
                      <a:pt x="66" y="49"/>
                      <a:pt x="66" y="49"/>
                    </a:cubicBezTo>
                    <a:cubicBezTo>
                      <a:pt x="66" y="49"/>
                      <a:pt x="66" y="49"/>
                      <a:pt x="66" y="49"/>
                    </a:cubicBezTo>
                    <a:cubicBezTo>
                      <a:pt x="66" y="49"/>
                      <a:pt x="66" y="49"/>
                      <a:pt x="66" y="49"/>
                    </a:cubicBezTo>
                    <a:cubicBezTo>
                      <a:pt x="67" y="49"/>
                      <a:pt x="67" y="49"/>
                      <a:pt x="67" y="49"/>
                    </a:cubicBezTo>
                    <a:cubicBezTo>
                      <a:pt x="67" y="49"/>
                      <a:pt x="67" y="49"/>
                      <a:pt x="67" y="49"/>
                    </a:cubicBezTo>
                    <a:cubicBezTo>
                      <a:pt x="67" y="48"/>
                      <a:pt x="67" y="48"/>
                      <a:pt x="67" y="48"/>
                    </a:cubicBezTo>
                    <a:cubicBezTo>
                      <a:pt x="67" y="47"/>
                      <a:pt x="67" y="47"/>
                      <a:pt x="67" y="47"/>
                    </a:cubicBezTo>
                    <a:cubicBezTo>
                      <a:pt x="66" y="47"/>
                      <a:pt x="66" y="47"/>
                      <a:pt x="66" y="47"/>
                    </a:cubicBezTo>
                    <a:cubicBezTo>
                      <a:pt x="66" y="47"/>
                      <a:pt x="66" y="47"/>
                      <a:pt x="66"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5" y="46"/>
                      <a:pt x="65" y="46"/>
                      <a:pt x="65" y="46"/>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5" y="45"/>
                      <a:pt x="65" y="45"/>
                      <a:pt x="65"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4" y="45"/>
                      <a:pt x="64" y="45"/>
                      <a:pt x="64" y="45"/>
                    </a:cubicBezTo>
                    <a:cubicBezTo>
                      <a:pt x="63" y="45"/>
                      <a:pt x="63" y="45"/>
                      <a:pt x="63" y="45"/>
                    </a:cubicBezTo>
                    <a:cubicBezTo>
                      <a:pt x="63" y="45"/>
                      <a:pt x="63" y="45"/>
                      <a:pt x="63" y="45"/>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3" y="44"/>
                      <a:pt x="63" y="44"/>
                      <a:pt x="63" y="44"/>
                    </a:cubicBezTo>
                    <a:cubicBezTo>
                      <a:pt x="62" y="44"/>
                      <a:pt x="62" y="44"/>
                      <a:pt x="62" y="44"/>
                    </a:cubicBezTo>
                    <a:cubicBezTo>
                      <a:pt x="62" y="44"/>
                      <a:pt x="62" y="44"/>
                      <a:pt x="62" y="44"/>
                    </a:cubicBezTo>
                    <a:cubicBezTo>
                      <a:pt x="62" y="44"/>
                      <a:pt x="62" y="44"/>
                      <a:pt x="62" y="44"/>
                    </a:cubicBezTo>
                    <a:cubicBezTo>
                      <a:pt x="62" y="44"/>
                      <a:pt x="62" y="44"/>
                      <a:pt x="62" y="44"/>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2" y="42"/>
                      <a:pt x="62" y="42"/>
                    </a:cubicBezTo>
                    <a:cubicBezTo>
                      <a:pt x="62" y="42"/>
                      <a:pt x="62" y="42"/>
                      <a:pt x="62" y="42"/>
                    </a:cubicBezTo>
                    <a:cubicBezTo>
                      <a:pt x="62" y="42"/>
                      <a:pt x="62" y="42"/>
                      <a:pt x="62" y="42"/>
                    </a:cubicBezTo>
                    <a:cubicBezTo>
                      <a:pt x="62" y="42"/>
                      <a:pt x="62" y="42"/>
                      <a:pt x="62" y="42"/>
                    </a:cubicBezTo>
                    <a:cubicBezTo>
                      <a:pt x="62" y="42"/>
                      <a:pt x="62" y="42"/>
                      <a:pt x="62"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1" y="42"/>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1" y="41"/>
                      <a:pt x="61" y="41"/>
                      <a:pt x="61" y="41"/>
                    </a:cubicBezTo>
                    <a:cubicBezTo>
                      <a:pt x="60" y="40"/>
                      <a:pt x="60" y="40"/>
                      <a:pt x="60" y="40"/>
                    </a:cubicBezTo>
                    <a:cubicBezTo>
                      <a:pt x="60" y="40"/>
                      <a:pt x="60" y="40"/>
                      <a:pt x="60" y="40"/>
                    </a:cubicBezTo>
                    <a:cubicBezTo>
                      <a:pt x="60" y="40"/>
                      <a:pt x="60" y="40"/>
                      <a:pt x="60" y="40"/>
                    </a:cubicBezTo>
                    <a:cubicBezTo>
                      <a:pt x="60" y="40"/>
                      <a:pt x="60" y="40"/>
                      <a:pt x="60" y="40"/>
                    </a:cubicBezTo>
                    <a:cubicBezTo>
                      <a:pt x="60" y="40"/>
                      <a:pt x="60" y="40"/>
                      <a:pt x="60" y="40"/>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9"/>
                      <a:pt x="60" y="39"/>
                      <a:pt x="60" y="39"/>
                    </a:cubicBezTo>
                    <a:cubicBezTo>
                      <a:pt x="60" y="38"/>
                      <a:pt x="60" y="38"/>
                      <a:pt x="60" y="38"/>
                    </a:cubicBezTo>
                    <a:cubicBezTo>
                      <a:pt x="60" y="38"/>
                      <a:pt x="60" y="38"/>
                      <a:pt x="60" y="38"/>
                    </a:cubicBezTo>
                    <a:cubicBezTo>
                      <a:pt x="60" y="38"/>
                      <a:pt x="60" y="38"/>
                      <a:pt x="60"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7"/>
                      <a:pt x="62" y="37"/>
                    </a:cubicBezTo>
                    <a:cubicBezTo>
                      <a:pt x="62" y="37"/>
                      <a:pt x="62" y="37"/>
                      <a:pt x="62" y="37"/>
                    </a:cubicBezTo>
                    <a:cubicBezTo>
                      <a:pt x="62" y="37"/>
                      <a:pt x="62" y="37"/>
                      <a:pt x="62" y="37"/>
                    </a:cubicBezTo>
                    <a:cubicBezTo>
                      <a:pt x="62" y="36"/>
                      <a:pt x="62" y="36"/>
                      <a:pt x="62" y="36"/>
                    </a:cubicBezTo>
                    <a:cubicBezTo>
                      <a:pt x="62" y="36"/>
                      <a:pt x="62" y="36"/>
                      <a:pt x="62" y="36"/>
                    </a:cubicBezTo>
                    <a:cubicBezTo>
                      <a:pt x="62" y="36"/>
                      <a:pt x="62" y="36"/>
                      <a:pt x="62" y="36"/>
                    </a:cubicBezTo>
                    <a:cubicBezTo>
                      <a:pt x="62" y="36"/>
                      <a:pt x="62" y="36"/>
                      <a:pt x="62" y="36"/>
                    </a:cubicBezTo>
                    <a:cubicBezTo>
                      <a:pt x="63" y="36"/>
                      <a:pt x="63" y="36"/>
                      <a:pt x="63" y="36"/>
                    </a:cubicBezTo>
                    <a:cubicBezTo>
                      <a:pt x="63" y="36"/>
                      <a:pt x="63" y="36"/>
                      <a:pt x="63" y="36"/>
                    </a:cubicBezTo>
                    <a:cubicBezTo>
                      <a:pt x="63" y="36"/>
                      <a:pt x="63" y="36"/>
                      <a:pt x="63" y="36"/>
                    </a:cubicBezTo>
                    <a:cubicBezTo>
                      <a:pt x="63" y="36"/>
                      <a:pt x="63" y="36"/>
                      <a:pt x="63" y="36"/>
                    </a:cubicBezTo>
                    <a:cubicBezTo>
                      <a:pt x="63" y="36"/>
                      <a:pt x="63" y="36"/>
                      <a:pt x="63" y="36"/>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3" y="34"/>
                      <a:pt x="63" y="34"/>
                      <a:pt x="63" y="34"/>
                    </a:cubicBezTo>
                    <a:cubicBezTo>
                      <a:pt x="62" y="34"/>
                      <a:pt x="62" y="34"/>
                      <a:pt x="62" y="34"/>
                    </a:cubicBezTo>
                    <a:cubicBezTo>
                      <a:pt x="62" y="34"/>
                      <a:pt x="62" y="34"/>
                      <a:pt x="62" y="34"/>
                    </a:cubicBezTo>
                    <a:cubicBezTo>
                      <a:pt x="62" y="33"/>
                      <a:pt x="62" y="33"/>
                      <a:pt x="62" y="33"/>
                    </a:cubicBezTo>
                    <a:cubicBezTo>
                      <a:pt x="61" y="33"/>
                      <a:pt x="61" y="33"/>
                      <a:pt x="61" y="33"/>
                    </a:cubicBezTo>
                    <a:cubicBezTo>
                      <a:pt x="61" y="33"/>
                      <a:pt x="61" y="33"/>
                      <a:pt x="61" y="33"/>
                    </a:cubicBezTo>
                    <a:cubicBezTo>
                      <a:pt x="61" y="33"/>
                      <a:pt x="61" y="33"/>
                      <a:pt x="61"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59" y="33"/>
                      <a:pt x="59" y="33"/>
                      <a:pt x="59" y="33"/>
                    </a:cubicBezTo>
                    <a:cubicBezTo>
                      <a:pt x="59" y="33"/>
                      <a:pt x="59" y="33"/>
                      <a:pt x="59" y="33"/>
                    </a:cubicBezTo>
                    <a:cubicBezTo>
                      <a:pt x="59" y="32"/>
                      <a:pt x="59" y="32"/>
                      <a:pt x="59" y="32"/>
                    </a:cubicBezTo>
                    <a:cubicBezTo>
                      <a:pt x="59" y="32"/>
                      <a:pt x="59" y="32"/>
                      <a:pt x="59" y="32"/>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0"/>
                      <a:pt x="59" y="30"/>
                      <a:pt x="59" y="30"/>
                    </a:cubicBezTo>
                    <a:cubicBezTo>
                      <a:pt x="60" y="30"/>
                      <a:pt x="60" y="30"/>
                      <a:pt x="60" y="30"/>
                    </a:cubicBezTo>
                    <a:cubicBezTo>
                      <a:pt x="60" y="30"/>
                      <a:pt x="60" y="30"/>
                      <a:pt x="60" y="30"/>
                    </a:cubicBezTo>
                    <a:cubicBezTo>
                      <a:pt x="60" y="30"/>
                      <a:pt x="60" y="30"/>
                      <a:pt x="60" y="30"/>
                    </a:cubicBezTo>
                    <a:cubicBezTo>
                      <a:pt x="60" y="30"/>
                      <a:pt x="60" y="30"/>
                      <a:pt x="60" y="30"/>
                    </a:cubicBezTo>
                    <a:cubicBezTo>
                      <a:pt x="59" y="30"/>
                      <a:pt x="59" y="30"/>
                      <a:pt x="59" y="30"/>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9"/>
                      <a:pt x="59" y="29"/>
                      <a:pt x="59" y="29"/>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6"/>
                      <a:pt x="59" y="26"/>
                      <a:pt x="59" y="26"/>
                    </a:cubicBezTo>
                    <a:cubicBezTo>
                      <a:pt x="59" y="25"/>
                      <a:pt x="59" y="25"/>
                      <a:pt x="59" y="25"/>
                    </a:cubicBezTo>
                    <a:cubicBezTo>
                      <a:pt x="59" y="25"/>
                      <a:pt x="59" y="25"/>
                      <a:pt x="59" y="25"/>
                    </a:cubicBezTo>
                    <a:cubicBezTo>
                      <a:pt x="59" y="25"/>
                      <a:pt x="59" y="25"/>
                      <a:pt x="59" y="25"/>
                    </a:cubicBezTo>
                    <a:cubicBezTo>
                      <a:pt x="59" y="25"/>
                      <a:pt x="59" y="25"/>
                      <a:pt x="60" y="25"/>
                    </a:cubicBezTo>
                    <a:cubicBezTo>
                      <a:pt x="60"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9" y="25"/>
                      <a:pt x="59" y="25"/>
                      <a:pt x="59" y="25"/>
                    </a:cubicBezTo>
                    <a:cubicBezTo>
                      <a:pt x="58" y="24"/>
                      <a:pt x="58" y="24"/>
                      <a:pt x="58" y="24"/>
                    </a:cubicBezTo>
                    <a:cubicBezTo>
                      <a:pt x="58" y="24"/>
                      <a:pt x="58" y="24"/>
                      <a:pt x="58" y="24"/>
                    </a:cubicBezTo>
                    <a:cubicBezTo>
                      <a:pt x="58" y="24"/>
                      <a:pt x="58" y="24"/>
                      <a:pt x="58" y="24"/>
                    </a:cubicBezTo>
                    <a:cubicBezTo>
                      <a:pt x="58" y="24"/>
                      <a:pt x="58" y="24"/>
                      <a:pt x="58" y="24"/>
                    </a:cubicBezTo>
                    <a:cubicBezTo>
                      <a:pt x="58" y="24"/>
                      <a:pt x="58" y="24"/>
                      <a:pt x="58" y="24"/>
                    </a:cubicBezTo>
                    <a:cubicBezTo>
                      <a:pt x="59" y="24"/>
                      <a:pt x="59" y="24"/>
                      <a:pt x="59" y="24"/>
                    </a:cubicBezTo>
                    <a:cubicBezTo>
                      <a:pt x="59" y="24"/>
                      <a:pt x="59" y="24"/>
                      <a:pt x="59" y="24"/>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3"/>
                      <a:pt x="58" y="23"/>
                      <a:pt x="58" y="23"/>
                    </a:cubicBezTo>
                    <a:cubicBezTo>
                      <a:pt x="58" y="22"/>
                      <a:pt x="58" y="22"/>
                      <a:pt x="58" y="22"/>
                    </a:cubicBezTo>
                    <a:cubicBezTo>
                      <a:pt x="58" y="22"/>
                      <a:pt x="58" y="22"/>
                      <a:pt x="58" y="22"/>
                    </a:cubicBezTo>
                    <a:cubicBezTo>
                      <a:pt x="58" y="22"/>
                      <a:pt x="58" y="22"/>
                      <a:pt x="58" y="22"/>
                    </a:cubicBezTo>
                    <a:cubicBezTo>
                      <a:pt x="58" y="22"/>
                      <a:pt x="58" y="22"/>
                      <a:pt x="58" y="22"/>
                    </a:cubicBezTo>
                    <a:cubicBezTo>
                      <a:pt x="58" y="22"/>
                      <a:pt x="58" y="22"/>
                      <a:pt x="58"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2"/>
                      <a:pt x="59" y="22"/>
                      <a:pt x="59" y="22"/>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59" y="21"/>
                      <a:pt x="59" y="21"/>
                      <a:pt x="59" y="21"/>
                    </a:cubicBezTo>
                    <a:cubicBezTo>
                      <a:pt x="60" y="21"/>
                      <a:pt x="60" y="21"/>
                      <a:pt x="60" y="21"/>
                    </a:cubicBezTo>
                    <a:cubicBezTo>
                      <a:pt x="60" y="21"/>
                      <a:pt x="60" y="21"/>
                      <a:pt x="60" y="21"/>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20"/>
                      <a:pt x="60" y="20"/>
                      <a:pt x="60" y="20"/>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0" y="19"/>
                      <a:pt x="60" y="19"/>
                      <a:pt x="60" y="19"/>
                    </a:cubicBezTo>
                    <a:cubicBezTo>
                      <a:pt x="61" y="19"/>
                      <a:pt x="61" y="19"/>
                      <a:pt x="61" y="19"/>
                    </a:cubicBezTo>
                    <a:cubicBezTo>
                      <a:pt x="61" y="19"/>
                      <a:pt x="61" y="19"/>
                      <a:pt x="61" y="19"/>
                    </a:cubicBezTo>
                    <a:cubicBezTo>
                      <a:pt x="61" y="18"/>
                      <a:pt x="61" y="18"/>
                      <a:pt x="61" y="18"/>
                    </a:cubicBezTo>
                    <a:cubicBezTo>
                      <a:pt x="60" y="18"/>
                      <a:pt x="60" y="18"/>
                      <a:pt x="60" y="18"/>
                    </a:cubicBezTo>
                    <a:cubicBezTo>
                      <a:pt x="60" y="18"/>
                      <a:pt x="60" y="18"/>
                      <a:pt x="60" y="18"/>
                    </a:cubicBezTo>
                    <a:cubicBezTo>
                      <a:pt x="60" y="18"/>
                      <a:pt x="60" y="18"/>
                      <a:pt x="60" y="18"/>
                    </a:cubicBezTo>
                    <a:cubicBezTo>
                      <a:pt x="60" y="18"/>
                      <a:pt x="60" y="18"/>
                      <a:pt x="60" y="18"/>
                    </a:cubicBezTo>
                    <a:cubicBezTo>
                      <a:pt x="61" y="18"/>
                      <a:pt x="61" y="18"/>
                      <a:pt x="61" y="18"/>
                    </a:cubicBezTo>
                    <a:cubicBezTo>
                      <a:pt x="61" y="18"/>
                      <a:pt x="61" y="18"/>
                      <a:pt x="61" y="18"/>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4"/>
                      <a:pt x="61" y="14"/>
                      <a:pt x="61" y="14"/>
                    </a:cubicBezTo>
                    <a:cubicBezTo>
                      <a:pt x="61" y="13"/>
                      <a:pt x="61" y="13"/>
                      <a:pt x="61" y="13"/>
                    </a:cubicBezTo>
                    <a:cubicBezTo>
                      <a:pt x="61" y="13"/>
                      <a:pt x="61" y="13"/>
                      <a:pt x="61" y="13"/>
                    </a:cubicBezTo>
                    <a:cubicBezTo>
                      <a:pt x="61" y="13"/>
                      <a:pt x="61" y="13"/>
                      <a:pt x="61" y="13"/>
                    </a:cubicBezTo>
                    <a:cubicBezTo>
                      <a:pt x="61" y="13"/>
                      <a:pt x="61" y="13"/>
                      <a:pt x="61" y="13"/>
                    </a:cubicBezTo>
                    <a:cubicBezTo>
                      <a:pt x="58" y="13"/>
                      <a:pt x="58" y="13"/>
                      <a:pt x="58" y="13"/>
                    </a:cubicBezTo>
                    <a:cubicBezTo>
                      <a:pt x="58" y="13"/>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8" y="12"/>
                      <a:pt x="58" y="12"/>
                      <a:pt x="58"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2"/>
                      <a:pt x="57" y="12"/>
                      <a:pt x="57" y="12"/>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7" y="11"/>
                      <a:pt x="57" y="11"/>
                      <a:pt x="57"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1"/>
                      <a:pt x="56" y="11"/>
                      <a:pt x="56" y="11"/>
                    </a:cubicBezTo>
                    <a:cubicBezTo>
                      <a:pt x="56" y="10"/>
                      <a:pt x="56" y="10"/>
                      <a:pt x="56" y="10"/>
                    </a:cubicBezTo>
                    <a:cubicBezTo>
                      <a:pt x="56" y="10"/>
                      <a:pt x="56" y="10"/>
                      <a:pt x="56"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8"/>
                      <a:pt x="49" y="8"/>
                      <a:pt x="49" y="8"/>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8" y="7"/>
                      <a:pt x="48" y="7"/>
                      <a:pt x="48" y="7"/>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7" y="6"/>
                      <a:pt x="47" y="6"/>
                      <a:pt x="47"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1" y="6"/>
                      <a:pt x="41" y="6"/>
                      <a:pt x="41" y="6"/>
                    </a:cubicBezTo>
                    <a:cubicBezTo>
                      <a:pt x="41" y="6"/>
                      <a:pt x="41" y="6"/>
                      <a:pt x="41" y="6"/>
                    </a:cubicBezTo>
                    <a:cubicBezTo>
                      <a:pt x="41" y="6"/>
                      <a:pt x="41" y="6"/>
                      <a:pt x="41" y="6"/>
                    </a:cubicBezTo>
                    <a:cubicBezTo>
                      <a:pt x="41" y="6"/>
                      <a:pt x="41" y="6"/>
                      <a:pt x="41" y="6"/>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10"/>
                      <a:pt x="37" y="10"/>
                      <a:pt x="37" y="10"/>
                    </a:cubicBezTo>
                    <a:cubicBezTo>
                      <a:pt x="37" y="10"/>
                      <a:pt x="37"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1"/>
                      <a:pt x="35" y="11"/>
                    </a:cubicBezTo>
                    <a:cubicBezTo>
                      <a:pt x="35" y="12"/>
                      <a:pt x="35" y="12"/>
                      <a:pt x="34" y="11"/>
                    </a:cubicBezTo>
                    <a:cubicBezTo>
                      <a:pt x="34" y="11"/>
                      <a:pt x="35" y="11"/>
                      <a:pt x="35" y="11"/>
                    </a:cubicBezTo>
                    <a:cubicBezTo>
                      <a:pt x="33" y="11"/>
                      <a:pt x="31" y="12"/>
                      <a:pt x="30" y="12"/>
                    </a:cubicBezTo>
                    <a:cubicBezTo>
                      <a:pt x="29" y="12"/>
                      <a:pt x="28" y="13"/>
                      <a:pt x="27" y="12"/>
                    </a:cubicBezTo>
                    <a:cubicBezTo>
                      <a:pt x="26" y="12"/>
                      <a:pt x="25" y="12"/>
                      <a:pt x="24" y="11"/>
                    </a:cubicBezTo>
                    <a:cubicBezTo>
                      <a:pt x="23" y="11"/>
                      <a:pt x="22" y="11"/>
                      <a:pt x="22" y="10"/>
                    </a:cubicBezTo>
                    <a:cubicBezTo>
                      <a:pt x="22" y="9"/>
                      <a:pt x="20" y="9"/>
                      <a:pt x="20" y="9"/>
                    </a:cubicBezTo>
                    <a:cubicBezTo>
                      <a:pt x="19" y="9"/>
                      <a:pt x="18" y="9"/>
                      <a:pt x="18" y="8"/>
                    </a:cubicBezTo>
                    <a:cubicBezTo>
                      <a:pt x="17" y="7"/>
                      <a:pt x="17" y="6"/>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5" y="1"/>
                      <a:pt x="15" y="1"/>
                      <a:pt x="15" y="1"/>
                    </a:cubicBezTo>
                    <a:cubicBezTo>
                      <a:pt x="15" y="1"/>
                      <a:pt x="15" y="1"/>
                      <a:pt x="15" y="1"/>
                    </a:cubicBezTo>
                    <a:cubicBezTo>
                      <a:pt x="15" y="1"/>
                      <a:pt x="15" y="1"/>
                      <a:pt x="15" y="1"/>
                    </a:cubicBezTo>
                    <a:cubicBezTo>
                      <a:pt x="15" y="1"/>
                      <a:pt x="15" y="1"/>
                      <a:pt x="15" y="1"/>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0" y="2"/>
                      <a:pt x="0" y="2"/>
                      <a:pt x="0"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2" y="10"/>
                      <a:pt x="2" y="10"/>
                      <a:pt x="2" y="10"/>
                    </a:cubicBezTo>
                    <a:cubicBezTo>
                      <a:pt x="3" y="10"/>
                      <a:pt x="3" y="10"/>
                      <a:pt x="3" y="10"/>
                    </a:cubicBezTo>
                    <a:cubicBezTo>
                      <a:pt x="3" y="10"/>
                      <a:pt x="3" y="10"/>
                      <a:pt x="3" y="10"/>
                    </a:cubicBezTo>
                    <a:cubicBezTo>
                      <a:pt x="3" y="10"/>
                      <a:pt x="3"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4" y="14"/>
                      <a:pt x="4"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2"/>
                      <a:pt x="14" y="32"/>
                      <a:pt x="14" y="32"/>
                    </a:cubicBezTo>
                    <a:cubicBezTo>
                      <a:pt x="14" y="32"/>
                      <a:pt x="14" y="32"/>
                      <a:pt x="14" y="32"/>
                    </a:cubicBezTo>
                    <a:cubicBezTo>
                      <a:pt x="13" y="32"/>
                      <a:pt x="13" y="32"/>
                      <a:pt x="13" y="32"/>
                    </a:cubicBezTo>
                    <a:cubicBezTo>
                      <a:pt x="13" y="32"/>
                      <a:pt x="13" y="32"/>
                      <a:pt x="13" y="32"/>
                    </a:cubicBezTo>
                    <a:cubicBezTo>
                      <a:pt x="13" y="33"/>
                      <a:pt x="13" y="33"/>
                      <a:pt x="13" y="33"/>
                    </a:cubicBezTo>
                    <a:cubicBezTo>
                      <a:pt x="13" y="33"/>
                      <a:pt x="13" y="33"/>
                      <a:pt x="13" y="33"/>
                    </a:cubicBezTo>
                    <a:cubicBezTo>
                      <a:pt x="13" y="33"/>
                      <a:pt x="13" y="33"/>
                      <a:pt x="13" y="33"/>
                    </a:cubicBezTo>
                    <a:cubicBezTo>
                      <a:pt x="13" y="35"/>
                      <a:pt x="13" y="35"/>
                      <a:pt x="13" y="35"/>
                    </a:cubicBezTo>
                    <a:cubicBezTo>
                      <a:pt x="14" y="35"/>
                      <a:pt x="14" y="35"/>
                      <a:pt x="14" y="35"/>
                    </a:cubicBezTo>
                    <a:cubicBezTo>
                      <a:pt x="14" y="35"/>
                      <a:pt x="14" y="35"/>
                      <a:pt x="14" y="35"/>
                    </a:cubicBezTo>
                    <a:cubicBezTo>
                      <a:pt x="14" y="35"/>
                      <a:pt x="14" y="35"/>
                      <a:pt x="14" y="35"/>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8"/>
                      <a:pt x="17" y="38"/>
                    </a:cubicBezTo>
                    <a:cubicBezTo>
                      <a:pt x="17" y="38"/>
                      <a:pt x="17" y="38"/>
                      <a:pt x="17" y="38"/>
                    </a:cubicBezTo>
                    <a:cubicBezTo>
                      <a:pt x="18" y="37"/>
                      <a:pt x="18" y="37"/>
                      <a:pt x="18" y="38"/>
                    </a:cubicBezTo>
                    <a:cubicBezTo>
                      <a:pt x="19" y="38"/>
                      <a:pt x="19" y="38"/>
                      <a:pt x="19" y="39"/>
                    </a:cubicBezTo>
                    <a:cubicBezTo>
                      <a:pt x="20" y="39"/>
                      <a:pt x="19" y="39"/>
                      <a:pt x="20" y="39"/>
                    </a:cubicBezTo>
                    <a:cubicBezTo>
                      <a:pt x="20" y="39"/>
                      <a:pt x="20" y="38"/>
                      <a:pt x="20" y="38"/>
                    </a:cubicBezTo>
                    <a:cubicBezTo>
                      <a:pt x="20" y="38"/>
                      <a:pt x="21" y="38"/>
                      <a:pt x="21" y="38"/>
                    </a:cubicBezTo>
                    <a:cubicBezTo>
                      <a:pt x="22" y="38"/>
                      <a:pt x="22" y="39"/>
                      <a:pt x="22" y="39"/>
                    </a:cubicBezTo>
                    <a:cubicBezTo>
                      <a:pt x="22" y="40"/>
                      <a:pt x="24" y="41"/>
                      <a:pt x="23" y="42"/>
                    </a:cubicBezTo>
                    <a:cubicBezTo>
                      <a:pt x="24" y="42"/>
                      <a:pt x="24" y="42"/>
                      <a:pt x="24" y="43"/>
                    </a:cubicBezTo>
                    <a:cubicBezTo>
                      <a:pt x="25" y="44"/>
                      <a:pt x="25" y="45"/>
                      <a:pt x="26" y="46"/>
                    </a:cubicBezTo>
                    <a:cubicBezTo>
                      <a:pt x="26" y="47"/>
                      <a:pt x="26" y="47"/>
                      <a:pt x="27" y="47"/>
                    </a:cubicBezTo>
                    <a:cubicBezTo>
                      <a:pt x="27" y="47"/>
                      <a:pt x="28" y="47"/>
                      <a:pt x="28" y="47"/>
                    </a:cubicBezTo>
                    <a:cubicBezTo>
                      <a:pt x="29" y="47"/>
                      <a:pt x="29" y="48"/>
                      <a:pt x="30" y="48"/>
                    </a:cubicBezTo>
                    <a:cubicBezTo>
                      <a:pt x="30" y="48"/>
                      <a:pt x="31" y="49"/>
                      <a:pt x="32" y="50"/>
                    </a:cubicBezTo>
                    <a:cubicBezTo>
                      <a:pt x="32" y="50"/>
                      <a:pt x="32" y="50"/>
                      <a:pt x="33" y="50"/>
                    </a:cubicBezTo>
                    <a:cubicBezTo>
                      <a:pt x="33" y="50"/>
                      <a:pt x="33" y="50"/>
                      <a:pt x="33" y="51"/>
                    </a:cubicBezTo>
                    <a:cubicBezTo>
                      <a:pt x="34" y="51"/>
                      <a:pt x="34" y="51"/>
                      <a:pt x="34" y="51"/>
                    </a:cubicBezTo>
                    <a:cubicBezTo>
                      <a:pt x="35" y="52"/>
                      <a:pt x="36" y="52"/>
                      <a:pt x="37" y="52"/>
                    </a:cubicBezTo>
                    <a:cubicBezTo>
                      <a:pt x="37" y="52"/>
                      <a:pt x="37" y="52"/>
                      <a:pt x="38" y="52"/>
                    </a:cubicBezTo>
                    <a:cubicBezTo>
                      <a:pt x="38" y="52"/>
                      <a:pt x="39" y="52"/>
                      <a:pt x="40" y="52"/>
                    </a:cubicBezTo>
                    <a:cubicBezTo>
                      <a:pt x="40" y="52"/>
                      <a:pt x="40" y="51"/>
                      <a:pt x="41" y="51"/>
                    </a:cubicBezTo>
                    <a:cubicBezTo>
                      <a:pt x="41" y="51"/>
                      <a:pt x="41" y="51"/>
                      <a:pt x="41" y="51"/>
                    </a:cubicBezTo>
                    <a:cubicBezTo>
                      <a:pt x="41" y="50"/>
                      <a:pt x="43" y="50"/>
                      <a:pt x="44" y="50"/>
                    </a:cubicBezTo>
                    <a:cubicBezTo>
                      <a:pt x="45" y="50"/>
                      <a:pt x="46" y="50"/>
                      <a:pt x="46" y="50"/>
                    </a:cubicBezTo>
                    <a:cubicBezTo>
                      <a:pt x="46" y="51"/>
                      <a:pt x="46" y="52"/>
                      <a:pt x="47" y="53"/>
                    </a:cubicBezTo>
                    <a:cubicBezTo>
                      <a:pt x="47" y="54"/>
                      <a:pt x="47" y="54"/>
                      <a:pt x="47" y="55"/>
                    </a:cubicBezTo>
                    <a:cubicBezTo>
                      <a:pt x="47" y="55"/>
                      <a:pt x="48" y="55"/>
                      <a:pt x="48" y="55"/>
                    </a:cubicBezTo>
                    <a:cubicBezTo>
                      <a:pt x="50" y="56"/>
                      <a:pt x="51" y="56"/>
                      <a:pt x="52" y="56"/>
                    </a:cubicBezTo>
                    <a:cubicBezTo>
                      <a:pt x="52" y="56"/>
                      <a:pt x="53" y="56"/>
                      <a:pt x="53" y="56"/>
                    </a:cubicBezTo>
                    <a:cubicBezTo>
                      <a:pt x="53" y="56"/>
                      <a:pt x="53" y="57"/>
                      <a:pt x="54" y="56"/>
                    </a:cubicBezTo>
                    <a:cubicBezTo>
                      <a:pt x="55" y="56"/>
                      <a:pt x="55" y="56"/>
                      <a:pt x="56" y="56"/>
                    </a:cubicBezTo>
                    <a:cubicBezTo>
                      <a:pt x="57" y="56"/>
                      <a:pt x="58" y="56"/>
                      <a:pt x="58" y="56"/>
                    </a:cubicBezTo>
                    <a:cubicBezTo>
                      <a:pt x="59" y="56"/>
                      <a:pt x="59" y="57"/>
                      <a:pt x="59" y="57"/>
                    </a:cubicBezTo>
                    <a:cubicBezTo>
                      <a:pt x="59" y="57"/>
                      <a:pt x="60" y="57"/>
                      <a:pt x="61" y="58"/>
                    </a:cubicBezTo>
                    <a:cubicBezTo>
                      <a:pt x="61" y="58"/>
                      <a:pt x="62" y="57"/>
                      <a:pt x="62" y="57"/>
                    </a:cubicBezTo>
                    <a:cubicBezTo>
                      <a:pt x="62" y="57"/>
                      <a:pt x="62" y="57"/>
                      <a:pt x="62" y="57"/>
                    </a:cubicBezTo>
                    <a:close/>
                    <a:moveTo>
                      <a:pt x="17" y="37"/>
                    </a:moveTo>
                    <a:cubicBezTo>
                      <a:pt x="18" y="37"/>
                      <a:pt x="18" y="37"/>
                      <a:pt x="17" y="37"/>
                    </a:cubicBezTo>
                    <a:cubicBezTo>
                      <a:pt x="18" y="37"/>
                      <a:pt x="18" y="37"/>
                      <a:pt x="18" y="37"/>
                    </a:cubicBezTo>
                    <a:cubicBezTo>
                      <a:pt x="18" y="38"/>
                      <a:pt x="18" y="37"/>
                      <a:pt x="1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5" name="Freeform 363"/>
              <p:cNvSpPr/>
              <p:nvPr/>
            </p:nvSpPr>
            <p:spPr bwMode="auto">
              <a:xfrm>
                <a:off x="2896" y="2386"/>
                <a:ext cx="26" cy="74"/>
              </a:xfrm>
              <a:custGeom>
                <a:avLst/>
                <a:gdLst>
                  <a:gd name="T0" fmla="*/ 3 w 10"/>
                  <a:gd name="T1" fmla="*/ 1 h 28"/>
                  <a:gd name="T2" fmla="*/ 2 w 10"/>
                  <a:gd name="T3" fmla="*/ 1 h 28"/>
                  <a:gd name="T4" fmla="*/ 1 w 10"/>
                  <a:gd name="T5" fmla="*/ 1 h 28"/>
                  <a:gd name="T6" fmla="*/ 1 w 10"/>
                  <a:gd name="T7" fmla="*/ 1 h 28"/>
                  <a:gd name="T8" fmla="*/ 2 w 10"/>
                  <a:gd name="T9" fmla="*/ 2 h 28"/>
                  <a:gd name="T10" fmla="*/ 2 w 10"/>
                  <a:gd name="T11" fmla="*/ 2 h 28"/>
                  <a:gd name="T12" fmla="*/ 2 w 10"/>
                  <a:gd name="T13" fmla="*/ 3 h 28"/>
                  <a:gd name="T14" fmla="*/ 3 w 10"/>
                  <a:gd name="T15" fmla="*/ 4 h 28"/>
                  <a:gd name="T16" fmla="*/ 3 w 10"/>
                  <a:gd name="T17" fmla="*/ 5 h 28"/>
                  <a:gd name="T18" fmla="*/ 2 w 10"/>
                  <a:gd name="T19" fmla="*/ 5 h 28"/>
                  <a:gd name="T20" fmla="*/ 2 w 10"/>
                  <a:gd name="T21" fmla="*/ 6 h 28"/>
                  <a:gd name="T22" fmla="*/ 2 w 10"/>
                  <a:gd name="T23" fmla="*/ 7 h 28"/>
                  <a:gd name="T24" fmla="*/ 1 w 10"/>
                  <a:gd name="T25" fmla="*/ 7 h 28"/>
                  <a:gd name="T26" fmla="*/ 2 w 10"/>
                  <a:gd name="T27" fmla="*/ 8 h 28"/>
                  <a:gd name="T28" fmla="*/ 2 w 10"/>
                  <a:gd name="T29" fmla="*/ 9 h 28"/>
                  <a:gd name="T30" fmla="*/ 2 w 10"/>
                  <a:gd name="T31" fmla="*/ 10 h 28"/>
                  <a:gd name="T32" fmla="*/ 2 w 10"/>
                  <a:gd name="T33" fmla="*/ 10 h 28"/>
                  <a:gd name="T34" fmla="*/ 2 w 10"/>
                  <a:gd name="T35" fmla="*/ 11 h 28"/>
                  <a:gd name="T36" fmla="*/ 1 w 10"/>
                  <a:gd name="T37" fmla="*/ 11 h 28"/>
                  <a:gd name="T38" fmla="*/ 1 w 10"/>
                  <a:gd name="T39" fmla="*/ 12 h 28"/>
                  <a:gd name="T40" fmla="*/ 0 w 10"/>
                  <a:gd name="T41" fmla="*/ 12 h 28"/>
                  <a:gd name="T42" fmla="*/ 0 w 10"/>
                  <a:gd name="T43" fmla="*/ 14 h 28"/>
                  <a:gd name="T44" fmla="*/ 0 w 10"/>
                  <a:gd name="T45" fmla="*/ 15 h 28"/>
                  <a:gd name="T46" fmla="*/ 0 w 10"/>
                  <a:gd name="T47" fmla="*/ 15 h 28"/>
                  <a:gd name="T48" fmla="*/ 0 w 10"/>
                  <a:gd name="T49" fmla="*/ 16 h 28"/>
                  <a:gd name="T50" fmla="*/ 1 w 10"/>
                  <a:gd name="T51" fmla="*/ 16 h 28"/>
                  <a:gd name="T52" fmla="*/ 2 w 10"/>
                  <a:gd name="T53" fmla="*/ 17 h 28"/>
                  <a:gd name="T54" fmla="*/ 2 w 10"/>
                  <a:gd name="T55" fmla="*/ 17 h 28"/>
                  <a:gd name="T56" fmla="*/ 2 w 10"/>
                  <a:gd name="T57" fmla="*/ 18 h 28"/>
                  <a:gd name="T58" fmla="*/ 3 w 10"/>
                  <a:gd name="T59" fmla="*/ 18 h 28"/>
                  <a:gd name="T60" fmla="*/ 4 w 10"/>
                  <a:gd name="T61" fmla="*/ 18 h 28"/>
                  <a:gd name="T62" fmla="*/ 5 w 10"/>
                  <a:gd name="T63" fmla="*/ 18 h 28"/>
                  <a:gd name="T64" fmla="*/ 6 w 10"/>
                  <a:gd name="T65" fmla="*/ 19 h 28"/>
                  <a:gd name="T66" fmla="*/ 6 w 10"/>
                  <a:gd name="T67" fmla="*/ 20 h 28"/>
                  <a:gd name="T68" fmla="*/ 6 w 10"/>
                  <a:gd name="T69" fmla="*/ 21 h 28"/>
                  <a:gd name="T70" fmla="*/ 6 w 10"/>
                  <a:gd name="T71" fmla="*/ 22 h 28"/>
                  <a:gd name="T72" fmla="*/ 5 w 10"/>
                  <a:gd name="T73" fmla="*/ 23 h 28"/>
                  <a:gd name="T74" fmla="*/ 5 w 10"/>
                  <a:gd name="T75" fmla="*/ 23 h 28"/>
                  <a:gd name="T76" fmla="*/ 6 w 10"/>
                  <a:gd name="T77" fmla="*/ 24 h 28"/>
                  <a:gd name="T78" fmla="*/ 6 w 10"/>
                  <a:gd name="T79" fmla="*/ 25 h 28"/>
                  <a:gd name="T80" fmla="*/ 6 w 10"/>
                  <a:gd name="T81" fmla="*/ 25 h 28"/>
                  <a:gd name="T82" fmla="*/ 7 w 10"/>
                  <a:gd name="T83" fmla="*/ 26 h 28"/>
                  <a:gd name="T84" fmla="*/ 7 w 10"/>
                  <a:gd name="T85" fmla="*/ 26 h 28"/>
                  <a:gd name="T86" fmla="*/ 8 w 10"/>
                  <a:gd name="T87" fmla="*/ 27 h 28"/>
                  <a:gd name="T88" fmla="*/ 8 w 10"/>
                  <a:gd name="T89" fmla="*/ 27 h 28"/>
                  <a:gd name="T90" fmla="*/ 8 w 10"/>
                  <a:gd name="T91" fmla="*/ 26 h 28"/>
                  <a:gd name="T92" fmla="*/ 8 w 10"/>
                  <a:gd name="T93" fmla="*/ 26 h 28"/>
                  <a:gd name="T94" fmla="*/ 8 w 10"/>
                  <a:gd name="T95" fmla="*/ 24 h 28"/>
                  <a:gd name="T96" fmla="*/ 9 w 10"/>
                  <a:gd name="T97" fmla="*/ 24 h 28"/>
                  <a:gd name="T98" fmla="*/ 10 w 10"/>
                  <a:gd name="T99" fmla="*/ 23 h 28"/>
                  <a:gd name="T100" fmla="*/ 10 w 10"/>
                  <a:gd name="T101" fmla="*/ 21 h 28"/>
                  <a:gd name="T102" fmla="*/ 10 w 10"/>
                  <a:gd name="T103" fmla="*/ 20 h 28"/>
                  <a:gd name="T104" fmla="*/ 10 w 10"/>
                  <a:gd name="T105" fmla="*/ 19 h 28"/>
                  <a:gd name="T106" fmla="*/ 10 w 10"/>
                  <a:gd name="T107" fmla="*/ 18 h 28"/>
                  <a:gd name="T108" fmla="*/ 9 w 10"/>
                  <a:gd name="T109" fmla="*/ 17 h 28"/>
                  <a:gd name="T110" fmla="*/ 9 w 10"/>
                  <a:gd name="T111" fmla="*/ 17 h 28"/>
                  <a:gd name="T112" fmla="*/ 8 w 10"/>
                  <a:gd name="T113" fmla="*/ 16 h 28"/>
                  <a:gd name="T114" fmla="*/ 7 w 10"/>
                  <a:gd name="T115" fmla="*/ 17 h 28"/>
                  <a:gd name="T116" fmla="*/ 5 w 10"/>
                  <a:gd name="T1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28">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3"/>
                      <a:pt x="1" y="13"/>
                      <a:pt x="1" y="13"/>
                    </a:cubicBezTo>
                    <a:cubicBezTo>
                      <a:pt x="0" y="13"/>
                      <a:pt x="0" y="13"/>
                      <a:pt x="0" y="13"/>
                    </a:cubicBezTo>
                    <a:cubicBezTo>
                      <a:pt x="0" y="13"/>
                      <a:pt x="0" y="13"/>
                      <a:pt x="0" y="13"/>
                    </a:cubicBezTo>
                    <a:cubicBezTo>
                      <a:pt x="0" y="13"/>
                      <a:pt x="0" y="13"/>
                      <a:pt x="0" y="13"/>
                    </a:cubicBezTo>
                    <a:cubicBezTo>
                      <a:pt x="0" y="13"/>
                      <a:pt x="1" y="13"/>
                      <a:pt x="1" y="14"/>
                    </a:cubicBezTo>
                    <a:cubicBezTo>
                      <a:pt x="1" y="14"/>
                      <a:pt x="1"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6" y="24"/>
                      <a:pt x="6" y="24"/>
                      <a:pt x="6" y="24"/>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5"/>
                      <a:pt x="8" y="25"/>
                      <a:pt x="8" y="25"/>
                    </a:cubicBezTo>
                    <a:cubicBezTo>
                      <a:pt x="8" y="24"/>
                      <a:pt x="8" y="24"/>
                      <a:pt x="8" y="24"/>
                    </a:cubicBezTo>
                    <a:cubicBezTo>
                      <a:pt x="8" y="24"/>
                      <a:pt x="8" y="24"/>
                      <a:pt x="8" y="24"/>
                    </a:cubicBezTo>
                    <a:cubicBezTo>
                      <a:pt x="8" y="24"/>
                      <a:pt x="8" y="24"/>
                      <a:pt x="8" y="24"/>
                    </a:cubicBezTo>
                    <a:cubicBezTo>
                      <a:pt x="8" y="24"/>
                      <a:pt x="8" y="24"/>
                      <a:pt x="8" y="24"/>
                    </a:cubicBezTo>
                    <a:cubicBezTo>
                      <a:pt x="8"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9" y="18"/>
                    </a:cubicBezTo>
                    <a:cubicBezTo>
                      <a:pt x="8" y="18"/>
                      <a:pt x="8" y="17"/>
                      <a:pt x="7" y="17"/>
                    </a:cubicBezTo>
                    <a:cubicBezTo>
                      <a:pt x="7" y="17"/>
                      <a:pt x="7" y="17"/>
                      <a:pt x="7" y="17"/>
                    </a:cubicBezTo>
                    <a:cubicBezTo>
                      <a:pt x="7" y="17"/>
                      <a:pt x="7" y="17"/>
                      <a:pt x="7" y="18"/>
                    </a:cubicBezTo>
                    <a:cubicBezTo>
                      <a:pt x="6" y="17"/>
                      <a:pt x="6" y="17"/>
                      <a:pt x="6" y="17"/>
                    </a:cubicBezTo>
                    <a:cubicBezTo>
                      <a:pt x="6" y="16"/>
                      <a:pt x="6" y="16"/>
                      <a:pt x="6" y="15"/>
                    </a:cubicBezTo>
                    <a:cubicBezTo>
                      <a:pt x="5" y="15"/>
                      <a:pt x="5" y="15"/>
                      <a:pt x="5" y="14"/>
                    </a:cubicBezTo>
                    <a:cubicBezTo>
                      <a:pt x="5" y="14"/>
                      <a:pt x="5" y="13"/>
                      <a:pt x="5" y="13"/>
                    </a:cubicBezTo>
                    <a:cubicBezTo>
                      <a:pt x="5" y="12"/>
                      <a:pt x="4" y="11"/>
                      <a:pt x="4" y="10"/>
                    </a:cubicBezTo>
                    <a:cubicBezTo>
                      <a:pt x="4" y="10"/>
                      <a:pt x="5" y="9"/>
                      <a:pt x="5" y="8"/>
                    </a:cubicBezTo>
                    <a:cubicBezTo>
                      <a:pt x="5" y="8"/>
                      <a:pt x="5" y="6"/>
                      <a:pt x="5" y="6"/>
                    </a:cubicBezTo>
                    <a:cubicBezTo>
                      <a:pt x="5" y="5"/>
                      <a:pt x="4" y="5"/>
                      <a:pt x="5" y="4"/>
                    </a:cubicBezTo>
                    <a:cubicBezTo>
                      <a:pt x="5" y="4"/>
                      <a:pt x="5" y="4"/>
                      <a:pt x="5" y="3"/>
                    </a:cubicBezTo>
                    <a:cubicBezTo>
                      <a:pt x="4" y="3"/>
                      <a:pt x="4" y="2"/>
                      <a:pt x="4" y="2"/>
                    </a:cubicBezTo>
                    <a:cubicBezTo>
                      <a:pt x="4" y="1"/>
                      <a:pt x="4" y="1"/>
                      <a:pt x="4" y="1"/>
                    </a:cubicBezTo>
                    <a:cubicBezTo>
                      <a:pt x="4" y="1"/>
                      <a:pt x="4" y="1"/>
                      <a:pt x="4" y="1"/>
                    </a:cubicBezTo>
                    <a:lnTo>
                      <a:pt x="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6" name="Freeform 364"/>
              <p:cNvSpPr/>
              <p:nvPr/>
            </p:nvSpPr>
            <p:spPr bwMode="auto">
              <a:xfrm>
                <a:off x="2896" y="2386"/>
                <a:ext cx="2" cy="0"/>
              </a:xfrm>
              <a:custGeom>
                <a:avLst/>
                <a:gdLst>
                  <a:gd name="T0" fmla="*/ 2 w 2"/>
                  <a:gd name="T1" fmla="*/ 2 w 2"/>
                  <a:gd name="T2" fmla="*/ 2 w 2"/>
                  <a:gd name="T3" fmla="*/ 2 w 2"/>
                  <a:gd name="T4" fmla="*/ 2 w 2"/>
                  <a:gd name="T5" fmla="*/ 2 w 2"/>
                  <a:gd name="T6" fmla="*/ 0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2"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7" name="Freeform 365"/>
              <p:cNvSpPr/>
              <p:nvPr/>
            </p:nvSpPr>
            <p:spPr bwMode="auto">
              <a:xfrm>
                <a:off x="2914" y="2425"/>
                <a:ext cx="3" cy="3"/>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8" name="Freeform 366"/>
              <p:cNvSpPr/>
              <p:nvPr/>
            </p:nvSpPr>
            <p:spPr bwMode="auto">
              <a:xfrm>
                <a:off x="2667" y="2173"/>
                <a:ext cx="71" cy="108"/>
              </a:xfrm>
              <a:custGeom>
                <a:avLst/>
                <a:gdLst>
                  <a:gd name="T0" fmla="*/ 10 w 27"/>
                  <a:gd name="T1" fmla="*/ 39 h 41"/>
                  <a:gd name="T2" fmla="*/ 15 w 27"/>
                  <a:gd name="T3" fmla="*/ 39 h 41"/>
                  <a:gd name="T4" fmla="*/ 17 w 27"/>
                  <a:gd name="T5" fmla="*/ 39 h 41"/>
                  <a:gd name="T6" fmla="*/ 22 w 27"/>
                  <a:gd name="T7" fmla="*/ 39 h 41"/>
                  <a:gd name="T8" fmla="*/ 23 w 27"/>
                  <a:gd name="T9" fmla="*/ 40 h 41"/>
                  <a:gd name="T10" fmla="*/ 24 w 27"/>
                  <a:gd name="T11" fmla="*/ 40 h 41"/>
                  <a:gd name="T12" fmla="*/ 26 w 27"/>
                  <a:gd name="T13" fmla="*/ 40 h 41"/>
                  <a:gd name="T14" fmla="*/ 27 w 27"/>
                  <a:gd name="T15" fmla="*/ 40 h 41"/>
                  <a:gd name="T16" fmla="*/ 27 w 27"/>
                  <a:gd name="T17" fmla="*/ 37 h 41"/>
                  <a:gd name="T18" fmla="*/ 26 w 27"/>
                  <a:gd name="T19" fmla="*/ 36 h 41"/>
                  <a:gd name="T20" fmla="*/ 25 w 27"/>
                  <a:gd name="T21" fmla="*/ 35 h 41"/>
                  <a:gd name="T22" fmla="*/ 24 w 27"/>
                  <a:gd name="T23" fmla="*/ 34 h 41"/>
                  <a:gd name="T24" fmla="*/ 23 w 27"/>
                  <a:gd name="T25" fmla="*/ 33 h 41"/>
                  <a:gd name="T26" fmla="*/ 22 w 27"/>
                  <a:gd name="T27" fmla="*/ 31 h 41"/>
                  <a:gd name="T28" fmla="*/ 22 w 27"/>
                  <a:gd name="T29" fmla="*/ 30 h 41"/>
                  <a:gd name="T30" fmla="*/ 21 w 27"/>
                  <a:gd name="T31" fmla="*/ 28 h 41"/>
                  <a:gd name="T32" fmla="*/ 21 w 27"/>
                  <a:gd name="T33" fmla="*/ 26 h 41"/>
                  <a:gd name="T34" fmla="*/ 22 w 27"/>
                  <a:gd name="T35" fmla="*/ 25 h 41"/>
                  <a:gd name="T36" fmla="*/ 22 w 27"/>
                  <a:gd name="T37" fmla="*/ 23 h 41"/>
                  <a:gd name="T38" fmla="*/ 23 w 27"/>
                  <a:gd name="T39" fmla="*/ 22 h 41"/>
                  <a:gd name="T40" fmla="*/ 24 w 27"/>
                  <a:gd name="T41" fmla="*/ 21 h 41"/>
                  <a:gd name="T42" fmla="*/ 25 w 27"/>
                  <a:gd name="T43" fmla="*/ 19 h 41"/>
                  <a:gd name="T44" fmla="*/ 24 w 27"/>
                  <a:gd name="T45" fmla="*/ 18 h 41"/>
                  <a:gd name="T46" fmla="*/ 23 w 27"/>
                  <a:gd name="T47" fmla="*/ 16 h 41"/>
                  <a:gd name="T48" fmla="*/ 21 w 27"/>
                  <a:gd name="T49" fmla="*/ 15 h 41"/>
                  <a:gd name="T50" fmla="*/ 20 w 27"/>
                  <a:gd name="T51" fmla="*/ 14 h 41"/>
                  <a:gd name="T52" fmla="*/ 20 w 27"/>
                  <a:gd name="T53" fmla="*/ 12 h 41"/>
                  <a:gd name="T54" fmla="*/ 23 w 27"/>
                  <a:gd name="T55" fmla="*/ 11 h 41"/>
                  <a:gd name="T56" fmla="*/ 25 w 27"/>
                  <a:gd name="T57" fmla="*/ 11 h 41"/>
                  <a:gd name="T58" fmla="*/ 24 w 27"/>
                  <a:gd name="T59" fmla="*/ 10 h 41"/>
                  <a:gd name="T60" fmla="*/ 23 w 27"/>
                  <a:gd name="T61" fmla="*/ 8 h 41"/>
                  <a:gd name="T62" fmla="*/ 23 w 27"/>
                  <a:gd name="T63" fmla="*/ 7 h 41"/>
                  <a:gd name="T64" fmla="*/ 23 w 27"/>
                  <a:gd name="T65" fmla="*/ 5 h 41"/>
                  <a:gd name="T66" fmla="*/ 22 w 27"/>
                  <a:gd name="T67" fmla="*/ 4 h 41"/>
                  <a:gd name="T68" fmla="*/ 22 w 27"/>
                  <a:gd name="T69" fmla="*/ 2 h 41"/>
                  <a:gd name="T70" fmla="*/ 20 w 27"/>
                  <a:gd name="T71" fmla="*/ 2 h 41"/>
                  <a:gd name="T72" fmla="*/ 22 w 27"/>
                  <a:gd name="T73" fmla="*/ 3 h 41"/>
                  <a:gd name="T74" fmla="*/ 22 w 27"/>
                  <a:gd name="T75" fmla="*/ 5 h 41"/>
                  <a:gd name="T76" fmla="*/ 22 w 27"/>
                  <a:gd name="T77" fmla="*/ 6 h 41"/>
                  <a:gd name="T78" fmla="*/ 20 w 27"/>
                  <a:gd name="T79" fmla="*/ 7 h 41"/>
                  <a:gd name="T80" fmla="*/ 19 w 27"/>
                  <a:gd name="T81" fmla="*/ 7 h 41"/>
                  <a:gd name="T82" fmla="*/ 18 w 27"/>
                  <a:gd name="T83" fmla="*/ 9 h 41"/>
                  <a:gd name="T84" fmla="*/ 18 w 27"/>
                  <a:gd name="T85" fmla="*/ 10 h 41"/>
                  <a:gd name="T86" fmla="*/ 17 w 27"/>
                  <a:gd name="T87" fmla="*/ 12 h 41"/>
                  <a:gd name="T88" fmla="*/ 16 w 27"/>
                  <a:gd name="T89" fmla="*/ 13 h 41"/>
                  <a:gd name="T90" fmla="*/ 15 w 27"/>
                  <a:gd name="T91" fmla="*/ 15 h 41"/>
                  <a:gd name="T92" fmla="*/ 15 w 27"/>
                  <a:gd name="T93" fmla="*/ 16 h 41"/>
                  <a:gd name="T94" fmla="*/ 13 w 27"/>
                  <a:gd name="T95" fmla="*/ 18 h 41"/>
                  <a:gd name="T96" fmla="*/ 13 w 27"/>
                  <a:gd name="T97" fmla="*/ 20 h 41"/>
                  <a:gd name="T98" fmla="*/ 12 w 27"/>
                  <a:gd name="T99" fmla="*/ 21 h 41"/>
                  <a:gd name="T100" fmla="*/ 11 w 27"/>
                  <a:gd name="T101" fmla="*/ 22 h 41"/>
                  <a:gd name="T102" fmla="*/ 11 w 27"/>
                  <a:gd name="T103" fmla="*/ 24 h 41"/>
                  <a:gd name="T104" fmla="*/ 9 w 27"/>
                  <a:gd name="T105" fmla="*/ 24 h 41"/>
                  <a:gd name="T106" fmla="*/ 8 w 27"/>
                  <a:gd name="T107" fmla="*/ 23 h 41"/>
                  <a:gd name="T108" fmla="*/ 6 w 27"/>
                  <a:gd name="T109" fmla="*/ 23 h 41"/>
                  <a:gd name="T110" fmla="*/ 4 w 27"/>
                  <a:gd name="T111" fmla="*/ 24 h 41"/>
                  <a:gd name="T112" fmla="*/ 3 w 27"/>
                  <a:gd name="T113" fmla="*/ 25 h 41"/>
                  <a:gd name="T114" fmla="*/ 1 w 27"/>
                  <a:gd name="T115" fmla="*/ 26 h 41"/>
                  <a:gd name="T116" fmla="*/ 1 w 27"/>
                  <a:gd name="T117" fmla="*/ 28 h 41"/>
                  <a:gd name="T118" fmla="*/ 0 w 27"/>
                  <a:gd name="T119" fmla="*/ 30 h 41"/>
                  <a:gd name="T120" fmla="*/ 3 w 27"/>
                  <a:gd name="T121"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41">
                    <a:moveTo>
                      <a:pt x="5" y="39"/>
                    </a:move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5" y="39"/>
                      <a:pt x="5" y="39"/>
                      <a:pt x="5"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1" y="39"/>
                      <a:pt x="21" y="39"/>
                      <a:pt x="21"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39"/>
                      <a:pt x="22" y="39"/>
                      <a:pt x="22" y="39"/>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40"/>
                      <a:pt x="27" y="40"/>
                      <a:pt x="27" y="40"/>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6"/>
                      <a:pt x="25" y="36"/>
                      <a:pt x="25" y="36"/>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1" y="27"/>
                    </a:cubicBezTo>
                    <a:cubicBezTo>
                      <a:pt x="21" y="27"/>
                      <a:pt x="21" y="27"/>
                      <a:pt x="21" y="27"/>
                    </a:cubicBezTo>
                    <a:cubicBezTo>
                      <a:pt x="21"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20"/>
                    </a:cubicBezTo>
                    <a:cubicBezTo>
                      <a:pt x="25" y="20"/>
                      <a:pt x="25" y="20"/>
                      <a:pt x="25" y="19"/>
                    </a:cubicBezTo>
                    <a:cubicBezTo>
                      <a:pt x="25"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0" y="0"/>
                      <a:pt x="20" y="0"/>
                      <a:pt x="20" y="0"/>
                    </a:cubicBezTo>
                    <a:cubicBezTo>
                      <a:pt x="20" y="1"/>
                      <a:pt x="20" y="1"/>
                      <a:pt x="20" y="1"/>
                    </a:cubicBezTo>
                    <a:cubicBezTo>
                      <a:pt x="20" y="1"/>
                      <a:pt x="20" y="1"/>
                      <a:pt x="20" y="1"/>
                    </a:cubicBezTo>
                    <a:cubicBezTo>
                      <a:pt x="20" y="1"/>
                      <a:pt x="20" y="1"/>
                      <a:pt x="20" y="1"/>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2"/>
                      <a:pt x="6" y="22"/>
                      <a:pt x="6"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1"/>
                      <a:pt x="0" y="31"/>
                      <a:pt x="0" y="31"/>
                    </a:cubicBezTo>
                    <a:cubicBezTo>
                      <a:pt x="0" y="31"/>
                      <a:pt x="0" y="31"/>
                      <a:pt x="0" y="31"/>
                    </a:cubicBezTo>
                    <a:cubicBezTo>
                      <a:pt x="0" y="31"/>
                      <a:pt x="0" y="31"/>
                      <a:pt x="0" y="31"/>
                    </a:cubicBezTo>
                    <a:cubicBezTo>
                      <a:pt x="0" y="31"/>
                      <a:pt x="0" y="31"/>
                      <a:pt x="0" y="30"/>
                    </a:cubicBezTo>
                    <a:cubicBezTo>
                      <a:pt x="1" y="31"/>
                      <a:pt x="1" y="31"/>
                      <a:pt x="1" y="31"/>
                    </a:cubicBezTo>
                    <a:cubicBezTo>
                      <a:pt x="1" y="31"/>
                      <a:pt x="1" y="31"/>
                      <a:pt x="1" y="31"/>
                    </a:cubicBezTo>
                    <a:cubicBezTo>
                      <a:pt x="1" y="31"/>
                      <a:pt x="1" y="32"/>
                      <a:pt x="1" y="32"/>
                    </a:cubicBezTo>
                    <a:cubicBezTo>
                      <a:pt x="2" y="33"/>
                      <a:pt x="2" y="33"/>
                      <a:pt x="2" y="33"/>
                    </a:cubicBezTo>
                    <a:cubicBezTo>
                      <a:pt x="3" y="33"/>
                      <a:pt x="3" y="33"/>
                      <a:pt x="3" y="33"/>
                    </a:cubicBezTo>
                    <a:cubicBezTo>
                      <a:pt x="4" y="33"/>
                      <a:pt x="3" y="33"/>
                      <a:pt x="3" y="33"/>
                    </a:cubicBezTo>
                    <a:cubicBezTo>
                      <a:pt x="3" y="33"/>
                      <a:pt x="3" y="33"/>
                      <a:pt x="3" y="33"/>
                    </a:cubicBezTo>
                    <a:cubicBezTo>
                      <a:pt x="3" y="33"/>
                      <a:pt x="3" y="33"/>
                      <a:pt x="3" y="33"/>
                    </a:cubicBezTo>
                    <a:cubicBezTo>
                      <a:pt x="4" y="33"/>
                      <a:pt x="4" y="33"/>
                      <a:pt x="4" y="32"/>
                    </a:cubicBezTo>
                    <a:cubicBezTo>
                      <a:pt x="4" y="33"/>
                      <a:pt x="4" y="33"/>
                      <a:pt x="4" y="33"/>
                    </a:cubicBezTo>
                    <a:cubicBezTo>
                      <a:pt x="4" y="33"/>
                      <a:pt x="4" y="33"/>
                      <a:pt x="4" y="33"/>
                    </a:cubicBezTo>
                    <a:cubicBezTo>
                      <a:pt x="4" y="34"/>
                      <a:pt x="4" y="34"/>
                      <a:pt x="4" y="34"/>
                    </a:cubicBezTo>
                    <a:cubicBezTo>
                      <a:pt x="4" y="34"/>
                      <a:pt x="4" y="34"/>
                      <a:pt x="4" y="34"/>
                    </a:cubicBezTo>
                    <a:cubicBezTo>
                      <a:pt x="4" y="35"/>
                      <a:pt x="4" y="35"/>
                      <a:pt x="5" y="35"/>
                    </a:cubicBezTo>
                    <a:cubicBezTo>
                      <a:pt x="5" y="36"/>
                      <a:pt x="5" y="37"/>
                      <a:pt x="5" y="37"/>
                    </a:cubicBezTo>
                    <a:cubicBezTo>
                      <a:pt x="5" y="38"/>
                      <a:pt x="5" y="38"/>
                      <a:pt x="5" y="38"/>
                    </a:cubicBezTo>
                    <a:cubicBezTo>
                      <a:pt x="5" y="39"/>
                      <a:pt x="5" y="39"/>
                      <a:pt x="5" y="39"/>
                    </a:cubicBezTo>
                    <a:cubicBezTo>
                      <a:pt x="5" y="39"/>
                      <a:pt x="5" y="39"/>
                      <a:pt x="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09" name="Freeform 367"/>
              <p:cNvSpPr/>
              <p:nvPr/>
            </p:nvSpPr>
            <p:spPr bwMode="auto">
              <a:xfrm>
                <a:off x="2481" y="2218"/>
                <a:ext cx="36" cy="39"/>
              </a:xfrm>
              <a:custGeom>
                <a:avLst/>
                <a:gdLst>
                  <a:gd name="T0" fmla="*/ 13 w 14"/>
                  <a:gd name="T1" fmla="*/ 14 h 15"/>
                  <a:gd name="T2" fmla="*/ 13 w 14"/>
                  <a:gd name="T3" fmla="*/ 13 h 15"/>
                  <a:gd name="T4" fmla="*/ 13 w 14"/>
                  <a:gd name="T5" fmla="*/ 12 h 15"/>
                  <a:gd name="T6" fmla="*/ 13 w 14"/>
                  <a:gd name="T7" fmla="*/ 12 h 15"/>
                  <a:gd name="T8" fmla="*/ 14 w 14"/>
                  <a:gd name="T9" fmla="*/ 11 h 15"/>
                  <a:gd name="T10" fmla="*/ 14 w 14"/>
                  <a:gd name="T11" fmla="*/ 11 h 15"/>
                  <a:gd name="T12" fmla="*/ 14 w 14"/>
                  <a:gd name="T13" fmla="*/ 10 h 15"/>
                  <a:gd name="T14" fmla="*/ 14 w 14"/>
                  <a:gd name="T15" fmla="*/ 10 h 15"/>
                  <a:gd name="T16" fmla="*/ 13 w 14"/>
                  <a:gd name="T17" fmla="*/ 9 h 15"/>
                  <a:gd name="T18" fmla="*/ 13 w 14"/>
                  <a:gd name="T19" fmla="*/ 9 h 15"/>
                  <a:gd name="T20" fmla="*/ 12 w 14"/>
                  <a:gd name="T21" fmla="*/ 9 h 15"/>
                  <a:gd name="T22" fmla="*/ 12 w 14"/>
                  <a:gd name="T23" fmla="*/ 8 h 15"/>
                  <a:gd name="T24" fmla="*/ 12 w 14"/>
                  <a:gd name="T25" fmla="*/ 8 h 15"/>
                  <a:gd name="T26" fmla="*/ 11 w 14"/>
                  <a:gd name="T27" fmla="*/ 8 h 15"/>
                  <a:gd name="T28" fmla="*/ 10 w 14"/>
                  <a:gd name="T29" fmla="*/ 8 h 15"/>
                  <a:gd name="T30" fmla="*/ 10 w 14"/>
                  <a:gd name="T31" fmla="*/ 7 h 15"/>
                  <a:gd name="T32" fmla="*/ 9 w 14"/>
                  <a:gd name="T33" fmla="*/ 7 h 15"/>
                  <a:gd name="T34" fmla="*/ 10 w 14"/>
                  <a:gd name="T35" fmla="*/ 7 h 15"/>
                  <a:gd name="T36" fmla="*/ 10 w 14"/>
                  <a:gd name="T37" fmla="*/ 6 h 15"/>
                  <a:gd name="T38" fmla="*/ 10 w 14"/>
                  <a:gd name="T39" fmla="*/ 6 h 15"/>
                  <a:gd name="T40" fmla="*/ 10 w 14"/>
                  <a:gd name="T41" fmla="*/ 5 h 15"/>
                  <a:gd name="T42" fmla="*/ 10 w 14"/>
                  <a:gd name="T43" fmla="*/ 5 h 15"/>
                  <a:gd name="T44" fmla="*/ 10 w 14"/>
                  <a:gd name="T45" fmla="*/ 4 h 15"/>
                  <a:gd name="T46" fmla="*/ 10 w 14"/>
                  <a:gd name="T47" fmla="*/ 4 h 15"/>
                  <a:gd name="T48" fmla="*/ 10 w 14"/>
                  <a:gd name="T49" fmla="*/ 3 h 15"/>
                  <a:gd name="T50" fmla="*/ 10 w 14"/>
                  <a:gd name="T51" fmla="*/ 3 h 15"/>
                  <a:gd name="T52" fmla="*/ 9 w 14"/>
                  <a:gd name="T53" fmla="*/ 3 h 15"/>
                  <a:gd name="T54" fmla="*/ 9 w 14"/>
                  <a:gd name="T55" fmla="*/ 4 h 15"/>
                  <a:gd name="T56" fmla="*/ 9 w 14"/>
                  <a:gd name="T57" fmla="*/ 4 h 15"/>
                  <a:gd name="T58" fmla="*/ 8 w 14"/>
                  <a:gd name="T59" fmla="*/ 4 h 15"/>
                  <a:gd name="T60" fmla="*/ 8 w 14"/>
                  <a:gd name="T61" fmla="*/ 4 h 15"/>
                  <a:gd name="T62" fmla="*/ 7 w 14"/>
                  <a:gd name="T63" fmla="*/ 4 h 15"/>
                  <a:gd name="T64" fmla="*/ 7 w 14"/>
                  <a:gd name="T65" fmla="*/ 4 h 15"/>
                  <a:gd name="T66" fmla="*/ 7 w 14"/>
                  <a:gd name="T67" fmla="*/ 3 h 15"/>
                  <a:gd name="T68" fmla="*/ 7 w 14"/>
                  <a:gd name="T69" fmla="*/ 3 h 15"/>
                  <a:gd name="T70" fmla="*/ 7 w 14"/>
                  <a:gd name="T71" fmla="*/ 2 h 15"/>
                  <a:gd name="T72" fmla="*/ 6 w 14"/>
                  <a:gd name="T73" fmla="*/ 2 h 15"/>
                  <a:gd name="T74" fmla="*/ 6 w 14"/>
                  <a:gd name="T75" fmla="*/ 1 h 15"/>
                  <a:gd name="T76" fmla="*/ 6 w 14"/>
                  <a:gd name="T77" fmla="*/ 1 h 15"/>
                  <a:gd name="T78" fmla="*/ 6 w 14"/>
                  <a:gd name="T79" fmla="*/ 0 h 15"/>
                  <a:gd name="T80" fmla="*/ 5 w 14"/>
                  <a:gd name="T81" fmla="*/ 0 h 15"/>
                  <a:gd name="T82" fmla="*/ 5 w 14"/>
                  <a:gd name="T83" fmla="*/ 0 h 15"/>
                  <a:gd name="T84" fmla="*/ 5 w 14"/>
                  <a:gd name="T85" fmla="*/ 0 h 15"/>
                  <a:gd name="T86" fmla="*/ 4 w 14"/>
                  <a:gd name="T87" fmla="*/ 0 h 15"/>
                  <a:gd name="T88" fmla="*/ 4 w 14"/>
                  <a:gd name="T89" fmla="*/ 1 h 15"/>
                  <a:gd name="T90" fmla="*/ 4 w 14"/>
                  <a:gd name="T91" fmla="*/ 1 h 15"/>
                  <a:gd name="T92" fmla="*/ 3 w 14"/>
                  <a:gd name="T93" fmla="*/ 1 h 15"/>
                  <a:gd name="T94" fmla="*/ 3 w 14"/>
                  <a:gd name="T95" fmla="*/ 2 h 15"/>
                  <a:gd name="T96" fmla="*/ 2 w 14"/>
                  <a:gd name="T97" fmla="*/ 3 h 15"/>
                  <a:gd name="T98" fmla="*/ 2 w 14"/>
                  <a:gd name="T99" fmla="*/ 3 h 15"/>
                  <a:gd name="T100" fmla="*/ 2 w 14"/>
                  <a:gd name="T101" fmla="*/ 3 h 15"/>
                  <a:gd name="T102" fmla="*/ 1 w 14"/>
                  <a:gd name="T103" fmla="*/ 4 h 15"/>
                  <a:gd name="T104" fmla="*/ 1 w 14"/>
                  <a:gd name="T105" fmla="*/ 4 h 15"/>
                  <a:gd name="T106" fmla="*/ 1 w 14"/>
                  <a:gd name="T107" fmla="*/ 4 h 15"/>
                  <a:gd name="T108" fmla="*/ 0 w 14"/>
                  <a:gd name="T109" fmla="*/ 5 h 15"/>
                  <a:gd name="T110" fmla="*/ 0 w 14"/>
                  <a:gd name="T111" fmla="*/ 5 h 15"/>
                  <a:gd name="T112" fmla="*/ 0 w 14"/>
                  <a:gd name="T113" fmla="*/ 6 h 15"/>
                  <a:gd name="T114" fmla="*/ 12 w 14"/>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7" y="2"/>
                      <a:pt x="7" y="2"/>
                      <a:pt x="7"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1" y="6"/>
                      <a:pt x="1" y="7"/>
                    </a:cubicBezTo>
                    <a:cubicBezTo>
                      <a:pt x="2" y="7"/>
                      <a:pt x="2" y="8"/>
                      <a:pt x="3" y="8"/>
                    </a:cubicBezTo>
                    <a:cubicBezTo>
                      <a:pt x="4" y="8"/>
                      <a:pt x="5" y="10"/>
                      <a:pt x="6" y="11"/>
                    </a:cubicBezTo>
                    <a:cubicBezTo>
                      <a:pt x="7" y="12"/>
                      <a:pt x="8" y="13"/>
                      <a:pt x="9" y="13"/>
                    </a:cubicBezTo>
                    <a:cubicBezTo>
                      <a:pt x="10" y="13"/>
                      <a:pt x="11" y="14"/>
                      <a:pt x="12" y="14"/>
                    </a:cubicBezTo>
                    <a:cubicBezTo>
                      <a:pt x="12" y="14"/>
                      <a:pt x="13" y="15"/>
                      <a:pt x="13" y="15"/>
                    </a:cubicBezTo>
                    <a:cubicBezTo>
                      <a:pt x="13" y="15"/>
                      <a:pt x="13" y="15"/>
                      <a:pt x="13" y="15"/>
                    </a:cubicBezTo>
                    <a:lnTo>
                      <a:pt x="1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0" name="Rectangle 368"/>
              <p:cNvSpPr>
                <a:spLocks noChangeArrowheads="1"/>
              </p:cNvSpPr>
              <p:nvPr/>
            </p:nvSpPr>
            <p:spPr bwMode="auto">
              <a:xfrm>
                <a:off x="2507" y="223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1" name="Freeform 369"/>
              <p:cNvSpPr/>
              <p:nvPr/>
            </p:nvSpPr>
            <p:spPr bwMode="auto">
              <a:xfrm>
                <a:off x="2507" y="2197"/>
                <a:ext cx="55" cy="60"/>
              </a:xfrm>
              <a:custGeom>
                <a:avLst/>
                <a:gdLst>
                  <a:gd name="T0" fmla="*/ 20 w 21"/>
                  <a:gd name="T1" fmla="*/ 19 h 23"/>
                  <a:gd name="T2" fmla="*/ 20 w 21"/>
                  <a:gd name="T3" fmla="*/ 18 h 23"/>
                  <a:gd name="T4" fmla="*/ 19 w 21"/>
                  <a:gd name="T5" fmla="*/ 16 h 23"/>
                  <a:gd name="T6" fmla="*/ 19 w 21"/>
                  <a:gd name="T7" fmla="*/ 15 h 23"/>
                  <a:gd name="T8" fmla="*/ 19 w 21"/>
                  <a:gd name="T9" fmla="*/ 13 h 23"/>
                  <a:gd name="T10" fmla="*/ 19 w 21"/>
                  <a:gd name="T11" fmla="*/ 13 h 23"/>
                  <a:gd name="T12" fmla="*/ 20 w 21"/>
                  <a:gd name="T13" fmla="*/ 12 h 23"/>
                  <a:gd name="T14" fmla="*/ 20 w 21"/>
                  <a:gd name="T15" fmla="*/ 10 h 23"/>
                  <a:gd name="T16" fmla="*/ 20 w 21"/>
                  <a:gd name="T17" fmla="*/ 10 h 23"/>
                  <a:gd name="T18" fmla="*/ 21 w 21"/>
                  <a:gd name="T19" fmla="*/ 9 h 23"/>
                  <a:gd name="T20" fmla="*/ 21 w 21"/>
                  <a:gd name="T21" fmla="*/ 7 h 23"/>
                  <a:gd name="T22" fmla="*/ 21 w 21"/>
                  <a:gd name="T23" fmla="*/ 6 h 23"/>
                  <a:gd name="T24" fmla="*/ 21 w 21"/>
                  <a:gd name="T25" fmla="*/ 5 h 23"/>
                  <a:gd name="T26" fmla="*/ 20 w 21"/>
                  <a:gd name="T27" fmla="*/ 4 h 23"/>
                  <a:gd name="T28" fmla="*/ 19 w 21"/>
                  <a:gd name="T29" fmla="*/ 4 h 23"/>
                  <a:gd name="T30" fmla="*/ 19 w 21"/>
                  <a:gd name="T31" fmla="*/ 3 h 23"/>
                  <a:gd name="T32" fmla="*/ 17 w 21"/>
                  <a:gd name="T33" fmla="*/ 3 h 23"/>
                  <a:gd name="T34" fmla="*/ 16 w 21"/>
                  <a:gd name="T35" fmla="*/ 3 h 23"/>
                  <a:gd name="T36" fmla="*/ 15 w 21"/>
                  <a:gd name="T37" fmla="*/ 4 h 23"/>
                  <a:gd name="T38" fmla="*/ 14 w 21"/>
                  <a:gd name="T39" fmla="*/ 4 h 23"/>
                  <a:gd name="T40" fmla="*/ 13 w 21"/>
                  <a:gd name="T41" fmla="*/ 3 h 23"/>
                  <a:gd name="T42" fmla="*/ 12 w 21"/>
                  <a:gd name="T43" fmla="*/ 3 h 23"/>
                  <a:gd name="T44" fmla="*/ 12 w 21"/>
                  <a:gd name="T45" fmla="*/ 2 h 23"/>
                  <a:gd name="T46" fmla="*/ 11 w 21"/>
                  <a:gd name="T47" fmla="*/ 2 h 23"/>
                  <a:gd name="T48" fmla="*/ 10 w 21"/>
                  <a:gd name="T49" fmla="*/ 1 h 23"/>
                  <a:gd name="T50" fmla="*/ 9 w 21"/>
                  <a:gd name="T51" fmla="*/ 2 h 23"/>
                  <a:gd name="T52" fmla="*/ 8 w 21"/>
                  <a:gd name="T53" fmla="*/ 2 h 23"/>
                  <a:gd name="T54" fmla="*/ 8 w 21"/>
                  <a:gd name="T55" fmla="*/ 1 h 23"/>
                  <a:gd name="T56" fmla="*/ 8 w 21"/>
                  <a:gd name="T57" fmla="*/ 0 h 23"/>
                  <a:gd name="T58" fmla="*/ 7 w 21"/>
                  <a:gd name="T59" fmla="*/ 0 h 23"/>
                  <a:gd name="T60" fmla="*/ 7 w 21"/>
                  <a:gd name="T61" fmla="*/ 1 h 23"/>
                  <a:gd name="T62" fmla="*/ 6 w 21"/>
                  <a:gd name="T63" fmla="*/ 2 h 23"/>
                  <a:gd name="T64" fmla="*/ 4 w 21"/>
                  <a:gd name="T65" fmla="*/ 2 h 23"/>
                  <a:gd name="T66" fmla="*/ 3 w 21"/>
                  <a:gd name="T67" fmla="*/ 1 h 23"/>
                  <a:gd name="T68" fmla="*/ 3 w 21"/>
                  <a:gd name="T69" fmla="*/ 2 h 23"/>
                  <a:gd name="T70" fmla="*/ 2 w 21"/>
                  <a:gd name="T71" fmla="*/ 2 h 23"/>
                  <a:gd name="T72" fmla="*/ 2 w 21"/>
                  <a:gd name="T73" fmla="*/ 3 h 23"/>
                  <a:gd name="T74" fmla="*/ 2 w 21"/>
                  <a:gd name="T75" fmla="*/ 4 h 23"/>
                  <a:gd name="T76" fmla="*/ 2 w 21"/>
                  <a:gd name="T77" fmla="*/ 5 h 23"/>
                  <a:gd name="T78" fmla="*/ 3 w 21"/>
                  <a:gd name="T79" fmla="*/ 6 h 23"/>
                  <a:gd name="T80" fmla="*/ 3 w 21"/>
                  <a:gd name="T81" fmla="*/ 7 h 23"/>
                  <a:gd name="T82" fmla="*/ 3 w 21"/>
                  <a:gd name="T83" fmla="*/ 8 h 23"/>
                  <a:gd name="T84" fmla="*/ 2 w 21"/>
                  <a:gd name="T85" fmla="*/ 8 h 23"/>
                  <a:gd name="T86" fmla="*/ 1 w 21"/>
                  <a:gd name="T87" fmla="*/ 9 h 23"/>
                  <a:gd name="T88" fmla="*/ 2 w 21"/>
                  <a:gd name="T89" fmla="*/ 9 h 23"/>
                  <a:gd name="T90" fmla="*/ 2 w 21"/>
                  <a:gd name="T91" fmla="*/ 10 h 23"/>
                  <a:gd name="T92" fmla="*/ 2 w 21"/>
                  <a:gd name="T93" fmla="*/ 10 h 23"/>
                  <a:gd name="T94" fmla="*/ 1 w 21"/>
                  <a:gd name="T95" fmla="*/ 11 h 23"/>
                  <a:gd name="T96" fmla="*/ 1 w 21"/>
                  <a:gd name="T97" fmla="*/ 12 h 23"/>
                  <a:gd name="T98" fmla="*/ 1 w 21"/>
                  <a:gd name="T99" fmla="*/ 14 h 23"/>
                  <a:gd name="T100" fmla="*/ 0 w 21"/>
                  <a:gd name="T101" fmla="*/ 15 h 23"/>
                  <a:gd name="T102" fmla="*/ 1 w 21"/>
                  <a:gd name="T103" fmla="*/ 15 h 23"/>
                  <a:gd name="T104" fmla="*/ 1 w 21"/>
                  <a:gd name="T105" fmla="*/ 15 h 23"/>
                  <a:gd name="T106" fmla="*/ 3 w 21"/>
                  <a:gd name="T107" fmla="*/ 16 h 23"/>
                  <a:gd name="T108" fmla="*/ 3 w 21"/>
                  <a:gd name="T109" fmla="*/ 17 h 23"/>
                  <a:gd name="T110" fmla="*/ 4 w 21"/>
                  <a:gd name="T111" fmla="*/ 17 h 23"/>
                  <a:gd name="T112" fmla="*/ 4 w 21"/>
                  <a:gd name="T113" fmla="*/ 18 h 23"/>
                  <a:gd name="T114" fmla="*/ 4 w 21"/>
                  <a:gd name="T115" fmla="*/ 19 h 23"/>
                  <a:gd name="T116" fmla="*/ 4 w 21"/>
                  <a:gd name="T117" fmla="*/ 20 h 23"/>
                  <a:gd name="T118" fmla="*/ 4 w 21"/>
                  <a:gd name="T119" fmla="*/ 21 h 23"/>
                  <a:gd name="T120" fmla="*/ 4 w 21"/>
                  <a:gd name="T121" fmla="*/ 22 h 23"/>
                  <a:gd name="T122" fmla="*/ 4 w 21"/>
                  <a:gd name="T123" fmla="*/ 23 h 23"/>
                  <a:gd name="T124" fmla="*/ 13 w 21"/>
                  <a:gd name="T125"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 h="23">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2"/>
                      <a:pt x="12" y="2"/>
                      <a:pt x="12" y="2"/>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5"/>
                      <a:pt x="1" y="15"/>
                      <a:pt x="1"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3"/>
                    </a:cubicBezTo>
                    <a:cubicBezTo>
                      <a:pt x="4" y="23"/>
                      <a:pt x="4" y="23"/>
                      <a:pt x="4" y="23"/>
                    </a:cubicBezTo>
                    <a:cubicBezTo>
                      <a:pt x="4" y="23"/>
                      <a:pt x="4" y="23"/>
                      <a:pt x="4" y="23"/>
                    </a:cubicBezTo>
                    <a:cubicBezTo>
                      <a:pt x="4" y="23"/>
                      <a:pt x="4" y="22"/>
                      <a:pt x="5" y="22"/>
                    </a:cubicBezTo>
                    <a:cubicBezTo>
                      <a:pt x="5" y="22"/>
                      <a:pt x="7" y="21"/>
                      <a:pt x="7" y="21"/>
                    </a:cubicBezTo>
                    <a:cubicBezTo>
                      <a:pt x="8" y="21"/>
                      <a:pt x="9" y="20"/>
                      <a:pt x="10" y="20"/>
                    </a:cubicBezTo>
                    <a:cubicBezTo>
                      <a:pt x="11" y="20"/>
                      <a:pt x="12"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4" y="20"/>
                      <a:pt x="15" y="20"/>
                      <a:pt x="16" y="20"/>
                    </a:cubicBezTo>
                    <a:cubicBezTo>
                      <a:pt x="16" y="19"/>
                      <a:pt x="13" y="20"/>
                      <a:pt x="13" y="20"/>
                    </a:cubicBezTo>
                    <a:cubicBezTo>
                      <a:pt x="14" y="20"/>
                      <a:pt x="15" y="19"/>
                      <a:pt x="15" y="19"/>
                    </a:cubicBezTo>
                    <a:cubicBezTo>
                      <a:pt x="16" y="19"/>
                      <a:pt x="17" y="19"/>
                      <a:pt x="17" y="20"/>
                    </a:cubicBezTo>
                    <a:cubicBezTo>
                      <a:pt x="17" y="19"/>
                      <a:pt x="16" y="19"/>
                      <a:pt x="16" y="19"/>
                    </a:cubicBezTo>
                    <a:cubicBezTo>
                      <a:pt x="16" y="20"/>
                      <a:pt x="17" y="20"/>
                      <a:pt x="17" y="20"/>
                    </a:cubicBezTo>
                    <a:cubicBezTo>
                      <a:pt x="17" y="20"/>
                      <a:pt x="18" y="20"/>
                      <a:pt x="19" y="20"/>
                    </a:cubicBezTo>
                    <a:cubicBezTo>
                      <a:pt x="19" y="20"/>
                      <a:pt x="19" y="20"/>
                      <a:pt x="19" y="20"/>
                    </a:cubicBezTo>
                    <a:cubicBezTo>
                      <a:pt x="19" y="19"/>
                      <a:pt x="19" y="19"/>
                      <a:pt x="19" y="19"/>
                    </a:cubicBezTo>
                    <a:cubicBezTo>
                      <a:pt x="19" y="19"/>
                      <a:pt x="19" y="20"/>
                      <a:pt x="19" y="20"/>
                    </a:cubicBezTo>
                    <a:cubicBezTo>
                      <a:pt x="19" y="20"/>
                      <a:pt x="19" y="20"/>
                      <a:pt x="19" y="20"/>
                    </a:cubicBezTo>
                    <a:lnTo>
                      <a:pt x="20"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2" name="Freeform 370"/>
              <p:cNvSpPr/>
              <p:nvPr/>
            </p:nvSpPr>
            <p:spPr bwMode="auto">
              <a:xfrm>
                <a:off x="3414" y="2013"/>
                <a:ext cx="86" cy="73"/>
              </a:xfrm>
              <a:custGeom>
                <a:avLst/>
                <a:gdLst>
                  <a:gd name="T0" fmla="*/ 2 w 33"/>
                  <a:gd name="T1" fmla="*/ 12 h 28"/>
                  <a:gd name="T2" fmla="*/ 4 w 33"/>
                  <a:gd name="T3" fmla="*/ 12 h 28"/>
                  <a:gd name="T4" fmla="*/ 5 w 33"/>
                  <a:gd name="T5" fmla="*/ 13 h 28"/>
                  <a:gd name="T6" fmla="*/ 6 w 33"/>
                  <a:gd name="T7" fmla="*/ 12 h 28"/>
                  <a:gd name="T8" fmla="*/ 6 w 33"/>
                  <a:gd name="T9" fmla="*/ 14 h 28"/>
                  <a:gd name="T10" fmla="*/ 7 w 33"/>
                  <a:gd name="T11" fmla="*/ 16 h 28"/>
                  <a:gd name="T12" fmla="*/ 11 w 33"/>
                  <a:gd name="T13" fmla="*/ 16 h 28"/>
                  <a:gd name="T14" fmla="*/ 15 w 33"/>
                  <a:gd name="T15" fmla="*/ 16 h 28"/>
                  <a:gd name="T16" fmla="*/ 16 w 33"/>
                  <a:gd name="T17" fmla="*/ 18 h 28"/>
                  <a:gd name="T18" fmla="*/ 15 w 33"/>
                  <a:gd name="T19" fmla="*/ 19 h 28"/>
                  <a:gd name="T20" fmla="*/ 13 w 33"/>
                  <a:gd name="T21" fmla="*/ 20 h 28"/>
                  <a:gd name="T22" fmla="*/ 12 w 33"/>
                  <a:gd name="T23" fmla="*/ 21 h 28"/>
                  <a:gd name="T24" fmla="*/ 11 w 33"/>
                  <a:gd name="T25" fmla="*/ 23 h 28"/>
                  <a:gd name="T26" fmla="*/ 12 w 33"/>
                  <a:gd name="T27" fmla="*/ 24 h 28"/>
                  <a:gd name="T28" fmla="*/ 13 w 33"/>
                  <a:gd name="T29" fmla="*/ 23 h 28"/>
                  <a:gd name="T30" fmla="*/ 14 w 33"/>
                  <a:gd name="T31" fmla="*/ 22 h 28"/>
                  <a:gd name="T32" fmla="*/ 15 w 33"/>
                  <a:gd name="T33" fmla="*/ 23 h 28"/>
                  <a:gd name="T34" fmla="*/ 16 w 33"/>
                  <a:gd name="T35" fmla="*/ 25 h 28"/>
                  <a:gd name="T36" fmla="*/ 16 w 33"/>
                  <a:gd name="T37" fmla="*/ 27 h 28"/>
                  <a:gd name="T38" fmla="*/ 17 w 33"/>
                  <a:gd name="T39" fmla="*/ 28 h 28"/>
                  <a:gd name="T40" fmla="*/ 18 w 33"/>
                  <a:gd name="T41" fmla="*/ 25 h 28"/>
                  <a:gd name="T42" fmla="*/ 19 w 33"/>
                  <a:gd name="T43" fmla="*/ 23 h 28"/>
                  <a:gd name="T44" fmla="*/ 19 w 33"/>
                  <a:gd name="T45" fmla="*/ 20 h 28"/>
                  <a:gd name="T46" fmla="*/ 22 w 33"/>
                  <a:gd name="T47" fmla="*/ 21 h 28"/>
                  <a:gd name="T48" fmla="*/ 22 w 33"/>
                  <a:gd name="T49" fmla="*/ 19 h 28"/>
                  <a:gd name="T50" fmla="*/ 23 w 33"/>
                  <a:gd name="T51" fmla="*/ 17 h 28"/>
                  <a:gd name="T52" fmla="*/ 24 w 33"/>
                  <a:gd name="T53" fmla="*/ 15 h 28"/>
                  <a:gd name="T54" fmla="*/ 25 w 33"/>
                  <a:gd name="T55" fmla="*/ 13 h 28"/>
                  <a:gd name="T56" fmla="*/ 25 w 33"/>
                  <a:gd name="T57" fmla="*/ 12 h 28"/>
                  <a:gd name="T58" fmla="*/ 26 w 33"/>
                  <a:gd name="T59" fmla="*/ 11 h 28"/>
                  <a:gd name="T60" fmla="*/ 27 w 33"/>
                  <a:gd name="T61" fmla="*/ 10 h 28"/>
                  <a:gd name="T62" fmla="*/ 28 w 33"/>
                  <a:gd name="T63" fmla="*/ 8 h 28"/>
                  <a:gd name="T64" fmla="*/ 31 w 33"/>
                  <a:gd name="T65" fmla="*/ 8 h 28"/>
                  <a:gd name="T66" fmla="*/ 32 w 33"/>
                  <a:gd name="T67" fmla="*/ 8 h 28"/>
                  <a:gd name="T68" fmla="*/ 32 w 33"/>
                  <a:gd name="T69" fmla="*/ 7 h 28"/>
                  <a:gd name="T70" fmla="*/ 33 w 33"/>
                  <a:gd name="T71" fmla="*/ 6 h 28"/>
                  <a:gd name="T72" fmla="*/ 32 w 33"/>
                  <a:gd name="T73" fmla="*/ 5 h 28"/>
                  <a:gd name="T74" fmla="*/ 30 w 33"/>
                  <a:gd name="T75" fmla="*/ 4 h 28"/>
                  <a:gd name="T76" fmla="*/ 30 w 33"/>
                  <a:gd name="T77" fmla="*/ 3 h 28"/>
                  <a:gd name="T78" fmla="*/ 29 w 33"/>
                  <a:gd name="T79" fmla="*/ 2 h 28"/>
                  <a:gd name="T80" fmla="*/ 29 w 33"/>
                  <a:gd name="T81" fmla="*/ 1 h 28"/>
                  <a:gd name="T82" fmla="*/ 27 w 33"/>
                  <a:gd name="T83" fmla="*/ 1 h 28"/>
                  <a:gd name="T84" fmla="*/ 25 w 33"/>
                  <a:gd name="T85" fmla="*/ 2 h 28"/>
                  <a:gd name="T86" fmla="*/ 23 w 33"/>
                  <a:gd name="T87" fmla="*/ 1 h 28"/>
                  <a:gd name="T88" fmla="*/ 22 w 33"/>
                  <a:gd name="T89" fmla="*/ 2 h 28"/>
                  <a:gd name="T90" fmla="*/ 20 w 33"/>
                  <a:gd name="T91" fmla="*/ 3 h 28"/>
                  <a:gd name="T92" fmla="*/ 19 w 33"/>
                  <a:gd name="T93" fmla="*/ 4 h 28"/>
                  <a:gd name="T94" fmla="*/ 17 w 33"/>
                  <a:gd name="T95" fmla="*/ 5 h 28"/>
                  <a:gd name="T96" fmla="*/ 16 w 33"/>
                  <a:gd name="T97" fmla="*/ 6 h 28"/>
                  <a:gd name="T98" fmla="*/ 15 w 33"/>
                  <a:gd name="T99" fmla="*/ 6 h 28"/>
                  <a:gd name="T100" fmla="*/ 13 w 33"/>
                  <a:gd name="T101" fmla="*/ 7 h 28"/>
                  <a:gd name="T102" fmla="*/ 15 w 33"/>
                  <a:gd name="T103" fmla="*/ 8 h 28"/>
                  <a:gd name="T104" fmla="*/ 14 w 33"/>
                  <a:gd name="T105" fmla="*/ 10 h 28"/>
                  <a:gd name="T106" fmla="*/ 11 w 33"/>
                  <a:gd name="T107" fmla="*/ 10 h 28"/>
                  <a:gd name="T108" fmla="*/ 8 w 33"/>
                  <a:gd name="T109" fmla="*/ 10 h 28"/>
                  <a:gd name="T110" fmla="*/ 5 w 33"/>
                  <a:gd name="T111" fmla="*/ 10 h 28"/>
                  <a:gd name="T112" fmla="*/ 3 w 33"/>
                  <a:gd name="T113" fmla="*/ 10 h 28"/>
                  <a:gd name="T114" fmla="*/ 3 w 33"/>
                  <a:gd name="T115" fmla="*/ 8 h 28"/>
                  <a:gd name="T116" fmla="*/ 3 w 33"/>
                  <a:gd name="T117" fmla="*/ 6 h 28"/>
                  <a:gd name="T118" fmla="*/ 1 w 33"/>
                  <a:gd name="T119" fmla="*/ 6 h 28"/>
                  <a:gd name="T120" fmla="*/ 0 w 33"/>
                  <a:gd name="T121" fmla="*/ 7 h 28"/>
                  <a:gd name="T122" fmla="*/ 0 w 33"/>
                  <a:gd name="T12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8">
                    <a:moveTo>
                      <a:pt x="1" y="11"/>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1"/>
                      <a:pt x="14" y="21"/>
                      <a:pt x="14" y="21"/>
                    </a:cubicBezTo>
                    <a:cubicBezTo>
                      <a:pt x="14" y="21"/>
                      <a:pt x="14" y="21"/>
                      <a:pt x="14"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3" y="24"/>
                      <a:pt x="13" y="24"/>
                      <a:pt x="13" y="24"/>
                    </a:cubicBezTo>
                    <a:cubicBezTo>
                      <a:pt x="13" y="25"/>
                      <a:pt x="13" y="25"/>
                      <a:pt x="13" y="25"/>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3" y="22"/>
                      <a:pt x="13" y="22"/>
                      <a:pt x="13" y="22"/>
                    </a:cubicBezTo>
                    <a:cubicBezTo>
                      <a:pt x="13" y="22"/>
                      <a:pt x="13" y="22"/>
                      <a:pt x="13"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4"/>
                      <a:pt x="16" y="24"/>
                      <a:pt x="16" y="24"/>
                    </a:cubicBezTo>
                    <a:cubicBezTo>
                      <a:pt x="16" y="24"/>
                      <a:pt x="16" y="24"/>
                      <a:pt x="16"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5" y="10"/>
                      <a:pt x="25"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5"/>
                      <a:pt x="32" y="5"/>
                    </a:cubicBezTo>
                    <a:cubicBezTo>
                      <a:pt x="32" y="5"/>
                      <a:pt x="32" y="5"/>
                      <a:pt x="32" y="5"/>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3"/>
                      <a:pt x="31"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8" y="0"/>
                      <a:pt x="28" y="0"/>
                      <a:pt x="28" y="0"/>
                    </a:cubicBezTo>
                    <a:cubicBezTo>
                      <a:pt x="28" y="0"/>
                      <a:pt x="28" y="0"/>
                      <a:pt x="28" y="0"/>
                    </a:cubicBezTo>
                    <a:cubicBezTo>
                      <a:pt x="28" y="0"/>
                      <a:pt x="28" y="0"/>
                      <a:pt x="28" y="0"/>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3" y="1"/>
                      <a:pt x="23" y="1"/>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9"/>
                      <a:pt x="15" y="9"/>
                      <a:pt x="15"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10"/>
                      <a:pt x="15" y="10"/>
                      <a:pt x="15" y="10"/>
                    </a:cubicBezTo>
                    <a:cubicBezTo>
                      <a:pt x="15" y="10"/>
                      <a:pt x="15"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1" y="6"/>
                      <a:pt x="1" y="6"/>
                      <a:pt x="1" y="6"/>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1"/>
                      <a:pt x="1"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3" name="Freeform 371"/>
              <p:cNvSpPr/>
              <p:nvPr/>
            </p:nvSpPr>
            <p:spPr bwMode="auto">
              <a:xfrm>
                <a:off x="3279" y="196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4" name="Rectangle 372"/>
              <p:cNvSpPr>
                <a:spLocks noChangeArrowheads="1"/>
              </p:cNvSpPr>
              <p:nvPr/>
            </p:nvSpPr>
            <p:spPr bwMode="auto">
              <a:xfrm>
                <a:off x="3222" y="199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5" name="Freeform 373"/>
              <p:cNvSpPr/>
              <p:nvPr/>
            </p:nvSpPr>
            <p:spPr bwMode="auto">
              <a:xfrm>
                <a:off x="3159" y="1934"/>
                <a:ext cx="155" cy="137"/>
              </a:xfrm>
              <a:custGeom>
                <a:avLst/>
                <a:gdLst>
                  <a:gd name="T0" fmla="*/ 29 w 59"/>
                  <a:gd name="T1" fmla="*/ 50 h 52"/>
                  <a:gd name="T2" fmla="*/ 33 w 59"/>
                  <a:gd name="T3" fmla="*/ 50 h 52"/>
                  <a:gd name="T4" fmla="*/ 35 w 59"/>
                  <a:gd name="T5" fmla="*/ 50 h 52"/>
                  <a:gd name="T6" fmla="*/ 35 w 59"/>
                  <a:gd name="T7" fmla="*/ 47 h 52"/>
                  <a:gd name="T8" fmla="*/ 33 w 59"/>
                  <a:gd name="T9" fmla="*/ 44 h 52"/>
                  <a:gd name="T10" fmla="*/ 32 w 59"/>
                  <a:gd name="T11" fmla="*/ 41 h 52"/>
                  <a:gd name="T12" fmla="*/ 31 w 59"/>
                  <a:gd name="T13" fmla="*/ 39 h 52"/>
                  <a:gd name="T14" fmla="*/ 32 w 59"/>
                  <a:gd name="T15" fmla="*/ 37 h 52"/>
                  <a:gd name="T16" fmla="*/ 35 w 59"/>
                  <a:gd name="T17" fmla="*/ 36 h 52"/>
                  <a:gd name="T18" fmla="*/ 37 w 59"/>
                  <a:gd name="T19" fmla="*/ 36 h 52"/>
                  <a:gd name="T20" fmla="*/ 40 w 59"/>
                  <a:gd name="T21" fmla="*/ 34 h 52"/>
                  <a:gd name="T22" fmla="*/ 42 w 59"/>
                  <a:gd name="T23" fmla="*/ 32 h 52"/>
                  <a:gd name="T24" fmla="*/ 44 w 59"/>
                  <a:gd name="T25" fmla="*/ 29 h 52"/>
                  <a:gd name="T26" fmla="*/ 46 w 59"/>
                  <a:gd name="T27" fmla="*/ 27 h 52"/>
                  <a:gd name="T28" fmla="*/ 47 w 59"/>
                  <a:gd name="T29" fmla="*/ 25 h 52"/>
                  <a:gd name="T30" fmla="*/ 48 w 59"/>
                  <a:gd name="T31" fmla="*/ 23 h 52"/>
                  <a:gd name="T32" fmla="*/ 49 w 59"/>
                  <a:gd name="T33" fmla="*/ 20 h 52"/>
                  <a:gd name="T34" fmla="*/ 51 w 59"/>
                  <a:gd name="T35" fmla="*/ 19 h 52"/>
                  <a:gd name="T36" fmla="*/ 50 w 59"/>
                  <a:gd name="T37" fmla="*/ 18 h 52"/>
                  <a:gd name="T38" fmla="*/ 48 w 59"/>
                  <a:gd name="T39" fmla="*/ 16 h 52"/>
                  <a:gd name="T40" fmla="*/ 47 w 59"/>
                  <a:gd name="T41" fmla="*/ 14 h 52"/>
                  <a:gd name="T42" fmla="*/ 47 w 59"/>
                  <a:gd name="T43" fmla="*/ 12 h 52"/>
                  <a:gd name="T44" fmla="*/ 46 w 59"/>
                  <a:gd name="T45" fmla="*/ 11 h 52"/>
                  <a:gd name="T46" fmla="*/ 47 w 59"/>
                  <a:gd name="T47" fmla="*/ 9 h 52"/>
                  <a:gd name="T48" fmla="*/ 51 w 59"/>
                  <a:gd name="T49" fmla="*/ 9 h 52"/>
                  <a:gd name="T50" fmla="*/ 55 w 59"/>
                  <a:gd name="T51" fmla="*/ 9 h 52"/>
                  <a:gd name="T52" fmla="*/ 57 w 59"/>
                  <a:gd name="T53" fmla="*/ 8 h 52"/>
                  <a:gd name="T54" fmla="*/ 57 w 59"/>
                  <a:gd name="T55" fmla="*/ 6 h 52"/>
                  <a:gd name="T56" fmla="*/ 55 w 59"/>
                  <a:gd name="T57" fmla="*/ 5 h 52"/>
                  <a:gd name="T58" fmla="*/ 54 w 59"/>
                  <a:gd name="T59" fmla="*/ 3 h 52"/>
                  <a:gd name="T60" fmla="*/ 52 w 59"/>
                  <a:gd name="T61" fmla="*/ 1 h 52"/>
                  <a:gd name="T62" fmla="*/ 50 w 59"/>
                  <a:gd name="T63" fmla="*/ 0 h 52"/>
                  <a:gd name="T64" fmla="*/ 48 w 59"/>
                  <a:gd name="T65" fmla="*/ 0 h 52"/>
                  <a:gd name="T66" fmla="*/ 45 w 59"/>
                  <a:gd name="T67" fmla="*/ 0 h 52"/>
                  <a:gd name="T68" fmla="*/ 41 w 59"/>
                  <a:gd name="T69" fmla="*/ 1 h 52"/>
                  <a:gd name="T70" fmla="*/ 39 w 59"/>
                  <a:gd name="T71" fmla="*/ 2 h 52"/>
                  <a:gd name="T72" fmla="*/ 37 w 59"/>
                  <a:gd name="T73" fmla="*/ 3 h 52"/>
                  <a:gd name="T74" fmla="*/ 38 w 59"/>
                  <a:gd name="T75" fmla="*/ 6 h 52"/>
                  <a:gd name="T76" fmla="*/ 38 w 59"/>
                  <a:gd name="T77" fmla="*/ 8 h 52"/>
                  <a:gd name="T78" fmla="*/ 36 w 59"/>
                  <a:gd name="T79" fmla="*/ 10 h 52"/>
                  <a:gd name="T80" fmla="*/ 36 w 59"/>
                  <a:gd name="T81" fmla="*/ 12 h 52"/>
                  <a:gd name="T82" fmla="*/ 32 w 59"/>
                  <a:gd name="T83" fmla="*/ 12 h 52"/>
                  <a:gd name="T84" fmla="*/ 33 w 59"/>
                  <a:gd name="T85" fmla="*/ 14 h 52"/>
                  <a:gd name="T86" fmla="*/ 32 w 59"/>
                  <a:gd name="T87" fmla="*/ 16 h 52"/>
                  <a:gd name="T88" fmla="*/ 31 w 59"/>
                  <a:gd name="T89" fmla="*/ 17 h 52"/>
                  <a:gd name="T90" fmla="*/ 30 w 59"/>
                  <a:gd name="T91" fmla="*/ 19 h 52"/>
                  <a:gd name="T92" fmla="*/ 29 w 59"/>
                  <a:gd name="T93" fmla="*/ 21 h 52"/>
                  <a:gd name="T94" fmla="*/ 27 w 59"/>
                  <a:gd name="T95" fmla="*/ 21 h 52"/>
                  <a:gd name="T96" fmla="*/ 25 w 59"/>
                  <a:gd name="T97" fmla="*/ 22 h 52"/>
                  <a:gd name="T98" fmla="*/ 23 w 59"/>
                  <a:gd name="T99" fmla="*/ 23 h 52"/>
                  <a:gd name="T100" fmla="*/ 21 w 59"/>
                  <a:gd name="T101" fmla="*/ 24 h 52"/>
                  <a:gd name="T102" fmla="*/ 19 w 59"/>
                  <a:gd name="T103" fmla="*/ 26 h 52"/>
                  <a:gd name="T104" fmla="*/ 18 w 59"/>
                  <a:gd name="T105" fmla="*/ 29 h 52"/>
                  <a:gd name="T106" fmla="*/ 12 w 59"/>
                  <a:gd name="T107" fmla="*/ 30 h 52"/>
                  <a:gd name="T108" fmla="*/ 6 w 59"/>
                  <a:gd name="T109" fmla="*/ 30 h 52"/>
                  <a:gd name="T110" fmla="*/ 1 w 59"/>
                  <a:gd name="T111" fmla="*/ 30 h 52"/>
                  <a:gd name="T112" fmla="*/ 3 w 59"/>
                  <a:gd name="T113" fmla="*/ 32 h 52"/>
                  <a:gd name="T114" fmla="*/ 6 w 59"/>
                  <a:gd name="T115" fmla="*/ 34 h 52"/>
                  <a:gd name="T116" fmla="*/ 7 w 59"/>
                  <a:gd name="T117" fmla="*/ 38 h 52"/>
                  <a:gd name="T118" fmla="*/ 8 w 59"/>
                  <a:gd name="T119" fmla="*/ 41 h 52"/>
                  <a:gd name="T120" fmla="*/ 5 w 59"/>
                  <a:gd name="T121" fmla="*/ 42 h 52"/>
                  <a:gd name="T122" fmla="*/ 3 w 59"/>
                  <a:gd name="T123" fmla="*/ 45 h 52"/>
                  <a:gd name="T124" fmla="*/ 21 w 59"/>
                  <a:gd name="T125"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52">
                    <a:moveTo>
                      <a:pt x="26" y="52"/>
                    </a:moveTo>
                    <a:cubicBezTo>
                      <a:pt x="26" y="52"/>
                      <a:pt x="26" y="52"/>
                      <a:pt x="26" y="52"/>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6" y="51"/>
                      <a:pt x="26" y="51"/>
                      <a:pt x="26" y="51"/>
                    </a:cubicBezTo>
                    <a:cubicBezTo>
                      <a:pt x="28" y="51"/>
                      <a:pt x="28" y="51"/>
                      <a:pt x="28" y="51"/>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49"/>
                      <a:pt x="33" y="49"/>
                      <a:pt x="33" y="49"/>
                    </a:cubicBezTo>
                    <a:cubicBezTo>
                      <a:pt x="33" y="49"/>
                      <a:pt x="33" y="49"/>
                      <a:pt x="33" y="49"/>
                    </a:cubicBezTo>
                    <a:cubicBezTo>
                      <a:pt x="33" y="49"/>
                      <a:pt x="33" y="49"/>
                      <a:pt x="33" y="49"/>
                    </a:cubicBezTo>
                    <a:cubicBezTo>
                      <a:pt x="33" y="49"/>
                      <a:pt x="33" y="49"/>
                      <a:pt x="33"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5" y="49"/>
                      <a:pt x="35" y="49"/>
                      <a:pt x="35" y="49"/>
                    </a:cubicBezTo>
                    <a:cubicBezTo>
                      <a:pt x="35" y="49"/>
                      <a:pt x="35" y="49"/>
                      <a:pt x="35" y="49"/>
                    </a:cubicBezTo>
                    <a:cubicBezTo>
                      <a:pt x="35" y="49"/>
                      <a:pt x="35" y="49"/>
                      <a:pt x="35" y="49"/>
                    </a:cubicBezTo>
                    <a:cubicBezTo>
                      <a:pt x="35" y="49"/>
                      <a:pt x="35" y="49"/>
                      <a:pt x="35" y="49"/>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50"/>
                      <a:pt x="35" y="50"/>
                      <a:pt x="35" y="50"/>
                    </a:cubicBezTo>
                    <a:cubicBezTo>
                      <a:pt x="35"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7"/>
                      <a:pt x="36" y="47"/>
                      <a:pt x="36" y="47"/>
                    </a:cubicBezTo>
                    <a:cubicBezTo>
                      <a:pt x="36" y="47"/>
                      <a:pt x="36" y="47"/>
                      <a:pt x="36" y="47"/>
                    </a:cubicBezTo>
                    <a:cubicBezTo>
                      <a:pt x="35" y="47"/>
                      <a:pt x="35" y="47"/>
                      <a:pt x="35" y="47"/>
                    </a:cubicBezTo>
                    <a:cubicBezTo>
                      <a:pt x="35" y="47"/>
                      <a:pt x="35" y="47"/>
                      <a:pt x="35" y="47"/>
                    </a:cubicBezTo>
                    <a:cubicBezTo>
                      <a:pt x="35" y="47"/>
                      <a:pt x="35" y="47"/>
                      <a:pt x="35" y="47"/>
                    </a:cubicBezTo>
                    <a:cubicBezTo>
                      <a:pt x="35" y="47"/>
                      <a:pt x="35" y="47"/>
                      <a:pt x="35" y="47"/>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6"/>
                      <a:pt x="35" y="46"/>
                      <a:pt x="35" y="46"/>
                    </a:cubicBezTo>
                    <a:cubicBezTo>
                      <a:pt x="35" y="45"/>
                      <a:pt x="35" y="45"/>
                      <a:pt x="35"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3"/>
                      <a:pt x="33" y="43"/>
                      <a:pt x="33" y="43"/>
                    </a:cubicBezTo>
                    <a:cubicBezTo>
                      <a:pt x="32" y="43"/>
                      <a:pt x="32" y="43"/>
                      <a:pt x="32" y="43"/>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1" y="41"/>
                      <a:pt x="31" y="41"/>
                      <a:pt x="31" y="41"/>
                    </a:cubicBezTo>
                    <a:cubicBezTo>
                      <a:pt x="30" y="41"/>
                      <a:pt x="30" y="41"/>
                      <a:pt x="30" y="41"/>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39"/>
                      <a:pt x="30" y="39"/>
                      <a:pt x="30" y="39"/>
                    </a:cubicBezTo>
                    <a:cubicBezTo>
                      <a:pt x="30" y="39"/>
                      <a:pt x="30" y="39"/>
                      <a:pt x="30"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2" y="38"/>
                      <a:pt x="32" y="38"/>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5" y="35"/>
                      <a:pt x="35" y="35"/>
                      <a:pt x="35" y="35"/>
                    </a:cubicBezTo>
                    <a:cubicBezTo>
                      <a:pt x="35" y="35"/>
                      <a:pt x="35" y="35"/>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ubicBezTo>
                      <a:pt x="35" y="37"/>
                      <a:pt x="35" y="37"/>
                      <a:pt x="35"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39" y="35"/>
                      <a:pt x="39" y="35"/>
                      <a:pt x="39" y="35"/>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4"/>
                      <a:pt x="40" y="34"/>
                      <a:pt x="40" y="34"/>
                    </a:cubicBezTo>
                    <a:cubicBezTo>
                      <a:pt x="40" y="33"/>
                      <a:pt x="40" y="33"/>
                      <a:pt x="40" y="33"/>
                    </a:cubicBezTo>
                    <a:cubicBezTo>
                      <a:pt x="40" y="33"/>
                      <a:pt x="40" y="33"/>
                      <a:pt x="40" y="33"/>
                    </a:cubicBezTo>
                    <a:cubicBezTo>
                      <a:pt x="40" y="33"/>
                      <a:pt x="40" y="33"/>
                      <a:pt x="40" y="33"/>
                    </a:cubicBezTo>
                    <a:cubicBezTo>
                      <a:pt x="40" y="33"/>
                      <a:pt x="40" y="33"/>
                      <a:pt x="40" y="33"/>
                    </a:cubicBezTo>
                    <a:cubicBezTo>
                      <a:pt x="41" y="33"/>
                      <a:pt x="41" y="33"/>
                      <a:pt x="41" y="33"/>
                    </a:cubicBezTo>
                    <a:cubicBezTo>
                      <a:pt x="41" y="33"/>
                      <a:pt x="41" y="33"/>
                      <a:pt x="41" y="33"/>
                    </a:cubicBezTo>
                    <a:cubicBezTo>
                      <a:pt x="41" y="33"/>
                      <a:pt x="41" y="33"/>
                      <a:pt x="41" y="33"/>
                    </a:cubicBezTo>
                    <a:cubicBezTo>
                      <a:pt x="41" y="33"/>
                      <a:pt x="41" y="33"/>
                      <a:pt x="41" y="33"/>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1" y="32"/>
                      <a:pt x="41" y="32"/>
                      <a:pt x="41"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2" y="32"/>
                      <a:pt x="42" y="32"/>
                      <a:pt x="42"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0"/>
                      <a:pt x="43" y="30"/>
                      <a:pt x="43" y="30"/>
                    </a:cubicBezTo>
                    <a:cubicBezTo>
                      <a:pt x="43" y="30"/>
                      <a:pt x="43" y="30"/>
                      <a:pt x="43" y="30"/>
                    </a:cubicBezTo>
                    <a:cubicBezTo>
                      <a:pt x="43" y="30"/>
                      <a:pt x="43" y="30"/>
                      <a:pt x="43" y="30"/>
                    </a:cubicBezTo>
                    <a:cubicBezTo>
                      <a:pt x="44" y="30"/>
                      <a:pt x="44" y="30"/>
                      <a:pt x="44" y="30"/>
                    </a:cubicBezTo>
                    <a:cubicBezTo>
                      <a:pt x="44" y="30"/>
                      <a:pt x="44" y="30"/>
                      <a:pt x="44" y="30"/>
                    </a:cubicBezTo>
                    <a:cubicBezTo>
                      <a:pt x="44" y="30"/>
                      <a:pt x="44" y="30"/>
                      <a:pt x="44" y="30"/>
                    </a:cubicBezTo>
                    <a:cubicBezTo>
                      <a:pt x="44" y="30"/>
                      <a:pt x="44" y="30"/>
                      <a:pt x="44" y="30"/>
                    </a:cubicBezTo>
                    <a:cubicBezTo>
                      <a:pt x="44" y="30"/>
                      <a:pt x="44" y="30"/>
                      <a:pt x="44"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5" y="27"/>
                    </a:cubicBezTo>
                    <a:cubicBezTo>
                      <a:pt x="45" y="27"/>
                      <a:pt x="45" y="27"/>
                      <a:pt x="45"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7"/>
                      <a:pt x="46" y="27"/>
                      <a:pt x="46" y="27"/>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7" y="26"/>
                      <a:pt x="47" y="26"/>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8" y="25"/>
                      <a:pt x="48" y="25"/>
                      <a:pt x="48" y="25"/>
                    </a:cubicBezTo>
                    <a:cubicBezTo>
                      <a:pt x="48" y="25"/>
                      <a:pt x="48" y="25"/>
                      <a:pt x="48" y="25"/>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4"/>
                    </a:cubicBezTo>
                    <a:cubicBezTo>
                      <a:pt x="48" y="24"/>
                      <a:pt x="48" y="24"/>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3"/>
                      <a:pt x="48" y="23"/>
                      <a:pt x="48" y="23"/>
                    </a:cubicBezTo>
                    <a:cubicBezTo>
                      <a:pt x="48" y="22"/>
                      <a:pt x="48" y="22"/>
                      <a:pt x="48" y="22"/>
                    </a:cubicBezTo>
                    <a:cubicBezTo>
                      <a:pt x="48" y="22"/>
                      <a:pt x="48" y="22"/>
                      <a:pt x="48" y="22"/>
                    </a:cubicBezTo>
                    <a:cubicBezTo>
                      <a:pt x="48" y="22"/>
                      <a:pt x="48" y="22"/>
                      <a:pt x="48" y="22"/>
                    </a:cubicBezTo>
                    <a:cubicBezTo>
                      <a:pt x="49" y="22"/>
                      <a:pt x="49" y="22"/>
                      <a:pt x="49" y="22"/>
                    </a:cubicBezTo>
                    <a:cubicBezTo>
                      <a:pt x="49" y="22"/>
                      <a:pt x="49" y="22"/>
                      <a:pt x="49" y="22"/>
                    </a:cubicBezTo>
                    <a:cubicBezTo>
                      <a:pt x="49" y="22"/>
                      <a:pt x="49" y="22"/>
                      <a:pt x="49" y="22"/>
                    </a:cubicBezTo>
                    <a:cubicBezTo>
                      <a:pt x="49" y="22"/>
                      <a:pt x="49" y="22"/>
                      <a:pt x="49" y="22"/>
                    </a:cubicBezTo>
                    <a:cubicBezTo>
                      <a:pt x="48" y="22"/>
                      <a:pt x="48" y="22"/>
                      <a:pt x="48" y="22"/>
                    </a:cubicBezTo>
                    <a:cubicBezTo>
                      <a:pt x="49" y="22"/>
                      <a:pt x="49" y="22"/>
                      <a:pt x="49" y="22"/>
                    </a:cubicBezTo>
                    <a:cubicBezTo>
                      <a:pt x="49" y="22"/>
                      <a:pt x="49" y="22"/>
                      <a:pt x="49" y="22"/>
                    </a:cubicBezTo>
                    <a:cubicBezTo>
                      <a:pt x="49" y="22"/>
                      <a:pt x="49" y="22"/>
                      <a:pt x="49" y="22"/>
                    </a:cubicBezTo>
                    <a:cubicBezTo>
                      <a:pt x="48"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0" y="19"/>
                      <a:pt x="50" y="19"/>
                      <a:pt x="50" y="19"/>
                    </a:cubicBezTo>
                    <a:cubicBezTo>
                      <a:pt x="50" y="20"/>
                      <a:pt x="50" y="20"/>
                      <a:pt x="50" y="20"/>
                    </a:cubicBezTo>
                    <a:cubicBezTo>
                      <a:pt x="50" y="20"/>
                      <a:pt x="50" y="20"/>
                      <a:pt x="50" y="20"/>
                    </a:cubicBezTo>
                    <a:cubicBezTo>
                      <a:pt x="50" y="20"/>
                      <a:pt x="50" y="20"/>
                      <a:pt x="50" y="20"/>
                    </a:cubicBezTo>
                    <a:cubicBezTo>
                      <a:pt x="50" y="20"/>
                      <a:pt x="50" y="20"/>
                      <a:pt x="50" y="20"/>
                    </a:cubicBezTo>
                    <a:cubicBezTo>
                      <a:pt x="50" y="19"/>
                      <a:pt x="50" y="19"/>
                      <a:pt x="50"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8"/>
                      <a:pt x="51" y="18"/>
                      <a:pt x="51" y="18"/>
                    </a:cubicBezTo>
                    <a:cubicBezTo>
                      <a:pt x="51" y="18"/>
                      <a:pt x="51" y="18"/>
                      <a:pt x="51" y="18"/>
                    </a:cubicBezTo>
                    <a:cubicBezTo>
                      <a:pt x="51" y="18"/>
                      <a:pt x="51" y="18"/>
                      <a:pt x="51"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9" y="9"/>
                      <a:pt x="49" y="9"/>
                      <a:pt x="49" y="9"/>
                    </a:cubicBezTo>
                    <a:cubicBezTo>
                      <a:pt x="49" y="9"/>
                      <a:pt x="49" y="9"/>
                      <a:pt x="49" y="9"/>
                    </a:cubicBezTo>
                    <a:cubicBezTo>
                      <a:pt x="49" y="9"/>
                      <a:pt x="49" y="9"/>
                      <a:pt x="49" y="9"/>
                    </a:cubicBezTo>
                    <a:cubicBezTo>
                      <a:pt x="49" y="9"/>
                      <a:pt x="49" y="9"/>
                      <a:pt x="49"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10"/>
                      <a:pt x="51" y="10"/>
                      <a:pt x="51"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2" y="10"/>
                      <a:pt x="52" y="10"/>
                      <a:pt x="52"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9"/>
                      <a:pt x="53" y="9"/>
                      <a:pt x="53"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5" y="9"/>
                      <a:pt x="54"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8"/>
                      <a:pt x="56" y="8"/>
                      <a:pt x="56" y="8"/>
                    </a:cubicBezTo>
                    <a:cubicBezTo>
                      <a:pt x="56" y="8"/>
                      <a:pt x="56" y="8"/>
                      <a:pt x="56" y="8"/>
                    </a:cubicBezTo>
                    <a:cubicBezTo>
                      <a:pt x="56" y="8"/>
                      <a:pt x="56" y="8"/>
                      <a:pt x="56" y="8"/>
                    </a:cubicBezTo>
                    <a:cubicBezTo>
                      <a:pt x="56" y="8"/>
                      <a:pt x="56" y="8"/>
                      <a:pt x="56"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7" y="7"/>
                      <a:pt x="58" y="7"/>
                      <a:pt x="58" y="7"/>
                    </a:cubicBezTo>
                    <a:cubicBezTo>
                      <a:pt x="58" y="7"/>
                      <a:pt x="58" y="7"/>
                      <a:pt x="58" y="7"/>
                    </a:cubicBezTo>
                    <a:cubicBezTo>
                      <a:pt x="58" y="7"/>
                      <a:pt x="59" y="6"/>
                      <a:pt x="59" y="6"/>
                    </a:cubicBezTo>
                    <a:cubicBezTo>
                      <a:pt x="59" y="6"/>
                      <a:pt x="59" y="6"/>
                      <a:pt x="59" y="6"/>
                    </a:cubicBezTo>
                    <a:cubicBezTo>
                      <a:pt x="59" y="6"/>
                      <a:pt x="59" y="6"/>
                      <a:pt x="59"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8" y="6"/>
                      <a:pt x="58" y="6"/>
                      <a:pt x="58"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6"/>
                      <a:pt x="57" y="6"/>
                      <a:pt x="57" y="6"/>
                    </a:cubicBezTo>
                    <a:cubicBezTo>
                      <a:pt x="57" y="5"/>
                      <a:pt x="57" y="5"/>
                      <a:pt x="57" y="5"/>
                    </a:cubicBezTo>
                    <a:cubicBezTo>
                      <a:pt x="57" y="5"/>
                      <a:pt x="57" y="5"/>
                      <a:pt x="57" y="5"/>
                    </a:cubicBezTo>
                    <a:cubicBezTo>
                      <a:pt x="57" y="5"/>
                      <a:pt x="57" y="5"/>
                      <a:pt x="57" y="5"/>
                    </a:cubicBezTo>
                    <a:cubicBezTo>
                      <a:pt x="57" y="6"/>
                      <a:pt x="57" y="6"/>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6" y="5"/>
                      <a:pt x="56" y="5"/>
                      <a:pt x="56"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4" y="5"/>
                      <a:pt x="54" y="5"/>
                      <a:pt x="54" y="5"/>
                    </a:cubicBezTo>
                    <a:cubicBezTo>
                      <a:pt x="54" y="5"/>
                      <a:pt x="54" y="5"/>
                      <a:pt x="54" y="5"/>
                    </a:cubicBezTo>
                    <a:cubicBezTo>
                      <a:pt x="54" y="5"/>
                      <a:pt x="54" y="5"/>
                      <a:pt x="54" y="5"/>
                    </a:cubicBezTo>
                    <a:cubicBezTo>
                      <a:pt x="54" y="5"/>
                      <a:pt x="54" y="5"/>
                      <a:pt x="54" y="5"/>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4" y="4"/>
                      <a:pt x="54" y="4"/>
                      <a:pt x="54" y="4"/>
                    </a:cubicBezTo>
                    <a:cubicBezTo>
                      <a:pt x="53" y="4"/>
                      <a:pt x="53" y="4"/>
                      <a:pt x="53" y="4"/>
                    </a:cubicBezTo>
                    <a:cubicBezTo>
                      <a:pt x="53" y="4"/>
                      <a:pt x="53" y="4"/>
                      <a:pt x="53" y="4"/>
                    </a:cubicBezTo>
                    <a:cubicBezTo>
                      <a:pt x="53" y="3"/>
                      <a:pt x="53" y="3"/>
                      <a:pt x="53" y="3"/>
                    </a:cubicBezTo>
                    <a:cubicBezTo>
                      <a:pt x="53" y="3"/>
                      <a:pt x="53" y="3"/>
                      <a:pt x="53"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4" y="3"/>
                      <a:pt x="54" y="3"/>
                      <a:pt x="54" y="3"/>
                    </a:cubicBezTo>
                    <a:cubicBezTo>
                      <a:pt x="53" y="2"/>
                      <a:pt x="53" y="2"/>
                      <a:pt x="54" y="2"/>
                    </a:cubicBezTo>
                    <a:cubicBezTo>
                      <a:pt x="54" y="2"/>
                      <a:pt x="54" y="2"/>
                      <a:pt x="54" y="2"/>
                    </a:cubicBezTo>
                    <a:cubicBezTo>
                      <a:pt x="54" y="2"/>
                      <a:pt x="54" y="2"/>
                      <a:pt x="54" y="2"/>
                    </a:cubicBezTo>
                    <a:cubicBezTo>
                      <a:pt x="54" y="2"/>
                      <a:pt x="54" y="2"/>
                      <a:pt x="54" y="2"/>
                    </a:cubicBezTo>
                    <a:cubicBezTo>
                      <a:pt x="54" y="2"/>
                      <a:pt x="54" y="2"/>
                      <a:pt x="54" y="2"/>
                    </a:cubicBezTo>
                    <a:cubicBezTo>
                      <a:pt x="54" y="2"/>
                      <a:pt x="54" y="2"/>
                      <a:pt x="54"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3" y="1"/>
                      <a:pt x="53" y="1"/>
                      <a:pt x="53"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2" y="1"/>
                    </a:cubicBezTo>
                    <a:cubicBezTo>
                      <a:pt x="52" y="1"/>
                      <a:pt x="52" y="1"/>
                      <a:pt x="51" y="1"/>
                    </a:cubicBezTo>
                    <a:cubicBezTo>
                      <a:pt x="51" y="1"/>
                      <a:pt x="51" y="1"/>
                      <a:pt x="51" y="1"/>
                    </a:cubicBezTo>
                    <a:cubicBezTo>
                      <a:pt x="51" y="1"/>
                      <a:pt x="51" y="1"/>
                      <a:pt x="52" y="0"/>
                    </a:cubicBezTo>
                    <a:cubicBezTo>
                      <a:pt x="52" y="0"/>
                      <a:pt x="52" y="0"/>
                      <a:pt x="52" y="0"/>
                    </a:cubicBezTo>
                    <a:cubicBezTo>
                      <a:pt x="52" y="0"/>
                      <a:pt x="52" y="0"/>
                      <a:pt x="52" y="0"/>
                    </a:cubicBezTo>
                    <a:cubicBezTo>
                      <a:pt x="52" y="0"/>
                      <a:pt x="52" y="0"/>
                      <a:pt x="52"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1" y="0"/>
                      <a:pt x="51" y="0"/>
                      <a:pt x="51"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8" y="0"/>
                    </a:cubicBezTo>
                    <a:cubicBezTo>
                      <a:pt x="47" y="0"/>
                      <a:pt x="47" y="0"/>
                      <a:pt x="47" y="0"/>
                    </a:cubicBezTo>
                    <a:cubicBezTo>
                      <a:pt x="47" y="0"/>
                      <a:pt x="47" y="0"/>
                      <a:pt x="47" y="0"/>
                    </a:cubicBezTo>
                    <a:cubicBezTo>
                      <a:pt x="47" y="0"/>
                      <a:pt x="47" y="0"/>
                      <a:pt x="47" y="0"/>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6" y="1"/>
                      <a:pt x="46" y="1"/>
                      <a:pt x="46" y="1"/>
                    </a:cubicBezTo>
                    <a:cubicBezTo>
                      <a:pt x="46" y="1"/>
                      <a:pt x="46" y="1"/>
                      <a:pt x="46" y="1"/>
                    </a:cubicBezTo>
                    <a:cubicBezTo>
                      <a:pt x="46" y="1"/>
                      <a:pt x="46" y="1"/>
                      <a:pt x="46" y="1"/>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4" y="0"/>
                      <a:pt x="44" y="0"/>
                      <a:pt x="44" y="0"/>
                    </a:cubicBezTo>
                    <a:cubicBezTo>
                      <a:pt x="43" y="0"/>
                      <a:pt x="43" y="0"/>
                      <a:pt x="43" y="0"/>
                    </a:cubicBezTo>
                    <a:cubicBezTo>
                      <a:pt x="43" y="1"/>
                      <a:pt x="43" y="1"/>
                      <a:pt x="43" y="1"/>
                    </a:cubicBezTo>
                    <a:cubicBezTo>
                      <a:pt x="43" y="1"/>
                      <a:pt x="43" y="1"/>
                      <a:pt x="43" y="1"/>
                    </a:cubicBezTo>
                    <a:cubicBezTo>
                      <a:pt x="43" y="1"/>
                      <a:pt x="43" y="1"/>
                      <a:pt x="43" y="1"/>
                    </a:cubicBezTo>
                    <a:cubicBezTo>
                      <a:pt x="43" y="1"/>
                      <a:pt x="43" y="1"/>
                      <a:pt x="43" y="1"/>
                    </a:cubicBezTo>
                    <a:cubicBezTo>
                      <a:pt x="43" y="1"/>
                      <a:pt x="43" y="1"/>
                      <a:pt x="43"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3"/>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9" y="6"/>
                      <a:pt x="39" y="6"/>
                      <a:pt x="39" y="6"/>
                    </a:cubicBezTo>
                    <a:cubicBezTo>
                      <a:pt x="39" y="6"/>
                      <a:pt x="38" y="6"/>
                      <a:pt x="38" y="6"/>
                    </a:cubicBezTo>
                    <a:cubicBezTo>
                      <a:pt x="38" y="6"/>
                      <a:pt x="38" y="6"/>
                      <a:pt x="38" y="6"/>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7" y="9"/>
                      <a:pt x="37" y="9"/>
                      <a:pt x="37" y="9"/>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4" y="12"/>
                      <a:pt x="34" y="12"/>
                      <a:pt x="34" y="12"/>
                    </a:cubicBezTo>
                    <a:cubicBezTo>
                      <a:pt x="34" y="12"/>
                      <a:pt x="34" y="12"/>
                      <a:pt x="34" y="12"/>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8"/>
                      <a:pt x="31" y="18"/>
                      <a:pt x="31"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8"/>
                      <a:pt x="30" y="18"/>
                      <a:pt x="30" y="18"/>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7" y="21"/>
                      <a:pt x="27" y="21"/>
                      <a:pt x="27"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5"/>
                      <a:pt x="20" y="25"/>
                      <a:pt x="20" y="25"/>
                    </a:cubicBezTo>
                    <a:cubicBezTo>
                      <a:pt x="20" y="25"/>
                      <a:pt x="20" y="25"/>
                      <a:pt x="20"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19" y="26"/>
                      <a:pt x="19" y="26"/>
                      <a:pt x="19" y="26"/>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19" y="28"/>
                      <a:pt x="19" y="28"/>
                      <a:pt x="19"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8" y="29"/>
                      <a:pt x="18" y="29"/>
                      <a:pt x="18" y="29"/>
                    </a:cubicBezTo>
                    <a:cubicBezTo>
                      <a:pt x="18" y="29"/>
                      <a:pt x="18" y="29"/>
                      <a:pt x="18" y="29"/>
                    </a:cubicBezTo>
                    <a:cubicBezTo>
                      <a:pt x="17" y="29"/>
                      <a:pt x="17" y="29"/>
                      <a:pt x="17" y="29"/>
                    </a:cubicBezTo>
                    <a:cubicBezTo>
                      <a:pt x="17" y="29"/>
                      <a:pt x="17" y="29"/>
                      <a:pt x="17" y="29"/>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6" y="30"/>
                      <a:pt x="16" y="30"/>
                      <a:pt x="16" y="30"/>
                    </a:cubicBezTo>
                    <a:cubicBezTo>
                      <a:pt x="15" y="30"/>
                      <a:pt x="15" y="30"/>
                      <a:pt x="15" y="30"/>
                    </a:cubicBezTo>
                    <a:cubicBezTo>
                      <a:pt x="15" y="30"/>
                      <a:pt x="15" y="30"/>
                      <a:pt x="15" y="30"/>
                    </a:cubicBezTo>
                    <a:cubicBezTo>
                      <a:pt x="15" y="30"/>
                      <a:pt x="15" y="30"/>
                      <a:pt x="15" y="30"/>
                    </a:cubicBezTo>
                    <a:cubicBezTo>
                      <a:pt x="15" y="30"/>
                      <a:pt x="15" y="30"/>
                      <a:pt x="15" y="30"/>
                    </a:cubicBezTo>
                    <a:cubicBezTo>
                      <a:pt x="14" y="30"/>
                      <a:pt x="14" y="30"/>
                      <a:pt x="14" y="30"/>
                    </a:cubicBezTo>
                    <a:cubicBezTo>
                      <a:pt x="14" y="30"/>
                      <a:pt x="14" y="30"/>
                      <a:pt x="14" y="30"/>
                    </a:cubicBezTo>
                    <a:cubicBezTo>
                      <a:pt x="14" y="30"/>
                      <a:pt x="14" y="30"/>
                      <a:pt x="14" y="30"/>
                    </a:cubicBezTo>
                    <a:cubicBezTo>
                      <a:pt x="14" y="30"/>
                      <a:pt x="14" y="30"/>
                      <a:pt x="14"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7" y="30"/>
                      <a:pt x="7" y="30"/>
                      <a:pt x="7" y="30"/>
                    </a:cubicBezTo>
                    <a:cubicBezTo>
                      <a:pt x="6" y="30"/>
                      <a:pt x="6" y="30"/>
                      <a:pt x="6" y="30"/>
                    </a:cubicBezTo>
                    <a:cubicBezTo>
                      <a:pt x="6" y="30"/>
                      <a:pt x="6" y="30"/>
                      <a:pt x="6" y="30"/>
                    </a:cubicBezTo>
                    <a:cubicBezTo>
                      <a:pt x="5" y="30"/>
                      <a:pt x="5" y="30"/>
                      <a:pt x="5" y="30"/>
                    </a:cubicBezTo>
                    <a:cubicBezTo>
                      <a:pt x="5" y="30"/>
                      <a:pt x="5" y="30"/>
                      <a:pt x="5" y="30"/>
                    </a:cubicBezTo>
                    <a:cubicBezTo>
                      <a:pt x="5" y="30"/>
                      <a:pt x="5" y="30"/>
                      <a:pt x="5" y="30"/>
                    </a:cubicBezTo>
                    <a:cubicBezTo>
                      <a:pt x="5" y="30"/>
                      <a:pt x="5" y="30"/>
                      <a:pt x="5"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3" y="30"/>
                      <a:pt x="3" y="30"/>
                      <a:pt x="3" y="30"/>
                    </a:cubicBezTo>
                    <a:cubicBezTo>
                      <a:pt x="3" y="30"/>
                      <a:pt x="3" y="30"/>
                      <a:pt x="3" y="30"/>
                    </a:cubicBezTo>
                    <a:cubicBezTo>
                      <a:pt x="3" y="30"/>
                      <a:pt x="3" y="30"/>
                      <a:pt x="3" y="30"/>
                    </a:cubicBezTo>
                    <a:cubicBezTo>
                      <a:pt x="3" y="29"/>
                      <a:pt x="3" y="29"/>
                      <a:pt x="3" y="29"/>
                    </a:cubicBezTo>
                    <a:cubicBezTo>
                      <a:pt x="2" y="29"/>
                      <a:pt x="2" y="29"/>
                      <a:pt x="2" y="29"/>
                    </a:cubicBezTo>
                    <a:cubicBezTo>
                      <a:pt x="2" y="29"/>
                      <a:pt x="2" y="29"/>
                      <a:pt x="2" y="29"/>
                    </a:cubicBezTo>
                    <a:cubicBezTo>
                      <a:pt x="2" y="29"/>
                      <a:pt x="2" y="29"/>
                      <a:pt x="2" y="29"/>
                    </a:cubicBezTo>
                    <a:cubicBezTo>
                      <a:pt x="1" y="29"/>
                      <a:pt x="1" y="29"/>
                      <a:pt x="1" y="29"/>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1" y="29"/>
                      <a:pt x="1" y="29"/>
                      <a:pt x="1" y="29"/>
                    </a:cubicBezTo>
                    <a:cubicBezTo>
                      <a:pt x="1" y="29"/>
                      <a:pt x="1" y="29"/>
                      <a:pt x="1" y="29"/>
                    </a:cubicBezTo>
                    <a:cubicBezTo>
                      <a:pt x="1" y="29"/>
                      <a:pt x="1" y="29"/>
                      <a:pt x="1" y="29"/>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2" y="32"/>
                      <a:pt x="2" y="32"/>
                      <a:pt x="2"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8" y="39"/>
                      <a:pt x="8" y="39"/>
                      <a:pt x="8" y="39"/>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0"/>
                      <a:pt x="8" y="40"/>
                      <a:pt x="8" y="40"/>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7" y="41"/>
                      <a:pt x="7" y="41"/>
                      <a:pt x="7" y="41"/>
                    </a:cubicBezTo>
                    <a:cubicBezTo>
                      <a:pt x="7" y="41"/>
                      <a:pt x="7" y="41"/>
                      <a:pt x="7" y="41"/>
                    </a:cubicBezTo>
                    <a:cubicBezTo>
                      <a:pt x="7" y="41"/>
                      <a:pt x="7" y="41"/>
                      <a:pt x="7" y="41"/>
                    </a:cubicBezTo>
                    <a:cubicBezTo>
                      <a:pt x="7" y="41"/>
                      <a:pt x="7" y="41"/>
                      <a:pt x="7"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6" y="41"/>
                      <a:pt x="6" y="41"/>
                      <a:pt x="6"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4" y="42"/>
                    </a:cubicBezTo>
                    <a:cubicBezTo>
                      <a:pt x="4" y="43"/>
                      <a:pt x="4" y="43"/>
                      <a:pt x="4" y="43"/>
                    </a:cubicBezTo>
                    <a:cubicBezTo>
                      <a:pt x="3" y="43"/>
                      <a:pt x="3" y="43"/>
                      <a:pt x="3" y="43"/>
                    </a:cubicBezTo>
                    <a:cubicBezTo>
                      <a:pt x="3" y="43"/>
                      <a:pt x="3" y="43"/>
                      <a:pt x="3" y="43"/>
                    </a:cubicBezTo>
                    <a:cubicBezTo>
                      <a:pt x="3" y="43"/>
                      <a:pt x="3" y="43"/>
                      <a:pt x="3" y="43"/>
                    </a:cubicBezTo>
                    <a:cubicBezTo>
                      <a:pt x="3" y="43"/>
                      <a:pt x="3" y="43"/>
                      <a:pt x="3" y="43"/>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7"/>
                    </a:cubicBezTo>
                    <a:cubicBezTo>
                      <a:pt x="3" y="47"/>
                      <a:pt x="4" y="47"/>
                      <a:pt x="4" y="47"/>
                    </a:cubicBezTo>
                    <a:cubicBezTo>
                      <a:pt x="5" y="47"/>
                      <a:pt x="5" y="46"/>
                      <a:pt x="5" y="47"/>
                    </a:cubicBezTo>
                    <a:cubicBezTo>
                      <a:pt x="6" y="46"/>
                      <a:pt x="6" y="46"/>
                      <a:pt x="7" y="46"/>
                    </a:cubicBezTo>
                    <a:cubicBezTo>
                      <a:pt x="7" y="46"/>
                      <a:pt x="8" y="46"/>
                      <a:pt x="9" y="46"/>
                    </a:cubicBezTo>
                    <a:cubicBezTo>
                      <a:pt x="9" y="46"/>
                      <a:pt x="10" y="46"/>
                      <a:pt x="9" y="46"/>
                    </a:cubicBezTo>
                    <a:cubicBezTo>
                      <a:pt x="10" y="46"/>
                      <a:pt x="11" y="46"/>
                      <a:pt x="11" y="46"/>
                    </a:cubicBezTo>
                    <a:cubicBezTo>
                      <a:pt x="11" y="45"/>
                      <a:pt x="11" y="45"/>
                      <a:pt x="12" y="45"/>
                    </a:cubicBezTo>
                    <a:cubicBezTo>
                      <a:pt x="11" y="45"/>
                      <a:pt x="11" y="46"/>
                      <a:pt x="11" y="46"/>
                    </a:cubicBezTo>
                    <a:cubicBezTo>
                      <a:pt x="12" y="46"/>
                      <a:pt x="12" y="46"/>
                      <a:pt x="12" y="46"/>
                    </a:cubicBezTo>
                    <a:cubicBezTo>
                      <a:pt x="12" y="46"/>
                      <a:pt x="13" y="46"/>
                      <a:pt x="13" y="46"/>
                    </a:cubicBezTo>
                    <a:cubicBezTo>
                      <a:pt x="13" y="46"/>
                      <a:pt x="13" y="47"/>
                      <a:pt x="14" y="46"/>
                    </a:cubicBezTo>
                    <a:cubicBezTo>
                      <a:pt x="14" y="46"/>
                      <a:pt x="14" y="46"/>
                      <a:pt x="13" y="46"/>
                    </a:cubicBezTo>
                    <a:cubicBezTo>
                      <a:pt x="15" y="46"/>
                      <a:pt x="17" y="46"/>
                      <a:pt x="19" y="46"/>
                    </a:cubicBezTo>
                    <a:cubicBezTo>
                      <a:pt x="19" y="46"/>
                      <a:pt x="20" y="46"/>
                      <a:pt x="20" y="45"/>
                    </a:cubicBezTo>
                    <a:cubicBezTo>
                      <a:pt x="20" y="46"/>
                      <a:pt x="20" y="45"/>
                      <a:pt x="20" y="45"/>
                    </a:cubicBezTo>
                    <a:cubicBezTo>
                      <a:pt x="20" y="45"/>
                      <a:pt x="20" y="45"/>
                      <a:pt x="20" y="45"/>
                    </a:cubicBezTo>
                    <a:cubicBezTo>
                      <a:pt x="20" y="45"/>
                      <a:pt x="20" y="45"/>
                      <a:pt x="20" y="45"/>
                    </a:cubicBezTo>
                    <a:cubicBezTo>
                      <a:pt x="20" y="46"/>
                      <a:pt x="20" y="46"/>
                      <a:pt x="20" y="46"/>
                    </a:cubicBezTo>
                    <a:cubicBezTo>
                      <a:pt x="21" y="46"/>
                      <a:pt x="21" y="46"/>
                      <a:pt x="21" y="47"/>
                    </a:cubicBezTo>
                    <a:cubicBezTo>
                      <a:pt x="21" y="47"/>
                      <a:pt x="21" y="47"/>
                      <a:pt x="21" y="47"/>
                    </a:cubicBezTo>
                    <a:cubicBezTo>
                      <a:pt x="21" y="48"/>
                      <a:pt x="22" y="48"/>
                      <a:pt x="22" y="48"/>
                    </a:cubicBezTo>
                    <a:cubicBezTo>
                      <a:pt x="23" y="48"/>
                      <a:pt x="23" y="49"/>
                      <a:pt x="23" y="49"/>
                    </a:cubicBezTo>
                    <a:cubicBezTo>
                      <a:pt x="23" y="50"/>
                      <a:pt x="23" y="51"/>
                      <a:pt x="24" y="51"/>
                    </a:cubicBezTo>
                    <a:cubicBezTo>
                      <a:pt x="24" y="51"/>
                      <a:pt x="24" y="51"/>
                      <a:pt x="24" y="51"/>
                    </a:cubicBezTo>
                    <a:cubicBezTo>
                      <a:pt x="25" y="50"/>
                      <a:pt x="26" y="51"/>
                      <a:pt x="26" y="52"/>
                    </a:cubicBezTo>
                    <a:cubicBezTo>
                      <a:pt x="26" y="52"/>
                      <a:pt x="26" y="52"/>
                      <a:pt x="26" y="52"/>
                    </a:cubicBezTo>
                    <a:cubicBezTo>
                      <a:pt x="26" y="52"/>
                      <a:pt x="26" y="52"/>
                      <a:pt x="26"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6" name="Freeform 374"/>
              <p:cNvSpPr/>
              <p:nvPr/>
            </p:nvSpPr>
            <p:spPr bwMode="auto">
              <a:xfrm>
                <a:off x="3327" y="1992"/>
                <a:ext cx="5" cy="5"/>
              </a:xfrm>
              <a:custGeom>
                <a:avLst/>
                <a:gdLst>
                  <a:gd name="T0" fmla="*/ 1 w 2"/>
                  <a:gd name="T1" fmla="*/ 1 h 2"/>
                  <a:gd name="T2" fmla="*/ 1 w 2"/>
                  <a:gd name="T3" fmla="*/ 1 h 2"/>
                  <a:gd name="T4" fmla="*/ 0 w 2"/>
                  <a:gd name="T5" fmla="*/ 1 h 2"/>
                  <a:gd name="T6" fmla="*/ 0 w 2"/>
                  <a:gd name="T7" fmla="*/ 1 h 2"/>
                  <a:gd name="T8" fmla="*/ 0 w 2"/>
                  <a:gd name="T9" fmla="*/ 1 h 2"/>
                  <a:gd name="T10" fmla="*/ 0 w 2"/>
                  <a:gd name="T11" fmla="*/ 1 h 2"/>
                  <a:gd name="T12" fmla="*/ 1 w 2"/>
                  <a:gd name="T13" fmla="*/ 1 h 2"/>
                  <a:gd name="T14" fmla="*/ 1 w 2"/>
                  <a:gd name="T15" fmla="*/ 1 h 2"/>
                  <a:gd name="T16" fmla="*/ 1 w 2"/>
                  <a:gd name="T17" fmla="*/ 1 h 2"/>
                  <a:gd name="T18" fmla="*/ 1 w 2"/>
                  <a:gd name="T19" fmla="*/ 1 h 2"/>
                  <a:gd name="T20" fmla="*/ 1 w 2"/>
                  <a:gd name="T21" fmla="*/ 1 h 2"/>
                  <a:gd name="T22" fmla="*/ 1 w 2"/>
                  <a:gd name="T23" fmla="*/ 1 h 2"/>
                  <a:gd name="T24" fmla="*/ 1 w 2"/>
                  <a:gd name="T25" fmla="*/ 2 h 2"/>
                  <a:gd name="T26" fmla="*/ 1 w 2"/>
                  <a:gd name="T27" fmla="*/ 2 h 2"/>
                  <a:gd name="T28" fmla="*/ 1 w 2"/>
                  <a:gd name="T29" fmla="*/ 2 h 2"/>
                  <a:gd name="T30" fmla="*/ 1 w 2"/>
                  <a:gd name="T31" fmla="*/ 2 h 2"/>
                  <a:gd name="T32" fmla="*/ 1 w 2"/>
                  <a:gd name="T33" fmla="*/ 2 h 2"/>
                  <a:gd name="T34" fmla="*/ 1 w 2"/>
                  <a:gd name="T35" fmla="*/ 2 h 2"/>
                  <a:gd name="T36" fmla="*/ 1 w 2"/>
                  <a:gd name="T37" fmla="*/ 2 h 2"/>
                  <a:gd name="T38" fmla="*/ 1 w 2"/>
                  <a:gd name="T39" fmla="*/ 2 h 2"/>
                  <a:gd name="T40" fmla="*/ 1 w 2"/>
                  <a:gd name="T41" fmla="*/ 2 h 2"/>
                  <a:gd name="T42" fmla="*/ 1 w 2"/>
                  <a:gd name="T43" fmla="*/ 2 h 2"/>
                  <a:gd name="T44" fmla="*/ 2 w 2"/>
                  <a:gd name="T45" fmla="*/ 2 h 2"/>
                  <a:gd name="T46" fmla="*/ 2 w 2"/>
                  <a:gd name="T47" fmla="*/ 2 h 2"/>
                  <a:gd name="T48" fmla="*/ 1 w 2"/>
                  <a:gd name="T49" fmla="*/ 1 h 2"/>
                  <a:gd name="T50" fmla="*/ 1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1 w 2"/>
                  <a:gd name="T65" fmla="*/ 1 h 2"/>
                  <a:gd name="T66" fmla="*/ 1 w 2"/>
                  <a:gd name="T67" fmla="*/ 1 h 2"/>
                  <a:gd name="T68" fmla="*/ 1 w 2"/>
                  <a:gd name="T69" fmla="*/ 1 h 2"/>
                  <a:gd name="T70" fmla="*/ 1 w 2"/>
                  <a:gd name="T71" fmla="*/ 1 h 2"/>
                  <a:gd name="T72" fmla="*/ 1 w 2"/>
                  <a:gd name="T73" fmla="*/ 1 h 2"/>
                  <a:gd name="T74" fmla="*/ 1 w 2"/>
                  <a:gd name="T75" fmla="*/ 0 h 2"/>
                  <a:gd name="T76" fmla="*/ 1 w 2"/>
                  <a:gd name="T77" fmla="*/ 0 h 2"/>
                  <a:gd name="T78" fmla="*/ 1 w 2"/>
                  <a:gd name="T79" fmla="*/ 0 h 2"/>
                  <a:gd name="T80" fmla="*/ 1 w 2"/>
                  <a:gd name="T8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2">
                    <a:moveTo>
                      <a:pt x="1" y="1"/>
                    </a:move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7" name="Freeform 375"/>
              <p:cNvSpPr/>
              <p:nvPr/>
            </p:nvSpPr>
            <p:spPr bwMode="auto">
              <a:xfrm>
                <a:off x="3319" y="1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8" name="Freeform 376"/>
              <p:cNvSpPr>
                <a:spLocks noEditPoints="1"/>
              </p:cNvSpPr>
              <p:nvPr/>
            </p:nvSpPr>
            <p:spPr bwMode="auto">
              <a:xfrm>
                <a:off x="3227" y="1950"/>
                <a:ext cx="242" cy="284"/>
              </a:xfrm>
              <a:custGeom>
                <a:avLst/>
                <a:gdLst>
                  <a:gd name="T0" fmla="*/ 91 w 92"/>
                  <a:gd name="T1" fmla="*/ 106 h 108"/>
                  <a:gd name="T2" fmla="*/ 74 w 92"/>
                  <a:gd name="T3" fmla="*/ 52 h 108"/>
                  <a:gd name="T4" fmla="*/ 74 w 92"/>
                  <a:gd name="T5" fmla="*/ 48 h 108"/>
                  <a:gd name="T6" fmla="*/ 73 w 92"/>
                  <a:gd name="T7" fmla="*/ 45 h 108"/>
                  <a:gd name="T8" fmla="*/ 72 w 92"/>
                  <a:gd name="T9" fmla="*/ 44 h 108"/>
                  <a:gd name="T10" fmla="*/ 71 w 92"/>
                  <a:gd name="T11" fmla="*/ 41 h 108"/>
                  <a:gd name="T12" fmla="*/ 74 w 92"/>
                  <a:gd name="T13" fmla="*/ 40 h 108"/>
                  <a:gd name="T14" fmla="*/ 72 w 92"/>
                  <a:gd name="T15" fmla="*/ 38 h 108"/>
                  <a:gd name="T16" fmla="*/ 72 w 92"/>
                  <a:gd name="T17" fmla="*/ 36 h 108"/>
                  <a:gd name="T18" fmla="*/ 70 w 92"/>
                  <a:gd name="T19" fmla="*/ 36 h 108"/>
                  <a:gd name="T20" fmla="*/ 67 w 92"/>
                  <a:gd name="T21" fmla="*/ 36 h 108"/>
                  <a:gd name="T22" fmla="*/ 65 w 92"/>
                  <a:gd name="T23" fmla="*/ 35 h 108"/>
                  <a:gd name="T24" fmla="*/ 62 w 92"/>
                  <a:gd name="T25" fmla="*/ 34 h 108"/>
                  <a:gd name="T26" fmla="*/ 60 w 92"/>
                  <a:gd name="T27" fmla="*/ 34 h 108"/>
                  <a:gd name="T28" fmla="*/ 57 w 92"/>
                  <a:gd name="T29" fmla="*/ 32 h 108"/>
                  <a:gd name="T30" fmla="*/ 54 w 92"/>
                  <a:gd name="T31" fmla="*/ 32 h 108"/>
                  <a:gd name="T32" fmla="*/ 50 w 92"/>
                  <a:gd name="T33" fmla="*/ 31 h 108"/>
                  <a:gd name="T34" fmla="*/ 48 w 92"/>
                  <a:gd name="T35" fmla="*/ 30 h 108"/>
                  <a:gd name="T36" fmla="*/ 45 w 92"/>
                  <a:gd name="T37" fmla="*/ 28 h 108"/>
                  <a:gd name="T38" fmla="*/ 42 w 92"/>
                  <a:gd name="T39" fmla="*/ 27 h 108"/>
                  <a:gd name="T40" fmla="*/ 43 w 92"/>
                  <a:gd name="T41" fmla="*/ 23 h 108"/>
                  <a:gd name="T42" fmla="*/ 45 w 92"/>
                  <a:gd name="T43" fmla="*/ 21 h 108"/>
                  <a:gd name="T44" fmla="*/ 42 w 92"/>
                  <a:gd name="T45" fmla="*/ 19 h 108"/>
                  <a:gd name="T46" fmla="*/ 40 w 92"/>
                  <a:gd name="T47" fmla="*/ 18 h 108"/>
                  <a:gd name="T48" fmla="*/ 37 w 92"/>
                  <a:gd name="T49" fmla="*/ 16 h 108"/>
                  <a:gd name="T50" fmla="*/ 37 w 92"/>
                  <a:gd name="T51" fmla="*/ 14 h 108"/>
                  <a:gd name="T52" fmla="*/ 37 w 92"/>
                  <a:gd name="T53" fmla="*/ 11 h 108"/>
                  <a:gd name="T54" fmla="*/ 39 w 92"/>
                  <a:gd name="T55" fmla="*/ 12 h 108"/>
                  <a:gd name="T56" fmla="*/ 39 w 92"/>
                  <a:gd name="T57" fmla="*/ 9 h 108"/>
                  <a:gd name="T58" fmla="*/ 37 w 92"/>
                  <a:gd name="T59" fmla="*/ 7 h 108"/>
                  <a:gd name="T60" fmla="*/ 38 w 92"/>
                  <a:gd name="T61" fmla="*/ 5 h 108"/>
                  <a:gd name="T62" fmla="*/ 36 w 92"/>
                  <a:gd name="T63" fmla="*/ 3 h 108"/>
                  <a:gd name="T64" fmla="*/ 35 w 92"/>
                  <a:gd name="T65" fmla="*/ 0 h 108"/>
                  <a:gd name="T66" fmla="*/ 32 w 92"/>
                  <a:gd name="T67" fmla="*/ 2 h 108"/>
                  <a:gd name="T68" fmla="*/ 29 w 92"/>
                  <a:gd name="T69" fmla="*/ 4 h 108"/>
                  <a:gd name="T70" fmla="*/ 24 w 92"/>
                  <a:gd name="T71" fmla="*/ 4 h 108"/>
                  <a:gd name="T72" fmla="*/ 21 w 92"/>
                  <a:gd name="T73" fmla="*/ 4 h 108"/>
                  <a:gd name="T74" fmla="*/ 22 w 92"/>
                  <a:gd name="T75" fmla="*/ 7 h 108"/>
                  <a:gd name="T76" fmla="*/ 21 w 92"/>
                  <a:gd name="T77" fmla="*/ 9 h 108"/>
                  <a:gd name="T78" fmla="*/ 23 w 92"/>
                  <a:gd name="T79" fmla="*/ 10 h 108"/>
                  <a:gd name="T80" fmla="*/ 25 w 92"/>
                  <a:gd name="T81" fmla="*/ 12 h 108"/>
                  <a:gd name="T82" fmla="*/ 24 w 92"/>
                  <a:gd name="T83" fmla="*/ 14 h 108"/>
                  <a:gd name="T84" fmla="*/ 23 w 92"/>
                  <a:gd name="T85" fmla="*/ 16 h 108"/>
                  <a:gd name="T86" fmla="*/ 22 w 92"/>
                  <a:gd name="T87" fmla="*/ 19 h 108"/>
                  <a:gd name="T88" fmla="*/ 21 w 92"/>
                  <a:gd name="T89" fmla="*/ 21 h 108"/>
                  <a:gd name="T90" fmla="*/ 19 w 92"/>
                  <a:gd name="T91" fmla="*/ 23 h 108"/>
                  <a:gd name="T92" fmla="*/ 17 w 92"/>
                  <a:gd name="T93" fmla="*/ 26 h 108"/>
                  <a:gd name="T94" fmla="*/ 14 w 92"/>
                  <a:gd name="T95" fmla="*/ 29 h 108"/>
                  <a:gd name="T96" fmla="*/ 10 w 92"/>
                  <a:gd name="T97" fmla="*/ 31 h 108"/>
                  <a:gd name="T98" fmla="*/ 7 w 92"/>
                  <a:gd name="T99" fmla="*/ 30 h 108"/>
                  <a:gd name="T100" fmla="*/ 5 w 92"/>
                  <a:gd name="T101" fmla="*/ 33 h 108"/>
                  <a:gd name="T102" fmla="*/ 7 w 92"/>
                  <a:gd name="T103" fmla="*/ 35 h 108"/>
                  <a:gd name="T104" fmla="*/ 8 w 92"/>
                  <a:gd name="T105" fmla="*/ 38 h 108"/>
                  <a:gd name="T106" fmla="*/ 10 w 92"/>
                  <a:gd name="T107" fmla="*/ 43 h 108"/>
                  <a:gd name="T108" fmla="*/ 8 w 92"/>
                  <a:gd name="T109" fmla="*/ 44 h 108"/>
                  <a:gd name="T110" fmla="*/ 5 w 92"/>
                  <a:gd name="T111" fmla="*/ 44 h 108"/>
                  <a:gd name="T112" fmla="*/ 0 w 92"/>
                  <a:gd name="T113" fmla="*/ 46 h 108"/>
                  <a:gd name="T114" fmla="*/ 16 w 92"/>
                  <a:gd name="T115" fmla="*/ 54 h 108"/>
                  <a:gd name="T116" fmla="*/ 22 w 92"/>
                  <a:gd name="T117" fmla="*/ 79 h 108"/>
                  <a:gd name="T118" fmla="*/ 41 w 92"/>
                  <a:gd name="T119" fmla="*/ 91 h 108"/>
                  <a:gd name="T120" fmla="*/ 61 w 92"/>
                  <a:gd name="T121" fmla="*/ 61 h 108"/>
                  <a:gd name="T122" fmla="*/ 75 w 92"/>
                  <a:gd name="T123"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108">
                    <a:moveTo>
                      <a:pt x="90" y="104"/>
                    </a:moveTo>
                    <a:cubicBezTo>
                      <a:pt x="90" y="104"/>
                      <a:pt x="90" y="104"/>
                      <a:pt x="90" y="104"/>
                    </a:cubicBezTo>
                    <a:cubicBezTo>
                      <a:pt x="90" y="104"/>
                      <a:pt x="90" y="104"/>
                      <a:pt x="90" y="104"/>
                    </a:cubicBezTo>
                    <a:close/>
                    <a:moveTo>
                      <a:pt x="90" y="104"/>
                    </a:moveTo>
                    <a:cubicBezTo>
                      <a:pt x="90" y="103"/>
                      <a:pt x="91" y="103"/>
                      <a:pt x="91" y="103"/>
                    </a:cubicBezTo>
                    <a:cubicBezTo>
                      <a:pt x="90" y="103"/>
                      <a:pt x="90" y="103"/>
                      <a:pt x="90" y="104"/>
                    </a:cubicBezTo>
                    <a:close/>
                    <a:moveTo>
                      <a:pt x="89" y="84"/>
                    </a:moveTo>
                    <a:cubicBezTo>
                      <a:pt x="89" y="84"/>
                      <a:pt x="89" y="84"/>
                      <a:pt x="89" y="84"/>
                    </a:cubicBezTo>
                    <a:cubicBezTo>
                      <a:pt x="89" y="84"/>
                      <a:pt x="89" y="84"/>
                      <a:pt x="89" y="83"/>
                    </a:cubicBezTo>
                    <a:cubicBezTo>
                      <a:pt x="89" y="84"/>
                      <a:pt x="88" y="85"/>
                      <a:pt x="88" y="86"/>
                    </a:cubicBezTo>
                    <a:cubicBezTo>
                      <a:pt x="88" y="86"/>
                      <a:pt x="88" y="86"/>
                      <a:pt x="88" y="86"/>
                    </a:cubicBezTo>
                    <a:cubicBezTo>
                      <a:pt x="88" y="86"/>
                      <a:pt x="88" y="88"/>
                      <a:pt x="88" y="88"/>
                    </a:cubicBezTo>
                    <a:cubicBezTo>
                      <a:pt x="88" y="88"/>
                      <a:pt x="88" y="88"/>
                      <a:pt x="88" y="88"/>
                    </a:cubicBezTo>
                    <a:cubicBezTo>
                      <a:pt x="88" y="88"/>
                      <a:pt x="88" y="89"/>
                      <a:pt x="88" y="89"/>
                    </a:cubicBezTo>
                    <a:cubicBezTo>
                      <a:pt x="88" y="89"/>
                      <a:pt x="88" y="88"/>
                      <a:pt x="88" y="88"/>
                    </a:cubicBezTo>
                    <a:cubicBezTo>
                      <a:pt x="88" y="88"/>
                      <a:pt x="88" y="88"/>
                      <a:pt x="88" y="88"/>
                    </a:cubicBezTo>
                    <a:cubicBezTo>
                      <a:pt x="88" y="88"/>
                      <a:pt x="89" y="88"/>
                      <a:pt x="89" y="87"/>
                    </a:cubicBezTo>
                    <a:cubicBezTo>
                      <a:pt x="89" y="87"/>
                      <a:pt x="88" y="86"/>
                      <a:pt x="88" y="86"/>
                    </a:cubicBezTo>
                    <a:cubicBezTo>
                      <a:pt x="88" y="86"/>
                      <a:pt x="88" y="86"/>
                      <a:pt x="88" y="86"/>
                    </a:cubicBezTo>
                    <a:cubicBezTo>
                      <a:pt x="88" y="86"/>
                      <a:pt x="88" y="85"/>
                      <a:pt x="88" y="85"/>
                    </a:cubicBezTo>
                    <a:cubicBezTo>
                      <a:pt x="89" y="85"/>
                      <a:pt x="89" y="85"/>
                      <a:pt x="89" y="85"/>
                    </a:cubicBezTo>
                    <a:cubicBezTo>
                      <a:pt x="89" y="85"/>
                      <a:pt x="89" y="85"/>
                      <a:pt x="89" y="84"/>
                    </a:cubicBezTo>
                    <a:cubicBezTo>
                      <a:pt x="89" y="84"/>
                      <a:pt x="89" y="84"/>
                      <a:pt x="89" y="84"/>
                    </a:cubicBezTo>
                    <a:close/>
                    <a:moveTo>
                      <a:pt x="89" y="103"/>
                    </a:moveTo>
                    <a:cubicBezTo>
                      <a:pt x="89" y="103"/>
                      <a:pt x="89" y="103"/>
                      <a:pt x="89" y="102"/>
                    </a:cubicBezTo>
                    <a:cubicBezTo>
                      <a:pt x="89" y="103"/>
                      <a:pt x="89" y="103"/>
                      <a:pt x="89" y="103"/>
                    </a:cubicBezTo>
                    <a:close/>
                    <a:moveTo>
                      <a:pt x="91" y="107"/>
                    </a:moveTo>
                    <a:cubicBezTo>
                      <a:pt x="91" y="107"/>
                      <a:pt x="91" y="107"/>
                      <a:pt x="91" y="108"/>
                    </a:cubicBezTo>
                    <a:cubicBezTo>
                      <a:pt x="92" y="108"/>
                      <a:pt x="92" y="108"/>
                      <a:pt x="92" y="108"/>
                    </a:cubicBezTo>
                    <a:cubicBezTo>
                      <a:pt x="92" y="108"/>
                      <a:pt x="92" y="107"/>
                      <a:pt x="92" y="107"/>
                    </a:cubicBezTo>
                    <a:cubicBezTo>
                      <a:pt x="91" y="106"/>
                      <a:pt x="91" y="107"/>
                      <a:pt x="91" y="107"/>
                    </a:cubicBezTo>
                    <a:close/>
                    <a:moveTo>
                      <a:pt x="91" y="106"/>
                    </a:moveTo>
                    <a:cubicBezTo>
                      <a:pt x="91" y="106"/>
                      <a:pt x="91" y="106"/>
                      <a:pt x="91" y="106"/>
                    </a:cubicBezTo>
                    <a:cubicBezTo>
                      <a:pt x="91" y="106"/>
                      <a:pt x="91" y="106"/>
                      <a:pt x="91" y="106"/>
                    </a:cubicBezTo>
                    <a:close/>
                    <a:moveTo>
                      <a:pt x="88" y="86"/>
                    </a:moveTo>
                    <a:cubicBezTo>
                      <a:pt x="88" y="86"/>
                      <a:pt x="87" y="86"/>
                      <a:pt x="88" y="86"/>
                    </a:cubicBezTo>
                    <a:cubicBezTo>
                      <a:pt x="88" y="86"/>
                      <a:pt x="88" y="86"/>
                      <a:pt x="88" y="86"/>
                    </a:cubicBezTo>
                    <a:close/>
                    <a:moveTo>
                      <a:pt x="87" y="92"/>
                    </a:moveTo>
                    <a:cubicBezTo>
                      <a:pt x="88" y="91"/>
                      <a:pt x="88" y="91"/>
                      <a:pt x="87" y="91"/>
                    </a:cubicBezTo>
                    <a:cubicBezTo>
                      <a:pt x="87" y="91"/>
                      <a:pt x="87" y="91"/>
                      <a:pt x="87" y="92"/>
                    </a:cubicBezTo>
                    <a:close/>
                    <a:moveTo>
                      <a:pt x="88" y="100"/>
                    </a:moveTo>
                    <a:cubicBezTo>
                      <a:pt x="88" y="99"/>
                      <a:pt x="88" y="99"/>
                      <a:pt x="88" y="99"/>
                    </a:cubicBezTo>
                    <a:cubicBezTo>
                      <a:pt x="88" y="99"/>
                      <a:pt x="88" y="99"/>
                      <a:pt x="88" y="100"/>
                    </a:cubicBezTo>
                    <a:close/>
                    <a:moveTo>
                      <a:pt x="74" y="54"/>
                    </a:moveTo>
                    <a:cubicBezTo>
                      <a:pt x="74" y="54"/>
                      <a:pt x="74" y="54"/>
                      <a:pt x="74" y="54"/>
                    </a:cubicBezTo>
                    <a:cubicBezTo>
                      <a:pt x="74" y="54"/>
                      <a:pt x="74" y="54"/>
                      <a:pt x="74" y="54"/>
                    </a:cubicBezTo>
                    <a:cubicBezTo>
                      <a:pt x="74" y="54"/>
                      <a:pt x="74" y="54"/>
                      <a:pt x="74" y="54"/>
                    </a:cubicBezTo>
                    <a:cubicBezTo>
                      <a:pt x="74" y="53"/>
                      <a:pt x="74" y="53"/>
                      <a:pt x="74" y="53"/>
                    </a:cubicBezTo>
                    <a:cubicBezTo>
                      <a:pt x="74" y="53"/>
                      <a:pt x="74" y="53"/>
                      <a:pt x="74" y="53"/>
                    </a:cubicBezTo>
                    <a:cubicBezTo>
                      <a:pt x="74" y="53"/>
                      <a:pt x="74" y="53"/>
                      <a:pt x="74" y="53"/>
                    </a:cubicBezTo>
                    <a:cubicBezTo>
                      <a:pt x="74" y="53"/>
                      <a:pt x="74" y="53"/>
                      <a:pt x="74" y="53"/>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2"/>
                      <a:pt x="74" y="52"/>
                      <a:pt x="74" y="52"/>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50"/>
                      <a:pt x="74" y="50"/>
                      <a:pt x="74" y="50"/>
                    </a:cubicBezTo>
                    <a:cubicBezTo>
                      <a:pt x="74" y="50"/>
                      <a:pt x="74" y="50"/>
                      <a:pt x="74" y="50"/>
                    </a:cubicBezTo>
                    <a:cubicBezTo>
                      <a:pt x="74" y="50"/>
                      <a:pt x="74" y="50"/>
                      <a:pt x="74" y="50"/>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4" y="49"/>
                      <a:pt x="74" y="49"/>
                      <a:pt x="74" y="49"/>
                    </a:cubicBezTo>
                    <a:cubicBezTo>
                      <a:pt x="73" y="49"/>
                      <a:pt x="73" y="49"/>
                      <a:pt x="73" y="49"/>
                    </a:cubicBezTo>
                    <a:cubicBezTo>
                      <a:pt x="73" y="49"/>
                      <a:pt x="73" y="49"/>
                      <a:pt x="73" y="49"/>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4" y="48"/>
                      <a:pt x="74" y="48"/>
                      <a:pt x="74"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6"/>
                      <a:pt x="73" y="46"/>
                      <a:pt x="73" y="46"/>
                    </a:cubicBezTo>
                    <a:cubicBezTo>
                      <a:pt x="73" y="46"/>
                      <a:pt x="73" y="46"/>
                      <a:pt x="73"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4"/>
                      <a:pt x="72" y="44"/>
                      <a:pt x="72" y="44"/>
                    </a:cubicBezTo>
                    <a:cubicBezTo>
                      <a:pt x="72" y="43"/>
                      <a:pt x="72" y="43"/>
                      <a:pt x="72" y="43"/>
                    </a:cubicBezTo>
                    <a:cubicBezTo>
                      <a:pt x="72" y="43"/>
                      <a:pt x="72" y="43"/>
                      <a:pt x="72" y="43"/>
                    </a:cubicBezTo>
                    <a:cubicBezTo>
                      <a:pt x="72" y="43"/>
                      <a:pt x="72" y="43"/>
                      <a:pt x="72" y="43"/>
                    </a:cubicBezTo>
                    <a:cubicBezTo>
                      <a:pt x="72" y="43"/>
                      <a:pt x="72" y="43"/>
                      <a:pt x="72" y="43"/>
                    </a:cubicBezTo>
                    <a:cubicBezTo>
                      <a:pt x="72" y="43"/>
                      <a:pt x="72"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3"/>
                      <a:pt x="71" y="43"/>
                      <a:pt x="71" y="43"/>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2"/>
                      <a:pt x="71" y="42"/>
                      <a:pt x="71" y="42"/>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3" y="40"/>
                      <a:pt x="73" y="40"/>
                      <a:pt x="73"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4" y="40"/>
                      <a:pt x="74" y="40"/>
                      <a:pt x="74" y="40"/>
                    </a:cubicBezTo>
                    <a:cubicBezTo>
                      <a:pt x="73" y="40"/>
                      <a:pt x="73" y="40"/>
                      <a:pt x="73" y="40"/>
                    </a:cubicBezTo>
                    <a:cubicBezTo>
                      <a:pt x="73" y="40"/>
                      <a:pt x="73" y="40"/>
                      <a:pt x="73" y="40"/>
                    </a:cubicBezTo>
                    <a:cubicBezTo>
                      <a:pt x="73" y="40"/>
                      <a:pt x="73" y="40"/>
                      <a:pt x="73" y="40"/>
                    </a:cubicBezTo>
                    <a:cubicBezTo>
                      <a:pt x="73" y="40"/>
                      <a:pt x="73" y="40"/>
                      <a:pt x="73" y="40"/>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3" y="39"/>
                    </a:cubicBezTo>
                    <a:cubicBezTo>
                      <a:pt x="73" y="39"/>
                      <a:pt x="73"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8"/>
                      <a:pt x="71" y="38"/>
                      <a:pt x="71" y="38"/>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7"/>
                      <a:pt x="71" y="37"/>
                      <a:pt x="71" y="37"/>
                    </a:cubicBezTo>
                    <a:cubicBezTo>
                      <a:pt x="71" y="36"/>
                      <a:pt x="71" y="36"/>
                      <a:pt x="71" y="36"/>
                    </a:cubicBezTo>
                    <a:cubicBezTo>
                      <a:pt x="71" y="36"/>
                      <a:pt x="71" y="36"/>
                      <a:pt x="71" y="36"/>
                    </a:cubicBezTo>
                    <a:cubicBezTo>
                      <a:pt x="71" y="36"/>
                      <a:pt x="71" y="36"/>
                      <a:pt x="71" y="36"/>
                    </a:cubicBezTo>
                    <a:cubicBezTo>
                      <a:pt x="71" y="36"/>
                      <a:pt x="71" y="36"/>
                      <a:pt x="71"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6"/>
                      <a:pt x="72" y="36"/>
                      <a:pt x="72" y="36"/>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2" y="35"/>
                    </a:cubicBezTo>
                    <a:cubicBezTo>
                      <a:pt x="72" y="35"/>
                      <a:pt x="72"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5"/>
                      <a:pt x="71" y="35"/>
                      <a:pt x="71" y="35"/>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1" y="36"/>
                      <a:pt x="71" y="36"/>
                      <a:pt x="71"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70" y="36"/>
                    </a:cubicBezTo>
                    <a:cubicBezTo>
                      <a:pt x="70" y="36"/>
                      <a:pt x="70"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9" y="36"/>
                      <a:pt x="69" y="36"/>
                      <a:pt x="69"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8" y="36"/>
                      <a:pt x="68" y="36"/>
                      <a:pt x="68"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5"/>
                      <a:pt x="67" y="35"/>
                      <a:pt x="67" y="35"/>
                    </a:cubicBezTo>
                    <a:cubicBezTo>
                      <a:pt x="67" y="35"/>
                      <a:pt x="67" y="35"/>
                      <a:pt x="67" y="35"/>
                    </a:cubicBezTo>
                    <a:cubicBezTo>
                      <a:pt x="67" y="35"/>
                      <a:pt x="67" y="35"/>
                      <a:pt x="67" y="35"/>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7" y="36"/>
                      <a:pt x="67" y="36"/>
                    </a:cubicBezTo>
                    <a:cubicBezTo>
                      <a:pt x="67"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6" y="36"/>
                      <a:pt x="66" y="36"/>
                      <a:pt x="66"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5" y="35"/>
                      <a:pt x="65" y="35"/>
                      <a:pt x="65"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4" y="35"/>
                      <a:pt x="64" y="35"/>
                      <a:pt x="64"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3" y="35"/>
                      <a:pt x="63" y="35"/>
                      <a:pt x="63"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4"/>
                      <a:pt x="61" y="34"/>
                      <a:pt x="61"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2"/>
                      <a:pt x="59" y="32"/>
                      <a:pt x="59" y="32"/>
                    </a:cubicBezTo>
                    <a:cubicBezTo>
                      <a:pt x="59" y="32"/>
                      <a:pt x="59" y="32"/>
                      <a:pt x="59" y="32"/>
                    </a:cubicBezTo>
                    <a:cubicBezTo>
                      <a:pt x="59" y="32"/>
                      <a:pt x="59" y="32"/>
                      <a:pt x="59" y="32"/>
                    </a:cubicBezTo>
                    <a:cubicBezTo>
                      <a:pt x="58" y="32"/>
                      <a:pt x="58" y="32"/>
                      <a:pt x="58" y="32"/>
                    </a:cubicBezTo>
                    <a:cubicBezTo>
                      <a:pt x="58" y="32"/>
                      <a:pt x="58" y="32"/>
                      <a:pt x="58" y="32"/>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3" y="32"/>
                      <a:pt x="53" y="32"/>
                      <a:pt x="53" y="32"/>
                    </a:cubicBezTo>
                    <a:cubicBezTo>
                      <a:pt x="53" y="32"/>
                      <a:pt x="53" y="32"/>
                      <a:pt x="53" y="32"/>
                    </a:cubicBezTo>
                    <a:cubicBezTo>
                      <a:pt x="53" y="32"/>
                      <a:pt x="53" y="32"/>
                      <a:pt x="53" y="32"/>
                    </a:cubicBezTo>
                    <a:cubicBezTo>
                      <a:pt x="53" y="32"/>
                      <a:pt x="53" y="32"/>
                      <a:pt x="53"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1" y="31"/>
                      <a:pt x="51" y="31"/>
                      <a:pt x="51" y="31"/>
                    </a:cubicBezTo>
                    <a:cubicBezTo>
                      <a:pt x="51" y="31"/>
                      <a:pt x="51" y="31"/>
                      <a:pt x="51"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9" y="30"/>
                      <a:pt x="49" y="30"/>
                      <a:pt x="49"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4" y="28"/>
                      <a:pt x="44" y="28"/>
                      <a:pt x="44" y="28"/>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8"/>
                      <a:pt x="44" y="28"/>
                      <a:pt x="44" y="28"/>
                    </a:cubicBezTo>
                    <a:cubicBezTo>
                      <a:pt x="44" y="28"/>
                      <a:pt x="44" y="28"/>
                      <a:pt x="44" y="28"/>
                    </a:cubicBezTo>
                    <a:cubicBezTo>
                      <a:pt x="44" y="28"/>
                      <a:pt x="44" y="28"/>
                      <a:pt x="44" y="28"/>
                    </a:cubicBezTo>
                    <a:cubicBezTo>
                      <a:pt x="44" y="28"/>
                      <a:pt x="44" y="28"/>
                      <a:pt x="44" y="28"/>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2" y="27"/>
                      <a:pt x="42" y="27"/>
                      <a:pt x="42" y="27"/>
                    </a:cubicBezTo>
                    <a:cubicBezTo>
                      <a:pt x="42" y="27"/>
                      <a:pt x="42" y="27"/>
                      <a:pt x="42" y="27"/>
                    </a:cubicBezTo>
                    <a:cubicBezTo>
                      <a:pt x="42" y="27"/>
                      <a:pt x="42" y="27"/>
                      <a:pt x="42" y="27"/>
                    </a:cubicBezTo>
                    <a:cubicBezTo>
                      <a:pt x="42" y="27"/>
                      <a:pt x="42" y="27"/>
                      <a:pt x="42" y="27"/>
                    </a:cubicBezTo>
                    <a:cubicBezTo>
                      <a:pt x="42" y="27"/>
                      <a:pt x="42" y="27"/>
                      <a:pt x="42" y="27"/>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6"/>
                      <a:pt x="42" y="26"/>
                      <a:pt x="42" y="26"/>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3"/>
                      <a:pt x="43" y="23"/>
                      <a:pt x="43" y="23"/>
                    </a:cubicBezTo>
                    <a:cubicBezTo>
                      <a:pt x="43" y="22"/>
                      <a:pt x="43" y="22"/>
                      <a:pt x="43"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4" y="20"/>
                      <a:pt x="44" y="20"/>
                      <a:pt x="44"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2" y="19"/>
                      <a:pt x="42" y="19"/>
                      <a:pt x="42" y="19"/>
                    </a:cubicBezTo>
                    <a:cubicBezTo>
                      <a:pt x="41" y="19"/>
                      <a:pt x="41" y="19"/>
                      <a:pt x="41" y="19"/>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1" y="18"/>
                      <a:pt x="41" y="18"/>
                      <a:pt x="41"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7" y="17"/>
                      <a:pt x="37" y="17"/>
                      <a:pt x="37" y="17"/>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6" y="14"/>
                      <a:pt x="36" y="14"/>
                      <a:pt x="36" y="14"/>
                    </a:cubicBezTo>
                    <a:cubicBezTo>
                      <a:pt x="36" y="14"/>
                      <a:pt x="36" y="14"/>
                      <a:pt x="36" y="14"/>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7" y="11"/>
                      <a:pt x="37" y="11"/>
                      <a:pt x="37"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9"/>
                      <a:pt x="38" y="9"/>
                      <a:pt x="38" y="9"/>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7" y="8"/>
                      <a:pt x="37" y="8"/>
                      <a:pt x="37" y="8"/>
                    </a:cubicBezTo>
                    <a:cubicBezTo>
                      <a:pt x="37" y="8"/>
                      <a:pt x="37" y="8"/>
                      <a:pt x="37" y="8"/>
                    </a:cubicBezTo>
                    <a:cubicBezTo>
                      <a:pt x="37" y="8"/>
                      <a:pt x="37" y="8"/>
                      <a:pt x="37" y="8"/>
                    </a:cubicBezTo>
                    <a:cubicBezTo>
                      <a:pt x="37" y="8"/>
                      <a:pt x="37" y="8"/>
                      <a:pt x="37" y="8"/>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5"/>
                      <a:pt x="37" y="5"/>
                      <a:pt x="37"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8" y="4"/>
                      <a:pt x="38" y="4"/>
                      <a:pt x="38" y="4"/>
                    </a:cubicBezTo>
                    <a:cubicBezTo>
                      <a:pt x="38" y="4"/>
                      <a:pt x="38" y="4"/>
                      <a:pt x="38" y="4"/>
                    </a:cubicBezTo>
                    <a:cubicBezTo>
                      <a:pt x="38" y="4"/>
                      <a:pt x="38" y="4"/>
                      <a:pt x="38"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1"/>
                      <a:pt x="33" y="1"/>
                    </a:cubicBezTo>
                    <a:cubicBezTo>
                      <a:pt x="33" y="1"/>
                      <a:pt x="33" y="1"/>
                      <a:pt x="32" y="1"/>
                    </a:cubicBezTo>
                    <a:cubicBezTo>
                      <a:pt x="32" y="1"/>
                      <a:pt x="32" y="1"/>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4"/>
                      <a:pt x="29" y="4"/>
                      <a:pt x="29" y="4"/>
                    </a:cubicBezTo>
                    <a:cubicBezTo>
                      <a:pt x="29" y="3"/>
                      <a:pt x="29" y="3"/>
                      <a:pt x="29" y="3"/>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4"/>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1" y="4"/>
                    </a:cubicBezTo>
                    <a:cubicBezTo>
                      <a:pt x="21" y="4"/>
                      <a:pt x="21" y="4"/>
                      <a:pt x="21" y="4"/>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2" y="8"/>
                      <a:pt x="22" y="8"/>
                      <a:pt x="22" y="8"/>
                    </a:cubicBezTo>
                    <a:cubicBezTo>
                      <a:pt x="22" y="8"/>
                      <a:pt x="22" y="8"/>
                      <a:pt x="22" y="8"/>
                    </a:cubicBezTo>
                    <a:cubicBezTo>
                      <a:pt x="22" y="8"/>
                      <a:pt x="22" y="8"/>
                      <a:pt x="22" y="8"/>
                    </a:cubicBezTo>
                    <a:cubicBezTo>
                      <a:pt x="22" y="9"/>
                      <a:pt x="22" y="9"/>
                      <a:pt x="22"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2" y="9"/>
                      <a:pt x="22" y="9"/>
                    </a:cubicBezTo>
                    <a:cubicBezTo>
                      <a:pt x="22" y="9"/>
                      <a:pt x="22" y="9"/>
                      <a:pt x="22" y="9"/>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6" y="12"/>
                      <a:pt x="26" y="12"/>
                      <a:pt x="26" y="12"/>
                    </a:cubicBezTo>
                    <a:cubicBezTo>
                      <a:pt x="26" y="12"/>
                      <a:pt x="26" y="12"/>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5" y="13"/>
                      <a:pt x="25" y="13"/>
                      <a:pt x="25" y="13"/>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7"/>
                      <a:pt x="16" y="27"/>
                      <a:pt x="16"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8"/>
                      <a:pt x="15" y="28"/>
                      <a:pt x="15" y="28"/>
                    </a:cubicBezTo>
                    <a:cubicBezTo>
                      <a:pt x="15" y="28"/>
                      <a:pt x="15" y="28"/>
                      <a:pt x="15" y="28"/>
                    </a:cubicBezTo>
                    <a:cubicBezTo>
                      <a:pt x="15" y="28"/>
                      <a:pt x="15" y="28"/>
                      <a:pt x="15" y="28"/>
                    </a:cubicBezTo>
                    <a:cubicBezTo>
                      <a:pt x="15" y="28"/>
                      <a:pt x="15" y="28"/>
                      <a:pt x="15"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3" y="29"/>
                      <a:pt x="13" y="29"/>
                      <a:pt x="13" y="29"/>
                    </a:cubicBezTo>
                    <a:cubicBezTo>
                      <a:pt x="13" y="29"/>
                      <a:pt x="13" y="29"/>
                      <a:pt x="13" y="29"/>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2" y="30"/>
                      <a:pt x="12" y="30"/>
                      <a:pt x="12" y="30"/>
                    </a:cubicBezTo>
                    <a:cubicBezTo>
                      <a:pt x="12" y="30"/>
                      <a:pt x="12" y="30"/>
                      <a:pt x="12"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6" y="35"/>
                      <a:pt x="6" y="35"/>
                      <a:pt x="6"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10" y="42"/>
                      <a:pt x="10" y="42"/>
                      <a:pt x="10" y="42"/>
                    </a:cubicBezTo>
                    <a:cubicBezTo>
                      <a:pt x="10" y="42"/>
                      <a:pt x="10" y="42"/>
                      <a:pt x="10" y="42"/>
                    </a:cubicBezTo>
                    <a:cubicBezTo>
                      <a:pt x="11" y="42"/>
                      <a:pt x="11" y="42"/>
                      <a:pt x="11" y="42"/>
                    </a:cubicBezTo>
                    <a:cubicBezTo>
                      <a:pt x="10" y="42"/>
                      <a:pt x="10" y="42"/>
                      <a:pt x="10" y="42"/>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1" y="43"/>
                      <a:pt x="11" y="43"/>
                      <a:pt x="11" y="43"/>
                    </a:cubicBezTo>
                    <a:cubicBezTo>
                      <a:pt x="11" y="43"/>
                      <a:pt x="11" y="43"/>
                      <a:pt x="11" y="43"/>
                    </a:cubicBezTo>
                    <a:cubicBezTo>
                      <a:pt x="11" y="43"/>
                      <a:pt x="11" y="43"/>
                      <a:pt x="11" y="43"/>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4"/>
                      <a:pt x="6" y="44"/>
                      <a:pt x="6" y="44"/>
                    </a:cubicBezTo>
                    <a:cubicBezTo>
                      <a:pt x="6" y="44"/>
                      <a:pt x="6" y="44"/>
                      <a:pt x="6" y="44"/>
                    </a:cubicBezTo>
                    <a:cubicBezTo>
                      <a:pt x="6" y="44"/>
                      <a:pt x="6" y="44"/>
                      <a:pt x="6" y="44"/>
                    </a:cubicBezTo>
                    <a:cubicBezTo>
                      <a:pt x="6" y="44"/>
                      <a:pt x="6" y="44"/>
                      <a:pt x="6"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4" y="44"/>
                      <a:pt x="4" y="44"/>
                      <a:pt x="4" y="44"/>
                    </a:cubicBezTo>
                    <a:cubicBezTo>
                      <a:pt x="4" y="44"/>
                      <a:pt x="4" y="44"/>
                      <a:pt x="4" y="44"/>
                    </a:cubicBezTo>
                    <a:cubicBezTo>
                      <a:pt x="4" y="44"/>
                      <a:pt x="4" y="44"/>
                      <a:pt x="4"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3" y="44"/>
                      <a:pt x="3" y="44"/>
                      <a:pt x="3" y="44"/>
                    </a:cubicBezTo>
                    <a:cubicBezTo>
                      <a:pt x="2" y="44"/>
                      <a:pt x="2" y="44"/>
                      <a:pt x="2" y="44"/>
                    </a:cubicBezTo>
                    <a:cubicBezTo>
                      <a:pt x="2" y="44"/>
                      <a:pt x="2" y="44"/>
                      <a:pt x="2" y="44"/>
                    </a:cubicBezTo>
                    <a:cubicBezTo>
                      <a:pt x="2" y="44"/>
                      <a:pt x="2" y="44"/>
                      <a:pt x="2" y="44"/>
                    </a:cubicBezTo>
                    <a:cubicBezTo>
                      <a:pt x="2" y="45"/>
                      <a:pt x="2" y="45"/>
                      <a:pt x="2" y="45"/>
                    </a:cubicBezTo>
                    <a:cubicBezTo>
                      <a:pt x="2" y="45"/>
                      <a:pt x="2" y="45"/>
                      <a:pt x="2" y="45"/>
                    </a:cubicBezTo>
                    <a:cubicBezTo>
                      <a:pt x="1" y="45"/>
                      <a:pt x="1" y="45"/>
                      <a:pt x="1" y="45"/>
                    </a:cubicBezTo>
                    <a:cubicBezTo>
                      <a:pt x="1" y="45"/>
                      <a:pt x="1" y="45"/>
                      <a:pt x="1" y="45"/>
                    </a:cubicBezTo>
                    <a:cubicBezTo>
                      <a:pt x="1" y="45"/>
                      <a:pt x="1" y="45"/>
                      <a:pt x="1" y="45"/>
                    </a:cubicBezTo>
                    <a:cubicBezTo>
                      <a:pt x="1" y="45"/>
                      <a:pt x="1" y="45"/>
                      <a:pt x="1" y="45"/>
                    </a:cubicBezTo>
                    <a:cubicBezTo>
                      <a:pt x="1" y="45"/>
                      <a:pt x="1" y="45"/>
                      <a:pt x="1"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7"/>
                      <a:pt x="0" y="46"/>
                      <a:pt x="1" y="46"/>
                    </a:cubicBezTo>
                    <a:cubicBezTo>
                      <a:pt x="1" y="46"/>
                      <a:pt x="2" y="46"/>
                      <a:pt x="2" y="45"/>
                    </a:cubicBezTo>
                    <a:cubicBezTo>
                      <a:pt x="2" y="46"/>
                      <a:pt x="2" y="46"/>
                      <a:pt x="2" y="46"/>
                    </a:cubicBezTo>
                    <a:cubicBezTo>
                      <a:pt x="1" y="46"/>
                      <a:pt x="1" y="46"/>
                      <a:pt x="1" y="46"/>
                    </a:cubicBezTo>
                    <a:cubicBezTo>
                      <a:pt x="1" y="46"/>
                      <a:pt x="1" y="46"/>
                      <a:pt x="1" y="46"/>
                    </a:cubicBezTo>
                    <a:cubicBezTo>
                      <a:pt x="1" y="47"/>
                      <a:pt x="2" y="48"/>
                      <a:pt x="2" y="49"/>
                    </a:cubicBezTo>
                    <a:cubicBezTo>
                      <a:pt x="3" y="49"/>
                      <a:pt x="4" y="49"/>
                      <a:pt x="4" y="49"/>
                    </a:cubicBezTo>
                    <a:cubicBezTo>
                      <a:pt x="4" y="49"/>
                      <a:pt x="5" y="50"/>
                      <a:pt x="5" y="50"/>
                    </a:cubicBezTo>
                    <a:cubicBezTo>
                      <a:pt x="6" y="50"/>
                      <a:pt x="6" y="49"/>
                      <a:pt x="6" y="49"/>
                    </a:cubicBezTo>
                    <a:cubicBezTo>
                      <a:pt x="6" y="49"/>
                      <a:pt x="7" y="49"/>
                      <a:pt x="7" y="49"/>
                    </a:cubicBezTo>
                    <a:cubicBezTo>
                      <a:pt x="7" y="49"/>
                      <a:pt x="8" y="49"/>
                      <a:pt x="8" y="49"/>
                    </a:cubicBezTo>
                    <a:cubicBezTo>
                      <a:pt x="8" y="49"/>
                      <a:pt x="8" y="48"/>
                      <a:pt x="8" y="48"/>
                    </a:cubicBezTo>
                    <a:cubicBezTo>
                      <a:pt x="8" y="49"/>
                      <a:pt x="8" y="50"/>
                      <a:pt x="7" y="50"/>
                    </a:cubicBezTo>
                    <a:cubicBezTo>
                      <a:pt x="6" y="51"/>
                      <a:pt x="6" y="51"/>
                      <a:pt x="5" y="51"/>
                    </a:cubicBezTo>
                    <a:cubicBezTo>
                      <a:pt x="5" y="51"/>
                      <a:pt x="3" y="52"/>
                      <a:pt x="4" y="51"/>
                    </a:cubicBezTo>
                    <a:cubicBezTo>
                      <a:pt x="3" y="50"/>
                      <a:pt x="3" y="51"/>
                      <a:pt x="3" y="52"/>
                    </a:cubicBezTo>
                    <a:cubicBezTo>
                      <a:pt x="3" y="52"/>
                      <a:pt x="4" y="53"/>
                      <a:pt x="4" y="53"/>
                    </a:cubicBezTo>
                    <a:cubicBezTo>
                      <a:pt x="5" y="53"/>
                      <a:pt x="6" y="54"/>
                      <a:pt x="6" y="55"/>
                    </a:cubicBezTo>
                    <a:cubicBezTo>
                      <a:pt x="7" y="55"/>
                      <a:pt x="8" y="57"/>
                      <a:pt x="8" y="57"/>
                    </a:cubicBezTo>
                    <a:cubicBezTo>
                      <a:pt x="9" y="57"/>
                      <a:pt x="10" y="57"/>
                      <a:pt x="10" y="57"/>
                    </a:cubicBezTo>
                    <a:cubicBezTo>
                      <a:pt x="11" y="57"/>
                      <a:pt x="11" y="57"/>
                      <a:pt x="12" y="56"/>
                    </a:cubicBezTo>
                    <a:cubicBezTo>
                      <a:pt x="12" y="56"/>
                      <a:pt x="14" y="56"/>
                      <a:pt x="14" y="55"/>
                    </a:cubicBezTo>
                    <a:cubicBezTo>
                      <a:pt x="14" y="55"/>
                      <a:pt x="14" y="55"/>
                      <a:pt x="15" y="54"/>
                    </a:cubicBezTo>
                    <a:cubicBezTo>
                      <a:pt x="15" y="54"/>
                      <a:pt x="15" y="54"/>
                      <a:pt x="15" y="54"/>
                    </a:cubicBezTo>
                    <a:cubicBezTo>
                      <a:pt x="14" y="53"/>
                      <a:pt x="14" y="53"/>
                      <a:pt x="14" y="53"/>
                    </a:cubicBezTo>
                    <a:cubicBezTo>
                      <a:pt x="14" y="53"/>
                      <a:pt x="15" y="53"/>
                      <a:pt x="14" y="52"/>
                    </a:cubicBezTo>
                    <a:cubicBezTo>
                      <a:pt x="14" y="52"/>
                      <a:pt x="15" y="52"/>
                      <a:pt x="15" y="52"/>
                    </a:cubicBezTo>
                    <a:cubicBezTo>
                      <a:pt x="15" y="51"/>
                      <a:pt x="14" y="51"/>
                      <a:pt x="14" y="51"/>
                    </a:cubicBezTo>
                    <a:cubicBezTo>
                      <a:pt x="15" y="51"/>
                      <a:pt x="16" y="51"/>
                      <a:pt x="17" y="51"/>
                    </a:cubicBezTo>
                    <a:cubicBezTo>
                      <a:pt x="17" y="51"/>
                      <a:pt x="17" y="52"/>
                      <a:pt x="17" y="51"/>
                    </a:cubicBezTo>
                    <a:cubicBezTo>
                      <a:pt x="16" y="52"/>
                      <a:pt x="16" y="52"/>
                      <a:pt x="16" y="52"/>
                    </a:cubicBezTo>
                    <a:cubicBezTo>
                      <a:pt x="15" y="52"/>
                      <a:pt x="15" y="53"/>
                      <a:pt x="16" y="54"/>
                    </a:cubicBezTo>
                    <a:cubicBezTo>
                      <a:pt x="16" y="54"/>
                      <a:pt x="17" y="53"/>
                      <a:pt x="18" y="53"/>
                    </a:cubicBezTo>
                    <a:cubicBezTo>
                      <a:pt x="17" y="54"/>
                      <a:pt x="16" y="54"/>
                      <a:pt x="16" y="55"/>
                    </a:cubicBezTo>
                    <a:cubicBezTo>
                      <a:pt x="16" y="55"/>
                      <a:pt x="16" y="54"/>
                      <a:pt x="16" y="54"/>
                    </a:cubicBezTo>
                    <a:cubicBezTo>
                      <a:pt x="16" y="55"/>
                      <a:pt x="16" y="55"/>
                      <a:pt x="16" y="56"/>
                    </a:cubicBezTo>
                    <a:cubicBezTo>
                      <a:pt x="16" y="56"/>
                      <a:pt x="16" y="56"/>
                      <a:pt x="16" y="56"/>
                    </a:cubicBezTo>
                    <a:cubicBezTo>
                      <a:pt x="16" y="56"/>
                      <a:pt x="16" y="56"/>
                      <a:pt x="16" y="56"/>
                    </a:cubicBezTo>
                    <a:cubicBezTo>
                      <a:pt x="16" y="56"/>
                      <a:pt x="17" y="56"/>
                      <a:pt x="17" y="56"/>
                    </a:cubicBezTo>
                    <a:cubicBezTo>
                      <a:pt x="17" y="57"/>
                      <a:pt x="17" y="57"/>
                      <a:pt x="17" y="58"/>
                    </a:cubicBezTo>
                    <a:cubicBezTo>
                      <a:pt x="17" y="59"/>
                      <a:pt x="16" y="59"/>
                      <a:pt x="16" y="59"/>
                    </a:cubicBezTo>
                    <a:cubicBezTo>
                      <a:pt x="16" y="60"/>
                      <a:pt x="16" y="60"/>
                      <a:pt x="16" y="60"/>
                    </a:cubicBezTo>
                    <a:cubicBezTo>
                      <a:pt x="16" y="61"/>
                      <a:pt x="16" y="61"/>
                      <a:pt x="16" y="61"/>
                    </a:cubicBezTo>
                    <a:cubicBezTo>
                      <a:pt x="16" y="62"/>
                      <a:pt x="16" y="62"/>
                      <a:pt x="17" y="62"/>
                    </a:cubicBezTo>
                    <a:cubicBezTo>
                      <a:pt x="16" y="62"/>
                      <a:pt x="16" y="62"/>
                      <a:pt x="17" y="62"/>
                    </a:cubicBezTo>
                    <a:cubicBezTo>
                      <a:pt x="17" y="62"/>
                      <a:pt x="17" y="63"/>
                      <a:pt x="17" y="63"/>
                    </a:cubicBezTo>
                    <a:cubicBezTo>
                      <a:pt x="17" y="63"/>
                      <a:pt x="17" y="63"/>
                      <a:pt x="17" y="62"/>
                    </a:cubicBezTo>
                    <a:cubicBezTo>
                      <a:pt x="16" y="62"/>
                      <a:pt x="17" y="63"/>
                      <a:pt x="17" y="64"/>
                    </a:cubicBezTo>
                    <a:cubicBezTo>
                      <a:pt x="17" y="63"/>
                      <a:pt x="17" y="63"/>
                      <a:pt x="17" y="63"/>
                    </a:cubicBezTo>
                    <a:cubicBezTo>
                      <a:pt x="17" y="63"/>
                      <a:pt x="17" y="64"/>
                      <a:pt x="17" y="64"/>
                    </a:cubicBezTo>
                    <a:cubicBezTo>
                      <a:pt x="17" y="64"/>
                      <a:pt x="17" y="64"/>
                      <a:pt x="17" y="64"/>
                    </a:cubicBezTo>
                    <a:cubicBezTo>
                      <a:pt x="17" y="64"/>
                      <a:pt x="17" y="64"/>
                      <a:pt x="17" y="64"/>
                    </a:cubicBezTo>
                    <a:cubicBezTo>
                      <a:pt x="17" y="65"/>
                      <a:pt x="17" y="65"/>
                      <a:pt x="17" y="65"/>
                    </a:cubicBezTo>
                    <a:cubicBezTo>
                      <a:pt x="17" y="65"/>
                      <a:pt x="17" y="65"/>
                      <a:pt x="17" y="65"/>
                    </a:cubicBezTo>
                    <a:cubicBezTo>
                      <a:pt x="17" y="66"/>
                      <a:pt x="17" y="66"/>
                      <a:pt x="17" y="66"/>
                    </a:cubicBezTo>
                    <a:cubicBezTo>
                      <a:pt x="17" y="66"/>
                      <a:pt x="17" y="67"/>
                      <a:pt x="17" y="66"/>
                    </a:cubicBezTo>
                    <a:cubicBezTo>
                      <a:pt x="17" y="67"/>
                      <a:pt x="17" y="68"/>
                      <a:pt x="18" y="69"/>
                    </a:cubicBezTo>
                    <a:cubicBezTo>
                      <a:pt x="18" y="70"/>
                      <a:pt x="18" y="71"/>
                      <a:pt x="18" y="72"/>
                    </a:cubicBezTo>
                    <a:cubicBezTo>
                      <a:pt x="18" y="73"/>
                      <a:pt x="18" y="74"/>
                      <a:pt x="19" y="75"/>
                    </a:cubicBezTo>
                    <a:cubicBezTo>
                      <a:pt x="19" y="75"/>
                      <a:pt x="20" y="76"/>
                      <a:pt x="21" y="77"/>
                    </a:cubicBezTo>
                    <a:cubicBezTo>
                      <a:pt x="20" y="77"/>
                      <a:pt x="20" y="77"/>
                      <a:pt x="20" y="77"/>
                    </a:cubicBezTo>
                    <a:cubicBezTo>
                      <a:pt x="20" y="77"/>
                      <a:pt x="21" y="78"/>
                      <a:pt x="21" y="78"/>
                    </a:cubicBezTo>
                    <a:cubicBezTo>
                      <a:pt x="21" y="78"/>
                      <a:pt x="21" y="79"/>
                      <a:pt x="21" y="79"/>
                    </a:cubicBezTo>
                    <a:cubicBezTo>
                      <a:pt x="21" y="79"/>
                      <a:pt x="21" y="79"/>
                      <a:pt x="22" y="79"/>
                    </a:cubicBezTo>
                    <a:cubicBezTo>
                      <a:pt x="21" y="79"/>
                      <a:pt x="21" y="79"/>
                      <a:pt x="21" y="79"/>
                    </a:cubicBezTo>
                    <a:cubicBezTo>
                      <a:pt x="22" y="79"/>
                      <a:pt x="22" y="80"/>
                      <a:pt x="22" y="80"/>
                    </a:cubicBezTo>
                    <a:cubicBezTo>
                      <a:pt x="23" y="81"/>
                      <a:pt x="22" y="81"/>
                      <a:pt x="23" y="82"/>
                    </a:cubicBezTo>
                    <a:cubicBezTo>
                      <a:pt x="23" y="83"/>
                      <a:pt x="24" y="84"/>
                      <a:pt x="24" y="85"/>
                    </a:cubicBezTo>
                    <a:cubicBezTo>
                      <a:pt x="24" y="86"/>
                      <a:pt x="24" y="86"/>
                      <a:pt x="24" y="86"/>
                    </a:cubicBezTo>
                    <a:cubicBezTo>
                      <a:pt x="24" y="87"/>
                      <a:pt x="24" y="87"/>
                      <a:pt x="25" y="88"/>
                    </a:cubicBezTo>
                    <a:cubicBezTo>
                      <a:pt x="25" y="89"/>
                      <a:pt x="26" y="90"/>
                      <a:pt x="26" y="90"/>
                    </a:cubicBezTo>
                    <a:cubicBezTo>
                      <a:pt x="27" y="91"/>
                      <a:pt x="27" y="92"/>
                      <a:pt x="28" y="93"/>
                    </a:cubicBezTo>
                    <a:cubicBezTo>
                      <a:pt x="28" y="94"/>
                      <a:pt x="28" y="95"/>
                      <a:pt x="29" y="96"/>
                    </a:cubicBezTo>
                    <a:cubicBezTo>
                      <a:pt x="29" y="96"/>
                      <a:pt x="30" y="98"/>
                      <a:pt x="29" y="98"/>
                    </a:cubicBezTo>
                    <a:cubicBezTo>
                      <a:pt x="29" y="98"/>
                      <a:pt x="29" y="97"/>
                      <a:pt x="29" y="97"/>
                    </a:cubicBezTo>
                    <a:cubicBezTo>
                      <a:pt x="29" y="98"/>
                      <a:pt x="29" y="98"/>
                      <a:pt x="29" y="99"/>
                    </a:cubicBezTo>
                    <a:cubicBezTo>
                      <a:pt x="30" y="99"/>
                      <a:pt x="30" y="99"/>
                      <a:pt x="30" y="100"/>
                    </a:cubicBezTo>
                    <a:cubicBezTo>
                      <a:pt x="30" y="100"/>
                      <a:pt x="30" y="100"/>
                      <a:pt x="30" y="100"/>
                    </a:cubicBezTo>
                    <a:cubicBezTo>
                      <a:pt x="30" y="100"/>
                      <a:pt x="30" y="100"/>
                      <a:pt x="30" y="100"/>
                    </a:cubicBezTo>
                    <a:cubicBezTo>
                      <a:pt x="31" y="101"/>
                      <a:pt x="31" y="102"/>
                      <a:pt x="32" y="102"/>
                    </a:cubicBezTo>
                    <a:cubicBezTo>
                      <a:pt x="32" y="103"/>
                      <a:pt x="33" y="103"/>
                      <a:pt x="33" y="103"/>
                    </a:cubicBezTo>
                    <a:cubicBezTo>
                      <a:pt x="34" y="103"/>
                      <a:pt x="34" y="103"/>
                      <a:pt x="35" y="102"/>
                    </a:cubicBezTo>
                    <a:cubicBezTo>
                      <a:pt x="35" y="102"/>
                      <a:pt x="35" y="102"/>
                      <a:pt x="36" y="101"/>
                    </a:cubicBezTo>
                    <a:cubicBezTo>
                      <a:pt x="36" y="101"/>
                      <a:pt x="36" y="100"/>
                      <a:pt x="37" y="100"/>
                    </a:cubicBezTo>
                    <a:cubicBezTo>
                      <a:pt x="37" y="100"/>
                      <a:pt x="38" y="99"/>
                      <a:pt x="38" y="99"/>
                    </a:cubicBezTo>
                    <a:cubicBezTo>
                      <a:pt x="39" y="99"/>
                      <a:pt x="40" y="99"/>
                      <a:pt x="40" y="99"/>
                    </a:cubicBezTo>
                    <a:cubicBezTo>
                      <a:pt x="40" y="99"/>
                      <a:pt x="40" y="99"/>
                      <a:pt x="39" y="99"/>
                    </a:cubicBezTo>
                    <a:cubicBezTo>
                      <a:pt x="39" y="99"/>
                      <a:pt x="39" y="99"/>
                      <a:pt x="39" y="99"/>
                    </a:cubicBezTo>
                    <a:cubicBezTo>
                      <a:pt x="39" y="99"/>
                      <a:pt x="38" y="99"/>
                      <a:pt x="38" y="98"/>
                    </a:cubicBezTo>
                    <a:cubicBezTo>
                      <a:pt x="39" y="98"/>
                      <a:pt x="39" y="97"/>
                      <a:pt x="39" y="97"/>
                    </a:cubicBezTo>
                    <a:cubicBezTo>
                      <a:pt x="39" y="97"/>
                      <a:pt x="39" y="96"/>
                      <a:pt x="40" y="96"/>
                    </a:cubicBezTo>
                    <a:cubicBezTo>
                      <a:pt x="40" y="96"/>
                      <a:pt x="40" y="95"/>
                      <a:pt x="41" y="95"/>
                    </a:cubicBezTo>
                    <a:cubicBezTo>
                      <a:pt x="41" y="95"/>
                      <a:pt x="41" y="95"/>
                      <a:pt x="41" y="95"/>
                    </a:cubicBezTo>
                    <a:cubicBezTo>
                      <a:pt x="41" y="95"/>
                      <a:pt x="42" y="96"/>
                      <a:pt x="42" y="95"/>
                    </a:cubicBezTo>
                    <a:cubicBezTo>
                      <a:pt x="42" y="94"/>
                      <a:pt x="42" y="93"/>
                      <a:pt x="41" y="92"/>
                    </a:cubicBezTo>
                    <a:cubicBezTo>
                      <a:pt x="42" y="91"/>
                      <a:pt x="41" y="91"/>
                      <a:pt x="41" y="91"/>
                    </a:cubicBezTo>
                    <a:cubicBezTo>
                      <a:pt x="41" y="91"/>
                      <a:pt x="41" y="90"/>
                      <a:pt x="42" y="90"/>
                    </a:cubicBezTo>
                    <a:cubicBezTo>
                      <a:pt x="42" y="89"/>
                      <a:pt x="43" y="88"/>
                      <a:pt x="43" y="87"/>
                    </a:cubicBezTo>
                    <a:cubicBezTo>
                      <a:pt x="43" y="86"/>
                      <a:pt x="43" y="86"/>
                      <a:pt x="43" y="86"/>
                    </a:cubicBezTo>
                    <a:cubicBezTo>
                      <a:pt x="43" y="85"/>
                      <a:pt x="43" y="84"/>
                      <a:pt x="43" y="84"/>
                    </a:cubicBezTo>
                    <a:cubicBezTo>
                      <a:pt x="42" y="84"/>
                      <a:pt x="42" y="83"/>
                      <a:pt x="43" y="83"/>
                    </a:cubicBezTo>
                    <a:cubicBezTo>
                      <a:pt x="43" y="83"/>
                      <a:pt x="43" y="83"/>
                      <a:pt x="43" y="84"/>
                    </a:cubicBezTo>
                    <a:cubicBezTo>
                      <a:pt x="43" y="83"/>
                      <a:pt x="43" y="82"/>
                      <a:pt x="43" y="82"/>
                    </a:cubicBezTo>
                    <a:cubicBezTo>
                      <a:pt x="42" y="81"/>
                      <a:pt x="43" y="81"/>
                      <a:pt x="43" y="81"/>
                    </a:cubicBezTo>
                    <a:cubicBezTo>
                      <a:pt x="42" y="80"/>
                      <a:pt x="42" y="78"/>
                      <a:pt x="43" y="77"/>
                    </a:cubicBezTo>
                    <a:cubicBezTo>
                      <a:pt x="43" y="77"/>
                      <a:pt x="43" y="76"/>
                      <a:pt x="44" y="75"/>
                    </a:cubicBezTo>
                    <a:cubicBezTo>
                      <a:pt x="44" y="75"/>
                      <a:pt x="45" y="75"/>
                      <a:pt x="45" y="76"/>
                    </a:cubicBezTo>
                    <a:cubicBezTo>
                      <a:pt x="45" y="75"/>
                      <a:pt x="46" y="75"/>
                      <a:pt x="45" y="75"/>
                    </a:cubicBezTo>
                    <a:cubicBezTo>
                      <a:pt x="46" y="75"/>
                      <a:pt x="46" y="75"/>
                      <a:pt x="46" y="75"/>
                    </a:cubicBezTo>
                    <a:cubicBezTo>
                      <a:pt x="46" y="75"/>
                      <a:pt x="46" y="75"/>
                      <a:pt x="46" y="75"/>
                    </a:cubicBezTo>
                    <a:cubicBezTo>
                      <a:pt x="46" y="75"/>
                      <a:pt x="46" y="74"/>
                      <a:pt x="46" y="74"/>
                    </a:cubicBezTo>
                    <a:cubicBezTo>
                      <a:pt x="47" y="74"/>
                      <a:pt x="47" y="73"/>
                      <a:pt x="47" y="73"/>
                    </a:cubicBezTo>
                    <a:cubicBezTo>
                      <a:pt x="48" y="73"/>
                      <a:pt x="48" y="73"/>
                      <a:pt x="48" y="73"/>
                    </a:cubicBezTo>
                    <a:cubicBezTo>
                      <a:pt x="49" y="73"/>
                      <a:pt x="49" y="73"/>
                      <a:pt x="50" y="73"/>
                    </a:cubicBezTo>
                    <a:cubicBezTo>
                      <a:pt x="50" y="72"/>
                      <a:pt x="50" y="72"/>
                      <a:pt x="51" y="72"/>
                    </a:cubicBezTo>
                    <a:cubicBezTo>
                      <a:pt x="51" y="72"/>
                      <a:pt x="50" y="71"/>
                      <a:pt x="50" y="71"/>
                    </a:cubicBezTo>
                    <a:cubicBezTo>
                      <a:pt x="50" y="71"/>
                      <a:pt x="50" y="71"/>
                      <a:pt x="51" y="71"/>
                    </a:cubicBezTo>
                    <a:cubicBezTo>
                      <a:pt x="51" y="70"/>
                      <a:pt x="53" y="69"/>
                      <a:pt x="54" y="68"/>
                    </a:cubicBezTo>
                    <a:cubicBezTo>
                      <a:pt x="55" y="67"/>
                      <a:pt x="55" y="67"/>
                      <a:pt x="56" y="66"/>
                    </a:cubicBezTo>
                    <a:cubicBezTo>
                      <a:pt x="57" y="66"/>
                      <a:pt x="57" y="66"/>
                      <a:pt x="58" y="65"/>
                    </a:cubicBezTo>
                    <a:cubicBezTo>
                      <a:pt x="58" y="65"/>
                      <a:pt x="58" y="65"/>
                      <a:pt x="58" y="65"/>
                    </a:cubicBezTo>
                    <a:cubicBezTo>
                      <a:pt x="58" y="65"/>
                      <a:pt x="58" y="65"/>
                      <a:pt x="58" y="65"/>
                    </a:cubicBezTo>
                    <a:cubicBezTo>
                      <a:pt x="59" y="64"/>
                      <a:pt x="59" y="63"/>
                      <a:pt x="59" y="63"/>
                    </a:cubicBezTo>
                    <a:cubicBezTo>
                      <a:pt x="60" y="62"/>
                      <a:pt x="61" y="62"/>
                      <a:pt x="62" y="61"/>
                    </a:cubicBezTo>
                    <a:cubicBezTo>
                      <a:pt x="62" y="61"/>
                      <a:pt x="62" y="61"/>
                      <a:pt x="61" y="61"/>
                    </a:cubicBezTo>
                    <a:cubicBezTo>
                      <a:pt x="62" y="61"/>
                      <a:pt x="62" y="61"/>
                      <a:pt x="61" y="61"/>
                    </a:cubicBezTo>
                    <a:cubicBezTo>
                      <a:pt x="61" y="61"/>
                      <a:pt x="61" y="62"/>
                      <a:pt x="61" y="62"/>
                    </a:cubicBezTo>
                    <a:cubicBezTo>
                      <a:pt x="61" y="61"/>
                      <a:pt x="61" y="61"/>
                      <a:pt x="61" y="61"/>
                    </a:cubicBezTo>
                    <a:cubicBezTo>
                      <a:pt x="62" y="60"/>
                      <a:pt x="62" y="60"/>
                      <a:pt x="62" y="60"/>
                    </a:cubicBezTo>
                    <a:cubicBezTo>
                      <a:pt x="62" y="61"/>
                      <a:pt x="62" y="61"/>
                      <a:pt x="62" y="61"/>
                    </a:cubicBezTo>
                    <a:cubicBezTo>
                      <a:pt x="62" y="61"/>
                      <a:pt x="63" y="61"/>
                      <a:pt x="63" y="61"/>
                    </a:cubicBezTo>
                    <a:cubicBezTo>
                      <a:pt x="64" y="61"/>
                      <a:pt x="64" y="60"/>
                      <a:pt x="65" y="60"/>
                    </a:cubicBezTo>
                    <a:cubicBezTo>
                      <a:pt x="65" y="60"/>
                      <a:pt x="64" y="60"/>
                      <a:pt x="64" y="60"/>
                    </a:cubicBezTo>
                    <a:cubicBezTo>
                      <a:pt x="64" y="59"/>
                      <a:pt x="64" y="59"/>
                      <a:pt x="64" y="59"/>
                    </a:cubicBezTo>
                    <a:cubicBezTo>
                      <a:pt x="64" y="59"/>
                      <a:pt x="64" y="59"/>
                      <a:pt x="64" y="60"/>
                    </a:cubicBezTo>
                    <a:cubicBezTo>
                      <a:pt x="65" y="60"/>
                      <a:pt x="65" y="60"/>
                      <a:pt x="66" y="59"/>
                    </a:cubicBezTo>
                    <a:cubicBezTo>
                      <a:pt x="66" y="58"/>
                      <a:pt x="67" y="58"/>
                      <a:pt x="67" y="57"/>
                    </a:cubicBezTo>
                    <a:cubicBezTo>
                      <a:pt x="67" y="57"/>
                      <a:pt x="67" y="55"/>
                      <a:pt x="67" y="55"/>
                    </a:cubicBezTo>
                    <a:cubicBezTo>
                      <a:pt x="67" y="54"/>
                      <a:pt x="68" y="54"/>
                      <a:pt x="69" y="54"/>
                    </a:cubicBezTo>
                    <a:cubicBezTo>
                      <a:pt x="70" y="54"/>
                      <a:pt x="70" y="53"/>
                      <a:pt x="71" y="53"/>
                    </a:cubicBezTo>
                    <a:cubicBezTo>
                      <a:pt x="71" y="53"/>
                      <a:pt x="72" y="52"/>
                      <a:pt x="71" y="52"/>
                    </a:cubicBezTo>
                    <a:cubicBezTo>
                      <a:pt x="71" y="52"/>
                      <a:pt x="71" y="52"/>
                      <a:pt x="71" y="52"/>
                    </a:cubicBezTo>
                    <a:cubicBezTo>
                      <a:pt x="71" y="51"/>
                      <a:pt x="71" y="51"/>
                      <a:pt x="71" y="51"/>
                    </a:cubicBezTo>
                    <a:cubicBezTo>
                      <a:pt x="71" y="51"/>
                      <a:pt x="71" y="51"/>
                      <a:pt x="71" y="52"/>
                    </a:cubicBezTo>
                    <a:cubicBezTo>
                      <a:pt x="72" y="52"/>
                      <a:pt x="71" y="53"/>
                      <a:pt x="72" y="54"/>
                    </a:cubicBezTo>
                    <a:cubicBezTo>
                      <a:pt x="72" y="54"/>
                      <a:pt x="72" y="54"/>
                      <a:pt x="72" y="54"/>
                    </a:cubicBezTo>
                    <a:cubicBezTo>
                      <a:pt x="73" y="54"/>
                      <a:pt x="72" y="53"/>
                      <a:pt x="73" y="53"/>
                    </a:cubicBezTo>
                    <a:cubicBezTo>
                      <a:pt x="73" y="53"/>
                      <a:pt x="73" y="54"/>
                      <a:pt x="73" y="54"/>
                    </a:cubicBezTo>
                    <a:cubicBezTo>
                      <a:pt x="73" y="54"/>
                      <a:pt x="73" y="54"/>
                      <a:pt x="73" y="53"/>
                    </a:cubicBezTo>
                    <a:cubicBezTo>
                      <a:pt x="73" y="53"/>
                      <a:pt x="73" y="53"/>
                      <a:pt x="73" y="53"/>
                    </a:cubicBezTo>
                    <a:cubicBezTo>
                      <a:pt x="73" y="53"/>
                      <a:pt x="73" y="53"/>
                      <a:pt x="73" y="53"/>
                    </a:cubicBezTo>
                    <a:cubicBezTo>
                      <a:pt x="73" y="52"/>
                      <a:pt x="73" y="52"/>
                      <a:pt x="73" y="52"/>
                    </a:cubicBezTo>
                    <a:cubicBezTo>
                      <a:pt x="73" y="52"/>
                      <a:pt x="73" y="52"/>
                      <a:pt x="73" y="53"/>
                    </a:cubicBezTo>
                    <a:cubicBezTo>
                      <a:pt x="73" y="52"/>
                      <a:pt x="73" y="52"/>
                      <a:pt x="73" y="52"/>
                    </a:cubicBezTo>
                    <a:cubicBezTo>
                      <a:pt x="73" y="52"/>
                      <a:pt x="73" y="52"/>
                      <a:pt x="74" y="52"/>
                    </a:cubicBezTo>
                    <a:cubicBezTo>
                      <a:pt x="74" y="52"/>
                      <a:pt x="73" y="52"/>
                      <a:pt x="73" y="52"/>
                    </a:cubicBezTo>
                    <a:cubicBezTo>
                      <a:pt x="74" y="52"/>
                      <a:pt x="73" y="53"/>
                      <a:pt x="73" y="53"/>
                    </a:cubicBezTo>
                    <a:cubicBezTo>
                      <a:pt x="73" y="53"/>
                      <a:pt x="73" y="53"/>
                      <a:pt x="73" y="54"/>
                    </a:cubicBezTo>
                    <a:cubicBezTo>
                      <a:pt x="73" y="54"/>
                      <a:pt x="74" y="54"/>
                      <a:pt x="74" y="54"/>
                    </a:cubicBezTo>
                    <a:cubicBezTo>
                      <a:pt x="74" y="54"/>
                      <a:pt x="74" y="54"/>
                      <a:pt x="75" y="54"/>
                    </a:cubicBezTo>
                    <a:cubicBezTo>
                      <a:pt x="75" y="54"/>
                      <a:pt x="75" y="54"/>
                      <a:pt x="75" y="54"/>
                    </a:cubicBezTo>
                    <a:lnTo>
                      <a:pt x="74"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19" name="Freeform 377"/>
              <p:cNvSpPr/>
              <p:nvPr/>
            </p:nvSpPr>
            <p:spPr bwMode="auto">
              <a:xfrm>
                <a:off x="3337" y="2000"/>
                <a:ext cx="3"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0" name="Freeform 378"/>
              <p:cNvSpPr/>
              <p:nvPr/>
            </p:nvSpPr>
            <p:spPr bwMode="auto">
              <a:xfrm>
                <a:off x="3340" y="20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1" name="Freeform 379"/>
              <p:cNvSpPr/>
              <p:nvPr/>
            </p:nvSpPr>
            <p:spPr bwMode="auto">
              <a:xfrm>
                <a:off x="3319" y="19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2" name="Freeform 380"/>
              <p:cNvSpPr/>
              <p:nvPr/>
            </p:nvSpPr>
            <p:spPr bwMode="auto">
              <a:xfrm>
                <a:off x="3327" y="1966"/>
                <a:ext cx="2"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3" name="Freeform 381"/>
              <p:cNvSpPr/>
              <p:nvPr/>
            </p:nvSpPr>
            <p:spPr bwMode="auto">
              <a:xfrm>
                <a:off x="3319" y="1945"/>
                <a:ext cx="21" cy="26"/>
              </a:xfrm>
              <a:custGeom>
                <a:avLst/>
                <a:gdLst>
                  <a:gd name="T0" fmla="*/ 6 w 8"/>
                  <a:gd name="T1" fmla="*/ 5 h 10"/>
                  <a:gd name="T2" fmla="*/ 7 w 8"/>
                  <a:gd name="T3" fmla="*/ 5 h 10"/>
                  <a:gd name="T4" fmla="*/ 7 w 8"/>
                  <a:gd name="T5" fmla="*/ 5 h 10"/>
                  <a:gd name="T6" fmla="*/ 8 w 8"/>
                  <a:gd name="T7" fmla="*/ 4 h 10"/>
                  <a:gd name="T8" fmla="*/ 8 w 8"/>
                  <a:gd name="T9" fmla="*/ 3 h 10"/>
                  <a:gd name="T10" fmla="*/ 8 w 8"/>
                  <a:gd name="T11" fmla="*/ 3 h 10"/>
                  <a:gd name="T12" fmla="*/ 8 w 8"/>
                  <a:gd name="T13" fmla="*/ 2 h 10"/>
                  <a:gd name="T14" fmla="*/ 8 w 8"/>
                  <a:gd name="T15" fmla="*/ 2 h 10"/>
                  <a:gd name="T16" fmla="*/ 8 w 8"/>
                  <a:gd name="T17" fmla="*/ 2 h 10"/>
                  <a:gd name="T18" fmla="*/ 8 w 8"/>
                  <a:gd name="T19" fmla="*/ 2 h 10"/>
                  <a:gd name="T20" fmla="*/ 8 w 8"/>
                  <a:gd name="T21" fmla="*/ 2 h 10"/>
                  <a:gd name="T22" fmla="*/ 7 w 8"/>
                  <a:gd name="T23" fmla="*/ 2 h 10"/>
                  <a:gd name="T24" fmla="*/ 7 w 8"/>
                  <a:gd name="T25" fmla="*/ 2 h 10"/>
                  <a:gd name="T26" fmla="*/ 6 w 8"/>
                  <a:gd name="T27" fmla="*/ 2 h 10"/>
                  <a:gd name="T28" fmla="*/ 6 w 8"/>
                  <a:gd name="T29" fmla="*/ 1 h 10"/>
                  <a:gd name="T30" fmla="*/ 6 w 8"/>
                  <a:gd name="T31" fmla="*/ 1 h 10"/>
                  <a:gd name="T32" fmla="*/ 5 w 8"/>
                  <a:gd name="T33" fmla="*/ 1 h 10"/>
                  <a:gd name="T34" fmla="*/ 5 w 8"/>
                  <a:gd name="T35" fmla="*/ 0 h 10"/>
                  <a:gd name="T36" fmla="*/ 5 w 8"/>
                  <a:gd name="T37" fmla="*/ 0 h 10"/>
                  <a:gd name="T38" fmla="*/ 4 w 8"/>
                  <a:gd name="T39" fmla="*/ 0 h 10"/>
                  <a:gd name="T40" fmla="*/ 3 w 8"/>
                  <a:gd name="T41" fmla="*/ 0 h 10"/>
                  <a:gd name="T42" fmla="*/ 3 w 8"/>
                  <a:gd name="T43" fmla="*/ 0 h 10"/>
                  <a:gd name="T44" fmla="*/ 3 w 8"/>
                  <a:gd name="T45" fmla="*/ 1 h 10"/>
                  <a:gd name="T46" fmla="*/ 2 w 8"/>
                  <a:gd name="T47" fmla="*/ 1 h 10"/>
                  <a:gd name="T48" fmla="*/ 2 w 8"/>
                  <a:gd name="T49" fmla="*/ 1 h 10"/>
                  <a:gd name="T50" fmla="*/ 1 w 8"/>
                  <a:gd name="T51" fmla="*/ 1 h 10"/>
                  <a:gd name="T52" fmla="*/ 1 w 8"/>
                  <a:gd name="T53" fmla="*/ 1 h 10"/>
                  <a:gd name="T54" fmla="*/ 1 w 8"/>
                  <a:gd name="T55" fmla="*/ 2 h 10"/>
                  <a:gd name="T56" fmla="*/ 1 w 8"/>
                  <a:gd name="T57" fmla="*/ 2 h 10"/>
                  <a:gd name="T58" fmla="*/ 0 w 8"/>
                  <a:gd name="T59" fmla="*/ 3 h 10"/>
                  <a:gd name="T60" fmla="*/ 0 w 8"/>
                  <a:gd name="T61" fmla="*/ 3 h 10"/>
                  <a:gd name="T62" fmla="*/ 0 w 8"/>
                  <a:gd name="T63" fmla="*/ 3 h 10"/>
                  <a:gd name="T64" fmla="*/ 1 w 8"/>
                  <a:gd name="T65" fmla="*/ 4 h 10"/>
                  <a:gd name="T66" fmla="*/ 1 w 8"/>
                  <a:gd name="T67" fmla="*/ 4 h 10"/>
                  <a:gd name="T68" fmla="*/ 1 w 8"/>
                  <a:gd name="T69" fmla="*/ 4 h 10"/>
                  <a:gd name="T70" fmla="*/ 1 w 8"/>
                  <a:gd name="T71" fmla="*/ 5 h 10"/>
                  <a:gd name="T72" fmla="*/ 1 w 8"/>
                  <a:gd name="T73" fmla="*/ 5 h 10"/>
                  <a:gd name="T74" fmla="*/ 2 w 8"/>
                  <a:gd name="T75" fmla="*/ 5 h 10"/>
                  <a:gd name="T76" fmla="*/ 2 w 8"/>
                  <a:gd name="T77" fmla="*/ 6 h 10"/>
                  <a:gd name="T78" fmla="*/ 3 w 8"/>
                  <a:gd name="T79" fmla="*/ 6 h 10"/>
                  <a:gd name="T80" fmla="*/ 3 w 8"/>
                  <a:gd name="T81" fmla="*/ 6 h 10"/>
                  <a:gd name="T82" fmla="*/ 4 w 8"/>
                  <a:gd name="T83" fmla="*/ 6 h 10"/>
                  <a:gd name="T84" fmla="*/ 4 w 8"/>
                  <a:gd name="T85" fmla="*/ 7 h 10"/>
                  <a:gd name="T86" fmla="*/ 3 w 8"/>
                  <a:gd name="T87" fmla="*/ 7 h 10"/>
                  <a:gd name="T88" fmla="*/ 3 w 8"/>
                  <a:gd name="T89" fmla="*/ 8 h 10"/>
                  <a:gd name="T90" fmla="*/ 3 w 8"/>
                  <a:gd name="T91" fmla="*/ 8 h 10"/>
                  <a:gd name="T92" fmla="*/ 3 w 8"/>
                  <a:gd name="T93" fmla="*/ 8 h 10"/>
                  <a:gd name="T94" fmla="*/ 3 w 8"/>
                  <a:gd name="T95" fmla="*/ 9 h 10"/>
                  <a:gd name="T96" fmla="*/ 3 w 8"/>
                  <a:gd name="T97" fmla="*/ 9 h 10"/>
                  <a:gd name="T98" fmla="*/ 3 w 8"/>
                  <a:gd name="T99" fmla="*/ 10 h 10"/>
                  <a:gd name="T100" fmla="*/ 3 w 8"/>
                  <a:gd name="T101" fmla="*/ 9 h 10"/>
                  <a:gd name="T102" fmla="*/ 3 w 8"/>
                  <a:gd name="T103" fmla="*/ 9 h 10"/>
                  <a:gd name="T104" fmla="*/ 3 w 8"/>
                  <a:gd name="T105" fmla="*/ 9 h 10"/>
                  <a:gd name="T106" fmla="*/ 3 w 8"/>
                  <a:gd name="T107" fmla="*/ 8 h 10"/>
                  <a:gd name="T108" fmla="*/ 3 w 8"/>
                  <a:gd name="T109" fmla="*/ 8 h 10"/>
                  <a:gd name="T110" fmla="*/ 4 w 8"/>
                  <a:gd name="T111" fmla="*/ 8 h 10"/>
                  <a:gd name="T112" fmla="*/ 5 w 8"/>
                  <a:gd name="T113" fmla="*/ 8 h 10"/>
                  <a:gd name="T114" fmla="*/ 5 w 8"/>
                  <a:gd name="T115" fmla="*/ 7 h 10"/>
                  <a:gd name="T116" fmla="*/ 5 w 8"/>
                  <a:gd name="T117" fmla="*/ 7 h 10"/>
                  <a:gd name="T118" fmla="*/ 5 w 8"/>
                  <a:gd name="T119" fmla="*/ 7 h 10"/>
                  <a:gd name="T120" fmla="*/ 5 w 8"/>
                  <a:gd name="T121" fmla="*/ 6 h 10"/>
                  <a:gd name="T122" fmla="*/ 6 w 8"/>
                  <a:gd name="T12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 h="10">
                    <a:moveTo>
                      <a:pt x="6" y="6"/>
                    </a:move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4" name="Freeform 382"/>
              <p:cNvSpPr>
                <a:spLocks noEditPoints="1"/>
              </p:cNvSpPr>
              <p:nvPr/>
            </p:nvSpPr>
            <p:spPr bwMode="auto">
              <a:xfrm>
                <a:off x="3277" y="1740"/>
                <a:ext cx="573" cy="386"/>
              </a:xfrm>
              <a:custGeom>
                <a:avLst/>
                <a:gdLst>
                  <a:gd name="T0" fmla="*/ 217 w 218"/>
                  <a:gd name="T1" fmla="*/ 25 h 147"/>
                  <a:gd name="T2" fmla="*/ 206 w 218"/>
                  <a:gd name="T3" fmla="*/ 28 h 147"/>
                  <a:gd name="T4" fmla="*/ 200 w 218"/>
                  <a:gd name="T5" fmla="*/ 21 h 147"/>
                  <a:gd name="T6" fmla="*/ 192 w 218"/>
                  <a:gd name="T7" fmla="*/ 16 h 147"/>
                  <a:gd name="T8" fmla="*/ 189 w 218"/>
                  <a:gd name="T9" fmla="*/ 7 h 147"/>
                  <a:gd name="T10" fmla="*/ 183 w 218"/>
                  <a:gd name="T11" fmla="*/ 2 h 147"/>
                  <a:gd name="T12" fmla="*/ 171 w 218"/>
                  <a:gd name="T13" fmla="*/ 1 h 147"/>
                  <a:gd name="T14" fmla="*/ 169 w 218"/>
                  <a:gd name="T15" fmla="*/ 6 h 147"/>
                  <a:gd name="T16" fmla="*/ 164 w 218"/>
                  <a:gd name="T17" fmla="*/ 14 h 147"/>
                  <a:gd name="T18" fmla="*/ 158 w 218"/>
                  <a:gd name="T19" fmla="*/ 20 h 147"/>
                  <a:gd name="T20" fmla="*/ 164 w 218"/>
                  <a:gd name="T21" fmla="*/ 29 h 147"/>
                  <a:gd name="T22" fmla="*/ 160 w 218"/>
                  <a:gd name="T23" fmla="*/ 32 h 147"/>
                  <a:gd name="T24" fmla="*/ 146 w 218"/>
                  <a:gd name="T25" fmla="*/ 39 h 147"/>
                  <a:gd name="T26" fmla="*/ 136 w 218"/>
                  <a:gd name="T27" fmla="*/ 43 h 147"/>
                  <a:gd name="T28" fmla="*/ 123 w 218"/>
                  <a:gd name="T29" fmla="*/ 51 h 147"/>
                  <a:gd name="T30" fmla="*/ 81 w 218"/>
                  <a:gd name="T31" fmla="*/ 50 h 147"/>
                  <a:gd name="T32" fmla="*/ 71 w 218"/>
                  <a:gd name="T33" fmla="*/ 40 h 147"/>
                  <a:gd name="T34" fmla="*/ 62 w 218"/>
                  <a:gd name="T35" fmla="*/ 35 h 147"/>
                  <a:gd name="T36" fmla="*/ 58 w 218"/>
                  <a:gd name="T37" fmla="*/ 27 h 147"/>
                  <a:gd name="T38" fmla="*/ 51 w 218"/>
                  <a:gd name="T39" fmla="*/ 23 h 147"/>
                  <a:gd name="T40" fmla="*/ 44 w 218"/>
                  <a:gd name="T41" fmla="*/ 25 h 147"/>
                  <a:gd name="T42" fmla="*/ 37 w 218"/>
                  <a:gd name="T43" fmla="*/ 31 h 147"/>
                  <a:gd name="T44" fmla="*/ 28 w 218"/>
                  <a:gd name="T45" fmla="*/ 39 h 147"/>
                  <a:gd name="T46" fmla="*/ 25 w 218"/>
                  <a:gd name="T47" fmla="*/ 44 h 147"/>
                  <a:gd name="T48" fmla="*/ 22 w 218"/>
                  <a:gd name="T49" fmla="*/ 54 h 147"/>
                  <a:gd name="T50" fmla="*/ 14 w 218"/>
                  <a:gd name="T51" fmla="*/ 57 h 147"/>
                  <a:gd name="T52" fmla="*/ 7 w 218"/>
                  <a:gd name="T53" fmla="*/ 59 h 147"/>
                  <a:gd name="T54" fmla="*/ 0 w 218"/>
                  <a:gd name="T55" fmla="*/ 64 h 147"/>
                  <a:gd name="T56" fmla="*/ 5 w 218"/>
                  <a:gd name="T57" fmla="*/ 71 h 147"/>
                  <a:gd name="T58" fmla="*/ 8 w 218"/>
                  <a:gd name="T59" fmla="*/ 75 h 147"/>
                  <a:gd name="T60" fmla="*/ 15 w 218"/>
                  <a:gd name="T61" fmla="*/ 80 h 147"/>
                  <a:gd name="T62" fmla="*/ 23 w 218"/>
                  <a:gd name="T63" fmla="*/ 80 h 147"/>
                  <a:gd name="T64" fmla="*/ 21 w 218"/>
                  <a:gd name="T65" fmla="*/ 86 h 147"/>
                  <a:gd name="T66" fmla="*/ 19 w 218"/>
                  <a:gd name="T67" fmla="*/ 93 h 147"/>
                  <a:gd name="T68" fmla="*/ 21 w 218"/>
                  <a:gd name="T69" fmla="*/ 96 h 147"/>
                  <a:gd name="T70" fmla="*/ 27 w 218"/>
                  <a:gd name="T71" fmla="*/ 101 h 147"/>
                  <a:gd name="T72" fmla="*/ 33 w 218"/>
                  <a:gd name="T73" fmla="*/ 103 h 147"/>
                  <a:gd name="T74" fmla="*/ 40 w 218"/>
                  <a:gd name="T75" fmla="*/ 107 h 147"/>
                  <a:gd name="T76" fmla="*/ 46 w 218"/>
                  <a:gd name="T77" fmla="*/ 110 h 147"/>
                  <a:gd name="T78" fmla="*/ 55 w 218"/>
                  <a:gd name="T79" fmla="*/ 110 h 147"/>
                  <a:gd name="T80" fmla="*/ 61 w 218"/>
                  <a:gd name="T81" fmla="*/ 109 h 147"/>
                  <a:gd name="T82" fmla="*/ 69 w 218"/>
                  <a:gd name="T83" fmla="*/ 109 h 147"/>
                  <a:gd name="T84" fmla="*/ 77 w 218"/>
                  <a:gd name="T85" fmla="*/ 105 h 147"/>
                  <a:gd name="T86" fmla="*/ 85 w 218"/>
                  <a:gd name="T87" fmla="*/ 108 h 147"/>
                  <a:gd name="T88" fmla="*/ 90 w 218"/>
                  <a:gd name="T89" fmla="*/ 112 h 147"/>
                  <a:gd name="T90" fmla="*/ 88 w 218"/>
                  <a:gd name="T91" fmla="*/ 120 h 147"/>
                  <a:gd name="T92" fmla="*/ 87 w 218"/>
                  <a:gd name="T93" fmla="*/ 124 h 147"/>
                  <a:gd name="T94" fmla="*/ 93 w 218"/>
                  <a:gd name="T95" fmla="*/ 129 h 147"/>
                  <a:gd name="T96" fmla="*/ 97 w 218"/>
                  <a:gd name="T97" fmla="*/ 134 h 147"/>
                  <a:gd name="T98" fmla="*/ 101 w 218"/>
                  <a:gd name="T99" fmla="*/ 131 h 147"/>
                  <a:gd name="T100" fmla="*/ 108 w 218"/>
                  <a:gd name="T101" fmla="*/ 130 h 147"/>
                  <a:gd name="T102" fmla="*/ 116 w 218"/>
                  <a:gd name="T103" fmla="*/ 129 h 147"/>
                  <a:gd name="T104" fmla="*/ 121 w 218"/>
                  <a:gd name="T105" fmla="*/ 133 h 147"/>
                  <a:gd name="T106" fmla="*/ 143 w 218"/>
                  <a:gd name="T107" fmla="*/ 129 h 147"/>
                  <a:gd name="T108" fmla="*/ 169 w 218"/>
                  <a:gd name="T109" fmla="*/ 109 h 147"/>
                  <a:gd name="T110" fmla="*/ 162 w 218"/>
                  <a:gd name="T111" fmla="*/ 69 h 147"/>
                  <a:gd name="T112" fmla="*/ 184 w 218"/>
                  <a:gd name="T113" fmla="*/ 59 h 147"/>
                  <a:gd name="T114" fmla="*/ 191 w 218"/>
                  <a:gd name="T115" fmla="*/ 54 h 147"/>
                  <a:gd name="T116" fmla="*/ 198 w 218"/>
                  <a:gd name="T117" fmla="*/ 52 h 147"/>
                  <a:gd name="T118" fmla="*/ 204 w 218"/>
                  <a:gd name="T119" fmla="*/ 49 h 147"/>
                  <a:gd name="T120" fmla="*/ 205 w 218"/>
                  <a:gd name="T121" fmla="*/ 40 h 147"/>
                  <a:gd name="T122" fmla="*/ 213 w 218"/>
                  <a:gd name="T123" fmla="*/ 38 h 147"/>
                  <a:gd name="T124" fmla="*/ 216 w 218"/>
                  <a:gd name="T125" fmla="*/ 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47">
                    <a:moveTo>
                      <a:pt x="132" y="136"/>
                    </a:moveTo>
                    <a:cubicBezTo>
                      <a:pt x="132" y="136"/>
                      <a:pt x="132" y="136"/>
                      <a:pt x="132" y="136"/>
                    </a:cubicBezTo>
                    <a:cubicBezTo>
                      <a:pt x="132" y="136"/>
                      <a:pt x="132" y="136"/>
                      <a:pt x="132" y="136"/>
                    </a:cubicBezTo>
                    <a:cubicBezTo>
                      <a:pt x="132" y="136"/>
                      <a:pt x="131" y="136"/>
                      <a:pt x="131" y="136"/>
                    </a:cubicBezTo>
                    <a:cubicBezTo>
                      <a:pt x="131" y="136"/>
                      <a:pt x="132" y="136"/>
                      <a:pt x="132" y="136"/>
                    </a:cubicBezTo>
                    <a:close/>
                    <a:moveTo>
                      <a:pt x="133" y="139"/>
                    </a:moveTo>
                    <a:cubicBezTo>
                      <a:pt x="132" y="140"/>
                      <a:pt x="133" y="140"/>
                      <a:pt x="132" y="140"/>
                    </a:cubicBezTo>
                    <a:cubicBezTo>
                      <a:pt x="131" y="140"/>
                      <a:pt x="131" y="139"/>
                      <a:pt x="131" y="140"/>
                    </a:cubicBezTo>
                    <a:cubicBezTo>
                      <a:pt x="130" y="140"/>
                      <a:pt x="130" y="140"/>
                      <a:pt x="130" y="140"/>
                    </a:cubicBezTo>
                    <a:cubicBezTo>
                      <a:pt x="130" y="140"/>
                      <a:pt x="130" y="140"/>
                      <a:pt x="130" y="140"/>
                    </a:cubicBezTo>
                    <a:cubicBezTo>
                      <a:pt x="130" y="140"/>
                      <a:pt x="129" y="140"/>
                      <a:pt x="129" y="140"/>
                    </a:cubicBezTo>
                    <a:cubicBezTo>
                      <a:pt x="129" y="140"/>
                      <a:pt x="129" y="140"/>
                      <a:pt x="129" y="140"/>
                    </a:cubicBezTo>
                    <a:cubicBezTo>
                      <a:pt x="129" y="140"/>
                      <a:pt x="129" y="140"/>
                      <a:pt x="128" y="140"/>
                    </a:cubicBezTo>
                    <a:cubicBezTo>
                      <a:pt x="128" y="140"/>
                      <a:pt x="128" y="140"/>
                      <a:pt x="128" y="140"/>
                    </a:cubicBezTo>
                    <a:cubicBezTo>
                      <a:pt x="128" y="140"/>
                      <a:pt x="128" y="140"/>
                      <a:pt x="128" y="140"/>
                    </a:cubicBezTo>
                    <a:cubicBezTo>
                      <a:pt x="128" y="140"/>
                      <a:pt x="128" y="140"/>
                      <a:pt x="128" y="140"/>
                    </a:cubicBezTo>
                    <a:cubicBezTo>
                      <a:pt x="128" y="140"/>
                      <a:pt x="128" y="141"/>
                      <a:pt x="128" y="141"/>
                    </a:cubicBezTo>
                    <a:cubicBezTo>
                      <a:pt x="128" y="141"/>
                      <a:pt x="127" y="142"/>
                      <a:pt x="127" y="142"/>
                    </a:cubicBezTo>
                    <a:cubicBezTo>
                      <a:pt x="126" y="142"/>
                      <a:pt x="126" y="142"/>
                      <a:pt x="126" y="143"/>
                    </a:cubicBezTo>
                    <a:cubicBezTo>
                      <a:pt x="125" y="143"/>
                      <a:pt x="126" y="143"/>
                      <a:pt x="126" y="144"/>
                    </a:cubicBezTo>
                    <a:cubicBezTo>
                      <a:pt x="126" y="144"/>
                      <a:pt x="126" y="144"/>
                      <a:pt x="126" y="145"/>
                    </a:cubicBezTo>
                    <a:cubicBezTo>
                      <a:pt x="126" y="145"/>
                      <a:pt x="126" y="145"/>
                      <a:pt x="126" y="145"/>
                    </a:cubicBezTo>
                    <a:cubicBezTo>
                      <a:pt x="126" y="146"/>
                      <a:pt x="128" y="146"/>
                      <a:pt x="128" y="146"/>
                    </a:cubicBezTo>
                    <a:cubicBezTo>
                      <a:pt x="128" y="147"/>
                      <a:pt x="129" y="147"/>
                      <a:pt x="129" y="146"/>
                    </a:cubicBezTo>
                    <a:cubicBezTo>
                      <a:pt x="129" y="146"/>
                      <a:pt x="130" y="146"/>
                      <a:pt x="130" y="146"/>
                    </a:cubicBezTo>
                    <a:cubicBezTo>
                      <a:pt x="130" y="146"/>
                      <a:pt x="130" y="146"/>
                      <a:pt x="130" y="146"/>
                    </a:cubicBezTo>
                    <a:cubicBezTo>
                      <a:pt x="131" y="146"/>
                      <a:pt x="131" y="145"/>
                      <a:pt x="131" y="145"/>
                    </a:cubicBezTo>
                    <a:cubicBezTo>
                      <a:pt x="131" y="145"/>
                      <a:pt x="131" y="145"/>
                      <a:pt x="131" y="145"/>
                    </a:cubicBezTo>
                    <a:cubicBezTo>
                      <a:pt x="131" y="145"/>
                      <a:pt x="132" y="144"/>
                      <a:pt x="132" y="145"/>
                    </a:cubicBezTo>
                    <a:cubicBezTo>
                      <a:pt x="132" y="145"/>
                      <a:pt x="132" y="145"/>
                      <a:pt x="132" y="144"/>
                    </a:cubicBezTo>
                    <a:cubicBezTo>
                      <a:pt x="132" y="144"/>
                      <a:pt x="132" y="144"/>
                      <a:pt x="132" y="144"/>
                    </a:cubicBezTo>
                    <a:cubicBezTo>
                      <a:pt x="133" y="144"/>
                      <a:pt x="132" y="143"/>
                      <a:pt x="133" y="143"/>
                    </a:cubicBezTo>
                    <a:cubicBezTo>
                      <a:pt x="133" y="142"/>
                      <a:pt x="133" y="142"/>
                      <a:pt x="133" y="141"/>
                    </a:cubicBezTo>
                    <a:cubicBezTo>
                      <a:pt x="133" y="141"/>
                      <a:pt x="133" y="141"/>
                      <a:pt x="133" y="142"/>
                    </a:cubicBezTo>
                    <a:cubicBezTo>
                      <a:pt x="134" y="141"/>
                      <a:pt x="134" y="141"/>
                      <a:pt x="134" y="141"/>
                    </a:cubicBezTo>
                    <a:cubicBezTo>
                      <a:pt x="134" y="141"/>
                      <a:pt x="134" y="140"/>
                      <a:pt x="134" y="140"/>
                    </a:cubicBezTo>
                    <a:cubicBezTo>
                      <a:pt x="134" y="140"/>
                      <a:pt x="133" y="140"/>
                      <a:pt x="133" y="139"/>
                    </a:cubicBezTo>
                    <a:close/>
                    <a:moveTo>
                      <a:pt x="132" y="135"/>
                    </a:moveTo>
                    <a:cubicBezTo>
                      <a:pt x="132" y="135"/>
                      <a:pt x="132" y="135"/>
                      <a:pt x="132" y="135"/>
                    </a:cubicBezTo>
                    <a:cubicBezTo>
                      <a:pt x="132" y="136"/>
                      <a:pt x="132" y="136"/>
                      <a:pt x="132" y="136"/>
                    </a:cubicBezTo>
                    <a:cubicBezTo>
                      <a:pt x="132" y="136"/>
                      <a:pt x="132" y="136"/>
                      <a:pt x="132" y="135"/>
                    </a:cubicBezTo>
                    <a:close/>
                    <a:moveTo>
                      <a:pt x="146" y="131"/>
                    </a:moveTo>
                    <a:cubicBezTo>
                      <a:pt x="146" y="131"/>
                      <a:pt x="146" y="131"/>
                      <a:pt x="146" y="131"/>
                    </a:cubicBezTo>
                    <a:cubicBezTo>
                      <a:pt x="146" y="131"/>
                      <a:pt x="146" y="131"/>
                      <a:pt x="146" y="131"/>
                    </a:cubicBezTo>
                    <a:cubicBezTo>
                      <a:pt x="146" y="131"/>
                      <a:pt x="146" y="131"/>
                      <a:pt x="146" y="131"/>
                    </a:cubicBezTo>
                    <a:cubicBezTo>
                      <a:pt x="146"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5" y="131"/>
                      <a:pt x="145" y="131"/>
                    </a:cubicBezTo>
                    <a:cubicBezTo>
                      <a:pt x="145" y="131"/>
                      <a:pt x="144" y="131"/>
                      <a:pt x="144" y="131"/>
                    </a:cubicBezTo>
                    <a:cubicBezTo>
                      <a:pt x="145" y="131"/>
                      <a:pt x="145" y="131"/>
                      <a:pt x="146" y="131"/>
                    </a:cubicBezTo>
                    <a:cubicBezTo>
                      <a:pt x="146" y="131"/>
                      <a:pt x="146" y="131"/>
                      <a:pt x="146" y="131"/>
                    </a:cubicBezTo>
                    <a:cubicBezTo>
                      <a:pt x="146" y="131"/>
                      <a:pt x="146" y="131"/>
                      <a:pt x="146" y="131"/>
                    </a:cubicBezTo>
                    <a:cubicBezTo>
                      <a:pt x="146" y="131"/>
                      <a:pt x="146" y="131"/>
                      <a:pt x="146" y="131"/>
                    </a:cubicBezTo>
                    <a:close/>
                    <a:moveTo>
                      <a:pt x="218" y="27"/>
                    </a:move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7"/>
                      <a:pt x="218" y="27"/>
                      <a:pt x="218" y="27"/>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6"/>
                      <a:pt x="218" y="26"/>
                      <a:pt x="218" y="26"/>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8" y="25"/>
                      <a:pt x="218" y="25"/>
                      <a:pt x="218"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7" y="25"/>
                      <a:pt x="217" y="25"/>
                      <a:pt x="217"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6" y="25"/>
                      <a:pt x="216" y="25"/>
                      <a:pt x="216" y="25"/>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5" y="26"/>
                      <a:pt x="215" y="26"/>
                      <a:pt x="215"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4" y="26"/>
                      <a:pt x="214" y="26"/>
                      <a:pt x="214"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3" y="26"/>
                      <a:pt x="213" y="26"/>
                      <a:pt x="213" y="26"/>
                    </a:cubicBezTo>
                    <a:cubicBezTo>
                      <a:pt x="212" y="26"/>
                      <a:pt x="212" y="26"/>
                      <a:pt x="212" y="26"/>
                    </a:cubicBezTo>
                    <a:cubicBezTo>
                      <a:pt x="212" y="26"/>
                      <a:pt x="212" y="26"/>
                      <a:pt x="212" y="26"/>
                    </a:cubicBezTo>
                    <a:cubicBezTo>
                      <a:pt x="212" y="26"/>
                      <a:pt x="212" y="26"/>
                      <a:pt x="212" y="26"/>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2" y="27"/>
                      <a:pt x="212" y="27"/>
                    </a:cubicBezTo>
                    <a:cubicBezTo>
                      <a:pt x="212"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7"/>
                      <a:pt x="211" y="27"/>
                      <a:pt x="211" y="27"/>
                    </a:cubicBezTo>
                    <a:cubicBezTo>
                      <a:pt x="211" y="28"/>
                      <a:pt x="211" y="28"/>
                      <a:pt x="211" y="28"/>
                    </a:cubicBezTo>
                    <a:cubicBezTo>
                      <a:pt x="211" y="28"/>
                      <a:pt x="211" y="28"/>
                      <a:pt x="211" y="28"/>
                    </a:cubicBezTo>
                    <a:cubicBezTo>
                      <a:pt x="211" y="28"/>
                      <a:pt x="211" y="28"/>
                      <a:pt x="211" y="28"/>
                    </a:cubicBezTo>
                    <a:cubicBezTo>
                      <a:pt x="211" y="28"/>
                      <a:pt x="211" y="28"/>
                      <a:pt x="211"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10" y="28"/>
                      <a:pt x="210" y="28"/>
                      <a:pt x="210"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9" y="28"/>
                      <a:pt x="209" y="28"/>
                      <a:pt x="209"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8" y="28"/>
                      <a:pt x="208" y="28"/>
                      <a:pt x="208"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7" y="28"/>
                    </a:cubicBezTo>
                    <a:cubicBezTo>
                      <a:pt x="207" y="28"/>
                      <a:pt x="207"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6" y="28"/>
                      <a:pt x="206" y="28"/>
                      <a:pt x="206"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8"/>
                      <a:pt x="205" y="28"/>
                      <a:pt x="205" y="28"/>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5" y="27"/>
                      <a:pt x="205" y="27"/>
                      <a:pt x="205" y="27"/>
                    </a:cubicBezTo>
                    <a:cubicBezTo>
                      <a:pt x="204" y="27"/>
                      <a:pt x="204" y="27"/>
                      <a:pt x="204" y="27"/>
                    </a:cubicBezTo>
                    <a:cubicBezTo>
                      <a:pt x="204" y="27"/>
                      <a:pt x="204" y="27"/>
                      <a:pt x="204" y="27"/>
                    </a:cubicBezTo>
                    <a:cubicBezTo>
                      <a:pt x="204" y="27"/>
                      <a:pt x="204" y="27"/>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6"/>
                      <a:pt x="204" y="26"/>
                      <a:pt x="204" y="26"/>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5"/>
                      <a:pt x="204" y="25"/>
                      <a:pt x="204" y="25"/>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4" y="24"/>
                      <a:pt x="204" y="24"/>
                      <a:pt x="204" y="24"/>
                    </a:cubicBezTo>
                    <a:cubicBezTo>
                      <a:pt x="203" y="24"/>
                      <a:pt x="203" y="24"/>
                      <a:pt x="203" y="24"/>
                    </a:cubicBezTo>
                    <a:cubicBezTo>
                      <a:pt x="203" y="24"/>
                      <a:pt x="203" y="24"/>
                      <a:pt x="203" y="24"/>
                    </a:cubicBezTo>
                    <a:cubicBezTo>
                      <a:pt x="203" y="24"/>
                      <a:pt x="203" y="24"/>
                      <a:pt x="203" y="24"/>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3" y="23"/>
                      <a:pt x="203" y="23"/>
                      <a:pt x="203" y="23"/>
                    </a:cubicBezTo>
                    <a:cubicBezTo>
                      <a:pt x="204" y="23"/>
                      <a:pt x="204" y="23"/>
                      <a:pt x="204" y="23"/>
                    </a:cubicBezTo>
                    <a:cubicBezTo>
                      <a:pt x="204" y="23"/>
                      <a:pt x="204" y="23"/>
                      <a:pt x="204" y="23"/>
                    </a:cubicBezTo>
                    <a:cubicBezTo>
                      <a:pt x="203" y="23"/>
                      <a:pt x="203" y="23"/>
                      <a:pt x="203" y="23"/>
                    </a:cubicBezTo>
                    <a:cubicBezTo>
                      <a:pt x="203" y="23"/>
                      <a:pt x="203" y="23"/>
                      <a:pt x="203" y="23"/>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2"/>
                      <a:pt x="203" y="22"/>
                      <a:pt x="203" y="22"/>
                    </a:cubicBezTo>
                    <a:cubicBezTo>
                      <a:pt x="203" y="23"/>
                      <a:pt x="203" y="23"/>
                      <a:pt x="203" y="23"/>
                    </a:cubicBezTo>
                    <a:cubicBezTo>
                      <a:pt x="203" y="23"/>
                      <a:pt x="203" y="23"/>
                      <a:pt x="203" y="23"/>
                    </a:cubicBezTo>
                    <a:cubicBezTo>
                      <a:pt x="202" y="23"/>
                      <a:pt x="202" y="23"/>
                      <a:pt x="202" y="23"/>
                    </a:cubicBezTo>
                    <a:cubicBezTo>
                      <a:pt x="202" y="23"/>
                      <a:pt x="202" y="23"/>
                      <a:pt x="202" y="23"/>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2" y="22"/>
                      <a:pt x="202" y="22"/>
                      <a:pt x="202"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2"/>
                      <a:pt x="201" y="22"/>
                      <a:pt x="201" y="22"/>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1" y="21"/>
                      <a:pt x="201" y="21"/>
                      <a:pt x="201"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1"/>
                      <a:pt x="200" y="21"/>
                      <a:pt x="200" y="21"/>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200" y="20"/>
                      <a:pt x="200" y="20"/>
                      <a:pt x="200"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9" y="20"/>
                      <a:pt x="199" y="20"/>
                      <a:pt x="199"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7" y="20"/>
                      <a:pt x="197" y="20"/>
                      <a:pt x="197" y="20"/>
                    </a:cubicBezTo>
                    <a:cubicBezTo>
                      <a:pt x="197" y="20"/>
                      <a:pt x="197" y="20"/>
                      <a:pt x="197" y="20"/>
                    </a:cubicBezTo>
                    <a:cubicBezTo>
                      <a:pt x="197" y="20"/>
                      <a:pt x="197" y="20"/>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7" y="19"/>
                      <a:pt x="197" y="19"/>
                      <a:pt x="197"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6" y="19"/>
                      <a:pt x="196" y="19"/>
                      <a:pt x="196" y="19"/>
                    </a:cubicBezTo>
                    <a:cubicBezTo>
                      <a:pt x="195" y="19"/>
                      <a:pt x="195" y="19"/>
                      <a:pt x="195"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4" y="19"/>
                      <a:pt x="194" y="19"/>
                      <a:pt x="194"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9"/>
                      <a:pt x="193" y="19"/>
                      <a:pt x="193" y="19"/>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8"/>
                      <a:pt x="193" y="18"/>
                      <a:pt x="193" y="18"/>
                    </a:cubicBezTo>
                    <a:cubicBezTo>
                      <a:pt x="193" y="17"/>
                      <a:pt x="193" y="17"/>
                      <a:pt x="193" y="17"/>
                    </a:cubicBezTo>
                    <a:cubicBezTo>
                      <a:pt x="193" y="17"/>
                      <a:pt x="193" y="17"/>
                      <a:pt x="193" y="17"/>
                    </a:cubicBezTo>
                    <a:cubicBezTo>
                      <a:pt x="192" y="17"/>
                      <a:pt x="192" y="17"/>
                      <a:pt x="192" y="17"/>
                    </a:cubicBezTo>
                    <a:cubicBezTo>
                      <a:pt x="192" y="17"/>
                      <a:pt x="192" y="17"/>
                      <a:pt x="192" y="17"/>
                    </a:cubicBezTo>
                    <a:cubicBezTo>
                      <a:pt x="193" y="17"/>
                      <a:pt x="193" y="17"/>
                      <a:pt x="193" y="17"/>
                    </a:cubicBezTo>
                    <a:cubicBezTo>
                      <a:pt x="193" y="17"/>
                      <a:pt x="193" y="17"/>
                      <a:pt x="193" y="17"/>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3" y="16"/>
                      <a:pt x="193" y="16"/>
                      <a:pt x="193"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6"/>
                      <a:pt x="192" y="16"/>
                      <a:pt x="192" y="16"/>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5"/>
                      <a:pt x="192" y="15"/>
                      <a:pt x="192" y="15"/>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2" y="14"/>
                      <a:pt x="192" y="14"/>
                      <a:pt x="192" y="14"/>
                    </a:cubicBezTo>
                    <a:cubicBezTo>
                      <a:pt x="191" y="14"/>
                      <a:pt x="191" y="14"/>
                      <a:pt x="191" y="14"/>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3"/>
                      <a:pt x="191" y="13"/>
                      <a:pt x="191" y="13"/>
                    </a:cubicBezTo>
                    <a:cubicBezTo>
                      <a:pt x="191" y="12"/>
                      <a:pt x="191" y="12"/>
                      <a:pt x="191" y="12"/>
                    </a:cubicBezTo>
                    <a:cubicBezTo>
                      <a:pt x="191" y="12"/>
                      <a:pt x="191" y="12"/>
                      <a:pt x="191" y="12"/>
                    </a:cubicBezTo>
                    <a:cubicBezTo>
                      <a:pt x="191" y="12"/>
                      <a:pt x="191" y="12"/>
                      <a:pt x="191" y="12"/>
                    </a:cubicBezTo>
                    <a:cubicBezTo>
                      <a:pt x="191" y="12"/>
                      <a:pt x="190" y="12"/>
                      <a:pt x="190" y="12"/>
                    </a:cubicBezTo>
                    <a:cubicBezTo>
                      <a:pt x="190" y="12"/>
                      <a:pt x="190" y="12"/>
                      <a:pt x="190" y="12"/>
                    </a:cubicBezTo>
                    <a:cubicBezTo>
                      <a:pt x="190" y="12"/>
                      <a:pt x="190" y="12"/>
                      <a:pt x="190" y="12"/>
                    </a:cubicBezTo>
                    <a:cubicBezTo>
                      <a:pt x="190" y="12"/>
                      <a:pt x="190" y="12"/>
                      <a:pt x="190" y="12"/>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1"/>
                      <a:pt x="190" y="11"/>
                      <a:pt x="190" y="11"/>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10"/>
                      <a:pt x="190" y="10"/>
                      <a:pt x="190" y="10"/>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90" y="9"/>
                      <a:pt x="190" y="9"/>
                      <a:pt x="190"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9"/>
                      <a:pt x="189" y="9"/>
                      <a:pt x="189" y="9"/>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8"/>
                      <a:pt x="189" y="8"/>
                      <a:pt x="189" y="8"/>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9" y="7"/>
                      <a:pt x="189" y="7"/>
                      <a:pt x="189" y="7"/>
                    </a:cubicBezTo>
                    <a:cubicBezTo>
                      <a:pt x="188" y="7"/>
                      <a:pt x="188" y="7"/>
                      <a:pt x="188" y="7"/>
                    </a:cubicBezTo>
                    <a:cubicBezTo>
                      <a:pt x="188" y="7"/>
                      <a:pt x="188" y="7"/>
                      <a:pt x="188" y="7"/>
                    </a:cubicBezTo>
                    <a:cubicBezTo>
                      <a:pt x="188" y="7"/>
                      <a:pt x="188" y="7"/>
                      <a:pt x="188" y="7"/>
                    </a:cubicBezTo>
                    <a:cubicBezTo>
                      <a:pt x="188" y="7"/>
                      <a:pt x="188" y="7"/>
                      <a:pt x="188" y="7"/>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6"/>
                      <a:pt x="188" y="6"/>
                      <a:pt x="188" y="6"/>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8" y="5"/>
                      <a:pt x="188" y="5"/>
                      <a:pt x="188" y="5"/>
                    </a:cubicBezTo>
                    <a:cubicBezTo>
                      <a:pt x="187" y="5"/>
                      <a:pt x="187" y="5"/>
                      <a:pt x="187" y="5"/>
                    </a:cubicBezTo>
                    <a:cubicBezTo>
                      <a:pt x="187" y="5"/>
                      <a:pt x="187" y="5"/>
                      <a:pt x="187" y="5"/>
                    </a:cubicBezTo>
                    <a:cubicBezTo>
                      <a:pt x="187" y="5"/>
                      <a:pt x="187" y="5"/>
                      <a:pt x="187" y="5"/>
                    </a:cubicBezTo>
                    <a:cubicBezTo>
                      <a:pt x="187" y="5"/>
                      <a:pt x="187" y="5"/>
                      <a:pt x="187" y="5"/>
                    </a:cubicBezTo>
                    <a:cubicBezTo>
                      <a:pt x="187" y="5"/>
                      <a:pt x="187" y="5"/>
                      <a:pt x="187" y="5"/>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4"/>
                      <a:pt x="186" y="4"/>
                      <a:pt x="186" y="4"/>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6" y="3"/>
                      <a:pt x="186" y="3"/>
                      <a:pt x="186" y="3"/>
                    </a:cubicBezTo>
                    <a:cubicBezTo>
                      <a:pt x="185" y="3"/>
                      <a:pt x="185" y="3"/>
                      <a:pt x="185" y="3"/>
                    </a:cubicBezTo>
                    <a:cubicBezTo>
                      <a:pt x="185" y="3"/>
                      <a:pt x="185" y="3"/>
                      <a:pt x="185" y="3"/>
                    </a:cubicBezTo>
                    <a:cubicBezTo>
                      <a:pt x="185" y="3"/>
                      <a:pt x="185" y="3"/>
                      <a:pt x="185" y="3"/>
                    </a:cubicBezTo>
                    <a:cubicBezTo>
                      <a:pt x="185" y="3"/>
                      <a:pt x="185" y="3"/>
                      <a:pt x="185" y="3"/>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5" y="2"/>
                      <a:pt x="185" y="2"/>
                      <a:pt x="185"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4" y="2"/>
                      <a:pt x="184" y="2"/>
                      <a:pt x="184" y="2"/>
                    </a:cubicBezTo>
                    <a:cubicBezTo>
                      <a:pt x="183" y="3"/>
                      <a:pt x="183" y="3"/>
                      <a:pt x="183" y="3"/>
                    </a:cubicBezTo>
                    <a:cubicBezTo>
                      <a:pt x="183" y="3"/>
                      <a:pt x="183" y="3"/>
                      <a:pt x="183" y="3"/>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3" y="2"/>
                      <a:pt x="183" y="2"/>
                    </a:cubicBezTo>
                    <a:cubicBezTo>
                      <a:pt x="183"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2" y="2"/>
                      <a:pt x="182" y="2"/>
                      <a:pt x="182"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2"/>
                      <a:pt x="181" y="2"/>
                      <a:pt x="181" y="2"/>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1" y="1"/>
                      <a:pt x="181" y="1"/>
                    </a:cubicBezTo>
                    <a:cubicBezTo>
                      <a:pt x="181"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80" y="1"/>
                      <a:pt x="180" y="1"/>
                      <a:pt x="180"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9" y="1"/>
                      <a:pt x="179" y="1"/>
                      <a:pt x="179" y="1"/>
                    </a:cubicBezTo>
                    <a:cubicBezTo>
                      <a:pt x="178" y="1"/>
                      <a:pt x="178" y="1"/>
                      <a:pt x="178" y="1"/>
                    </a:cubicBezTo>
                    <a:cubicBezTo>
                      <a:pt x="178" y="1"/>
                      <a:pt x="178" y="1"/>
                      <a:pt x="178" y="1"/>
                    </a:cubicBezTo>
                    <a:cubicBezTo>
                      <a:pt x="178" y="1"/>
                      <a:pt x="178" y="1"/>
                      <a:pt x="178" y="1"/>
                    </a:cubicBezTo>
                    <a:cubicBezTo>
                      <a:pt x="178" y="1"/>
                      <a:pt x="178" y="1"/>
                      <a:pt x="178" y="1"/>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8" y="0"/>
                      <a:pt x="178" y="0"/>
                      <a:pt x="178" y="0"/>
                    </a:cubicBezTo>
                    <a:cubicBezTo>
                      <a:pt x="177" y="0"/>
                      <a:pt x="177" y="0"/>
                      <a:pt x="177" y="0"/>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7" y="1"/>
                      <a:pt x="177" y="1"/>
                      <a:pt x="177"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6" y="1"/>
                    </a:cubicBezTo>
                    <a:cubicBezTo>
                      <a:pt x="176" y="1"/>
                      <a:pt x="176" y="1"/>
                      <a:pt x="175" y="1"/>
                    </a:cubicBezTo>
                    <a:cubicBezTo>
                      <a:pt x="175" y="1"/>
                      <a:pt x="175" y="1"/>
                      <a:pt x="175" y="1"/>
                    </a:cubicBezTo>
                    <a:cubicBezTo>
                      <a:pt x="175" y="1"/>
                      <a:pt x="175" y="1"/>
                      <a:pt x="175" y="1"/>
                    </a:cubicBezTo>
                    <a:cubicBezTo>
                      <a:pt x="175" y="1"/>
                      <a:pt x="175" y="1"/>
                      <a:pt x="175" y="1"/>
                    </a:cubicBezTo>
                    <a:cubicBezTo>
                      <a:pt x="175" y="1"/>
                      <a:pt x="175" y="1"/>
                      <a:pt x="175"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4" y="1"/>
                      <a:pt x="174" y="1"/>
                      <a:pt x="174" y="1"/>
                    </a:cubicBezTo>
                    <a:cubicBezTo>
                      <a:pt x="173" y="1"/>
                      <a:pt x="173" y="1"/>
                      <a:pt x="173" y="1"/>
                    </a:cubicBezTo>
                    <a:cubicBezTo>
                      <a:pt x="173" y="1"/>
                      <a:pt x="173" y="1"/>
                      <a:pt x="173"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2" y="1"/>
                      <a:pt x="172" y="1"/>
                      <a:pt x="172" y="1"/>
                    </a:cubicBezTo>
                    <a:cubicBezTo>
                      <a:pt x="171" y="1"/>
                      <a:pt x="171" y="1"/>
                      <a:pt x="171" y="1"/>
                    </a:cubicBezTo>
                    <a:cubicBezTo>
                      <a:pt x="171" y="1"/>
                      <a:pt x="171" y="1"/>
                      <a:pt x="171" y="1"/>
                    </a:cubicBezTo>
                    <a:cubicBezTo>
                      <a:pt x="171" y="1"/>
                      <a:pt x="171" y="1"/>
                      <a:pt x="171" y="1"/>
                    </a:cubicBezTo>
                    <a:cubicBezTo>
                      <a:pt x="171" y="1"/>
                      <a:pt x="171" y="1"/>
                      <a:pt x="171" y="1"/>
                    </a:cubicBezTo>
                    <a:cubicBezTo>
                      <a:pt x="171" y="2"/>
                      <a:pt x="171" y="2"/>
                      <a:pt x="171" y="2"/>
                    </a:cubicBezTo>
                    <a:cubicBezTo>
                      <a:pt x="171" y="2"/>
                      <a:pt x="171" y="2"/>
                      <a:pt x="171" y="2"/>
                    </a:cubicBezTo>
                    <a:cubicBezTo>
                      <a:pt x="171" y="2"/>
                      <a:pt x="171" y="2"/>
                      <a:pt x="171" y="2"/>
                    </a:cubicBezTo>
                    <a:cubicBezTo>
                      <a:pt x="171" y="2"/>
                      <a:pt x="171" y="2"/>
                      <a:pt x="171" y="2"/>
                    </a:cubicBezTo>
                    <a:cubicBezTo>
                      <a:pt x="171" y="2"/>
                      <a:pt x="171" y="2"/>
                      <a:pt x="171"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70" y="2"/>
                      <a:pt x="170" y="2"/>
                      <a:pt x="170"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9" y="2"/>
                      <a:pt x="169" y="2"/>
                      <a:pt x="169" y="2"/>
                    </a:cubicBezTo>
                    <a:cubicBezTo>
                      <a:pt x="168" y="2"/>
                      <a:pt x="168" y="2"/>
                      <a:pt x="168" y="2"/>
                    </a:cubicBezTo>
                    <a:cubicBezTo>
                      <a:pt x="168" y="2"/>
                      <a:pt x="168" y="2"/>
                      <a:pt x="168" y="2"/>
                    </a:cubicBezTo>
                    <a:cubicBezTo>
                      <a:pt x="168" y="2"/>
                      <a:pt x="168" y="2"/>
                      <a:pt x="168" y="2"/>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8" y="3"/>
                      <a:pt x="168" y="3"/>
                      <a:pt x="168" y="3"/>
                    </a:cubicBezTo>
                    <a:cubicBezTo>
                      <a:pt x="167" y="3"/>
                      <a:pt x="167" y="3"/>
                      <a:pt x="167" y="3"/>
                    </a:cubicBezTo>
                    <a:cubicBezTo>
                      <a:pt x="167" y="3"/>
                      <a:pt x="167" y="3"/>
                      <a:pt x="167" y="3"/>
                    </a:cubicBezTo>
                    <a:cubicBezTo>
                      <a:pt x="167" y="3"/>
                      <a:pt x="167" y="3"/>
                      <a:pt x="167" y="3"/>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7" y="4"/>
                      <a:pt x="167" y="4"/>
                      <a:pt x="167"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5"/>
                      <a:pt x="166" y="5"/>
                      <a:pt x="166" y="5"/>
                    </a:cubicBezTo>
                    <a:cubicBezTo>
                      <a:pt x="166" y="5"/>
                      <a:pt x="166" y="5"/>
                      <a:pt x="166" y="5"/>
                    </a:cubicBezTo>
                    <a:cubicBezTo>
                      <a:pt x="166" y="5"/>
                      <a:pt x="166" y="5"/>
                      <a:pt x="166" y="5"/>
                    </a:cubicBezTo>
                    <a:cubicBezTo>
                      <a:pt x="166" y="5"/>
                      <a:pt x="166" y="5"/>
                      <a:pt x="166" y="5"/>
                    </a:cubicBezTo>
                    <a:cubicBezTo>
                      <a:pt x="167" y="5"/>
                      <a:pt x="167" y="5"/>
                      <a:pt x="167" y="5"/>
                    </a:cubicBezTo>
                    <a:cubicBezTo>
                      <a:pt x="167" y="5"/>
                      <a:pt x="167" y="5"/>
                      <a:pt x="167" y="5"/>
                    </a:cubicBezTo>
                    <a:cubicBezTo>
                      <a:pt x="167" y="5"/>
                      <a:pt x="167" y="5"/>
                      <a:pt x="167" y="5"/>
                    </a:cubicBezTo>
                    <a:cubicBezTo>
                      <a:pt x="167" y="5"/>
                      <a:pt x="167" y="5"/>
                      <a:pt x="167" y="5"/>
                    </a:cubicBezTo>
                    <a:cubicBezTo>
                      <a:pt x="167" y="4"/>
                      <a:pt x="167" y="4"/>
                      <a:pt x="167" y="4"/>
                    </a:cubicBezTo>
                    <a:cubicBezTo>
                      <a:pt x="167" y="4"/>
                      <a:pt x="167" y="4"/>
                      <a:pt x="167" y="4"/>
                    </a:cubicBezTo>
                    <a:cubicBezTo>
                      <a:pt x="167" y="4"/>
                      <a:pt x="167" y="4"/>
                      <a:pt x="167" y="4"/>
                    </a:cubicBezTo>
                    <a:cubicBezTo>
                      <a:pt x="168" y="4"/>
                      <a:pt x="168" y="4"/>
                      <a:pt x="168" y="4"/>
                    </a:cubicBezTo>
                    <a:cubicBezTo>
                      <a:pt x="168" y="4"/>
                      <a:pt x="168" y="4"/>
                      <a:pt x="168" y="4"/>
                    </a:cubicBezTo>
                    <a:cubicBezTo>
                      <a:pt x="168" y="4"/>
                      <a:pt x="168" y="4"/>
                      <a:pt x="168" y="4"/>
                    </a:cubicBezTo>
                    <a:cubicBezTo>
                      <a:pt x="168" y="4"/>
                      <a:pt x="168" y="4"/>
                      <a:pt x="168" y="4"/>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8" y="5"/>
                      <a:pt x="168" y="5"/>
                      <a:pt x="168" y="5"/>
                    </a:cubicBezTo>
                    <a:cubicBezTo>
                      <a:pt x="169" y="5"/>
                      <a:pt x="169" y="5"/>
                      <a:pt x="169" y="5"/>
                    </a:cubicBezTo>
                    <a:cubicBezTo>
                      <a:pt x="169" y="5"/>
                      <a:pt x="169" y="5"/>
                      <a:pt x="169" y="5"/>
                    </a:cubicBezTo>
                    <a:cubicBezTo>
                      <a:pt x="169" y="5"/>
                      <a:pt x="169" y="5"/>
                      <a:pt x="169" y="5"/>
                    </a:cubicBezTo>
                    <a:cubicBezTo>
                      <a:pt x="169" y="5"/>
                      <a:pt x="169" y="5"/>
                      <a:pt x="169" y="5"/>
                    </a:cubicBezTo>
                    <a:cubicBezTo>
                      <a:pt x="169" y="5"/>
                      <a:pt x="169" y="5"/>
                      <a:pt x="169" y="5"/>
                    </a:cubicBezTo>
                    <a:cubicBezTo>
                      <a:pt x="169" y="6"/>
                      <a:pt x="169" y="6"/>
                      <a:pt x="169" y="6"/>
                    </a:cubicBezTo>
                    <a:cubicBezTo>
                      <a:pt x="169" y="6"/>
                      <a:pt x="169" y="6"/>
                      <a:pt x="169" y="6"/>
                    </a:cubicBezTo>
                    <a:cubicBezTo>
                      <a:pt x="168" y="6"/>
                      <a:pt x="168" y="6"/>
                      <a:pt x="168" y="6"/>
                    </a:cubicBezTo>
                    <a:cubicBezTo>
                      <a:pt x="168" y="6"/>
                      <a:pt x="168" y="6"/>
                      <a:pt x="168" y="6"/>
                    </a:cubicBezTo>
                    <a:cubicBezTo>
                      <a:pt x="168" y="6"/>
                      <a:pt x="168" y="6"/>
                      <a:pt x="168" y="6"/>
                    </a:cubicBezTo>
                    <a:cubicBezTo>
                      <a:pt x="169" y="6"/>
                      <a:pt x="169" y="6"/>
                      <a:pt x="169" y="6"/>
                    </a:cubicBezTo>
                    <a:cubicBezTo>
                      <a:pt x="169" y="6"/>
                      <a:pt x="169" y="6"/>
                      <a:pt x="169" y="6"/>
                    </a:cubicBezTo>
                    <a:cubicBezTo>
                      <a:pt x="169" y="6"/>
                      <a:pt x="169" y="6"/>
                      <a:pt x="169" y="6"/>
                    </a:cubicBezTo>
                    <a:cubicBezTo>
                      <a:pt x="169" y="6"/>
                      <a:pt x="169" y="6"/>
                      <a:pt x="169" y="6"/>
                    </a:cubicBezTo>
                    <a:cubicBezTo>
                      <a:pt x="169" y="6"/>
                      <a:pt x="169" y="6"/>
                      <a:pt x="169" y="6"/>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7"/>
                    </a:cubicBezTo>
                    <a:cubicBezTo>
                      <a:pt x="169" y="7"/>
                      <a:pt x="169" y="7"/>
                      <a:pt x="169" y="8"/>
                    </a:cubicBezTo>
                    <a:cubicBezTo>
                      <a:pt x="169" y="8"/>
                      <a:pt x="169" y="8"/>
                      <a:pt x="169" y="8"/>
                    </a:cubicBezTo>
                    <a:cubicBezTo>
                      <a:pt x="169" y="8"/>
                      <a:pt x="169" y="8"/>
                      <a:pt x="169" y="8"/>
                    </a:cubicBezTo>
                    <a:cubicBezTo>
                      <a:pt x="169" y="8"/>
                      <a:pt x="169" y="8"/>
                      <a:pt x="169" y="8"/>
                    </a:cubicBezTo>
                    <a:cubicBezTo>
                      <a:pt x="169" y="8"/>
                      <a:pt x="169" y="8"/>
                      <a:pt x="169"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8"/>
                      <a:pt x="168" y="8"/>
                      <a:pt x="168" y="8"/>
                    </a:cubicBezTo>
                    <a:cubicBezTo>
                      <a:pt x="168" y="9"/>
                      <a:pt x="168" y="9"/>
                      <a:pt x="168" y="9"/>
                    </a:cubicBezTo>
                    <a:cubicBezTo>
                      <a:pt x="168" y="9"/>
                      <a:pt x="168" y="9"/>
                      <a:pt x="168" y="9"/>
                    </a:cubicBezTo>
                    <a:cubicBezTo>
                      <a:pt x="168" y="9"/>
                      <a:pt x="168" y="9"/>
                      <a:pt x="168" y="9"/>
                    </a:cubicBezTo>
                    <a:cubicBezTo>
                      <a:pt x="168" y="9"/>
                      <a:pt x="168" y="9"/>
                      <a:pt x="168" y="9"/>
                    </a:cubicBezTo>
                    <a:cubicBezTo>
                      <a:pt x="168" y="9"/>
                      <a:pt x="168" y="9"/>
                      <a:pt x="168"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7" y="9"/>
                      <a:pt x="167" y="9"/>
                    </a:cubicBezTo>
                    <a:cubicBezTo>
                      <a:pt x="167" y="9"/>
                      <a:pt x="166" y="9"/>
                      <a:pt x="166" y="9"/>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0"/>
                      <a:pt x="166" y="10"/>
                      <a:pt x="166" y="10"/>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6" y="11"/>
                      <a:pt x="166" y="11"/>
                      <a:pt x="166" y="11"/>
                    </a:cubicBezTo>
                    <a:cubicBezTo>
                      <a:pt x="165" y="11"/>
                      <a:pt x="165" y="11"/>
                      <a:pt x="165" y="11"/>
                    </a:cubicBezTo>
                    <a:cubicBezTo>
                      <a:pt x="165" y="11"/>
                      <a:pt x="165" y="11"/>
                      <a:pt x="165" y="11"/>
                    </a:cubicBezTo>
                    <a:cubicBezTo>
                      <a:pt x="165" y="11"/>
                      <a:pt x="165" y="11"/>
                      <a:pt x="165" y="11"/>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2"/>
                      <a:pt x="165" y="12"/>
                      <a:pt x="165" y="12"/>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5" y="13"/>
                      <a:pt x="165" y="13"/>
                      <a:pt x="165"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3"/>
                      <a:pt x="164" y="13"/>
                      <a:pt x="164" y="13"/>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4"/>
                      <a:pt x="164" y="14"/>
                      <a:pt x="164" y="14"/>
                    </a:cubicBezTo>
                    <a:cubicBezTo>
                      <a:pt x="164" y="15"/>
                      <a:pt x="164" y="15"/>
                      <a:pt x="164" y="15"/>
                    </a:cubicBezTo>
                    <a:cubicBezTo>
                      <a:pt x="164" y="15"/>
                      <a:pt x="164" y="15"/>
                      <a:pt x="164"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3" y="15"/>
                      <a:pt x="163" y="15"/>
                      <a:pt x="163"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5"/>
                    </a:cubicBezTo>
                    <a:cubicBezTo>
                      <a:pt x="164" y="15"/>
                      <a:pt x="164" y="15"/>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6"/>
                      <a:pt x="164" y="16"/>
                      <a:pt x="164" y="16"/>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4" y="17"/>
                      <a:pt x="164" y="17"/>
                      <a:pt x="164"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3" y="17"/>
                      <a:pt x="163" y="17"/>
                      <a:pt x="163" y="17"/>
                    </a:cubicBezTo>
                    <a:cubicBezTo>
                      <a:pt x="162" y="17"/>
                      <a:pt x="162" y="17"/>
                      <a:pt x="162" y="17"/>
                    </a:cubicBezTo>
                    <a:cubicBezTo>
                      <a:pt x="162" y="17"/>
                      <a:pt x="162" y="17"/>
                      <a:pt x="162" y="17"/>
                    </a:cubicBezTo>
                    <a:cubicBezTo>
                      <a:pt x="162" y="17"/>
                      <a:pt x="162" y="17"/>
                      <a:pt x="162" y="17"/>
                    </a:cubicBezTo>
                    <a:cubicBezTo>
                      <a:pt x="162" y="17"/>
                      <a:pt x="162" y="17"/>
                      <a:pt x="162" y="17"/>
                    </a:cubicBezTo>
                    <a:cubicBezTo>
                      <a:pt x="162" y="18"/>
                      <a:pt x="162" y="18"/>
                      <a:pt x="162" y="18"/>
                    </a:cubicBezTo>
                    <a:cubicBezTo>
                      <a:pt x="162" y="18"/>
                      <a:pt x="162" y="18"/>
                      <a:pt x="162" y="18"/>
                    </a:cubicBezTo>
                    <a:cubicBezTo>
                      <a:pt x="162" y="18"/>
                      <a:pt x="162" y="18"/>
                      <a:pt x="162" y="18"/>
                    </a:cubicBezTo>
                    <a:cubicBezTo>
                      <a:pt x="162" y="18"/>
                      <a:pt x="162" y="18"/>
                      <a:pt x="162"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1" y="18"/>
                      <a:pt x="161" y="18"/>
                      <a:pt x="161"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8"/>
                      <a:pt x="160" y="18"/>
                      <a:pt x="160" y="18"/>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60" y="19"/>
                      <a:pt x="160" y="19"/>
                      <a:pt x="160"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9" y="19"/>
                      <a:pt x="159" y="19"/>
                      <a:pt x="159" y="19"/>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8" y="20"/>
                      <a:pt x="158" y="20"/>
                      <a:pt x="158" y="20"/>
                    </a:cubicBezTo>
                    <a:cubicBezTo>
                      <a:pt x="157" y="19"/>
                      <a:pt x="157" y="19"/>
                      <a:pt x="157" y="19"/>
                    </a:cubicBezTo>
                    <a:cubicBezTo>
                      <a:pt x="157" y="19"/>
                      <a:pt x="157" y="19"/>
                      <a:pt x="157" y="19"/>
                    </a:cubicBezTo>
                    <a:cubicBezTo>
                      <a:pt x="157" y="19"/>
                      <a:pt x="157" y="19"/>
                      <a:pt x="157" y="19"/>
                    </a:cubicBezTo>
                    <a:cubicBezTo>
                      <a:pt x="156" y="19"/>
                      <a:pt x="156" y="19"/>
                      <a:pt x="156" y="19"/>
                    </a:cubicBezTo>
                    <a:cubicBezTo>
                      <a:pt x="156" y="19"/>
                      <a:pt x="156" y="19"/>
                      <a:pt x="156" y="19"/>
                    </a:cubicBezTo>
                    <a:cubicBezTo>
                      <a:pt x="155" y="19"/>
                      <a:pt x="155" y="19"/>
                      <a:pt x="155" y="19"/>
                    </a:cubicBezTo>
                    <a:cubicBezTo>
                      <a:pt x="155" y="19"/>
                      <a:pt x="155" y="19"/>
                      <a:pt x="155" y="19"/>
                    </a:cubicBezTo>
                    <a:cubicBezTo>
                      <a:pt x="155" y="18"/>
                      <a:pt x="155" y="18"/>
                      <a:pt x="155" y="18"/>
                    </a:cubicBezTo>
                    <a:cubicBezTo>
                      <a:pt x="155" y="18"/>
                      <a:pt x="155" y="18"/>
                      <a:pt x="155" y="18"/>
                    </a:cubicBezTo>
                    <a:cubicBezTo>
                      <a:pt x="155" y="18"/>
                      <a:pt x="155" y="18"/>
                      <a:pt x="155" y="18"/>
                    </a:cubicBezTo>
                    <a:cubicBezTo>
                      <a:pt x="154" y="18"/>
                      <a:pt x="154" y="18"/>
                      <a:pt x="154" y="18"/>
                    </a:cubicBezTo>
                    <a:cubicBezTo>
                      <a:pt x="154" y="18"/>
                      <a:pt x="154" y="18"/>
                      <a:pt x="154" y="18"/>
                    </a:cubicBezTo>
                    <a:cubicBezTo>
                      <a:pt x="154" y="18"/>
                      <a:pt x="154" y="18"/>
                      <a:pt x="154" y="18"/>
                    </a:cubicBezTo>
                    <a:cubicBezTo>
                      <a:pt x="154" y="19"/>
                      <a:pt x="154" y="19"/>
                      <a:pt x="154" y="19"/>
                    </a:cubicBezTo>
                    <a:cubicBezTo>
                      <a:pt x="154" y="19"/>
                      <a:pt x="154" y="19"/>
                      <a:pt x="154" y="19"/>
                    </a:cubicBezTo>
                    <a:cubicBezTo>
                      <a:pt x="153" y="20"/>
                      <a:pt x="153" y="20"/>
                      <a:pt x="153" y="20"/>
                    </a:cubicBezTo>
                    <a:cubicBezTo>
                      <a:pt x="153" y="21"/>
                      <a:pt x="153" y="21"/>
                      <a:pt x="153" y="21"/>
                    </a:cubicBezTo>
                    <a:cubicBezTo>
                      <a:pt x="153" y="21"/>
                      <a:pt x="153" y="21"/>
                      <a:pt x="153" y="21"/>
                    </a:cubicBezTo>
                    <a:cubicBezTo>
                      <a:pt x="153" y="21"/>
                      <a:pt x="153" y="21"/>
                      <a:pt x="153" y="21"/>
                    </a:cubicBezTo>
                    <a:cubicBezTo>
                      <a:pt x="152" y="22"/>
                      <a:pt x="152" y="22"/>
                      <a:pt x="152" y="22"/>
                    </a:cubicBezTo>
                    <a:cubicBezTo>
                      <a:pt x="152" y="22"/>
                      <a:pt x="152" y="22"/>
                      <a:pt x="152" y="22"/>
                    </a:cubicBezTo>
                    <a:cubicBezTo>
                      <a:pt x="152" y="23"/>
                      <a:pt x="152" y="23"/>
                      <a:pt x="152" y="23"/>
                    </a:cubicBezTo>
                    <a:cubicBezTo>
                      <a:pt x="152" y="23"/>
                      <a:pt x="152" y="23"/>
                      <a:pt x="152" y="23"/>
                    </a:cubicBezTo>
                    <a:cubicBezTo>
                      <a:pt x="152" y="23"/>
                      <a:pt x="152" y="23"/>
                      <a:pt x="152" y="23"/>
                    </a:cubicBezTo>
                    <a:cubicBezTo>
                      <a:pt x="151" y="24"/>
                      <a:pt x="151" y="24"/>
                      <a:pt x="151" y="24"/>
                    </a:cubicBezTo>
                    <a:cubicBezTo>
                      <a:pt x="151" y="25"/>
                      <a:pt x="151" y="25"/>
                      <a:pt x="151" y="25"/>
                    </a:cubicBezTo>
                    <a:cubicBezTo>
                      <a:pt x="151" y="25"/>
                      <a:pt x="151" y="25"/>
                      <a:pt x="151" y="25"/>
                    </a:cubicBezTo>
                    <a:cubicBezTo>
                      <a:pt x="151" y="26"/>
                      <a:pt x="151" y="26"/>
                      <a:pt x="151" y="26"/>
                    </a:cubicBezTo>
                    <a:cubicBezTo>
                      <a:pt x="150" y="26"/>
                      <a:pt x="150" y="26"/>
                      <a:pt x="150" y="26"/>
                    </a:cubicBezTo>
                    <a:cubicBezTo>
                      <a:pt x="150" y="26"/>
                      <a:pt x="150" y="26"/>
                      <a:pt x="150" y="26"/>
                    </a:cubicBezTo>
                    <a:cubicBezTo>
                      <a:pt x="150" y="26"/>
                      <a:pt x="150" y="26"/>
                      <a:pt x="150" y="26"/>
                    </a:cubicBezTo>
                    <a:cubicBezTo>
                      <a:pt x="150" y="26"/>
                      <a:pt x="150" y="26"/>
                      <a:pt x="150" y="26"/>
                    </a:cubicBezTo>
                    <a:cubicBezTo>
                      <a:pt x="150" y="27"/>
                      <a:pt x="150" y="27"/>
                      <a:pt x="150" y="27"/>
                    </a:cubicBezTo>
                    <a:cubicBezTo>
                      <a:pt x="151" y="27"/>
                      <a:pt x="151" y="27"/>
                      <a:pt x="151" y="27"/>
                    </a:cubicBezTo>
                    <a:cubicBezTo>
                      <a:pt x="151" y="28"/>
                      <a:pt x="151" y="28"/>
                      <a:pt x="151" y="28"/>
                    </a:cubicBezTo>
                    <a:cubicBezTo>
                      <a:pt x="151" y="27"/>
                      <a:pt x="151" y="27"/>
                      <a:pt x="151" y="27"/>
                    </a:cubicBezTo>
                    <a:cubicBezTo>
                      <a:pt x="152" y="27"/>
                      <a:pt x="152" y="27"/>
                      <a:pt x="152" y="27"/>
                    </a:cubicBezTo>
                    <a:cubicBezTo>
                      <a:pt x="152" y="27"/>
                      <a:pt x="152" y="27"/>
                      <a:pt x="152" y="27"/>
                    </a:cubicBezTo>
                    <a:cubicBezTo>
                      <a:pt x="152" y="27"/>
                      <a:pt x="152" y="27"/>
                      <a:pt x="152" y="27"/>
                    </a:cubicBezTo>
                    <a:cubicBezTo>
                      <a:pt x="152" y="27"/>
                      <a:pt x="152" y="27"/>
                      <a:pt x="152" y="27"/>
                    </a:cubicBezTo>
                    <a:cubicBezTo>
                      <a:pt x="153" y="27"/>
                      <a:pt x="153" y="27"/>
                      <a:pt x="153" y="27"/>
                    </a:cubicBezTo>
                    <a:cubicBezTo>
                      <a:pt x="153" y="27"/>
                      <a:pt x="153" y="27"/>
                      <a:pt x="153" y="27"/>
                    </a:cubicBezTo>
                    <a:cubicBezTo>
                      <a:pt x="154" y="27"/>
                      <a:pt x="154" y="27"/>
                      <a:pt x="154" y="27"/>
                    </a:cubicBezTo>
                    <a:cubicBezTo>
                      <a:pt x="154" y="27"/>
                      <a:pt x="154" y="27"/>
                      <a:pt x="154" y="27"/>
                    </a:cubicBezTo>
                    <a:cubicBezTo>
                      <a:pt x="154" y="27"/>
                      <a:pt x="154" y="27"/>
                      <a:pt x="154" y="27"/>
                    </a:cubicBezTo>
                    <a:cubicBezTo>
                      <a:pt x="154" y="27"/>
                      <a:pt x="154" y="27"/>
                      <a:pt x="154" y="27"/>
                    </a:cubicBezTo>
                    <a:cubicBezTo>
                      <a:pt x="155" y="27"/>
                      <a:pt x="155" y="27"/>
                      <a:pt x="155" y="27"/>
                    </a:cubicBezTo>
                    <a:cubicBezTo>
                      <a:pt x="155" y="27"/>
                      <a:pt x="155" y="27"/>
                      <a:pt x="155" y="27"/>
                    </a:cubicBezTo>
                    <a:cubicBezTo>
                      <a:pt x="155" y="27"/>
                      <a:pt x="155" y="27"/>
                      <a:pt x="155" y="27"/>
                    </a:cubicBezTo>
                    <a:cubicBezTo>
                      <a:pt x="156" y="27"/>
                      <a:pt x="156" y="27"/>
                      <a:pt x="156" y="27"/>
                    </a:cubicBezTo>
                    <a:cubicBezTo>
                      <a:pt x="156" y="27"/>
                      <a:pt x="156" y="27"/>
                      <a:pt x="156" y="27"/>
                    </a:cubicBezTo>
                    <a:cubicBezTo>
                      <a:pt x="156" y="27"/>
                      <a:pt x="156" y="27"/>
                      <a:pt x="156" y="27"/>
                    </a:cubicBezTo>
                    <a:cubicBezTo>
                      <a:pt x="157" y="28"/>
                      <a:pt x="157" y="28"/>
                      <a:pt x="157" y="28"/>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7" y="27"/>
                      <a:pt x="157" y="27"/>
                      <a:pt x="157" y="27"/>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8" y="26"/>
                      <a:pt x="158" y="26"/>
                      <a:pt x="158"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59" y="26"/>
                      <a:pt x="159" y="26"/>
                      <a:pt x="159"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0" y="26"/>
                      <a:pt x="160" y="26"/>
                      <a:pt x="160" y="26"/>
                    </a:cubicBezTo>
                    <a:cubicBezTo>
                      <a:pt x="161" y="26"/>
                      <a:pt x="161" y="26"/>
                      <a:pt x="161" y="26"/>
                    </a:cubicBezTo>
                    <a:cubicBezTo>
                      <a:pt x="161" y="26"/>
                      <a:pt x="161" y="26"/>
                      <a:pt x="161" y="26"/>
                    </a:cubicBezTo>
                    <a:cubicBezTo>
                      <a:pt x="161" y="27"/>
                      <a:pt x="161" y="27"/>
                      <a:pt x="161" y="27"/>
                    </a:cubicBezTo>
                    <a:cubicBezTo>
                      <a:pt x="162" y="27"/>
                      <a:pt x="162" y="27"/>
                      <a:pt x="162" y="27"/>
                    </a:cubicBezTo>
                    <a:cubicBezTo>
                      <a:pt x="162" y="27"/>
                      <a:pt x="162" y="27"/>
                      <a:pt x="162" y="27"/>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4" y="28"/>
                      <a:pt x="164" y="28"/>
                      <a:pt x="164" y="28"/>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4" y="29"/>
                      <a:pt x="164" y="29"/>
                      <a:pt x="164" y="29"/>
                    </a:cubicBezTo>
                    <a:cubicBezTo>
                      <a:pt x="165" y="29"/>
                      <a:pt x="165" y="29"/>
                      <a:pt x="165" y="29"/>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5" y="31"/>
                      <a:pt x="165" y="31"/>
                      <a:pt x="165"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1"/>
                      <a:pt x="166" y="31"/>
                      <a:pt x="166" y="31"/>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6" y="32"/>
                      <a:pt x="166" y="32"/>
                      <a:pt x="166" y="32"/>
                    </a:cubicBezTo>
                    <a:cubicBezTo>
                      <a:pt x="165" y="32"/>
                      <a:pt x="165" y="32"/>
                      <a:pt x="165" y="32"/>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5" y="33"/>
                      <a:pt x="165" y="33"/>
                      <a:pt x="165"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3" y="33"/>
                      <a:pt x="163" y="33"/>
                      <a:pt x="163" y="33"/>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2" y="32"/>
                      <a:pt x="162" y="32"/>
                      <a:pt x="162"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1" y="32"/>
                      <a:pt x="161" y="32"/>
                      <a:pt x="161"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60" y="32"/>
                      <a:pt x="160" y="32"/>
                      <a:pt x="160" y="32"/>
                    </a:cubicBezTo>
                    <a:cubicBezTo>
                      <a:pt x="159" y="32"/>
                      <a:pt x="159" y="32"/>
                      <a:pt x="159" y="32"/>
                    </a:cubicBezTo>
                    <a:cubicBezTo>
                      <a:pt x="159" y="32"/>
                      <a:pt x="159" y="32"/>
                      <a:pt x="159" y="32"/>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9" y="33"/>
                      <a:pt x="159" y="33"/>
                      <a:pt x="159"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8" y="33"/>
                      <a:pt x="158" y="33"/>
                      <a:pt x="158"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4"/>
                      <a:pt x="157" y="34"/>
                      <a:pt x="157" y="34"/>
                    </a:cubicBezTo>
                    <a:cubicBezTo>
                      <a:pt x="157" y="34"/>
                      <a:pt x="157" y="34"/>
                      <a:pt x="157" y="34"/>
                    </a:cubicBezTo>
                    <a:cubicBezTo>
                      <a:pt x="157" y="34"/>
                      <a:pt x="157" y="34"/>
                      <a:pt x="157" y="34"/>
                    </a:cubicBezTo>
                    <a:cubicBezTo>
                      <a:pt x="156" y="34"/>
                      <a:pt x="156" y="34"/>
                      <a:pt x="156" y="34"/>
                    </a:cubicBezTo>
                    <a:cubicBezTo>
                      <a:pt x="156" y="34"/>
                      <a:pt x="156" y="34"/>
                      <a:pt x="156" y="34"/>
                    </a:cubicBezTo>
                    <a:cubicBezTo>
                      <a:pt x="156" y="34"/>
                      <a:pt x="156" y="34"/>
                      <a:pt x="156"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5" y="34"/>
                      <a:pt x="155" y="34"/>
                      <a:pt x="155"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4"/>
                      <a:pt x="154" y="34"/>
                      <a:pt x="154" y="34"/>
                    </a:cubicBezTo>
                    <a:cubicBezTo>
                      <a:pt x="154" y="35"/>
                      <a:pt x="154" y="35"/>
                      <a:pt x="154" y="35"/>
                    </a:cubicBezTo>
                    <a:cubicBezTo>
                      <a:pt x="153" y="35"/>
                      <a:pt x="153" y="35"/>
                      <a:pt x="153" y="35"/>
                    </a:cubicBezTo>
                    <a:cubicBezTo>
                      <a:pt x="153" y="35"/>
                      <a:pt x="153" y="35"/>
                      <a:pt x="153" y="35"/>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6"/>
                      <a:pt x="153" y="36"/>
                      <a:pt x="153" y="36"/>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2" y="37"/>
                      <a:pt x="152" y="37"/>
                      <a:pt x="152" y="37"/>
                    </a:cubicBezTo>
                    <a:cubicBezTo>
                      <a:pt x="151" y="37"/>
                      <a:pt x="151" y="37"/>
                      <a:pt x="151" y="37"/>
                    </a:cubicBezTo>
                    <a:cubicBezTo>
                      <a:pt x="151" y="38"/>
                      <a:pt x="151" y="38"/>
                      <a:pt x="151" y="38"/>
                    </a:cubicBezTo>
                    <a:cubicBezTo>
                      <a:pt x="151" y="38"/>
                      <a:pt x="151" y="38"/>
                      <a:pt x="151" y="38"/>
                    </a:cubicBezTo>
                    <a:cubicBezTo>
                      <a:pt x="151" y="38"/>
                      <a:pt x="151" y="38"/>
                      <a:pt x="151" y="38"/>
                    </a:cubicBezTo>
                    <a:cubicBezTo>
                      <a:pt x="150" y="38"/>
                      <a:pt x="150" y="38"/>
                      <a:pt x="150" y="38"/>
                    </a:cubicBezTo>
                    <a:cubicBezTo>
                      <a:pt x="150" y="38"/>
                      <a:pt x="150" y="38"/>
                      <a:pt x="150" y="38"/>
                    </a:cubicBezTo>
                    <a:cubicBezTo>
                      <a:pt x="150" y="38"/>
                      <a:pt x="150" y="38"/>
                      <a:pt x="150" y="38"/>
                    </a:cubicBezTo>
                    <a:cubicBezTo>
                      <a:pt x="149" y="38"/>
                      <a:pt x="149" y="38"/>
                      <a:pt x="149" y="38"/>
                    </a:cubicBezTo>
                    <a:cubicBezTo>
                      <a:pt x="149" y="38"/>
                      <a:pt x="149" y="38"/>
                      <a:pt x="149" y="38"/>
                    </a:cubicBezTo>
                    <a:cubicBezTo>
                      <a:pt x="149" y="38"/>
                      <a:pt x="149" y="38"/>
                      <a:pt x="149" y="38"/>
                    </a:cubicBezTo>
                    <a:cubicBezTo>
                      <a:pt x="148" y="38"/>
                      <a:pt x="148" y="38"/>
                      <a:pt x="148" y="38"/>
                    </a:cubicBezTo>
                    <a:cubicBezTo>
                      <a:pt x="148" y="38"/>
                      <a:pt x="148" y="38"/>
                      <a:pt x="148" y="38"/>
                    </a:cubicBezTo>
                    <a:cubicBezTo>
                      <a:pt x="148" y="38"/>
                      <a:pt x="148" y="38"/>
                      <a:pt x="148" y="38"/>
                    </a:cubicBezTo>
                    <a:cubicBezTo>
                      <a:pt x="148" y="38"/>
                      <a:pt x="148" y="38"/>
                      <a:pt x="148"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8"/>
                      <a:pt x="147" y="38"/>
                      <a:pt x="147" y="38"/>
                    </a:cubicBezTo>
                    <a:cubicBezTo>
                      <a:pt x="147" y="39"/>
                      <a:pt x="147" y="39"/>
                      <a:pt x="147"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39"/>
                      <a:pt x="146" y="39"/>
                      <a:pt x="146" y="39"/>
                    </a:cubicBezTo>
                    <a:cubicBezTo>
                      <a:pt x="146" y="40"/>
                      <a:pt x="146" y="40"/>
                      <a:pt x="146"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5" y="40"/>
                      <a:pt x="145" y="40"/>
                      <a:pt x="145" y="40"/>
                    </a:cubicBezTo>
                    <a:cubicBezTo>
                      <a:pt x="144" y="40"/>
                      <a:pt x="144" y="40"/>
                      <a:pt x="144" y="40"/>
                    </a:cubicBezTo>
                    <a:cubicBezTo>
                      <a:pt x="144" y="40"/>
                      <a:pt x="144" y="40"/>
                      <a:pt x="144" y="40"/>
                    </a:cubicBezTo>
                    <a:cubicBezTo>
                      <a:pt x="144" y="40"/>
                      <a:pt x="144" y="40"/>
                      <a:pt x="144" y="40"/>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2" y="41"/>
                      <a:pt x="142" y="41"/>
                      <a:pt x="142" y="41"/>
                    </a:cubicBezTo>
                    <a:cubicBezTo>
                      <a:pt x="142" y="41"/>
                      <a:pt x="142" y="41"/>
                      <a:pt x="142" y="41"/>
                    </a:cubicBezTo>
                    <a:cubicBezTo>
                      <a:pt x="142" y="41"/>
                      <a:pt x="142" y="41"/>
                      <a:pt x="142"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1" y="41"/>
                      <a:pt x="141" y="41"/>
                      <a:pt x="141"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9" y="40"/>
                      <a:pt x="139" y="40"/>
                      <a:pt x="139" y="40"/>
                    </a:cubicBezTo>
                    <a:cubicBezTo>
                      <a:pt x="138" y="40"/>
                      <a:pt x="138" y="40"/>
                      <a:pt x="138" y="40"/>
                    </a:cubicBezTo>
                    <a:cubicBezTo>
                      <a:pt x="138" y="40"/>
                      <a:pt x="138" y="40"/>
                      <a:pt x="138" y="40"/>
                    </a:cubicBezTo>
                    <a:cubicBezTo>
                      <a:pt x="138" y="40"/>
                      <a:pt x="138" y="40"/>
                      <a:pt x="138"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7" y="40"/>
                      <a:pt x="137" y="40"/>
                      <a:pt x="137" y="40"/>
                    </a:cubicBezTo>
                    <a:cubicBezTo>
                      <a:pt x="136" y="40"/>
                      <a:pt x="136" y="40"/>
                      <a:pt x="136" y="40"/>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1"/>
                      <a:pt x="136" y="41"/>
                      <a:pt x="136" y="41"/>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2"/>
                      <a:pt x="136" y="42"/>
                      <a:pt x="136" y="42"/>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3"/>
                      <a:pt x="136" y="43"/>
                      <a:pt x="136" y="43"/>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6" y="44"/>
                      <a:pt x="136" y="44"/>
                      <a:pt x="136"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4"/>
                      <a:pt x="137" y="44"/>
                      <a:pt x="137" y="44"/>
                    </a:cubicBezTo>
                    <a:cubicBezTo>
                      <a:pt x="137" y="45"/>
                      <a:pt x="137" y="45"/>
                      <a:pt x="137" y="45"/>
                    </a:cubicBezTo>
                    <a:cubicBezTo>
                      <a:pt x="137" y="45"/>
                      <a:pt x="137" y="45"/>
                      <a:pt x="137" y="45"/>
                    </a:cubicBezTo>
                    <a:cubicBezTo>
                      <a:pt x="137" y="45"/>
                      <a:pt x="137" y="45"/>
                      <a:pt x="137" y="45"/>
                    </a:cubicBezTo>
                    <a:cubicBezTo>
                      <a:pt x="137" y="45"/>
                      <a:pt x="137" y="45"/>
                      <a:pt x="137" y="45"/>
                    </a:cubicBezTo>
                    <a:cubicBezTo>
                      <a:pt x="137" y="46"/>
                      <a:pt x="137" y="46"/>
                      <a:pt x="137" y="46"/>
                    </a:cubicBezTo>
                    <a:cubicBezTo>
                      <a:pt x="137" y="46"/>
                      <a:pt x="137" y="46"/>
                      <a:pt x="137" y="46"/>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6" y="47"/>
                      <a:pt x="136" y="47"/>
                      <a:pt x="136"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5" y="47"/>
                      <a:pt x="135" y="47"/>
                      <a:pt x="135"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4" y="47"/>
                      <a:pt x="134" y="47"/>
                      <a:pt x="134" y="47"/>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8"/>
                      <a:pt x="133" y="48"/>
                      <a:pt x="133" y="48"/>
                    </a:cubicBezTo>
                    <a:cubicBezTo>
                      <a:pt x="133" y="49"/>
                      <a:pt x="133" y="49"/>
                      <a:pt x="133" y="49"/>
                    </a:cubicBezTo>
                    <a:cubicBezTo>
                      <a:pt x="133" y="49"/>
                      <a:pt x="133" y="49"/>
                      <a:pt x="133" y="49"/>
                    </a:cubicBezTo>
                    <a:cubicBezTo>
                      <a:pt x="133" y="49"/>
                      <a:pt x="133" y="49"/>
                      <a:pt x="133" y="49"/>
                    </a:cubicBezTo>
                    <a:cubicBezTo>
                      <a:pt x="132" y="49"/>
                      <a:pt x="132" y="49"/>
                      <a:pt x="132" y="49"/>
                    </a:cubicBezTo>
                    <a:cubicBezTo>
                      <a:pt x="132" y="49"/>
                      <a:pt x="132" y="49"/>
                      <a:pt x="132" y="49"/>
                    </a:cubicBezTo>
                    <a:cubicBezTo>
                      <a:pt x="132" y="49"/>
                      <a:pt x="132" y="49"/>
                      <a:pt x="132" y="49"/>
                    </a:cubicBezTo>
                    <a:cubicBezTo>
                      <a:pt x="132" y="50"/>
                      <a:pt x="132" y="50"/>
                      <a:pt x="132" y="50"/>
                    </a:cubicBezTo>
                    <a:cubicBezTo>
                      <a:pt x="132" y="50"/>
                      <a:pt x="132" y="50"/>
                      <a:pt x="132" y="50"/>
                    </a:cubicBezTo>
                    <a:cubicBezTo>
                      <a:pt x="132" y="50"/>
                      <a:pt x="132" y="50"/>
                      <a:pt x="132"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1" y="50"/>
                      <a:pt x="131" y="50"/>
                      <a:pt x="131" y="50"/>
                    </a:cubicBezTo>
                    <a:cubicBezTo>
                      <a:pt x="130" y="50"/>
                      <a:pt x="130" y="50"/>
                      <a:pt x="130" y="50"/>
                    </a:cubicBezTo>
                    <a:cubicBezTo>
                      <a:pt x="130" y="50"/>
                      <a:pt x="130" y="50"/>
                      <a:pt x="130" y="50"/>
                    </a:cubicBezTo>
                    <a:cubicBezTo>
                      <a:pt x="130" y="50"/>
                      <a:pt x="130" y="50"/>
                      <a:pt x="130" y="50"/>
                    </a:cubicBezTo>
                    <a:cubicBezTo>
                      <a:pt x="130" y="50"/>
                      <a:pt x="130" y="50"/>
                      <a:pt x="130" y="50"/>
                    </a:cubicBezTo>
                    <a:cubicBezTo>
                      <a:pt x="129" y="50"/>
                      <a:pt x="129" y="50"/>
                      <a:pt x="129" y="50"/>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9" y="51"/>
                      <a:pt x="129" y="51"/>
                      <a:pt x="129" y="51"/>
                    </a:cubicBezTo>
                    <a:cubicBezTo>
                      <a:pt x="128" y="51"/>
                      <a:pt x="128" y="51"/>
                      <a:pt x="128"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7" y="51"/>
                      <a:pt x="127" y="51"/>
                      <a:pt x="127"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6" y="51"/>
                      <a:pt x="126" y="51"/>
                      <a:pt x="126" y="51"/>
                    </a:cubicBezTo>
                    <a:cubicBezTo>
                      <a:pt x="125" y="51"/>
                      <a:pt x="125" y="51"/>
                      <a:pt x="125" y="51"/>
                    </a:cubicBezTo>
                    <a:cubicBezTo>
                      <a:pt x="125" y="51"/>
                      <a:pt x="125" y="51"/>
                      <a:pt x="125"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4" y="51"/>
                      <a:pt x="124" y="51"/>
                      <a:pt x="124"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3" y="51"/>
                      <a:pt x="123" y="51"/>
                      <a:pt x="123" y="51"/>
                    </a:cubicBezTo>
                    <a:cubicBezTo>
                      <a:pt x="122" y="51"/>
                      <a:pt x="122" y="51"/>
                      <a:pt x="122"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1" y="51"/>
                      <a:pt x="121" y="51"/>
                      <a:pt x="121" y="51"/>
                    </a:cubicBezTo>
                    <a:cubicBezTo>
                      <a:pt x="120" y="52"/>
                      <a:pt x="120" y="52"/>
                      <a:pt x="120" y="52"/>
                    </a:cubicBezTo>
                    <a:cubicBezTo>
                      <a:pt x="120" y="52"/>
                      <a:pt x="120" y="52"/>
                      <a:pt x="120" y="52"/>
                    </a:cubicBezTo>
                    <a:cubicBezTo>
                      <a:pt x="119" y="52"/>
                      <a:pt x="119" y="52"/>
                      <a:pt x="119" y="52"/>
                    </a:cubicBezTo>
                    <a:cubicBezTo>
                      <a:pt x="118" y="52"/>
                      <a:pt x="118" y="52"/>
                      <a:pt x="118" y="52"/>
                    </a:cubicBezTo>
                    <a:cubicBezTo>
                      <a:pt x="118" y="52"/>
                      <a:pt x="118" y="52"/>
                      <a:pt x="118" y="52"/>
                    </a:cubicBezTo>
                    <a:cubicBezTo>
                      <a:pt x="117" y="53"/>
                      <a:pt x="117" y="53"/>
                      <a:pt x="117" y="53"/>
                    </a:cubicBezTo>
                    <a:cubicBezTo>
                      <a:pt x="117" y="53"/>
                      <a:pt x="117" y="53"/>
                      <a:pt x="117" y="53"/>
                    </a:cubicBezTo>
                    <a:cubicBezTo>
                      <a:pt x="116" y="53"/>
                      <a:pt x="116" y="53"/>
                      <a:pt x="116" y="53"/>
                    </a:cubicBezTo>
                    <a:cubicBezTo>
                      <a:pt x="115" y="53"/>
                      <a:pt x="115" y="53"/>
                      <a:pt x="115" y="53"/>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4" y="54"/>
                      <a:pt x="114" y="54"/>
                      <a:pt x="114" y="54"/>
                    </a:cubicBezTo>
                    <a:cubicBezTo>
                      <a:pt x="113" y="54"/>
                      <a:pt x="113" y="54"/>
                      <a:pt x="113" y="54"/>
                    </a:cubicBezTo>
                    <a:cubicBezTo>
                      <a:pt x="113" y="54"/>
                      <a:pt x="113" y="54"/>
                      <a:pt x="113" y="54"/>
                    </a:cubicBezTo>
                    <a:cubicBezTo>
                      <a:pt x="113" y="54"/>
                      <a:pt x="113" y="54"/>
                      <a:pt x="113" y="54"/>
                    </a:cubicBezTo>
                    <a:cubicBezTo>
                      <a:pt x="113" y="54"/>
                      <a:pt x="113" y="54"/>
                      <a:pt x="113" y="54"/>
                    </a:cubicBezTo>
                    <a:cubicBezTo>
                      <a:pt x="113" y="55"/>
                      <a:pt x="113" y="55"/>
                      <a:pt x="113" y="55"/>
                    </a:cubicBezTo>
                    <a:cubicBezTo>
                      <a:pt x="112" y="55"/>
                      <a:pt x="112" y="55"/>
                      <a:pt x="112" y="55"/>
                    </a:cubicBezTo>
                    <a:cubicBezTo>
                      <a:pt x="112" y="54"/>
                      <a:pt x="112" y="54"/>
                      <a:pt x="112" y="54"/>
                    </a:cubicBezTo>
                    <a:cubicBezTo>
                      <a:pt x="111" y="55"/>
                      <a:pt x="111" y="55"/>
                      <a:pt x="111" y="55"/>
                    </a:cubicBezTo>
                    <a:cubicBezTo>
                      <a:pt x="111" y="55"/>
                      <a:pt x="111" y="55"/>
                      <a:pt x="111" y="55"/>
                    </a:cubicBezTo>
                    <a:cubicBezTo>
                      <a:pt x="111" y="54"/>
                      <a:pt x="111" y="54"/>
                      <a:pt x="111" y="54"/>
                    </a:cubicBezTo>
                    <a:cubicBezTo>
                      <a:pt x="111" y="54"/>
                      <a:pt x="110" y="54"/>
                      <a:pt x="110" y="54"/>
                    </a:cubicBezTo>
                    <a:cubicBezTo>
                      <a:pt x="110" y="54"/>
                      <a:pt x="110" y="54"/>
                      <a:pt x="110" y="54"/>
                    </a:cubicBezTo>
                    <a:cubicBezTo>
                      <a:pt x="110" y="54"/>
                      <a:pt x="110" y="54"/>
                      <a:pt x="110" y="54"/>
                    </a:cubicBezTo>
                    <a:cubicBezTo>
                      <a:pt x="109" y="54"/>
                      <a:pt x="109" y="54"/>
                      <a:pt x="109" y="54"/>
                    </a:cubicBezTo>
                    <a:cubicBezTo>
                      <a:pt x="109" y="54"/>
                      <a:pt x="109" y="54"/>
                      <a:pt x="109" y="54"/>
                    </a:cubicBezTo>
                    <a:cubicBezTo>
                      <a:pt x="108" y="54"/>
                      <a:pt x="108" y="54"/>
                      <a:pt x="108" y="54"/>
                    </a:cubicBezTo>
                    <a:cubicBezTo>
                      <a:pt x="108" y="54"/>
                      <a:pt x="108" y="54"/>
                      <a:pt x="108" y="54"/>
                    </a:cubicBezTo>
                    <a:cubicBezTo>
                      <a:pt x="107" y="54"/>
                      <a:pt x="107" y="54"/>
                      <a:pt x="107" y="54"/>
                    </a:cubicBezTo>
                    <a:cubicBezTo>
                      <a:pt x="107" y="54"/>
                      <a:pt x="107" y="54"/>
                      <a:pt x="107" y="54"/>
                    </a:cubicBezTo>
                    <a:cubicBezTo>
                      <a:pt x="107" y="54"/>
                      <a:pt x="107" y="54"/>
                      <a:pt x="107" y="54"/>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4" y="52"/>
                      <a:pt x="104" y="52"/>
                      <a:pt x="104" y="52"/>
                    </a:cubicBezTo>
                    <a:cubicBezTo>
                      <a:pt x="104" y="52"/>
                      <a:pt x="104" y="52"/>
                      <a:pt x="104" y="52"/>
                    </a:cubicBezTo>
                    <a:cubicBezTo>
                      <a:pt x="103" y="52"/>
                      <a:pt x="103" y="52"/>
                      <a:pt x="103" y="52"/>
                    </a:cubicBezTo>
                    <a:cubicBezTo>
                      <a:pt x="103" y="52"/>
                      <a:pt x="103" y="52"/>
                      <a:pt x="103" y="52"/>
                    </a:cubicBezTo>
                    <a:cubicBezTo>
                      <a:pt x="103" y="52"/>
                      <a:pt x="103" y="52"/>
                      <a:pt x="103" y="52"/>
                    </a:cubicBezTo>
                    <a:cubicBezTo>
                      <a:pt x="102" y="52"/>
                      <a:pt x="102" y="52"/>
                      <a:pt x="102" y="52"/>
                    </a:cubicBezTo>
                    <a:cubicBezTo>
                      <a:pt x="102" y="52"/>
                      <a:pt x="102" y="52"/>
                      <a:pt x="102" y="52"/>
                    </a:cubicBezTo>
                    <a:cubicBezTo>
                      <a:pt x="101" y="51"/>
                      <a:pt x="101" y="51"/>
                      <a:pt x="101" y="51"/>
                    </a:cubicBezTo>
                    <a:cubicBezTo>
                      <a:pt x="101" y="51"/>
                      <a:pt x="101" y="51"/>
                      <a:pt x="101" y="51"/>
                    </a:cubicBezTo>
                    <a:cubicBezTo>
                      <a:pt x="100" y="51"/>
                      <a:pt x="100" y="51"/>
                      <a:pt x="100" y="51"/>
                    </a:cubicBezTo>
                    <a:cubicBezTo>
                      <a:pt x="100" y="51"/>
                      <a:pt x="100" y="51"/>
                      <a:pt x="100" y="51"/>
                    </a:cubicBezTo>
                    <a:cubicBezTo>
                      <a:pt x="99" y="51"/>
                      <a:pt x="99" y="51"/>
                      <a:pt x="99" y="51"/>
                    </a:cubicBezTo>
                    <a:cubicBezTo>
                      <a:pt x="99" y="50"/>
                      <a:pt x="99" y="50"/>
                      <a:pt x="99" y="50"/>
                    </a:cubicBezTo>
                    <a:cubicBezTo>
                      <a:pt x="99" y="50"/>
                      <a:pt x="99" y="50"/>
                      <a:pt x="99" y="50"/>
                    </a:cubicBezTo>
                    <a:cubicBezTo>
                      <a:pt x="98" y="50"/>
                      <a:pt x="98" y="50"/>
                      <a:pt x="98" y="50"/>
                    </a:cubicBezTo>
                    <a:cubicBezTo>
                      <a:pt x="98" y="50"/>
                      <a:pt x="98" y="50"/>
                      <a:pt x="98" y="50"/>
                    </a:cubicBezTo>
                    <a:cubicBezTo>
                      <a:pt x="96" y="50"/>
                      <a:pt x="96" y="50"/>
                      <a:pt x="96" y="50"/>
                    </a:cubicBezTo>
                    <a:cubicBezTo>
                      <a:pt x="96" y="50"/>
                      <a:pt x="96" y="50"/>
                      <a:pt x="96" y="50"/>
                    </a:cubicBezTo>
                    <a:cubicBezTo>
                      <a:pt x="96" y="50"/>
                      <a:pt x="96" y="50"/>
                      <a:pt x="96" y="50"/>
                    </a:cubicBezTo>
                    <a:cubicBezTo>
                      <a:pt x="95" y="50"/>
                      <a:pt x="95" y="50"/>
                      <a:pt x="95" y="50"/>
                    </a:cubicBezTo>
                    <a:cubicBezTo>
                      <a:pt x="95" y="50"/>
                      <a:pt x="95" y="50"/>
                      <a:pt x="95" y="50"/>
                    </a:cubicBezTo>
                    <a:cubicBezTo>
                      <a:pt x="94" y="50"/>
                      <a:pt x="94" y="50"/>
                      <a:pt x="94" y="50"/>
                    </a:cubicBezTo>
                    <a:cubicBezTo>
                      <a:pt x="94" y="50"/>
                      <a:pt x="94" y="50"/>
                      <a:pt x="94" y="50"/>
                    </a:cubicBezTo>
                    <a:cubicBezTo>
                      <a:pt x="94" y="50"/>
                      <a:pt x="94" y="50"/>
                      <a:pt x="94" y="50"/>
                    </a:cubicBezTo>
                    <a:cubicBezTo>
                      <a:pt x="94" y="50"/>
                      <a:pt x="94" y="50"/>
                      <a:pt x="94" y="50"/>
                    </a:cubicBezTo>
                    <a:cubicBezTo>
                      <a:pt x="93" y="50"/>
                      <a:pt x="93" y="50"/>
                      <a:pt x="93" y="50"/>
                    </a:cubicBezTo>
                    <a:cubicBezTo>
                      <a:pt x="93" y="51"/>
                      <a:pt x="93" y="51"/>
                      <a:pt x="93" y="51"/>
                    </a:cubicBezTo>
                    <a:cubicBezTo>
                      <a:pt x="93" y="51"/>
                      <a:pt x="93" y="51"/>
                      <a:pt x="93" y="51"/>
                    </a:cubicBezTo>
                    <a:cubicBezTo>
                      <a:pt x="91" y="50"/>
                      <a:pt x="91" y="50"/>
                      <a:pt x="91" y="50"/>
                    </a:cubicBezTo>
                    <a:cubicBezTo>
                      <a:pt x="90" y="50"/>
                      <a:pt x="90" y="50"/>
                      <a:pt x="90" y="50"/>
                    </a:cubicBezTo>
                    <a:cubicBezTo>
                      <a:pt x="89" y="50"/>
                      <a:pt x="89" y="50"/>
                      <a:pt x="89" y="50"/>
                    </a:cubicBezTo>
                    <a:cubicBezTo>
                      <a:pt x="89" y="50"/>
                      <a:pt x="89" y="50"/>
                      <a:pt x="89" y="50"/>
                    </a:cubicBezTo>
                    <a:cubicBezTo>
                      <a:pt x="88" y="50"/>
                      <a:pt x="88" y="50"/>
                      <a:pt x="88" y="50"/>
                    </a:cubicBezTo>
                    <a:cubicBezTo>
                      <a:pt x="88" y="50"/>
                      <a:pt x="88" y="50"/>
                      <a:pt x="88" y="50"/>
                    </a:cubicBezTo>
                    <a:cubicBezTo>
                      <a:pt x="87" y="50"/>
                      <a:pt x="87" y="50"/>
                      <a:pt x="87" y="50"/>
                    </a:cubicBezTo>
                    <a:cubicBezTo>
                      <a:pt x="86" y="50"/>
                      <a:pt x="86" y="50"/>
                      <a:pt x="86" y="50"/>
                    </a:cubicBezTo>
                    <a:cubicBezTo>
                      <a:pt x="85" y="50"/>
                      <a:pt x="85" y="50"/>
                      <a:pt x="85" y="50"/>
                    </a:cubicBezTo>
                    <a:cubicBezTo>
                      <a:pt x="85" y="50"/>
                      <a:pt x="85" y="50"/>
                      <a:pt x="85" y="50"/>
                    </a:cubicBezTo>
                    <a:cubicBezTo>
                      <a:pt x="84" y="50"/>
                      <a:pt x="84" y="50"/>
                      <a:pt x="84" y="50"/>
                    </a:cubicBezTo>
                    <a:cubicBezTo>
                      <a:pt x="84" y="50"/>
                      <a:pt x="84" y="50"/>
                      <a:pt x="84" y="50"/>
                    </a:cubicBezTo>
                    <a:cubicBezTo>
                      <a:pt x="84" y="50"/>
                      <a:pt x="84" y="50"/>
                      <a:pt x="84" y="50"/>
                    </a:cubicBezTo>
                    <a:cubicBezTo>
                      <a:pt x="84" y="50"/>
                      <a:pt x="84" y="50"/>
                      <a:pt x="84" y="50"/>
                    </a:cubicBezTo>
                    <a:cubicBezTo>
                      <a:pt x="84" y="50"/>
                      <a:pt x="84" y="50"/>
                      <a:pt x="84" y="50"/>
                    </a:cubicBezTo>
                    <a:cubicBezTo>
                      <a:pt x="83" y="50"/>
                      <a:pt x="83" y="50"/>
                      <a:pt x="83" y="50"/>
                    </a:cubicBezTo>
                    <a:cubicBezTo>
                      <a:pt x="82" y="50"/>
                      <a:pt x="82" y="50"/>
                      <a:pt x="82" y="50"/>
                    </a:cubicBezTo>
                    <a:cubicBezTo>
                      <a:pt x="82" y="50"/>
                      <a:pt x="82" y="50"/>
                      <a:pt x="82" y="50"/>
                    </a:cubicBezTo>
                    <a:cubicBezTo>
                      <a:pt x="82" y="50"/>
                      <a:pt x="82" y="50"/>
                      <a:pt x="82" y="50"/>
                    </a:cubicBezTo>
                    <a:cubicBezTo>
                      <a:pt x="82" y="50"/>
                      <a:pt x="81" y="50"/>
                      <a:pt x="81" y="50"/>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9"/>
                      <a:pt x="81" y="49"/>
                      <a:pt x="81" y="49"/>
                    </a:cubicBezTo>
                    <a:cubicBezTo>
                      <a:pt x="81" y="48"/>
                      <a:pt x="81" y="48"/>
                      <a:pt x="81"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8"/>
                      <a:pt x="80" y="48"/>
                      <a:pt x="80" y="48"/>
                    </a:cubicBezTo>
                    <a:cubicBezTo>
                      <a:pt x="80" y="47"/>
                      <a:pt x="80" y="47"/>
                      <a:pt x="80" y="47"/>
                    </a:cubicBezTo>
                    <a:cubicBezTo>
                      <a:pt x="80" y="47"/>
                      <a:pt x="80" y="47"/>
                      <a:pt x="80" y="47"/>
                    </a:cubicBezTo>
                    <a:cubicBezTo>
                      <a:pt x="80" y="47"/>
                      <a:pt x="80" y="47"/>
                      <a:pt x="80" y="47"/>
                    </a:cubicBezTo>
                    <a:cubicBezTo>
                      <a:pt x="79" y="47"/>
                      <a:pt x="79" y="47"/>
                      <a:pt x="79" y="47"/>
                    </a:cubicBezTo>
                    <a:cubicBezTo>
                      <a:pt x="79" y="47"/>
                      <a:pt x="79" y="47"/>
                      <a:pt x="79" y="47"/>
                    </a:cubicBezTo>
                    <a:cubicBezTo>
                      <a:pt x="79" y="46"/>
                      <a:pt x="79" y="46"/>
                      <a:pt x="79" y="46"/>
                    </a:cubicBezTo>
                    <a:cubicBezTo>
                      <a:pt x="79" y="46"/>
                      <a:pt x="79" y="46"/>
                      <a:pt x="79" y="46"/>
                    </a:cubicBezTo>
                    <a:cubicBezTo>
                      <a:pt x="79" y="45"/>
                      <a:pt x="79" y="45"/>
                      <a:pt x="79" y="45"/>
                    </a:cubicBezTo>
                    <a:cubicBezTo>
                      <a:pt x="79" y="45"/>
                      <a:pt x="79" y="45"/>
                      <a:pt x="79" y="45"/>
                    </a:cubicBezTo>
                    <a:cubicBezTo>
                      <a:pt x="79" y="45"/>
                      <a:pt x="79" y="45"/>
                      <a:pt x="79" y="45"/>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3"/>
                      <a:pt x="78" y="43"/>
                      <a:pt x="78" y="43"/>
                    </a:cubicBezTo>
                    <a:cubicBezTo>
                      <a:pt x="78" y="43"/>
                      <a:pt x="78" y="43"/>
                      <a:pt x="78" y="43"/>
                    </a:cubicBezTo>
                    <a:cubicBezTo>
                      <a:pt x="78" y="43"/>
                      <a:pt x="78" y="43"/>
                      <a:pt x="78" y="43"/>
                    </a:cubicBezTo>
                    <a:cubicBezTo>
                      <a:pt x="77" y="43"/>
                      <a:pt x="77" y="43"/>
                      <a:pt x="77" y="43"/>
                    </a:cubicBezTo>
                    <a:cubicBezTo>
                      <a:pt x="77" y="43"/>
                      <a:pt x="77"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5" y="43"/>
                      <a:pt x="75" y="43"/>
                      <a:pt x="75" y="43"/>
                    </a:cubicBezTo>
                    <a:cubicBezTo>
                      <a:pt x="75" y="43"/>
                      <a:pt x="75" y="43"/>
                      <a:pt x="75" y="43"/>
                    </a:cubicBezTo>
                    <a:cubicBezTo>
                      <a:pt x="75" y="43"/>
                      <a:pt x="75" y="43"/>
                      <a:pt x="75" y="43"/>
                    </a:cubicBezTo>
                    <a:cubicBezTo>
                      <a:pt x="75" y="43"/>
                      <a:pt x="75" y="43"/>
                      <a:pt x="75" y="43"/>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5" y="42"/>
                      <a:pt x="75" y="42"/>
                      <a:pt x="75"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2"/>
                      <a:pt x="74" y="42"/>
                      <a:pt x="74" y="42"/>
                    </a:cubicBezTo>
                    <a:cubicBezTo>
                      <a:pt x="74" y="41"/>
                      <a:pt x="74" y="41"/>
                      <a:pt x="74" y="41"/>
                    </a:cubicBezTo>
                    <a:cubicBezTo>
                      <a:pt x="74" y="41"/>
                      <a:pt x="74" y="41"/>
                      <a:pt x="74" y="41"/>
                    </a:cubicBezTo>
                    <a:cubicBezTo>
                      <a:pt x="74" y="41"/>
                      <a:pt x="74" y="41"/>
                      <a:pt x="74"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3" y="41"/>
                      <a:pt x="73" y="41"/>
                      <a:pt x="73" y="41"/>
                    </a:cubicBezTo>
                    <a:cubicBezTo>
                      <a:pt x="72" y="41"/>
                      <a:pt x="72" y="41"/>
                      <a:pt x="72" y="41"/>
                    </a:cubicBezTo>
                    <a:cubicBezTo>
                      <a:pt x="72" y="41"/>
                      <a:pt x="72" y="41"/>
                      <a:pt x="72" y="41"/>
                    </a:cubicBezTo>
                    <a:cubicBezTo>
                      <a:pt x="72" y="41"/>
                      <a:pt x="72" y="41"/>
                      <a:pt x="72" y="41"/>
                    </a:cubicBezTo>
                    <a:cubicBezTo>
                      <a:pt x="72" y="41"/>
                      <a:pt x="72" y="41"/>
                      <a:pt x="72" y="41"/>
                    </a:cubicBezTo>
                    <a:cubicBezTo>
                      <a:pt x="72" y="40"/>
                      <a:pt x="72" y="40"/>
                      <a:pt x="72" y="40"/>
                    </a:cubicBezTo>
                    <a:cubicBezTo>
                      <a:pt x="72" y="40"/>
                      <a:pt x="72" y="40"/>
                      <a:pt x="72" y="40"/>
                    </a:cubicBezTo>
                    <a:cubicBezTo>
                      <a:pt x="72" y="40"/>
                      <a:pt x="72" y="40"/>
                      <a:pt x="72" y="40"/>
                    </a:cubicBezTo>
                    <a:cubicBezTo>
                      <a:pt x="72" y="40"/>
                      <a:pt x="72" y="40"/>
                      <a:pt x="72" y="40"/>
                    </a:cubicBezTo>
                    <a:cubicBezTo>
                      <a:pt x="72" y="40"/>
                      <a:pt x="72" y="40"/>
                      <a:pt x="72"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70" y="40"/>
                      <a:pt x="70" y="40"/>
                      <a:pt x="70"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9" y="40"/>
                      <a:pt x="69" y="40"/>
                      <a:pt x="69"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7" y="40"/>
                      <a:pt x="67" y="40"/>
                      <a:pt x="67" y="40"/>
                    </a:cubicBezTo>
                    <a:cubicBezTo>
                      <a:pt x="67" y="40"/>
                      <a:pt x="67" y="40"/>
                      <a:pt x="67" y="40"/>
                    </a:cubicBezTo>
                    <a:cubicBezTo>
                      <a:pt x="67" y="40"/>
                      <a:pt x="67" y="40"/>
                      <a:pt x="67" y="40"/>
                    </a:cubicBezTo>
                    <a:cubicBezTo>
                      <a:pt x="67" y="40"/>
                      <a:pt x="67" y="40"/>
                      <a:pt x="67" y="40"/>
                    </a:cubicBezTo>
                    <a:cubicBezTo>
                      <a:pt x="66" y="40"/>
                      <a:pt x="66" y="40"/>
                      <a:pt x="66" y="40"/>
                    </a:cubicBezTo>
                    <a:cubicBezTo>
                      <a:pt x="64" y="40"/>
                      <a:pt x="64" y="40"/>
                      <a:pt x="64" y="40"/>
                    </a:cubicBezTo>
                    <a:cubicBezTo>
                      <a:pt x="64" y="40"/>
                      <a:pt x="64" y="40"/>
                      <a:pt x="64" y="40"/>
                    </a:cubicBezTo>
                    <a:cubicBezTo>
                      <a:pt x="64" y="40"/>
                      <a:pt x="64" y="40"/>
                      <a:pt x="64" y="40"/>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40"/>
                      <a:pt x="64" y="40"/>
                      <a:pt x="64" y="40"/>
                    </a:cubicBezTo>
                    <a:cubicBezTo>
                      <a:pt x="64" y="39"/>
                      <a:pt x="64" y="39"/>
                      <a:pt x="64" y="39"/>
                    </a:cubicBezTo>
                    <a:cubicBezTo>
                      <a:pt x="64" y="39"/>
                      <a:pt x="64" y="39"/>
                      <a:pt x="64"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38"/>
                      <a:pt x="62" y="38"/>
                      <a:pt x="62" y="38"/>
                    </a:cubicBezTo>
                    <a:cubicBezTo>
                      <a:pt x="62" y="38"/>
                      <a:pt x="62" y="38"/>
                      <a:pt x="62"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8"/>
                      <a:pt x="61" y="38"/>
                      <a:pt x="61" y="38"/>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1" y="36"/>
                      <a:pt x="61" y="36"/>
                      <a:pt x="61" y="36"/>
                    </a:cubicBezTo>
                    <a:cubicBezTo>
                      <a:pt x="61" y="36"/>
                      <a:pt x="61" y="36"/>
                      <a:pt x="61" y="36"/>
                    </a:cubicBezTo>
                    <a:cubicBezTo>
                      <a:pt x="62" y="36"/>
                      <a:pt x="62" y="36"/>
                      <a:pt x="62" y="36"/>
                    </a:cubicBezTo>
                    <a:cubicBezTo>
                      <a:pt x="62" y="36"/>
                      <a:pt x="62" y="36"/>
                      <a:pt x="62" y="36"/>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4"/>
                      <a:pt x="62" y="34"/>
                      <a:pt x="62" y="34"/>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0" y="30"/>
                      <a:pt x="60" y="30"/>
                      <a:pt x="60" y="30"/>
                    </a:cubicBezTo>
                    <a:cubicBezTo>
                      <a:pt x="60" y="30"/>
                      <a:pt x="60" y="30"/>
                      <a:pt x="60" y="30"/>
                    </a:cubicBezTo>
                    <a:cubicBezTo>
                      <a:pt x="60" y="30"/>
                      <a:pt x="60" y="30"/>
                      <a:pt x="60" y="30"/>
                    </a:cubicBezTo>
                    <a:cubicBezTo>
                      <a:pt x="60" y="30"/>
                      <a:pt x="60" y="30"/>
                      <a:pt x="60" y="30"/>
                    </a:cubicBezTo>
                    <a:cubicBezTo>
                      <a:pt x="60" y="30"/>
                      <a:pt x="60" y="30"/>
                      <a:pt x="60" y="30"/>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9"/>
                      <a:pt x="60" y="29"/>
                      <a:pt x="60" y="29"/>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60" y="28"/>
                      <a:pt x="60" y="28"/>
                      <a:pt x="60"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8"/>
                      <a:pt x="59" y="28"/>
                      <a:pt x="59" y="28"/>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9" y="27"/>
                      <a:pt x="59" y="27"/>
                      <a:pt x="59" y="27"/>
                    </a:cubicBezTo>
                    <a:cubicBezTo>
                      <a:pt x="58" y="27"/>
                      <a:pt x="58" y="27"/>
                      <a:pt x="58" y="27"/>
                    </a:cubicBezTo>
                    <a:cubicBezTo>
                      <a:pt x="58" y="27"/>
                      <a:pt x="58" y="27"/>
                      <a:pt x="58" y="27"/>
                    </a:cubicBezTo>
                    <a:cubicBezTo>
                      <a:pt x="58" y="27"/>
                      <a:pt x="58" y="27"/>
                      <a:pt x="58" y="27"/>
                    </a:cubicBezTo>
                    <a:cubicBezTo>
                      <a:pt x="58" y="27"/>
                      <a:pt x="58" y="27"/>
                      <a:pt x="58" y="27"/>
                    </a:cubicBezTo>
                    <a:cubicBezTo>
                      <a:pt x="58" y="27"/>
                      <a:pt x="58" y="27"/>
                      <a:pt x="58"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7"/>
                      <a:pt x="57" y="27"/>
                      <a:pt x="57" y="27"/>
                    </a:cubicBezTo>
                    <a:cubicBezTo>
                      <a:pt x="57" y="26"/>
                      <a:pt x="57" y="26"/>
                      <a:pt x="57" y="26"/>
                    </a:cubicBezTo>
                    <a:cubicBezTo>
                      <a:pt x="57" y="26"/>
                      <a:pt x="57" y="26"/>
                      <a:pt x="57" y="26"/>
                    </a:cubicBezTo>
                    <a:cubicBezTo>
                      <a:pt x="57" y="26"/>
                      <a:pt x="57" y="26"/>
                      <a:pt x="57" y="26"/>
                    </a:cubicBezTo>
                    <a:cubicBezTo>
                      <a:pt x="57" y="26"/>
                      <a:pt x="57" y="26"/>
                      <a:pt x="57" y="26"/>
                    </a:cubicBezTo>
                    <a:cubicBezTo>
                      <a:pt x="57" y="27"/>
                      <a:pt x="57" y="27"/>
                      <a:pt x="56" y="26"/>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6" y="27"/>
                      <a:pt x="56" y="27"/>
                      <a:pt x="56" y="27"/>
                    </a:cubicBezTo>
                    <a:cubicBezTo>
                      <a:pt x="55" y="27"/>
                      <a:pt x="55" y="27"/>
                      <a:pt x="55" y="27"/>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5" y="26"/>
                      <a:pt x="55" y="26"/>
                      <a:pt x="55"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6"/>
                      <a:pt x="54" y="26"/>
                      <a:pt x="54" y="26"/>
                    </a:cubicBezTo>
                    <a:cubicBezTo>
                      <a:pt x="54" y="25"/>
                      <a:pt x="54" y="25"/>
                      <a:pt x="54" y="25"/>
                    </a:cubicBezTo>
                    <a:cubicBezTo>
                      <a:pt x="54" y="25"/>
                      <a:pt x="54" y="25"/>
                      <a:pt x="54" y="25"/>
                    </a:cubicBezTo>
                    <a:cubicBezTo>
                      <a:pt x="54" y="25"/>
                      <a:pt x="54" y="25"/>
                      <a:pt x="54" y="25"/>
                    </a:cubicBezTo>
                    <a:cubicBezTo>
                      <a:pt x="54" y="25"/>
                      <a:pt x="54" y="25"/>
                      <a:pt x="54" y="25"/>
                    </a:cubicBezTo>
                    <a:cubicBezTo>
                      <a:pt x="54" y="25"/>
                      <a:pt x="54" y="25"/>
                      <a:pt x="54" y="25"/>
                    </a:cubicBezTo>
                    <a:cubicBezTo>
                      <a:pt x="53" y="25"/>
                      <a:pt x="53" y="25"/>
                      <a:pt x="53" y="25"/>
                    </a:cubicBezTo>
                    <a:cubicBezTo>
                      <a:pt x="53" y="25"/>
                      <a:pt x="53" y="25"/>
                      <a:pt x="53" y="25"/>
                    </a:cubicBezTo>
                    <a:cubicBezTo>
                      <a:pt x="54" y="25"/>
                      <a:pt x="54" y="25"/>
                      <a:pt x="54" y="25"/>
                    </a:cubicBezTo>
                    <a:cubicBezTo>
                      <a:pt x="54" y="25"/>
                      <a:pt x="54" y="25"/>
                      <a:pt x="54"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5"/>
                      <a:pt x="53" y="25"/>
                      <a:pt x="53" y="25"/>
                    </a:cubicBezTo>
                    <a:cubicBezTo>
                      <a:pt x="53" y="24"/>
                      <a:pt x="53" y="24"/>
                      <a:pt x="53" y="24"/>
                    </a:cubicBezTo>
                    <a:cubicBezTo>
                      <a:pt x="53" y="24"/>
                      <a:pt x="53" y="24"/>
                      <a:pt x="53" y="24"/>
                    </a:cubicBezTo>
                    <a:cubicBezTo>
                      <a:pt x="53" y="24"/>
                      <a:pt x="53" y="24"/>
                      <a:pt x="53" y="24"/>
                    </a:cubicBezTo>
                    <a:cubicBezTo>
                      <a:pt x="53" y="24"/>
                      <a:pt x="53" y="24"/>
                      <a:pt x="53" y="24"/>
                    </a:cubicBezTo>
                    <a:cubicBezTo>
                      <a:pt x="53" y="24"/>
                      <a:pt x="53" y="24"/>
                      <a:pt x="53"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1" y="24"/>
                    </a:cubicBezTo>
                    <a:cubicBezTo>
                      <a:pt x="51" y="24"/>
                      <a:pt x="51" y="24"/>
                      <a:pt x="51" y="24"/>
                    </a:cubicBezTo>
                    <a:cubicBezTo>
                      <a:pt x="51" y="24"/>
                      <a:pt x="51" y="24"/>
                      <a:pt x="51" y="23"/>
                    </a:cubicBezTo>
                    <a:cubicBezTo>
                      <a:pt x="51" y="23"/>
                      <a:pt x="51" y="23"/>
                      <a:pt x="51" y="23"/>
                    </a:cubicBezTo>
                    <a:cubicBezTo>
                      <a:pt x="51" y="23"/>
                      <a:pt x="51" y="23"/>
                      <a:pt x="51" y="23"/>
                    </a:cubicBezTo>
                    <a:cubicBezTo>
                      <a:pt x="51"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3"/>
                    </a:cubicBezTo>
                    <a:cubicBezTo>
                      <a:pt x="51" y="23"/>
                      <a:pt x="51" y="23"/>
                      <a:pt x="51" y="22"/>
                    </a:cubicBezTo>
                    <a:cubicBezTo>
                      <a:pt x="51" y="22"/>
                      <a:pt x="51" y="22"/>
                      <a:pt x="51" y="22"/>
                    </a:cubicBezTo>
                    <a:cubicBezTo>
                      <a:pt x="50" y="22"/>
                      <a:pt x="50" y="22"/>
                      <a:pt x="50" y="22"/>
                    </a:cubicBezTo>
                    <a:cubicBezTo>
                      <a:pt x="50" y="22"/>
                      <a:pt x="50" y="22"/>
                      <a:pt x="50"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2"/>
                      <a:pt x="51" y="22"/>
                      <a:pt x="51" y="22"/>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1" y="21"/>
                      <a:pt x="51" y="21"/>
                      <a:pt x="51"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1"/>
                      <a:pt x="50" y="21"/>
                      <a:pt x="50" y="21"/>
                    </a:cubicBezTo>
                    <a:cubicBezTo>
                      <a:pt x="50" y="22"/>
                      <a:pt x="50" y="22"/>
                      <a:pt x="50" y="22"/>
                    </a:cubicBezTo>
                    <a:cubicBezTo>
                      <a:pt x="50" y="22"/>
                      <a:pt x="50" y="22"/>
                      <a:pt x="50" y="22"/>
                    </a:cubicBezTo>
                    <a:cubicBezTo>
                      <a:pt x="50" y="22"/>
                      <a:pt x="50" y="22"/>
                      <a:pt x="50"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2"/>
                      <a:pt x="48" y="22"/>
                      <a:pt x="48" y="22"/>
                    </a:cubicBezTo>
                    <a:cubicBezTo>
                      <a:pt x="48" y="22"/>
                      <a:pt x="48" y="22"/>
                      <a:pt x="48" y="22"/>
                    </a:cubicBezTo>
                    <a:cubicBezTo>
                      <a:pt x="48" y="22"/>
                      <a:pt x="48" y="22"/>
                      <a:pt x="48" y="22"/>
                    </a:cubicBezTo>
                    <a:cubicBezTo>
                      <a:pt x="48" y="22"/>
                      <a:pt x="48" y="22"/>
                      <a:pt x="48"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7" y="22"/>
                      <a:pt x="47" y="22"/>
                      <a:pt x="47" y="22"/>
                    </a:cubicBezTo>
                    <a:cubicBezTo>
                      <a:pt x="48" y="22"/>
                      <a:pt x="48" y="22"/>
                      <a:pt x="48" y="22"/>
                    </a:cubicBezTo>
                    <a:cubicBezTo>
                      <a:pt x="48" y="22"/>
                      <a:pt x="48" y="22"/>
                      <a:pt x="48" y="22"/>
                    </a:cubicBezTo>
                    <a:cubicBezTo>
                      <a:pt x="48" y="23"/>
                      <a:pt x="48" y="23"/>
                      <a:pt x="48" y="23"/>
                    </a:cubicBezTo>
                    <a:cubicBezTo>
                      <a:pt x="48" y="23"/>
                      <a:pt x="48" y="23"/>
                      <a:pt x="48" y="23"/>
                    </a:cubicBezTo>
                    <a:cubicBezTo>
                      <a:pt x="48" y="23"/>
                      <a:pt x="48" y="23"/>
                      <a:pt x="48"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3"/>
                      <a:pt x="47" y="23"/>
                      <a:pt x="47"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3" y="25"/>
                      <a:pt x="43" y="25"/>
                      <a:pt x="43" y="25"/>
                    </a:cubicBezTo>
                    <a:cubicBezTo>
                      <a:pt x="43" y="25"/>
                      <a:pt x="43" y="25"/>
                      <a:pt x="43" y="25"/>
                    </a:cubicBezTo>
                    <a:cubicBezTo>
                      <a:pt x="43" y="25"/>
                      <a:pt x="43" y="25"/>
                      <a:pt x="43" y="25"/>
                    </a:cubicBezTo>
                    <a:cubicBezTo>
                      <a:pt x="43" y="25"/>
                      <a:pt x="43" y="25"/>
                      <a:pt x="43" y="25"/>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8"/>
                      <a:pt x="43" y="28"/>
                      <a:pt x="43" y="28"/>
                    </a:cubicBezTo>
                    <a:cubicBezTo>
                      <a:pt x="43" y="28"/>
                      <a:pt x="43" y="28"/>
                      <a:pt x="43" y="28"/>
                    </a:cubicBezTo>
                    <a:cubicBezTo>
                      <a:pt x="43" y="28"/>
                      <a:pt x="43" y="28"/>
                      <a:pt x="43" y="28"/>
                    </a:cubicBezTo>
                    <a:cubicBezTo>
                      <a:pt x="43" y="28"/>
                      <a:pt x="43" y="28"/>
                      <a:pt x="43" y="28"/>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30"/>
                      <a:pt x="44" y="30"/>
                      <a:pt x="44" y="30"/>
                    </a:cubicBezTo>
                    <a:cubicBezTo>
                      <a:pt x="44" y="30"/>
                      <a:pt x="44" y="30"/>
                      <a:pt x="44" y="30"/>
                    </a:cubicBezTo>
                    <a:cubicBezTo>
                      <a:pt x="44" y="30"/>
                      <a:pt x="44" y="30"/>
                      <a:pt x="44"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1"/>
                      <a:pt x="41" y="31"/>
                      <a:pt x="41" y="31"/>
                    </a:cubicBezTo>
                    <a:cubicBezTo>
                      <a:pt x="41" y="32"/>
                      <a:pt x="41" y="32"/>
                      <a:pt x="41" y="32"/>
                    </a:cubicBezTo>
                    <a:cubicBezTo>
                      <a:pt x="41" y="32"/>
                      <a:pt x="41" y="32"/>
                      <a:pt x="41" y="32"/>
                    </a:cubicBezTo>
                    <a:cubicBezTo>
                      <a:pt x="41" y="32"/>
                      <a:pt x="41" y="32"/>
                      <a:pt x="41" y="32"/>
                    </a:cubicBezTo>
                    <a:cubicBezTo>
                      <a:pt x="41" y="32"/>
                      <a:pt x="41" y="32"/>
                      <a:pt x="41"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2"/>
                      <a:pt x="40" y="32"/>
                      <a:pt x="40" y="32"/>
                    </a:cubicBezTo>
                    <a:cubicBezTo>
                      <a:pt x="40" y="31"/>
                      <a:pt x="40" y="31"/>
                      <a:pt x="40" y="31"/>
                    </a:cubicBezTo>
                    <a:cubicBezTo>
                      <a:pt x="40" y="31"/>
                      <a:pt x="40" y="31"/>
                      <a:pt x="40" y="31"/>
                    </a:cubicBezTo>
                    <a:cubicBezTo>
                      <a:pt x="40" y="31"/>
                      <a:pt x="40" y="31"/>
                      <a:pt x="40" y="31"/>
                    </a:cubicBezTo>
                    <a:cubicBezTo>
                      <a:pt x="40" y="31"/>
                      <a:pt x="40" y="31"/>
                      <a:pt x="40" y="31"/>
                    </a:cubicBezTo>
                    <a:cubicBezTo>
                      <a:pt x="39" y="31"/>
                      <a:pt x="39" y="31"/>
                      <a:pt x="39" y="31"/>
                    </a:cubicBezTo>
                    <a:cubicBezTo>
                      <a:pt x="39" y="31"/>
                      <a:pt x="39" y="31"/>
                      <a:pt x="39" y="31"/>
                    </a:cubicBezTo>
                    <a:cubicBezTo>
                      <a:pt x="39" y="31"/>
                      <a:pt x="39" y="31"/>
                      <a:pt x="39" y="31"/>
                    </a:cubicBezTo>
                    <a:cubicBezTo>
                      <a:pt x="39" y="31"/>
                      <a:pt x="39" y="31"/>
                      <a:pt x="39" y="31"/>
                    </a:cubicBezTo>
                    <a:cubicBezTo>
                      <a:pt x="38" y="31"/>
                      <a:pt x="38" y="31"/>
                      <a:pt x="38" y="31"/>
                    </a:cubicBezTo>
                    <a:cubicBezTo>
                      <a:pt x="38" y="31"/>
                      <a:pt x="38" y="31"/>
                      <a:pt x="38" y="31"/>
                    </a:cubicBezTo>
                    <a:cubicBezTo>
                      <a:pt x="38" y="31"/>
                      <a:pt x="38" y="31"/>
                      <a:pt x="38"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7" y="31"/>
                      <a:pt x="37" y="31"/>
                      <a:pt x="37"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5" y="31"/>
                      <a:pt x="35" y="31"/>
                      <a:pt x="35" y="31"/>
                    </a:cubicBezTo>
                    <a:cubicBezTo>
                      <a:pt x="35" y="31"/>
                      <a:pt x="35" y="31"/>
                      <a:pt x="35" y="31"/>
                    </a:cubicBezTo>
                    <a:cubicBezTo>
                      <a:pt x="35" y="31"/>
                      <a:pt x="35" y="31"/>
                      <a:pt x="35" y="31"/>
                    </a:cubicBezTo>
                    <a:cubicBezTo>
                      <a:pt x="35" y="30"/>
                      <a:pt x="35" y="30"/>
                      <a:pt x="35" y="30"/>
                    </a:cubicBezTo>
                    <a:cubicBezTo>
                      <a:pt x="35" y="30"/>
                      <a:pt x="35" y="30"/>
                      <a:pt x="35" y="30"/>
                    </a:cubicBezTo>
                    <a:cubicBezTo>
                      <a:pt x="35" y="30"/>
                      <a:pt x="35" y="30"/>
                      <a:pt x="35" y="30"/>
                    </a:cubicBezTo>
                    <a:cubicBezTo>
                      <a:pt x="35" y="30"/>
                      <a:pt x="35" y="30"/>
                      <a:pt x="35" y="30"/>
                    </a:cubicBezTo>
                    <a:cubicBezTo>
                      <a:pt x="35" y="30"/>
                      <a:pt x="35" y="30"/>
                      <a:pt x="35"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0"/>
                      <a:pt x="34" y="30"/>
                      <a:pt x="34" y="30"/>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4" y="31"/>
                      <a:pt x="34" y="31"/>
                      <a:pt x="34" y="31"/>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3"/>
                      <a:pt x="33" y="33"/>
                      <a:pt x="33" y="33"/>
                    </a:cubicBezTo>
                    <a:cubicBezTo>
                      <a:pt x="33" y="33"/>
                      <a:pt x="33" y="33"/>
                      <a:pt x="33" y="33"/>
                    </a:cubicBezTo>
                    <a:cubicBezTo>
                      <a:pt x="32" y="35"/>
                      <a:pt x="32" y="35"/>
                      <a:pt x="32" y="35"/>
                    </a:cubicBezTo>
                    <a:cubicBezTo>
                      <a:pt x="32" y="36"/>
                      <a:pt x="32" y="36"/>
                      <a:pt x="32" y="36"/>
                    </a:cubicBezTo>
                    <a:cubicBezTo>
                      <a:pt x="32" y="36"/>
                      <a:pt x="32" y="36"/>
                      <a:pt x="32" y="36"/>
                    </a:cubicBezTo>
                    <a:cubicBezTo>
                      <a:pt x="32" y="36"/>
                      <a:pt x="32" y="36"/>
                      <a:pt x="32" y="36"/>
                    </a:cubicBezTo>
                    <a:cubicBezTo>
                      <a:pt x="32" y="37"/>
                      <a:pt x="32" y="37"/>
                      <a:pt x="32" y="37"/>
                    </a:cubicBezTo>
                    <a:cubicBezTo>
                      <a:pt x="32" y="37"/>
                      <a:pt x="32" y="37"/>
                      <a:pt x="32" y="37"/>
                    </a:cubicBezTo>
                    <a:cubicBezTo>
                      <a:pt x="31" y="37"/>
                      <a:pt x="31" y="37"/>
                      <a:pt x="31" y="37"/>
                    </a:cubicBezTo>
                    <a:cubicBezTo>
                      <a:pt x="32" y="37"/>
                      <a:pt x="32" y="37"/>
                      <a:pt x="32" y="37"/>
                    </a:cubicBezTo>
                    <a:cubicBezTo>
                      <a:pt x="32" y="38"/>
                      <a:pt x="32" y="38"/>
                      <a:pt x="32" y="38"/>
                    </a:cubicBezTo>
                    <a:cubicBezTo>
                      <a:pt x="33" y="38"/>
                      <a:pt x="33" y="38"/>
                      <a:pt x="33" y="38"/>
                    </a:cubicBezTo>
                    <a:cubicBezTo>
                      <a:pt x="33" y="38"/>
                      <a:pt x="33" y="38"/>
                      <a:pt x="33" y="38"/>
                    </a:cubicBezTo>
                    <a:cubicBezTo>
                      <a:pt x="33" y="38"/>
                      <a:pt x="33" y="38"/>
                      <a:pt x="33" y="38"/>
                    </a:cubicBezTo>
                    <a:cubicBezTo>
                      <a:pt x="33" y="39"/>
                      <a:pt x="33" y="39"/>
                      <a:pt x="33" y="39"/>
                    </a:cubicBezTo>
                    <a:cubicBezTo>
                      <a:pt x="32" y="39"/>
                      <a:pt x="32" y="39"/>
                      <a:pt x="32" y="39"/>
                    </a:cubicBezTo>
                    <a:cubicBezTo>
                      <a:pt x="32" y="39"/>
                      <a:pt x="32" y="39"/>
                      <a:pt x="32" y="39"/>
                    </a:cubicBezTo>
                    <a:cubicBezTo>
                      <a:pt x="32" y="39"/>
                      <a:pt x="32" y="39"/>
                      <a:pt x="32"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1" y="39"/>
                      <a:pt x="31" y="39"/>
                      <a:pt x="31"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30" y="39"/>
                      <a:pt x="30" y="39"/>
                      <a:pt x="30"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8" y="39"/>
                      <a:pt x="28" y="39"/>
                      <a:pt x="28"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7" y="39"/>
                      <a:pt x="27" y="39"/>
                      <a:pt x="27"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5" y="39"/>
                      <a:pt x="25" y="39"/>
                      <a:pt x="25" y="39"/>
                    </a:cubicBezTo>
                    <a:cubicBezTo>
                      <a:pt x="25" y="39"/>
                      <a:pt x="25" y="39"/>
                      <a:pt x="25" y="39"/>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5" y="40"/>
                      <a:pt x="25" y="40"/>
                      <a:pt x="25"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5" y="40"/>
                      <a:pt x="25" y="40"/>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6" y="46"/>
                      <a:pt x="26" y="46"/>
                      <a:pt x="26" y="46"/>
                    </a:cubicBezTo>
                    <a:cubicBezTo>
                      <a:pt x="26" y="46"/>
                      <a:pt x="26" y="46"/>
                      <a:pt x="26" y="46"/>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8"/>
                      <a:pt x="25" y="48"/>
                      <a:pt x="25" y="48"/>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6"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4" y="49"/>
                      <a:pt x="24" y="49"/>
                      <a:pt x="24" y="49"/>
                    </a:cubicBezTo>
                    <a:cubicBezTo>
                      <a:pt x="24" y="49"/>
                      <a:pt x="24" y="49"/>
                      <a:pt x="24" y="49"/>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0"/>
                      <a:pt x="24" y="50"/>
                      <a:pt x="24" y="50"/>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1"/>
                      <a:pt x="24" y="51"/>
                      <a:pt x="24" y="51"/>
                    </a:cubicBezTo>
                    <a:cubicBezTo>
                      <a:pt x="24" y="52"/>
                      <a:pt x="24" y="52"/>
                      <a:pt x="24" y="52"/>
                    </a:cubicBezTo>
                    <a:cubicBezTo>
                      <a:pt x="24" y="52"/>
                      <a:pt x="24" y="52"/>
                      <a:pt x="24" y="52"/>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4" y="53"/>
                      <a:pt x="24" y="53"/>
                      <a:pt x="24"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3" y="53"/>
                      <a:pt x="23" y="53"/>
                      <a:pt x="23" y="53"/>
                    </a:cubicBezTo>
                    <a:cubicBezTo>
                      <a:pt x="22" y="53"/>
                      <a:pt x="22" y="53"/>
                      <a:pt x="22" y="53"/>
                    </a:cubicBezTo>
                    <a:cubicBezTo>
                      <a:pt x="22" y="53"/>
                      <a:pt x="22" y="53"/>
                      <a:pt x="22" y="53"/>
                    </a:cubicBezTo>
                    <a:cubicBezTo>
                      <a:pt x="22" y="53"/>
                      <a:pt x="22" y="53"/>
                      <a:pt x="22" y="53"/>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2" y="54"/>
                      <a:pt x="22" y="54"/>
                      <a:pt x="22"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1" y="54"/>
                      <a:pt x="21" y="54"/>
                      <a:pt x="21"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9" y="55"/>
                      <a:pt x="19" y="55"/>
                      <a:pt x="19"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5"/>
                      <a:pt x="18" y="55"/>
                      <a:pt x="18" y="55"/>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8" y="56"/>
                      <a:pt x="18" y="56"/>
                      <a:pt x="18"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7" y="57"/>
                      <a:pt x="17" y="57"/>
                      <a:pt x="17"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6" y="57"/>
                      <a:pt x="16" y="57"/>
                      <a:pt x="16"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5" y="57"/>
                      <a:pt x="15" y="57"/>
                      <a:pt x="15"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4" y="57"/>
                      <a:pt x="14" y="57"/>
                      <a:pt x="14"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7"/>
                      <a:pt x="12" y="57"/>
                      <a:pt x="12" y="57"/>
                    </a:cubicBezTo>
                    <a:cubicBezTo>
                      <a:pt x="12" y="58"/>
                      <a:pt x="12" y="58"/>
                      <a:pt x="12" y="58"/>
                    </a:cubicBezTo>
                    <a:cubicBezTo>
                      <a:pt x="12" y="58"/>
                      <a:pt x="12" y="58"/>
                      <a:pt x="12" y="58"/>
                    </a:cubicBezTo>
                    <a:cubicBezTo>
                      <a:pt x="12" y="58"/>
                      <a:pt x="12" y="58"/>
                      <a:pt x="12" y="58"/>
                    </a:cubicBezTo>
                    <a:cubicBezTo>
                      <a:pt x="12" y="58"/>
                      <a:pt x="12" y="58"/>
                      <a:pt x="12" y="58"/>
                    </a:cubicBezTo>
                    <a:cubicBezTo>
                      <a:pt x="12" y="58"/>
                      <a:pt x="12" y="58"/>
                      <a:pt x="12" y="58"/>
                    </a:cubicBezTo>
                    <a:cubicBezTo>
                      <a:pt x="11" y="58"/>
                      <a:pt x="11" y="58"/>
                      <a:pt x="11" y="58"/>
                    </a:cubicBezTo>
                    <a:cubicBezTo>
                      <a:pt x="11" y="58"/>
                      <a:pt x="11" y="58"/>
                      <a:pt x="11" y="58"/>
                    </a:cubicBezTo>
                    <a:cubicBezTo>
                      <a:pt x="11" y="58"/>
                      <a:pt x="11" y="58"/>
                      <a:pt x="11" y="58"/>
                    </a:cubicBezTo>
                    <a:cubicBezTo>
                      <a:pt x="11" y="58"/>
                      <a:pt x="11" y="58"/>
                      <a:pt x="11" y="58"/>
                    </a:cubicBezTo>
                    <a:cubicBezTo>
                      <a:pt x="11" y="58"/>
                      <a:pt x="11" y="58"/>
                      <a:pt x="11" y="58"/>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59"/>
                      <a:pt x="11" y="59"/>
                      <a:pt x="11" y="59"/>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10" y="60"/>
                      <a:pt x="10" y="60"/>
                      <a:pt x="10"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8" y="59"/>
                      <a:pt x="8" y="59"/>
                      <a:pt x="8"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7" y="59"/>
                      <a:pt x="7" y="59"/>
                      <a:pt x="7" y="59"/>
                    </a:cubicBezTo>
                    <a:cubicBezTo>
                      <a:pt x="6" y="59"/>
                      <a:pt x="6" y="59"/>
                      <a:pt x="6" y="59"/>
                    </a:cubicBezTo>
                    <a:cubicBezTo>
                      <a:pt x="6" y="59"/>
                      <a:pt x="6" y="59"/>
                      <a:pt x="6" y="59"/>
                    </a:cubicBezTo>
                    <a:cubicBezTo>
                      <a:pt x="6" y="59"/>
                      <a:pt x="6" y="59"/>
                      <a:pt x="6" y="59"/>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6" y="60"/>
                      <a:pt x="6" y="60"/>
                      <a:pt x="6"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0"/>
                      <a:pt x="4" y="60"/>
                      <a:pt x="4" y="60"/>
                    </a:cubicBezTo>
                    <a:cubicBezTo>
                      <a:pt x="4" y="61"/>
                      <a:pt x="4" y="61"/>
                      <a:pt x="4" y="61"/>
                    </a:cubicBezTo>
                    <a:cubicBezTo>
                      <a:pt x="4" y="61"/>
                      <a:pt x="4" y="61"/>
                      <a:pt x="4" y="61"/>
                    </a:cubicBezTo>
                    <a:cubicBezTo>
                      <a:pt x="4" y="61"/>
                      <a:pt x="4" y="61"/>
                      <a:pt x="4"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3" y="61"/>
                      <a:pt x="3" y="61"/>
                      <a:pt x="3"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1"/>
                      <a:pt x="2" y="61"/>
                      <a:pt x="2" y="61"/>
                    </a:cubicBezTo>
                    <a:cubicBezTo>
                      <a:pt x="2" y="62"/>
                      <a:pt x="2" y="62"/>
                      <a:pt x="2" y="62"/>
                    </a:cubicBezTo>
                    <a:cubicBezTo>
                      <a:pt x="2" y="62"/>
                      <a:pt x="2" y="62"/>
                      <a:pt x="2" y="62"/>
                    </a:cubicBezTo>
                    <a:cubicBezTo>
                      <a:pt x="2" y="62"/>
                      <a:pt x="2" y="62"/>
                      <a:pt x="2" y="62"/>
                    </a:cubicBezTo>
                    <a:cubicBezTo>
                      <a:pt x="2" y="62"/>
                      <a:pt x="2" y="62"/>
                      <a:pt x="2" y="62"/>
                    </a:cubicBezTo>
                    <a:cubicBezTo>
                      <a:pt x="2" y="62"/>
                      <a:pt x="2" y="62"/>
                      <a:pt x="2"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1" y="62"/>
                      <a:pt x="1" y="62"/>
                      <a:pt x="1" y="62"/>
                    </a:cubicBezTo>
                    <a:cubicBezTo>
                      <a:pt x="2" y="62"/>
                      <a:pt x="2" y="62"/>
                      <a:pt x="2" y="62"/>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2" y="63"/>
                      <a:pt x="2" y="63"/>
                      <a:pt x="2" y="63"/>
                    </a:cubicBezTo>
                    <a:cubicBezTo>
                      <a:pt x="1" y="63"/>
                      <a:pt x="1" y="63"/>
                      <a:pt x="1" y="63"/>
                    </a:cubicBezTo>
                    <a:cubicBezTo>
                      <a:pt x="1" y="63"/>
                      <a:pt x="1" y="63"/>
                      <a:pt x="1" y="63"/>
                    </a:cubicBezTo>
                    <a:cubicBezTo>
                      <a:pt x="1" y="63"/>
                      <a:pt x="1" y="63"/>
                      <a:pt x="1" y="63"/>
                    </a:cubicBezTo>
                    <a:cubicBezTo>
                      <a:pt x="1" y="64"/>
                      <a:pt x="1" y="64"/>
                      <a:pt x="1" y="64"/>
                    </a:cubicBezTo>
                    <a:cubicBezTo>
                      <a:pt x="1" y="64"/>
                      <a:pt x="1" y="64"/>
                      <a:pt x="1" y="64"/>
                    </a:cubicBezTo>
                    <a:cubicBezTo>
                      <a:pt x="1" y="64"/>
                      <a:pt x="1" y="64"/>
                      <a:pt x="1" y="64"/>
                    </a:cubicBezTo>
                    <a:cubicBezTo>
                      <a:pt x="1" y="64"/>
                      <a:pt x="1" y="64"/>
                      <a:pt x="1" y="64"/>
                    </a:cubicBezTo>
                    <a:cubicBezTo>
                      <a:pt x="1" y="64"/>
                      <a:pt x="1" y="64"/>
                      <a:pt x="1"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0" y="64"/>
                      <a:pt x="0" y="64"/>
                      <a:pt x="0" y="64"/>
                    </a:cubicBezTo>
                    <a:cubicBezTo>
                      <a:pt x="1" y="64"/>
                      <a:pt x="1" y="64"/>
                      <a:pt x="1" y="64"/>
                    </a:cubicBezTo>
                    <a:cubicBezTo>
                      <a:pt x="1" y="64"/>
                      <a:pt x="1" y="64"/>
                      <a:pt x="1" y="64"/>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6"/>
                      <a:pt x="1" y="66"/>
                      <a:pt x="1" y="66"/>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1" y="67"/>
                      <a:pt x="1" y="67"/>
                      <a:pt x="1"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2" y="67"/>
                      <a:pt x="2" y="67"/>
                      <a:pt x="2"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8"/>
                      <a:pt x="3" y="68"/>
                      <a:pt x="3"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8"/>
                      <a:pt x="4" y="68"/>
                      <a:pt x="4" y="68"/>
                    </a:cubicBezTo>
                    <a:cubicBezTo>
                      <a:pt x="4" y="69"/>
                      <a:pt x="4" y="69"/>
                      <a:pt x="4"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4" y="73"/>
                      <a:pt x="4" y="73"/>
                      <a:pt x="4"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3"/>
                      <a:pt x="6" y="73"/>
                      <a:pt x="6" y="73"/>
                    </a:cubicBezTo>
                    <a:cubicBezTo>
                      <a:pt x="6" y="73"/>
                      <a:pt x="6" y="73"/>
                      <a:pt x="6" y="73"/>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4"/>
                      <a:pt x="7" y="74"/>
                      <a:pt x="7" y="74"/>
                    </a:cubicBezTo>
                    <a:cubicBezTo>
                      <a:pt x="7" y="75"/>
                      <a:pt x="7" y="75"/>
                      <a:pt x="7" y="75"/>
                    </a:cubicBezTo>
                    <a:cubicBezTo>
                      <a:pt x="7" y="75"/>
                      <a:pt x="7" y="75"/>
                      <a:pt x="7" y="75"/>
                    </a:cubicBezTo>
                    <a:cubicBezTo>
                      <a:pt x="7" y="75"/>
                      <a:pt x="7" y="75"/>
                      <a:pt x="7" y="75"/>
                    </a:cubicBezTo>
                    <a:cubicBezTo>
                      <a:pt x="7" y="75"/>
                      <a:pt x="7" y="75"/>
                      <a:pt x="7"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8" y="75"/>
                      <a:pt x="8" y="75"/>
                      <a:pt x="8" y="75"/>
                    </a:cubicBezTo>
                    <a:cubicBezTo>
                      <a:pt x="9" y="75"/>
                      <a:pt x="9" y="75"/>
                      <a:pt x="9" y="75"/>
                    </a:cubicBezTo>
                    <a:cubicBezTo>
                      <a:pt x="9" y="75"/>
                      <a:pt x="9" y="75"/>
                      <a:pt x="9" y="75"/>
                    </a:cubicBezTo>
                    <a:cubicBezTo>
                      <a:pt x="9" y="75"/>
                      <a:pt x="9" y="75"/>
                      <a:pt x="9" y="75"/>
                    </a:cubicBezTo>
                    <a:cubicBezTo>
                      <a:pt x="9" y="75"/>
                      <a:pt x="9" y="75"/>
                      <a:pt x="9" y="75"/>
                    </a:cubicBezTo>
                    <a:cubicBezTo>
                      <a:pt x="9" y="75"/>
                      <a:pt x="9" y="75"/>
                      <a:pt x="9" y="75"/>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6"/>
                      <a:pt x="9" y="76"/>
                      <a:pt x="9" y="76"/>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7"/>
                      <a:pt x="9" y="77"/>
                      <a:pt x="9" y="77"/>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9" y="78"/>
                      <a:pt x="9" y="78"/>
                      <a:pt x="9"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0" y="78"/>
                      <a:pt x="10" y="78"/>
                      <a:pt x="10"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2" y="79"/>
                      <a:pt x="12" y="79"/>
                      <a:pt x="12"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79"/>
                      <a:pt x="13" y="79"/>
                      <a:pt x="13" y="79"/>
                    </a:cubicBezTo>
                    <a:cubicBezTo>
                      <a:pt x="13" y="80"/>
                      <a:pt x="13" y="80"/>
                      <a:pt x="13" y="80"/>
                    </a:cubicBezTo>
                    <a:cubicBezTo>
                      <a:pt x="13" y="80"/>
                      <a:pt x="13" y="80"/>
                      <a:pt x="13" y="80"/>
                    </a:cubicBezTo>
                    <a:cubicBezTo>
                      <a:pt x="13" y="80"/>
                      <a:pt x="13" y="80"/>
                      <a:pt x="13" y="80"/>
                    </a:cubicBezTo>
                    <a:cubicBezTo>
                      <a:pt x="13" y="80"/>
                      <a:pt x="13" y="80"/>
                      <a:pt x="13"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4" y="80"/>
                      <a:pt x="14" y="80"/>
                      <a:pt x="14"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6" y="79"/>
                    </a:cubicBezTo>
                    <a:cubicBezTo>
                      <a:pt x="16" y="79"/>
                      <a:pt x="16"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7" y="79"/>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8" y="78"/>
                      <a:pt x="18" y="78"/>
                      <a:pt x="18"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19" y="78"/>
                    </a:cubicBezTo>
                    <a:cubicBezTo>
                      <a:pt x="19" y="78"/>
                      <a:pt x="19"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0" y="78"/>
                    </a:cubicBezTo>
                    <a:cubicBezTo>
                      <a:pt x="20" y="78"/>
                      <a:pt x="20"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1" y="78"/>
                      <a:pt x="21" y="78"/>
                      <a:pt x="21" y="78"/>
                    </a:cubicBezTo>
                    <a:cubicBezTo>
                      <a:pt x="22" y="78"/>
                      <a:pt x="22" y="78"/>
                      <a:pt x="22" y="78"/>
                    </a:cubicBezTo>
                    <a:cubicBezTo>
                      <a:pt x="22" y="78"/>
                      <a:pt x="22" y="78"/>
                      <a:pt x="22" y="78"/>
                    </a:cubicBezTo>
                    <a:cubicBezTo>
                      <a:pt x="22" y="78"/>
                      <a:pt x="22" y="78"/>
                      <a:pt x="22" y="78"/>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2" y="79"/>
                      <a:pt x="22" y="79"/>
                      <a:pt x="22"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79"/>
                      <a:pt x="23" y="79"/>
                      <a:pt x="23" y="79"/>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3" y="80"/>
                      <a:pt x="23" y="80"/>
                      <a:pt x="23" y="80"/>
                    </a:cubicBezTo>
                    <a:cubicBezTo>
                      <a:pt x="24" y="80"/>
                      <a:pt x="24" y="80"/>
                      <a:pt x="24" y="80"/>
                    </a:cubicBezTo>
                    <a:cubicBezTo>
                      <a:pt x="24" y="80"/>
                      <a:pt x="24" y="80"/>
                      <a:pt x="24" y="80"/>
                    </a:cubicBezTo>
                    <a:cubicBezTo>
                      <a:pt x="24" y="79"/>
                      <a:pt x="24" y="79"/>
                      <a:pt x="24" y="79"/>
                    </a:cubicBezTo>
                    <a:cubicBezTo>
                      <a:pt x="24" y="79"/>
                      <a:pt x="24" y="79"/>
                      <a:pt x="24" y="79"/>
                    </a:cubicBezTo>
                    <a:cubicBezTo>
                      <a:pt x="24" y="79"/>
                      <a:pt x="24" y="79"/>
                      <a:pt x="24" y="79"/>
                    </a:cubicBezTo>
                    <a:cubicBezTo>
                      <a:pt x="24" y="79"/>
                      <a:pt x="24" y="79"/>
                      <a:pt x="24" y="79"/>
                    </a:cubicBezTo>
                    <a:cubicBezTo>
                      <a:pt x="24" y="80"/>
                      <a:pt x="24" y="80"/>
                      <a:pt x="24" y="80"/>
                    </a:cubicBezTo>
                    <a:cubicBezTo>
                      <a:pt x="24" y="80"/>
                      <a:pt x="24" y="80"/>
                      <a:pt x="24"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0"/>
                      <a:pt x="25" y="80"/>
                      <a:pt x="25" y="80"/>
                    </a:cubicBezTo>
                    <a:cubicBezTo>
                      <a:pt x="25" y="81"/>
                      <a:pt x="25" y="81"/>
                      <a:pt x="25"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1"/>
                      <a:pt x="24" y="81"/>
                      <a:pt x="24" y="81"/>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2"/>
                      <a:pt x="24" y="82"/>
                      <a:pt x="24" y="82"/>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4" y="83"/>
                      <a:pt x="24" y="83"/>
                      <a:pt x="24" y="83"/>
                    </a:cubicBezTo>
                    <a:cubicBezTo>
                      <a:pt x="23" y="83"/>
                      <a:pt x="23" y="83"/>
                      <a:pt x="23" y="83"/>
                    </a:cubicBezTo>
                    <a:cubicBezTo>
                      <a:pt x="23" y="83"/>
                      <a:pt x="23" y="83"/>
                      <a:pt x="23" y="83"/>
                    </a:cubicBezTo>
                    <a:cubicBezTo>
                      <a:pt x="23" y="83"/>
                      <a:pt x="23" y="83"/>
                      <a:pt x="23" y="83"/>
                    </a:cubicBezTo>
                    <a:cubicBezTo>
                      <a:pt x="23" y="83"/>
                      <a:pt x="23" y="83"/>
                      <a:pt x="23" y="83"/>
                    </a:cubicBezTo>
                    <a:cubicBezTo>
                      <a:pt x="23" y="83"/>
                      <a:pt x="23" y="83"/>
                      <a:pt x="23" y="83"/>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3" y="84"/>
                      <a:pt x="23" y="84"/>
                      <a:pt x="23"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4"/>
                      <a:pt x="22" y="84"/>
                      <a:pt x="22" y="84"/>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1" y="85"/>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6"/>
                      <a:pt x="20" y="86"/>
                    </a:cubicBezTo>
                    <a:cubicBezTo>
                      <a:pt x="20" y="86"/>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7"/>
                      <a:pt x="20" y="87"/>
                      <a:pt x="20" y="87"/>
                    </a:cubicBezTo>
                    <a:cubicBezTo>
                      <a:pt x="20" y="88"/>
                      <a:pt x="20" y="88"/>
                      <a:pt x="20" y="88"/>
                    </a:cubicBezTo>
                    <a:cubicBezTo>
                      <a:pt x="20" y="88"/>
                      <a:pt x="20" y="88"/>
                      <a:pt x="20" y="88"/>
                    </a:cubicBezTo>
                    <a:cubicBezTo>
                      <a:pt x="20" y="88"/>
                      <a:pt x="20" y="88"/>
                      <a:pt x="20" y="88"/>
                    </a:cubicBezTo>
                    <a:cubicBezTo>
                      <a:pt x="20" y="88"/>
                      <a:pt x="20" y="88"/>
                      <a:pt x="20" y="88"/>
                    </a:cubicBezTo>
                    <a:cubicBezTo>
                      <a:pt x="20" y="88"/>
                      <a:pt x="20" y="88"/>
                      <a:pt x="20" y="88"/>
                    </a:cubicBezTo>
                    <a:cubicBezTo>
                      <a:pt x="19" y="88"/>
                      <a:pt x="19" y="88"/>
                      <a:pt x="19" y="88"/>
                    </a:cubicBezTo>
                    <a:cubicBezTo>
                      <a:pt x="19" y="88"/>
                      <a:pt x="19" y="88"/>
                      <a:pt x="19" y="88"/>
                    </a:cubicBezTo>
                    <a:cubicBezTo>
                      <a:pt x="19" y="88"/>
                      <a:pt x="19" y="88"/>
                      <a:pt x="19" y="88"/>
                    </a:cubicBezTo>
                    <a:cubicBezTo>
                      <a:pt x="19" y="88"/>
                      <a:pt x="19" y="88"/>
                      <a:pt x="19" y="88"/>
                    </a:cubicBezTo>
                    <a:cubicBezTo>
                      <a:pt x="20" y="88"/>
                      <a:pt x="20" y="88"/>
                      <a:pt x="20" y="88"/>
                    </a:cubicBezTo>
                    <a:cubicBezTo>
                      <a:pt x="20" y="88"/>
                      <a:pt x="20" y="88"/>
                      <a:pt x="20" y="88"/>
                    </a:cubicBezTo>
                    <a:cubicBezTo>
                      <a:pt x="20" y="88"/>
                      <a:pt x="20" y="88"/>
                      <a:pt x="20" y="88"/>
                    </a:cubicBezTo>
                    <a:cubicBezTo>
                      <a:pt x="20" y="88"/>
                      <a:pt x="20" y="88"/>
                      <a:pt x="20" y="88"/>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0" y="89"/>
                      <a:pt x="20" y="89"/>
                      <a:pt x="20"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89"/>
                      <a:pt x="21" y="89"/>
                      <a:pt x="21" y="89"/>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0"/>
                      <a:pt x="21" y="90"/>
                      <a:pt x="21" y="90"/>
                    </a:cubicBezTo>
                    <a:cubicBezTo>
                      <a:pt x="21" y="91"/>
                      <a:pt x="21" y="91"/>
                      <a:pt x="21" y="91"/>
                    </a:cubicBezTo>
                    <a:cubicBezTo>
                      <a:pt x="21" y="91"/>
                      <a:pt x="21" y="91"/>
                      <a:pt x="21"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2" y="91"/>
                      <a:pt x="22" y="91"/>
                      <a:pt x="22" y="91"/>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1" y="92"/>
                      <a:pt x="21" y="92"/>
                      <a:pt x="21"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2"/>
                      <a:pt x="20" y="92"/>
                      <a:pt x="20" y="92"/>
                    </a:cubicBezTo>
                    <a:cubicBezTo>
                      <a:pt x="20" y="93"/>
                      <a:pt x="20" y="93"/>
                      <a:pt x="20" y="93"/>
                    </a:cubicBezTo>
                    <a:cubicBezTo>
                      <a:pt x="20" y="93"/>
                      <a:pt x="20" y="93"/>
                      <a:pt x="20" y="93"/>
                    </a:cubicBezTo>
                    <a:cubicBezTo>
                      <a:pt x="20" y="93"/>
                      <a:pt x="20" y="93"/>
                      <a:pt x="20" y="93"/>
                    </a:cubicBezTo>
                    <a:cubicBezTo>
                      <a:pt x="20" y="93"/>
                      <a:pt x="20" y="93"/>
                      <a:pt x="20"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3"/>
                      <a:pt x="19" y="93"/>
                      <a:pt x="19" y="93"/>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9" y="92"/>
                      <a:pt x="19" y="92"/>
                      <a:pt x="19"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2"/>
                      <a:pt x="18" y="92"/>
                      <a:pt x="18" y="92"/>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8" y="93"/>
                      <a:pt x="18" y="93"/>
                      <a:pt x="18" y="93"/>
                    </a:cubicBezTo>
                    <a:cubicBezTo>
                      <a:pt x="19" y="93"/>
                      <a:pt x="19" y="93"/>
                      <a:pt x="19" y="93"/>
                    </a:cubicBezTo>
                    <a:cubicBezTo>
                      <a:pt x="19" y="93"/>
                      <a:pt x="19" y="93"/>
                      <a:pt x="19" y="93"/>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4"/>
                      <a:pt x="19" y="94"/>
                      <a:pt x="19" y="94"/>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5"/>
                      <a:pt x="19" y="95"/>
                      <a:pt x="19" y="95"/>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19" y="96"/>
                      <a:pt x="19" y="96"/>
                      <a:pt x="19"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0" y="96"/>
                      <a:pt x="20" y="96"/>
                      <a:pt x="20" y="96"/>
                    </a:cubicBezTo>
                    <a:cubicBezTo>
                      <a:pt x="21" y="96"/>
                      <a:pt x="21" y="96"/>
                      <a:pt x="21" y="96"/>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7"/>
                      <a:pt x="21" y="97"/>
                      <a:pt x="21" y="97"/>
                    </a:cubicBezTo>
                    <a:cubicBezTo>
                      <a:pt x="21" y="98"/>
                      <a:pt x="21" y="98"/>
                      <a:pt x="21" y="98"/>
                    </a:cubicBezTo>
                    <a:cubicBezTo>
                      <a:pt x="21" y="98"/>
                      <a:pt x="21" y="98"/>
                      <a:pt x="21"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2" y="98"/>
                      <a:pt x="22" y="98"/>
                      <a:pt x="22"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3" y="98"/>
                      <a:pt x="23" y="98"/>
                      <a:pt x="23" y="98"/>
                    </a:cubicBezTo>
                    <a:cubicBezTo>
                      <a:pt x="24" y="98"/>
                      <a:pt x="24" y="98"/>
                      <a:pt x="24" y="98"/>
                    </a:cubicBezTo>
                    <a:cubicBezTo>
                      <a:pt x="24" y="98"/>
                      <a:pt x="24" y="98"/>
                      <a:pt x="24" y="98"/>
                    </a:cubicBezTo>
                    <a:cubicBezTo>
                      <a:pt x="24" y="98"/>
                      <a:pt x="24" y="98"/>
                      <a:pt x="24" y="98"/>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99"/>
                      <a:pt x="24" y="99"/>
                      <a:pt x="24" y="99"/>
                    </a:cubicBezTo>
                    <a:cubicBezTo>
                      <a:pt x="24" y="100"/>
                      <a:pt x="24" y="100"/>
                      <a:pt x="24" y="100"/>
                    </a:cubicBezTo>
                    <a:cubicBezTo>
                      <a:pt x="24" y="100"/>
                      <a:pt x="24" y="100"/>
                      <a:pt x="24" y="100"/>
                    </a:cubicBezTo>
                    <a:cubicBezTo>
                      <a:pt x="24" y="100"/>
                      <a:pt x="24" y="100"/>
                      <a:pt x="24"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5" y="100"/>
                      <a:pt x="25" y="100"/>
                      <a:pt x="25"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6" y="100"/>
                      <a:pt x="26" y="100"/>
                      <a:pt x="26" y="100"/>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7" y="101"/>
                      <a:pt x="27" y="101"/>
                      <a:pt x="27"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1"/>
                      <a:pt x="28" y="101"/>
                      <a:pt x="28" y="101"/>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8" y="100"/>
                      <a:pt x="28" y="100"/>
                      <a:pt x="28"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29" y="100"/>
                      <a:pt x="29" y="100"/>
                      <a:pt x="29"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0" y="100"/>
                      <a:pt x="30" y="100"/>
                      <a:pt x="30"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0"/>
                      <a:pt x="31" y="100"/>
                      <a:pt x="31" y="100"/>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1" y="101"/>
                      <a:pt x="31" y="101"/>
                      <a:pt x="31"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2"/>
                      <a:pt x="33" y="102"/>
                      <a:pt x="33" y="102"/>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3" y="103"/>
                      <a:pt x="33" y="103"/>
                      <a:pt x="33"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4" y="103"/>
                      <a:pt x="34" y="103"/>
                      <a:pt x="34"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3"/>
                      <a:pt x="35" y="103"/>
                      <a:pt x="35" y="103"/>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4"/>
                    </a:cubicBezTo>
                    <a:cubicBezTo>
                      <a:pt x="36" y="104"/>
                      <a:pt x="36" y="104"/>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5"/>
                      <a:pt x="36" y="105"/>
                      <a:pt x="36" y="105"/>
                    </a:cubicBezTo>
                    <a:cubicBezTo>
                      <a:pt x="36" y="104"/>
                      <a:pt x="36" y="104"/>
                      <a:pt x="36" y="104"/>
                    </a:cubicBezTo>
                    <a:cubicBezTo>
                      <a:pt x="36" y="105"/>
                      <a:pt x="36" y="105"/>
                      <a:pt x="36" y="105"/>
                    </a:cubicBezTo>
                    <a:cubicBezTo>
                      <a:pt x="36" y="104"/>
                      <a:pt x="36" y="104"/>
                      <a:pt x="36"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7" y="104"/>
                      <a:pt x="37" y="104"/>
                      <a:pt x="37" y="104"/>
                    </a:cubicBezTo>
                    <a:cubicBezTo>
                      <a:pt x="38" y="104"/>
                      <a:pt x="38" y="104"/>
                      <a:pt x="38" y="104"/>
                    </a:cubicBezTo>
                    <a:cubicBezTo>
                      <a:pt x="38" y="104"/>
                      <a:pt x="38" y="104"/>
                      <a:pt x="38" y="104"/>
                    </a:cubicBezTo>
                    <a:cubicBezTo>
                      <a:pt x="38" y="104"/>
                      <a:pt x="38" y="104"/>
                      <a:pt x="38" y="104"/>
                    </a:cubicBezTo>
                    <a:cubicBezTo>
                      <a:pt x="38" y="104"/>
                      <a:pt x="38" y="104"/>
                      <a:pt x="38" y="104"/>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8" y="105"/>
                      <a:pt x="38" y="105"/>
                      <a:pt x="38" y="105"/>
                    </a:cubicBezTo>
                    <a:cubicBezTo>
                      <a:pt x="39" y="106"/>
                      <a:pt x="39" y="106"/>
                      <a:pt x="39" y="106"/>
                    </a:cubicBezTo>
                    <a:cubicBezTo>
                      <a:pt x="39" y="106"/>
                      <a:pt x="39" y="106"/>
                      <a:pt x="39"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8" y="106"/>
                      <a:pt x="38" y="106"/>
                      <a:pt x="38"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39" y="106"/>
                      <a:pt x="39" y="106"/>
                      <a:pt x="39" y="106"/>
                    </a:cubicBezTo>
                    <a:cubicBezTo>
                      <a:pt x="40" y="106"/>
                      <a:pt x="40" y="106"/>
                      <a:pt x="40" y="106"/>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0" y="107"/>
                      <a:pt x="40" y="107"/>
                      <a:pt x="40"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1" y="107"/>
                      <a:pt x="41" y="107"/>
                      <a:pt x="41"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7"/>
                      <a:pt x="42" y="107"/>
                      <a:pt x="42" y="107"/>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2" y="108"/>
                      <a:pt x="42" y="108"/>
                      <a:pt x="42"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3" y="108"/>
                      <a:pt x="43" y="108"/>
                      <a:pt x="43"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8"/>
                      <a:pt x="44" y="108"/>
                      <a:pt x="44" y="108"/>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4" y="109"/>
                      <a:pt x="44" y="109"/>
                      <a:pt x="44"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5" y="109"/>
                      <a:pt x="45" y="109"/>
                      <a:pt x="45"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10"/>
                      <a:pt x="46" y="110"/>
                      <a:pt x="46" y="110"/>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6" y="109"/>
                      <a:pt x="46" y="109"/>
                      <a:pt x="46"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7" y="109"/>
                      <a:pt x="47" y="109"/>
                      <a:pt x="47"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8" y="110"/>
                      <a:pt x="48" y="110"/>
                      <a:pt x="48"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49" y="110"/>
                      <a:pt x="49" y="110"/>
                      <a:pt x="49"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0" y="110"/>
                      <a:pt x="50" y="110"/>
                      <a:pt x="50"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1" y="110"/>
                      <a:pt x="51" y="110"/>
                      <a:pt x="51"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2" y="110"/>
                      <a:pt x="52" y="110"/>
                      <a:pt x="52" y="110"/>
                    </a:cubicBezTo>
                    <a:cubicBezTo>
                      <a:pt x="53" y="110"/>
                      <a:pt x="53" y="110"/>
                      <a:pt x="53" y="110"/>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4" y="109"/>
                      <a:pt x="54" y="109"/>
                      <a:pt x="54"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09"/>
                      <a:pt x="55" y="109"/>
                      <a:pt x="55" y="109"/>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0"/>
                      <a:pt x="55" y="110"/>
                      <a:pt x="55" y="110"/>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2"/>
                      <a:pt x="55" y="112"/>
                      <a:pt x="55" y="112"/>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5" y="111"/>
                      <a:pt x="55" y="111"/>
                      <a:pt x="55"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1"/>
                      <a:pt x="56" y="111"/>
                      <a:pt x="56" y="111"/>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7" y="110"/>
                      <a:pt x="57" y="110"/>
                      <a:pt x="57" y="110"/>
                    </a:cubicBezTo>
                    <a:cubicBezTo>
                      <a:pt x="57" y="110"/>
                      <a:pt x="57" y="110"/>
                      <a:pt x="57" y="110"/>
                    </a:cubicBezTo>
                    <a:cubicBezTo>
                      <a:pt x="57" y="110"/>
                      <a:pt x="57" y="110"/>
                      <a:pt x="57" y="110"/>
                    </a:cubicBezTo>
                    <a:cubicBezTo>
                      <a:pt x="57" y="110"/>
                      <a:pt x="57" y="110"/>
                      <a:pt x="57" y="110"/>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7" y="109"/>
                      <a:pt x="57" y="109"/>
                      <a:pt x="57"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8" y="108"/>
                      <a:pt x="58" y="108"/>
                      <a:pt x="58"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59" y="108"/>
                      <a:pt x="59" y="108"/>
                      <a:pt x="59"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0" y="108"/>
                      <a:pt x="60" y="108"/>
                      <a:pt x="60" y="108"/>
                    </a:cubicBezTo>
                    <a:cubicBezTo>
                      <a:pt x="61" y="108"/>
                      <a:pt x="61" y="108"/>
                      <a:pt x="61" y="108"/>
                    </a:cubicBezTo>
                    <a:cubicBezTo>
                      <a:pt x="61" y="108"/>
                      <a:pt x="61" y="108"/>
                      <a:pt x="61" y="108"/>
                    </a:cubicBezTo>
                    <a:cubicBezTo>
                      <a:pt x="61" y="108"/>
                      <a:pt x="61" y="108"/>
                      <a:pt x="61" y="108"/>
                    </a:cubicBezTo>
                    <a:cubicBezTo>
                      <a:pt x="61" y="108"/>
                      <a:pt x="61" y="108"/>
                      <a:pt x="61" y="108"/>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1" y="109"/>
                      <a:pt x="61" y="109"/>
                      <a:pt x="61"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2" y="109"/>
                      <a:pt x="62" y="109"/>
                      <a:pt x="62"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3" y="109"/>
                      <a:pt x="63" y="109"/>
                      <a:pt x="63"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09"/>
                      <a:pt x="64" y="109"/>
                      <a:pt x="64" y="109"/>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4" y="110"/>
                      <a:pt x="64" y="110"/>
                      <a:pt x="64"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5" y="110"/>
                      <a:pt x="65" y="110"/>
                      <a:pt x="65"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6" y="110"/>
                      <a:pt x="66" y="110"/>
                      <a:pt x="66"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7" y="110"/>
                      <a:pt x="67" y="110"/>
                      <a:pt x="67"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10"/>
                      <a:pt x="68" y="110"/>
                      <a:pt x="68" y="110"/>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8" y="109"/>
                      <a:pt x="68" y="109"/>
                      <a:pt x="68"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9"/>
                      <a:pt x="69" y="109"/>
                      <a:pt x="69" y="109"/>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69" y="108"/>
                      <a:pt x="69" y="108"/>
                      <a:pt x="69"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8"/>
                      <a:pt x="70" y="108"/>
                      <a:pt x="70" y="108"/>
                    </a:cubicBezTo>
                    <a:cubicBezTo>
                      <a:pt x="70" y="107"/>
                      <a:pt x="70" y="107"/>
                      <a:pt x="70" y="107"/>
                    </a:cubicBezTo>
                    <a:cubicBezTo>
                      <a:pt x="70" y="107"/>
                      <a:pt x="70" y="107"/>
                      <a:pt x="70" y="107"/>
                    </a:cubicBezTo>
                    <a:cubicBezTo>
                      <a:pt x="70" y="107"/>
                      <a:pt x="70" y="107"/>
                      <a:pt x="70" y="107"/>
                    </a:cubicBezTo>
                    <a:cubicBezTo>
                      <a:pt x="70" y="107"/>
                      <a:pt x="70" y="107"/>
                      <a:pt x="70"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1" y="107"/>
                      <a:pt x="71" y="107"/>
                      <a:pt x="71"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7"/>
                      <a:pt x="72" y="107"/>
                      <a:pt x="72" y="107"/>
                    </a:cubicBezTo>
                    <a:cubicBezTo>
                      <a:pt x="72" y="106"/>
                      <a:pt x="72" y="106"/>
                      <a:pt x="72"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3" y="106"/>
                      <a:pt x="73" y="106"/>
                      <a:pt x="73"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6"/>
                      <a:pt x="74" y="106"/>
                      <a:pt x="74" y="106"/>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4" y="105"/>
                      <a:pt x="74" y="105"/>
                      <a:pt x="74"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5"/>
                      <a:pt x="75" y="105"/>
                      <a:pt x="75" y="105"/>
                    </a:cubicBezTo>
                    <a:cubicBezTo>
                      <a:pt x="75" y="104"/>
                      <a:pt x="75" y="104"/>
                      <a:pt x="75" y="104"/>
                    </a:cubicBezTo>
                    <a:cubicBezTo>
                      <a:pt x="75" y="104"/>
                      <a:pt x="75" y="104"/>
                      <a:pt x="75" y="104"/>
                    </a:cubicBezTo>
                    <a:cubicBezTo>
                      <a:pt x="75" y="104"/>
                      <a:pt x="75" y="104"/>
                      <a:pt x="75" y="104"/>
                    </a:cubicBezTo>
                    <a:cubicBezTo>
                      <a:pt x="75" y="104"/>
                      <a:pt x="75" y="104"/>
                      <a:pt x="75"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4"/>
                      <a:pt x="76" y="104"/>
                      <a:pt x="76" y="104"/>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6" y="105"/>
                    </a:cubicBezTo>
                    <a:cubicBezTo>
                      <a:pt x="76" y="105"/>
                      <a:pt x="76"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7" y="105"/>
                      <a:pt x="77" y="105"/>
                      <a:pt x="77"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8" y="105"/>
                      <a:pt x="78" y="105"/>
                      <a:pt x="78"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5"/>
                      <a:pt x="79" y="105"/>
                      <a:pt x="79" y="105"/>
                    </a:cubicBezTo>
                    <a:cubicBezTo>
                      <a:pt x="79" y="104"/>
                      <a:pt x="79" y="104"/>
                      <a:pt x="79" y="104"/>
                    </a:cubicBezTo>
                    <a:cubicBezTo>
                      <a:pt x="79" y="104"/>
                      <a:pt x="79" y="104"/>
                      <a:pt x="79" y="104"/>
                    </a:cubicBezTo>
                    <a:cubicBezTo>
                      <a:pt x="79" y="104"/>
                      <a:pt x="79" y="104"/>
                      <a:pt x="79" y="104"/>
                    </a:cubicBezTo>
                    <a:cubicBezTo>
                      <a:pt x="79" y="104"/>
                      <a:pt x="79" y="104"/>
                      <a:pt x="79"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0" y="104"/>
                      <a:pt x="80" y="104"/>
                      <a:pt x="80"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4"/>
                      <a:pt x="81" y="104"/>
                      <a:pt x="81" y="104"/>
                    </a:cubicBezTo>
                    <a:cubicBezTo>
                      <a:pt x="81" y="105"/>
                      <a:pt x="81" y="105"/>
                      <a:pt x="81" y="105"/>
                    </a:cubicBezTo>
                    <a:cubicBezTo>
                      <a:pt x="81" y="105"/>
                      <a:pt x="81" y="105"/>
                      <a:pt x="81" y="105"/>
                    </a:cubicBezTo>
                    <a:cubicBezTo>
                      <a:pt x="81" y="105"/>
                      <a:pt x="81" y="105"/>
                      <a:pt x="81" y="105"/>
                    </a:cubicBezTo>
                    <a:cubicBezTo>
                      <a:pt x="81" y="105"/>
                      <a:pt x="81" y="105"/>
                      <a:pt x="81"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5"/>
                      <a:pt x="82" y="105"/>
                      <a:pt x="82" y="105"/>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2" y="106"/>
                      <a:pt x="82" y="106"/>
                      <a:pt x="82" y="106"/>
                    </a:cubicBezTo>
                    <a:cubicBezTo>
                      <a:pt x="83" y="106"/>
                      <a:pt x="83" y="106"/>
                      <a:pt x="83" y="106"/>
                    </a:cubicBezTo>
                    <a:cubicBezTo>
                      <a:pt x="83" y="106"/>
                      <a:pt x="83" y="106"/>
                      <a:pt x="83" y="106"/>
                    </a:cubicBezTo>
                    <a:cubicBezTo>
                      <a:pt x="83" y="106"/>
                      <a:pt x="83" y="106"/>
                      <a:pt x="83" y="106"/>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7"/>
                      <a:pt x="83" y="107"/>
                      <a:pt x="83" y="107"/>
                    </a:cubicBezTo>
                    <a:cubicBezTo>
                      <a:pt x="83" y="108"/>
                      <a:pt x="83" y="108"/>
                      <a:pt x="83"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4" y="108"/>
                      <a:pt x="84" y="108"/>
                      <a:pt x="84"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8"/>
                      <a:pt x="85" y="108"/>
                      <a:pt x="85" y="108"/>
                    </a:cubicBezTo>
                    <a:cubicBezTo>
                      <a:pt x="85" y="107"/>
                      <a:pt x="85" y="107"/>
                      <a:pt x="85"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6" y="107"/>
                      <a:pt x="86" y="107"/>
                      <a:pt x="86" y="107"/>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7" y="108"/>
                      <a:pt x="87" y="108"/>
                      <a:pt x="87" y="108"/>
                    </a:cubicBezTo>
                    <a:cubicBezTo>
                      <a:pt x="88" y="108"/>
                      <a:pt x="88" y="108"/>
                      <a:pt x="88" y="108"/>
                    </a:cubicBezTo>
                    <a:cubicBezTo>
                      <a:pt x="88" y="108"/>
                      <a:pt x="88" y="108"/>
                      <a:pt x="88" y="108"/>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09"/>
                      <a:pt x="88" y="109"/>
                      <a:pt x="88" y="109"/>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0"/>
                      <a:pt x="88" y="110"/>
                      <a:pt x="88" y="110"/>
                    </a:cubicBezTo>
                    <a:cubicBezTo>
                      <a:pt x="88" y="111"/>
                      <a:pt x="88" y="111"/>
                      <a:pt x="88" y="111"/>
                    </a:cubicBezTo>
                    <a:cubicBezTo>
                      <a:pt x="88" y="111"/>
                      <a:pt x="88" y="111"/>
                      <a:pt x="88"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89" y="111"/>
                      <a:pt x="89" y="111"/>
                      <a:pt x="89"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1"/>
                      <a:pt x="90" y="111"/>
                      <a:pt x="90" y="111"/>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2"/>
                      <a:pt x="90" y="112"/>
                      <a:pt x="90" y="112"/>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3"/>
                      <a:pt x="90" y="113"/>
                      <a:pt x="90" y="113"/>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4"/>
                      <a:pt x="90" y="114"/>
                      <a:pt x="90" y="114"/>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5"/>
                      <a:pt x="90" y="115"/>
                      <a:pt x="90" y="115"/>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6"/>
                      <a:pt x="90" y="116"/>
                      <a:pt x="90" y="116"/>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90" y="118"/>
                      <a:pt x="90" y="118"/>
                      <a:pt x="90"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8"/>
                      <a:pt x="89" y="118"/>
                      <a:pt x="89" y="118"/>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9" y="119"/>
                      <a:pt x="89" y="119"/>
                      <a:pt x="89"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19"/>
                      <a:pt x="88" y="119"/>
                      <a:pt x="88" y="119"/>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8" y="120"/>
                      <a:pt x="88" y="120"/>
                      <a:pt x="88"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0"/>
                      <a:pt x="87" y="120"/>
                      <a:pt x="87" y="120"/>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1"/>
                      <a:pt x="87" y="121"/>
                      <a:pt x="87" y="121"/>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7" y="122"/>
                      <a:pt x="87" y="122"/>
                      <a:pt x="87"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2"/>
                      <a:pt x="86" y="122"/>
                      <a:pt x="86" y="122"/>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6" y="123"/>
                      <a:pt x="86" y="123"/>
                      <a:pt x="86" y="123"/>
                    </a:cubicBezTo>
                    <a:cubicBezTo>
                      <a:pt x="87" y="123"/>
                      <a:pt x="87" y="123"/>
                      <a:pt x="87" y="123"/>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4"/>
                      <a:pt x="87" y="124"/>
                      <a:pt x="87" y="124"/>
                    </a:cubicBezTo>
                    <a:cubicBezTo>
                      <a:pt x="87" y="125"/>
                      <a:pt x="87" y="125"/>
                      <a:pt x="87" y="125"/>
                    </a:cubicBezTo>
                    <a:cubicBezTo>
                      <a:pt x="87" y="125"/>
                      <a:pt x="87" y="125"/>
                      <a:pt x="87"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6" y="125"/>
                      <a:pt x="86" y="125"/>
                      <a:pt x="86"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5"/>
                      <a:pt x="87" y="125"/>
                      <a:pt x="87" y="125"/>
                    </a:cubicBezTo>
                    <a:cubicBezTo>
                      <a:pt x="87" y="124"/>
                      <a:pt x="87" y="124"/>
                      <a:pt x="87" y="124"/>
                    </a:cubicBezTo>
                    <a:cubicBezTo>
                      <a:pt x="87" y="124"/>
                      <a:pt x="87" y="124"/>
                      <a:pt x="87" y="124"/>
                    </a:cubicBezTo>
                    <a:cubicBezTo>
                      <a:pt x="87" y="124"/>
                      <a:pt x="87" y="124"/>
                      <a:pt x="87"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8" y="124"/>
                      <a:pt x="88" y="124"/>
                      <a:pt x="88" y="124"/>
                    </a:cubicBezTo>
                    <a:cubicBezTo>
                      <a:pt x="89" y="124"/>
                      <a:pt x="89" y="124"/>
                      <a:pt x="89" y="124"/>
                    </a:cubicBezTo>
                    <a:cubicBezTo>
                      <a:pt x="89" y="124"/>
                      <a:pt x="89" y="124"/>
                      <a:pt x="89" y="124"/>
                    </a:cubicBezTo>
                    <a:cubicBezTo>
                      <a:pt x="89" y="124"/>
                      <a:pt x="89" y="124"/>
                      <a:pt x="89"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0" y="124"/>
                      <a:pt x="90" y="124"/>
                      <a:pt x="90" y="124"/>
                    </a:cubicBezTo>
                    <a:cubicBezTo>
                      <a:pt x="91" y="124"/>
                      <a:pt x="91" y="124"/>
                      <a:pt x="91" y="124"/>
                    </a:cubicBezTo>
                    <a:cubicBezTo>
                      <a:pt x="91" y="124"/>
                      <a:pt x="91" y="124"/>
                      <a:pt x="91" y="124"/>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1" y="125"/>
                      <a:pt x="91" y="125"/>
                      <a:pt x="91"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5"/>
                      <a:pt x="90" y="125"/>
                      <a:pt x="90" y="125"/>
                    </a:cubicBezTo>
                    <a:cubicBezTo>
                      <a:pt x="90" y="126"/>
                      <a:pt x="90" y="126"/>
                      <a:pt x="90" y="126"/>
                    </a:cubicBezTo>
                    <a:cubicBezTo>
                      <a:pt x="90" y="126"/>
                      <a:pt x="90" y="126"/>
                      <a:pt x="90"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6"/>
                      <a:pt x="91" y="126"/>
                      <a:pt x="91" y="126"/>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7"/>
                      <a:pt x="91" y="127"/>
                      <a:pt x="91" y="127"/>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2" y="128"/>
                      <a:pt x="92" y="128"/>
                      <a:pt x="92"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8"/>
                      <a:pt x="93" y="128"/>
                      <a:pt x="93" y="128"/>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29"/>
                      <a:pt x="93" y="129"/>
                      <a:pt x="93" y="129"/>
                    </a:cubicBezTo>
                    <a:cubicBezTo>
                      <a:pt x="93" y="130"/>
                      <a:pt x="93" y="130"/>
                      <a:pt x="93"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2" y="130"/>
                      <a:pt x="92" y="130"/>
                      <a:pt x="92" y="130"/>
                    </a:cubicBezTo>
                    <a:cubicBezTo>
                      <a:pt x="93" y="130"/>
                      <a:pt x="93" y="130"/>
                      <a:pt x="93" y="130"/>
                    </a:cubicBezTo>
                    <a:cubicBezTo>
                      <a:pt x="93" y="130"/>
                      <a:pt x="93" y="130"/>
                      <a:pt x="93" y="130"/>
                    </a:cubicBezTo>
                    <a:cubicBezTo>
                      <a:pt x="93" y="130"/>
                      <a:pt x="93" y="130"/>
                      <a:pt x="93" y="130"/>
                    </a:cubicBezTo>
                    <a:cubicBezTo>
                      <a:pt x="93" y="130"/>
                      <a:pt x="93" y="130"/>
                      <a:pt x="93" y="130"/>
                    </a:cubicBezTo>
                    <a:cubicBezTo>
                      <a:pt x="93" y="131"/>
                      <a:pt x="93" y="131"/>
                      <a:pt x="93"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1"/>
                      <a:pt x="92" y="131"/>
                      <a:pt x="92" y="131"/>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2" y="132"/>
                      <a:pt x="92" y="132"/>
                      <a:pt x="92"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3" y="132"/>
                      <a:pt x="93" y="132"/>
                      <a:pt x="93"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4" y="132"/>
                      <a:pt x="94" y="132"/>
                      <a:pt x="94" y="132"/>
                    </a:cubicBezTo>
                    <a:cubicBezTo>
                      <a:pt x="95" y="132"/>
                      <a:pt x="95" y="132"/>
                      <a:pt x="95" y="132"/>
                    </a:cubicBezTo>
                    <a:cubicBezTo>
                      <a:pt x="95" y="132"/>
                      <a:pt x="95" y="132"/>
                      <a:pt x="95" y="132"/>
                    </a:cubicBezTo>
                    <a:cubicBezTo>
                      <a:pt x="95" y="132"/>
                      <a:pt x="95" y="132"/>
                      <a:pt x="95" y="132"/>
                    </a:cubicBezTo>
                    <a:cubicBezTo>
                      <a:pt x="95" y="132"/>
                      <a:pt x="95" y="132"/>
                      <a:pt x="95" y="132"/>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3"/>
                      <a:pt x="95" y="133"/>
                      <a:pt x="95" y="133"/>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5" y="134"/>
                      <a:pt x="95" y="134"/>
                      <a:pt x="95"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6" y="134"/>
                      <a:pt x="96" y="134"/>
                      <a:pt x="96"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7" y="134"/>
                      <a:pt x="97" y="134"/>
                      <a:pt x="97" y="134"/>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8" y="133"/>
                      <a:pt x="98" y="133"/>
                      <a:pt x="98"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3"/>
                      <a:pt x="99" y="133"/>
                      <a:pt x="99" y="133"/>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4"/>
                      <a:pt x="99" y="134"/>
                    </a:cubicBezTo>
                    <a:cubicBezTo>
                      <a:pt x="99" y="134"/>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1" y="135"/>
                      <a:pt x="101" y="135"/>
                      <a:pt x="101" y="135"/>
                    </a:cubicBezTo>
                    <a:cubicBezTo>
                      <a:pt x="100" y="135"/>
                      <a:pt x="100" y="135"/>
                      <a:pt x="100" y="135"/>
                    </a:cubicBezTo>
                    <a:cubicBezTo>
                      <a:pt x="100" y="135"/>
                      <a:pt x="100" y="135"/>
                      <a:pt x="100" y="135"/>
                    </a:cubicBezTo>
                    <a:cubicBezTo>
                      <a:pt x="101" y="135"/>
                      <a:pt x="101" y="135"/>
                      <a:pt x="101" y="135"/>
                    </a:cubicBezTo>
                    <a:cubicBezTo>
                      <a:pt x="101" y="135"/>
                      <a:pt x="101" y="135"/>
                      <a:pt x="101" y="135"/>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4"/>
                      <a:pt x="101" y="134"/>
                      <a:pt x="101" y="134"/>
                    </a:cubicBezTo>
                    <a:cubicBezTo>
                      <a:pt x="101" y="133"/>
                      <a:pt x="101" y="133"/>
                      <a:pt x="101" y="133"/>
                    </a:cubicBezTo>
                    <a:cubicBezTo>
                      <a:pt x="101" y="133"/>
                      <a:pt x="101" y="133"/>
                      <a:pt x="101" y="133"/>
                    </a:cubicBezTo>
                    <a:cubicBezTo>
                      <a:pt x="101" y="133"/>
                      <a:pt x="101" y="133"/>
                      <a:pt x="101" y="133"/>
                    </a:cubicBezTo>
                    <a:cubicBezTo>
                      <a:pt x="101" y="133"/>
                      <a:pt x="101"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3"/>
                      <a:pt x="100" y="133"/>
                      <a:pt x="100" y="133"/>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1"/>
                      <a:pt x="100" y="131"/>
                      <a:pt x="100" y="131"/>
                    </a:cubicBezTo>
                    <a:cubicBezTo>
                      <a:pt x="100" y="130"/>
                      <a:pt x="100" y="130"/>
                      <a:pt x="100" y="130"/>
                    </a:cubicBezTo>
                    <a:cubicBezTo>
                      <a:pt x="100" y="130"/>
                      <a:pt x="100" y="130"/>
                      <a:pt x="100" y="130"/>
                    </a:cubicBezTo>
                    <a:cubicBezTo>
                      <a:pt x="101" y="130"/>
                      <a:pt x="101" y="130"/>
                      <a:pt x="101" y="130"/>
                    </a:cubicBezTo>
                    <a:cubicBezTo>
                      <a:pt x="101" y="130"/>
                      <a:pt x="101" y="130"/>
                      <a:pt x="101" y="130"/>
                    </a:cubicBezTo>
                    <a:cubicBezTo>
                      <a:pt x="101" y="130"/>
                      <a:pt x="101" y="130"/>
                      <a:pt x="101" y="130"/>
                    </a:cubicBezTo>
                    <a:cubicBezTo>
                      <a:pt x="101" y="130"/>
                      <a:pt x="101" y="130"/>
                      <a:pt x="101" y="130"/>
                    </a:cubicBezTo>
                    <a:cubicBezTo>
                      <a:pt x="101" y="131"/>
                      <a:pt x="101" y="131"/>
                      <a:pt x="101" y="131"/>
                    </a:cubicBezTo>
                    <a:cubicBezTo>
                      <a:pt x="101" y="131"/>
                      <a:pt x="101" y="131"/>
                      <a:pt x="101" y="131"/>
                    </a:cubicBezTo>
                    <a:cubicBezTo>
                      <a:pt x="101" y="131"/>
                      <a:pt x="101" y="131"/>
                      <a:pt x="101" y="131"/>
                    </a:cubicBezTo>
                    <a:cubicBezTo>
                      <a:pt x="101" y="131"/>
                      <a:pt x="101" y="131"/>
                      <a:pt x="101" y="131"/>
                    </a:cubicBezTo>
                    <a:cubicBezTo>
                      <a:pt x="102" y="131"/>
                      <a:pt x="102" y="131"/>
                      <a:pt x="102" y="131"/>
                    </a:cubicBezTo>
                    <a:cubicBezTo>
                      <a:pt x="102" y="130"/>
                      <a:pt x="102" y="130"/>
                      <a:pt x="102" y="130"/>
                    </a:cubicBezTo>
                    <a:cubicBezTo>
                      <a:pt x="102" y="130"/>
                      <a:pt x="102" y="130"/>
                      <a:pt x="102" y="130"/>
                    </a:cubicBezTo>
                    <a:cubicBezTo>
                      <a:pt x="102" y="130"/>
                      <a:pt x="102" y="130"/>
                      <a:pt x="102" y="130"/>
                    </a:cubicBezTo>
                    <a:cubicBezTo>
                      <a:pt x="102" y="130"/>
                      <a:pt x="102" y="130"/>
                      <a:pt x="102" y="130"/>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1"/>
                      <a:pt x="102" y="131"/>
                      <a:pt x="102" y="131"/>
                    </a:cubicBezTo>
                    <a:cubicBezTo>
                      <a:pt x="102" y="130"/>
                      <a:pt x="102" y="130"/>
                      <a:pt x="102"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30"/>
                      <a:pt x="103" y="130"/>
                      <a:pt x="103" y="130"/>
                    </a:cubicBezTo>
                    <a:cubicBezTo>
                      <a:pt x="103" y="129"/>
                      <a:pt x="103" y="129"/>
                      <a:pt x="103" y="129"/>
                    </a:cubicBezTo>
                    <a:cubicBezTo>
                      <a:pt x="104" y="129"/>
                      <a:pt x="104" y="129"/>
                      <a:pt x="104" y="129"/>
                    </a:cubicBezTo>
                    <a:cubicBezTo>
                      <a:pt x="104" y="129"/>
                      <a:pt x="104" y="129"/>
                      <a:pt x="104" y="129"/>
                    </a:cubicBezTo>
                    <a:cubicBezTo>
                      <a:pt x="104" y="129"/>
                      <a:pt x="104" y="129"/>
                      <a:pt x="104" y="129"/>
                    </a:cubicBezTo>
                    <a:cubicBezTo>
                      <a:pt x="104" y="129"/>
                      <a:pt x="104" y="129"/>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4" y="130"/>
                      <a:pt x="104" y="130"/>
                      <a:pt x="104"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5" y="130"/>
                      <a:pt x="105" y="130"/>
                      <a:pt x="105"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30"/>
                      <a:pt x="106" y="130"/>
                      <a:pt x="106" y="130"/>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6" y="129"/>
                      <a:pt x="106" y="129"/>
                      <a:pt x="106"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30"/>
                      <a:pt x="107" y="130"/>
                      <a:pt x="107" y="130"/>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7" y="129"/>
                      <a:pt x="107" y="129"/>
                      <a:pt x="107"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29"/>
                      <a:pt x="108" y="129"/>
                      <a:pt x="108" y="129"/>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8" y="130"/>
                      <a:pt x="108" y="130"/>
                      <a:pt x="108"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30"/>
                      <a:pt x="109" y="130"/>
                      <a:pt x="109" y="130"/>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09" y="129"/>
                      <a:pt x="109" y="129"/>
                      <a:pt x="109"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30"/>
                      <a:pt x="110" y="130"/>
                      <a:pt x="110" y="130"/>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0" y="129"/>
                      <a:pt x="110" y="129"/>
                      <a:pt x="110"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1" y="129"/>
                      <a:pt x="111" y="129"/>
                      <a:pt x="111" y="129"/>
                    </a:cubicBezTo>
                    <a:cubicBezTo>
                      <a:pt x="112" y="129"/>
                      <a:pt x="112" y="129"/>
                      <a:pt x="112" y="129"/>
                    </a:cubicBezTo>
                    <a:cubicBezTo>
                      <a:pt x="112" y="129"/>
                      <a:pt x="112" y="129"/>
                      <a:pt x="112" y="129"/>
                    </a:cubicBezTo>
                    <a:cubicBezTo>
                      <a:pt x="112" y="129"/>
                      <a:pt x="112" y="129"/>
                      <a:pt x="112" y="129"/>
                    </a:cubicBezTo>
                    <a:cubicBezTo>
                      <a:pt x="112" y="129"/>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8"/>
                      <a:pt x="112" y="128"/>
                      <a:pt x="112" y="128"/>
                    </a:cubicBezTo>
                    <a:cubicBezTo>
                      <a:pt x="112" y="127"/>
                      <a:pt x="112" y="127"/>
                      <a:pt x="112"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3" y="127"/>
                      <a:pt x="113" y="127"/>
                      <a:pt x="113"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7"/>
                      <a:pt x="114" y="127"/>
                      <a:pt x="114" y="127"/>
                    </a:cubicBezTo>
                    <a:cubicBezTo>
                      <a:pt x="114" y="128"/>
                      <a:pt x="114" y="128"/>
                      <a:pt x="114" y="128"/>
                    </a:cubicBezTo>
                    <a:cubicBezTo>
                      <a:pt x="114" y="128"/>
                      <a:pt x="114" y="128"/>
                      <a:pt x="114" y="128"/>
                    </a:cubicBezTo>
                    <a:cubicBezTo>
                      <a:pt x="114" y="128"/>
                      <a:pt x="114" y="128"/>
                      <a:pt x="114"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5" y="128"/>
                      <a:pt x="115" y="128"/>
                      <a:pt x="115" y="128"/>
                    </a:cubicBezTo>
                    <a:cubicBezTo>
                      <a:pt x="116" y="129"/>
                      <a:pt x="116" y="129"/>
                      <a:pt x="116" y="129"/>
                    </a:cubicBezTo>
                    <a:cubicBezTo>
                      <a:pt x="116" y="129"/>
                      <a:pt x="116" y="129"/>
                      <a:pt x="116" y="129"/>
                    </a:cubicBezTo>
                    <a:cubicBezTo>
                      <a:pt x="116" y="129"/>
                      <a:pt x="116" y="129"/>
                      <a:pt x="116" y="129"/>
                    </a:cubicBezTo>
                    <a:cubicBezTo>
                      <a:pt x="116" y="129"/>
                      <a:pt x="116" y="129"/>
                      <a:pt x="116" y="129"/>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6" y="128"/>
                      <a:pt x="116" y="128"/>
                      <a:pt x="116" y="128"/>
                    </a:cubicBezTo>
                    <a:cubicBezTo>
                      <a:pt x="117" y="128"/>
                      <a:pt x="117" y="128"/>
                      <a:pt x="117" y="128"/>
                    </a:cubicBezTo>
                    <a:cubicBezTo>
                      <a:pt x="117" y="128"/>
                      <a:pt x="117" y="128"/>
                      <a:pt x="117" y="128"/>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7" y="129"/>
                      <a:pt x="117" y="129"/>
                      <a:pt x="117"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8" y="129"/>
                      <a:pt x="118" y="129"/>
                      <a:pt x="118"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29"/>
                      <a:pt x="119" y="129"/>
                      <a:pt x="119" y="129"/>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9" y="130"/>
                    </a:cubicBezTo>
                    <a:cubicBezTo>
                      <a:pt x="119" y="130"/>
                      <a:pt x="119" y="130"/>
                      <a:pt x="118" y="130"/>
                    </a:cubicBezTo>
                    <a:cubicBezTo>
                      <a:pt x="118" y="130"/>
                      <a:pt x="118" y="130"/>
                      <a:pt x="118" y="130"/>
                    </a:cubicBezTo>
                    <a:cubicBezTo>
                      <a:pt x="118" y="130"/>
                      <a:pt x="118" y="130"/>
                      <a:pt x="118" y="130"/>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8" y="131"/>
                      <a:pt x="118" y="131"/>
                      <a:pt x="118" y="131"/>
                    </a:cubicBezTo>
                    <a:cubicBezTo>
                      <a:pt x="119" y="131"/>
                      <a:pt x="119" y="131"/>
                      <a:pt x="119" y="131"/>
                    </a:cubicBezTo>
                    <a:cubicBezTo>
                      <a:pt x="119" y="131"/>
                      <a:pt x="119" y="131"/>
                      <a:pt x="119" y="131"/>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19" y="132"/>
                      <a:pt x="119" y="132"/>
                      <a:pt x="119" y="132"/>
                    </a:cubicBezTo>
                    <a:cubicBezTo>
                      <a:pt x="120" y="132"/>
                      <a:pt x="120" y="132"/>
                      <a:pt x="120" y="132"/>
                    </a:cubicBezTo>
                    <a:cubicBezTo>
                      <a:pt x="120" y="132"/>
                      <a:pt x="120" y="132"/>
                      <a:pt x="120" y="132"/>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0" y="133"/>
                      <a:pt x="120" y="133"/>
                      <a:pt x="120" y="133"/>
                    </a:cubicBezTo>
                    <a:cubicBezTo>
                      <a:pt x="121" y="133"/>
                      <a:pt x="121" y="133"/>
                      <a:pt x="121" y="133"/>
                    </a:cubicBezTo>
                    <a:cubicBezTo>
                      <a:pt x="121" y="133"/>
                      <a:pt x="121" y="133"/>
                      <a:pt x="121" y="133"/>
                    </a:cubicBezTo>
                    <a:cubicBezTo>
                      <a:pt x="121" y="133"/>
                      <a:pt x="121" y="133"/>
                      <a:pt x="121" y="133"/>
                    </a:cubicBezTo>
                    <a:cubicBezTo>
                      <a:pt x="121" y="133"/>
                      <a:pt x="121" y="133"/>
                      <a:pt x="121" y="133"/>
                    </a:cubicBezTo>
                    <a:cubicBezTo>
                      <a:pt x="121" y="134"/>
                      <a:pt x="121" y="134"/>
                      <a:pt x="121" y="134"/>
                    </a:cubicBezTo>
                    <a:cubicBezTo>
                      <a:pt x="121" y="133"/>
                      <a:pt x="121" y="133"/>
                      <a:pt x="121" y="133"/>
                    </a:cubicBezTo>
                    <a:cubicBezTo>
                      <a:pt x="121" y="133"/>
                      <a:pt x="121" y="133"/>
                      <a:pt x="121" y="133"/>
                    </a:cubicBezTo>
                    <a:cubicBezTo>
                      <a:pt x="121" y="133"/>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3"/>
                      <a:pt x="122" y="133"/>
                      <a:pt x="122" y="133"/>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4"/>
                      <a:pt x="124" y="134"/>
                      <a:pt x="124" y="134"/>
                    </a:cubicBezTo>
                    <a:cubicBezTo>
                      <a:pt x="124" y="134"/>
                      <a:pt x="124" y="134"/>
                      <a:pt x="124" y="134"/>
                    </a:cubicBezTo>
                    <a:cubicBezTo>
                      <a:pt x="124" y="134"/>
                      <a:pt x="124" y="134"/>
                      <a:pt x="124" y="133"/>
                    </a:cubicBezTo>
                    <a:cubicBezTo>
                      <a:pt x="124" y="133"/>
                      <a:pt x="125" y="134"/>
                      <a:pt x="125" y="134"/>
                    </a:cubicBezTo>
                    <a:cubicBezTo>
                      <a:pt x="125" y="134"/>
                      <a:pt x="125" y="134"/>
                      <a:pt x="125" y="134"/>
                    </a:cubicBezTo>
                    <a:cubicBezTo>
                      <a:pt x="125" y="134"/>
                      <a:pt x="125" y="134"/>
                      <a:pt x="125" y="133"/>
                    </a:cubicBezTo>
                    <a:cubicBezTo>
                      <a:pt x="125" y="133"/>
                      <a:pt x="125" y="133"/>
                      <a:pt x="125" y="133"/>
                    </a:cubicBezTo>
                    <a:cubicBezTo>
                      <a:pt x="125" y="133"/>
                      <a:pt x="125" y="133"/>
                      <a:pt x="125" y="133"/>
                    </a:cubicBezTo>
                    <a:cubicBezTo>
                      <a:pt x="125" y="133"/>
                      <a:pt x="125" y="133"/>
                      <a:pt x="126" y="133"/>
                    </a:cubicBezTo>
                    <a:cubicBezTo>
                      <a:pt x="125" y="133"/>
                      <a:pt x="125" y="133"/>
                      <a:pt x="125" y="133"/>
                    </a:cubicBezTo>
                    <a:cubicBezTo>
                      <a:pt x="126" y="133"/>
                      <a:pt x="126" y="133"/>
                      <a:pt x="126" y="133"/>
                    </a:cubicBezTo>
                    <a:cubicBezTo>
                      <a:pt x="126" y="133"/>
                      <a:pt x="126" y="133"/>
                      <a:pt x="126" y="133"/>
                    </a:cubicBezTo>
                    <a:cubicBezTo>
                      <a:pt x="126" y="134"/>
                      <a:pt x="126" y="134"/>
                      <a:pt x="126" y="134"/>
                    </a:cubicBezTo>
                    <a:cubicBezTo>
                      <a:pt x="126" y="134"/>
                      <a:pt x="126" y="133"/>
                      <a:pt x="127" y="133"/>
                    </a:cubicBezTo>
                    <a:cubicBezTo>
                      <a:pt x="127" y="134"/>
                      <a:pt x="126" y="134"/>
                      <a:pt x="127" y="134"/>
                    </a:cubicBezTo>
                    <a:cubicBezTo>
                      <a:pt x="127" y="134"/>
                      <a:pt x="127" y="134"/>
                      <a:pt x="127" y="134"/>
                    </a:cubicBezTo>
                    <a:cubicBezTo>
                      <a:pt x="127" y="134"/>
                      <a:pt x="127" y="134"/>
                      <a:pt x="127" y="135"/>
                    </a:cubicBezTo>
                    <a:cubicBezTo>
                      <a:pt x="128" y="135"/>
                      <a:pt x="128" y="135"/>
                      <a:pt x="129" y="134"/>
                    </a:cubicBezTo>
                    <a:cubicBezTo>
                      <a:pt x="129" y="134"/>
                      <a:pt x="129" y="134"/>
                      <a:pt x="129" y="134"/>
                    </a:cubicBezTo>
                    <a:cubicBezTo>
                      <a:pt x="129" y="134"/>
                      <a:pt x="129" y="134"/>
                      <a:pt x="129" y="133"/>
                    </a:cubicBezTo>
                    <a:cubicBezTo>
                      <a:pt x="129" y="133"/>
                      <a:pt x="129" y="133"/>
                      <a:pt x="129" y="133"/>
                    </a:cubicBezTo>
                    <a:cubicBezTo>
                      <a:pt x="129" y="133"/>
                      <a:pt x="129" y="134"/>
                      <a:pt x="129" y="134"/>
                    </a:cubicBezTo>
                    <a:cubicBezTo>
                      <a:pt x="129" y="134"/>
                      <a:pt x="129" y="134"/>
                      <a:pt x="129" y="134"/>
                    </a:cubicBezTo>
                    <a:cubicBezTo>
                      <a:pt x="129" y="134"/>
                      <a:pt x="129" y="134"/>
                      <a:pt x="129" y="134"/>
                    </a:cubicBezTo>
                    <a:cubicBezTo>
                      <a:pt x="129" y="134"/>
                      <a:pt x="130" y="134"/>
                      <a:pt x="130" y="134"/>
                    </a:cubicBezTo>
                    <a:cubicBezTo>
                      <a:pt x="130" y="134"/>
                      <a:pt x="130" y="134"/>
                      <a:pt x="130" y="134"/>
                    </a:cubicBezTo>
                    <a:cubicBezTo>
                      <a:pt x="130" y="135"/>
                      <a:pt x="130" y="135"/>
                      <a:pt x="130" y="135"/>
                    </a:cubicBezTo>
                    <a:cubicBezTo>
                      <a:pt x="130" y="135"/>
                      <a:pt x="130" y="135"/>
                      <a:pt x="129" y="136"/>
                    </a:cubicBezTo>
                    <a:cubicBezTo>
                      <a:pt x="129" y="135"/>
                      <a:pt x="129" y="136"/>
                      <a:pt x="129" y="136"/>
                    </a:cubicBezTo>
                    <a:cubicBezTo>
                      <a:pt x="129" y="137"/>
                      <a:pt x="129" y="137"/>
                      <a:pt x="130" y="138"/>
                    </a:cubicBezTo>
                    <a:cubicBezTo>
                      <a:pt x="130" y="138"/>
                      <a:pt x="130" y="139"/>
                      <a:pt x="130" y="139"/>
                    </a:cubicBezTo>
                    <a:cubicBezTo>
                      <a:pt x="131" y="139"/>
                      <a:pt x="132" y="139"/>
                      <a:pt x="132" y="139"/>
                    </a:cubicBezTo>
                    <a:cubicBezTo>
                      <a:pt x="132" y="138"/>
                      <a:pt x="132" y="138"/>
                      <a:pt x="132" y="138"/>
                    </a:cubicBezTo>
                    <a:cubicBezTo>
                      <a:pt x="132" y="138"/>
                      <a:pt x="132" y="138"/>
                      <a:pt x="132" y="137"/>
                    </a:cubicBezTo>
                    <a:cubicBezTo>
                      <a:pt x="131" y="137"/>
                      <a:pt x="131" y="137"/>
                      <a:pt x="131" y="137"/>
                    </a:cubicBezTo>
                    <a:cubicBezTo>
                      <a:pt x="132" y="137"/>
                      <a:pt x="132" y="137"/>
                      <a:pt x="132" y="137"/>
                    </a:cubicBezTo>
                    <a:cubicBezTo>
                      <a:pt x="132" y="137"/>
                      <a:pt x="132" y="137"/>
                      <a:pt x="132" y="137"/>
                    </a:cubicBezTo>
                    <a:cubicBezTo>
                      <a:pt x="132" y="136"/>
                      <a:pt x="131" y="137"/>
                      <a:pt x="131" y="136"/>
                    </a:cubicBezTo>
                    <a:cubicBezTo>
                      <a:pt x="131" y="136"/>
                      <a:pt x="132" y="136"/>
                      <a:pt x="132" y="135"/>
                    </a:cubicBezTo>
                    <a:cubicBezTo>
                      <a:pt x="132" y="135"/>
                      <a:pt x="132" y="135"/>
                      <a:pt x="132" y="135"/>
                    </a:cubicBezTo>
                    <a:cubicBezTo>
                      <a:pt x="132" y="135"/>
                      <a:pt x="132" y="135"/>
                      <a:pt x="132" y="135"/>
                    </a:cubicBezTo>
                    <a:cubicBezTo>
                      <a:pt x="132" y="135"/>
                      <a:pt x="132" y="135"/>
                      <a:pt x="132" y="135"/>
                    </a:cubicBezTo>
                    <a:cubicBezTo>
                      <a:pt x="132" y="135"/>
                      <a:pt x="132" y="135"/>
                      <a:pt x="132" y="135"/>
                    </a:cubicBezTo>
                    <a:cubicBezTo>
                      <a:pt x="133" y="135"/>
                      <a:pt x="133" y="135"/>
                      <a:pt x="134" y="134"/>
                    </a:cubicBezTo>
                    <a:cubicBezTo>
                      <a:pt x="135" y="134"/>
                      <a:pt x="136" y="134"/>
                      <a:pt x="137" y="134"/>
                    </a:cubicBezTo>
                    <a:cubicBezTo>
                      <a:pt x="137" y="134"/>
                      <a:pt x="137" y="133"/>
                      <a:pt x="136" y="133"/>
                    </a:cubicBezTo>
                    <a:cubicBezTo>
                      <a:pt x="137" y="133"/>
                      <a:pt x="137" y="134"/>
                      <a:pt x="138" y="133"/>
                    </a:cubicBezTo>
                    <a:cubicBezTo>
                      <a:pt x="137" y="133"/>
                      <a:pt x="137" y="133"/>
                      <a:pt x="137" y="133"/>
                    </a:cubicBezTo>
                    <a:cubicBezTo>
                      <a:pt x="137" y="133"/>
                      <a:pt x="138" y="133"/>
                      <a:pt x="138" y="133"/>
                    </a:cubicBezTo>
                    <a:cubicBezTo>
                      <a:pt x="138" y="133"/>
                      <a:pt x="138" y="133"/>
                      <a:pt x="138" y="133"/>
                    </a:cubicBezTo>
                    <a:cubicBezTo>
                      <a:pt x="138" y="133"/>
                      <a:pt x="138" y="133"/>
                      <a:pt x="138" y="133"/>
                    </a:cubicBezTo>
                    <a:cubicBezTo>
                      <a:pt x="138" y="133"/>
                      <a:pt x="139" y="133"/>
                      <a:pt x="139" y="134"/>
                    </a:cubicBezTo>
                    <a:cubicBezTo>
                      <a:pt x="139" y="133"/>
                      <a:pt x="139" y="133"/>
                      <a:pt x="139" y="132"/>
                    </a:cubicBezTo>
                    <a:cubicBezTo>
                      <a:pt x="139" y="133"/>
                      <a:pt x="139" y="133"/>
                      <a:pt x="139" y="133"/>
                    </a:cubicBezTo>
                    <a:cubicBezTo>
                      <a:pt x="139" y="133"/>
                      <a:pt x="139" y="133"/>
                      <a:pt x="139" y="133"/>
                    </a:cubicBezTo>
                    <a:cubicBezTo>
                      <a:pt x="139" y="133"/>
                      <a:pt x="140" y="132"/>
                      <a:pt x="141" y="133"/>
                    </a:cubicBezTo>
                    <a:cubicBezTo>
                      <a:pt x="141" y="133"/>
                      <a:pt x="141" y="133"/>
                      <a:pt x="141" y="133"/>
                    </a:cubicBezTo>
                    <a:cubicBezTo>
                      <a:pt x="141" y="133"/>
                      <a:pt x="141" y="132"/>
                      <a:pt x="141" y="132"/>
                    </a:cubicBezTo>
                    <a:cubicBezTo>
                      <a:pt x="141" y="132"/>
                      <a:pt x="141" y="132"/>
                      <a:pt x="142" y="132"/>
                    </a:cubicBezTo>
                    <a:cubicBezTo>
                      <a:pt x="142" y="132"/>
                      <a:pt x="142" y="132"/>
                      <a:pt x="142" y="132"/>
                    </a:cubicBezTo>
                    <a:cubicBezTo>
                      <a:pt x="142" y="132"/>
                      <a:pt x="142" y="132"/>
                      <a:pt x="142" y="132"/>
                    </a:cubicBezTo>
                    <a:cubicBezTo>
                      <a:pt x="142" y="131"/>
                      <a:pt x="142" y="131"/>
                      <a:pt x="142" y="131"/>
                    </a:cubicBezTo>
                    <a:cubicBezTo>
                      <a:pt x="142" y="131"/>
                      <a:pt x="142" y="131"/>
                      <a:pt x="142" y="130"/>
                    </a:cubicBezTo>
                    <a:cubicBezTo>
                      <a:pt x="142" y="131"/>
                      <a:pt x="142" y="131"/>
                      <a:pt x="143" y="132"/>
                    </a:cubicBezTo>
                    <a:cubicBezTo>
                      <a:pt x="143" y="132"/>
                      <a:pt x="143" y="132"/>
                      <a:pt x="143" y="132"/>
                    </a:cubicBezTo>
                    <a:cubicBezTo>
                      <a:pt x="143" y="132"/>
                      <a:pt x="143" y="132"/>
                      <a:pt x="143" y="132"/>
                    </a:cubicBezTo>
                    <a:cubicBezTo>
                      <a:pt x="143" y="132"/>
                      <a:pt x="143" y="132"/>
                      <a:pt x="143" y="132"/>
                    </a:cubicBezTo>
                    <a:cubicBezTo>
                      <a:pt x="143" y="131"/>
                      <a:pt x="143" y="131"/>
                      <a:pt x="143" y="131"/>
                    </a:cubicBezTo>
                    <a:cubicBezTo>
                      <a:pt x="143" y="131"/>
                      <a:pt x="143" y="131"/>
                      <a:pt x="143" y="131"/>
                    </a:cubicBezTo>
                    <a:cubicBezTo>
                      <a:pt x="143" y="131"/>
                      <a:pt x="143" y="131"/>
                      <a:pt x="143" y="131"/>
                    </a:cubicBezTo>
                    <a:cubicBezTo>
                      <a:pt x="143" y="130"/>
                      <a:pt x="142" y="130"/>
                      <a:pt x="142" y="129"/>
                    </a:cubicBezTo>
                    <a:cubicBezTo>
                      <a:pt x="143" y="129"/>
                      <a:pt x="143" y="129"/>
                      <a:pt x="143" y="128"/>
                    </a:cubicBezTo>
                    <a:cubicBezTo>
                      <a:pt x="143" y="128"/>
                      <a:pt x="144" y="128"/>
                      <a:pt x="144" y="128"/>
                    </a:cubicBezTo>
                    <a:cubicBezTo>
                      <a:pt x="144" y="128"/>
                      <a:pt x="143" y="128"/>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3" y="129"/>
                      <a:pt x="143" y="129"/>
                      <a:pt x="143" y="129"/>
                    </a:cubicBezTo>
                    <a:cubicBezTo>
                      <a:pt x="144" y="130"/>
                      <a:pt x="144" y="129"/>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4" y="130"/>
                      <a:pt x="144" y="130"/>
                      <a:pt x="144"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5" y="130"/>
                      <a:pt x="145" y="130"/>
                      <a:pt x="145" y="130"/>
                    </a:cubicBezTo>
                    <a:cubicBezTo>
                      <a:pt x="146" y="130"/>
                      <a:pt x="146" y="130"/>
                      <a:pt x="146" y="130"/>
                    </a:cubicBezTo>
                    <a:cubicBezTo>
                      <a:pt x="146" y="130"/>
                      <a:pt x="146" y="130"/>
                      <a:pt x="146" y="130"/>
                    </a:cubicBezTo>
                    <a:cubicBezTo>
                      <a:pt x="146" y="130"/>
                      <a:pt x="146" y="130"/>
                      <a:pt x="146" y="130"/>
                    </a:cubicBezTo>
                    <a:cubicBezTo>
                      <a:pt x="146" y="130"/>
                      <a:pt x="146" y="130"/>
                      <a:pt x="146" y="130"/>
                    </a:cubicBezTo>
                    <a:cubicBezTo>
                      <a:pt x="146" y="130"/>
                      <a:pt x="146" y="131"/>
                      <a:pt x="146" y="131"/>
                    </a:cubicBezTo>
                    <a:cubicBezTo>
                      <a:pt x="147" y="131"/>
                      <a:pt x="147" y="131"/>
                      <a:pt x="147" y="130"/>
                    </a:cubicBezTo>
                    <a:cubicBezTo>
                      <a:pt x="147" y="130"/>
                      <a:pt x="147" y="130"/>
                      <a:pt x="147" y="130"/>
                    </a:cubicBezTo>
                    <a:cubicBezTo>
                      <a:pt x="147" y="130"/>
                      <a:pt x="148" y="129"/>
                      <a:pt x="148" y="130"/>
                    </a:cubicBezTo>
                    <a:cubicBezTo>
                      <a:pt x="148" y="130"/>
                      <a:pt x="147" y="130"/>
                      <a:pt x="147" y="130"/>
                    </a:cubicBezTo>
                    <a:cubicBezTo>
                      <a:pt x="147" y="130"/>
                      <a:pt x="148" y="130"/>
                      <a:pt x="148" y="130"/>
                    </a:cubicBezTo>
                    <a:cubicBezTo>
                      <a:pt x="148" y="130"/>
                      <a:pt x="148" y="130"/>
                      <a:pt x="148" y="130"/>
                    </a:cubicBezTo>
                    <a:cubicBezTo>
                      <a:pt x="148" y="130"/>
                      <a:pt x="148" y="130"/>
                      <a:pt x="149" y="130"/>
                    </a:cubicBezTo>
                    <a:cubicBezTo>
                      <a:pt x="149" y="129"/>
                      <a:pt x="149" y="129"/>
                      <a:pt x="149" y="129"/>
                    </a:cubicBezTo>
                    <a:cubicBezTo>
                      <a:pt x="149" y="129"/>
                      <a:pt x="149" y="129"/>
                      <a:pt x="149" y="129"/>
                    </a:cubicBezTo>
                    <a:cubicBezTo>
                      <a:pt x="150" y="129"/>
                      <a:pt x="150" y="130"/>
                      <a:pt x="150" y="130"/>
                    </a:cubicBezTo>
                    <a:cubicBezTo>
                      <a:pt x="150" y="130"/>
                      <a:pt x="150" y="130"/>
                      <a:pt x="150" y="130"/>
                    </a:cubicBezTo>
                    <a:cubicBezTo>
                      <a:pt x="150" y="130"/>
                      <a:pt x="150" y="129"/>
                      <a:pt x="150" y="129"/>
                    </a:cubicBezTo>
                    <a:cubicBezTo>
                      <a:pt x="150" y="129"/>
                      <a:pt x="150" y="129"/>
                      <a:pt x="150" y="129"/>
                    </a:cubicBezTo>
                    <a:cubicBezTo>
                      <a:pt x="150" y="129"/>
                      <a:pt x="151" y="129"/>
                      <a:pt x="151" y="129"/>
                    </a:cubicBezTo>
                    <a:cubicBezTo>
                      <a:pt x="150" y="129"/>
                      <a:pt x="151" y="129"/>
                      <a:pt x="151" y="130"/>
                    </a:cubicBezTo>
                    <a:cubicBezTo>
                      <a:pt x="151" y="130"/>
                      <a:pt x="151" y="129"/>
                      <a:pt x="151" y="129"/>
                    </a:cubicBezTo>
                    <a:cubicBezTo>
                      <a:pt x="152" y="129"/>
                      <a:pt x="152" y="129"/>
                      <a:pt x="152" y="129"/>
                    </a:cubicBezTo>
                    <a:cubicBezTo>
                      <a:pt x="152" y="129"/>
                      <a:pt x="152" y="129"/>
                      <a:pt x="152" y="129"/>
                    </a:cubicBezTo>
                    <a:cubicBezTo>
                      <a:pt x="153" y="129"/>
                      <a:pt x="154" y="129"/>
                      <a:pt x="154" y="129"/>
                    </a:cubicBezTo>
                    <a:cubicBezTo>
                      <a:pt x="154" y="128"/>
                      <a:pt x="154" y="128"/>
                      <a:pt x="154" y="128"/>
                    </a:cubicBezTo>
                    <a:cubicBezTo>
                      <a:pt x="154" y="128"/>
                      <a:pt x="154" y="128"/>
                      <a:pt x="155" y="128"/>
                    </a:cubicBezTo>
                    <a:cubicBezTo>
                      <a:pt x="154" y="127"/>
                      <a:pt x="154" y="128"/>
                      <a:pt x="154" y="127"/>
                    </a:cubicBezTo>
                    <a:cubicBezTo>
                      <a:pt x="154" y="127"/>
                      <a:pt x="154" y="127"/>
                      <a:pt x="154" y="127"/>
                    </a:cubicBezTo>
                    <a:cubicBezTo>
                      <a:pt x="155" y="127"/>
                      <a:pt x="155" y="126"/>
                      <a:pt x="155" y="126"/>
                    </a:cubicBezTo>
                    <a:cubicBezTo>
                      <a:pt x="155" y="126"/>
                      <a:pt x="155" y="126"/>
                      <a:pt x="155" y="126"/>
                    </a:cubicBezTo>
                    <a:cubicBezTo>
                      <a:pt x="155" y="126"/>
                      <a:pt x="156" y="126"/>
                      <a:pt x="156" y="127"/>
                    </a:cubicBezTo>
                    <a:cubicBezTo>
                      <a:pt x="156" y="126"/>
                      <a:pt x="158" y="126"/>
                      <a:pt x="157" y="125"/>
                    </a:cubicBezTo>
                    <a:cubicBezTo>
                      <a:pt x="157" y="125"/>
                      <a:pt x="158" y="125"/>
                      <a:pt x="157" y="126"/>
                    </a:cubicBezTo>
                    <a:cubicBezTo>
                      <a:pt x="158" y="125"/>
                      <a:pt x="159" y="125"/>
                      <a:pt x="159" y="124"/>
                    </a:cubicBezTo>
                    <a:cubicBezTo>
                      <a:pt x="159" y="124"/>
                      <a:pt x="159" y="123"/>
                      <a:pt x="159" y="124"/>
                    </a:cubicBezTo>
                    <a:cubicBezTo>
                      <a:pt x="159" y="123"/>
                      <a:pt x="159" y="123"/>
                      <a:pt x="159" y="123"/>
                    </a:cubicBezTo>
                    <a:cubicBezTo>
                      <a:pt x="159" y="123"/>
                      <a:pt x="159" y="123"/>
                      <a:pt x="158" y="123"/>
                    </a:cubicBezTo>
                    <a:cubicBezTo>
                      <a:pt x="158" y="123"/>
                      <a:pt x="159" y="123"/>
                      <a:pt x="159" y="123"/>
                    </a:cubicBezTo>
                    <a:cubicBezTo>
                      <a:pt x="159" y="123"/>
                      <a:pt x="159" y="122"/>
                      <a:pt x="160" y="122"/>
                    </a:cubicBezTo>
                    <a:cubicBezTo>
                      <a:pt x="160" y="122"/>
                      <a:pt x="160" y="123"/>
                      <a:pt x="160" y="123"/>
                    </a:cubicBezTo>
                    <a:cubicBezTo>
                      <a:pt x="160" y="123"/>
                      <a:pt x="161" y="122"/>
                      <a:pt x="161" y="122"/>
                    </a:cubicBezTo>
                    <a:cubicBezTo>
                      <a:pt x="161" y="122"/>
                      <a:pt x="161" y="123"/>
                      <a:pt x="161" y="123"/>
                    </a:cubicBezTo>
                    <a:cubicBezTo>
                      <a:pt x="161" y="123"/>
                      <a:pt x="161" y="123"/>
                      <a:pt x="161" y="123"/>
                    </a:cubicBezTo>
                    <a:cubicBezTo>
                      <a:pt x="162" y="122"/>
                      <a:pt x="162" y="122"/>
                      <a:pt x="162" y="122"/>
                    </a:cubicBezTo>
                    <a:cubicBezTo>
                      <a:pt x="162" y="122"/>
                      <a:pt x="161" y="122"/>
                      <a:pt x="161" y="122"/>
                    </a:cubicBezTo>
                    <a:cubicBezTo>
                      <a:pt x="162" y="122"/>
                      <a:pt x="162" y="122"/>
                      <a:pt x="162" y="122"/>
                    </a:cubicBezTo>
                    <a:cubicBezTo>
                      <a:pt x="162" y="122"/>
                      <a:pt x="162" y="122"/>
                      <a:pt x="163" y="122"/>
                    </a:cubicBezTo>
                    <a:cubicBezTo>
                      <a:pt x="163" y="121"/>
                      <a:pt x="162" y="120"/>
                      <a:pt x="162" y="120"/>
                    </a:cubicBezTo>
                    <a:cubicBezTo>
                      <a:pt x="162" y="120"/>
                      <a:pt x="164" y="121"/>
                      <a:pt x="164" y="120"/>
                    </a:cubicBezTo>
                    <a:cubicBezTo>
                      <a:pt x="164" y="120"/>
                      <a:pt x="163" y="120"/>
                      <a:pt x="163" y="120"/>
                    </a:cubicBezTo>
                    <a:cubicBezTo>
                      <a:pt x="163" y="120"/>
                      <a:pt x="164" y="119"/>
                      <a:pt x="164" y="119"/>
                    </a:cubicBezTo>
                    <a:cubicBezTo>
                      <a:pt x="164" y="119"/>
                      <a:pt x="165" y="120"/>
                      <a:pt x="165" y="120"/>
                    </a:cubicBezTo>
                    <a:cubicBezTo>
                      <a:pt x="165" y="119"/>
                      <a:pt x="165" y="119"/>
                      <a:pt x="165" y="119"/>
                    </a:cubicBezTo>
                    <a:cubicBezTo>
                      <a:pt x="164" y="119"/>
                      <a:pt x="165" y="117"/>
                      <a:pt x="165" y="117"/>
                    </a:cubicBezTo>
                    <a:cubicBezTo>
                      <a:pt x="165" y="117"/>
                      <a:pt x="164" y="117"/>
                      <a:pt x="163" y="117"/>
                    </a:cubicBezTo>
                    <a:cubicBezTo>
                      <a:pt x="163" y="117"/>
                      <a:pt x="163" y="117"/>
                      <a:pt x="163" y="117"/>
                    </a:cubicBezTo>
                    <a:cubicBezTo>
                      <a:pt x="163" y="117"/>
                      <a:pt x="164" y="117"/>
                      <a:pt x="164" y="117"/>
                    </a:cubicBezTo>
                    <a:cubicBezTo>
                      <a:pt x="164" y="117"/>
                      <a:pt x="164" y="117"/>
                      <a:pt x="165" y="117"/>
                    </a:cubicBezTo>
                    <a:cubicBezTo>
                      <a:pt x="165" y="116"/>
                      <a:pt x="165" y="116"/>
                      <a:pt x="166" y="116"/>
                    </a:cubicBezTo>
                    <a:cubicBezTo>
                      <a:pt x="166" y="116"/>
                      <a:pt x="166" y="116"/>
                      <a:pt x="165" y="116"/>
                    </a:cubicBezTo>
                    <a:cubicBezTo>
                      <a:pt x="165" y="116"/>
                      <a:pt x="165" y="116"/>
                      <a:pt x="165" y="116"/>
                    </a:cubicBezTo>
                    <a:cubicBezTo>
                      <a:pt x="165" y="116"/>
                      <a:pt x="165" y="116"/>
                      <a:pt x="165" y="116"/>
                    </a:cubicBezTo>
                    <a:cubicBezTo>
                      <a:pt x="165" y="116"/>
                      <a:pt x="165" y="116"/>
                      <a:pt x="165" y="116"/>
                    </a:cubicBezTo>
                    <a:cubicBezTo>
                      <a:pt x="165" y="116"/>
                      <a:pt x="165" y="115"/>
                      <a:pt x="165" y="115"/>
                    </a:cubicBezTo>
                    <a:cubicBezTo>
                      <a:pt x="165" y="115"/>
                      <a:pt x="165" y="115"/>
                      <a:pt x="165" y="115"/>
                    </a:cubicBezTo>
                    <a:cubicBezTo>
                      <a:pt x="164" y="114"/>
                      <a:pt x="165" y="114"/>
                      <a:pt x="165" y="114"/>
                    </a:cubicBezTo>
                    <a:cubicBezTo>
                      <a:pt x="165" y="114"/>
                      <a:pt x="165" y="114"/>
                      <a:pt x="165" y="114"/>
                    </a:cubicBezTo>
                    <a:cubicBezTo>
                      <a:pt x="165" y="114"/>
                      <a:pt x="165" y="114"/>
                      <a:pt x="165" y="114"/>
                    </a:cubicBezTo>
                    <a:cubicBezTo>
                      <a:pt x="165" y="114"/>
                      <a:pt x="166" y="114"/>
                      <a:pt x="165" y="114"/>
                    </a:cubicBezTo>
                    <a:cubicBezTo>
                      <a:pt x="166" y="114"/>
                      <a:pt x="167" y="114"/>
                      <a:pt x="166" y="114"/>
                    </a:cubicBezTo>
                    <a:cubicBezTo>
                      <a:pt x="166" y="115"/>
                      <a:pt x="166" y="115"/>
                      <a:pt x="167" y="115"/>
                    </a:cubicBezTo>
                    <a:cubicBezTo>
                      <a:pt x="167" y="114"/>
                      <a:pt x="166" y="114"/>
                      <a:pt x="166" y="114"/>
                    </a:cubicBezTo>
                    <a:cubicBezTo>
                      <a:pt x="167" y="114"/>
                      <a:pt x="167" y="114"/>
                      <a:pt x="167" y="114"/>
                    </a:cubicBezTo>
                    <a:cubicBezTo>
                      <a:pt x="167" y="113"/>
                      <a:pt x="167" y="113"/>
                      <a:pt x="168" y="113"/>
                    </a:cubicBezTo>
                    <a:cubicBezTo>
                      <a:pt x="167" y="113"/>
                      <a:pt x="168" y="113"/>
                      <a:pt x="167" y="113"/>
                    </a:cubicBezTo>
                    <a:cubicBezTo>
                      <a:pt x="168" y="113"/>
                      <a:pt x="168" y="112"/>
                      <a:pt x="168" y="112"/>
                    </a:cubicBezTo>
                    <a:cubicBezTo>
                      <a:pt x="169" y="112"/>
                      <a:pt x="168" y="111"/>
                      <a:pt x="169" y="111"/>
                    </a:cubicBezTo>
                    <a:cubicBezTo>
                      <a:pt x="169" y="111"/>
                      <a:pt x="169" y="110"/>
                      <a:pt x="169" y="110"/>
                    </a:cubicBezTo>
                    <a:cubicBezTo>
                      <a:pt x="169" y="110"/>
                      <a:pt x="169" y="110"/>
                      <a:pt x="169" y="109"/>
                    </a:cubicBezTo>
                    <a:cubicBezTo>
                      <a:pt x="168" y="110"/>
                      <a:pt x="168" y="109"/>
                      <a:pt x="168" y="109"/>
                    </a:cubicBezTo>
                    <a:cubicBezTo>
                      <a:pt x="168" y="109"/>
                      <a:pt x="168" y="109"/>
                      <a:pt x="169" y="109"/>
                    </a:cubicBezTo>
                    <a:cubicBezTo>
                      <a:pt x="169" y="110"/>
                      <a:pt x="169" y="109"/>
                      <a:pt x="170" y="109"/>
                    </a:cubicBezTo>
                    <a:cubicBezTo>
                      <a:pt x="170" y="109"/>
                      <a:pt x="170" y="109"/>
                      <a:pt x="170" y="109"/>
                    </a:cubicBezTo>
                    <a:cubicBezTo>
                      <a:pt x="170" y="108"/>
                      <a:pt x="170" y="108"/>
                      <a:pt x="170" y="108"/>
                    </a:cubicBezTo>
                    <a:cubicBezTo>
                      <a:pt x="171" y="108"/>
                      <a:pt x="171" y="109"/>
                      <a:pt x="171" y="109"/>
                    </a:cubicBezTo>
                    <a:cubicBezTo>
                      <a:pt x="171" y="109"/>
                      <a:pt x="172" y="109"/>
                      <a:pt x="172" y="108"/>
                    </a:cubicBezTo>
                    <a:cubicBezTo>
                      <a:pt x="172" y="108"/>
                      <a:pt x="172" y="107"/>
                      <a:pt x="171" y="107"/>
                    </a:cubicBezTo>
                    <a:cubicBezTo>
                      <a:pt x="171" y="107"/>
                      <a:pt x="171" y="107"/>
                      <a:pt x="171" y="107"/>
                    </a:cubicBezTo>
                    <a:cubicBezTo>
                      <a:pt x="171" y="107"/>
                      <a:pt x="171" y="107"/>
                      <a:pt x="171" y="107"/>
                    </a:cubicBezTo>
                    <a:cubicBezTo>
                      <a:pt x="171" y="107"/>
                      <a:pt x="171" y="107"/>
                      <a:pt x="172" y="107"/>
                    </a:cubicBezTo>
                    <a:cubicBezTo>
                      <a:pt x="172" y="106"/>
                      <a:pt x="172" y="106"/>
                      <a:pt x="171" y="106"/>
                    </a:cubicBezTo>
                    <a:cubicBezTo>
                      <a:pt x="172" y="106"/>
                      <a:pt x="172" y="106"/>
                      <a:pt x="172" y="106"/>
                    </a:cubicBezTo>
                    <a:cubicBezTo>
                      <a:pt x="172" y="106"/>
                      <a:pt x="172" y="106"/>
                      <a:pt x="172" y="105"/>
                    </a:cubicBezTo>
                    <a:cubicBezTo>
                      <a:pt x="172" y="105"/>
                      <a:pt x="171" y="105"/>
                      <a:pt x="171" y="105"/>
                    </a:cubicBezTo>
                    <a:cubicBezTo>
                      <a:pt x="171" y="105"/>
                      <a:pt x="172" y="104"/>
                      <a:pt x="172" y="105"/>
                    </a:cubicBezTo>
                    <a:cubicBezTo>
                      <a:pt x="172" y="105"/>
                      <a:pt x="172" y="105"/>
                      <a:pt x="172" y="105"/>
                    </a:cubicBezTo>
                    <a:cubicBezTo>
                      <a:pt x="172" y="105"/>
                      <a:pt x="172" y="104"/>
                      <a:pt x="173" y="104"/>
                    </a:cubicBezTo>
                    <a:cubicBezTo>
                      <a:pt x="173" y="105"/>
                      <a:pt x="173" y="104"/>
                      <a:pt x="173" y="105"/>
                    </a:cubicBezTo>
                    <a:cubicBezTo>
                      <a:pt x="173" y="104"/>
                      <a:pt x="173" y="103"/>
                      <a:pt x="173" y="103"/>
                    </a:cubicBezTo>
                    <a:cubicBezTo>
                      <a:pt x="173" y="103"/>
                      <a:pt x="172" y="103"/>
                      <a:pt x="173" y="104"/>
                    </a:cubicBezTo>
                    <a:cubicBezTo>
                      <a:pt x="173" y="104"/>
                      <a:pt x="172" y="104"/>
                      <a:pt x="172" y="104"/>
                    </a:cubicBezTo>
                    <a:cubicBezTo>
                      <a:pt x="172" y="104"/>
                      <a:pt x="172" y="104"/>
                      <a:pt x="171" y="104"/>
                    </a:cubicBezTo>
                    <a:cubicBezTo>
                      <a:pt x="172" y="103"/>
                      <a:pt x="173" y="103"/>
                      <a:pt x="174" y="102"/>
                    </a:cubicBezTo>
                    <a:cubicBezTo>
                      <a:pt x="173" y="102"/>
                      <a:pt x="173" y="102"/>
                      <a:pt x="172" y="102"/>
                    </a:cubicBezTo>
                    <a:cubicBezTo>
                      <a:pt x="172" y="102"/>
                      <a:pt x="171" y="100"/>
                      <a:pt x="170" y="101"/>
                    </a:cubicBezTo>
                    <a:cubicBezTo>
                      <a:pt x="170" y="101"/>
                      <a:pt x="170" y="101"/>
                      <a:pt x="169" y="101"/>
                    </a:cubicBezTo>
                    <a:cubicBezTo>
                      <a:pt x="169" y="101"/>
                      <a:pt x="168" y="101"/>
                      <a:pt x="168" y="101"/>
                    </a:cubicBezTo>
                    <a:cubicBezTo>
                      <a:pt x="168" y="101"/>
                      <a:pt x="168" y="101"/>
                      <a:pt x="168" y="100"/>
                    </a:cubicBezTo>
                    <a:cubicBezTo>
                      <a:pt x="168" y="100"/>
                      <a:pt x="168" y="100"/>
                      <a:pt x="168" y="100"/>
                    </a:cubicBezTo>
                    <a:cubicBezTo>
                      <a:pt x="168" y="101"/>
                      <a:pt x="167" y="101"/>
                      <a:pt x="167" y="101"/>
                    </a:cubicBezTo>
                    <a:cubicBezTo>
                      <a:pt x="167" y="101"/>
                      <a:pt x="167" y="100"/>
                      <a:pt x="168" y="100"/>
                    </a:cubicBezTo>
                    <a:cubicBezTo>
                      <a:pt x="168" y="100"/>
                      <a:pt x="168" y="100"/>
                      <a:pt x="168" y="100"/>
                    </a:cubicBezTo>
                    <a:cubicBezTo>
                      <a:pt x="168" y="100"/>
                      <a:pt x="169" y="101"/>
                      <a:pt x="169" y="100"/>
                    </a:cubicBezTo>
                    <a:cubicBezTo>
                      <a:pt x="171" y="99"/>
                      <a:pt x="171" y="99"/>
                      <a:pt x="171" y="99"/>
                    </a:cubicBezTo>
                    <a:cubicBezTo>
                      <a:pt x="171" y="99"/>
                      <a:pt x="171" y="99"/>
                      <a:pt x="172" y="99"/>
                    </a:cubicBezTo>
                    <a:cubicBezTo>
                      <a:pt x="172" y="99"/>
                      <a:pt x="173" y="98"/>
                      <a:pt x="173" y="98"/>
                    </a:cubicBezTo>
                    <a:cubicBezTo>
                      <a:pt x="173" y="98"/>
                      <a:pt x="172" y="97"/>
                      <a:pt x="172" y="96"/>
                    </a:cubicBezTo>
                    <a:cubicBezTo>
                      <a:pt x="172" y="96"/>
                      <a:pt x="172" y="96"/>
                      <a:pt x="171" y="96"/>
                    </a:cubicBezTo>
                    <a:cubicBezTo>
                      <a:pt x="171" y="96"/>
                      <a:pt x="170" y="95"/>
                      <a:pt x="170" y="95"/>
                    </a:cubicBezTo>
                    <a:cubicBezTo>
                      <a:pt x="169" y="95"/>
                      <a:pt x="169" y="95"/>
                      <a:pt x="169" y="95"/>
                    </a:cubicBezTo>
                    <a:cubicBezTo>
                      <a:pt x="169" y="95"/>
                      <a:pt x="169" y="94"/>
                      <a:pt x="169" y="94"/>
                    </a:cubicBezTo>
                    <a:cubicBezTo>
                      <a:pt x="169" y="94"/>
                      <a:pt x="169" y="94"/>
                      <a:pt x="168" y="94"/>
                    </a:cubicBezTo>
                    <a:cubicBezTo>
                      <a:pt x="168" y="94"/>
                      <a:pt x="168" y="94"/>
                      <a:pt x="167" y="94"/>
                    </a:cubicBezTo>
                    <a:cubicBezTo>
                      <a:pt x="167" y="94"/>
                      <a:pt x="167" y="94"/>
                      <a:pt x="167" y="94"/>
                    </a:cubicBezTo>
                    <a:cubicBezTo>
                      <a:pt x="167" y="94"/>
                      <a:pt x="167" y="94"/>
                      <a:pt x="167" y="94"/>
                    </a:cubicBezTo>
                    <a:cubicBezTo>
                      <a:pt x="167" y="94"/>
                      <a:pt x="167" y="94"/>
                      <a:pt x="167" y="94"/>
                    </a:cubicBezTo>
                    <a:cubicBezTo>
                      <a:pt x="168" y="93"/>
                      <a:pt x="169" y="94"/>
                      <a:pt x="169" y="94"/>
                    </a:cubicBezTo>
                    <a:cubicBezTo>
                      <a:pt x="169" y="94"/>
                      <a:pt x="169" y="95"/>
                      <a:pt x="170" y="95"/>
                    </a:cubicBezTo>
                    <a:cubicBezTo>
                      <a:pt x="170" y="95"/>
                      <a:pt x="170" y="95"/>
                      <a:pt x="171" y="95"/>
                    </a:cubicBezTo>
                    <a:cubicBezTo>
                      <a:pt x="172" y="95"/>
                      <a:pt x="172" y="95"/>
                      <a:pt x="173" y="95"/>
                    </a:cubicBezTo>
                    <a:cubicBezTo>
                      <a:pt x="173" y="95"/>
                      <a:pt x="173" y="94"/>
                      <a:pt x="172" y="94"/>
                    </a:cubicBezTo>
                    <a:cubicBezTo>
                      <a:pt x="172" y="94"/>
                      <a:pt x="171" y="94"/>
                      <a:pt x="171" y="93"/>
                    </a:cubicBezTo>
                    <a:cubicBezTo>
                      <a:pt x="171" y="93"/>
                      <a:pt x="171" y="92"/>
                      <a:pt x="171" y="92"/>
                    </a:cubicBezTo>
                    <a:cubicBezTo>
                      <a:pt x="171" y="92"/>
                      <a:pt x="170" y="92"/>
                      <a:pt x="170" y="92"/>
                    </a:cubicBezTo>
                    <a:cubicBezTo>
                      <a:pt x="169" y="92"/>
                      <a:pt x="169" y="92"/>
                      <a:pt x="169" y="91"/>
                    </a:cubicBezTo>
                    <a:cubicBezTo>
                      <a:pt x="169" y="90"/>
                      <a:pt x="169" y="90"/>
                      <a:pt x="169" y="89"/>
                    </a:cubicBezTo>
                    <a:cubicBezTo>
                      <a:pt x="169" y="88"/>
                      <a:pt x="168" y="87"/>
                      <a:pt x="168" y="86"/>
                    </a:cubicBezTo>
                    <a:cubicBezTo>
                      <a:pt x="167" y="86"/>
                      <a:pt x="167" y="85"/>
                      <a:pt x="167" y="85"/>
                    </a:cubicBezTo>
                    <a:cubicBezTo>
                      <a:pt x="167" y="85"/>
                      <a:pt x="166" y="84"/>
                      <a:pt x="166" y="84"/>
                    </a:cubicBezTo>
                    <a:cubicBezTo>
                      <a:pt x="166" y="84"/>
                      <a:pt x="166" y="84"/>
                      <a:pt x="165" y="84"/>
                    </a:cubicBezTo>
                    <a:cubicBezTo>
                      <a:pt x="165" y="84"/>
                      <a:pt x="164" y="83"/>
                      <a:pt x="164" y="83"/>
                    </a:cubicBezTo>
                    <a:cubicBezTo>
                      <a:pt x="163" y="83"/>
                      <a:pt x="163" y="83"/>
                      <a:pt x="163" y="83"/>
                    </a:cubicBezTo>
                    <a:cubicBezTo>
                      <a:pt x="163" y="82"/>
                      <a:pt x="163" y="82"/>
                      <a:pt x="163" y="82"/>
                    </a:cubicBezTo>
                    <a:cubicBezTo>
                      <a:pt x="163" y="82"/>
                      <a:pt x="163" y="82"/>
                      <a:pt x="163" y="82"/>
                    </a:cubicBezTo>
                    <a:cubicBezTo>
                      <a:pt x="163" y="82"/>
                      <a:pt x="163" y="82"/>
                      <a:pt x="163" y="82"/>
                    </a:cubicBezTo>
                    <a:cubicBezTo>
                      <a:pt x="164" y="81"/>
                      <a:pt x="164" y="80"/>
                      <a:pt x="165" y="80"/>
                    </a:cubicBezTo>
                    <a:cubicBezTo>
                      <a:pt x="166" y="79"/>
                      <a:pt x="166" y="79"/>
                      <a:pt x="166" y="79"/>
                    </a:cubicBezTo>
                    <a:cubicBezTo>
                      <a:pt x="167" y="78"/>
                      <a:pt x="167" y="78"/>
                      <a:pt x="167" y="78"/>
                    </a:cubicBezTo>
                    <a:cubicBezTo>
                      <a:pt x="167" y="78"/>
                      <a:pt x="167" y="78"/>
                      <a:pt x="166" y="77"/>
                    </a:cubicBezTo>
                    <a:cubicBezTo>
                      <a:pt x="166" y="77"/>
                      <a:pt x="167" y="77"/>
                      <a:pt x="167" y="77"/>
                    </a:cubicBezTo>
                    <a:cubicBezTo>
                      <a:pt x="167" y="77"/>
                      <a:pt x="167" y="77"/>
                      <a:pt x="167" y="77"/>
                    </a:cubicBezTo>
                    <a:cubicBezTo>
                      <a:pt x="167" y="78"/>
                      <a:pt x="168" y="78"/>
                      <a:pt x="168" y="78"/>
                    </a:cubicBezTo>
                    <a:cubicBezTo>
                      <a:pt x="168" y="78"/>
                      <a:pt x="169" y="77"/>
                      <a:pt x="169" y="77"/>
                    </a:cubicBezTo>
                    <a:cubicBezTo>
                      <a:pt x="169" y="77"/>
                      <a:pt x="169" y="77"/>
                      <a:pt x="168" y="77"/>
                    </a:cubicBezTo>
                    <a:cubicBezTo>
                      <a:pt x="168" y="76"/>
                      <a:pt x="169" y="76"/>
                      <a:pt x="169" y="76"/>
                    </a:cubicBezTo>
                    <a:cubicBezTo>
                      <a:pt x="169" y="76"/>
                      <a:pt x="170" y="76"/>
                      <a:pt x="170" y="76"/>
                    </a:cubicBezTo>
                    <a:cubicBezTo>
                      <a:pt x="169" y="76"/>
                      <a:pt x="169" y="75"/>
                      <a:pt x="169" y="75"/>
                    </a:cubicBezTo>
                    <a:cubicBezTo>
                      <a:pt x="169" y="75"/>
                      <a:pt x="170" y="75"/>
                      <a:pt x="170" y="75"/>
                    </a:cubicBezTo>
                    <a:cubicBezTo>
                      <a:pt x="170" y="75"/>
                      <a:pt x="171" y="75"/>
                      <a:pt x="171" y="75"/>
                    </a:cubicBezTo>
                    <a:cubicBezTo>
                      <a:pt x="172" y="74"/>
                      <a:pt x="173" y="74"/>
                      <a:pt x="174" y="74"/>
                    </a:cubicBezTo>
                    <a:cubicBezTo>
                      <a:pt x="174" y="74"/>
                      <a:pt x="174" y="75"/>
                      <a:pt x="175" y="74"/>
                    </a:cubicBezTo>
                    <a:cubicBezTo>
                      <a:pt x="175" y="74"/>
                      <a:pt x="175" y="74"/>
                      <a:pt x="175" y="74"/>
                    </a:cubicBezTo>
                    <a:cubicBezTo>
                      <a:pt x="175" y="74"/>
                      <a:pt x="175" y="74"/>
                      <a:pt x="175" y="74"/>
                    </a:cubicBezTo>
                    <a:cubicBezTo>
                      <a:pt x="175" y="73"/>
                      <a:pt x="176" y="72"/>
                      <a:pt x="176" y="72"/>
                    </a:cubicBezTo>
                    <a:cubicBezTo>
                      <a:pt x="176" y="72"/>
                      <a:pt x="175" y="72"/>
                      <a:pt x="175" y="72"/>
                    </a:cubicBezTo>
                    <a:cubicBezTo>
                      <a:pt x="175" y="72"/>
                      <a:pt x="175" y="72"/>
                      <a:pt x="175" y="72"/>
                    </a:cubicBezTo>
                    <a:cubicBezTo>
                      <a:pt x="174" y="72"/>
                      <a:pt x="174" y="72"/>
                      <a:pt x="174" y="72"/>
                    </a:cubicBezTo>
                    <a:cubicBezTo>
                      <a:pt x="173" y="72"/>
                      <a:pt x="173" y="72"/>
                      <a:pt x="173" y="72"/>
                    </a:cubicBezTo>
                    <a:cubicBezTo>
                      <a:pt x="173" y="72"/>
                      <a:pt x="172" y="72"/>
                      <a:pt x="172" y="72"/>
                    </a:cubicBezTo>
                    <a:cubicBezTo>
                      <a:pt x="171" y="72"/>
                      <a:pt x="171" y="72"/>
                      <a:pt x="170" y="71"/>
                    </a:cubicBezTo>
                    <a:cubicBezTo>
                      <a:pt x="170" y="71"/>
                      <a:pt x="169" y="71"/>
                      <a:pt x="169" y="70"/>
                    </a:cubicBezTo>
                    <a:cubicBezTo>
                      <a:pt x="169" y="70"/>
                      <a:pt x="168" y="71"/>
                      <a:pt x="168" y="71"/>
                    </a:cubicBezTo>
                    <a:cubicBezTo>
                      <a:pt x="167" y="71"/>
                      <a:pt x="167" y="71"/>
                      <a:pt x="167" y="71"/>
                    </a:cubicBezTo>
                    <a:cubicBezTo>
                      <a:pt x="167" y="72"/>
                      <a:pt x="166" y="72"/>
                      <a:pt x="166" y="72"/>
                    </a:cubicBezTo>
                    <a:cubicBezTo>
                      <a:pt x="166" y="72"/>
                      <a:pt x="165" y="73"/>
                      <a:pt x="165" y="73"/>
                    </a:cubicBezTo>
                    <a:cubicBezTo>
                      <a:pt x="164" y="73"/>
                      <a:pt x="163" y="73"/>
                      <a:pt x="163" y="73"/>
                    </a:cubicBezTo>
                    <a:cubicBezTo>
                      <a:pt x="162" y="73"/>
                      <a:pt x="162" y="73"/>
                      <a:pt x="163" y="72"/>
                    </a:cubicBezTo>
                    <a:cubicBezTo>
                      <a:pt x="163" y="71"/>
                      <a:pt x="163" y="71"/>
                      <a:pt x="163" y="70"/>
                    </a:cubicBezTo>
                    <a:cubicBezTo>
                      <a:pt x="163" y="70"/>
                      <a:pt x="163" y="69"/>
                      <a:pt x="162" y="69"/>
                    </a:cubicBezTo>
                    <a:cubicBezTo>
                      <a:pt x="162" y="69"/>
                      <a:pt x="161" y="69"/>
                      <a:pt x="161" y="69"/>
                    </a:cubicBezTo>
                    <a:cubicBezTo>
                      <a:pt x="161" y="69"/>
                      <a:pt x="161" y="69"/>
                      <a:pt x="161" y="69"/>
                    </a:cubicBezTo>
                    <a:cubicBezTo>
                      <a:pt x="161" y="69"/>
                      <a:pt x="161" y="69"/>
                      <a:pt x="161" y="70"/>
                    </a:cubicBezTo>
                    <a:cubicBezTo>
                      <a:pt x="161" y="69"/>
                      <a:pt x="161" y="69"/>
                      <a:pt x="160" y="69"/>
                    </a:cubicBezTo>
                    <a:cubicBezTo>
                      <a:pt x="160" y="69"/>
                      <a:pt x="160" y="69"/>
                      <a:pt x="160" y="69"/>
                    </a:cubicBezTo>
                    <a:cubicBezTo>
                      <a:pt x="159" y="69"/>
                      <a:pt x="159" y="69"/>
                      <a:pt x="159" y="69"/>
                    </a:cubicBezTo>
                    <a:cubicBezTo>
                      <a:pt x="158" y="69"/>
                      <a:pt x="157" y="67"/>
                      <a:pt x="157" y="67"/>
                    </a:cubicBezTo>
                    <a:cubicBezTo>
                      <a:pt x="158" y="66"/>
                      <a:pt x="158" y="66"/>
                      <a:pt x="158" y="65"/>
                    </a:cubicBezTo>
                    <a:cubicBezTo>
                      <a:pt x="158" y="65"/>
                      <a:pt x="158" y="65"/>
                      <a:pt x="158" y="65"/>
                    </a:cubicBezTo>
                    <a:cubicBezTo>
                      <a:pt x="159" y="64"/>
                      <a:pt x="159" y="65"/>
                      <a:pt x="160" y="65"/>
                    </a:cubicBezTo>
                    <a:cubicBezTo>
                      <a:pt x="160" y="65"/>
                      <a:pt x="161" y="65"/>
                      <a:pt x="161" y="65"/>
                    </a:cubicBezTo>
                    <a:cubicBezTo>
                      <a:pt x="162" y="65"/>
                      <a:pt x="162" y="65"/>
                      <a:pt x="162" y="65"/>
                    </a:cubicBezTo>
                    <a:cubicBezTo>
                      <a:pt x="163" y="65"/>
                      <a:pt x="163" y="65"/>
                      <a:pt x="163" y="64"/>
                    </a:cubicBezTo>
                    <a:cubicBezTo>
                      <a:pt x="163" y="64"/>
                      <a:pt x="163" y="64"/>
                      <a:pt x="164" y="63"/>
                    </a:cubicBezTo>
                    <a:cubicBezTo>
                      <a:pt x="164" y="63"/>
                      <a:pt x="164" y="62"/>
                      <a:pt x="165" y="62"/>
                    </a:cubicBezTo>
                    <a:cubicBezTo>
                      <a:pt x="166" y="61"/>
                      <a:pt x="167" y="61"/>
                      <a:pt x="168" y="60"/>
                    </a:cubicBezTo>
                    <a:cubicBezTo>
                      <a:pt x="168" y="60"/>
                      <a:pt x="169" y="59"/>
                      <a:pt x="169" y="58"/>
                    </a:cubicBezTo>
                    <a:cubicBezTo>
                      <a:pt x="170" y="58"/>
                      <a:pt x="170" y="58"/>
                      <a:pt x="171" y="58"/>
                    </a:cubicBezTo>
                    <a:cubicBezTo>
                      <a:pt x="171" y="58"/>
                      <a:pt x="172" y="58"/>
                      <a:pt x="172" y="58"/>
                    </a:cubicBezTo>
                    <a:cubicBezTo>
                      <a:pt x="173" y="58"/>
                      <a:pt x="173" y="57"/>
                      <a:pt x="173" y="57"/>
                    </a:cubicBezTo>
                    <a:cubicBezTo>
                      <a:pt x="173" y="58"/>
                      <a:pt x="173" y="58"/>
                      <a:pt x="173" y="58"/>
                    </a:cubicBezTo>
                    <a:cubicBezTo>
                      <a:pt x="174" y="58"/>
                      <a:pt x="174" y="58"/>
                      <a:pt x="174" y="59"/>
                    </a:cubicBezTo>
                    <a:cubicBezTo>
                      <a:pt x="174" y="59"/>
                      <a:pt x="174" y="59"/>
                      <a:pt x="174" y="59"/>
                    </a:cubicBezTo>
                    <a:cubicBezTo>
                      <a:pt x="174" y="59"/>
                      <a:pt x="174" y="60"/>
                      <a:pt x="174" y="60"/>
                    </a:cubicBezTo>
                    <a:cubicBezTo>
                      <a:pt x="174" y="60"/>
                      <a:pt x="173" y="61"/>
                      <a:pt x="173" y="61"/>
                    </a:cubicBezTo>
                    <a:cubicBezTo>
                      <a:pt x="173" y="61"/>
                      <a:pt x="173" y="62"/>
                      <a:pt x="172" y="62"/>
                    </a:cubicBezTo>
                    <a:cubicBezTo>
                      <a:pt x="172" y="62"/>
                      <a:pt x="172" y="62"/>
                      <a:pt x="171" y="62"/>
                    </a:cubicBezTo>
                    <a:cubicBezTo>
                      <a:pt x="171" y="62"/>
                      <a:pt x="171" y="63"/>
                      <a:pt x="171" y="63"/>
                    </a:cubicBezTo>
                    <a:cubicBezTo>
                      <a:pt x="171" y="63"/>
                      <a:pt x="171" y="63"/>
                      <a:pt x="171" y="63"/>
                    </a:cubicBezTo>
                    <a:cubicBezTo>
                      <a:pt x="171" y="63"/>
                      <a:pt x="171" y="63"/>
                      <a:pt x="171" y="63"/>
                    </a:cubicBezTo>
                    <a:cubicBezTo>
                      <a:pt x="171" y="64"/>
                      <a:pt x="172" y="64"/>
                      <a:pt x="173" y="64"/>
                    </a:cubicBezTo>
                    <a:cubicBezTo>
                      <a:pt x="173" y="64"/>
                      <a:pt x="172" y="64"/>
                      <a:pt x="172" y="64"/>
                    </a:cubicBezTo>
                    <a:cubicBezTo>
                      <a:pt x="172" y="65"/>
                      <a:pt x="172" y="65"/>
                      <a:pt x="172" y="65"/>
                    </a:cubicBezTo>
                    <a:cubicBezTo>
                      <a:pt x="172" y="65"/>
                      <a:pt x="171" y="65"/>
                      <a:pt x="171" y="65"/>
                    </a:cubicBezTo>
                    <a:cubicBezTo>
                      <a:pt x="171" y="65"/>
                      <a:pt x="171" y="66"/>
                      <a:pt x="170" y="66"/>
                    </a:cubicBezTo>
                    <a:cubicBezTo>
                      <a:pt x="170" y="66"/>
                      <a:pt x="170" y="66"/>
                      <a:pt x="170" y="66"/>
                    </a:cubicBezTo>
                    <a:cubicBezTo>
                      <a:pt x="170" y="66"/>
                      <a:pt x="170" y="67"/>
                      <a:pt x="170" y="67"/>
                    </a:cubicBezTo>
                    <a:cubicBezTo>
                      <a:pt x="172" y="66"/>
                      <a:pt x="173" y="65"/>
                      <a:pt x="174" y="64"/>
                    </a:cubicBezTo>
                    <a:cubicBezTo>
                      <a:pt x="175" y="64"/>
                      <a:pt x="175" y="63"/>
                      <a:pt x="176" y="63"/>
                    </a:cubicBezTo>
                    <a:cubicBezTo>
                      <a:pt x="177" y="63"/>
                      <a:pt x="177" y="62"/>
                      <a:pt x="178" y="62"/>
                    </a:cubicBezTo>
                    <a:cubicBezTo>
                      <a:pt x="178" y="62"/>
                      <a:pt x="178" y="62"/>
                      <a:pt x="179" y="62"/>
                    </a:cubicBezTo>
                    <a:cubicBezTo>
                      <a:pt x="179" y="62"/>
                      <a:pt x="180"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2"/>
                      <a:pt x="181" y="62"/>
                      <a:pt x="181" y="62"/>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1" y="61"/>
                      <a:pt x="181" y="61"/>
                      <a:pt x="181" y="61"/>
                    </a:cubicBezTo>
                    <a:cubicBezTo>
                      <a:pt x="182" y="61"/>
                      <a:pt x="182" y="61"/>
                      <a:pt x="182" y="61"/>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60"/>
                      <a:pt x="183" y="60"/>
                      <a:pt x="183" y="60"/>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3" y="59"/>
                    </a:cubicBezTo>
                    <a:cubicBezTo>
                      <a:pt x="183" y="59"/>
                      <a:pt x="183"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4" y="59"/>
                      <a:pt x="184" y="59"/>
                      <a:pt x="184" y="59"/>
                    </a:cubicBezTo>
                    <a:cubicBezTo>
                      <a:pt x="185" y="59"/>
                      <a:pt x="185" y="59"/>
                      <a:pt x="185" y="59"/>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5" y="58"/>
                      <a:pt x="185" y="58"/>
                      <a:pt x="185"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8"/>
                      <a:pt x="186" y="58"/>
                      <a:pt x="186" y="58"/>
                    </a:cubicBezTo>
                    <a:cubicBezTo>
                      <a:pt x="186" y="57"/>
                      <a:pt x="186" y="57"/>
                      <a:pt x="186" y="57"/>
                    </a:cubicBezTo>
                    <a:cubicBezTo>
                      <a:pt x="186" y="57"/>
                      <a:pt x="186" y="57"/>
                      <a:pt x="186"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7" y="57"/>
                      <a:pt x="187" y="57"/>
                    </a:cubicBezTo>
                    <a:cubicBezTo>
                      <a:pt x="187" y="57"/>
                      <a:pt x="188" y="57"/>
                      <a:pt x="188" y="57"/>
                    </a:cubicBezTo>
                    <a:cubicBezTo>
                      <a:pt x="188" y="57"/>
                      <a:pt x="188" y="57"/>
                      <a:pt x="188" y="57"/>
                    </a:cubicBezTo>
                    <a:cubicBezTo>
                      <a:pt x="188" y="57"/>
                      <a:pt x="188" y="57"/>
                      <a:pt x="188" y="57"/>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8" y="56"/>
                      <a:pt x="188" y="56"/>
                      <a:pt x="188" y="56"/>
                    </a:cubicBezTo>
                    <a:cubicBezTo>
                      <a:pt x="189" y="56"/>
                      <a:pt x="189" y="56"/>
                      <a:pt x="189" y="56"/>
                    </a:cubicBezTo>
                    <a:cubicBezTo>
                      <a:pt x="189" y="56"/>
                      <a:pt x="189" y="56"/>
                      <a:pt x="189" y="56"/>
                    </a:cubicBezTo>
                    <a:cubicBezTo>
                      <a:pt x="189" y="56"/>
                      <a:pt x="189" y="56"/>
                      <a:pt x="189" y="56"/>
                    </a:cubicBezTo>
                    <a:cubicBezTo>
                      <a:pt x="189" y="56"/>
                      <a:pt x="189" y="56"/>
                      <a:pt x="189" y="56"/>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5"/>
                      <a:pt x="189" y="55"/>
                    </a:cubicBezTo>
                    <a:cubicBezTo>
                      <a:pt x="189" y="55"/>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4"/>
                      <a:pt x="190" y="54"/>
                      <a:pt x="190" y="54"/>
                    </a:cubicBezTo>
                    <a:cubicBezTo>
                      <a:pt x="190" y="53"/>
                      <a:pt x="190" y="53"/>
                      <a:pt x="190" y="53"/>
                    </a:cubicBezTo>
                    <a:cubicBezTo>
                      <a:pt x="191" y="53"/>
                      <a:pt x="191" y="53"/>
                      <a:pt x="191" y="53"/>
                    </a:cubicBezTo>
                    <a:cubicBezTo>
                      <a:pt x="191" y="53"/>
                      <a:pt x="191" y="53"/>
                      <a:pt x="191" y="53"/>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1" y="54"/>
                      <a:pt x="191" y="54"/>
                      <a:pt x="191" y="54"/>
                    </a:cubicBezTo>
                    <a:cubicBezTo>
                      <a:pt x="192" y="54"/>
                      <a:pt x="192" y="54"/>
                      <a:pt x="192" y="54"/>
                    </a:cubicBezTo>
                    <a:cubicBezTo>
                      <a:pt x="192" y="54"/>
                      <a:pt x="192" y="54"/>
                      <a:pt x="192" y="54"/>
                    </a:cubicBezTo>
                    <a:cubicBezTo>
                      <a:pt x="192" y="54"/>
                      <a:pt x="192" y="54"/>
                      <a:pt x="192" y="54"/>
                    </a:cubicBezTo>
                    <a:cubicBezTo>
                      <a:pt x="192" y="54"/>
                      <a:pt x="192" y="54"/>
                      <a:pt x="192" y="54"/>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2" y="55"/>
                      <a:pt x="192" y="55"/>
                      <a:pt x="192"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3" y="55"/>
                      <a:pt x="193" y="55"/>
                      <a:pt x="193"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5"/>
                      <a:pt x="195" y="55"/>
                      <a:pt x="195" y="55"/>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4"/>
                      <a:pt x="195" y="54"/>
                      <a:pt x="195" y="54"/>
                    </a:cubicBezTo>
                    <a:cubicBezTo>
                      <a:pt x="195" y="53"/>
                      <a:pt x="195" y="53"/>
                      <a:pt x="195" y="53"/>
                    </a:cubicBezTo>
                    <a:cubicBezTo>
                      <a:pt x="195" y="53"/>
                      <a:pt x="195" y="53"/>
                      <a:pt x="195" y="53"/>
                    </a:cubicBezTo>
                    <a:cubicBezTo>
                      <a:pt x="195" y="53"/>
                      <a:pt x="195" y="53"/>
                      <a:pt x="195" y="53"/>
                    </a:cubicBezTo>
                    <a:cubicBezTo>
                      <a:pt x="195" y="53"/>
                      <a:pt x="195" y="53"/>
                      <a:pt x="195" y="53"/>
                    </a:cubicBezTo>
                    <a:cubicBezTo>
                      <a:pt x="194" y="53"/>
                      <a:pt x="194" y="53"/>
                      <a:pt x="194" y="53"/>
                    </a:cubicBezTo>
                    <a:cubicBezTo>
                      <a:pt x="194" y="53"/>
                      <a:pt x="194" y="53"/>
                      <a:pt x="194" y="53"/>
                    </a:cubicBezTo>
                    <a:cubicBezTo>
                      <a:pt x="195" y="53"/>
                      <a:pt x="195" y="53"/>
                      <a:pt x="195" y="53"/>
                    </a:cubicBezTo>
                    <a:cubicBezTo>
                      <a:pt x="195" y="53"/>
                      <a:pt x="195" y="53"/>
                      <a:pt x="195" y="53"/>
                    </a:cubicBezTo>
                    <a:cubicBezTo>
                      <a:pt x="195" y="52"/>
                      <a:pt x="195" y="52"/>
                      <a:pt x="195" y="52"/>
                    </a:cubicBezTo>
                    <a:cubicBezTo>
                      <a:pt x="196" y="52"/>
                      <a:pt x="196" y="52"/>
                      <a:pt x="196" y="52"/>
                    </a:cubicBezTo>
                    <a:cubicBezTo>
                      <a:pt x="196" y="53"/>
                      <a:pt x="196" y="53"/>
                      <a:pt x="196" y="53"/>
                    </a:cubicBezTo>
                    <a:cubicBezTo>
                      <a:pt x="196" y="53"/>
                      <a:pt x="196" y="53"/>
                      <a:pt x="196" y="53"/>
                    </a:cubicBezTo>
                    <a:cubicBezTo>
                      <a:pt x="196" y="53"/>
                      <a:pt x="196" y="53"/>
                      <a:pt x="196" y="53"/>
                    </a:cubicBezTo>
                    <a:cubicBezTo>
                      <a:pt x="196" y="53"/>
                      <a:pt x="196" y="53"/>
                      <a:pt x="196" y="53"/>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7" y="52"/>
                    </a:cubicBezTo>
                    <a:cubicBezTo>
                      <a:pt x="197" y="52"/>
                      <a:pt x="197"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8" y="52"/>
                      <a:pt x="198" y="52"/>
                      <a:pt x="198" y="52"/>
                    </a:cubicBezTo>
                    <a:cubicBezTo>
                      <a:pt x="198" y="52"/>
                      <a:pt x="198" y="52"/>
                      <a:pt x="198" y="52"/>
                    </a:cubicBezTo>
                    <a:cubicBezTo>
                      <a:pt x="199" y="52"/>
                      <a:pt x="199" y="52"/>
                      <a:pt x="199" y="52"/>
                    </a:cubicBezTo>
                    <a:cubicBezTo>
                      <a:pt x="199" y="52"/>
                      <a:pt x="199" y="52"/>
                      <a:pt x="199" y="52"/>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199" y="51"/>
                      <a:pt x="199" y="51"/>
                      <a:pt x="199"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0" y="51"/>
                      <a:pt x="200" y="51"/>
                      <a:pt x="200" y="51"/>
                    </a:cubicBezTo>
                    <a:cubicBezTo>
                      <a:pt x="201" y="50"/>
                      <a:pt x="201" y="50"/>
                      <a:pt x="201" y="50"/>
                    </a:cubicBezTo>
                    <a:cubicBezTo>
                      <a:pt x="200" y="50"/>
                      <a:pt x="200" y="50"/>
                      <a:pt x="200" y="50"/>
                    </a:cubicBezTo>
                    <a:cubicBezTo>
                      <a:pt x="200" y="50"/>
                      <a:pt x="200" y="50"/>
                      <a:pt x="200"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8"/>
                      <a:pt x="201" y="48"/>
                      <a:pt x="201" y="48"/>
                    </a:cubicBezTo>
                    <a:cubicBezTo>
                      <a:pt x="201" y="48"/>
                      <a:pt x="201" y="48"/>
                      <a:pt x="201" y="48"/>
                    </a:cubicBezTo>
                    <a:cubicBezTo>
                      <a:pt x="201" y="48"/>
                      <a:pt x="201" y="48"/>
                      <a:pt x="201" y="48"/>
                    </a:cubicBezTo>
                    <a:cubicBezTo>
                      <a:pt x="201" y="48"/>
                      <a:pt x="201" y="48"/>
                      <a:pt x="201"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8"/>
                      <a:pt x="202" y="48"/>
                      <a:pt x="202" y="48"/>
                    </a:cubicBezTo>
                    <a:cubicBezTo>
                      <a:pt x="202" y="49"/>
                      <a:pt x="202" y="49"/>
                      <a:pt x="202" y="49"/>
                    </a:cubicBezTo>
                    <a:cubicBezTo>
                      <a:pt x="202" y="49"/>
                      <a:pt x="202" y="49"/>
                      <a:pt x="202" y="49"/>
                    </a:cubicBezTo>
                    <a:cubicBezTo>
                      <a:pt x="202" y="49"/>
                      <a:pt x="202" y="49"/>
                      <a:pt x="202"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3" y="49"/>
                      <a:pt x="203" y="49"/>
                      <a:pt x="203"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4" y="49"/>
                      <a:pt x="204" y="49"/>
                      <a:pt x="204"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9"/>
                      <a:pt x="205" y="49"/>
                      <a:pt x="205" y="49"/>
                    </a:cubicBezTo>
                    <a:cubicBezTo>
                      <a:pt x="205" y="48"/>
                      <a:pt x="205" y="48"/>
                      <a:pt x="205" y="48"/>
                    </a:cubicBezTo>
                    <a:cubicBezTo>
                      <a:pt x="205" y="48"/>
                      <a:pt x="205" y="48"/>
                      <a:pt x="205" y="48"/>
                    </a:cubicBezTo>
                    <a:cubicBezTo>
                      <a:pt x="205" y="48"/>
                      <a:pt x="205" y="48"/>
                      <a:pt x="205" y="48"/>
                    </a:cubicBezTo>
                    <a:cubicBezTo>
                      <a:pt x="205"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8"/>
                      <a:pt x="206" y="48"/>
                      <a:pt x="206" y="48"/>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7"/>
                      <a:pt x="206" y="47"/>
                      <a:pt x="206" y="47"/>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6"/>
                      <a:pt x="206" y="46"/>
                      <a:pt x="206" y="46"/>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5"/>
                      <a:pt x="206" y="45"/>
                      <a:pt x="206" y="45"/>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4"/>
                      <a:pt x="206" y="44"/>
                      <a:pt x="206" y="44"/>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3"/>
                      <a:pt x="206" y="43"/>
                      <a:pt x="206" y="43"/>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2"/>
                      <a:pt x="206" y="42"/>
                      <a:pt x="206" y="42"/>
                    </a:cubicBezTo>
                    <a:cubicBezTo>
                      <a:pt x="206" y="41"/>
                      <a:pt x="206" y="41"/>
                      <a:pt x="206"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1"/>
                      <a:pt x="205" y="41"/>
                      <a:pt x="205" y="41"/>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5" y="40"/>
                      <a:pt x="205" y="40"/>
                      <a:pt x="205"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6" y="40"/>
                      <a:pt x="206" y="40"/>
                      <a:pt x="206"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40"/>
                      <a:pt x="207" y="40"/>
                      <a:pt x="207" y="40"/>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7" y="39"/>
                      <a:pt x="207" y="39"/>
                      <a:pt x="207" y="39"/>
                    </a:cubicBezTo>
                    <a:cubicBezTo>
                      <a:pt x="208" y="39"/>
                      <a:pt x="208" y="39"/>
                      <a:pt x="208" y="39"/>
                    </a:cubicBezTo>
                    <a:cubicBezTo>
                      <a:pt x="208" y="39"/>
                      <a:pt x="208" y="39"/>
                      <a:pt x="208" y="39"/>
                    </a:cubicBezTo>
                    <a:cubicBezTo>
                      <a:pt x="208" y="39"/>
                      <a:pt x="208" y="39"/>
                      <a:pt x="208" y="39"/>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8" y="38"/>
                      <a:pt x="208" y="38"/>
                    </a:cubicBezTo>
                    <a:cubicBezTo>
                      <a:pt x="208"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8"/>
                      <a:pt x="209" y="38"/>
                      <a:pt x="209" y="38"/>
                    </a:cubicBezTo>
                    <a:cubicBezTo>
                      <a:pt x="209" y="39"/>
                      <a:pt x="209" y="39"/>
                      <a:pt x="209" y="39"/>
                    </a:cubicBezTo>
                    <a:cubicBezTo>
                      <a:pt x="209" y="39"/>
                      <a:pt x="209" y="39"/>
                      <a:pt x="209" y="39"/>
                    </a:cubicBezTo>
                    <a:cubicBezTo>
                      <a:pt x="209" y="39"/>
                      <a:pt x="209" y="39"/>
                      <a:pt x="209"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0" y="39"/>
                      <a:pt x="210" y="39"/>
                      <a:pt x="210"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1" y="39"/>
                      <a:pt x="211" y="39"/>
                      <a:pt x="211"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2" y="39"/>
                      <a:pt x="212" y="39"/>
                      <a:pt x="212"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9"/>
                      <a:pt x="213" y="39"/>
                      <a:pt x="213" y="39"/>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8"/>
                      <a:pt x="213" y="38"/>
                      <a:pt x="213" y="38"/>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3" y="37"/>
                      <a:pt x="213" y="37"/>
                      <a:pt x="213"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7"/>
                      <a:pt x="214" y="37"/>
                      <a:pt x="214" y="37"/>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6"/>
                      <a:pt x="214" y="36"/>
                      <a:pt x="214" y="36"/>
                    </a:cubicBezTo>
                    <a:cubicBezTo>
                      <a:pt x="214" y="35"/>
                      <a:pt x="214" y="35"/>
                      <a:pt x="214" y="35"/>
                    </a:cubicBezTo>
                    <a:cubicBezTo>
                      <a:pt x="214" y="35"/>
                      <a:pt x="214" y="35"/>
                      <a:pt x="214"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5"/>
                      <a:pt x="215" y="35"/>
                    </a:cubicBezTo>
                    <a:cubicBezTo>
                      <a:pt x="215" y="35"/>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4"/>
                      <a:pt x="215" y="34"/>
                      <a:pt x="215" y="34"/>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3"/>
                      <a:pt x="215" y="33"/>
                      <a:pt x="215" y="33"/>
                    </a:cubicBezTo>
                    <a:cubicBezTo>
                      <a:pt x="215" y="32"/>
                      <a:pt x="215" y="32"/>
                      <a:pt x="215"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2"/>
                      <a:pt x="216" y="32"/>
                      <a:pt x="216" y="32"/>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1"/>
                      <a:pt x="216" y="31"/>
                    </a:cubicBezTo>
                    <a:cubicBezTo>
                      <a:pt x="216" y="31"/>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30"/>
                      <a:pt x="216" y="30"/>
                      <a:pt x="216" y="30"/>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6" y="29"/>
                      <a:pt x="216" y="29"/>
                      <a:pt x="216"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7" y="29"/>
                      <a:pt x="217" y="29"/>
                      <a:pt x="217" y="29"/>
                    </a:cubicBezTo>
                    <a:cubicBezTo>
                      <a:pt x="218" y="29"/>
                      <a:pt x="218" y="29"/>
                      <a:pt x="218" y="29"/>
                    </a:cubicBezTo>
                    <a:cubicBezTo>
                      <a:pt x="218" y="29"/>
                      <a:pt x="218" y="29"/>
                      <a:pt x="218" y="29"/>
                    </a:cubicBezTo>
                    <a:cubicBezTo>
                      <a:pt x="218" y="29"/>
                      <a:pt x="218" y="29"/>
                      <a:pt x="218" y="29"/>
                    </a:cubicBezTo>
                    <a:cubicBezTo>
                      <a:pt x="218" y="29"/>
                      <a:pt x="218" y="29"/>
                      <a:pt x="218" y="29"/>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cubicBezTo>
                      <a:pt x="218" y="28"/>
                      <a:pt x="218" y="28"/>
                      <a:pt x="218" y="28"/>
                    </a:cubicBezTo>
                    <a:lnTo>
                      <a:pt x="218" y="27"/>
                    </a:lnTo>
                    <a:close/>
                    <a:moveTo>
                      <a:pt x="118" y="92"/>
                    </a:moveTo>
                    <a:cubicBezTo>
                      <a:pt x="118" y="92"/>
                      <a:pt x="118" y="92"/>
                      <a:pt x="118" y="92"/>
                    </a:cubicBezTo>
                    <a:cubicBezTo>
                      <a:pt x="118" y="92"/>
                      <a:pt x="118" y="92"/>
                      <a:pt x="118" y="92"/>
                    </a:cubicBezTo>
                    <a:close/>
                    <a:moveTo>
                      <a:pt x="166" y="93"/>
                    </a:moveTo>
                    <a:cubicBezTo>
                      <a:pt x="166" y="93"/>
                      <a:pt x="166" y="94"/>
                      <a:pt x="166" y="94"/>
                    </a:cubicBezTo>
                    <a:cubicBezTo>
                      <a:pt x="166" y="94"/>
                      <a:pt x="166" y="94"/>
                      <a:pt x="165" y="93"/>
                    </a:cubicBezTo>
                    <a:cubicBezTo>
                      <a:pt x="165" y="93"/>
                      <a:pt x="165" y="93"/>
                      <a:pt x="165" y="93"/>
                    </a:cubicBezTo>
                    <a:cubicBezTo>
                      <a:pt x="165" y="93"/>
                      <a:pt x="165" y="93"/>
                      <a:pt x="165" y="93"/>
                    </a:cubicBezTo>
                    <a:cubicBezTo>
                      <a:pt x="165" y="93"/>
                      <a:pt x="166" y="93"/>
                      <a:pt x="166" y="9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5" name="Freeform 383"/>
              <p:cNvSpPr/>
              <p:nvPr/>
            </p:nvSpPr>
            <p:spPr bwMode="auto">
              <a:xfrm>
                <a:off x="3332" y="1976"/>
                <a:ext cx="0" cy="5"/>
              </a:xfrm>
              <a:custGeom>
                <a:avLst/>
                <a:gdLst>
                  <a:gd name="T0" fmla="*/ 0 h 2"/>
                  <a:gd name="T1" fmla="*/ 0 h 2"/>
                  <a:gd name="T2" fmla="*/ 1 h 2"/>
                  <a:gd name="T3" fmla="*/ 1 h 2"/>
                  <a:gd name="T4" fmla="*/ 1 h 2"/>
                  <a:gd name="T5" fmla="*/ 1 h 2"/>
                  <a:gd name="T6" fmla="*/ 1 h 2"/>
                  <a:gd name="T7" fmla="*/ 1 h 2"/>
                  <a:gd name="T8" fmla="*/ 1 h 2"/>
                  <a:gd name="T9" fmla="*/ 1 h 2"/>
                  <a:gd name="T10" fmla="*/ 1 h 2"/>
                  <a:gd name="T11" fmla="*/ 1 h 2"/>
                  <a:gd name="T12" fmla="*/ 2 h 2"/>
                  <a:gd name="T13" fmla="*/ 1 h 2"/>
                  <a:gd name="T14" fmla="*/ 1 h 2"/>
                  <a:gd name="T15" fmla="*/ 1 h 2"/>
                  <a:gd name="T16" fmla="*/ 1 h 2"/>
                  <a:gd name="T17" fmla="*/ 1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1 h 2"/>
                  <a:gd name="T32" fmla="*/ 0 h 2"/>
                  <a:gd name="T33" fmla="*/ 0 h 2"/>
                  <a:gd name="T34" fmla="*/ 0 h 2"/>
                  <a:gd name="T35" fmla="*/ 0 h 2"/>
                  <a:gd name="T36" fmla="*/ 0 h 2"/>
                  <a:gd name="T37" fmla="*/ 0 h 2"/>
                  <a:gd name="T3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Lst>
                <a:rect l="0" t="0" r="r" b="b"/>
                <a:pathLst>
                  <a:path h="2">
                    <a:moveTo>
                      <a:pt x="0" y="0"/>
                    </a:move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7" name="Freeform 384"/>
              <p:cNvSpPr/>
              <p:nvPr/>
            </p:nvSpPr>
            <p:spPr bwMode="auto">
              <a:xfrm>
                <a:off x="3329" y="1973"/>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3 w 3"/>
                  <a:gd name="T23" fmla="*/ 3 h 3"/>
                  <a:gd name="T24" fmla="*/ 3 w 3"/>
                  <a:gd name="T25" fmla="*/ 3 h 3"/>
                  <a:gd name="T26" fmla="*/ 3 w 3"/>
                  <a:gd name="T27" fmla="*/ 3 h 3"/>
                  <a:gd name="T28" fmla="*/ 3 w 3"/>
                  <a:gd name="T29" fmla="*/ 3 h 3"/>
                  <a:gd name="T30" fmla="*/ 3 w 3"/>
                  <a:gd name="T31" fmla="*/ 0 h 3"/>
                  <a:gd name="T32" fmla="*/ 3 w 3"/>
                  <a:gd name="T33" fmla="*/ 0 h 3"/>
                  <a:gd name="T34" fmla="*/ 3 w 3"/>
                  <a:gd name="T35" fmla="*/ 0 h 3"/>
                  <a:gd name="T36" fmla="*/ 0 w 3"/>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3" y="3"/>
                    </a:lnTo>
                    <a:lnTo>
                      <a:pt x="3" y="3"/>
                    </a:lnTo>
                    <a:lnTo>
                      <a:pt x="3" y="3"/>
                    </a:lnTo>
                    <a:lnTo>
                      <a:pt x="3" y="3"/>
                    </a:lnTo>
                    <a:lnTo>
                      <a:pt x="3" y="0"/>
                    </a:lnTo>
                    <a:lnTo>
                      <a:pt x="3" y="0"/>
                    </a:lnTo>
                    <a:lnTo>
                      <a:pt x="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8" name="Freeform 385"/>
              <p:cNvSpPr/>
              <p:nvPr/>
            </p:nvSpPr>
            <p:spPr bwMode="auto">
              <a:xfrm>
                <a:off x="3435" y="2026"/>
                <a:ext cx="2" cy="0"/>
              </a:xfrm>
              <a:custGeom>
                <a:avLst/>
                <a:gdLst>
                  <a:gd name="T0" fmla="*/ 0 w 2"/>
                  <a:gd name="T1" fmla="*/ 0 w 2"/>
                  <a:gd name="T2" fmla="*/ 0 w 2"/>
                  <a:gd name="T3" fmla="*/ 0 w 2"/>
                  <a:gd name="T4" fmla="*/ 0 w 2"/>
                  <a:gd name="T5" fmla="*/ 2 w 2"/>
                  <a:gd name="T6" fmla="*/ 2 w 2"/>
                  <a:gd name="T7" fmla="*/ 0 w 2"/>
                  <a:gd name="T8" fmla="*/ 0 w 2"/>
                  <a:gd name="T9" fmla="*/ 0 w 2"/>
                  <a:gd name="T10" fmla="*/ 0 w 2"/>
                  <a:gd name="T11" fmla="*/ 0 w 2"/>
                  <a:gd name="T12" fmla="*/ 0 w 2"/>
                  <a:gd name="T13" fmla="*/ 0 w 2"/>
                  <a:gd name="T14"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0" y="0"/>
                    </a:moveTo>
                    <a:lnTo>
                      <a:pt x="0" y="0"/>
                    </a:lnTo>
                    <a:lnTo>
                      <a:pt x="0" y="0"/>
                    </a:lnTo>
                    <a:lnTo>
                      <a:pt x="0" y="0"/>
                    </a:lnTo>
                    <a:lnTo>
                      <a:pt x="0" y="0"/>
                    </a:lnTo>
                    <a:lnTo>
                      <a:pt x="2" y="0"/>
                    </a:lnTo>
                    <a:lnTo>
                      <a:pt x="2"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29" name="Freeform 386"/>
              <p:cNvSpPr/>
              <p:nvPr/>
            </p:nvSpPr>
            <p:spPr bwMode="auto">
              <a:xfrm>
                <a:off x="3432" y="2023"/>
                <a:ext cx="3" cy="3"/>
              </a:xfrm>
              <a:custGeom>
                <a:avLst/>
                <a:gdLst>
                  <a:gd name="T0" fmla="*/ 0 w 3"/>
                  <a:gd name="T1" fmla="*/ 3 h 3"/>
                  <a:gd name="T2" fmla="*/ 0 w 3"/>
                  <a:gd name="T3" fmla="*/ 3 h 3"/>
                  <a:gd name="T4" fmla="*/ 0 w 3"/>
                  <a:gd name="T5" fmla="*/ 3 h 3"/>
                  <a:gd name="T6" fmla="*/ 0 w 3"/>
                  <a:gd name="T7" fmla="*/ 3 h 3"/>
                  <a:gd name="T8" fmla="*/ 3 w 3"/>
                  <a:gd name="T9" fmla="*/ 3 h 3"/>
                  <a:gd name="T10" fmla="*/ 3 w 3"/>
                  <a:gd name="T11" fmla="*/ 3 h 3"/>
                  <a:gd name="T12" fmla="*/ 3 w 3"/>
                  <a:gd name="T13" fmla="*/ 3 h 3"/>
                  <a:gd name="T14" fmla="*/ 3 w 3"/>
                  <a:gd name="T15" fmla="*/ 3 h 3"/>
                  <a:gd name="T16" fmla="*/ 3 w 3"/>
                  <a:gd name="T17" fmla="*/ 3 h 3"/>
                  <a:gd name="T18" fmla="*/ 3 w 3"/>
                  <a:gd name="T19" fmla="*/ 3 h 3"/>
                  <a:gd name="T20" fmla="*/ 3 w 3"/>
                  <a:gd name="T21" fmla="*/ 3 h 3"/>
                  <a:gd name="T22" fmla="*/ 0 w 3"/>
                  <a:gd name="T23" fmla="*/ 3 h 3"/>
                  <a:gd name="T24" fmla="*/ 0 w 3"/>
                  <a:gd name="T25" fmla="*/ 3 h 3"/>
                  <a:gd name="T26" fmla="*/ 0 w 3"/>
                  <a:gd name="T27" fmla="*/ 3 h 3"/>
                  <a:gd name="T28" fmla="*/ 0 w 3"/>
                  <a:gd name="T29" fmla="*/ 0 h 3"/>
                  <a:gd name="T30" fmla="*/ 0 w 3"/>
                  <a:gd name="T31" fmla="*/ 0 h 3"/>
                  <a:gd name="T32" fmla="*/ 0 w 3"/>
                  <a:gd name="T33" fmla="*/ 3 h 3"/>
                  <a:gd name="T34" fmla="*/ 0 w 3"/>
                  <a:gd name="T35" fmla="*/ 3 h 3"/>
                  <a:gd name="T36" fmla="*/ 0 w 3"/>
                  <a:gd name="T37" fmla="*/ 3 h 3"/>
                  <a:gd name="T38" fmla="*/ 0 w 3"/>
                  <a:gd name="T39" fmla="*/ 3 h 3"/>
                  <a:gd name="T40" fmla="*/ 0 w 3"/>
                  <a:gd name="T41" fmla="*/ 3 h 3"/>
                  <a:gd name="T42" fmla="*/ 0 w 3"/>
                  <a:gd name="T43" fmla="*/ 3 h 3"/>
                  <a:gd name="T44" fmla="*/ 0 w 3"/>
                  <a:gd name="T45" fmla="*/ 3 h 3"/>
                  <a:gd name="T46" fmla="*/ 0 w 3"/>
                  <a:gd name="T47" fmla="*/ 3 h 3"/>
                  <a:gd name="T48" fmla="*/ 0 w 3"/>
                  <a:gd name="T49" fmla="*/ 3 h 3"/>
                  <a:gd name="T50" fmla="*/ 0 w 3"/>
                  <a:gd name="T51" fmla="*/ 3 h 3"/>
                  <a:gd name="T52" fmla="*/ 0 w 3"/>
                  <a:gd name="T53" fmla="*/ 3 h 3"/>
                  <a:gd name="T54" fmla="*/ 0 w 3"/>
                  <a:gd name="T5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3">
                    <a:moveTo>
                      <a:pt x="0" y="3"/>
                    </a:moveTo>
                    <a:lnTo>
                      <a:pt x="0" y="3"/>
                    </a:lnTo>
                    <a:lnTo>
                      <a:pt x="0" y="3"/>
                    </a:lnTo>
                    <a:lnTo>
                      <a:pt x="0" y="3"/>
                    </a:lnTo>
                    <a:lnTo>
                      <a:pt x="3" y="3"/>
                    </a:lnTo>
                    <a:lnTo>
                      <a:pt x="3" y="3"/>
                    </a:lnTo>
                    <a:lnTo>
                      <a:pt x="3" y="3"/>
                    </a:lnTo>
                    <a:lnTo>
                      <a:pt x="3" y="3"/>
                    </a:lnTo>
                    <a:lnTo>
                      <a:pt x="3" y="3"/>
                    </a:lnTo>
                    <a:lnTo>
                      <a:pt x="3" y="3"/>
                    </a:lnTo>
                    <a:lnTo>
                      <a:pt x="3" y="3"/>
                    </a:lnTo>
                    <a:lnTo>
                      <a:pt x="0" y="3"/>
                    </a:lnTo>
                    <a:lnTo>
                      <a:pt x="0" y="3"/>
                    </a:lnTo>
                    <a:lnTo>
                      <a:pt x="0" y="3"/>
                    </a:lnTo>
                    <a:lnTo>
                      <a:pt x="0" y="0"/>
                    </a:lnTo>
                    <a:lnTo>
                      <a:pt x="0" y="0"/>
                    </a:lnTo>
                    <a:lnTo>
                      <a:pt x="0" y="3"/>
                    </a:lnTo>
                    <a:lnTo>
                      <a:pt x="0" y="3"/>
                    </a:lnTo>
                    <a:lnTo>
                      <a:pt x="0" y="3"/>
                    </a:lnTo>
                    <a:lnTo>
                      <a:pt x="0" y="3"/>
                    </a:lnTo>
                    <a:lnTo>
                      <a:pt x="0" y="3"/>
                    </a:lnTo>
                    <a:lnTo>
                      <a:pt x="0" y="3"/>
                    </a:lnTo>
                    <a:lnTo>
                      <a:pt x="0" y="3"/>
                    </a:lnTo>
                    <a:lnTo>
                      <a:pt x="0" y="3"/>
                    </a:lnTo>
                    <a:lnTo>
                      <a:pt x="0" y="3"/>
                    </a:lnTo>
                    <a:lnTo>
                      <a:pt x="0" y="3"/>
                    </a:lnTo>
                    <a:lnTo>
                      <a:pt x="0" y="3"/>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30" name="Freeform 387"/>
              <p:cNvSpPr/>
              <p:nvPr/>
            </p:nvSpPr>
            <p:spPr bwMode="auto">
              <a:xfrm>
                <a:off x="3421" y="2026"/>
                <a:ext cx="29" cy="13"/>
              </a:xfrm>
              <a:custGeom>
                <a:avLst/>
                <a:gdLst>
                  <a:gd name="T0" fmla="*/ 9 w 11"/>
                  <a:gd name="T1" fmla="*/ 2 h 5"/>
                  <a:gd name="T2" fmla="*/ 9 w 11"/>
                  <a:gd name="T3" fmla="*/ 2 h 5"/>
                  <a:gd name="T4" fmla="*/ 9 w 11"/>
                  <a:gd name="T5" fmla="*/ 1 h 5"/>
                  <a:gd name="T6" fmla="*/ 9 w 11"/>
                  <a:gd name="T7" fmla="*/ 1 h 5"/>
                  <a:gd name="T8" fmla="*/ 9 w 11"/>
                  <a:gd name="T9" fmla="*/ 1 h 5"/>
                  <a:gd name="T10" fmla="*/ 9 w 11"/>
                  <a:gd name="T11" fmla="*/ 1 h 5"/>
                  <a:gd name="T12" fmla="*/ 8 w 11"/>
                  <a:gd name="T13" fmla="*/ 1 h 5"/>
                  <a:gd name="T14" fmla="*/ 7 w 11"/>
                  <a:gd name="T15" fmla="*/ 1 h 5"/>
                  <a:gd name="T16" fmla="*/ 6 w 11"/>
                  <a:gd name="T17" fmla="*/ 1 h 5"/>
                  <a:gd name="T18" fmla="*/ 6 w 11"/>
                  <a:gd name="T19" fmla="*/ 1 h 5"/>
                  <a:gd name="T20" fmla="*/ 5 w 11"/>
                  <a:gd name="T21" fmla="*/ 1 h 5"/>
                  <a:gd name="T22" fmla="*/ 5 w 11"/>
                  <a:gd name="T23" fmla="*/ 0 h 5"/>
                  <a:gd name="T24" fmla="*/ 5 w 11"/>
                  <a:gd name="T25" fmla="*/ 0 h 5"/>
                  <a:gd name="T26" fmla="*/ 4 w 11"/>
                  <a:gd name="T27" fmla="*/ 0 h 5"/>
                  <a:gd name="T28" fmla="*/ 4 w 11"/>
                  <a:gd name="T29" fmla="*/ 0 h 5"/>
                  <a:gd name="T30" fmla="*/ 3 w 11"/>
                  <a:gd name="T31" fmla="*/ 0 h 5"/>
                  <a:gd name="T32" fmla="*/ 3 w 11"/>
                  <a:gd name="T33" fmla="*/ 0 h 5"/>
                  <a:gd name="T34" fmla="*/ 3 w 11"/>
                  <a:gd name="T35" fmla="*/ 0 h 5"/>
                  <a:gd name="T36" fmla="*/ 2 w 11"/>
                  <a:gd name="T37" fmla="*/ 0 h 5"/>
                  <a:gd name="T38" fmla="*/ 2 w 11"/>
                  <a:gd name="T39" fmla="*/ 1 h 5"/>
                  <a:gd name="T40" fmla="*/ 2 w 11"/>
                  <a:gd name="T41" fmla="*/ 1 h 5"/>
                  <a:gd name="T42" fmla="*/ 2 w 11"/>
                  <a:gd name="T43" fmla="*/ 1 h 5"/>
                  <a:gd name="T44" fmla="*/ 1 w 11"/>
                  <a:gd name="T45" fmla="*/ 1 h 5"/>
                  <a:gd name="T46" fmla="*/ 1 w 11"/>
                  <a:gd name="T47" fmla="*/ 2 h 5"/>
                  <a:gd name="T48" fmla="*/ 1 w 11"/>
                  <a:gd name="T49" fmla="*/ 2 h 5"/>
                  <a:gd name="T50" fmla="*/ 1 w 11"/>
                  <a:gd name="T51" fmla="*/ 3 h 5"/>
                  <a:gd name="T52" fmla="*/ 0 w 11"/>
                  <a:gd name="T53" fmla="*/ 3 h 5"/>
                  <a:gd name="T54" fmla="*/ 0 w 11"/>
                  <a:gd name="T55" fmla="*/ 3 h 5"/>
                  <a:gd name="T56" fmla="*/ 0 w 11"/>
                  <a:gd name="T57" fmla="*/ 4 h 5"/>
                  <a:gd name="T58" fmla="*/ 0 w 11"/>
                  <a:gd name="T59" fmla="*/ 4 h 5"/>
                  <a:gd name="T60" fmla="*/ 0 w 11"/>
                  <a:gd name="T61" fmla="*/ 4 h 5"/>
                  <a:gd name="T62" fmla="*/ 1 w 11"/>
                  <a:gd name="T63" fmla="*/ 5 h 5"/>
                  <a:gd name="T64" fmla="*/ 1 w 11"/>
                  <a:gd name="T65" fmla="*/ 5 h 5"/>
                  <a:gd name="T66" fmla="*/ 1 w 11"/>
                  <a:gd name="T67" fmla="*/ 5 h 5"/>
                  <a:gd name="T68" fmla="*/ 2 w 11"/>
                  <a:gd name="T69" fmla="*/ 5 h 5"/>
                  <a:gd name="T70" fmla="*/ 3 w 11"/>
                  <a:gd name="T71" fmla="*/ 5 h 5"/>
                  <a:gd name="T72" fmla="*/ 3 w 11"/>
                  <a:gd name="T73" fmla="*/ 5 h 5"/>
                  <a:gd name="T74" fmla="*/ 4 w 11"/>
                  <a:gd name="T75" fmla="*/ 5 h 5"/>
                  <a:gd name="T76" fmla="*/ 4 w 11"/>
                  <a:gd name="T77" fmla="*/ 5 h 5"/>
                  <a:gd name="T78" fmla="*/ 5 w 11"/>
                  <a:gd name="T79" fmla="*/ 5 h 5"/>
                  <a:gd name="T80" fmla="*/ 6 w 11"/>
                  <a:gd name="T81" fmla="*/ 5 h 5"/>
                  <a:gd name="T82" fmla="*/ 7 w 11"/>
                  <a:gd name="T83" fmla="*/ 5 h 5"/>
                  <a:gd name="T84" fmla="*/ 8 w 11"/>
                  <a:gd name="T85" fmla="*/ 5 h 5"/>
                  <a:gd name="T86" fmla="*/ 9 w 11"/>
                  <a:gd name="T87" fmla="*/ 5 h 5"/>
                  <a:gd name="T88" fmla="*/ 9 w 11"/>
                  <a:gd name="T89" fmla="*/ 5 h 5"/>
                  <a:gd name="T90" fmla="*/ 10 w 11"/>
                  <a:gd name="T91" fmla="*/ 5 h 5"/>
                  <a:gd name="T92" fmla="*/ 11 w 11"/>
                  <a:gd name="T93" fmla="*/ 5 h 5"/>
                  <a:gd name="T94" fmla="*/ 11 w 11"/>
                  <a:gd name="T95" fmla="*/ 5 h 5"/>
                  <a:gd name="T96" fmla="*/ 11 w 11"/>
                  <a:gd name="T97" fmla="*/ 4 h 5"/>
                  <a:gd name="T98" fmla="*/ 11 w 11"/>
                  <a:gd name="T99" fmla="*/ 4 h 5"/>
                  <a:gd name="T100" fmla="*/ 11 w 11"/>
                  <a:gd name="T101" fmla="*/ 3 h 5"/>
                  <a:gd name="T102" fmla="*/ 11 w 11"/>
                  <a:gd name="T103" fmla="*/ 3 h 5"/>
                  <a:gd name="T104" fmla="*/ 10 w 11"/>
                  <a:gd name="T10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5">
                    <a:moveTo>
                      <a:pt x="9" y="3"/>
                    </a:move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4" name="Freeform 388"/>
              <p:cNvSpPr/>
              <p:nvPr/>
            </p:nvSpPr>
            <p:spPr bwMode="auto">
              <a:xfrm>
                <a:off x="2462" y="2205"/>
                <a:ext cx="27" cy="26"/>
              </a:xfrm>
              <a:custGeom>
                <a:avLst/>
                <a:gdLst>
                  <a:gd name="T0" fmla="*/ 7 w 10"/>
                  <a:gd name="T1" fmla="*/ 10 h 10"/>
                  <a:gd name="T2" fmla="*/ 7 w 10"/>
                  <a:gd name="T3" fmla="*/ 10 h 10"/>
                  <a:gd name="T4" fmla="*/ 7 w 10"/>
                  <a:gd name="T5" fmla="*/ 9 h 10"/>
                  <a:gd name="T6" fmla="*/ 7 w 10"/>
                  <a:gd name="T7" fmla="*/ 9 h 10"/>
                  <a:gd name="T8" fmla="*/ 7 w 10"/>
                  <a:gd name="T9" fmla="*/ 9 h 10"/>
                  <a:gd name="T10" fmla="*/ 8 w 10"/>
                  <a:gd name="T11" fmla="*/ 9 h 10"/>
                  <a:gd name="T12" fmla="*/ 8 w 10"/>
                  <a:gd name="T13" fmla="*/ 8 h 10"/>
                  <a:gd name="T14" fmla="*/ 8 w 10"/>
                  <a:gd name="T15" fmla="*/ 8 h 10"/>
                  <a:gd name="T16" fmla="*/ 9 w 10"/>
                  <a:gd name="T17" fmla="*/ 8 h 10"/>
                  <a:gd name="T18" fmla="*/ 9 w 10"/>
                  <a:gd name="T19" fmla="*/ 8 h 10"/>
                  <a:gd name="T20" fmla="*/ 9 w 10"/>
                  <a:gd name="T21" fmla="*/ 7 h 10"/>
                  <a:gd name="T22" fmla="*/ 9 w 10"/>
                  <a:gd name="T23" fmla="*/ 6 h 10"/>
                  <a:gd name="T24" fmla="*/ 10 w 10"/>
                  <a:gd name="T25" fmla="*/ 6 h 10"/>
                  <a:gd name="T26" fmla="*/ 10 w 10"/>
                  <a:gd name="T27" fmla="*/ 6 h 10"/>
                  <a:gd name="T28" fmla="*/ 10 w 10"/>
                  <a:gd name="T29" fmla="*/ 6 h 10"/>
                  <a:gd name="T30" fmla="*/ 10 w 10"/>
                  <a:gd name="T31" fmla="*/ 5 h 10"/>
                  <a:gd name="T32" fmla="*/ 10 w 10"/>
                  <a:gd name="T33" fmla="*/ 5 h 10"/>
                  <a:gd name="T34" fmla="*/ 10 w 10"/>
                  <a:gd name="T35" fmla="*/ 6 h 10"/>
                  <a:gd name="T36" fmla="*/ 9 w 10"/>
                  <a:gd name="T37" fmla="*/ 6 h 10"/>
                  <a:gd name="T38" fmla="*/ 9 w 10"/>
                  <a:gd name="T39" fmla="*/ 5 h 10"/>
                  <a:gd name="T40" fmla="*/ 9 w 10"/>
                  <a:gd name="T41" fmla="*/ 5 h 10"/>
                  <a:gd name="T42" fmla="*/ 10 w 10"/>
                  <a:gd name="T43" fmla="*/ 4 h 10"/>
                  <a:gd name="T44" fmla="*/ 10 w 10"/>
                  <a:gd name="T45" fmla="*/ 4 h 10"/>
                  <a:gd name="T46" fmla="*/ 9 w 10"/>
                  <a:gd name="T47" fmla="*/ 3 h 10"/>
                  <a:gd name="T48" fmla="*/ 9 w 10"/>
                  <a:gd name="T49" fmla="*/ 3 h 10"/>
                  <a:gd name="T50" fmla="*/ 9 w 10"/>
                  <a:gd name="T51" fmla="*/ 2 h 10"/>
                  <a:gd name="T52" fmla="*/ 9 w 10"/>
                  <a:gd name="T53" fmla="*/ 2 h 10"/>
                  <a:gd name="T54" fmla="*/ 9 w 10"/>
                  <a:gd name="T55" fmla="*/ 2 h 10"/>
                  <a:gd name="T56" fmla="*/ 8 w 10"/>
                  <a:gd name="T57" fmla="*/ 1 h 10"/>
                  <a:gd name="T58" fmla="*/ 8 w 10"/>
                  <a:gd name="T59" fmla="*/ 1 h 10"/>
                  <a:gd name="T60" fmla="*/ 8 w 10"/>
                  <a:gd name="T61" fmla="*/ 1 h 10"/>
                  <a:gd name="T62" fmla="*/ 8 w 10"/>
                  <a:gd name="T63" fmla="*/ 0 h 10"/>
                  <a:gd name="T64" fmla="*/ 7 w 10"/>
                  <a:gd name="T65" fmla="*/ 0 h 10"/>
                  <a:gd name="T66" fmla="*/ 7 w 10"/>
                  <a:gd name="T67" fmla="*/ 0 h 10"/>
                  <a:gd name="T68" fmla="*/ 5 w 10"/>
                  <a:gd name="T69" fmla="*/ 0 h 10"/>
                  <a:gd name="T70" fmla="*/ 4 w 10"/>
                  <a:gd name="T71" fmla="*/ 0 h 10"/>
                  <a:gd name="T72" fmla="*/ 4 w 10"/>
                  <a:gd name="T73" fmla="*/ 0 h 10"/>
                  <a:gd name="T74" fmla="*/ 3 w 10"/>
                  <a:gd name="T75" fmla="*/ 0 h 10"/>
                  <a:gd name="T76" fmla="*/ 3 w 10"/>
                  <a:gd name="T77" fmla="*/ 0 h 10"/>
                  <a:gd name="T78" fmla="*/ 3 w 10"/>
                  <a:gd name="T79" fmla="*/ 0 h 10"/>
                  <a:gd name="T80" fmla="*/ 3 w 10"/>
                  <a:gd name="T81" fmla="*/ 1 h 10"/>
                  <a:gd name="T82" fmla="*/ 2 w 10"/>
                  <a:gd name="T83" fmla="*/ 1 h 10"/>
                  <a:gd name="T84" fmla="*/ 2 w 10"/>
                  <a:gd name="T85" fmla="*/ 1 h 10"/>
                  <a:gd name="T86" fmla="*/ 2 w 10"/>
                  <a:gd name="T87" fmla="*/ 2 h 10"/>
                  <a:gd name="T88" fmla="*/ 2 w 10"/>
                  <a:gd name="T89" fmla="*/ 2 h 10"/>
                  <a:gd name="T90" fmla="*/ 1 w 10"/>
                  <a:gd name="T91" fmla="*/ 2 h 10"/>
                  <a:gd name="T92" fmla="*/ 1 w 10"/>
                  <a:gd name="T93" fmla="*/ 3 h 10"/>
                  <a:gd name="T94" fmla="*/ 1 w 10"/>
                  <a:gd name="T95" fmla="*/ 3 h 10"/>
                  <a:gd name="T96" fmla="*/ 0 w 10"/>
                  <a:gd name="T97" fmla="*/ 3 h 10"/>
                  <a:gd name="T98" fmla="*/ 1 w 10"/>
                  <a:gd name="T99" fmla="*/ 4 h 10"/>
                  <a:gd name="T100" fmla="*/ 1 w 10"/>
                  <a:gd name="T101" fmla="*/ 5 h 10"/>
                  <a:gd name="T102" fmla="*/ 2 w 10"/>
                  <a:gd name="T103" fmla="*/ 8 h 10"/>
                  <a:gd name="T104" fmla="*/ 3 w 10"/>
                  <a:gd name="T10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0">
                    <a:moveTo>
                      <a:pt x="6" y="10"/>
                    </a:move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1" y="3"/>
                      <a:pt x="1" y="4"/>
                    </a:cubicBezTo>
                    <a:cubicBezTo>
                      <a:pt x="0" y="3"/>
                      <a:pt x="0" y="4"/>
                      <a:pt x="1" y="5"/>
                    </a:cubicBezTo>
                    <a:cubicBezTo>
                      <a:pt x="1" y="5"/>
                      <a:pt x="1" y="4"/>
                      <a:pt x="1" y="4"/>
                    </a:cubicBezTo>
                    <a:cubicBezTo>
                      <a:pt x="1" y="4"/>
                      <a:pt x="1" y="5"/>
                      <a:pt x="1" y="5"/>
                    </a:cubicBezTo>
                    <a:cubicBezTo>
                      <a:pt x="1" y="5"/>
                      <a:pt x="1" y="5"/>
                      <a:pt x="1" y="5"/>
                    </a:cubicBezTo>
                    <a:cubicBezTo>
                      <a:pt x="1" y="5"/>
                      <a:pt x="1" y="5"/>
                      <a:pt x="1" y="5"/>
                    </a:cubicBezTo>
                    <a:cubicBezTo>
                      <a:pt x="1" y="5"/>
                      <a:pt x="0" y="5"/>
                      <a:pt x="0" y="5"/>
                    </a:cubicBezTo>
                    <a:cubicBezTo>
                      <a:pt x="0" y="5"/>
                      <a:pt x="0" y="5"/>
                      <a:pt x="0" y="5"/>
                    </a:cubicBezTo>
                    <a:cubicBezTo>
                      <a:pt x="0" y="6"/>
                      <a:pt x="0" y="6"/>
                      <a:pt x="0" y="6"/>
                    </a:cubicBezTo>
                    <a:cubicBezTo>
                      <a:pt x="1" y="6"/>
                      <a:pt x="1" y="6"/>
                      <a:pt x="1" y="6"/>
                    </a:cubicBezTo>
                    <a:cubicBezTo>
                      <a:pt x="1" y="6"/>
                      <a:pt x="1" y="7"/>
                      <a:pt x="2" y="8"/>
                    </a:cubicBezTo>
                    <a:cubicBezTo>
                      <a:pt x="2" y="8"/>
                      <a:pt x="3" y="8"/>
                      <a:pt x="3" y="7"/>
                    </a:cubicBezTo>
                    <a:cubicBezTo>
                      <a:pt x="3" y="9"/>
                      <a:pt x="3" y="8"/>
                      <a:pt x="4" y="8"/>
                    </a:cubicBezTo>
                    <a:cubicBezTo>
                      <a:pt x="4" y="8"/>
                      <a:pt x="3" y="8"/>
                      <a:pt x="3" y="8"/>
                    </a:cubicBezTo>
                    <a:cubicBezTo>
                      <a:pt x="3" y="8"/>
                      <a:pt x="3" y="9"/>
                      <a:pt x="3" y="9"/>
                    </a:cubicBezTo>
                    <a:cubicBezTo>
                      <a:pt x="3" y="9"/>
                      <a:pt x="3" y="9"/>
                      <a:pt x="3" y="9"/>
                    </a:cubicBezTo>
                    <a:cubicBezTo>
                      <a:pt x="3" y="9"/>
                      <a:pt x="3" y="9"/>
                      <a:pt x="3" y="9"/>
                    </a:cubicBezTo>
                    <a:cubicBezTo>
                      <a:pt x="4" y="9"/>
                      <a:pt x="4" y="9"/>
                      <a:pt x="5" y="10"/>
                    </a:cubicBezTo>
                    <a:cubicBezTo>
                      <a:pt x="5" y="10"/>
                      <a:pt x="6" y="10"/>
                      <a:pt x="6" y="10"/>
                    </a:cubicBezTo>
                    <a:cubicBezTo>
                      <a:pt x="6" y="10"/>
                      <a:pt x="6" y="10"/>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5" name="Freeform 389"/>
              <p:cNvSpPr/>
              <p:nvPr/>
            </p:nvSpPr>
            <p:spPr bwMode="auto">
              <a:xfrm>
                <a:off x="2612" y="2168"/>
                <a:ext cx="110" cy="89"/>
              </a:xfrm>
              <a:custGeom>
                <a:avLst/>
                <a:gdLst>
                  <a:gd name="T0" fmla="*/ 21 w 42"/>
                  <a:gd name="T1" fmla="*/ 31 h 34"/>
                  <a:gd name="T2" fmla="*/ 22 w 42"/>
                  <a:gd name="T3" fmla="*/ 29 h 34"/>
                  <a:gd name="T4" fmla="*/ 22 w 42"/>
                  <a:gd name="T5" fmla="*/ 28 h 34"/>
                  <a:gd name="T6" fmla="*/ 24 w 42"/>
                  <a:gd name="T7" fmla="*/ 26 h 34"/>
                  <a:gd name="T8" fmla="*/ 26 w 42"/>
                  <a:gd name="T9" fmla="*/ 25 h 34"/>
                  <a:gd name="T10" fmla="*/ 26 w 42"/>
                  <a:gd name="T11" fmla="*/ 24 h 34"/>
                  <a:gd name="T12" fmla="*/ 28 w 42"/>
                  <a:gd name="T13" fmla="*/ 24 h 34"/>
                  <a:gd name="T14" fmla="*/ 29 w 42"/>
                  <a:gd name="T15" fmla="*/ 24 h 34"/>
                  <a:gd name="T16" fmla="*/ 31 w 42"/>
                  <a:gd name="T17" fmla="*/ 26 h 34"/>
                  <a:gd name="T18" fmla="*/ 32 w 42"/>
                  <a:gd name="T19" fmla="*/ 25 h 34"/>
                  <a:gd name="T20" fmla="*/ 32 w 42"/>
                  <a:gd name="T21" fmla="*/ 24 h 34"/>
                  <a:gd name="T22" fmla="*/ 33 w 42"/>
                  <a:gd name="T23" fmla="*/ 22 h 34"/>
                  <a:gd name="T24" fmla="*/ 34 w 42"/>
                  <a:gd name="T25" fmla="*/ 21 h 34"/>
                  <a:gd name="T26" fmla="*/ 34 w 42"/>
                  <a:gd name="T27" fmla="*/ 19 h 34"/>
                  <a:gd name="T28" fmla="*/ 35 w 42"/>
                  <a:gd name="T29" fmla="*/ 18 h 34"/>
                  <a:gd name="T30" fmla="*/ 36 w 42"/>
                  <a:gd name="T31" fmla="*/ 17 h 34"/>
                  <a:gd name="T32" fmla="*/ 36 w 42"/>
                  <a:gd name="T33" fmla="*/ 15 h 34"/>
                  <a:gd name="T34" fmla="*/ 37 w 42"/>
                  <a:gd name="T35" fmla="*/ 15 h 34"/>
                  <a:gd name="T36" fmla="*/ 38 w 42"/>
                  <a:gd name="T37" fmla="*/ 13 h 34"/>
                  <a:gd name="T38" fmla="*/ 38 w 42"/>
                  <a:gd name="T39" fmla="*/ 12 h 34"/>
                  <a:gd name="T40" fmla="*/ 39 w 42"/>
                  <a:gd name="T41" fmla="*/ 10 h 34"/>
                  <a:gd name="T42" fmla="*/ 40 w 42"/>
                  <a:gd name="T43" fmla="*/ 9 h 34"/>
                  <a:gd name="T44" fmla="*/ 41 w 42"/>
                  <a:gd name="T45" fmla="*/ 9 h 34"/>
                  <a:gd name="T46" fmla="*/ 42 w 42"/>
                  <a:gd name="T47" fmla="*/ 8 h 34"/>
                  <a:gd name="T48" fmla="*/ 42 w 42"/>
                  <a:gd name="T49" fmla="*/ 6 h 34"/>
                  <a:gd name="T50" fmla="*/ 42 w 42"/>
                  <a:gd name="T51" fmla="*/ 5 h 34"/>
                  <a:gd name="T52" fmla="*/ 41 w 42"/>
                  <a:gd name="T53" fmla="*/ 4 h 34"/>
                  <a:gd name="T54" fmla="*/ 38 w 42"/>
                  <a:gd name="T55" fmla="*/ 0 h 34"/>
                  <a:gd name="T56" fmla="*/ 36 w 42"/>
                  <a:gd name="T57" fmla="*/ 1 h 34"/>
                  <a:gd name="T58" fmla="*/ 35 w 42"/>
                  <a:gd name="T59" fmla="*/ 2 h 34"/>
                  <a:gd name="T60" fmla="*/ 34 w 42"/>
                  <a:gd name="T61" fmla="*/ 2 h 34"/>
                  <a:gd name="T62" fmla="*/ 32 w 42"/>
                  <a:gd name="T63" fmla="*/ 2 h 34"/>
                  <a:gd name="T64" fmla="*/ 28 w 42"/>
                  <a:gd name="T65" fmla="*/ 1 h 34"/>
                  <a:gd name="T66" fmla="*/ 26 w 42"/>
                  <a:gd name="T67" fmla="*/ 2 h 34"/>
                  <a:gd name="T68" fmla="*/ 25 w 42"/>
                  <a:gd name="T69" fmla="*/ 3 h 34"/>
                  <a:gd name="T70" fmla="*/ 22 w 42"/>
                  <a:gd name="T71" fmla="*/ 3 h 34"/>
                  <a:gd name="T72" fmla="*/ 20 w 42"/>
                  <a:gd name="T73" fmla="*/ 2 h 34"/>
                  <a:gd name="T74" fmla="*/ 19 w 42"/>
                  <a:gd name="T75" fmla="*/ 2 h 34"/>
                  <a:gd name="T76" fmla="*/ 17 w 42"/>
                  <a:gd name="T77" fmla="*/ 2 h 34"/>
                  <a:gd name="T78" fmla="*/ 16 w 42"/>
                  <a:gd name="T79" fmla="*/ 3 h 34"/>
                  <a:gd name="T80" fmla="*/ 14 w 42"/>
                  <a:gd name="T81" fmla="*/ 2 h 34"/>
                  <a:gd name="T82" fmla="*/ 13 w 42"/>
                  <a:gd name="T83" fmla="*/ 0 h 34"/>
                  <a:gd name="T84" fmla="*/ 11 w 42"/>
                  <a:gd name="T85" fmla="*/ 0 h 34"/>
                  <a:gd name="T86" fmla="*/ 10 w 42"/>
                  <a:gd name="T87" fmla="*/ 0 h 34"/>
                  <a:gd name="T88" fmla="*/ 7 w 42"/>
                  <a:gd name="T89" fmla="*/ 0 h 34"/>
                  <a:gd name="T90" fmla="*/ 5 w 42"/>
                  <a:gd name="T91" fmla="*/ 2 h 34"/>
                  <a:gd name="T92" fmla="*/ 5 w 42"/>
                  <a:gd name="T93" fmla="*/ 4 h 34"/>
                  <a:gd name="T94" fmla="*/ 4 w 42"/>
                  <a:gd name="T95" fmla="*/ 6 h 34"/>
                  <a:gd name="T96" fmla="*/ 3 w 42"/>
                  <a:gd name="T97" fmla="*/ 7 h 34"/>
                  <a:gd name="T98" fmla="*/ 4 w 42"/>
                  <a:gd name="T99" fmla="*/ 10 h 34"/>
                  <a:gd name="T100" fmla="*/ 4 w 42"/>
                  <a:gd name="T101" fmla="*/ 12 h 34"/>
                  <a:gd name="T102" fmla="*/ 4 w 42"/>
                  <a:gd name="T103" fmla="*/ 13 h 34"/>
                  <a:gd name="T104" fmla="*/ 3 w 42"/>
                  <a:gd name="T105" fmla="*/ 14 h 34"/>
                  <a:gd name="T106" fmla="*/ 2 w 42"/>
                  <a:gd name="T107" fmla="*/ 17 h 34"/>
                  <a:gd name="T108" fmla="*/ 0 w 42"/>
                  <a:gd name="T109" fmla="*/ 20 h 34"/>
                  <a:gd name="T110" fmla="*/ 1 w 42"/>
                  <a:gd name="T111" fmla="*/ 23 h 34"/>
                  <a:gd name="T112" fmla="*/ 1 w 42"/>
                  <a:gd name="T113" fmla="*/ 25 h 34"/>
                  <a:gd name="T114" fmla="*/ 6 w 42"/>
                  <a:gd name="T115" fmla="*/ 27 h 34"/>
                  <a:gd name="T116" fmla="*/ 13 w 42"/>
                  <a:gd name="T117" fmla="*/ 34 h 34"/>
                  <a:gd name="T118" fmla="*/ 16 w 42"/>
                  <a:gd name="T11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34">
                    <a:moveTo>
                      <a:pt x="21" y="32"/>
                    </a:move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3" y="28"/>
                      <a:pt x="23" y="28"/>
                      <a:pt x="23" y="28"/>
                    </a:cubicBezTo>
                    <a:cubicBezTo>
                      <a:pt x="23" y="28"/>
                      <a:pt x="23" y="28"/>
                      <a:pt x="23" y="28"/>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3" y="27"/>
                      <a:pt x="23" y="27"/>
                      <a:pt x="23"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5"/>
                      <a:pt x="29" y="25"/>
                      <a:pt x="29" y="25"/>
                    </a:cubicBezTo>
                    <a:cubicBezTo>
                      <a:pt x="29" y="25"/>
                      <a:pt x="29" y="25"/>
                      <a:pt x="29" y="25"/>
                    </a:cubicBezTo>
                    <a:cubicBezTo>
                      <a:pt x="29" y="25"/>
                      <a:pt x="29" y="25"/>
                      <a:pt x="29" y="25"/>
                    </a:cubicBezTo>
                    <a:cubicBezTo>
                      <a:pt x="29" y="25"/>
                      <a:pt x="29" y="25"/>
                      <a:pt x="29"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6"/>
                      <a:pt x="30" y="26"/>
                      <a:pt x="30" y="26"/>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9" y="12"/>
                      <a:pt x="39" y="12"/>
                      <a:pt x="39" y="12"/>
                    </a:cubicBezTo>
                    <a:cubicBezTo>
                      <a:pt x="39" y="12"/>
                      <a:pt x="39" y="12"/>
                      <a:pt x="39" y="12"/>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8"/>
                      <a:pt x="40" y="8"/>
                      <a:pt x="40" y="8"/>
                    </a:cubicBezTo>
                    <a:cubicBezTo>
                      <a:pt x="40" y="8"/>
                      <a:pt x="40" y="8"/>
                      <a:pt x="40" y="8"/>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0" y="2"/>
                      <a:pt x="40" y="2"/>
                      <a:pt x="40" y="2"/>
                    </a:cubicBezTo>
                    <a:cubicBezTo>
                      <a:pt x="40" y="2"/>
                      <a:pt x="40" y="2"/>
                      <a:pt x="40" y="2"/>
                    </a:cubicBezTo>
                    <a:cubicBezTo>
                      <a:pt x="40" y="2"/>
                      <a:pt x="40" y="2"/>
                      <a:pt x="40" y="2"/>
                    </a:cubicBezTo>
                    <a:cubicBezTo>
                      <a:pt x="40" y="1"/>
                      <a:pt x="40" y="1"/>
                      <a:pt x="40" y="1"/>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3"/>
                      <a:pt x="35" y="3"/>
                      <a:pt x="35" y="3"/>
                    </a:cubicBezTo>
                    <a:cubicBezTo>
                      <a:pt x="35" y="3"/>
                      <a:pt x="35" y="3"/>
                      <a:pt x="35" y="3"/>
                    </a:cubicBezTo>
                    <a:cubicBezTo>
                      <a:pt x="35" y="3"/>
                      <a:pt x="35" y="3"/>
                      <a:pt x="35" y="3"/>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8" y="1"/>
                      <a:pt x="28" y="1"/>
                      <a:pt x="28" y="1"/>
                    </a:cubicBezTo>
                    <a:cubicBezTo>
                      <a:pt x="28" y="1"/>
                      <a:pt x="28" y="1"/>
                      <a:pt x="28"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4"/>
                      <a:pt x="4" y="14"/>
                      <a:pt x="4"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0" y="18"/>
                      <a:pt x="0" y="18"/>
                      <a:pt x="0" y="18"/>
                    </a:cubicBezTo>
                    <a:cubicBezTo>
                      <a:pt x="1" y="18"/>
                      <a:pt x="1" y="18"/>
                      <a:pt x="1"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3"/>
                      <a:pt x="1" y="23"/>
                      <a:pt x="1" y="23"/>
                    </a:cubicBezTo>
                    <a:cubicBezTo>
                      <a:pt x="1" y="23"/>
                      <a:pt x="1" y="23"/>
                      <a:pt x="0" y="23"/>
                    </a:cubicBezTo>
                    <a:cubicBezTo>
                      <a:pt x="0" y="23"/>
                      <a:pt x="0" y="23"/>
                      <a:pt x="0" y="23"/>
                    </a:cubicBezTo>
                    <a:cubicBezTo>
                      <a:pt x="0" y="23"/>
                      <a:pt x="0" y="23"/>
                      <a:pt x="0" y="23"/>
                    </a:cubicBezTo>
                    <a:cubicBezTo>
                      <a:pt x="0" y="23"/>
                      <a:pt x="0" y="23"/>
                      <a:pt x="0"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2" y="27"/>
                      <a:pt x="3" y="26"/>
                    </a:cubicBezTo>
                    <a:cubicBezTo>
                      <a:pt x="3" y="26"/>
                      <a:pt x="4" y="25"/>
                      <a:pt x="4" y="26"/>
                    </a:cubicBezTo>
                    <a:cubicBezTo>
                      <a:pt x="4" y="26"/>
                      <a:pt x="4" y="26"/>
                      <a:pt x="4" y="26"/>
                    </a:cubicBezTo>
                    <a:cubicBezTo>
                      <a:pt x="3" y="26"/>
                      <a:pt x="3" y="26"/>
                      <a:pt x="3" y="26"/>
                    </a:cubicBezTo>
                    <a:cubicBezTo>
                      <a:pt x="3" y="26"/>
                      <a:pt x="4" y="26"/>
                      <a:pt x="4" y="26"/>
                    </a:cubicBezTo>
                    <a:cubicBezTo>
                      <a:pt x="5" y="26"/>
                      <a:pt x="6" y="26"/>
                      <a:pt x="6" y="27"/>
                    </a:cubicBezTo>
                    <a:cubicBezTo>
                      <a:pt x="7" y="27"/>
                      <a:pt x="7" y="27"/>
                      <a:pt x="7" y="27"/>
                    </a:cubicBezTo>
                    <a:cubicBezTo>
                      <a:pt x="8" y="28"/>
                      <a:pt x="8" y="28"/>
                      <a:pt x="8" y="28"/>
                    </a:cubicBezTo>
                    <a:cubicBezTo>
                      <a:pt x="8" y="28"/>
                      <a:pt x="8" y="29"/>
                      <a:pt x="8" y="29"/>
                    </a:cubicBezTo>
                    <a:cubicBezTo>
                      <a:pt x="9" y="29"/>
                      <a:pt x="9" y="28"/>
                      <a:pt x="9" y="28"/>
                    </a:cubicBezTo>
                    <a:cubicBezTo>
                      <a:pt x="9" y="28"/>
                      <a:pt x="9" y="28"/>
                      <a:pt x="9" y="29"/>
                    </a:cubicBezTo>
                    <a:cubicBezTo>
                      <a:pt x="9" y="28"/>
                      <a:pt x="9" y="29"/>
                      <a:pt x="9" y="29"/>
                    </a:cubicBezTo>
                    <a:cubicBezTo>
                      <a:pt x="9" y="29"/>
                      <a:pt x="9" y="29"/>
                      <a:pt x="10" y="29"/>
                    </a:cubicBezTo>
                    <a:cubicBezTo>
                      <a:pt x="10" y="29"/>
                      <a:pt x="10" y="29"/>
                      <a:pt x="10" y="29"/>
                    </a:cubicBezTo>
                    <a:cubicBezTo>
                      <a:pt x="10" y="29"/>
                      <a:pt x="9" y="29"/>
                      <a:pt x="9" y="29"/>
                    </a:cubicBezTo>
                    <a:cubicBezTo>
                      <a:pt x="9" y="29"/>
                      <a:pt x="9" y="29"/>
                      <a:pt x="9" y="29"/>
                    </a:cubicBezTo>
                    <a:cubicBezTo>
                      <a:pt x="10" y="30"/>
                      <a:pt x="10" y="30"/>
                      <a:pt x="10" y="30"/>
                    </a:cubicBezTo>
                    <a:cubicBezTo>
                      <a:pt x="10" y="30"/>
                      <a:pt x="10" y="30"/>
                      <a:pt x="10" y="30"/>
                    </a:cubicBezTo>
                    <a:cubicBezTo>
                      <a:pt x="10" y="30"/>
                      <a:pt x="10" y="31"/>
                      <a:pt x="10" y="32"/>
                    </a:cubicBezTo>
                    <a:cubicBezTo>
                      <a:pt x="10" y="32"/>
                      <a:pt x="10" y="33"/>
                      <a:pt x="11" y="33"/>
                    </a:cubicBezTo>
                    <a:cubicBezTo>
                      <a:pt x="11" y="33"/>
                      <a:pt x="12" y="34"/>
                      <a:pt x="13" y="34"/>
                    </a:cubicBezTo>
                    <a:cubicBezTo>
                      <a:pt x="13" y="34"/>
                      <a:pt x="13" y="34"/>
                      <a:pt x="13" y="33"/>
                    </a:cubicBezTo>
                    <a:cubicBezTo>
                      <a:pt x="13" y="34"/>
                      <a:pt x="13" y="34"/>
                      <a:pt x="13" y="34"/>
                    </a:cubicBezTo>
                    <a:cubicBezTo>
                      <a:pt x="13" y="34"/>
                      <a:pt x="13" y="34"/>
                      <a:pt x="13" y="34"/>
                    </a:cubicBezTo>
                    <a:cubicBezTo>
                      <a:pt x="14" y="34"/>
                      <a:pt x="14" y="34"/>
                      <a:pt x="14" y="33"/>
                    </a:cubicBezTo>
                    <a:cubicBezTo>
                      <a:pt x="14" y="33"/>
                      <a:pt x="14" y="34"/>
                      <a:pt x="14" y="34"/>
                    </a:cubicBezTo>
                    <a:cubicBezTo>
                      <a:pt x="14" y="33"/>
                      <a:pt x="14" y="33"/>
                      <a:pt x="15" y="33"/>
                    </a:cubicBezTo>
                    <a:cubicBezTo>
                      <a:pt x="15" y="33"/>
                      <a:pt x="14" y="33"/>
                      <a:pt x="15" y="34"/>
                    </a:cubicBezTo>
                    <a:cubicBezTo>
                      <a:pt x="15" y="34"/>
                      <a:pt x="15" y="33"/>
                      <a:pt x="15" y="33"/>
                    </a:cubicBezTo>
                    <a:cubicBezTo>
                      <a:pt x="15" y="33"/>
                      <a:pt x="15" y="33"/>
                      <a:pt x="15" y="33"/>
                    </a:cubicBezTo>
                    <a:cubicBezTo>
                      <a:pt x="15" y="32"/>
                      <a:pt x="14" y="32"/>
                      <a:pt x="15" y="32"/>
                    </a:cubicBezTo>
                    <a:cubicBezTo>
                      <a:pt x="15" y="32"/>
                      <a:pt x="15" y="33"/>
                      <a:pt x="15" y="33"/>
                    </a:cubicBezTo>
                    <a:cubicBezTo>
                      <a:pt x="15" y="33"/>
                      <a:pt x="15" y="33"/>
                      <a:pt x="16" y="34"/>
                    </a:cubicBezTo>
                    <a:cubicBezTo>
                      <a:pt x="15" y="33"/>
                      <a:pt x="15" y="33"/>
                      <a:pt x="15" y="33"/>
                    </a:cubicBezTo>
                    <a:cubicBezTo>
                      <a:pt x="15" y="33"/>
                      <a:pt x="15" y="33"/>
                      <a:pt x="15" y="33"/>
                    </a:cubicBezTo>
                    <a:cubicBezTo>
                      <a:pt x="15" y="33"/>
                      <a:pt x="15" y="32"/>
                      <a:pt x="15" y="32"/>
                    </a:cubicBezTo>
                    <a:cubicBezTo>
                      <a:pt x="16" y="32"/>
                      <a:pt x="15" y="33"/>
                      <a:pt x="16" y="33"/>
                    </a:cubicBezTo>
                    <a:cubicBezTo>
                      <a:pt x="16" y="33"/>
                      <a:pt x="15" y="33"/>
                      <a:pt x="15" y="33"/>
                    </a:cubicBezTo>
                    <a:cubicBezTo>
                      <a:pt x="16" y="33"/>
                      <a:pt x="16" y="33"/>
                      <a:pt x="16" y="33"/>
                    </a:cubicBezTo>
                    <a:cubicBezTo>
                      <a:pt x="16" y="33"/>
                      <a:pt x="16" y="33"/>
                      <a:pt x="16" y="32"/>
                    </a:cubicBezTo>
                    <a:cubicBezTo>
                      <a:pt x="16" y="33"/>
                      <a:pt x="16" y="33"/>
                      <a:pt x="16" y="33"/>
                    </a:cubicBezTo>
                    <a:cubicBezTo>
                      <a:pt x="16" y="33"/>
                      <a:pt x="16" y="33"/>
                      <a:pt x="17" y="33"/>
                    </a:cubicBezTo>
                    <a:cubicBezTo>
                      <a:pt x="17" y="33"/>
                      <a:pt x="17" y="33"/>
                      <a:pt x="17" y="32"/>
                    </a:cubicBezTo>
                    <a:cubicBezTo>
                      <a:pt x="18" y="33"/>
                      <a:pt x="18" y="33"/>
                      <a:pt x="18" y="33"/>
                    </a:cubicBezTo>
                    <a:cubicBezTo>
                      <a:pt x="18" y="33"/>
                      <a:pt x="18" y="33"/>
                      <a:pt x="18" y="33"/>
                    </a:cubicBezTo>
                    <a:cubicBezTo>
                      <a:pt x="19" y="33"/>
                      <a:pt x="20" y="33"/>
                      <a:pt x="20" y="33"/>
                    </a:cubicBezTo>
                    <a:cubicBezTo>
                      <a:pt x="20" y="33"/>
                      <a:pt x="20" y="32"/>
                      <a:pt x="20" y="31"/>
                    </a:cubicBezTo>
                    <a:cubicBezTo>
                      <a:pt x="20" y="32"/>
                      <a:pt x="20" y="32"/>
                      <a:pt x="21" y="32"/>
                    </a:cubicBezTo>
                    <a:cubicBezTo>
                      <a:pt x="21" y="32"/>
                      <a:pt x="21" y="32"/>
                      <a:pt x="2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6" name="Freeform 390"/>
              <p:cNvSpPr/>
              <p:nvPr/>
            </p:nvSpPr>
            <p:spPr bwMode="auto">
              <a:xfrm>
                <a:off x="2594" y="2181"/>
                <a:ext cx="29" cy="58"/>
              </a:xfrm>
              <a:custGeom>
                <a:avLst/>
                <a:gdLst>
                  <a:gd name="T0" fmla="*/ 7 w 11"/>
                  <a:gd name="T1" fmla="*/ 20 h 22"/>
                  <a:gd name="T2" fmla="*/ 7 w 11"/>
                  <a:gd name="T3" fmla="*/ 19 h 22"/>
                  <a:gd name="T4" fmla="*/ 7 w 11"/>
                  <a:gd name="T5" fmla="*/ 18 h 22"/>
                  <a:gd name="T6" fmla="*/ 7 w 11"/>
                  <a:gd name="T7" fmla="*/ 17 h 22"/>
                  <a:gd name="T8" fmla="*/ 7 w 11"/>
                  <a:gd name="T9" fmla="*/ 16 h 22"/>
                  <a:gd name="T10" fmla="*/ 7 w 11"/>
                  <a:gd name="T11" fmla="*/ 15 h 22"/>
                  <a:gd name="T12" fmla="*/ 7 w 11"/>
                  <a:gd name="T13" fmla="*/ 12 h 22"/>
                  <a:gd name="T14" fmla="*/ 8 w 11"/>
                  <a:gd name="T15" fmla="*/ 11 h 22"/>
                  <a:gd name="T16" fmla="*/ 8 w 11"/>
                  <a:gd name="T17" fmla="*/ 10 h 22"/>
                  <a:gd name="T18" fmla="*/ 9 w 11"/>
                  <a:gd name="T19" fmla="*/ 10 h 22"/>
                  <a:gd name="T20" fmla="*/ 9 w 11"/>
                  <a:gd name="T21" fmla="*/ 9 h 22"/>
                  <a:gd name="T22" fmla="*/ 10 w 11"/>
                  <a:gd name="T23" fmla="*/ 9 h 22"/>
                  <a:gd name="T24" fmla="*/ 10 w 11"/>
                  <a:gd name="T25" fmla="*/ 8 h 22"/>
                  <a:gd name="T26" fmla="*/ 10 w 11"/>
                  <a:gd name="T27" fmla="*/ 7 h 22"/>
                  <a:gd name="T28" fmla="*/ 11 w 11"/>
                  <a:gd name="T29" fmla="*/ 7 h 22"/>
                  <a:gd name="T30" fmla="*/ 11 w 11"/>
                  <a:gd name="T31" fmla="*/ 6 h 22"/>
                  <a:gd name="T32" fmla="*/ 11 w 11"/>
                  <a:gd name="T33" fmla="*/ 5 h 22"/>
                  <a:gd name="T34" fmla="*/ 10 w 11"/>
                  <a:gd name="T35" fmla="*/ 5 h 22"/>
                  <a:gd name="T36" fmla="*/ 10 w 11"/>
                  <a:gd name="T37" fmla="*/ 3 h 22"/>
                  <a:gd name="T38" fmla="*/ 10 w 11"/>
                  <a:gd name="T39" fmla="*/ 2 h 22"/>
                  <a:gd name="T40" fmla="*/ 9 w 11"/>
                  <a:gd name="T41" fmla="*/ 2 h 22"/>
                  <a:gd name="T42" fmla="*/ 9 w 11"/>
                  <a:gd name="T43" fmla="*/ 1 h 22"/>
                  <a:gd name="T44" fmla="*/ 8 w 11"/>
                  <a:gd name="T45" fmla="*/ 1 h 22"/>
                  <a:gd name="T46" fmla="*/ 8 w 11"/>
                  <a:gd name="T47" fmla="*/ 0 h 22"/>
                  <a:gd name="T48" fmla="*/ 8 w 11"/>
                  <a:gd name="T49" fmla="*/ 0 h 22"/>
                  <a:gd name="T50" fmla="*/ 7 w 11"/>
                  <a:gd name="T51" fmla="*/ 0 h 22"/>
                  <a:gd name="T52" fmla="*/ 7 w 11"/>
                  <a:gd name="T53" fmla="*/ 0 h 22"/>
                  <a:gd name="T54" fmla="*/ 6 w 11"/>
                  <a:gd name="T55" fmla="*/ 1 h 22"/>
                  <a:gd name="T56" fmla="*/ 6 w 11"/>
                  <a:gd name="T57" fmla="*/ 1 h 22"/>
                  <a:gd name="T58" fmla="*/ 6 w 11"/>
                  <a:gd name="T59" fmla="*/ 2 h 22"/>
                  <a:gd name="T60" fmla="*/ 6 w 11"/>
                  <a:gd name="T61" fmla="*/ 3 h 22"/>
                  <a:gd name="T62" fmla="*/ 5 w 11"/>
                  <a:gd name="T63" fmla="*/ 3 h 22"/>
                  <a:gd name="T64" fmla="*/ 5 w 11"/>
                  <a:gd name="T65" fmla="*/ 3 h 22"/>
                  <a:gd name="T66" fmla="*/ 4 w 11"/>
                  <a:gd name="T67" fmla="*/ 3 h 22"/>
                  <a:gd name="T68" fmla="*/ 4 w 11"/>
                  <a:gd name="T69" fmla="*/ 3 h 22"/>
                  <a:gd name="T70" fmla="*/ 3 w 11"/>
                  <a:gd name="T71" fmla="*/ 4 h 22"/>
                  <a:gd name="T72" fmla="*/ 3 w 11"/>
                  <a:gd name="T73" fmla="*/ 3 h 22"/>
                  <a:gd name="T74" fmla="*/ 2 w 11"/>
                  <a:gd name="T75" fmla="*/ 4 h 22"/>
                  <a:gd name="T76" fmla="*/ 2 w 11"/>
                  <a:gd name="T77" fmla="*/ 4 h 22"/>
                  <a:gd name="T78" fmla="*/ 1 w 11"/>
                  <a:gd name="T79" fmla="*/ 5 h 22"/>
                  <a:gd name="T80" fmla="*/ 1 w 11"/>
                  <a:gd name="T81" fmla="*/ 5 h 22"/>
                  <a:gd name="T82" fmla="*/ 1 w 11"/>
                  <a:gd name="T83" fmla="*/ 6 h 22"/>
                  <a:gd name="T84" fmla="*/ 0 w 11"/>
                  <a:gd name="T85" fmla="*/ 7 h 22"/>
                  <a:gd name="T86" fmla="*/ 1 w 11"/>
                  <a:gd name="T87" fmla="*/ 7 h 22"/>
                  <a:gd name="T88" fmla="*/ 1 w 11"/>
                  <a:gd name="T89" fmla="*/ 7 h 22"/>
                  <a:gd name="T90" fmla="*/ 2 w 11"/>
                  <a:gd name="T91" fmla="*/ 8 h 22"/>
                  <a:gd name="T92" fmla="*/ 2 w 11"/>
                  <a:gd name="T93" fmla="*/ 8 h 22"/>
                  <a:gd name="T94" fmla="*/ 2 w 11"/>
                  <a:gd name="T95" fmla="*/ 8 h 22"/>
                  <a:gd name="T96" fmla="*/ 2 w 11"/>
                  <a:gd name="T97" fmla="*/ 10 h 22"/>
                  <a:gd name="T98" fmla="*/ 3 w 11"/>
                  <a:gd name="T99" fmla="*/ 11 h 22"/>
                  <a:gd name="T100" fmla="*/ 3 w 11"/>
                  <a:gd name="T101" fmla="*/ 11 h 22"/>
                  <a:gd name="T102" fmla="*/ 3 w 11"/>
                  <a:gd name="T103" fmla="*/ 14 h 22"/>
                  <a:gd name="T104" fmla="*/ 3 w 11"/>
                  <a:gd name="T105" fmla="*/ 16 h 22"/>
                  <a:gd name="T106" fmla="*/ 4 w 11"/>
                  <a:gd name="T107" fmla="*/ 17 h 22"/>
                  <a:gd name="T108" fmla="*/ 3 w 11"/>
                  <a:gd name="T109" fmla="*/ 20 h 22"/>
                  <a:gd name="T110" fmla="*/ 3 w 11"/>
                  <a:gd name="T111" fmla="*/ 20 h 22"/>
                  <a:gd name="T112" fmla="*/ 4 w 11"/>
                  <a:gd name="T113" fmla="*/ 21 h 22"/>
                  <a:gd name="T114" fmla="*/ 4 w 11"/>
                  <a:gd name="T11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22">
                    <a:moveTo>
                      <a:pt x="7" y="21"/>
                    </a:move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1" y="6"/>
                      <a:pt x="1" y="6"/>
                      <a:pt x="1" y="6"/>
                    </a:cubicBezTo>
                    <a:cubicBezTo>
                      <a:pt x="1" y="6"/>
                      <a:pt x="1" y="6"/>
                      <a:pt x="1"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3" y="9"/>
                      <a:pt x="3" y="9"/>
                      <a:pt x="3"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4"/>
                      <a:pt x="3" y="14"/>
                      <a:pt x="3" y="14"/>
                    </a:cubicBezTo>
                    <a:cubicBezTo>
                      <a:pt x="3" y="14"/>
                      <a:pt x="3" y="14"/>
                      <a:pt x="3" y="14"/>
                    </a:cubicBezTo>
                    <a:cubicBezTo>
                      <a:pt x="4" y="14"/>
                      <a:pt x="4" y="14"/>
                      <a:pt x="4" y="14"/>
                    </a:cubicBezTo>
                    <a:cubicBezTo>
                      <a:pt x="4" y="14"/>
                      <a:pt x="4" y="14"/>
                      <a:pt x="4" y="14"/>
                    </a:cubicBezTo>
                    <a:cubicBezTo>
                      <a:pt x="3" y="14"/>
                      <a:pt x="3" y="14"/>
                      <a:pt x="3" y="14"/>
                    </a:cubicBezTo>
                    <a:cubicBezTo>
                      <a:pt x="3" y="14"/>
                      <a:pt x="3" y="14"/>
                      <a:pt x="3" y="14"/>
                    </a:cubicBezTo>
                    <a:cubicBezTo>
                      <a:pt x="3" y="16"/>
                      <a:pt x="3" y="16"/>
                      <a:pt x="3" y="16"/>
                    </a:cubicBezTo>
                    <a:cubicBezTo>
                      <a:pt x="3" y="16"/>
                      <a:pt x="3" y="16"/>
                      <a:pt x="3" y="16"/>
                    </a:cubicBezTo>
                    <a:cubicBezTo>
                      <a:pt x="4" y="16"/>
                      <a:pt x="4" y="16"/>
                      <a:pt x="4" y="16"/>
                    </a:cubicBezTo>
                    <a:cubicBezTo>
                      <a:pt x="4" y="16"/>
                      <a:pt x="4" y="16"/>
                      <a:pt x="4" y="16"/>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2"/>
                      <a:pt x="4" y="22"/>
                      <a:pt x="4" y="22"/>
                    </a:cubicBezTo>
                    <a:cubicBezTo>
                      <a:pt x="4" y="22"/>
                      <a:pt x="4" y="22"/>
                      <a:pt x="4" y="22"/>
                    </a:cubicBezTo>
                    <a:cubicBezTo>
                      <a:pt x="4" y="22"/>
                      <a:pt x="4" y="22"/>
                      <a:pt x="4" y="22"/>
                    </a:cubicBezTo>
                    <a:cubicBezTo>
                      <a:pt x="4" y="22"/>
                      <a:pt x="4" y="22"/>
                      <a:pt x="4" y="22"/>
                    </a:cubicBezTo>
                    <a:cubicBezTo>
                      <a:pt x="4" y="22"/>
                      <a:pt x="5" y="22"/>
                      <a:pt x="5" y="22"/>
                    </a:cubicBezTo>
                    <a:cubicBezTo>
                      <a:pt x="6" y="22"/>
                      <a:pt x="7" y="22"/>
                      <a:pt x="7" y="22"/>
                    </a:cubicBezTo>
                    <a:cubicBezTo>
                      <a:pt x="7" y="22"/>
                      <a:pt x="7" y="21"/>
                      <a:pt x="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7" name="Freeform 391"/>
              <p:cNvSpPr/>
              <p:nvPr/>
            </p:nvSpPr>
            <p:spPr bwMode="auto">
              <a:xfrm>
                <a:off x="2557" y="2192"/>
                <a:ext cx="42" cy="60"/>
              </a:xfrm>
              <a:custGeom>
                <a:avLst/>
                <a:gdLst>
                  <a:gd name="T0" fmla="*/ 15 w 16"/>
                  <a:gd name="T1" fmla="*/ 18 h 23"/>
                  <a:gd name="T2" fmla="*/ 14 w 16"/>
                  <a:gd name="T3" fmla="*/ 18 h 23"/>
                  <a:gd name="T4" fmla="*/ 14 w 16"/>
                  <a:gd name="T5" fmla="*/ 17 h 23"/>
                  <a:gd name="T6" fmla="*/ 13 w 16"/>
                  <a:gd name="T7" fmla="*/ 16 h 23"/>
                  <a:gd name="T8" fmla="*/ 13 w 16"/>
                  <a:gd name="T9" fmla="*/ 16 h 23"/>
                  <a:gd name="T10" fmla="*/ 13 w 16"/>
                  <a:gd name="T11" fmla="*/ 15 h 23"/>
                  <a:gd name="T12" fmla="*/ 14 w 16"/>
                  <a:gd name="T13" fmla="*/ 14 h 23"/>
                  <a:gd name="T14" fmla="*/ 13 w 16"/>
                  <a:gd name="T15" fmla="*/ 13 h 23"/>
                  <a:gd name="T16" fmla="*/ 13 w 16"/>
                  <a:gd name="T17" fmla="*/ 12 h 23"/>
                  <a:gd name="T18" fmla="*/ 14 w 16"/>
                  <a:gd name="T19" fmla="*/ 10 h 23"/>
                  <a:gd name="T20" fmla="*/ 13 w 16"/>
                  <a:gd name="T21" fmla="*/ 10 h 23"/>
                  <a:gd name="T22" fmla="*/ 13 w 16"/>
                  <a:gd name="T23" fmla="*/ 10 h 23"/>
                  <a:gd name="T24" fmla="*/ 13 w 16"/>
                  <a:gd name="T25" fmla="*/ 9 h 23"/>
                  <a:gd name="T26" fmla="*/ 13 w 16"/>
                  <a:gd name="T27" fmla="*/ 8 h 23"/>
                  <a:gd name="T28" fmla="*/ 13 w 16"/>
                  <a:gd name="T29" fmla="*/ 7 h 23"/>
                  <a:gd name="T30" fmla="*/ 13 w 16"/>
                  <a:gd name="T31" fmla="*/ 7 h 23"/>
                  <a:gd name="T32" fmla="*/ 13 w 16"/>
                  <a:gd name="T33" fmla="*/ 7 h 23"/>
                  <a:gd name="T34" fmla="*/ 12 w 16"/>
                  <a:gd name="T35" fmla="*/ 6 h 23"/>
                  <a:gd name="T36" fmla="*/ 12 w 16"/>
                  <a:gd name="T37" fmla="*/ 5 h 23"/>
                  <a:gd name="T38" fmla="*/ 12 w 16"/>
                  <a:gd name="T39" fmla="*/ 4 h 23"/>
                  <a:gd name="T40" fmla="*/ 12 w 16"/>
                  <a:gd name="T41" fmla="*/ 3 h 23"/>
                  <a:gd name="T42" fmla="*/ 12 w 16"/>
                  <a:gd name="T43" fmla="*/ 3 h 23"/>
                  <a:gd name="T44" fmla="*/ 11 w 16"/>
                  <a:gd name="T45" fmla="*/ 2 h 23"/>
                  <a:gd name="T46" fmla="*/ 11 w 16"/>
                  <a:gd name="T47" fmla="*/ 2 h 23"/>
                  <a:gd name="T48" fmla="*/ 11 w 16"/>
                  <a:gd name="T49" fmla="*/ 1 h 23"/>
                  <a:gd name="T50" fmla="*/ 11 w 16"/>
                  <a:gd name="T51" fmla="*/ 1 h 23"/>
                  <a:gd name="T52" fmla="*/ 10 w 16"/>
                  <a:gd name="T53" fmla="*/ 1 h 23"/>
                  <a:gd name="T54" fmla="*/ 10 w 16"/>
                  <a:gd name="T55" fmla="*/ 1 h 23"/>
                  <a:gd name="T56" fmla="*/ 9 w 16"/>
                  <a:gd name="T57" fmla="*/ 1 h 23"/>
                  <a:gd name="T58" fmla="*/ 6 w 16"/>
                  <a:gd name="T59" fmla="*/ 1 h 23"/>
                  <a:gd name="T60" fmla="*/ 2 w 16"/>
                  <a:gd name="T61" fmla="*/ 1 h 23"/>
                  <a:gd name="T62" fmla="*/ 1 w 16"/>
                  <a:gd name="T63" fmla="*/ 2 h 23"/>
                  <a:gd name="T64" fmla="*/ 1 w 16"/>
                  <a:gd name="T65" fmla="*/ 2 h 23"/>
                  <a:gd name="T66" fmla="*/ 2 w 16"/>
                  <a:gd name="T67" fmla="*/ 3 h 23"/>
                  <a:gd name="T68" fmla="*/ 2 w 16"/>
                  <a:gd name="T69" fmla="*/ 4 h 23"/>
                  <a:gd name="T70" fmla="*/ 2 w 16"/>
                  <a:gd name="T71" fmla="*/ 4 h 23"/>
                  <a:gd name="T72" fmla="*/ 2 w 16"/>
                  <a:gd name="T73" fmla="*/ 5 h 23"/>
                  <a:gd name="T74" fmla="*/ 2 w 16"/>
                  <a:gd name="T75" fmla="*/ 6 h 23"/>
                  <a:gd name="T76" fmla="*/ 2 w 16"/>
                  <a:gd name="T77" fmla="*/ 7 h 23"/>
                  <a:gd name="T78" fmla="*/ 2 w 16"/>
                  <a:gd name="T79" fmla="*/ 8 h 23"/>
                  <a:gd name="T80" fmla="*/ 2 w 16"/>
                  <a:gd name="T81" fmla="*/ 8 h 23"/>
                  <a:gd name="T82" fmla="*/ 2 w 16"/>
                  <a:gd name="T83" fmla="*/ 9 h 23"/>
                  <a:gd name="T84" fmla="*/ 3 w 16"/>
                  <a:gd name="T85" fmla="*/ 11 h 23"/>
                  <a:gd name="T86" fmla="*/ 2 w 16"/>
                  <a:gd name="T87" fmla="*/ 12 h 23"/>
                  <a:gd name="T88" fmla="*/ 2 w 16"/>
                  <a:gd name="T89" fmla="*/ 12 h 23"/>
                  <a:gd name="T90" fmla="*/ 1 w 16"/>
                  <a:gd name="T91" fmla="*/ 13 h 23"/>
                  <a:gd name="T92" fmla="*/ 1 w 16"/>
                  <a:gd name="T93" fmla="*/ 14 h 23"/>
                  <a:gd name="T94" fmla="*/ 1 w 16"/>
                  <a:gd name="T95" fmla="*/ 15 h 23"/>
                  <a:gd name="T96" fmla="*/ 1 w 16"/>
                  <a:gd name="T97" fmla="*/ 15 h 23"/>
                  <a:gd name="T98" fmla="*/ 0 w 16"/>
                  <a:gd name="T99" fmla="*/ 16 h 23"/>
                  <a:gd name="T100" fmla="*/ 0 w 16"/>
                  <a:gd name="T101" fmla="*/ 16 h 23"/>
                  <a:gd name="T102" fmla="*/ 0 w 16"/>
                  <a:gd name="T103" fmla="*/ 17 h 23"/>
                  <a:gd name="T104" fmla="*/ 0 w 16"/>
                  <a:gd name="T105" fmla="*/ 18 h 23"/>
                  <a:gd name="T106" fmla="*/ 1 w 16"/>
                  <a:gd name="T107" fmla="*/ 19 h 23"/>
                  <a:gd name="T108" fmla="*/ 1 w 16"/>
                  <a:gd name="T109" fmla="*/ 20 h 23"/>
                  <a:gd name="T110" fmla="*/ 2 w 16"/>
                  <a:gd name="T111" fmla="*/ 21 h 23"/>
                  <a:gd name="T112" fmla="*/ 2 w 16"/>
                  <a:gd name="T113" fmla="*/ 22 h 23"/>
                  <a:gd name="T114" fmla="*/ 1 w 16"/>
                  <a:gd name="T115" fmla="*/ 22 h 23"/>
                  <a:gd name="T116" fmla="*/ 11 w 16"/>
                  <a:gd name="T117"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23">
                    <a:moveTo>
                      <a:pt x="15" y="18"/>
                    </a:move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3" y="11"/>
                      <a:pt x="13" y="11"/>
                      <a:pt x="13" y="11"/>
                    </a:cubicBezTo>
                    <a:cubicBezTo>
                      <a:pt x="13" y="11"/>
                      <a:pt x="13" y="11"/>
                      <a:pt x="13" y="11"/>
                    </a:cubicBezTo>
                    <a:cubicBezTo>
                      <a:pt x="13" y="11"/>
                      <a:pt x="13" y="11"/>
                      <a:pt x="13"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1" y="22"/>
                      <a:pt x="1" y="22"/>
                      <a:pt x="1" y="22"/>
                    </a:cubicBezTo>
                    <a:cubicBezTo>
                      <a:pt x="2" y="23"/>
                      <a:pt x="3" y="23"/>
                      <a:pt x="3" y="23"/>
                    </a:cubicBezTo>
                    <a:cubicBezTo>
                      <a:pt x="4" y="23"/>
                      <a:pt x="4" y="23"/>
                      <a:pt x="4" y="23"/>
                    </a:cubicBezTo>
                    <a:cubicBezTo>
                      <a:pt x="5" y="23"/>
                      <a:pt x="5" y="23"/>
                      <a:pt x="5" y="23"/>
                    </a:cubicBezTo>
                    <a:cubicBezTo>
                      <a:pt x="5" y="23"/>
                      <a:pt x="6" y="22"/>
                      <a:pt x="6" y="22"/>
                    </a:cubicBezTo>
                    <a:cubicBezTo>
                      <a:pt x="7" y="22"/>
                      <a:pt x="8" y="22"/>
                      <a:pt x="9" y="22"/>
                    </a:cubicBezTo>
                    <a:cubicBezTo>
                      <a:pt x="9" y="21"/>
                      <a:pt x="10" y="21"/>
                      <a:pt x="11" y="20"/>
                    </a:cubicBezTo>
                    <a:cubicBezTo>
                      <a:pt x="12" y="20"/>
                      <a:pt x="13" y="20"/>
                      <a:pt x="14" y="19"/>
                    </a:cubicBezTo>
                    <a:cubicBezTo>
                      <a:pt x="13" y="19"/>
                      <a:pt x="13" y="19"/>
                      <a:pt x="12" y="18"/>
                    </a:cubicBezTo>
                    <a:cubicBezTo>
                      <a:pt x="13" y="19"/>
                      <a:pt x="13" y="19"/>
                      <a:pt x="14" y="19"/>
                    </a:cubicBezTo>
                    <a:cubicBezTo>
                      <a:pt x="14" y="20"/>
                      <a:pt x="15" y="20"/>
                      <a:pt x="15" y="19"/>
                    </a:cubicBezTo>
                    <a:cubicBezTo>
                      <a:pt x="15" y="19"/>
                      <a:pt x="15" y="19"/>
                      <a:pt x="16" y="19"/>
                    </a:cubicBezTo>
                    <a:cubicBezTo>
                      <a:pt x="16" y="19"/>
                      <a:pt x="15" y="19"/>
                      <a:pt x="1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8" name="Freeform 392"/>
              <p:cNvSpPr/>
              <p:nvPr/>
            </p:nvSpPr>
            <p:spPr bwMode="auto">
              <a:xfrm>
                <a:off x="2586" y="2194"/>
                <a:ext cx="18" cy="45"/>
              </a:xfrm>
              <a:custGeom>
                <a:avLst/>
                <a:gdLst>
                  <a:gd name="T0" fmla="*/ 7 w 7"/>
                  <a:gd name="T1" fmla="*/ 17 h 17"/>
                  <a:gd name="T2" fmla="*/ 6 w 7"/>
                  <a:gd name="T3" fmla="*/ 16 h 17"/>
                  <a:gd name="T4" fmla="*/ 6 w 7"/>
                  <a:gd name="T5" fmla="*/ 16 h 17"/>
                  <a:gd name="T6" fmla="*/ 6 w 7"/>
                  <a:gd name="T7" fmla="*/ 15 h 17"/>
                  <a:gd name="T8" fmla="*/ 6 w 7"/>
                  <a:gd name="T9" fmla="*/ 15 h 17"/>
                  <a:gd name="T10" fmla="*/ 6 w 7"/>
                  <a:gd name="T11" fmla="*/ 14 h 17"/>
                  <a:gd name="T12" fmla="*/ 6 w 7"/>
                  <a:gd name="T13" fmla="*/ 12 h 17"/>
                  <a:gd name="T14" fmla="*/ 6 w 7"/>
                  <a:gd name="T15" fmla="*/ 9 h 17"/>
                  <a:gd name="T16" fmla="*/ 6 w 7"/>
                  <a:gd name="T17" fmla="*/ 7 h 17"/>
                  <a:gd name="T18" fmla="*/ 6 w 7"/>
                  <a:gd name="T19" fmla="*/ 6 h 17"/>
                  <a:gd name="T20" fmla="*/ 5 w 7"/>
                  <a:gd name="T21" fmla="*/ 5 h 17"/>
                  <a:gd name="T22" fmla="*/ 5 w 7"/>
                  <a:gd name="T23" fmla="*/ 5 h 17"/>
                  <a:gd name="T24" fmla="*/ 5 w 7"/>
                  <a:gd name="T25" fmla="*/ 4 h 17"/>
                  <a:gd name="T26" fmla="*/ 4 w 7"/>
                  <a:gd name="T27" fmla="*/ 3 h 17"/>
                  <a:gd name="T28" fmla="*/ 4 w 7"/>
                  <a:gd name="T29" fmla="*/ 3 h 17"/>
                  <a:gd name="T30" fmla="*/ 4 w 7"/>
                  <a:gd name="T31" fmla="*/ 3 h 17"/>
                  <a:gd name="T32" fmla="*/ 3 w 7"/>
                  <a:gd name="T33" fmla="*/ 2 h 17"/>
                  <a:gd name="T34" fmla="*/ 3 w 7"/>
                  <a:gd name="T35" fmla="*/ 1 h 17"/>
                  <a:gd name="T36" fmla="*/ 3 w 7"/>
                  <a:gd name="T37" fmla="*/ 1 h 17"/>
                  <a:gd name="T38" fmla="*/ 3 w 7"/>
                  <a:gd name="T39" fmla="*/ 0 h 17"/>
                  <a:gd name="T40" fmla="*/ 3 w 7"/>
                  <a:gd name="T41" fmla="*/ 0 h 17"/>
                  <a:gd name="T42" fmla="*/ 2 w 7"/>
                  <a:gd name="T43" fmla="*/ 0 h 17"/>
                  <a:gd name="T44" fmla="*/ 1 w 7"/>
                  <a:gd name="T45" fmla="*/ 0 h 17"/>
                  <a:gd name="T46" fmla="*/ 1 w 7"/>
                  <a:gd name="T47" fmla="*/ 0 h 17"/>
                  <a:gd name="T48" fmla="*/ 0 w 7"/>
                  <a:gd name="T49" fmla="*/ 1 h 17"/>
                  <a:gd name="T50" fmla="*/ 0 w 7"/>
                  <a:gd name="T51" fmla="*/ 1 h 17"/>
                  <a:gd name="T52" fmla="*/ 1 w 7"/>
                  <a:gd name="T53" fmla="*/ 1 h 17"/>
                  <a:gd name="T54" fmla="*/ 1 w 7"/>
                  <a:gd name="T55" fmla="*/ 2 h 17"/>
                  <a:gd name="T56" fmla="*/ 2 w 7"/>
                  <a:gd name="T57" fmla="*/ 2 h 17"/>
                  <a:gd name="T58" fmla="*/ 2 w 7"/>
                  <a:gd name="T59" fmla="*/ 3 h 17"/>
                  <a:gd name="T60" fmla="*/ 2 w 7"/>
                  <a:gd name="T61" fmla="*/ 3 h 17"/>
                  <a:gd name="T62" fmla="*/ 2 w 7"/>
                  <a:gd name="T63" fmla="*/ 3 h 17"/>
                  <a:gd name="T64" fmla="*/ 2 w 7"/>
                  <a:gd name="T65" fmla="*/ 4 h 17"/>
                  <a:gd name="T66" fmla="*/ 2 w 7"/>
                  <a:gd name="T67" fmla="*/ 5 h 17"/>
                  <a:gd name="T68" fmla="*/ 2 w 7"/>
                  <a:gd name="T69" fmla="*/ 5 h 17"/>
                  <a:gd name="T70" fmla="*/ 3 w 7"/>
                  <a:gd name="T71" fmla="*/ 6 h 17"/>
                  <a:gd name="T72" fmla="*/ 2 w 7"/>
                  <a:gd name="T73" fmla="*/ 6 h 17"/>
                  <a:gd name="T74" fmla="*/ 2 w 7"/>
                  <a:gd name="T75" fmla="*/ 7 h 17"/>
                  <a:gd name="T76" fmla="*/ 2 w 7"/>
                  <a:gd name="T77" fmla="*/ 7 h 17"/>
                  <a:gd name="T78" fmla="*/ 2 w 7"/>
                  <a:gd name="T79" fmla="*/ 8 h 17"/>
                  <a:gd name="T80" fmla="*/ 2 w 7"/>
                  <a:gd name="T81" fmla="*/ 8 h 17"/>
                  <a:gd name="T82" fmla="*/ 2 w 7"/>
                  <a:gd name="T83" fmla="*/ 8 h 17"/>
                  <a:gd name="T84" fmla="*/ 3 w 7"/>
                  <a:gd name="T85" fmla="*/ 9 h 17"/>
                  <a:gd name="T86" fmla="*/ 3 w 7"/>
                  <a:gd name="T87" fmla="*/ 9 h 17"/>
                  <a:gd name="T88" fmla="*/ 3 w 7"/>
                  <a:gd name="T89" fmla="*/ 10 h 17"/>
                  <a:gd name="T90" fmla="*/ 3 w 7"/>
                  <a:gd name="T91" fmla="*/ 12 h 17"/>
                  <a:gd name="T92" fmla="*/ 2 w 7"/>
                  <a:gd name="T93" fmla="*/ 12 h 17"/>
                  <a:gd name="T94" fmla="*/ 2 w 7"/>
                  <a:gd name="T95" fmla="*/ 13 h 17"/>
                  <a:gd name="T96" fmla="*/ 3 w 7"/>
                  <a:gd name="T97" fmla="*/ 13 h 17"/>
                  <a:gd name="T98" fmla="*/ 3 w 7"/>
                  <a:gd name="T99" fmla="*/ 14 h 17"/>
                  <a:gd name="T100" fmla="*/ 3 w 7"/>
                  <a:gd name="T101" fmla="*/ 15 h 17"/>
                  <a:gd name="T102" fmla="*/ 3 w 7"/>
                  <a:gd name="T103" fmla="*/ 15 h 17"/>
                  <a:gd name="T104" fmla="*/ 3 w 7"/>
                  <a:gd name="T105" fmla="*/ 16 h 17"/>
                  <a:gd name="T106" fmla="*/ 3 w 7"/>
                  <a:gd name="T107" fmla="*/ 16 h 17"/>
                  <a:gd name="T108" fmla="*/ 4 w 7"/>
                  <a:gd name="T109" fmla="*/ 16 h 17"/>
                  <a:gd name="T110" fmla="*/ 4 w 7"/>
                  <a:gd name="T111" fmla="*/ 17 h 17"/>
                  <a:gd name="T112" fmla="*/ 5 w 7"/>
                  <a:gd name="T11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 h="17">
                    <a:moveTo>
                      <a:pt x="6" y="17"/>
                    </a:move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49" name="Freeform 393"/>
              <p:cNvSpPr>
                <a:spLocks noEditPoints="1"/>
              </p:cNvSpPr>
              <p:nvPr/>
            </p:nvSpPr>
            <p:spPr bwMode="auto">
              <a:xfrm>
                <a:off x="2691" y="1516"/>
                <a:ext cx="121" cy="200"/>
              </a:xfrm>
              <a:custGeom>
                <a:avLst/>
                <a:gdLst>
                  <a:gd name="T0" fmla="*/ 46 w 46"/>
                  <a:gd name="T1" fmla="*/ 19 h 76"/>
                  <a:gd name="T2" fmla="*/ 46 w 46"/>
                  <a:gd name="T3" fmla="*/ 18 h 76"/>
                  <a:gd name="T4" fmla="*/ 45 w 46"/>
                  <a:gd name="T5" fmla="*/ 17 h 76"/>
                  <a:gd name="T6" fmla="*/ 45 w 46"/>
                  <a:gd name="T7" fmla="*/ 16 h 76"/>
                  <a:gd name="T8" fmla="*/ 45 w 46"/>
                  <a:gd name="T9" fmla="*/ 15 h 76"/>
                  <a:gd name="T10" fmla="*/ 46 w 46"/>
                  <a:gd name="T11" fmla="*/ 14 h 76"/>
                  <a:gd name="T12" fmla="*/ 45 w 46"/>
                  <a:gd name="T13" fmla="*/ 13 h 76"/>
                  <a:gd name="T14" fmla="*/ 44 w 46"/>
                  <a:gd name="T15" fmla="*/ 11 h 76"/>
                  <a:gd name="T16" fmla="*/ 45 w 46"/>
                  <a:gd name="T17" fmla="*/ 10 h 76"/>
                  <a:gd name="T18" fmla="*/ 44 w 46"/>
                  <a:gd name="T19" fmla="*/ 9 h 76"/>
                  <a:gd name="T20" fmla="*/ 44 w 46"/>
                  <a:gd name="T21" fmla="*/ 8 h 76"/>
                  <a:gd name="T22" fmla="*/ 45 w 46"/>
                  <a:gd name="T23" fmla="*/ 7 h 76"/>
                  <a:gd name="T24" fmla="*/ 44 w 46"/>
                  <a:gd name="T25" fmla="*/ 6 h 76"/>
                  <a:gd name="T26" fmla="*/ 43 w 46"/>
                  <a:gd name="T27" fmla="*/ 5 h 76"/>
                  <a:gd name="T28" fmla="*/ 42 w 46"/>
                  <a:gd name="T29" fmla="*/ 5 h 76"/>
                  <a:gd name="T30" fmla="*/ 41 w 46"/>
                  <a:gd name="T31" fmla="*/ 4 h 76"/>
                  <a:gd name="T32" fmla="*/ 39 w 46"/>
                  <a:gd name="T33" fmla="*/ 4 h 76"/>
                  <a:gd name="T34" fmla="*/ 38 w 46"/>
                  <a:gd name="T35" fmla="*/ 3 h 76"/>
                  <a:gd name="T36" fmla="*/ 37 w 46"/>
                  <a:gd name="T37" fmla="*/ 3 h 76"/>
                  <a:gd name="T38" fmla="*/ 36 w 46"/>
                  <a:gd name="T39" fmla="*/ 2 h 76"/>
                  <a:gd name="T40" fmla="*/ 35 w 46"/>
                  <a:gd name="T41" fmla="*/ 1 h 76"/>
                  <a:gd name="T42" fmla="*/ 34 w 46"/>
                  <a:gd name="T43" fmla="*/ 0 h 76"/>
                  <a:gd name="T44" fmla="*/ 33 w 46"/>
                  <a:gd name="T45" fmla="*/ 3 h 76"/>
                  <a:gd name="T46" fmla="*/ 32 w 46"/>
                  <a:gd name="T47" fmla="*/ 5 h 76"/>
                  <a:gd name="T48" fmla="*/ 28 w 46"/>
                  <a:gd name="T49" fmla="*/ 4 h 76"/>
                  <a:gd name="T50" fmla="*/ 25 w 46"/>
                  <a:gd name="T51" fmla="*/ 6 h 76"/>
                  <a:gd name="T52" fmla="*/ 22 w 46"/>
                  <a:gd name="T53" fmla="*/ 6 h 76"/>
                  <a:gd name="T54" fmla="*/ 20 w 46"/>
                  <a:gd name="T55" fmla="*/ 8 h 76"/>
                  <a:gd name="T56" fmla="*/ 19 w 46"/>
                  <a:gd name="T57" fmla="*/ 11 h 76"/>
                  <a:gd name="T58" fmla="*/ 17 w 46"/>
                  <a:gd name="T59" fmla="*/ 14 h 76"/>
                  <a:gd name="T60" fmla="*/ 14 w 46"/>
                  <a:gd name="T61" fmla="*/ 18 h 76"/>
                  <a:gd name="T62" fmla="*/ 12 w 46"/>
                  <a:gd name="T63" fmla="*/ 23 h 76"/>
                  <a:gd name="T64" fmla="*/ 10 w 46"/>
                  <a:gd name="T65" fmla="*/ 27 h 76"/>
                  <a:gd name="T66" fmla="*/ 11 w 46"/>
                  <a:gd name="T67" fmla="*/ 30 h 76"/>
                  <a:gd name="T68" fmla="*/ 7 w 46"/>
                  <a:gd name="T69" fmla="*/ 30 h 76"/>
                  <a:gd name="T70" fmla="*/ 4 w 46"/>
                  <a:gd name="T71" fmla="*/ 33 h 76"/>
                  <a:gd name="T72" fmla="*/ 5 w 46"/>
                  <a:gd name="T73" fmla="*/ 44 h 76"/>
                  <a:gd name="T74" fmla="*/ 5 w 46"/>
                  <a:gd name="T75" fmla="*/ 47 h 76"/>
                  <a:gd name="T76" fmla="*/ 5 w 46"/>
                  <a:gd name="T77" fmla="*/ 49 h 76"/>
                  <a:gd name="T78" fmla="*/ 6 w 46"/>
                  <a:gd name="T79" fmla="*/ 49 h 76"/>
                  <a:gd name="T80" fmla="*/ 5 w 46"/>
                  <a:gd name="T81" fmla="*/ 51 h 76"/>
                  <a:gd name="T82" fmla="*/ 4 w 46"/>
                  <a:gd name="T83" fmla="*/ 53 h 76"/>
                  <a:gd name="T84" fmla="*/ 3 w 46"/>
                  <a:gd name="T85" fmla="*/ 53 h 76"/>
                  <a:gd name="T86" fmla="*/ 2 w 46"/>
                  <a:gd name="T87" fmla="*/ 55 h 76"/>
                  <a:gd name="T88" fmla="*/ 3 w 46"/>
                  <a:gd name="T89" fmla="*/ 57 h 76"/>
                  <a:gd name="T90" fmla="*/ 2 w 46"/>
                  <a:gd name="T91" fmla="*/ 58 h 76"/>
                  <a:gd name="T92" fmla="*/ 1 w 46"/>
                  <a:gd name="T93" fmla="*/ 58 h 76"/>
                  <a:gd name="T94" fmla="*/ 1 w 46"/>
                  <a:gd name="T95" fmla="*/ 60 h 76"/>
                  <a:gd name="T96" fmla="*/ 3 w 46"/>
                  <a:gd name="T97" fmla="*/ 65 h 76"/>
                  <a:gd name="T98" fmla="*/ 6 w 46"/>
                  <a:gd name="T99" fmla="*/ 74 h 76"/>
                  <a:gd name="T100" fmla="*/ 17 w 46"/>
                  <a:gd name="T101" fmla="*/ 73 h 76"/>
                  <a:gd name="T102" fmla="*/ 20 w 46"/>
                  <a:gd name="T103" fmla="*/ 63 h 76"/>
                  <a:gd name="T104" fmla="*/ 19 w 46"/>
                  <a:gd name="T105" fmla="*/ 59 h 76"/>
                  <a:gd name="T106" fmla="*/ 26 w 46"/>
                  <a:gd name="T107" fmla="*/ 56 h 76"/>
                  <a:gd name="T108" fmla="*/ 27 w 46"/>
                  <a:gd name="T109" fmla="*/ 52 h 76"/>
                  <a:gd name="T110" fmla="*/ 22 w 46"/>
                  <a:gd name="T111" fmla="*/ 44 h 76"/>
                  <a:gd name="T112" fmla="*/ 22 w 46"/>
                  <a:gd name="T113" fmla="*/ 39 h 76"/>
                  <a:gd name="T114" fmla="*/ 26 w 46"/>
                  <a:gd name="T115" fmla="*/ 36 h 76"/>
                  <a:gd name="T116" fmla="*/ 38 w 46"/>
                  <a:gd name="T117" fmla="*/ 27 h 76"/>
                  <a:gd name="T118" fmla="*/ 40 w 46"/>
                  <a:gd name="T119" fmla="*/ 20 h 76"/>
                  <a:gd name="T120" fmla="*/ 25 w 46"/>
                  <a:gd name="T121" fmla="*/ 65 h 76"/>
                  <a:gd name="T122" fmla="*/ 28 w 46"/>
                  <a:gd name="T123"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76">
                    <a:moveTo>
                      <a:pt x="21" y="67"/>
                    </a:moveTo>
                    <a:cubicBezTo>
                      <a:pt x="21" y="67"/>
                      <a:pt x="21" y="67"/>
                      <a:pt x="20" y="68"/>
                    </a:cubicBezTo>
                    <a:cubicBezTo>
                      <a:pt x="20" y="68"/>
                      <a:pt x="20" y="68"/>
                      <a:pt x="20" y="69"/>
                    </a:cubicBezTo>
                    <a:cubicBezTo>
                      <a:pt x="20" y="69"/>
                      <a:pt x="20" y="69"/>
                      <a:pt x="20" y="69"/>
                    </a:cubicBezTo>
                    <a:cubicBezTo>
                      <a:pt x="19" y="70"/>
                      <a:pt x="19" y="70"/>
                      <a:pt x="19" y="71"/>
                    </a:cubicBezTo>
                    <a:cubicBezTo>
                      <a:pt x="19" y="71"/>
                      <a:pt x="19" y="72"/>
                      <a:pt x="20" y="71"/>
                    </a:cubicBezTo>
                    <a:cubicBezTo>
                      <a:pt x="20" y="71"/>
                      <a:pt x="20" y="71"/>
                      <a:pt x="20" y="71"/>
                    </a:cubicBezTo>
                    <a:cubicBezTo>
                      <a:pt x="20" y="70"/>
                      <a:pt x="21" y="69"/>
                      <a:pt x="21" y="69"/>
                    </a:cubicBezTo>
                    <a:cubicBezTo>
                      <a:pt x="21" y="68"/>
                      <a:pt x="22" y="66"/>
                      <a:pt x="22" y="66"/>
                    </a:cubicBezTo>
                    <a:cubicBezTo>
                      <a:pt x="21" y="66"/>
                      <a:pt x="21" y="67"/>
                      <a:pt x="21" y="67"/>
                    </a:cubicBezTo>
                    <a:close/>
                    <a:moveTo>
                      <a:pt x="46" y="20"/>
                    </a:moveTo>
                    <a:cubicBezTo>
                      <a:pt x="46" y="20"/>
                      <a:pt x="46" y="20"/>
                      <a:pt x="46" y="20"/>
                    </a:cubicBezTo>
                    <a:cubicBezTo>
                      <a:pt x="46" y="20"/>
                      <a:pt x="46" y="20"/>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4"/>
                      <a:pt x="45" y="14"/>
                      <a:pt x="45"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1"/>
                      <a:pt x="33" y="1"/>
                      <a:pt x="33" y="1"/>
                    </a:cubicBezTo>
                    <a:cubicBezTo>
                      <a:pt x="33" y="1"/>
                      <a:pt x="33" y="1"/>
                      <a:pt x="33" y="1"/>
                    </a:cubicBezTo>
                    <a:cubicBezTo>
                      <a:pt x="33" y="2"/>
                      <a:pt x="33" y="2"/>
                      <a:pt x="33" y="2"/>
                    </a:cubicBezTo>
                    <a:cubicBezTo>
                      <a:pt x="33" y="2"/>
                      <a:pt x="33" y="2"/>
                      <a:pt x="33" y="2"/>
                    </a:cubicBezTo>
                    <a:cubicBezTo>
                      <a:pt x="33" y="2"/>
                      <a:pt x="33" y="2"/>
                      <a:pt x="33" y="2"/>
                    </a:cubicBezTo>
                    <a:cubicBezTo>
                      <a:pt x="33" y="2"/>
                      <a:pt x="33" y="2"/>
                      <a:pt x="33" y="2"/>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4"/>
                    </a:cubicBezTo>
                    <a:cubicBezTo>
                      <a:pt x="33" y="4"/>
                      <a:pt x="33" y="4"/>
                      <a:pt x="33"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0" y="4"/>
                      <a:pt x="30" y="4"/>
                      <a:pt x="30" y="4"/>
                    </a:cubicBezTo>
                    <a:cubicBezTo>
                      <a:pt x="30" y="4"/>
                      <a:pt x="30" y="4"/>
                      <a:pt x="30" y="4"/>
                    </a:cubicBezTo>
                    <a:cubicBezTo>
                      <a:pt x="30" y="4"/>
                      <a:pt x="30" y="4"/>
                      <a:pt x="30"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6" y="3"/>
                      <a:pt x="26" y="3"/>
                      <a:pt x="26" y="3"/>
                    </a:cubicBezTo>
                    <a:cubicBezTo>
                      <a:pt x="26" y="3"/>
                      <a:pt x="26" y="3"/>
                      <a:pt x="26" y="3"/>
                    </a:cubicBezTo>
                    <a:cubicBezTo>
                      <a:pt x="26" y="3"/>
                      <a:pt x="26" y="3"/>
                      <a:pt x="26"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5"/>
                      <a:pt x="25" y="5"/>
                      <a:pt x="25" y="5"/>
                    </a:cubicBezTo>
                    <a:cubicBezTo>
                      <a:pt x="25" y="6"/>
                      <a:pt x="25" y="6"/>
                      <a:pt x="25" y="6"/>
                    </a:cubicBezTo>
                    <a:cubicBezTo>
                      <a:pt x="25" y="6"/>
                      <a:pt x="25" y="6"/>
                      <a:pt x="25" y="6"/>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8"/>
                      <a:pt x="20" y="8"/>
                      <a:pt x="20" y="8"/>
                    </a:cubicBezTo>
                    <a:cubicBezTo>
                      <a:pt x="20" y="8"/>
                      <a:pt x="20" y="8"/>
                      <a:pt x="20" y="8"/>
                    </a:cubicBezTo>
                    <a:cubicBezTo>
                      <a:pt x="20" y="8"/>
                      <a:pt x="20" y="8"/>
                      <a:pt x="20" y="8"/>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3"/>
                      <a:pt x="19" y="13"/>
                    </a:cubicBezTo>
                    <a:cubicBezTo>
                      <a:pt x="19" y="13"/>
                      <a:pt x="19" y="13"/>
                      <a:pt x="19" y="13"/>
                    </a:cubicBezTo>
                    <a:cubicBezTo>
                      <a:pt x="18" y="13"/>
                      <a:pt x="18" y="13"/>
                      <a:pt x="18"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4" y="18"/>
                      <a:pt x="14" y="18"/>
                      <a:pt x="14" y="18"/>
                    </a:cubicBezTo>
                    <a:cubicBezTo>
                      <a:pt x="14" y="18"/>
                      <a:pt x="14" y="18"/>
                      <a:pt x="14" y="18"/>
                    </a:cubicBezTo>
                    <a:cubicBezTo>
                      <a:pt x="14" y="18"/>
                      <a:pt x="14" y="18"/>
                      <a:pt x="14" y="18"/>
                    </a:cubicBezTo>
                    <a:cubicBezTo>
                      <a:pt x="12" y="18"/>
                      <a:pt x="12" y="18"/>
                      <a:pt x="12" y="18"/>
                    </a:cubicBezTo>
                    <a:cubicBezTo>
                      <a:pt x="12" y="18"/>
                      <a:pt x="12" y="18"/>
                      <a:pt x="12" y="18"/>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2" y="20"/>
                      <a:pt x="12" y="20"/>
                      <a:pt x="12" y="20"/>
                    </a:cubicBezTo>
                    <a:cubicBezTo>
                      <a:pt x="12" y="22"/>
                      <a:pt x="12" y="22"/>
                      <a:pt x="12" y="22"/>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8" y="30"/>
                      <a:pt x="8" y="30"/>
                      <a:pt x="8" y="30"/>
                    </a:cubicBezTo>
                    <a:cubicBezTo>
                      <a:pt x="8" y="30"/>
                      <a:pt x="8" y="30"/>
                      <a:pt x="8" y="30"/>
                    </a:cubicBezTo>
                    <a:cubicBezTo>
                      <a:pt x="7" y="30"/>
                      <a:pt x="7" y="30"/>
                      <a:pt x="7" y="30"/>
                    </a:cubicBezTo>
                    <a:cubicBezTo>
                      <a:pt x="7" y="30"/>
                      <a:pt x="7" y="30"/>
                      <a:pt x="7" y="30"/>
                    </a:cubicBezTo>
                    <a:cubicBezTo>
                      <a:pt x="7" y="30"/>
                      <a:pt x="7" y="30"/>
                      <a:pt x="7" y="30"/>
                    </a:cubicBezTo>
                    <a:cubicBezTo>
                      <a:pt x="7" y="30"/>
                      <a:pt x="7" y="30"/>
                      <a:pt x="7"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5" y="32"/>
                      <a:pt x="5" y="32"/>
                      <a:pt x="5"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3" y="34"/>
                      <a:pt x="3" y="34"/>
                      <a:pt x="3" y="34"/>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8"/>
                      <a:pt x="4" y="38"/>
                      <a:pt x="4" y="38"/>
                    </a:cubicBezTo>
                    <a:cubicBezTo>
                      <a:pt x="4" y="40"/>
                      <a:pt x="4" y="40"/>
                      <a:pt x="4" y="40"/>
                    </a:cubicBezTo>
                    <a:cubicBezTo>
                      <a:pt x="4" y="40"/>
                      <a:pt x="4" y="40"/>
                      <a:pt x="4" y="40"/>
                    </a:cubicBezTo>
                    <a:cubicBezTo>
                      <a:pt x="4" y="43"/>
                      <a:pt x="4" y="43"/>
                      <a:pt x="4" y="43"/>
                    </a:cubicBezTo>
                    <a:cubicBezTo>
                      <a:pt x="5" y="44"/>
                      <a:pt x="5" y="44"/>
                      <a:pt x="5" y="44"/>
                    </a:cubicBezTo>
                    <a:cubicBezTo>
                      <a:pt x="5" y="44"/>
                      <a:pt x="5" y="44"/>
                      <a:pt x="5" y="44"/>
                    </a:cubicBezTo>
                    <a:cubicBezTo>
                      <a:pt x="5" y="44"/>
                      <a:pt x="5" y="44"/>
                      <a:pt x="5" y="44"/>
                    </a:cubicBezTo>
                    <a:cubicBezTo>
                      <a:pt x="7" y="45"/>
                      <a:pt x="7" y="45"/>
                      <a:pt x="7" y="45"/>
                    </a:cubicBezTo>
                    <a:cubicBezTo>
                      <a:pt x="7" y="45"/>
                      <a:pt x="7" y="45"/>
                      <a:pt x="7" y="45"/>
                    </a:cubicBezTo>
                    <a:cubicBezTo>
                      <a:pt x="6" y="46"/>
                      <a:pt x="6" y="46"/>
                      <a:pt x="6" y="46"/>
                    </a:cubicBezTo>
                    <a:cubicBezTo>
                      <a:pt x="6" y="46"/>
                      <a:pt x="6" y="46"/>
                      <a:pt x="6" y="46"/>
                    </a:cubicBezTo>
                    <a:cubicBezTo>
                      <a:pt x="6" y="46"/>
                      <a:pt x="6" y="46"/>
                      <a:pt x="6" y="46"/>
                    </a:cubicBezTo>
                    <a:cubicBezTo>
                      <a:pt x="6" y="46"/>
                      <a:pt x="6" y="46"/>
                      <a:pt x="6" y="46"/>
                    </a:cubicBezTo>
                    <a:cubicBezTo>
                      <a:pt x="6" y="47"/>
                      <a:pt x="6" y="47"/>
                      <a:pt x="6" y="47"/>
                    </a:cubicBezTo>
                    <a:cubicBezTo>
                      <a:pt x="6" y="47"/>
                      <a:pt x="6" y="47"/>
                      <a:pt x="6" y="47"/>
                    </a:cubicBezTo>
                    <a:cubicBezTo>
                      <a:pt x="6" y="47"/>
                      <a:pt x="6" y="47"/>
                      <a:pt x="6" y="47"/>
                    </a:cubicBezTo>
                    <a:cubicBezTo>
                      <a:pt x="5" y="47"/>
                      <a:pt x="5" y="47"/>
                      <a:pt x="5" y="47"/>
                    </a:cubicBezTo>
                    <a:cubicBezTo>
                      <a:pt x="5" y="47"/>
                      <a:pt x="5" y="47"/>
                      <a:pt x="5" y="47"/>
                    </a:cubicBezTo>
                    <a:cubicBezTo>
                      <a:pt x="4" y="47"/>
                      <a:pt x="4" y="47"/>
                      <a:pt x="4" y="47"/>
                    </a:cubicBezTo>
                    <a:cubicBezTo>
                      <a:pt x="5" y="47"/>
                      <a:pt x="5" y="47"/>
                      <a:pt x="5" y="47"/>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8"/>
                      <a:pt x="5" y="48"/>
                      <a:pt x="5" y="48"/>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5" y="49"/>
                      <a:pt x="5" y="49"/>
                      <a:pt x="5" y="49"/>
                    </a:cubicBezTo>
                    <a:cubicBezTo>
                      <a:pt x="6" y="49"/>
                      <a:pt x="6" y="49"/>
                      <a:pt x="6" y="49"/>
                    </a:cubicBezTo>
                    <a:cubicBezTo>
                      <a:pt x="6" y="49"/>
                      <a:pt x="6" y="49"/>
                      <a:pt x="6" y="49"/>
                    </a:cubicBezTo>
                    <a:cubicBezTo>
                      <a:pt x="6" y="49"/>
                      <a:pt x="6" y="49"/>
                      <a:pt x="6" y="49"/>
                    </a:cubicBezTo>
                    <a:cubicBezTo>
                      <a:pt x="6" y="49"/>
                      <a:pt x="6" y="49"/>
                      <a:pt x="6" y="49"/>
                    </a:cubicBezTo>
                    <a:cubicBezTo>
                      <a:pt x="6" y="49"/>
                      <a:pt x="6" y="49"/>
                      <a:pt x="6" y="49"/>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6" y="50"/>
                      <a:pt x="6" y="50"/>
                      <a:pt x="6" y="50"/>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1"/>
                      <a:pt x="5" y="51"/>
                      <a:pt x="5" y="51"/>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2"/>
                      <a:pt x="5" y="52"/>
                      <a:pt x="5" y="52"/>
                    </a:cubicBezTo>
                    <a:cubicBezTo>
                      <a:pt x="5" y="53"/>
                      <a:pt x="5" y="53"/>
                      <a:pt x="5" y="53"/>
                    </a:cubicBezTo>
                    <a:cubicBezTo>
                      <a:pt x="5" y="53"/>
                      <a:pt x="5" y="53"/>
                      <a:pt x="5" y="53"/>
                    </a:cubicBezTo>
                    <a:cubicBezTo>
                      <a:pt x="5" y="53"/>
                      <a:pt x="5" y="53"/>
                      <a:pt x="5"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4" y="53"/>
                      <a:pt x="4" y="53"/>
                      <a:pt x="4"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2" y="54"/>
                      <a:pt x="2" y="54"/>
                      <a:pt x="2" y="54"/>
                    </a:cubicBezTo>
                    <a:cubicBezTo>
                      <a:pt x="2" y="54"/>
                      <a:pt x="2" y="54"/>
                      <a:pt x="2" y="54"/>
                    </a:cubicBezTo>
                    <a:cubicBezTo>
                      <a:pt x="2" y="55"/>
                      <a:pt x="2" y="55"/>
                      <a:pt x="2" y="55"/>
                    </a:cubicBezTo>
                    <a:cubicBezTo>
                      <a:pt x="2" y="55"/>
                      <a:pt x="2" y="55"/>
                      <a:pt x="2"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3" y="57"/>
                      <a:pt x="3" y="57"/>
                      <a:pt x="3" y="57"/>
                    </a:cubicBezTo>
                    <a:cubicBezTo>
                      <a:pt x="2" y="57"/>
                      <a:pt x="2" y="57"/>
                      <a:pt x="2" y="57"/>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2" y="58"/>
                      <a:pt x="2" y="58"/>
                      <a:pt x="2"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1" y="57"/>
                      <a:pt x="1" y="57"/>
                      <a:pt x="1" y="57"/>
                    </a:cubicBezTo>
                    <a:cubicBezTo>
                      <a:pt x="0" y="58"/>
                      <a:pt x="0" y="59"/>
                      <a:pt x="1" y="60"/>
                    </a:cubicBezTo>
                    <a:cubicBezTo>
                      <a:pt x="1" y="60"/>
                      <a:pt x="1" y="61"/>
                      <a:pt x="1" y="61"/>
                    </a:cubicBezTo>
                    <a:cubicBezTo>
                      <a:pt x="1" y="61"/>
                      <a:pt x="1" y="61"/>
                      <a:pt x="1" y="61"/>
                    </a:cubicBezTo>
                    <a:cubicBezTo>
                      <a:pt x="1" y="61"/>
                      <a:pt x="1" y="62"/>
                      <a:pt x="2" y="61"/>
                    </a:cubicBezTo>
                    <a:cubicBezTo>
                      <a:pt x="2" y="61"/>
                      <a:pt x="2" y="60"/>
                      <a:pt x="2" y="61"/>
                    </a:cubicBezTo>
                    <a:cubicBezTo>
                      <a:pt x="2" y="61"/>
                      <a:pt x="2" y="61"/>
                      <a:pt x="2" y="62"/>
                    </a:cubicBezTo>
                    <a:cubicBezTo>
                      <a:pt x="2" y="61"/>
                      <a:pt x="3" y="61"/>
                      <a:pt x="3" y="61"/>
                    </a:cubicBezTo>
                    <a:cubicBezTo>
                      <a:pt x="3" y="61"/>
                      <a:pt x="3" y="62"/>
                      <a:pt x="3" y="62"/>
                    </a:cubicBezTo>
                    <a:cubicBezTo>
                      <a:pt x="3" y="62"/>
                      <a:pt x="3" y="62"/>
                      <a:pt x="3" y="62"/>
                    </a:cubicBezTo>
                    <a:cubicBezTo>
                      <a:pt x="3" y="62"/>
                      <a:pt x="3" y="62"/>
                      <a:pt x="3" y="62"/>
                    </a:cubicBezTo>
                    <a:cubicBezTo>
                      <a:pt x="3" y="63"/>
                      <a:pt x="3" y="63"/>
                      <a:pt x="3" y="63"/>
                    </a:cubicBezTo>
                    <a:cubicBezTo>
                      <a:pt x="3" y="63"/>
                      <a:pt x="2" y="64"/>
                      <a:pt x="3" y="64"/>
                    </a:cubicBezTo>
                    <a:cubicBezTo>
                      <a:pt x="3" y="64"/>
                      <a:pt x="3" y="64"/>
                      <a:pt x="3" y="64"/>
                    </a:cubicBezTo>
                    <a:cubicBezTo>
                      <a:pt x="2" y="64"/>
                      <a:pt x="3" y="65"/>
                      <a:pt x="3" y="65"/>
                    </a:cubicBezTo>
                    <a:cubicBezTo>
                      <a:pt x="3" y="65"/>
                      <a:pt x="3" y="65"/>
                      <a:pt x="3" y="66"/>
                    </a:cubicBezTo>
                    <a:cubicBezTo>
                      <a:pt x="3" y="66"/>
                      <a:pt x="3" y="66"/>
                      <a:pt x="4" y="67"/>
                    </a:cubicBezTo>
                    <a:cubicBezTo>
                      <a:pt x="4" y="67"/>
                      <a:pt x="4" y="68"/>
                      <a:pt x="5" y="68"/>
                    </a:cubicBezTo>
                    <a:cubicBezTo>
                      <a:pt x="5" y="69"/>
                      <a:pt x="5" y="69"/>
                      <a:pt x="5" y="69"/>
                    </a:cubicBezTo>
                    <a:cubicBezTo>
                      <a:pt x="6" y="69"/>
                      <a:pt x="6" y="70"/>
                      <a:pt x="6" y="70"/>
                    </a:cubicBezTo>
                    <a:cubicBezTo>
                      <a:pt x="7" y="70"/>
                      <a:pt x="7" y="70"/>
                      <a:pt x="7" y="71"/>
                    </a:cubicBezTo>
                    <a:cubicBezTo>
                      <a:pt x="7" y="71"/>
                      <a:pt x="6" y="71"/>
                      <a:pt x="6" y="71"/>
                    </a:cubicBezTo>
                    <a:cubicBezTo>
                      <a:pt x="6" y="71"/>
                      <a:pt x="6" y="71"/>
                      <a:pt x="6" y="71"/>
                    </a:cubicBezTo>
                    <a:cubicBezTo>
                      <a:pt x="6" y="71"/>
                      <a:pt x="6" y="71"/>
                      <a:pt x="6" y="71"/>
                    </a:cubicBezTo>
                    <a:cubicBezTo>
                      <a:pt x="6" y="71"/>
                      <a:pt x="6" y="72"/>
                      <a:pt x="6" y="72"/>
                    </a:cubicBezTo>
                    <a:cubicBezTo>
                      <a:pt x="6" y="72"/>
                      <a:pt x="5" y="72"/>
                      <a:pt x="5" y="72"/>
                    </a:cubicBezTo>
                    <a:cubicBezTo>
                      <a:pt x="5" y="72"/>
                      <a:pt x="6" y="72"/>
                      <a:pt x="6" y="73"/>
                    </a:cubicBezTo>
                    <a:cubicBezTo>
                      <a:pt x="6" y="73"/>
                      <a:pt x="6" y="73"/>
                      <a:pt x="6" y="74"/>
                    </a:cubicBezTo>
                    <a:cubicBezTo>
                      <a:pt x="6" y="74"/>
                      <a:pt x="7" y="74"/>
                      <a:pt x="7" y="74"/>
                    </a:cubicBezTo>
                    <a:cubicBezTo>
                      <a:pt x="7" y="75"/>
                      <a:pt x="7" y="75"/>
                      <a:pt x="7" y="75"/>
                    </a:cubicBezTo>
                    <a:cubicBezTo>
                      <a:pt x="7" y="75"/>
                      <a:pt x="7" y="75"/>
                      <a:pt x="7" y="75"/>
                    </a:cubicBezTo>
                    <a:cubicBezTo>
                      <a:pt x="7" y="75"/>
                      <a:pt x="7" y="76"/>
                      <a:pt x="7" y="76"/>
                    </a:cubicBezTo>
                    <a:cubicBezTo>
                      <a:pt x="7" y="76"/>
                      <a:pt x="7" y="76"/>
                      <a:pt x="7" y="76"/>
                    </a:cubicBezTo>
                    <a:cubicBezTo>
                      <a:pt x="7" y="76"/>
                      <a:pt x="7" y="76"/>
                      <a:pt x="6" y="76"/>
                    </a:cubicBezTo>
                    <a:cubicBezTo>
                      <a:pt x="8" y="76"/>
                      <a:pt x="10" y="76"/>
                      <a:pt x="11" y="76"/>
                    </a:cubicBezTo>
                    <a:cubicBezTo>
                      <a:pt x="11" y="76"/>
                      <a:pt x="12" y="75"/>
                      <a:pt x="12" y="75"/>
                    </a:cubicBezTo>
                    <a:cubicBezTo>
                      <a:pt x="12" y="75"/>
                      <a:pt x="12" y="75"/>
                      <a:pt x="12" y="75"/>
                    </a:cubicBezTo>
                    <a:cubicBezTo>
                      <a:pt x="11" y="74"/>
                      <a:pt x="11" y="74"/>
                      <a:pt x="12" y="74"/>
                    </a:cubicBezTo>
                    <a:cubicBezTo>
                      <a:pt x="12" y="73"/>
                      <a:pt x="14" y="72"/>
                      <a:pt x="15" y="72"/>
                    </a:cubicBezTo>
                    <a:cubicBezTo>
                      <a:pt x="15" y="72"/>
                      <a:pt x="16" y="72"/>
                      <a:pt x="16" y="72"/>
                    </a:cubicBezTo>
                    <a:cubicBezTo>
                      <a:pt x="17" y="72"/>
                      <a:pt x="17" y="72"/>
                      <a:pt x="17" y="73"/>
                    </a:cubicBezTo>
                    <a:cubicBezTo>
                      <a:pt x="18" y="72"/>
                      <a:pt x="18" y="71"/>
                      <a:pt x="19" y="70"/>
                    </a:cubicBezTo>
                    <a:cubicBezTo>
                      <a:pt x="19" y="70"/>
                      <a:pt x="19" y="69"/>
                      <a:pt x="19" y="69"/>
                    </a:cubicBezTo>
                    <a:cubicBezTo>
                      <a:pt x="19" y="69"/>
                      <a:pt x="19" y="69"/>
                      <a:pt x="19" y="69"/>
                    </a:cubicBezTo>
                    <a:cubicBezTo>
                      <a:pt x="19" y="69"/>
                      <a:pt x="19" y="68"/>
                      <a:pt x="19" y="68"/>
                    </a:cubicBezTo>
                    <a:cubicBezTo>
                      <a:pt x="19" y="68"/>
                      <a:pt x="19" y="68"/>
                      <a:pt x="20" y="68"/>
                    </a:cubicBezTo>
                    <a:cubicBezTo>
                      <a:pt x="20" y="68"/>
                      <a:pt x="19" y="67"/>
                      <a:pt x="20" y="66"/>
                    </a:cubicBezTo>
                    <a:cubicBezTo>
                      <a:pt x="20" y="66"/>
                      <a:pt x="20" y="66"/>
                      <a:pt x="20" y="65"/>
                    </a:cubicBezTo>
                    <a:cubicBezTo>
                      <a:pt x="20" y="65"/>
                      <a:pt x="20" y="65"/>
                      <a:pt x="20" y="65"/>
                    </a:cubicBezTo>
                    <a:cubicBezTo>
                      <a:pt x="20" y="65"/>
                      <a:pt x="20" y="65"/>
                      <a:pt x="20" y="65"/>
                    </a:cubicBezTo>
                    <a:cubicBezTo>
                      <a:pt x="20" y="65"/>
                      <a:pt x="20" y="65"/>
                      <a:pt x="20" y="64"/>
                    </a:cubicBezTo>
                    <a:cubicBezTo>
                      <a:pt x="20" y="65"/>
                      <a:pt x="20" y="64"/>
                      <a:pt x="20" y="64"/>
                    </a:cubicBezTo>
                    <a:cubicBezTo>
                      <a:pt x="20" y="64"/>
                      <a:pt x="20" y="63"/>
                      <a:pt x="19" y="63"/>
                    </a:cubicBezTo>
                    <a:cubicBezTo>
                      <a:pt x="20" y="63"/>
                      <a:pt x="20" y="63"/>
                      <a:pt x="20" y="63"/>
                    </a:cubicBezTo>
                    <a:cubicBezTo>
                      <a:pt x="20" y="63"/>
                      <a:pt x="20" y="63"/>
                      <a:pt x="21" y="63"/>
                    </a:cubicBezTo>
                    <a:cubicBezTo>
                      <a:pt x="20" y="63"/>
                      <a:pt x="20" y="63"/>
                      <a:pt x="20" y="63"/>
                    </a:cubicBezTo>
                    <a:cubicBezTo>
                      <a:pt x="20" y="62"/>
                      <a:pt x="21" y="62"/>
                      <a:pt x="21" y="62"/>
                    </a:cubicBezTo>
                    <a:cubicBezTo>
                      <a:pt x="21" y="61"/>
                      <a:pt x="21" y="61"/>
                      <a:pt x="20" y="61"/>
                    </a:cubicBezTo>
                    <a:cubicBezTo>
                      <a:pt x="20" y="61"/>
                      <a:pt x="20" y="61"/>
                      <a:pt x="20" y="61"/>
                    </a:cubicBezTo>
                    <a:cubicBezTo>
                      <a:pt x="20" y="61"/>
                      <a:pt x="20" y="61"/>
                      <a:pt x="19" y="60"/>
                    </a:cubicBezTo>
                    <a:cubicBezTo>
                      <a:pt x="20" y="60"/>
                      <a:pt x="20" y="61"/>
                      <a:pt x="21" y="60"/>
                    </a:cubicBezTo>
                    <a:cubicBezTo>
                      <a:pt x="21" y="60"/>
                      <a:pt x="20" y="60"/>
                      <a:pt x="20" y="60"/>
                    </a:cubicBezTo>
                    <a:cubicBezTo>
                      <a:pt x="20" y="60"/>
                      <a:pt x="19" y="60"/>
                      <a:pt x="19" y="60"/>
                    </a:cubicBezTo>
                    <a:cubicBezTo>
                      <a:pt x="19" y="60"/>
                      <a:pt x="19" y="60"/>
                      <a:pt x="19" y="60"/>
                    </a:cubicBezTo>
                    <a:cubicBezTo>
                      <a:pt x="19" y="60"/>
                      <a:pt x="19" y="60"/>
                      <a:pt x="19" y="60"/>
                    </a:cubicBezTo>
                    <a:cubicBezTo>
                      <a:pt x="18" y="60"/>
                      <a:pt x="19" y="59"/>
                      <a:pt x="19" y="59"/>
                    </a:cubicBezTo>
                    <a:cubicBezTo>
                      <a:pt x="19" y="59"/>
                      <a:pt x="19" y="59"/>
                      <a:pt x="19" y="59"/>
                    </a:cubicBezTo>
                    <a:cubicBezTo>
                      <a:pt x="20" y="59"/>
                      <a:pt x="20" y="60"/>
                      <a:pt x="20" y="60"/>
                    </a:cubicBezTo>
                    <a:cubicBezTo>
                      <a:pt x="21" y="60"/>
                      <a:pt x="22" y="59"/>
                      <a:pt x="23" y="59"/>
                    </a:cubicBezTo>
                    <a:cubicBezTo>
                      <a:pt x="23" y="59"/>
                      <a:pt x="23" y="58"/>
                      <a:pt x="23" y="58"/>
                    </a:cubicBezTo>
                    <a:cubicBezTo>
                      <a:pt x="24" y="58"/>
                      <a:pt x="24" y="58"/>
                      <a:pt x="24" y="58"/>
                    </a:cubicBezTo>
                    <a:cubicBezTo>
                      <a:pt x="24" y="58"/>
                      <a:pt x="24" y="57"/>
                      <a:pt x="24" y="57"/>
                    </a:cubicBezTo>
                    <a:cubicBezTo>
                      <a:pt x="24" y="57"/>
                      <a:pt x="24" y="57"/>
                      <a:pt x="24" y="57"/>
                    </a:cubicBezTo>
                    <a:cubicBezTo>
                      <a:pt x="24" y="58"/>
                      <a:pt x="24" y="58"/>
                      <a:pt x="24" y="59"/>
                    </a:cubicBezTo>
                    <a:cubicBezTo>
                      <a:pt x="24" y="59"/>
                      <a:pt x="24" y="58"/>
                      <a:pt x="24" y="58"/>
                    </a:cubicBezTo>
                    <a:cubicBezTo>
                      <a:pt x="25" y="58"/>
                      <a:pt x="25" y="58"/>
                      <a:pt x="25" y="58"/>
                    </a:cubicBezTo>
                    <a:cubicBezTo>
                      <a:pt x="25" y="58"/>
                      <a:pt x="26" y="57"/>
                      <a:pt x="27" y="57"/>
                    </a:cubicBezTo>
                    <a:cubicBezTo>
                      <a:pt x="26" y="57"/>
                      <a:pt x="26" y="56"/>
                      <a:pt x="26" y="56"/>
                    </a:cubicBezTo>
                    <a:cubicBezTo>
                      <a:pt x="26" y="56"/>
                      <a:pt x="27" y="56"/>
                      <a:pt x="27" y="56"/>
                    </a:cubicBezTo>
                    <a:cubicBezTo>
                      <a:pt x="27" y="56"/>
                      <a:pt x="27" y="56"/>
                      <a:pt x="26" y="56"/>
                    </a:cubicBezTo>
                    <a:cubicBezTo>
                      <a:pt x="27" y="56"/>
                      <a:pt x="27" y="56"/>
                      <a:pt x="27" y="56"/>
                    </a:cubicBezTo>
                    <a:cubicBezTo>
                      <a:pt x="27" y="56"/>
                      <a:pt x="27" y="56"/>
                      <a:pt x="27" y="56"/>
                    </a:cubicBezTo>
                    <a:cubicBezTo>
                      <a:pt x="27" y="56"/>
                      <a:pt x="27" y="55"/>
                      <a:pt x="26" y="55"/>
                    </a:cubicBezTo>
                    <a:cubicBezTo>
                      <a:pt x="26" y="56"/>
                      <a:pt x="26" y="56"/>
                      <a:pt x="26" y="56"/>
                    </a:cubicBezTo>
                    <a:cubicBezTo>
                      <a:pt x="26" y="55"/>
                      <a:pt x="26" y="56"/>
                      <a:pt x="25" y="56"/>
                    </a:cubicBezTo>
                    <a:cubicBezTo>
                      <a:pt x="25" y="56"/>
                      <a:pt x="25" y="55"/>
                      <a:pt x="25" y="55"/>
                    </a:cubicBezTo>
                    <a:cubicBezTo>
                      <a:pt x="25" y="55"/>
                      <a:pt x="25" y="55"/>
                      <a:pt x="25" y="55"/>
                    </a:cubicBezTo>
                    <a:cubicBezTo>
                      <a:pt x="26" y="56"/>
                      <a:pt x="26" y="56"/>
                      <a:pt x="26" y="56"/>
                    </a:cubicBezTo>
                    <a:cubicBezTo>
                      <a:pt x="26" y="55"/>
                      <a:pt x="26" y="55"/>
                      <a:pt x="26" y="55"/>
                    </a:cubicBezTo>
                    <a:cubicBezTo>
                      <a:pt x="26" y="55"/>
                      <a:pt x="27" y="55"/>
                      <a:pt x="27" y="54"/>
                    </a:cubicBezTo>
                    <a:cubicBezTo>
                      <a:pt x="27" y="54"/>
                      <a:pt x="28" y="54"/>
                      <a:pt x="29" y="54"/>
                    </a:cubicBezTo>
                    <a:cubicBezTo>
                      <a:pt x="28" y="53"/>
                      <a:pt x="28" y="52"/>
                      <a:pt x="28" y="52"/>
                    </a:cubicBezTo>
                    <a:cubicBezTo>
                      <a:pt x="28" y="52"/>
                      <a:pt x="27" y="52"/>
                      <a:pt x="27" y="52"/>
                    </a:cubicBezTo>
                    <a:cubicBezTo>
                      <a:pt x="27" y="51"/>
                      <a:pt x="27" y="51"/>
                      <a:pt x="27" y="51"/>
                    </a:cubicBezTo>
                    <a:cubicBezTo>
                      <a:pt x="27" y="51"/>
                      <a:pt x="26" y="50"/>
                      <a:pt x="26" y="50"/>
                    </a:cubicBezTo>
                    <a:cubicBezTo>
                      <a:pt x="26" y="50"/>
                      <a:pt x="25" y="50"/>
                      <a:pt x="25" y="49"/>
                    </a:cubicBezTo>
                    <a:cubicBezTo>
                      <a:pt x="25" y="49"/>
                      <a:pt x="25" y="49"/>
                      <a:pt x="25" y="49"/>
                    </a:cubicBezTo>
                    <a:cubicBezTo>
                      <a:pt x="24" y="49"/>
                      <a:pt x="24" y="50"/>
                      <a:pt x="23" y="49"/>
                    </a:cubicBezTo>
                    <a:cubicBezTo>
                      <a:pt x="23" y="49"/>
                      <a:pt x="22" y="48"/>
                      <a:pt x="22" y="49"/>
                    </a:cubicBezTo>
                    <a:cubicBezTo>
                      <a:pt x="22" y="48"/>
                      <a:pt x="22" y="48"/>
                      <a:pt x="22" y="48"/>
                    </a:cubicBezTo>
                    <a:cubicBezTo>
                      <a:pt x="23" y="48"/>
                      <a:pt x="22" y="48"/>
                      <a:pt x="22" y="48"/>
                    </a:cubicBezTo>
                    <a:cubicBezTo>
                      <a:pt x="22" y="48"/>
                      <a:pt x="22" y="48"/>
                      <a:pt x="22" y="47"/>
                    </a:cubicBezTo>
                    <a:cubicBezTo>
                      <a:pt x="22" y="47"/>
                      <a:pt x="22" y="47"/>
                      <a:pt x="22" y="47"/>
                    </a:cubicBezTo>
                    <a:cubicBezTo>
                      <a:pt x="22" y="46"/>
                      <a:pt x="22" y="46"/>
                      <a:pt x="22" y="45"/>
                    </a:cubicBezTo>
                    <a:cubicBezTo>
                      <a:pt x="22" y="46"/>
                      <a:pt x="22" y="45"/>
                      <a:pt x="22" y="45"/>
                    </a:cubicBezTo>
                    <a:cubicBezTo>
                      <a:pt x="22" y="45"/>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2" y="43"/>
                    </a:cubicBezTo>
                    <a:cubicBezTo>
                      <a:pt x="22" y="43"/>
                      <a:pt x="22" y="43"/>
                      <a:pt x="23" y="43"/>
                    </a:cubicBezTo>
                    <a:cubicBezTo>
                      <a:pt x="23" y="43"/>
                      <a:pt x="23" y="43"/>
                      <a:pt x="23" y="43"/>
                    </a:cubicBezTo>
                    <a:cubicBezTo>
                      <a:pt x="23" y="43"/>
                      <a:pt x="22" y="43"/>
                      <a:pt x="22" y="42"/>
                    </a:cubicBezTo>
                    <a:cubicBezTo>
                      <a:pt x="22" y="42"/>
                      <a:pt x="23" y="41"/>
                      <a:pt x="23" y="40"/>
                    </a:cubicBezTo>
                    <a:cubicBezTo>
                      <a:pt x="23" y="40"/>
                      <a:pt x="23" y="40"/>
                      <a:pt x="23" y="40"/>
                    </a:cubicBezTo>
                    <a:cubicBezTo>
                      <a:pt x="23" y="40"/>
                      <a:pt x="23" y="40"/>
                      <a:pt x="23" y="40"/>
                    </a:cubicBezTo>
                    <a:cubicBezTo>
                      <a:pt x="23" y="39"/>
                      <a:pt x="23" y="39"/>
                      <a:pt x="22" y="39"/>
                    </a:cubicBezTo>
                    <a:cubicBezTo>
                      <a:pt x="23" y="39"/>
                      <a:pt x="23" y="39"/>
                      <a:pt x="24" y="39"/>
                    </a:cubicBezTo>
                    <a:cubicBezTo>
                      <a:pt x="24" y="39"/>
                      <a:pt x="24" y="39"/>
                      <a:pt x="24" y="38"/>
                    </a:cubicBezTo>
                    <a:cubicBezTo>
                      <a:pt x="24" y="38"/>
                      <a:pt x="25" y="38"/>
                      <a:pt x="25" y="37"/>
                    </a:cubicBezTo>
                    <a:cubicBezTo>
                      <a:pt x="25" y="37"/>
                      <a:pt x="24" y="37"/>
                      <a:pt x="24" y="37"/>
                    </a:cubicBezTo>
                    <a:cubicBezTo>
                      <a:pt x="24" y="37"/>
                      <a:pt x="24" y="37"/>
                      <a:pt x="24" y="36"/>
                    </a:cubicBezTo>
                    <a:cubicBezTo>
                      <a:pt x="24" y="36"/>
                      <a:pt x="24" y="36"/>
                      <a:pt x="24" y="36"/>
                    </a:cubicBezTo>
                    <a:cubicBezTo>
                      <a:pt x="24" y="35"/>
                      <a:pt x="24" y="36"/>
                      <a:pt x="24" y="36"/>
                    </a:cubicBezTo>
                    <a:cubicBezTo>
                      <a:pt x="24" y="36"/>
                      <a:pt x="24" y="36"/>
                      <a:pt x="25" y="36"/>
                    </a:cubicBezTo>
                    <a:cubicBezTo>
                      <a:pt x="25" y="36"/>
                      <a:pt x="24" y="37"/>
                      <a:pt x="24" y="37"/>
                    </a:cubicBezTo>
                    <a:cubicBezTo>
                      <a:pt x="25" y="37"/>
                      <a:pt x="25" y="37"/>
                      <a:pt x="25" y="37"/>
                    </a:cubicBezTo>
                    <a:cubicBezTo>
                      <a:pt x="25" y="37"/>
                      <a:pt x="25" y="37"/>
                      <a:pt x="25" y="37"/>
                    </a:cubicBezTo>
                    <a:cubicBezTo>
                      <a:pt x="26" y="37"/>
                      <a:pt x="26" y="36"/>
                      <a:pt x="26" y="36"/>
                    </a:cubicBezTo>
                    <a:cubicBezTo>
                      <a:pt x="26" y="36"/>
                      <a:pt x="26" y="36"/>
                      <a:pt x="26" y="36"/>
                    </a:cubicBezTo>
                    <a:cubicBezTo>
                      <a:pt x="26" y="36"/>
                      <a:pt x="28" y="34"/>
                      <a:pt x="28" y="35"/>
                    </a:cubicBezTo>
                    <a:cubicBezTo>
                      <a:pt x="29" y="34"/>
                      <a:pt x="29" y="34"/>
                      <a:pt x="29" y="33"/>
                    </a:cubicBezTo>
                    <a:cubicBezTo>
                      <a:pt x="30" y="33"/>
                      <a:pt x="30" y="33"/>
                      <a:pt x="30" y="33"/>
                    </a:cubicBezTo>
                    <a:cubicBezTo>
                      <a:pt x="30" y="33"/>
                      <a:pt x="30" y="33"/>
                      <a:pt x="30" y="33"/>
                    </a:cubicBezTo>
                    <a:cubicBezTo>
                      <a:pt x="31" y="33"/>
                      <a:pt x="31" y="34"/>
                      <a:pt x="31" y="33"/>
                    </a:cubicBezTo>
                    <a:cubicBezTo>
                      <a:pt x="32" y="33"/>
                      <a:pt x="33" y="32"/>
                      <a:pt x="33" y="32"/>
                    </a:cubicBezTo>
                    <a:cubicBezTo>
                      <a:pt x="33" y="32"/>
                      <a:pt x="34" y="32"/>
                      <a:pt x="34" y="32"/>
                    </a:cubicBezTo>
                    <a:cubicBezTo>
                      <a:pt x="34" y="31"/>
                      <a:pt x="34" y="31"/>
                      <a:pt x="35" y="31"/>
                    </a:cubicBezTo>
                    <a:cubicBezTo>
                      <a:pt x="35" y="30"/>
                      <a:pt x="36" y="30"/>
                      <a:pt x="36" y="29"/>
                    </a:cubicBezTo>
                    <a:cubicBezTo>
                      <a:pt x="36" y="29"/>
                      <a:pt x="37" y="29"/>
                      <a:pt x="37" y="28"/>
                    </a:cubicBezTo>
                    <a:cubicBezTo>
                      <a:pt x="37" y="28"/>
                      <a:pt x="37" y="28"/>
                      <a:pt x="38" y="28"/>
                    </a:cubicBezTo>
                    <a:cubicBezTo>
                      <a:pt x="37" y="28"/>
                      <a:pt x="37" y="28"/>
                      <a:pt x="37" y="27"/>
                    </a:cubicBezTo>
                    <a:cubicBezTo>
                      <a:pt x="37" y="27"/>
                      <a:pt x="37" y="27"/>
                      <a:pt x="38" y="27"/>
                    </a:cubicBezTo>
                    <a:cubicBezTo>
                      <a:pt x="37" y="27"/>
                      <a:pt x="37" y="27"/>
                      <a:pt x="37" y="27"/>
                    </a:cubicBezTo>
                    <a:cubicBezTo>
                      <a:pt x="37" y="27"/>
                      <a:pt x="36" y="26"/>
                      <a:pt x="36" y="26"/>
                    </a:cubicBezTo>
                    <a:cubicBezTo>
                      <a:pt x="36" y="26"/>
                      <a:pt x="36" y="26"/>
                      <a:pt x="37" y="26"/>
                    </a:cubicBezTo>
                    <a:cubicBezTo>
                      <a:pt x="37" y="26"/>
                      <a:pt x="36" y="26"/>
                      <a:pt x="36" y="26"/>
                    </a:cubicBezTo>
                    <a:cubicBezTo>
                      <a:pt x="36" y="26"/>
                      <a:pt x="36" y="26"/>
                      <a:pt x="36" y="26"/>
                    </a:cubicBezTo>
                    <a:cubicBezTo>
                      <a:pt x="35" y="25"/>
                      <a:pt x="37" y="24"/>
                      <a:pt x="37" y="24"/>
                    </a:cubicBezTo>
                    <a:cubicBezTo>
                      <a:pt x="38" y="24"/>
                      <a:pt x="37" y="23"/>
                      <a:pt x="38" y="23"/>
                    </a:cubicBezTo>
                    <a:cubicBezTo>
                      <a:pt x="38" y="23"/>
                      <a:pt x="38" y="23"/>
                      <a:pt x="38" y="23"/>
                    </a:cubicBezTo>
                    <a:cubicBezTo>
                      <a:pt x="38" y="23"/>
                      <a:pt x="38" y="23"/>
                      <a:pt x="38" y="23"/>
                    </a:cubicBezTo>
                    <a:cubicBezTo>
                      <a:pt x="37" y="23"/>
                      <a:pt x="38" y="22"/>
                      <a:pt x="39" y="22"/>
                    </a:cubicBezTo>
                    <a:cubicBezTo>
                      <a:pt x="39" y="21"/>
                      <a:pt x="39" y="21"/>
                      <a:pt x="40" y="21"/>
                    </a:cubicBezTo>
                    <a:cubicBezTo>
                      <a:pt x="40" y="21"/>
                      <a:pt x="41" y="21"/>
                      <a:pt x="41" y="21"/>
                    </a:cubicBezTo>
                    <a:cubicBezTo>
                      <a:pt x="40" y="21"/>
                      <a:pt x="40" y="21"/>
                      <a:pt x="40" y="20"/>
                    </a:cubicBezTo>
                    <a:cubicBezTo>
                      <a:pt x="40" y="20"/>
                      <a:pt x="40" y="20"/>
                      <a:pt x="40" y="20"/>
                    </a:cubicBezTo>
                    <a:cubicBezTo>
                      <a:pt x="40" y="20"/>
                      <a:pt x="40" y="20"/>
                      <a:pt x="40" y="20"/>
                    </a:cubicBezTo>
                    <a:cubicBezTo>
                      <a:pt x="40" y="20"/>
                      <a:pt x="40" y="20"/>
                      <a:pt x="40" y="19"/>
                    </a:cubicBezTo>
                    <a:cubicBezTo>
                      <a:pt x="41" y="20"/>
                      <a:pt x="41" y="20"/>
                      <a:pt x="41" y="20"/>
                    </a:cubicBezTo>
                    <a:cubicBezTo>
                      <a:pt x="42" y="20"/>
                      <a:pt x="42" y="20"/>
                      <a:pt x="42" y="19"/>
                    </a:cubicBezTo>
                    <a:cubicBezTo>
                      <a:pt x="42" y="20"/>
                      <a:pt x="43" y="20"/>
                      <a:pt x="43" y="20"/>
                    </a:cubicBezTo>
                    <a:cubicBezTo>
                      <a:pt x="43" y="20"/>
                      <a:pt x="44" y="20"/>
                      <a:pt x="43" y="20"/>
                    </a:cubicBezTo>
                    <a:cubicBezTo>
                      <a:pt x="44" y="20"/>
                      <a:pt x="45" y="20"/>
                      <a:pt x="46" y="20"/>
                    </a:cubicBezTo>
                    <a:close/>
                    <a:moveTo>
                      <a:pt x="28" y="64"/>
                    </a:moveTo>
                    <a:cubicBezTo>
                      <a:pt x="28" y="63"/>
                      <a:pt x="27" y="63"/>
                      <a:pt x="27" y="63"/>
                    </a:cubicBezTo>
                    <a:cubicBezTo>
                      <a:pt x="27" y="64"/>
                      <a:pt x="27" y="64"/>
                      <a:pt x="26" y="64"/>
                    </a:cubicBezTo>
                    <a:cubicBezTo>
                      <a:pt x="26" y="64"/>
                      <a:pt x="26" y="64"/>
                      <a:pt x="26" y="65"/>
                    </a:cubicBezTo>
                    <a:cubicBezTo>
                      <a:pt x="26" y="65"/>
                      <a:pt x="25" y="65"/>
                      <a:pt x="25" y="65"/>
                    </a:cubicBezTo>
                    <a:cubicBezTo>
                      <a:pt x="25" y="65"/>
                      <a:pt x="25" y="66"/>
                      <a:pt x="25" y="67"/>
                    </a:cubicBezTo>
                    <a:cubicBezTo>
                      <a:pt x="25" y="67"/>
                      <a:pt x="26" y="68"/>
                      <a:pt x="25" y="68"/>
                    </a:cubicBezTo>
                    <a:cubicBezTo>
                      <a:pt x="26" y="68"/>
                      <a:pt x="26" y="68"/>
                      <a:pt x="26" y="68"/>
                    </a:cubicBezTo>
                    <a:cubicBezTo>
                      <a:pt x="26" y="67"/>
                      <a:pt x="26" y="67"/>
                      <a:pt x="27" y="67"/>
                    </a:cubicBezTo>
                    <a:cubicBezTo>
                      <a:pt x="27" y="67"/>
                      <a:pt x="27" y="67"/>
                      <a:pt x="27" y="67"/>
                    </a:cubicBezTo>
                    <a:cubicBezTo>
                      <a:pt x="27" y="67"/>
                      <a:pt x="27" y="66"/>
                      <a:pt x="27" y="66"/>
                    </a:cubicBezTo>
                    <a:cubicBezTo>
                      <a:pt x="28" y="66"/>
                      <a:pt x="28" y="66"/>
                      <a:pt x="28" y="66"/>
                    </a:cubicBezTo>
                    <a:cubicBezTo>
                      <a:pt x="28" y="66"/>
                      <a:pt x="28" y="66"/>
                      <a:pt x="28" y="65"/>
                    </a:cubicBezTo>
                    <a:cubicBezTo>
                      <a:pt x="28" y="65"/>
                      <a:pt x="28" y="65"/>
                      <a:pt x="28" y="65"/>
                    </a:cubicBezTo>
                    <a:cubicBezTo>
                      <a:pt x="28" y="65"/>
                      <a:pt x="28" y="65"/>
                      <a:pt x="28" y="65"/>
                    </a:cubicBezTo>
                    <a:cubicBezTo>
                      <a:pt x="28" y="65"/>
                      <a:pt x="28" y="64"/>
                      <a:pt x="28" y="64"/>
                    </a:cubicBezTo>
                    <a:cubicBezTo>
                      <a:pt x="28" y="64"/>
                      <a:pt x="28" y="64"/>
                      <a:pt x="28" y="64"/>
                    </a:cubicBezTo>
                    <a:cubicBezTo>
                      <a:pt x="28" y="64"/>
                      <a:pt x="28" y="64"/>
                      <a:pt x="28" y="64"/>
                    </a:cubicBezTo>
                    <a:cubicBezTo>
                      <a:pt x="28" y="64"/>
                      <a:pt x="28" y="64"/>
                      <a:pt x="28" y="64"/>
                    </a:cubicBezTo>
                    <a:cubicBezTo>
                      <a:pt x="28" y="64"/>
                      <a:pt x="28" y="63"/>
                      <a:pt x="29" y="64"/>
                    </a:cubicBezTo>
                    <a:cubicBezTo>
                      <a:pt x="29" y="63"/>
                      <a:pt x="28" y="63"/>
                      <a:pt x="2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0" name="Freeform 394"/>
              <p:cNvSpPr/>
              <p:nvPr/>
            </p:nvSpPr>
            <p:spPr bwMode="auto">
              <a:xfrm>
                <a:off x="3816" y="192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1" name="Freeform 395"/>
              <p:cNvSpPr/>
              <p:nvPr/>
            </p:nvSpPr>
            <p:spPr bwMode="auto">
              <a:xfrm>
                <a:off x="3957" y="2470"/>
                <a:ext cx="3" cy="3"/>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2" name="Freeform 396"/>
              <p:cNvSpPr>
                <a:spLocks noEditPoints="1"/>
              </p:cNvSpPr>
              <p:nvPr/>
            </p:nvSpPr>
            <p:spPr bwMode="auto">
              <a:xfrm>
                <a:off x="3684" y="2113"/>
                <a:ext cx="92" cy="134"/>
              </a:xfrm>
              <a:custGeom>
                <a:avLst/>
                <a:gdLst>
                  <a:gd name="T0" fmla="*/ 23 w 35"/>
                  <a:gd name="T1" fmla="*/ 35 h 51"/>
                  <a:gd name="T2" fmla="*/ 28 w 35"/>
                  <a:gd name="T3" fmla="*/ 27 h 51"/>
                  <a:gd name="T4" fmla="*/ 31 w 35"/>
                  <a:gd name="T5" fmla="*/ 30 h 51"/>
                  <a:gd name="T6" fmla="*/ 30 w 35"/>
                  <a:gd name="T7" fmla="*/ 26 h 51"/>
                  <a:gd name="T8" fmla="*/ 17 w 35"/>
                  <a:gd name="T9" fmla="*/ 0 h 51"/>
                  <a:gd name="T10" fmla="*/ 18 w 35"/>
                  <a:gd name="T11" fmla="*/ 16 h 51"/>
                  <a:gd name="T12" fmla="*/ 23 w 35"/>
                  <a:gd name="T13" fmla="*/ 27 h 51"/>
                  <a:gd name="T14" fmla="*/ 25 w 35"/>
                  <a:gd name="T15" fmla="*/ 26 h 51"/>
                  <a:gd name="T16" fmla="*/ 23 w 35"/>
                  <a:gd name="T17" fmla="*/ 27 h 51"/>
                  <a:gd name="T18" fmla="*/ 28 w 35"/>
                  <a:gd name="T19" fmla="*/ 35 h 51"/>
                  <a:gd name="T20" fmla="*/ 25 w 35"/>
                  <a:gd name="T21" fmla="*/ 36 h 51"/>
                  <a:gd name="T22" fmla="*/ 28 w 35"/>
                  <a:gd name="T23" fmla="*/ 38 h 51"/>
                  <a:gd name="T24" fmla="*/ 13 w 35"/>
                  <a:gd name="T25" fmla="*/ 22 h 51"/>
                  <a:gd name="T26" fmla="*/ 17 w 35"/>
                  <a:gd name="T27" fmla="*/ 24 h 51"/>
                  <a:gd name="T28" fmla="*/ 11 w 35"/>
                  <a:gd name="T29" fmla="*/ 27 h 51"/>
                  <a:gd name="T30" fmla="*/ 11 w 35"/>
                  <a:gd name="T31" fmla="*/ 27 h 51"/>
                  <a:gd name="T32" fmla="*/ 15 w 35"/>
                  <a:gd name="T33" fmla="*/ 49 h 51"/>
                  <a:gd name="T34" fmla="*/ 18 w 35"/>
                  <a:gd name="T35" fmla="*/ 33 h 51"/>
                  <a:gd name="T36" fmla="*/ 18 w 35"/>
                  <a:gd name="T37" fmla="*/ 27 h 51"/>
                  <a:gd name="T38" fmla="*/ 30 w 35"/>
                  <a:gd name="T39" fmla="*/ 32 h 51"/>
                  <a:gd name="T40" fmla="*/ 28 w 35"/>
                  <a:gd name="T41" fmla="*/ 31 h 51"/>
                  <a:gd name="T42" fmla="*/ 1 w 35"/>
                  <a:gd name="T43" fmla="*/ 42 h 51"/>
                  <a:gd name="T44" fmla="*/ 10 w 35"/>
                  <a:gd name="T45" fmla="*/ 31 h 51"/>
                  <a:gd name="T46" fmla="*/ 8 w 35"/>
                  <a:gd name="T47" fmla="*/ 31 h 51"/>
                  <a:gd name="T48" fmla="*/ 3 w 35"/>
                  <a:gd name="T49" fmla="*/ 38 h 51"/>
                  <a:gd name="T50" fmla="*/ 7 w 35"/>
                  <a:gd name="T51" fmla="*/ 35 h 51"/>
                  <a:gd name="T52" fmla="*/ 18 w 35"/>
                  <a:gd name="T53" fmla="*/ 2 h 51"/>
                  <a:gd name="T54" fmla="*/ 23 w 35"/>
                  <a:gd name="T55" fmla="*/ 22 h 51"/>
                  <a:gd name="T56" fmla="*/ 25 w 35"/>
                  <a:gd name="T57" fmla="*/ 24 h 51"/>
                  <a:gd name="T58" fmla="*/ 24 w 35"/>
                  <a:gd name="T59" fmla="*/ 21 h 51"/>
                  <a:gd name="T60" fmla="*/ 22 w 35"/>
                  <a:gd name="T61" fmla="*/ 20 h 51"/>
                  <a:gd name="T62" fmla="*/ 17 w 35"/>
                  <a:gd name="T63" fmla="*/ 17 h 51"/>
                  <a:gd name="T64" fmla="*/ 20 w 35"/>
                  <a:gd name="T65" fmla="*/ 10 h 51"/>
                  <a:gd name="T66" fmla="*/ 17 w 35"/>
                  <a:gd name="T67" fmla="*/ 4 h 51"/>
                  <a:gd name="T68" fmla="*/ 13 w 35"/>
                  <a:gd name="T69" fmla="*/ 4 h 51"/>
                  <a:gd name="T70" fmla="*/ 11 w 35"/>
                  <a:gd name="T71" fmla="*/ 11 h 51"/>
                  <a:gd name="T72" fmla="*/ 13 w 35"/>
                  <a:gd name="T73" fmla="*/ 17 h 51"/>
                  <a:gd name="T74" fmla="*/ 15 w 35"/>
                  <a:gd name="T75" fmla="*/ 21 h 51"/>
                  <a:gd name="T76" fmla="*/ 24 w 35"/>
                  <a:gd name="T77" fmla="*/ 37 h 51"/>
                  <a:gd name="T78" fmla="*/ 31 w 35"/>
                  <a:gd name="T79" fmla="*/ 45 h 51"/>
                  <a:gd name="T80" fmla="*/ 34 w 35"/>
                  <a:gd name="T81" fmla="*/ 39 h 51"/>
                  <a:gd name="T82" fmla="*/ 29 w 35"/>
                  <a:gd name="T83" fmla="*/ 38 h 51"/>
                  <a:gd name="T84" fmla="*/ 25 w 35"/>
                  <a:gd name="T85" fmla="*/ 40 h 51"/>
                  <a:gd name="T86" fmla="*/ 19 w 35"/>
                  <a:gd name="T87" fmla="*/ 42 h 51"/>
                  <a:gd name="T88" fmla="*/ 20 w 35"/>
                  <a:gd name="T89" fmla="*/ 43 h 51"/>
                  <a:gd name="T90" fmla="*/ 23 w 35"/>
                  <a:gd name="T91" fmla="*/ 43 h 51"/>
                  <a:gd name="T92" fmla="*/ 26 w 35"/>
                  <a:gd name="T93" fmla="*/ 47 h 51"/>
                  <a:gd name="T94" fmla="*/ 31 w 35"/>
                  <a:gd name="T95" fmla="*/ 47 h 51"/>
                  <a:gd name="T96" fmla="*/ 33 w 35"/>
                  <a:gd name="T97" fmla="*/ 48 h 51"/>
                  <a:gd name="T98" fmla="*/ 35 w 35"/>
                  <a:gd name="T99" fmla="*/ 43 h 51"/>
                  <a:gd name="T100" fmla="*/ 31 w 35"/>
                  <a:gd name="T101" fmla="*/ 35 h 51"/>
                  <a:gd name="T102" fmla="*/ 19 w 35"/>
                  <a:gd name="T103" fmla="*/ 25 h 51"/>
                  <a:gd name="T104" fmla="*/ 20 w 35"/>
                  <a:gd name="T105" fmla="*/ 33 h 51"/>
                  <a:gd name="T106" fmla="*/ 20 w 35"/>
                  <a:gd name="T107" fmla="*/ 34 h 51"/>
                  <a:gd name="T108" fmla="*/ 23 w 35"/>
                  <a:gd name="T109" fmla="*/ 34 h 51"/>
                  <a:gd name="T110" fmla="*/ 19 w 35"/>
                  <a:gd name="T111"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51">
                    <a:moveTo>
                      <a:pt x="26" y="33"/>
                    </a:moveTo>
                    <a:cubicBezTo>
                      <a:pt x="26" y="32"/>
                      <a:pt x="25" y="32"/>
                      <a:pt x="25" y="32"/>
                    </a:cubicBezTo>
                    <a:cubicBezTo>
                      <a:pt x="26" y="31"/>
                      <a:pt x="26" y="31"/>
                      <a:pt x="26" y="30"/>
                    </a:cubicBezTo>
                    <a:cubicBezTo>
                      <a:pt x="25" y="30"/>
                      <a:pt x="25" y="31"/>
                      <a:pt x="25" y="31"/>
                    </a:cubicBezTo>
                    <a:cubicBezTo>
                      <a:pt x="25" y="31"/>
                      <a:pt x="25" y="32"/>
                      <a:pt x="25" y="32"/>
                    </a:cubicBezTo>
                    <a:cubicBezTo>
                      <a:pt x="24" y="33"/>
                      <a:pt x="24" y="33"/>
                      <a:pt x="24" y="34"/>
                    </a:cubicBezTo>
                    <a:cubicBezTo>
                      <a:pt x="23" y="34"/>
                      <a:pt x="23" y="34"/>
                      <a:pt x="23" y="35"/>
                    </a:cubicBezTo>
                    <a:cubicBezTo>
                      <a:pt x="23" y="35"/>
                      <a:pt x="23" y="36"/>
                      <a:pt x="23" y="37"/>
                    </a:cubicBezTo>
                    <a:cubicBezTo>
                      <a:pt x="23" y="36"/>
                      <a:pt x="24" y="35"/>
                      <a:pt x="24" y="34"/>
                    </a:cubicBezTo>
                    <a:cubicBezTo>
                      <a:pt x="25" y="33"/>
                      <a:pt x="25" y="33"/>
                      <a:pt x="26" y="33"/>
                    </a:cubicBezTo>
                    <a:close/>
                    <a:moveTo>
                      <a:pt x="24" y="25"/>
                    </a:moveTo>
                    <a:cubicBezTo>
                      <a:pt x="24" y="25"/>
                      <a:pt x="24" y="26"/>
                      <a:pt x="25" y="26"/>
                    </a:cubicBezTo>
                    <a:cubicBezTo>
                      <a:pt x="24" y="26"/>
                      <a:pt x="24" y="25"/>
                      <a:pt x="24" y="25"/>
                    </a:cubicBezTo>
                    <a:close/>
                    <a:moveTo>
                      <a:pt x="28" y="27"/>
                    </a:moveTo>
                    <a:cubicBezTo>
                      <a:pt x="28" y="27"/>
                      <a:pt x="29" y="28"/>
                      <a:pt x="29" y="28"/>
                    </a:cubicBezTo>
                    <a:cubicBezTo>
                      <a:pt x="29" y="28"/>
                      <a:pt x="29" y="28"/>
                      <a:pt x="29" y="29"/>
                    </a:cubicBezTo>
                    <a:cubicBezTo>
                      <a:pt x="29" y="29"/>
                      <a:pt x="29" y="29"/>
                      <a:pt x="29" y="30"/>
                    </a:cubicBezTo>
                    <a:cubicBezTo>
                      <a:pt x="29" y="30"/>
                      <a:pt x="30" y="30"/>
                      <a:pt x="30" y="30"/>
                    </a:cubicBezTo>
                    <a:cubicBezTo>
                      <a:pt x="30" y="31"/>
                      <a:pt x="30" y="30"/>
                      <a:pt x="30" y="30"/>
                    </a:cubicBezTo>
                    <a:cubicBezTo>
                      <a:pt x="30" y="30"/>
                      <a:pt x="31" y="30"/>
                      <a:pt x="31" y="31"/>
                    </a:cubicBezTo>
                    <a:cubicBezTo>
                      <a:pt x="31" y="30"/>
                      <a:pt x="31" y="31"/>
                      <a:pt x="31" y="30"/>
                    </a:cubicBezTo>
                    <a:cubicBezTo>
                      <a:pt x="31" y="30"/>
                      <a:pt x="31" y="30"/>
                      <a:pt x="31" y="30"/>
                    </a:cubicBezTo>
                    <a:cubicBezTo>
                      <a:pt x="31" y="30"/>
                      <a:pt x="31" y="30"/>
                      <a:pt x="31" y="30"/>
                    </a:cubicBezTo>
                    <a:cubicBezTo>
                      <a:pt x="31" y="29"/>
                      <a:pt x="31" y="28"/>
                      <a:pt x="31" y="28"/>
                    </a:cubicBezTo>
                    <a:cubicBezTo>
                      <a:pt x="31" y="28"/>
                      <a:pt x="31" y="27"/>
                      <a:pt x="31" y="27"/>
                    </a:cubicBezTo>
                    <a:cubicBezTo>
                      <a:pt x="31" y="27"/>
                      <a:pt x="31" y="27"/>
                      <a:pt x="31" y="27"/>
                    </a:cubicBezTo>
                    <a:cubicBezTo>
                      <a:pt x="31" y="26"/>
                      <a:pt x="31" y="26"/>
                      <a:pt x="30" y="26"/>
                    </a:cubicBezTo>
                    <a:cubicBezTo>
                      <a:pt x="30" y="26"/>
                      <a:pt x="30" y="26"/>
                      <a:pt x="30" y="26"/>
                    </a:cubicBezTo>
                    <a:cubicBezTo>
                      <a:pt x="30" y="26"/>
                      <a:pt x="30" y="26"/>
                      <a:pt x="30" y="26"/>
                    </a:cubicBezTo>
                    <a:cubicBezTo>
                      <a:pt x="30" y="26"/>
                      <a:pt x="30" y="25"/>
                      <a:pt x="30" y="25"/>
                    </a:cubicBezTo>
                    <a:cubicBezTo>
                      <a:pt x="29" y="25"/>
                      <a:pt x="29" y="25"/>
                      <a:pt x="28" y="25"/>
                    </a:cubicBezTo>
                    <a:cubicBezTo>
                      <a:pt x="28" y="25"/>
                      <a:pt x="27" y="25"/>
                      <a:pt x="26" y="25"/>
                    </a:cubicBezTo>
                    <a:cubicBezTo>
                      <a:pt x="27" y="26"/>
                      <a:pt x="27" y="26"/>
                      <a:pt x="28" y="27"/>
                    </a:cubicBezTo>
                    <a:close/>
                    <a:moveTo>
                      <a:pt x="17" y="1"/>
                    </a:moveTo>
                    <a:cubicBezTo>
                      <a:pt x="17" y="0"/>
                      <a:pt x="17" y="0"/>
                      <a:pt x="17" y="0"/>
                    </a:cubicBezTo>
                    <a:cubicBezTo>
                      <a:pt x="16" y="0"/>
                      <a:pt x="16" y="0"/>
                      <a:pt x="16" y="0"/>
                    </a:cubicBezTo>
                    <a:cubicBezTo>
                      <a:pt x="16" y="0"/>
                      <a:pt x="16" y="1"/>
                      <a:pt x="17" y="1"/>
                    </a:cubicBezTo>
                    <a:close/>
                    <a:moveTo>
                      <a:pt x="18" y="16"/>
                    </a:moveTo>
                    <a:cubicBezTo>
                      <a:pt x="17" y="16"/>
                      <a:pt x="18" y="17"/>
                      <a:pt x="18" y="18"/>
                    </a:cubicBezTo>
                    <a:cubicBezTo>
                      <a:pt x="19" y="17"/>
                      <a:pt x="18" y="17"/>
                      <a:pt x="18" y="17"/>
                    </a:cubicBezTo>
                    <a:cubicBezTo>
                      <a:pt x="18" y="17"/>
                      <a:pt x="18" y="17"/>
                      <a:pt x="18" y="16"/>
                    </a:cubicBezTo>
                    <a:cubicBezTo>
                      <a:pt x="18" y="16"/>
                      <a:pt x="18" y="16"/>
                      <a:pt x="18" y="16"/>
                    </a:cubicBezTo>
                    <a:close/>
                    <a:moveTo>
                      <a:pt x="26" y="22"/>
                    </a:moveTo>
                    <a:cubicBezTo>
                      <a:pt x="26" y="21"/>
                      <a:pt x="27" y="21"/>
                      <a:pt x="27" y="20"/>
                    </a:cubicBezTo>
                    <a:cubicBezTo>
                      <a:pt x="27" y="20"/>
                      <a:pt x="27" y="20"/>
                      <a:pt x="27" y="20"/>
                    </a:cubicBezTo>
                    <a:cubicBezTo>
                      <a:pt x="26" y="19"/>
                      <a:pt x="26" y="20"/>
                      <a:pt x="26" y="20"/>
                    </a:cubicBezTo>
                    <a:cubicBezTo>
                      <a:pt x="26" y="21"/>
                      <a:pt x="26" y="21"/>
                      <a:pt x="26" y="21"/>
                    </a:cubicBezTo>
                    <a:cubicBezTo>
                      <a:pt x="25" y="21"/>
                      <a:pt x="26" y="22"/>
                      <a:pt x="26" y="22"/>
                    </a:cubicBezTo>
                    <a:close/>
                    <a:moveTo>
                      <a:pt x="23" y="27"/>
                    </a:moveTo>
                    <a:cubicBezTo>
                      <a:pt x="23" y="27"/>
                      <a:pt x="23" y="26"/>
                      <a:pt x="24" y="27"/>
                    </a:cubicBezTo>
                    <a:cubicBezTo>
                      <a:pt x="24" y="27"/>
                      <a:pt x="24" y="27"/>
                      <a:pt x="24" y="27"/>
                    </a:cubicBezTo>
                    <a:cubicBezTo>
                      <a:pt x="24" y="27"/>
                      <a:pt x="24" y="27"/>
                      <a:pt x="24" y="27"/>
                    </a:cubicBezTo>
                    <a:cubicBezTo>
                      <a:pt x="25" y="27"/>
                      <a:pt x="25" y="27"/>
                      <a:pt x="25" y="28"/>
                    </a:cubicBezTo>
                    <a:cubicBezTo>
                      <a:pt x="25" y="28"/>
                      <a:pt x="25" y="28"/>
                      <a:pt x="26" y="28"/>
                    </a:cubicBezTo>
                    <a:cubicBezTo>
                      <a:pt x="26" y="28"/>
                      <a:pt x="25" y="27"/>
                      <a:pt x="25" y="26"/>
                    </a:cubicBezTo>
                    <a:cubicBezTo>
                      <a:pt x="25" y="26"/>
                      <a:pt x="25" y="26"/>
                      <a:pt x="25" y="26"/>
                    </a:cubicBezTo>
                    <a:cubicBezTo>
                      <a:pt x="24" y="26"/>
                      <a:pt x="23" y="25"/>
                      <a:pt x="23" y="25"/>
                    </a:cubicBezTo>
                    <a:cubicBezTo>
                      <a:pt x="23" y="25"/>
                      <a:pt x="23" y="26"/>
                      <a:pt x="23" y="26"/>
                    </a:cubicBezTo>
                    <a:cubicBezTo>
                      <a:pt x="23" y="26"/>
                      <a:pt x="23" y="26"/>
                      <a:pt x="23" y="26"/>
                    </a:cubicBezTo>
                    <a:cubicBezTo>
                      <a:pt x="23" y="26"/>
                      <a:pt x="23" y="26"/>
                      <a:pt x="23" y="26"/>
                    </a:cubicBezTo>
                    <a:cubicBezTo>
                      <a:pt x="23" y="26"/>
                      <a:pt x="23" y="26"/>
                      <a:pt x="23" y="26"/>
                    </a:cubicBezTo>
                    <a:cubicBezTo>
                      <a:pt x="23" y="27"/>
                      <a:pt x="23" y="27"/>
                      <a:pt x="23" y="27"/>
                    </a:cubicBezTo>
                    <a:cubicBezTo>
                      <a:pt x="23" y="27"/>
                      <a:pt x="22" y="28"/>
                      <a:pt x="23" y="27"/>
                    </a:cubicBezTo>
                    <a:close/>
                    <a:moveTo>
                      <a:pt x="20" y="25"/>
                    </a:moveTo>
                    <a:cubicBezTo>
                      <a:pt x="20" y="25"/>
                      <a:pt x="20" y="25"/>
                      <a:pt x="20" y="26"/>
                    </a:cubicBezTo>
                    <a:cubicBezTo>
                      <a:pt x="20" y="26"/>
                      <a:pt x="20" y="26"/>
                      <a:pt x="21" y="26"/>
                    </a:cubicBezTo>
                    <a:cubicBezTo>
                      <a:pt x="21" y="26"/>
                      <a:pt x="21" y="26"/>
                      <a:pt x="20" y="25"/>
                    </a:cubicBezTo>
                    <a:close/>
                    <a:moveTo>
                      <a:pt x="26" y="36"/>
                    </a:moveTo>
                    <a:cubicBezTo>
                      <a:pt x="26" y="36"/>
                      <a:pt x="27" y="36"/>
                      <a:pt x="27" y="35"/>
                    </a:cubicBezTo>
                    <a:cubicBezTo>
                      <a:pt x="28" y="35"/>
                      <a:pt x="27" y="35"/>
                      <a:pt x="28" y="35"/>
                    </a:cubicBezTo>
                    <a:cubicBezTo>
                      <a:pt x="28" y="35"/>
                      <a:pt x="27" y="35"/>
                      <a:pt x="27" y="35"/>
                    </a:cubicBezTo>
                    <a:cubicBezTo>
                      <a:pt x="27" y="35"/>
                      <a:pt x="27" y="35"/>
                      <a:pt x="27" y="35"/>
                    </a:cubicBezTo>
                    <a:cubicBezTo>
                      <a:pt x="27" y="35"/>
                      <a:pt x="27" y="34"/>
                      <a:pt x="27" y="34"/>
                    </a:cubicBezTo>
                    <a:cubicBezTo>
                      <a:pt x="27" y="34"/>
                      <a:pt x="27" y="34"/>
                      <a:pt x="26" y="34"/>
                    </a:cubicBezTo>
                    <a:cubicBezTo>
                      <a:pt x="26" y="34"/>
                      <a:pt x="26" y="34"/>
                      <a:pt x="26" y="34"/>
                    </a:cubicBezTo>
                    <a:cubicBezTo>
                      <a:pt x="25" y="35"/>
                      <a:pt x="25" y="35"/>
                      <a:pt x="25" y="35"/>
                    </a:cubicBezTo>
                    <a:cubicBezTo>
                      <a:pt x="25" y="35"/>
                      <a:pt x="25" y="36"/>
                      <a:pt x="25" y="36"/>
                    </a:cubicBezTo>
                    <a:cubicBezTo>
                      <a:pt x="25" y="36"/>
                      <a:pt x="25" y="36"/>
                      <a:pt x="26" y="36"/>
                    </a:cubicBezTo>
                    <a:close/>
                    <a:moveTo>
                      <a:pt x="27" y="28"/>
                    </a:moveTo>
                    <a:cubicBezTo>
                      <a:pt x="27" y="29"/>
                      <a:pt x="27" y="29"/>
                      <a:pt x="27" y="29"/>
                    </a:cubicBezTo>
                    <a:cubicBezTo>
                      <a:pt x="28" y="29"/>
                      <a:pt x="27" y="28"/>
                      <a:pt x="27" y="28"/>
                    </a:cubicBezTo>
                    <a:close/>
                    <a:moveTo>
                      <a:pt x="28" y="38"/>
                    </a:moveTo>
                    <a:cubicBezTo>
                      <a:pt x="28" y="37"/>
                      <a:pt x="28" y="37"/>
                      <a:pt x="28" y="37"/>
                    </a:cubicBezTo>
                    <a:cubicBezTo>
                      <a:pt x="28" y="37"/>
                      <a:pt x="28" y="38"/>
                      <a:pt x="28" y="38"/>
                    </a:cubicBezTo>
                    <a:close/>
                    <a:moveTo>
                      <a:pt x="22" y="23"/>
                    </a:moveTo>
                    <a:cubicBezTo>
                      <a:pt x="22" y="23"/>
                      <a:pt x="22" y="24"/>
                      <a:pt x="22" y="24"/>
                    </a:cubicBezTo>
                    <a:cubicBezTo>
                      <a:pt x="22" y="23"/>
                      <a:pt x="22" y="23"/>
                      <a:pt x="22" y="23"/>
                    </a:cubicBezTo>
                    <a:close/>
                    <a:moveTo>
                      <a:pt x="16" y="23"/>
                    </a:moveTo>
                    <a:cubicBezTo>
                      <a:pt x="15" y="22"/>
                      <a:pt x="15" y="22"/>
                      <a:pt x="14" y="22"/>
                    </a:cubicBezTo>
                    <a:cubicBezTo>
                      <a:pt x="14" y="22"/>
                      <a:pt x="14" y="22"/>
                      <a:pt x="14" y="22"/>
                    </a:cubicBezTo>
                    <a:cubicBezTo>
                      <a:pt x="13" y="22"/>
                      <a:pt x="13" y="22"/>
                      <a:pt x="13" y="22"/>
                    </a:cubicBezTo>
                    <a:cubicBezTo>
                      <a:pt x="13" y="22"/>
                      <a:pt x="12" y="22"/>
                      <a:pt x="12" y="22"/>
                    </a:cubicBezTo>
                    <a:cubicBezTo>
                      <a:pt x="13" y="22"/>
                      <a:pt x="14" y="23"/>
                      <a:pt x="14" y="24"/>
                    </a:cubicBezTo>
                    <a:cubicBezTo>
                      <a:pt x="14" y="25"/>
                      <a:pt x="15" y="26"/>
                      <a:pt x="16" y="26"/>
                    </a:cubicBezTo>
                    <a:cubicBezTo>
                      <a:pt x="16" y="26"/>
                      <a:pt x="16" y="26"/>
                      <a:pt x="16" y="26"/>
                    </a:cubicBezTo>
                    <a:cubicBezTo>
                      <a:pt x="16" y="26"/>
                      <a:pt x="16" y="26"/>
                      <a:pt x="16" y="26"/>
                    </a:cubicBezTo>
                    <a:cubicBezTo>
                      <a:pt x="16" y="26"/>
                      <a:pt x="16" y="25"/>
                      <a:pt x="16" y="25"/>
                    </a:cubicBezTo>
                    <a:cubicBezTo>
                      <a:pt x="17" y="25"/>
                      <a:pt x="17" y="25"/>
                      <a:pt x="17" y="24"/>
                    </a:cubicBezTo>
                    <a:cubicBezTo>
                      <a:pt x="16" y="24"/>
                      <a:pt x="16" y="24"/>
                      <a:pt x="16" y="24"/>
                    </a:cubicBezTo>
                    <a:cubicBezTo>
                      <a:pt x="16" y="23"/>
                      <a:pt x="17" y="23"/>
                      <a:pt x="17" y="23"/>
                    </a:cubicBezTo>
                    <a:cubicBezTo>
                      <a:pt x="17" y="23"/>
                      <a:pt x="16" y="23"/>
                      <a:pt x="16" y="23"/>
                    </a:cubicBezTo>
                    <a:close/>
                    <a:moveTo>
                      <a:pt x="12" y="27"/>
                    </a:moveTo>
                    <a:cubicBezTo>
                      <a:pt x="12" y="27"/>
                      <a:pt x="10" y="26"/>
                      <a:pt x="11" y="26"/>
                    </a:cubicBezTo>
                    <a:cubicBezTo>
                      <a:pt x="11" y="26"/>
                      <a:pt x="11" y="26"/>
                      <a:pt x="11" y="27"/>
                    </a:cubicBezTo>
                    <a:cubicBezTo>
                      <a:pt x="11" y="26"/>
                      <a:pt x="11" y="27"/>
                      <a:pt x="11" y="27"/>
                    </a:cubicBezTo>
                    <a:cubicBezTo>
                      <a:pt x="11" y="27"/>
                      <a:pt x="11" y="27"/>
                      <a:pt x="11" y="27"/>
                    </a:cubicBezTo>
                    <a:cubicBezTo>
                      <a:pt x="12" y="27"/>
                      <a:pt x="12" y="27"/>
                      <a:pt x="12" y="27"/>
                    </a:cubicBezTo>
                    <a:cubicBezTo>
                      <a:pt x="12" y="27"/>
                      <a:pt x="12" y="27"/>
                      <a:pt x="12" y="26"/>
                    </a:cubicBezTo>
                    <a:cubicBezTo>
                      <a:pt x="12" y="27"/>
                      <a:pt x="12" y="27"/>
                      <a:pt x="12" y="27"/>
                    </a:cubicBezTo>
                    <a:close/>
                    <a:moveTo>
                      <a:pt x="11" y="28"/>
                    </a:moveTo>
                    <a:cubicBezTo>
                      <a:pt x="11" y="28"/>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lose/>
                    <a:moveTo>
                      <a:pt x="16" y="49"/>
                    </a:moveTo>
                    <a:cubicBezTo>
                      <a:pt x="16" y="49"/>
                      <a:pt x="16" y="49"/>
                      <a:pt x="15" y="49"/>
                    </a:cubicBezTo>
                    <a:cubicBezTo>
                      <a:pt x="15" y="49"/>
                      <a:pt x="15" y="49"/>
                      <a:pt x="15" y="49"/>
                    </a:cubicBezTo>
                    <a:cubicBezTo>
                      <a:pt x="15" y="49"/>
                      <a:pt x="15" y="48"/>
                      <a:pt x="15" y="49"/>
                    </a:cubicBezTo>
                    <a:cubicBezTo>
                      <a:pt x="15" y="49"/>
                      <a:pt x="14" y="49"/>
                      <a:pt x="14" y="49"/>
                    </a:cubicBezTo>
                    <a:cubicBezTo>
                      <a:pt x="14" y="49"/>
                      <a:pt x="16" y="49"/>
                      <a:pt x="16" y="49"/>
                    </a:cubicBezTo>
                    <a:cubicBezTo>
                      <a:pt x="16" y="49"/>
                      <a:pt x="16" y="49"/>
                      <a:pt x="16" y="49"/>
                    </a:cubicBezTo>
                    <a:close/>
                    <a:moveTo>
                      <a:pt x="18" y="30"/>
                    </a:moveTo>
                    <a:cubicBezTo>
                      <a:pt x="18" y="31"/>
                      <a:pt x="18" y="31"/>
                      <a:pt x="18" y="31"/>
                    </a:cubicBezTo>
                    <a:cubicBezTo>
                      <a:pt x="18" y="32"/>
                      <a:pt x="18" y="33"/>
                      <a:pt x="18" y="33"/>
                    </a:cubicBezTo>
                    <a:cubicBezTo>
                      <a:pt x="19" y="32"/>
                      <a:pt x="21" y="32"/>
                      <a:pt x="21" y="31"/>
                    </a:cubicBezTo>
                    <a:cubicBezTo>
                      <a:pt x="22" y="31"/>
                      <a:pt x="22" y="31"/>
                      <a:pt x="22" y="30"/>
                    </a:cubicBezTo>
                    <a:cubicBezTo>
                      <a:pt x="22" y="30"/>
                      <a:pt x="22" y="30"/>
                      <a:pt x="22" y="30"/>
                    </a:cubicBezTo>
                    <a:cubicBezTo>
                      <a:pt x="22" y="30"/>
                      <a:pt x="22" y="30"/>
                      <a:pt x="22" y="29"/>
                    </a:cubicBezTo>
                    <a:cubicBezTo>
                      <a:pt x="22" y="29"/>
                      <a:pt x="22" y="29"/>
                      <a:pt x="21" y="29"/>
                    </a:cubicBezTo>
                    <a:cubicBezTo>
                      <a:pt x="21" y="29"/>
                      <a:pt x="21" y="29"/>
                      <a:pt x="20" y="29"/>
                    </a:cubicBezTo>
                    <a:cubicBezTo>
                      <a:pt x="19" y="28"/>
                      <a:pt x="19" y="28"/>
                      <a:pt x="18" y="27"/>
                    </a:cubicBezTo>
                    <a:cubicBezTo>
                      <a:pt x="18" y="28"/>
                      <a:pt x="18" y="28"/>
                      <a:pt x="18" y="28"/>
                    </a:cubicBezTo>
                    <a:cubicBezTo>
                      <a:pt x="18" y="28"/>
                      <a:pt x="18" y="28"/>
                      <a:pt x="18" y="28"/>
                    </a:cubicBezTo>
                    <a:cubicBezTo>
                      <a:pt x="19" y="28"/>
                      <a:pt x="19" y="28"/>
                      <a:pt x="19" y="29"/>
                    </a:cubicBezTo>
                    <a:cubicBezTo>
                      <a:pt x="19" y="29"/>
                      <a:pt x="18" y="30"/>
                      <a:pt x="18" y="30"/>
                    </a:cubicBezTo>
                    <a:close/>
                    <a:moveTo>
                      <a:pt x="29" y="34"/>
                    </a:moveTo>
                    <a:cubicBezTo>
                      <a:pt x="30" y="34"/>
                      <a:pt x="30" y="33"/>
                      <a:pt x="30" y="33"/>
                    </a:cubicBezTo>
                    <a:cubicBezTo>
                      <a:pt x="30" y="33"/>
                      <a:pt x="30" y="32"/>
                      <a:pt x="30" y="32"/>
                    </a:cubicBezTo>
                    <a:cubicBezTo>
                      <a:pt x="29" y="31"/>
                      <a:pt x="29" y="30"/>
                      <a:pt x="29" y="29"/>
                    </a:cubicBezTo>
                    <a:cubicBezTo>
                      <a:pt x="28" y="30"/>
                      <a:pt x="28" y="30"/>
                      <a:pt x="27" y="30"/>
                    </a:cubicBezTo>
                    <a:cubicBezTo>
                      <a:pt x="27" y="29"/>
                      <a:pt x="27" y="29"/>
                      <a:pt x="26" y="29"/>
                    </a:cubicBezTo>
                    <a:cubicBezTo>
                      <a:pt x="27" y="29"/>
                      <a:pt x="27" y="30"/>
                      <a:pt x="27" y="30"/>
                    </a:cubicBezTo>
                    <a:cubicBezTo>
                      <a:pt x="27" y="30"/>
                      <a:pt x="27" y="30"/>
                      <a:pt x="27" y="31"/>
                    </a:cubicBezTo>
                    <a:cubicBezTo>
                      <a:pt x="27" y="31"/>
                      <a:pt x="27" y="31"/>
                      <a:pt x="27" y="31"/>
                    </a:cubicBezTo>
                    <a:cubicBezTo>
                      <a:pt x="27" y="32"/>
                      <a:pt x="27" y="31"/>
                      <a:pt x="28" y="31"/>
                    </a:cubicBezTo>
                    <a:cubicBezTo>
                      <a:pt x="29" y="31"/>
                      <a:pt x="28" y="33"/>
                      <a:pt x="28" y="34"/>
                    </a:cubicBezTo>
                    <a:cubicBezTo>
                      <a:pt x="28" y="34"/>
                      <a:pt x="29" y="34"/>
                      <a:pt x="29" y="34"/>
                    </a:cubicBezTo>
                    <a:cubicBezTo>
                      <a:pt x="29" y="34"/>
                      <a:pt x="29" y="34"/>
                      <a:pt x="29" y="33"/>
                    </a:cubicBezTo>
                    <a:cubicBezTo>
                      <a:pt x="29" y="33"/>
                      <a:pt x="29" y="34"/>
                      <a:pt x="29" y="34"/>
                    </a:cubicBezTo>
                    <a:close/>
                    <a:moveTo>
                      <a:pt x="1" y="41"/>
                    </a:moveTo>
                    <a:cubicBezTo>
                      <a:pt x="0" y="41"/>
                      <a:pt x="0" y="42"/>
                      <a:pt x="0" y="42"/>
                    </a:cubicBezTo>
                    <a:cubicBezTo>
                      <a:pt x="1" y="42"/>
                      <a:pt x="1" y="42"/>
                      <a:pt x="1" y="42"/>
                    </a:cubicBezTo>
                    <a:cubicBezTo>
                      <a:pt x="1" y="42"/>
                      <a:pt x="1" y="41"/>
                      <a:pt x="1" y="41"/>
                    </a:cubicBezTo>
                    <a:close/>
                    <a:moveTo>
                      <a:pt x="10" y="32"/>
                    </a:moveTo>
                    <a:cubicBezTo>
                      <a:pt x="10" y="32"/>
                      <a:pt x="10" y="32"/>
                      <a:pt x="10" y="32"/>
                    </a:cubicBezTo>
                    <a:cubicBezTo>
                      <a:pt x="10" y="32"/>
                      <a:pt x="10" y="32"/>
                      <a:pt x="10" y="32"/>
                    </a:cubicBezTo>
                    <a:cubicBezTo>
                      <a:pt x="10" y="31"/>
                      <a:pt x="10" y="32"/>
                      <a:pt x="9" y="31"/>
                    </a:cubicBezTo>
                    <a:cubicBezTo>
                      <a:pt x="9" y="31"/>
                      <a:pt x="9" y="31"/>
                      <a:pt x="9" y="31"/>
                    </a:cubicBezTo>
                    <a:cubicBezTo>
                      <a:pt x="9" y="31"/>
                      <a:pt x="10" y="31"/>
                      <a:pt x="10" y="31"/>
                    </a:cubicBezTo>
                    <a:cubicBezTo>
                      <a:pt x="9" y="31"/>
                      <a:pt x="10" y="30"/>
                      <a:pt x="10" y="30"/>
                    </a:cubicBezTo>
                    <a:cubicBezTo>
                      <a:pt x="10" y="29"/>
                      <a:pt x="9" y="30"/>
                      <a:pt x="9" y="29"/>
                    </a:cubicBezTo>
                    <a:cubicBezTo>
                      <a:pt x="9" y="30"/>
                      <a:pt x="9" y="31"/>
                      <a:pt x="9" y="31"/>
                    </a:cubicBezTo>
                    <a:cubicBezTo>
                      <a:pt x="9" y="31"/>
                      <a:pt x="9" y="32"/>
                      <a:pt x="9" y="32"/>
                    </a:cubicBezTo>
                    <a:cubicBezTo>
                      <a:pt x="9" y="32"/>
                      <a:pt x="9" y="32"/>
                      <a:pt x="9" y="32"/>
                    </a:cubicBezTo>
                    <a:cubicBezTo>
                      <a:pt x="9" y="32"/>
                      <a:pt x="9" y="31"/>
                      <a:pt x="9" y="31"/>
                    </a:cubicBezTo>
                    <a:cubicBezTo>
                      <a:pt x="8" y="31"/>
                      <a:pt x="8" y="31"/>
                      <a:pt x="8" y="31"/>
                    </a:cubicBezTo>
                    <a:cubicBezTo>
                      <a:pt x="8" y="32"/>
                      <a:pt x="8" y="32"/>
                      <a:pt x="8" y="32"/>
                    </a:cubicBezTo>
                    <a:cubicBezTo>
                      <a:pt x="8" y="33"/>
                      <a:pt x="8" y="33"/>
                      <a:pt x="8" y="33"/>
                    </a:cubicBezTo>
                    <a:cubicBezTo>
                      <a:pt x="8" y="33"/>
                      <a:pt x="7" y="34"/>
                      <a:pt x="7" y="34"/>
                    </a:cubicBezTo>
                    <a:cubicBezTo>
                      <a:pt x="7" y="34"/>
                      <a:pt x="7" y="34"/>
                      <a:pt x="7" y="34"/>
                    </a:cubicBezTo>
                    <a:cubicBezTo>
                      <a:pt x="6" y="35"/>
                      <a:pt x="6" y="35"/>
                      <a:pt x="5" y="36"/>
                    </a:cubicBezTo>
                    <a:cubicBezTo>
                      <a:pt x="5" y="36"/>
                      <a:pt x="4" y="37"/>
                      <a:pt x="4" y="37"/>
                    </a:cubicBezTo>
                    <a:cubicBezTo>
                      <a:pt x="3" y="37"/>
                      <a:pt x="3" y="38"/>
                      <a:pt x="3" y="38"/>
                    </a:cubicBezTo>
                    <a:cubicBezTo>
                      <a:pt x="2" y="39"/>
                      <a:pt x="2" y="39"/>
                      <a:pt x="1" y="39"/>
                    </a:cubicBezTo>
                    <a:cubicBezTo>
                      <a:pt x="1" y="40"/>
                      <a:pt x="1" y="40"/>
                      <a:pt x="1" y="40"/>
                    </a:cubicBezTo>
                    <a:cubicBezTo>
                      <a:pt x="2" y="40"/>
                      <a:pt x="3" y="39"/>
                      <a:pt x="4" y="39"/>
                    </a:cubicBezTo>
                    <a:cubicBezTo>
                      <a:pt x="4" y="38"/>
                      <a:pt x="5" y="38"/>
                      <a:pt x="6" y="37"/>
                    </a:cubicBezTo>
                    <a:cubicBezTo>
                      <a:pt x="6" y="37"/>
                      <a:pt x="6" y="36"/>
                      <a:pt x="6" y="36"/>
                    </a:cubicBezTo>
                    <a:cubicBezTo>
                      <a:pt x="6" y="36"/>
                      <a:pt x="7" y="36"/>
                      <a:pt x="7" y="36"/>
                    </a:cubicBezTo>
                    <a:cubicBezTo>
                      <a:pt x="7" y="35"/>
                      <a:pt x="6" y="35"/>
                      <a:pt x="7" y="35"/>
                    </a:cubicBezTo>
                    <a:cubicBezTo>
                      <a:pt x="7" y="34"/>
                      <a:pt x="8" y="34"/>
                      <a:pt x="8" y="34"/>
                    </a:cubicBezTo>
                    <a:cubicBezTo>
                      <a:pt x="9" y="34"/>
                      <a:pt x="8" y="33"/>
                      <a:pt x="9" y="33"/>
                    </a:cubicBezTo>
                    <a:cubicBezTo>
                      <a:pt x="9" y="33"/>
                      <a:pt x="10" y="33"/>
                      <a:pt x="10" y="33"/>
                    </a:cubicBezTo>
                    <a:cubicBezTo>
                      <a:pt x="10" y="32"/>
                      <a:pt x="10" y="32"/>
                      <a:pt x="10" y="32"/>
                    </a:cubicBezTo>
                    <a:close/>
                    <a:moveTo>
                      <a:pt x="18" y="2"/>
                    </a:moveTo>
                    <a:cubicBezTo>
                      <a:pt x="18" y="2"/>
                      <a:pt x="18" y="2"/>
                      <a:pt x="18" y="2"/>
                    </a:cubicBezTo>
                    <a:cubicBezTo>
                      <a:pt x="18" y="2"/>
                      <a:pt x="18" y="2"/>
                      <a:pt x="18" y="2"/>
                    </a:cubicBezTo>
                    <a:close/>
                    <a:moveTo>
                      <a:pt x="19" y="21"/>
                    </a:moveTo>
                    <a:cubicBezTo>
                      <a:pt x="19" y="21"/>
                      <a:pt x="19" y="21"/>
                      <a:pt x="19" y="21"/>
                    </a:cubicBezTo>
                    <a:cubicBezTo>
                      <a:pt x="20" y="21"/>
                      <a:pt x="20" y="23"/>
                      <a:pt x="20" y="23"/>
                    </a:cubicBezTo>
                    <a:cubicBezTo>
                      <a:pt x="20" y="22"/>
                      <a:pt x="20" y="22"/>
                      <a:pt x="20" y="21"/>
                    </a:cubicBezTo>
                    <a:cubicBezTo>
                      <a:pt x="20" y="21"/>
                      <a:pt x="20" y="20"/>
                      <a:pt x="20" y="20"/>
                    </a:cubicBezTo>
                    <a:cubicBezTo>
                      <a:pt x="20" y="20"/>
                      <a:pt x="20" y="20"/>
                      <a:pt x="21" y="21"/>
                    </a:cubicBezTo>
                    <a:cubicBezTo>
                      <a:pt x="21" y="21"/>
                      <a:pt x="22" y="22"/>
                      <a:pt x="23" y="22"/>
                    </a:cubicBezTo>
                    <a:cubicBezTo>
                      <a:pt x="23" y="23"/>
                      <a:pt x="23" y="23"/>
                      <a:pt x="23" y="23"/>
                    </a:cubicBezTo>
                    <a:cubicBezTo>
                      <a:pt x="23" y="23"/>
                      <a:pt x="24" y="24"/>
                      <a:pt x="24" y="24"/>
                    </a:cubicBezTo>
                    <a:cubicBezTo>
                      <a:pt x="24"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6" y="25"/>
                      <a:pt x="26" y="25"/>
                    </a:cubicBezTo>
                    <a:cubicBezTo>
                      <a:pt x="26" y="25"/>
                      <a:pt x="26" y="23"/>
                      <a:pt x="26" y="23"/>
                    </a:cubicBezTo>
                    <a:cubicBezTo>
                      <a:pt x="26" y="23"/>
                      <a:pt x="25" y="23"/>
                      <a:pt x="25" y="23"/>
                    </a:cubicBezTo>
                    <a:cubicBezTo>
                      <a:pt x="25" y="23"/>
                      <a:pt x="25" y="23"/>
                      <a:pt x="25" y="23"/>
                    </a:cubicBezTo>
                    <a:cubicBezTo>
                      <a:pt x="25" y="23"/>
                      <a:pt x="25" y="23"/>
                      <a:pt x="25" y="23"/>
                    </a:cubicBezTo>
                    <a:cubicBezTo>
                      <a:pt x="25" y="22"/>
                      <a:pt x="23" y="21"/>
                      <a:pt x="24" y="21"/>
                    </a:cubicBezTo>
                    <a:cubicBezTo>
                      <a:pt x="24" y="21"/>
                      <a:pt x="24" y="21"/>
                      <a:pt x="24" y="21"/>
                    </a:cubicBezTo>
                    <a:cubicBezTo>
                      <a:pt x="25" y="21"/>
                      <a:pt x="25" y="21"/>
                      <a:pt x="25" y="21"/>
                    </a:cubicBezTo>
                    <a:cubicBezTo>
                      <a:pt x="25" y="20"/>
                      <a:pt x="23" y="20"/>
                      <a:pt x="23" y="20"/>
                    </a:cubicBezTo>
                    <a:cubicBezTo>
                      <a:pt x="23" y="20"/>
                      <a:pt x="23" y="20"/>
                      <a:pt x="23" y="20"/>
                    </a:cubicBezTo>
                    <a:cubicBezTo>
                      <a:pt x="23" y="20"/>
                      <a:pt x="23" y="20"/>
                      <a:pt x="23" y="20"/>
                    </a:cubicBezTo>
                    <a:cubicBezTo>
                      <a:pt x="23" y="20"/>
                      <a:pt x="23" y="21"/>
                      <a:pt x="23" y="21"/>
                    </a:cubicBezTo>
                    <a:cubicBezTo>
                      <a:pt x="23" y="21"/>
                      <a:pt x="22" y="21"/>
                      <a:pt x="22" y="21"/>
                    </a:cubicBezTo>
                    <a:cubicBezTo>
                      <a:pt x="22" y="21"/>
                      <a:pt x="22" y="20"/>
                      <a:pt x="22" y="20"/>
                    </a:cubicBezTo>
                    <a:cubicBezTo>
                      <a:pt x="22" y="20"/>
                      <a:pt x="22" y="19"/>
                      <a:pt x="22" y="19"/>
                    </a:cubicBezTo>
                    <a:cubicBezTo>
                      <a:pt x="21" y="19"/>
                      <a:pt x="21" y="19"/>
                      <a:pt x="20" y="19"/>
                    </a:cubicBezTo>
                    <a:cubicBezTo>
                      <a:pt x="20" y="19"/>
                      <a:pt x="19" y="20"/>
                      <a:pt x="19" y="20"/>
                    </a:cubicBezTo>
                    <a:cubicBezTo>
                      <a:pt x="19" y="20"/>
                      <a:pt x="19" y="20"/>
                      <a:pt x="19" y="20"/>
                    </a:cubicBezTo>
                    <a:cubicBezTo>
                      <a:pt x="19" y="20"/>
                      <a:pt x="18" y="20"/>
                      <a:pt x="18" y="20"/>
                    </a:cubicBezTo>
                    <a:cubicBezTo>
                      <a:pt x="18" y="20"/>
                      <a:pt x="17" y="19"/>
                      <a:pt x="17" y="19"/>
                    </a:cubicBezTo>
                    <a:cubicBezTo>
                      <a:pt x="17" y="18"/>
                      <a:pt x="17" y="18"/>
                      <a:pt x="17" y="17"/>
                    </a:cubicBezTo>
                    <a:cubicBezTo>
                      <a:pt x="17" y="17"/>
                      <a:pt x="17" y="17"/>
                      <a:pt x="17" y="16"/>
                    </a:cubicBezTo>
                    <a:cubicBezTo>
                      <a:pt x="16" y="15"/>
                      <a:pt x="16" y="15"/>
                      <a:pt x="16" y="14"/>
                    </a:cubicBezTo>
                    <a:cubicBezTo>
                      <a:pt x="17" y="14"/>
                      <a:pt x="17" y="14"/>
                      <a:pt x="17" y="14"/>
                    </a:cubicBezTo>
                    <a:cubicBezTo>
                      <a:pt x="17" y="13"/>
                      <a:pt x="17" y="14"/>
                      <a:pt x="17" y="13"/>
                    </a:cubicBezTo>
                    <a:cubicBezTo>
                      <a:pt x="17" y="12"/>
                      <a:pt x="18" y="12"/>
                      <a:pt x="19" y="12"/>
                    </a:cubicBezTo>
                    <a:cubicBezTo>
                      <a:pt x="19" y="12"/>
                      <a:pt x="19" y="12"/>
                      <a:pt x="18" y="12"/>
                    </a:cubicBezTo>
                    <a:cubicBezTo>
                      <a:pt x="19" y="11"/>
                      <a:pt x="19" y="11"/>
                      <a:pt x="20" y="10"/>
                    </a:cubicBezTo>
                    <a:cubicBezTo>
                      <a:pt x="20" y="10"/>
                      <a:pt x="20" y="9"/>
                      <a:pt x="20" y="9"/>
                    </a:cubicBezTo>
                    <a:cubicBezTo>
                      <a:pt x="20" y="9"/>
                      <a:pt x="20" y="9"/>
                      <a:pt x="20" y="9"/>
                    </a:cubicBezTo>
                    <a:cubicBezTo>
                      <a:pt x="20" y="8"/>
                      <a:pt x="19" y="7"/>
                      <a:pt x="19" y="7"/>
                    </a:cubicBezTo>
                    <a:cubicBezTo>
                      <a:pt x="19" y="7"/>
                      <a:pt x="19" y="5"/>
                      <a:pt x="19" y="5"/>
                    </a:cubicBezTo>
                    <a:cubicBezTo>
                      <a:pt x="19" y="4"/>
                      <a:pt x="19" y="4"/>
                      <a:pt x="19" y="3"/>
                    </a:cubicBezTo>
                    <a:cubicBezTo>
                      <a:pt x="19" y="4"/>
                      <a:pt x="19" y="4"/>
                      <a:pt x="18" y="4"/>
                    </a:cubicBezTo>
                    <a:cubicBezTo>
                      <a:pt x="18" y="4"/>
                      <a:pt x="17" y="4"/>
                      <a:pt x="17" y="4"/>
                    </a:cubicBezTo>
                    <a:cubicBezTo>
                      <a:pt x="17" y="5"/>
                      <a:pt x="17" y="5"/>
                      <a:pt x="17" y="5"/>
                    </a:cubicBezTo>
                    <a:cubicBezTo>
                      <a:pt x="17" y="5"/>
                      <a:pt x="17" y="5"/>
                      <a:pt x="17" y="4"/>
                    </a:cubicBezTo>
                    <a:cubicBezTo>
                      <a:pt x="17" y="4"/>
                      <a:pt x="15" y="3"/>
                      <a:pt x="15" y="3"/>
                    </a:cubicBezTo>
                    <a:cubicBezTo>
                      <a:pt x="14" y="3"/>
                      <a:pt x="14" y="3"/>
                      <a:pt x="14" y="3"/>
                    </a:cubicBezTo>
                    <a:cubicBezTo>
                      <a:pt x="14" y="3"/>
                      <a:pt x="14" y="3"/>
                      <a:pt x="13" y="3"/>
                    </a:cubicBezTo>
                    <a:cubicBezTo>
                      <a:pt x="13" y="3"/>
                      <a:pt x="13" y="3"/>
                      <a:pt x="13" y="3"/>
                    </a:cubicBezTo>
                    <a:cubicBezTo>
                      <a:pt x="13" y="4"/>
                      <a:pt x="13" y="4"/>
                      <a:pt x="13" y="4"/>
                    </a:cubicBezTo>
                    <a:cubicBezTo>
                      <a:pt x="13" y="5"/>
                      <a:pt x="13" y="5"/>
                      <a:pt x="13" y="6"/>
                    </a:cubicBezTo>
                    <a:cubicBezTo>
                      <a:pt x="13" y="7"/>
                      <a:pt x="13" y="8"/>
                      <a:pt x="13" y="9"/>
                    </a:cubicBezTo>
                    <a:cubicBezTo>
                      <a:pt x="13" y="9"/>
                      <a:pt x="12" y="10"/>
                      <a:pt x="12" y="10"/>
                    </a:cubicBezTo>
                    <a:cubicBezTo>
                      <a:pt x="12" y="11"/>
                      <a:pt x="13" y="12"/>
                      <a:pt x="12" y="12"/>
                    </a:cubicBezTo>
                    <a:cubicBezTo>
                      <a:pt x="12" y="12"/>
                      <a:pt x="12" y="13"/>
                      <a:pt x="12" y="12"/>
                    </a:cubicBezTo>
                    <a:cubicBezTo>
                      <a:pt x="12" y="12"/>
                      <a:pt x="11" y="12"/>
                      <a:pt x="11" y="11"/>
                    </a:cubicBezTo>
                    <a:cubicBezTo>
                      <a:pt x="11" y="11"/>
                      <a:pt x="11" y="11"/>
                      <a:pt x="11" y="11"/>
                    </a:cubicBezTo>
                    <a:cubicBezTo>
                      <a:pt x="10" y="11"/>
                      <a:pt x="11" y="13"/>
                      <a:pt x="11" y="14"/>
                    </a:cubicBezTo>
                    <a:cubicBezTo>
                      <a:pt x="11" y="15"/>
                      <a:pt x="11" y="16"/>
                      <a:pt x="11" y="17"/>
                    </a:cubicBezTo>
                    <a:cubicBezTo>
                      <a:pt x="12" y="17"/>
                      <a:pt x="12" y="17"/>
                      <a:pt x="12" y="17"/>
                    </a:cubicBezTo>
                    <a:cubicBezTo>
                      <a:pt x="12" y="18"/>
                      <a:pt x="12" y="17"/>
                      <a:pt x="13" y="18"/>
                    </a:cubicBezTo>
                    <a:cubicBezTo>
                      <a:pt x="13" y="18"/>
                      <a:pt x="12" y="18"/>
                      <a:pt x="13" y="18"/>
                    </a:cubicBezTo>
                    <a:cubicBezTo>
                      <a:pt x="13" y="18"/>
                      <a:pt x="13" y="18"/>
                      <a:pt x="13" y="18"/>
                    </a:cubicBezTo>
                    <a:cubicBezTo>
                      <a:pt x="13" y="19"/>
                      <a:pt x="13" y="17"/>
                      <a:pt x="13" y="17"/>
                    </a:cubicBezTo>
                    <a:cubicBezTo>
                      <a:pt x="13" y="17"/>
                      <a:pt x="14" y="17"/>
                      <a:pt x="14" y="17"/>
                    </a:cubicBezTo>
                    <a:cubicBezTo>
                      <a:pt x="15" y="18"/>
                      <a:pt x="15" y="18"/>
                      <a:pt x="14" y="18"/>
                    </a:cubicBezTo>
                    <a:cubicBezTo>
                      <a:pt x="14" y="19"/>
                      <a:pt x="13" y="19"/>
                      <a:pt x="13" y="19"/>
                    </a:cubicBezTo>
                    <a:cubicBezTo>
                      <a:pt x="13" y="20"/>
                      <a:pt x="13" y="20"/>
                      <a:pt x="13" y="21"/>
                    </a:cubicBezTo>
                    <a:cubicBezTo>
                      <a:pt x="14" y="20"/>
                      <a:pt x="14" y="20"/>
                      <a:pt x="14" y="21"/>
                    </a:cubicBezTo>
                    <a:cubicBezTo>
                      <a:pt x="15" y="21"/>
                      <a:pt x="14" y="21"/>
                      <a:pt x="14" y="21"/>
                    </a:cubicBezTo>
                    <a:cubicBezTo>
                      <a:pt x="14" y="21"/>
                      <a:pt x="15" y="21"/>
                      <a:pt x="15" y="21"/>
                    </a:cubicBezTo>
                    <a:cubicBezTo>
                      <a:pt x="15" y="21"/>
                      <a:pt x="16" y="21"/>
                      <a:pt x="16" y="21"/>
                    </a:cubicBezTo>
                    <a:cubicBezTo>
                      <a:pt x="16" y="21"/>
                      <a:pt x="16" y="21"/>
                      <a:pt x="16" y="21"/>
                    </a:cubicBezTo>
                    <a:cubicBezTo>
                      <a:pt x="17" y="20"/>
                      <a:pt x="17" y="20"/>
                      <a:pt x="18" y="20"/>
                    </a:cubicBezTo>
                    <a:cubicBezTo>
                      <a:pt x="18" y="21"/>
                      <a:pt x="18" y="21"/>
                      <a:pt x="19" y="21"/>
                    </a:cubicBezTo>
                    <a:close/>
                    <a:moveTo>
                      <a:pt x="23" y="37"/>
                    </a:moveTo>
                    <a:cubicBezTo>
                      <a:pt x="23" y="37"/>
                      <a:pt x="24" y="38"/>
                      <a:pt x="24" y="38"/>
                    </a:cubicBezTo>
                    <a:cubicBezTo>
                      <a:pt x="25" y="38"/>
                      <a:pt x="24" y="37"/>
                      <a:pt x="24" y="37"/>
                    </a:cubicBezTo>
                    <a:cubicBezTo>
                      <a:pt x="24" y="37"/>
                      <a:pt x="24" y="37"/>
                      <a:pt x="23" y="37"/>
                    </a:cubicBezTo>
                    <a:close/>
                    <a:moveTo>
                      <a:pt x="33" y="35"/>
                    </a:moveTo>
                    <a:cubicBezTo>
                      <a:pt x="33" y="35"/>
                      <a:pt x="33" y="35"/>
                      <a:pt x="33" y="34"/>
                    </a:cubicBezTo>
                    <a:cubicBezTo>
                      <a:pt x="33" y="35"/>
                      <a:pt x="32" y="35"/>
                      <a:pt x="33" y="35"/>
                    </a:cubicBezTo>
                    <a:cubicBezTo>
                      <a:pt x="33" y="35"/>
                      <a:pt x="33" y="35"/>
                      <a:pt x="33" y="35"/>
                    </a:cubicBezTo>
                    <a:close/>
                    <a:moveTo>
                      <a:pt x="32" y="46"/>
                    </a:moveTo>
                    <a:cubicBezTo>
                      <a:pt x="32" y="45"/>
                      <a:pt x="32" y="45"/>
                      <a:pt x="31" y="45"/>
                    </a:cubicBezTo>
                    <a:cubicBezTo>
                      <a:pt x="31" y="45"/>
                      <a:pt x="32" y="45"/>
                      <a:pt x="32" y="46"/>
                    </a:cubicBezTo>
                    <a:close/>
                    <a:moveTo>
                      <a:pt x="35" y="43"/>
                    </a:moveTo>
                    <a:cubicBezTo>
                      <a:pt x="35" y="42"/>
                      <a:pt x="34" y="42"/>
                      <a:pt x="34" y="42"/>
                    </a:cubicBezTo>
                    <a:cubicBezTo>
                      <a:pt x="34" y="42"/>
                      <a:pt x="34" y="41"/>
                      <a:pt x="34" y="41"/>
                    </a:cubicBezTo>
                    <a:cubicBezTo>
                      <a:pt x="33" y="41"/>
                      <a:pt x="34" y="40"/>
                      <a:pt x="34" y="40"/>
                    </a:cubicBezTo>
                    <a:cubicBezTo>
                      <a:pt x="34" y="40"/>
                      <a:pt x="33" y="40"/>
                      <a:pt x="33" y="40"/>
                    </a:cubicBezTo>
                    <a:cubicBezTo>
                      <a:pt x="33" y="39"/>
                      <a:pt x="34" y="39"/>
                      <a:pt x="34" y="39"/>
                    </a:cubicBezTo>
                    <a:cubicBezTo>
                      <a:pt x="34" y="38"/>
                      <a:pt x="33" y="38"/>
                      <a:pt x="33" y="37"/>
                    </a:cubicBezTo>
                    <a:cubicBezTo>
                      <a:pt x="33" y="37"/>
                      <a:pt x="33" y="37"/>
                      <a:pt x="32" y="36"/>
                    </a:cubicBezTo>
                    <a:cubicBezTo>
                      <a:pt x="32" y="36"/>
                      <a:pt x="31" y="35"/>
                      <a:pt x="31" y="35"/>
                    </a:cubicBezTo>
                    <a:cubicBezTo>
                      <a:pt x="31" y="36"/>
                      <a:pt x="31" y="37"/>
                      <a:pt x="31" y="37"/>
                    </a:cubicBezTo>
                    <a:cubicBezTo>
                      <a:pt x="31" y="37"/>
                      <a:pt x="31" y="38"/>
                      <a:pt x="31" y="38"/>
                    </a:cubicBezTo>
                    <a:cubicBezTo>
                      <a:pt x="30" y="38"/>
                      <a:pt x="30" y="38"/>
                      <a:pt x="30" y="38"/>
                    </a:cubicBezTo>
                    <a:cubicBezTo>
                      <a:pt x="30" y="38"/>
                      <a:pt x="30" y="39"/>
                      <a:pt x="29" y="38"/>
                    </a:cubicBezTo>
                    <a:cubicBezTo>
                      <a:pt x="29" y="38"/>
                      <a:pt x="29" y="38"/>
                      <a:pt x="29" y="38"/>
                    </a:cubicBezTo>
                    <a:cubicBezTo>
                      <a:pt x="28" y="38"/>
                      <a:pt x="28" y="39"/>
                      <a:pt x="28" y="40"/>
                    </a:cubicBezTo>
                    <a:cubicBezTo>
                      <a:pt x="28" y="40"/>
                      <a:pt x="27" y="39"/>
                      <a:pt x="27" y="39"/>
                    </a:cubicBezTo>
                    <a:cubicBezTo>
                      <a:pt x="27" y="40"/>
                      <a:pt x="26" y="40"/>
                      <a:pt x="26" y="41"/>
                    </a:cubicBezTo>
                    <a:cubicBezTo>
                      <a:pt x="26" y="41"/>
                      <a:pt x="24" y="42"/>
                      <a:pt x="24" y="42"/>
                    </a:cubicBezTo>
                    <a:cubicBezTo>
                      <a:pt x="25" y="41"/>
                      <a:pt x="25" y="41"/>
                      <a:pt x="25" y="41"/>
                    </a:cubicBezTo>
                    <a:cubicBezTo>
                      <a:pt x="25" y="41"/>
                      <a:pt x="25" y="40"/>
                      <a:pt x="25" y="40"/>
                    </a:cubicBezTo>
                    <a:cubicBezTo>
                      <a:pt x="24" y="39"/>
                      <a:pt x="25" y="39"/>
                      <a:pt x="24" y="39"/>
                    </a:cubicBezTo>
                    <a:cubicBezTo>
                      <a:pt x="24" y="39"/>
                      <a:pt x="24" y="39"/>
                      <a:pt x="23" y="39"/>
                    </a:cubicBezTo>
                    <a:cubicBezTo>
                      <a:pt x="23" y="39"/>
                      <a:pt x="23" y="39"/>
                      <a:pt x="23" y="39"/>
                    </a:cubicBezTo>
                    <a:cubicBezTo>
                      <a:pt x="23" y="40"/>
                      <a:pt x="22" y="40"/>
                      <a:pt x="22" y="40"/>
                    </a:cubicBezTo>
                    <a:cubicBezTo>
                      <a:pt x="22" y="40"/>
                      <a:pt x="22" y="41"/>
                      <a:pt x="21" y="41"/>
                    </a:cubicBezTo>
                    <a:cubicBezTo>
                      <a:pt x="21" y="41"/>
                      <a:pt x="21" y="41"/>
                      <a:pt x="21" y="41"/>
                    </a:cubicBezTo>
                    <a:cubicBezTo>
                      <a:pt x="20" y="41"/>
                      <a:pt x="19" y="41"/>
                      <a:pt x="19" y="42"/>
                    </a:cubicBezTo>
                    <a:cubicBezTo>
                      <a:pt x="19" y="42"/>
                      <a:pt x="19" y="43"/>
                      <a:pt x="19" y="43"/>
                    </a:cubicBezTo>
                    <a:cubicBezTo>
                      <a:pt x="19" y="43"/>
                      <a:pt x="19" y="43"/>
                      <a:pt x="19" y="43"/>
                    </a:cubicBezTo>
                    <a:cubicBezTo>
                      <a:pt x="18" y="44"/>
                      <a:pt x="18" y="45"/>
                      <a:pt x="18" y="45"/>
                    </a:cubicBezTo>
                    <a:cubicBezTo>
                      <a:pt x="19" y="46"/>
                      <a:pt x="19" y="46"/>
                      <a:pt x="19" y="45"/>
                    </a:cubicBezTo>
                    <a:cubicBezTo>
                      <a:pt x="19" y="45"/>
                      <a:pt x="19" y="45"/>
                      <a:pt x="19" y="45"/>
                    </a:cubicBezTo>
                    <a:cubicBezTo>
                      <a:pt x="19" y="44"/>
                      <a:pt x="19" y="44"/>
                      <a:pt x="20" y="44"/>
                    </a:cubicBezTo>
                    <a:cubicBezTo>
                      <a:pt x="19" y="44"/>
                      <a:pt x="20" y="43"/>
                      <a:pt x="20" y="43"/>
                    </a:cubicBezTo>
                    <a:cubicBezTo>
                      <a:pt x="20" y="43"/>
                      <a:pt x="20" y="43"/>
                      <a:pt x="20" y="43"/>
                    </a:cubicBezTo>
                    <a:cubicBezTo>
                      <a:pt x="20" y="43"/>
                      <a:pt x="21" y="42"/>
                      <a:pt x="21" y="43"/>
                    </a:cubicBezTo>
                    <a:cubicBezTo>
                      <a:pt x="21" y="43"/>
                      <a:pt x="21" y="43"/>
                      <a:pt x="21" y="44"/>
                    </a:cubicBezTo>
                    <a:cubicBezTo>
                      <a:pt x="22" y="43"/>
                      <a:pt x="22" y="43"/>
                      <a:pt x="22" y="43"/>
                    </a:cubicBezTo>
                    <a:cubicBezTo>
                      <a:pt x="22" y="43"/>
                      <a:pt x="23" y="43"/>
                      <a:pt x="23" y="43"/>
                    </a:cubicBezTo>
                    <a:cubicBezTo>
                      <a:pt x="23" y="43"/>
                      <a:pt x="22" y="43"/>
                      <a:pt x="22" y="43"/>
                    </a:cubicBezTo>
                    <a:cubicBezTo>
                      <a:pt x="22" y="44"/>
                      <a:pt x="23" y="43"/>
                      <a:pt x="23" y="43"/>
                    </a:cubicBezTo>
                    <a:cubicBezTo>
                      <a:pt x="23" y="44"/>
                      <a:pt x="23" y="44"/>
                      <a:pt x="23" y="44"/>
                    </a:cubicBezTo>
                    <a:cubicBezTo>
                      <a:pt x="23" y="43"/>
                      <a:pt x="23" y="43"/>
                      <a:pt x="23" y="42"/>
                    </a:cubicBezTo>
                    <a:cubicBezTo>
                      <a:pt x="24" y="42"/>
                      <a:pt x="25" y="43"/>
                      <a:pt x="26" y="44"/>
                    </a:cubicBezTo>
                    <a:cubicBezTo>
                      <a:pt x="26" y="44"/>
                      <a:pt x="26" y="44"/>
                      <a:pt x="26" y="44"/>
                    </a:cubicBezTo>
                    <a:cubicBezTo>
                      <a:pt x="26" y="44"/>
                      <a:pt x="26" y="45"/>
                      <a:pt x="26" y="45"/>
                    </a:cubicBezTo>
                    <a:cubicBezTo>
                      <a:pt x="25" y="45"/>
                      <a:pt x="26" y="46"/>
                      <a:pt x="26" y="47"/>
                    </a:cubicBezTo>
                    <a:cubicBezTo>
                      <a:pt x="26" y="47"/>
                      <a:pt x="25" y="47"/>
                      <a:pt x="26" y="47"/>
                    </a:cubicBezTo>
                    <a:cubicBezTo>
                      <a:pt x="26" y="48"/>
                      <a:pt x="27" y="49"/>
                      <a:pt x="28" y="49"/>
                    </a:cubicBezTo>
                    <a:cubicBezTo>
                      <a:pt x="29" y="49"/>
                      <a:pt x="29" y="49"/>
                      <a:pt x="29" y="49"/>
                    </a:cubicBezTo>
                    <a:cubicBezTo>
                      <a:pt x="30" y="49"/>
                      <a:pt x="29" y="48"/>
                      <a:pt x="30" y="48"/>
                    </a:cubicBezTo>
                    <a:cubicBezTo>
                      <a:pt x="30" y="49"/>
                      <a:pt x="30" y="49"/>
                      <a:pt x="30" y="50"/>
                    </a:cubicBezTo>
                    <a:cubicBezTo>
                      <a:pt x="30" y="51"/>
                      <a:pt x="30" y="50"/>
                      <a:pt x="31" y="50"/>
                    </a:cubicBezTo>
                    <a:cubicBezTo>
                      <a:pt x="31" y="50"/>
                      <a:pt x="31" y="49"/>
                      <a:pt x="31" y="49"/>
                    </a:cubicBezTo>
                    <a:cubicBezTo>
                      <a:pt x="32" y="49"/>
                      <a:pt x="31" y="47"/>
                      <a:pt x="31" y="47"/>
                    </a:cubicBezTo>
                    <a:cubicBezTo>
                      <a:pt x="31" y="47"/>
                      <a:pt x="31" y="47"/>
                      <a:pt x="31" y="47"/>
                    </a:cubicBezTo>
                    <a:cubicBezTo>
                      <a:pt x="30" y="47"/>
                      <a:pt x="30" y="46"/>
                      <a:pt x="30" y="46"/>
                    </a:cubicBezTo>
                    <a:cubicBezTo>
                      <a:pt x="31" y="46"/>
                      <a:pt x="31" y="44"/>
                      <a:pt x="32" y="44"/>
                    </a:cubicBezTo>
                    <a:cubicBezTo>
                      <a:pt x="32" y="44"/>
                      <a:pt x="32" y="45"/>
                      <a:pt x="32" y="45"/>
                    </a:cubicBezTo>
                    <a:cubicBezTo>
                      <a:pt x="33" y="46"/>
                      <a:pt x="33" y="46"/>
                      <a:pt x="33" y="46"/>
                    </a:cubicBezTo>
                    <a:cubicBezTo>
                      <a:pt x="33" y="46"/>
                      <a:pt x="33" y="47"/>
                      <a:pt x="33" y="47"/>
                    </a:cubicBezTo>
                    <a:cubicBezTo>
                      <a:pt x="33" y="47"/>
                      <a:pt x="33" y="47"/>
                      <a:pt x="33" y="48"/>
                    </a:cubicBezTo>
                    <a:cubicBezTo>
                      <a:pt x="33" y="47"/>
                      <a:pt x="33" y="47"/>
                      <a:pt x="33" y="46"/>
                    </a:cubicBezTo>
                    <a:cubicBezTo>
                      <a:pt x="33" y="46"/>
                      <a:pt x="33" y="45"/>
                      <a:pt x="33" y="46"/>
                    </a:cubicBezTo>
                    <a:cubicBezTo>
                      <a:pt x="34" y="46"/>
                      <a:pt x="34" y="46"/>
                      <a:pt x="34" y="46"/>
                    </a:cubicBezTo>
                    <a:cubicBezTo>
                      <a:pt x="34" y="46"/>
                      <a:pt x="34" y="46"/>
                      <a:pt x="34" y="46"/>
                    </a:cubicBezTo>
                    <a:cubicBezTo>
                      <a:pt x="34" y="45"/>
                      <a:pt x="34" y="45"/>
                      <a:pt x="34" y="45"/>
                    </a:cubicBezTo>
                    <a:cubicBezTo>
                      <a:pt x="34" y="45"/>
                      <a:pt x="35" y="45"/>
                      <a:pt x="35" y="44"/>
                    </a:cubicBezTo>
                    <a:cubicBezTo>
                      <a:pt x="35" y="44"/>
                      <a:pt x="35" y="43"/>
                      <a:pt x="35" y="43"/>
                    </a:cubicBezTo>
                    <a:close/>
                    <a:moveTo>
                      <a:pt x="31" y="35"/>
                    </a:moveTo>
                    <a:cubicBezTo>
                      <a:pt x="31" y="34"/>
                      <a:pt x="31" y="33"/>
                      <a:pt x="31" y="33"/>
                    </a:cubicBezTo>
                    <a:cubicBezTo>
                      <a:pt x="31" y="33"/>
                      <a:pt x="31" y="33"/>
                      <a:pt x="31" y="34"/>
                    </a:cubicBezTo>
                    <a:cubicBezTo>
                      <a:pt x="31" y="34"/>
                      <a:pt x="31" y="34"/>
                      <a:pt x="31" y="34"/>
                    </a:cubicBezTo>
                    <a:cubicBezTo>
                      <a:pt x="31" y="34"/>
                      <a:pt x="31" y="34"/>
                      <a:pt x="31" y="34"/>
                    </a:cubicBezTo>
                    <a:cubicBezTo>
                      <a:pt x="31" y="34"/>
                      <a:pt x="31" y="34"/>
                      <a:pt x="31" y="34"/>
                    </a:cubicBezTo>
                    <a:cubicBezTo>
                      <a:pt x="31" y="35"/>
                      <a:pt x="31" y="35"/>
                      <a:pt x="31" y="35"/>
                    </a:cubicBezTo>
                    <a:cubicBezTo>
                      <a:pt x="31" y="35"/>
                      <a:pt x="31" y="35"/>
                      <a:pt x="31" y="35"/>
                    </a:cubicBezTo>
                    <a:close/>
                    <a:moveTo>
                      <a:pt x="18" y="23"/>
                    </a:moveTo>
                    <a:cubicBezTo>
                      <a:pt x="19" y="22"/>
                      <a:pt x="19" y="22"/>
                      <a:pt x="18" y="22"/>
                    </a:cubicBezTo>
                    <a:cubicBezTo>
                      <a:pt x="18" y="22"/>
                      <a:pt x="18" y="22"/>
                      <a:pt x="18" y="22"/>
                    </a:cubicBezTo>
                    <a:cubicBezTo>
                      <a:pt x="18" y="22"/>
                      <a:pt x="18" y="22"/>
                      <a:pt x="18" y="22"/>
                    </a:cubicBezTo>
                    <a:cubicBezTo>
                      <a:pt x="18" y="23"/>
                      <a:pt x="18" y="23"/>
                      <a:pt x="18" y="23"/>
                    </a:cubicBezTo>
                    <a:close/>
                    <a:moveTo>
                      <a:pt x="19" y="25"/>
                    </a:moveTo>
                    <a:cubicBezTo>
                      <a:pt x="19" y="25"/>
                      <a:pt x="19" y="25"/>
                      <a:pt x="19" y="25"/>
                    </a:cubicBezTo>
                    <a:cubicBezTo>
                      <a:pt x="18" y="25"/>
                      <a:pt x="18" y="26"/>
                      <a:pt x="18" y="27"/>
                    </a:cubicBezTo>
                    <a:cubicBezTo>
                      <a:pt x="19" y="27"/>
                      <a:pt x="19" y="26"/>
                      <a:pt x="19" y="25"/>
                    </a:cubicBezTo>
                    <a:close/>
                    <a:moveTo>
                      <a:pt x="20" y="33"/>
                    </a:moveTo>
                    <a:cubicBezTo>
                      <a:pt x="21" y="32"/>
                      <a:pt x="21" y="32"/>
                      <a:pt x="21" y="32"/>
                    </a:cubicBezTo>
                    <a:cubicBezTo>
                      <a:pt x="20" y="32"/>
                      <a:pt x="20" y="32"/>
                      <a:pt x="20" y="32"/>
                    </a:cubicBezTo>
                    <a:cubicBezTo>
                      <a:pt x="20" y="33"/>
                      <a:pt x="20" y="33"/>
                      <a:pt x="20" y="33"/>
                    </a:cubicBezTo>
                    <a:close/>
                    <a:moveTo>
                      <a:pt x="24" y="31"/>
                    </a:moveTo>
                    <a:cubicBezTo>
                      <a:pt x="24" y="31"/>
                      <a:pt x="24" y="31"/>
                      <a:pt x="24" y="31"/>
                    </a:cubicBezTo>
                    <a:cubicBezTo>
                      <a:pt x="24" y="31"/>
                      <a:pt x="23" y="31"/>
                      <a:pt x="23" y="31"/>
                    </a:cubicBezTo>
                    <a:cubicBezTo>
                      <a:pt x="23" y="31"/>
                      <a:pt x="23" y="31"/>
                      <a:pt x="22" y="31"/>
                    </a:cubicBezTo>
                    <a:cubicBezTo>
                      <a:pt x="21" y="31"/>
                      <a:pt x="21" y="33"/>
                      <a:pt x="21" y="34"/>
                    </a:cubicBezTo>
                    <a:cubicBezTo>
                      <a:pt x="21" y="34"/>
                      <a:pt x="21" y="34"/>
                      <a:pt x="20" y="35"/>
                    </a:cubicBezTo>
                    <a:cubicBezTo>
                      <a:pt x="20" y="35"/>
                      <a:pt x="20" y="34"/>
                      <a:pt x="20" y="34"/>
                    </a:cubicBezTo>
                    <a:cubicBezTo>
                      <a:pt x="20" y="35"/>
                      <a:pt x="20" y="35"/>
                      <a:pt x="20" y="35"/>
                    </a:cubicBezTo>
                    <a:cubicBezTo>
                      <a:pt x="19" y="35"/>
                      <a:pt x="20" y="36"/>
                      <a:pt x="20" y="36"/>
                    </a:cubicBezTo>
                    <a:cubicBezTo>
                      <a:pt x="21" y="37"/>
                      <a:pt x="21" y="37"/>
                      <a:pt x="21" y="37"/>
                    </a:cubicBezTo>
                    <a:cubicBezTo>
                      <a:pt x="21" y="37"/>
                      <a:pt x="21" y="37"/>
                      <a:pt x="21" y="37"/>
                    </a:cubicBezTo>
                    <a:cubicBezTo>
                      <a:pt x="22" y="38"/>
                      <a:pt x="22" y="38"/>
                      <a:pt x="22" y="38"/>
                    </a:cubicBezTo>
                    <a:cubicBezTo>
                      <a:pt x="23" y="38"/>
                      <a:pt x="22" y="37"/>
                      <a:pt x="22" y="36"/>
                    </a:cubicBezTo>
                    <a:cubicBezTo>
                      <a:pt x="22" y="35"/>
                      <a:pt x="23" y="34"/>
                      <a:pt x="23" y="34"/>
                    </a:cubicBezTo>
                    <a:cubicBezTo>
                      <a:pt x="23" y="33"/>
                      <a:pt x="24" y="32"/>
                      <a:pt x="24" y="31"/>
                    </a:cubicBezTo>
                    <a:close/>
                    <a:moveTo>
                      <a:pt x="19" y="46"/>
                    </a:moveTo>
                    <a:cubicBezTo>
                      <a:pt x="19" y="46"/>
                      <a:pt x="19" y="46"/>
                      <a:pt x="19" y="46"/>
                    </a:cubicBezTo>
                    <a:cubicBezTo>
                      <a:pt x="18" y="46"/>
                      <a:pt x="18" y="47"/>
                      <a:pt x="18" y="46"/>
                    </a:cubicBezTo>
                    <a:cubicBezTo>
                      <a:pt x="18" y="47"/>
                      <a:pt x="18" y="47"/>
                      <a:pt x="18" y="47"/>
                    </a:cubicBezTo>
                    <a:cubicBezTo>
                      <a:pt x="18" y="47"/>
                      <a:pt x="19" y="47"/>
                      <a:pt x="19" y="47"/>
                    </a:cubicBezTo>
                    <a:cubicBezTo>
                      <a:pt x="19" y="47"/>
                      <a:pt x="19" y="47"/>
                      <a:pt x="19" y="47"/>
                    </a:cubicBezTo>
                    <a:cubicBezTo>
                      <a:pt x="19" y="47"/>
                      <a:pt x="20" y="47"/>
                      <a:pt x="1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3" name="Freeform 397"/>
              <p:cNvSpPr>
                <a:spLocks noEditPoints="1"/>
              </p:cNvSpPr>
              <p:nvPr/>
            </p:nvSpPr>
            <p:spPr bwMode="auto">
              <a:xfrm>
                <a:off x="3526" y="2231"/>
                <a:ext cx="182" cy="58"/>
              </a:xfrm>
              <a:custGeom>
                <a:avLst/>
                <a:gdLst>
                  <a:gd name="T0" fmla="*/ 20 w 69"/>
                  <a:gd name="T1" fmla="*/ 15 h 22"/>
                  <a:gd name="T2" fmla="*/ 64 w 69"/>
                  <a:gd name="T3" fmla="*/ 4 h 22"/>
                  <a:gd name="T4" fmla="*/ 60 w 69"/>
                  <a:gd name="T5" fmla="*/ 1 h 22"/>
                  <a:gd name="T6" fmla="*/ 54 w 69"/>
                  <a:gd name="T7" fmla="*/ 8 h 22"/>
                  <a:gd name="T8" fmla="*/ 54 w 69"/>
                  <a:gd name="T9" fmla="*/ 9 h 22"/>
                  <a:gd name="T10" fmla="*/ 54 w 69"/>
                  <a:gd name="T11" fmla="*/ 10 h 22"/>
                  <a:gd name="T12" fmla="*/ 53 w 69"/>
                  <a:gd name="T13" fmla="*/ 9 h 22"/>
                  <a:gd name="T14" fmla="*/ 53 w 69"/>
                  <a:gd name="T15" fmla="*/ 8 h 22"/>
                  <a:gd name="T16" fmla="*/ 53 w 69"/>
                  <a:gd name="T17" fmla="*/ 10 h 22"/>
                  <a:gd name="T18" fmla="*/ 52 w 69"/>
                  <a:gd name="T19" fmla="*/ 11 h 22"/>
                  <a:gd name="T20" fmla="*/ 51 w 69"/>
                  <a:gd name="T21" fmla="*/ 11 h 22"/>
                  <a:gd name="T22" fmla="*/ 50 w 69"/>
                  <a:gd name="T23" fmla="*/ 10 h 22"/>
                  <a:gd name="T24" fmla="*/ 46 w 69"/>
                  <a:gd name="T25" fmla="*/ 14 h 22"/>
                  <a:gd name="T26" fmla="*/ 38 w 69"/>
                  <a:gd name="T27" fmla="*/ 20 h 22"/>
                  <a:gd name="T28" fmla="*/ 34 w 69"/>
                  <a:gd name="T29" fmla="*/ 19 h 22"/>
                  <a:gd name="T30" fmla="*/ 35 w 69"/>
                  <a:gd name="T31" fmla="*/ 20 h 22"/>
                  <a:gd name="T32" fmla="*/ 35 w 69"/>
                  <a:gd name="T33" fmla="*/ 20 h 22"/>
                  <a:gd name="T34" fmla="*/ 36 w 69"/>
                  <a:gd name="T35" fmla="*/ 21 h 22"/>
                  <a:gd name="T36" fmla="*/ 37 w 69"/>
                  <a:gd name="T37" fmla="*/ 22 h 22"/>
                  <a:gd name="T38" fmla="*/ 38 w 69"/>
                  <a:gd name="T39" fmla="*/ 22 h 22"/>
                  <a:gd name="T40" fmla="*/ 40 w 69"/>
                  <a:gd name="T41" fmla="*/ 21 h 22"/>
                  <a:gd name="T42" fmla="*/ 41 w 69"/>
                  <a:gd name="T43" fmla="*/ 21 h 22"/>
                  <a:gd name="T44" fmla="*/ 43 w 69"/>
                  <a:gd name="T45" fmla="*/ 21 h 22"/>
                  <a:gd name="T46" fmla="*/ 43 w 69"/>
                  <a:gd name="T47" fmla="*/ 20 h 22"/>
                  <a:gd name="T48" fmla="*/ 45 w 69"/>
                  <a:gd name="T49" fmla="*/ 19 h 22"/>
                  <a:gd name="T50" fmla="*/ 47 w 69"/>
                  <a:gd name="T51" fmla="*/ 20 h 22"/>
                  <a:gd name="T52" fmla="*/ 48 w 69"/>
                  <a:gd name="T53" fmla="*/ 20 h 22"/>
                  <a:gd name="T54" fmla="*/ 49 w 69"/>
                  <a:gd name="T55" fmla="*/ 20 h 22"/>
                  <a:gd name="T56" fmla="*/ 50 w 69"/>
                  <a:gd name="T57" fmla="*/ 20 h 22"/>
                  <a:gd name="T58" fmla="*/ 51 w 69"/>
                  <a:gd name="T59" fmla="*/ 20 h 22"/>
                  <a:gd name="T60" fmla="*/ 52 w 69"/>
                  <a:gd name="T61" fmla="*/ 19 h 22"/>
                  <a:gd name="T62" fmla="*/ 52 w 69"/>
                  <a:gd name="T63" fmla="*/ 18 h 22"/>
                  <a:gd name="T64" fmla="*/ 52 w 69"/>
                  <a:gd name="T65" fmla="*/ 17 h 22"/>
                  <a:gd name="T66" fmla="*/ 53 w 69"/>
                  <a:gd name="T67" fmla="*/ 16 h 22"/>
                  <a:gd name="T68" fmla="*/ 53 w 69"/>
                  <a:gd name="T69" fmla="*/ 16 h 22"/>
                  <a:gd name="T70" fmla="*/ 54 w 69"/>
                  <a:gd name="T71" fmla="*/ 15 h 22"/>
                  <a:gd name="T72" fmla="*/ 54 w 69"/>
                  <a:gd name="T73" fmla="*/ 14 h 22"/>
                  <a:gd name="T74" fmla="*/ 55 w 69"/>
                  <a:gd name="T75" fmla="*/ 13 h 22"/>
                  <a:gd name="T76" fmla="*/ 55 w 69"/>
                  <a:gd name="T77" fmla="*/ 12 h 22"/>
                  <a:gd name="T78" fmla="*/ 55 w 69"/>
                  <a:gd name="T79" fmla="*/ 10 h 22"/>
                  <a:gd name="T80" fmla="*/ 56 w 69"/>
                  <a:gd name="T81" fmla="*/ 9 h 22"/>
                  <a:gd name="T82" fmla="*/ 58 w 69"/>
                  <a:gd name="T83" fmla="*/ 9 h 22"/>
                  <a:gd name="T84" fmla="*/ 58 w 69"/>
                  <a:gd name="T85" fmla="*/ 9 h 22"/>
                  <a:gd name="T86" fmla="*/ 60 w 69"/>
                  <a:gd name="T87" fmla="*/ 9 h 22"/>
                  <a:gd name="T88" fmla="*/ 62 w 69"/>
                  <a:gd name="T89" fmla="*/ 10 h 22"/>
                  <a:gd name="T90" fmla="*/ 63 w 69"/>
                  <a:gd name="T91" fmla="*/ 10 h 22"/>
                  <a:gd name="T92" fmla="*/ 68 w 69"/>
                  <a:gd name="T93" fmla="*/ 6 h 22"/>
                  <a:gd name="T94" fmla="*/ 12 w 69"/>
                  <a:gd name="T95" fmla="*/ 15 h 22"/>
                  <a:gd name="T96" fmla="*/ 7 w 69"/>
                  <a:gd name="T97" fmla="*/ 3 h 22"/>
                  <a:gd name="T98" fmla="*/ 7 w 69"/>
                  <a:gd name="T99" fmla="*/ 4 h 22"/>
                  <a:gd name="T100" fmla="*/ 6 w 69"/>
                  <a:gd name="T101" fmla="*/ 5 h 22"/>
                  <a:gd name="T102" fmla="*/ 5 w 69"/>
                  <a:gd name="T103" fmla="*/ 4 h 22"/>
                  <a:gd name="T104" fmla="*/ 4 w 69"/>
                  <a:gd name="T105" fmla="*/ 5 h 22"/>
                  <a:gd name="T106" fmla="*/ 3 w 69"/>
                  <a:gd name="T107" fmla="*/ 5 h 22"/>
                  <a:gd name="T108" fmla="*/ 3 w 69"/>
                  <a:gd name="T109" fmla="*/ 4 h 22"/>
                  <a:gd name="T110" fmla="*/ 3 w 69"/>
                  <a:gd name="T111" fmla="*/ 3 h 22"/>
                  <a:gd name="T112" fmla="*/ 2 w 69"/>
                  <a:gd name="T113" fmla="*/ 3 h 22"/>
                  <a:gd name="T114" fmla="*/ 2 w 69"/>
                  <a:gd name="T115" fmla="*/ 2 h 22"/>
                  <a:gd name="T116" fmla="*/ 0 w 69"/>
                  <a:gd name="T117" fmla="*/ 2 h 22"/>
                  <a:gd name="T118" fmla="*/ 2 w 69"/>
                  <a:gd name="T119" fmla="*/ 11 h 22"/>
                  <a:gd name="T120" fmla="*/ 14 w 69"/>
                  <a:gd name="T1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22">
                    <a:moveTo>
                      <a:pt x="28" y="11"/>
                    </a:moveTo>
                    <a:cubicBezTo>
                      <a:pt x="28" y="11"/>
                      <a:pt x="28" y="11"/>
                      <a:pt x="28" y="11"/>
                    </a:cubicBezTo>
                    <a:cubicBezTo>
                      <a:pt x="29" y="12"/>
                      <a:pt x="29" y="12"/>
                      <a:pt x="29" y="12"/>
                    </a:cubicBezTo>
                    <a:cubicBezTo>
                      <a:pt x="29" y="12"/>
                      <a:pt x="29" y="12"/>
                      <a:pt x="29" y="12"/>
                    </a:cubicBezTo>
                    <a:cubicBezTo>
                      <a:pt x="29" y="12"/>
                      <a:pt x="29" y="12"/>
                      <a:pt x="29" y="12"/>
                    </a:cubicBezTo>
                    <a:cubicBezTo>
                      <a:pt x="29" y="12"/>
                      <a:pt x="30" y="12"/>
                      <a:pt x="30" y="12"/>
                    </a:cubicBezTo>
                    <a:cubicBezTo>
                      <a:pt x="30" y="11"/>
                      <a:pt x="29" y="11"/>
                      <a:pt x="29" y="10"/>
                    </a:cubicBezTo>
                    <a:cubicBezTo>
                      <a:pt x="29" y="10"/>
                      <a:pt x="28" y="11"/>
                      <a:pt x="28" y="11"/>
                    </a:cubicBezTo>
                    <a:close/>
                    <a:moveTo>
                      <a:pt x="20" y="15"/>
                    </a:moveTo>
                    <a:cubicBezTo>
                      <a:pt x="20" y="15"/>
                      <a:pt x="20" y="15"/>
                      <a:pt x="21" y="15"/>
                    </a:cubicBezTo>
                    <a:cubicBezTo>
                      <a:pt x="20" y="15"/>
                      <a:pt x="20" y="14"/>
                      <a:pt x="20" y="14"/>
                    </a:cubicBezTo>
                    <a:cubicBezTo>
                      <a:pt x="20" y="15"/>
                      <a:pt x="20" y="15"/>
                      <a:pt x="20" y="15"/>
                    </a:cubicBezTo>
                    <a:close/>
                    <a:moveTo>
                      <a:pt x="32" y="16"/>
                    </a:moveTo>
                    <a:cubicBezTo>
                      <a:pt x="32" y="16"/>
                      <a:pt x="32" y="16"/>
                      <a:pt x="32" y="16"/>
                    </a:cubicBezTo>
                    <a:cubicBezTo>
                      <a:pt x="32" y="16"/>
                      <a:pt x="32" y="16"/>
                      <a:pt x="32" y="16"/>
                    </a:cubicBezTo>
                    <a:close/>
                    <a:moveTo>
                      <a:pt x="68" y="6"/>
                    </a:moveTo>
                    <a:cubicBezTo>
                      <a:pt x="68" y="6"/>
                      <a:pt x="68" y="6"/>
                      <a:pt x="67" y="6"/>
                    </a:cubicBezTo>
                    <a:cubicBezTo>
                      <a:pt x="67" y="6"/>
                      <a:pt x="66" y="5"/>
                      <a:pt x="66" y="5"/>
                    </a:cubicBezTo>
                    <a:cubicBezTo>
                      <a:pt x="66" y="5"/>
                      <a:pt x="65" y="4"/>
                      <a:pt x="65" y="4"/>
                    </a:cubicBezTo>
                    <a:cubicBezTo>
                      <a:pt x="64" y="5"/>
                      <a:pt x="65" y="5"/>
                      <a:pt x="64" y="5"/>
                    </a:cubicBezTo>
                    <a:cubicBezTo>
                      <a:pt x="64" y="5"/>
                      <a:pt x="63" y="5"/>
                      <a:pt x="64" y="5"/>
                    </a:cubicBezTo>
                    <a:cubicBezTo>
                      <a:pt x="64" y="4"/>
                      <a:pt x="64" y="5"/>
                      <a:pt x="64" y="4"/>
                    </a:cubicBezTo>
                    <a:cubicBezTo>
                      <a:pt x="65" y="4"/>
                      <a:pt x="64" y="4"/>
                      <a:pt x="64" y="4"/>
                    </a:cubicBezTo>
                    <a:cubicBezTo>
                      <a:pt x="64" y="4"/>
                      <a:pt x="64" y="4"/>
                      <a:pt x="64" y="4"/>
                    </a:cubicBezTo>
                    <a:cubicBezTo>
                      <a:pt x="63" y="4"/>
                      <a:pt x="63" y="4"/>
                      <a:pt x="62" y="4"/>
                    </a:cubicBezTo>
                    <a:cubicBezTo>
                      <a:pt x="62" y="4"/>
                      <a:pt x="62" y="4"/>
                      <a:pt x="63" y="4"/>
                    </a:cubicBezTo>
                    <a:cubicBezTo>
                      <a:pt x="63" y="4"/>
                      <a:pt x="63" y="4"/>
                      <a:pt x="63" y="4"/>
                    </a:cubicBezTo>
                    <a:cubicBezTo>
                      <a:pt x="63" y="4"/>
                      <a:pt x="63" y="3"/>
                      <a:pt x="63" y="3"/>
                    </a:cubicBezTo>
                    <a:cubicBezTo>
                      <a:pt x="63" y="3"/>
                      <a:pt x="63" y="3"/>
                      <a:pt x="63" y="3"/>
                    </a:cubicBezTo>
                    <a:cubicBezTo>
                      <a:pt x="63" y="3"/>
                      <a:pt x="63" y="3"/>
                      <a:pt x="63" y="3"/>
                    </a:cubicBezTo>
                    <a:cubicBezTo>
                      <a:pt x="63" y="2"/>
                      <a:pt x="63" y="2"/>
                      <a:pt x="63" y="2"/>
                    </a:cubicBezTo>
                    <a:cubicBezTo>
                      <a:pt x="62" y="2"/>
                      <a:pt x="62" y="2"/>
                      <a:pt x="62" y="2"/>
                    </a:cubicBezTo>
                    <a:cubicBezTo>
                      <a:pt x="61" y="1"/>
                      <a:pt x="61" y="0"/>
                      <a:pt x="61" y="0"/>
                    </a:cubicBezTo>
                    <a:cubicBezTo>
                      <a:pt x="61" y="0"/>
                      <a:pt x="61" y="1"/>
                      <a:pt x="61" y="1"/>
                    </a:cubicBezTo>
                    <a:cubicBezTo>
                      <a:pt x="60" y="1"/>
                      <a:pt x="60" y="1"/>
                      <a:pt x="60" y="2"/>
                    </a:cubicBezTo>
                    <a:cubicBezTo>
                      <a:pt x="60" y="1"/>
                      <a:pt x="60" y="1"/>
                      <a:pt x="60" y="1"/>
                    </a:cubicBezTo>
                    <a:cubicBezTo>
                      <a:pt x="60" y="1"/>
                      <a:pt x="60" y="1"/>
                      <a:pt x="60" y="0"/>
                    </a:cubicBezTo>
                    <a:cubicBezTo>
                      <a:pt x="59" y="1"/>
                      <a:pt x="59" y="1"/>
                      <a:pt x="59" y="1"/>
                    </a:cubicBezTo>
                    <a:cubicBezTo>
                      <a:pt x="58" y="3"/>
                      <a:pt x="58" y="3"/>
                      <a:pt x="58" y="3"/>
                    </a:cubicBezTo>
                    <a:cubicBezTo>
                      <a:pt x="57" y="4"/>
                      <a:pt x="57" y="5"/>
                      <a:pt x="56" y="5"/>
                    </a:cubicBezTo>
                    <a:cubicBezTo>
                      <a:pt x="55" y="5"/>
                      <a:pt x="56" y="5"/>
                      <a:pt x="55" y="6"/>
                    </a:cubicBezTo>
                    <a:cubicBezTo>
                      <a:pt x="55" y="6"/>
                      <a:pt x="55" y="6"/>
                      <a:pt x="55" y="6"/>
                    </a:cubicBezTo>
                    <a:cubicBezTo>
                      <a:pt x="55" y="6"/>
                      <a:pt x="55" y="6"/>
                      <a:pt x="55" y="6"/>
                    </a:cubicBezTo>
                    <a:cubicBezTo>
                      <a:pt x="55" y="6"/>
                      <a:pt x="55" y="6"/>
                      <a:pt x="55" y="7"/>
                    </a:cubicBezTo>
                    <a:cubicBezTo>
                      <a:pt x="55" y="7"/>
                      <a:pt x="55" y="7"/>
                      <a:pt x="55" y="7"/>
                    </a:cubicBezTo>
                    <a:cubicBezTo>
                      <a:pt x="55"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10"/>
                      <a:pt x="54" y="10"/>
                      <a:pt x="54" y="10"/>
                    </a:cubicBezTo>
                    <a:cubicBezTo>
                      <a:pt x="55" y="10"/>
                      <a:pt x="55" y="10"/>
                      <a:pt x="55" y="10"/>
                    </a:cubicBezTo>
                    <a:cubicBezTo>
                      <a:pt x="55" y="10"/>
                      <a:pt x="55" y="10"/>
                      <a:pt x="55"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4" y="10"/>
                      <a:pt x="54" y="10"/>
                      <a:pt x="54" y="10"/>
                    </a:cubicBezTo>
                    <a:cubicBezTo>
                      <a:pt x="53" y="10"/>
                      <a:pt x="53" y="10"/>
                      <a:pt x="53" y="10"/>
                    </a:cubicBezTo>
                    <a:cubicBezTo>
                      <a:pt x="53" y="10"/>
                      <a:pt x="53" y="10"/>
                      <a:pt x="53" y="10"/>
                    </a:cubicBezTo>
                    <a:cubicBezTo>
                      <a:pt x="53" y="10"/>
                      <a:pt x="53" y="10"/>
                      <a:pt x="53" y="10"/>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1" y="10"/>
                      <a:pt x="51" y="10"/>
                      <a:pt x="51" y="10"/>
                    </a:cubicBezTo>
                    <a:cubicBezTo>
                      <a:pt x="50" y="10"/>
                      <a:pt x="50" y="10"/>
                      <a:pt x="50" y="10"/>
                    </a:cubicBezTo>
                    <a:cubicBezTo>
                      <a:pt x="50" y="10"/>
                      <a:pt x="50" y="10"/>
                      <a:pt x="50" y="10"/>
                    </a:cubicBezTo>
                    <a:cubicBezTo>
                      <a:pt x="50" y="10"/>
                      <a:pt x="50" y="10"/>
                      <a:pt x="50" y="10"/>
                    </a:cubicBezTo>
                    <a:cubicBezTo>
                      <a:pt x="50" y="10"/>
                      <a:pt x="50" y="10"/>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10"/>
                      <a:pt x="49" y="11"/>
                      <a:pt x="48" y="12"/>
                    </a:cubicBezTo>
                    <a:cubicBezTo>
                      <a:pt x="47" y="12"/>
                      <a:pt x="47" y="13"/>
                      <a:pt x="46" y="14"/>
                    </a:cubicBezTo>
                    <a:cubicBezTo>
                      <a:pt x="46" y="14"/>
                      <a:pt x="46" y="14"/>
                      <a:pt x="45" y="14"/>
                    </a:cubicBezTo>
                    <a:cubicBezTo>
                      <a:pt x="44" y="15"/>
                      <a:pt x="43" y="15"/>
                      <a:pt x="42" y="15"/>
                    </a:cubicBezTo>
                    <a:cubicBezTo>
                      <a:pt x="41" y="15"/>
                      <a:pt x="41" y="15"/>
                      <a:pt x="41" y="16"/>
                    </a:cubicBezTo>
                    <a:cubicBezTo>
                      <a:pt x="41" y="16"/>
                      <a:pt x="41" y="17"/>
                      <a:pt x="40" y="17"/>
                    </a:cubicBezTo>
                    <a:cubicBezTo>
                      <a:pt x="40" y="17"/>
                      <a:pt x="40" y="17"/>
                      <a:pt x="40" y="17"/>
                    </a:cubicBezTo>
                    <a:cubicBezTo>
                      <a:pt x="40" y="17"/>
                      <a:pt x="40" y="17"/>
                      <a:pt x="40" y="17"/>
                    </a:cubicBezTo>
                    <a:cubicBezTo>
                      <a:pt x="40" y="17"/>
                      <a:pt x="40" y="18"/>
                      <a:pt x="40" y="18"/>
                    </a:cubicBezTo>
                    <a:cubicBezTo>
                      <a:pt x="40" y="18"/>
                      <a:pt x="39" y="19"/>
                      <a:pt x="40" y="19"/>
                    </a:cubicBezTo>
                    <a:cubicBezTo>
                      <a:pt x="39" y="19"/>
                      <a:pt x="39" y="19"/>
                      <a:pt x="39" y="20"/>
                    </a:cubicBezTo>
                    <a:cubicBezTo>
                      <a:pt x="39" y="20"/>
                      <a:pt x="40" y="20"/>
                      <a:pt x="40" y="20"/>
                    </a:cubicBezTo>
                    <a:cubicBezTo>
                      <a:pt x="40" y="21"/>
                      <a:pt x="39" y="20"/>
                      <a:pt x="38" y="20"/>
                    </a:cubicBezTo>
                    <a:cubicBezTo>
                      <a:pt x="38" y="20"/>
                      <a:pt x="38" y="20"/>
                      <a:pt x="38" y="20"/>
                    </a:cubicBezTo>
                    <a:cubicBezTo>
                      <a:pt x="38" y="20"/>
                      <a:pt x="37" y="19"/>
                      <a:pt x="37" y="19"/>
                    </a:cubicBezTo>
                    <a:cubicBezTo>
                      <a:pt x="37" y="19"/>
                      <a:pt x="36" y="19"/>
                      <a:pt x="36" y="19"/>
                    </a:cubicBezTo>
                    <a:cubicBezTo>
                      <a:pt x="36" y="19"/>
                      <a:pt x="36" y="19"/>
                      <a:pt x="35" y="19"/>
                    </a:cubicBezTo>
                    <a:cubicBezTo>
                      <a:pt x="35" y="19"/>
                      <a:pt x="35"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20"/>
                      <a:pt x="34" y="20"/>
                      <a:pt x="34" y="20"/>
                    </a:cubicBezTo>
                    <a:cubicBezTo>
                      <a:pt x="34" y="20"/>
                      <a:pt x="34" y="20"/>
                      <a:pt x="34" y="20"/>
                    </a:cubicBezTo>
                    <a:cubicBezTo>
                      <a:pt x="34" y="20"/>
                      <a:pt x="34" y="20"/>
                      <a:pt x="34"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1"/>
                      <a:pt x="35" y="21"/>
                      <a:pt x="35"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7" y="21"/>
                      <a:pt x="37" y="21"/>
                    </a:cubicBezTo>
                    <a:cubicBezTo>
                      <a:pt x="37" y="21"/>
                      <a:pt x="37" y="21"/>
                      <a:pt x="37" y="21"/>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7" y="22"/>
                      <a:pt x="37" y="22"/>
                      <a:pt x="37"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2"/>
                      <a:pt x="38" y="22"/>
                      <a:pt x="38" y="22"/>
                    </a:cubicBezTo>
                    <a:cubicBezTo>
                      <a:pt x="38" y="21"/>
                      <a:pt x="38" y="21"/>
                      <a:pt x="38" y="21"/>
                    </a:cubicBezTo>
                    <a:cubicBezTo>
                      <a:pt x="38" y="21"/>
                      <a:pt x="38" y="21"/>
                      <a:pt x="38"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0" y="21"/>
                      <a:pt x="40" y="21"/>
                      <a:pt x="40"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1" y="21"/>
                      <a:pt x="41" y="21"/>
                      <a:pt x="41"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2" y="21"/>
                      <a:pt x="42" y="21"/>
                      <a:pt x="42" y="21"/>
                    </a:cubicBezTo>
                    <a:cubicBezTo>
                      <a:pt x="43" y="21"/>
                      <a:pt x="43" y="21"/>
                      <a:pt x="43" y="21"/>
                    </a:cubicBezTo>
                    <a:cubicBezTo>
                      <a:pt x="43" y="21"/>
                      <a:pt x="43" y="21"/>
                      <a:pt x="43" y="21"/>
                    </a:cubicBezTo>
                    <a:cubicBezTo>
                      <a:pt x="43" y="21"/>
                      <a:pt x="43" y="21"/>
                      <a:pt x="43" y="21"/>
                    </a:cubicBezTo>
                    <a:cubicBezTo>
                      <a:pt x="43" y="21"/>
                      <a:pt x="43" y="21"/>
                      <a:pt x="43"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4" y="20"/>
                      <a:pt x="44" y="20"/>
                      <a:pt x="44" y="20"/>
                    </a:cubicBezTo>
                    <a:cubicBezTo>
                      <a:pt x="44" y="20"/>
                      <a:pt x="44" y="20"/>
                      <a:pt x="44" y="20"/>
                    </a:cubicBezTo>
                    <a:cubicBezTo>
                      <a:pt x="44" y="20"/>
                      <a:pt x="44" y="20"/>
                      <a:pt x="44" y="20"/>
                    </a:cubicBezTo>
                    <a:cubicBezTo>
                      <a:pt x="44" y="19"/>
                      <a:pt x="44" y="19"/>
                      <a:pt x="44" y="19"/>
                    </a:cubicBezTo>
                    <a:cubicBezTo>
                      <a:pt x="44" y="19"/>
                      <a:pt x="44" y="19"/>
                      <a:pt x="44"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6" y="19"/>
                      <a:pt x="46" y="19"/>
                      <a:pt x="46" y="19"/>
                    </a:cubicBezTo>
                    <a:cubicBezTo>
                      <a:pt x="46" y="19"/>
                      <a:pt x="46" y="19"/>
                      <a:pt x="46" y="19"/>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1"/>
                      <a:pt x="48" y="21"/>
                      <a:pt x="48" y="21"/>
                    </a:cubicBezTo>
                    <a:cubicBezTo>
                      <a:pt x="48" y="20"/>
                      <a:pt x="48" y="20"/>
                      <a:pt x="48"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0" y="20"/>
                      <a:pt x="50" y="20"/>
                      <a:pt x="50"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1" y="20"/>
                      <a:pt x="51" y="20"/>
                      <a:pt x="51" y="20"/>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8"/>
                      <a:pt x="52" y="18"/>
                      <a:pt x="52" y="18"/>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2" y="17"/>
                      <a:pt x="52" y="17"/>
                      <a:pt x="52"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4" y="16"/>
                      <a:pt x="54" y="16"/>
                      <a:pt x="54" y="16"/>
                    </a:cubicBezTo>
                    <a:cubicBezTo>
                      <a:pt x="54" y="16"/>
                      <a:pt x="54" y="16"/>
                      <a:pt x="54" y="16"/>
                    </a:cubicBezTo>
                    <a:cubicBezTo>
                      <a:pt x="54" y="16"/>
                      <a:pt x="54" y="16"/>
                      <a:pt x="54" y="16"/>
                    </a:cubicBezTo>
                    <a:cubicBezTo>
                      <a:pt x="54" y="16"/>
                      <a:pt x="54" y="16"/>
                      <a:pt x="54"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4"/>
                      <a:pt x="55" y="14"/>
                      <a:pt x="55" y="14"/>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3"/>
                      <a:pt x="55" y="13"/>
                      <a:pt x="55" y="13"/>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2"/>
                      <a:pt x="55" y="12"/>
                      <a:pt x="55" y="12"/>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1"/>
                      <a:pt x="55" y="11"/>
                      <a:pt x="55" y="11"/>
                    </a:cubicBezTo>
                    <a:cubicBezTo>
                      <a:pt x="55" y="10"/>
                      <a:pt x="55" y="10"/>
                      <a:pt x="55" y="10"/>
                    </a:cubicBezTo>
                    <a:cubicBezTo>
                      <a:pt x="55" y="10"/>
                      <a:pt x="55" y="10"/>
                      <a:pt x="55" y="10"/>
                    </a:cubicBezTo>
                    <a:cubicBezTo>
                      <a:pt x="55" y="10"/>
                      <a:pt x="55" y="10"/>
                      <a:pt x="55"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7" y="9"/>
                      <a:pt x="57" y="9"/>
                      <a:pt x="57" y="9"/>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9"/>
                      <a:pt x="57" y="9"/>
                      <a:pt x="57" y="9"/>
                    </a:cubicBezTo>
                    <a:cubicBezTo>
                      <a:pt x="57" y="9"/>
                      <a:pt x="57" y="9"/>
                      <a:pt x="57" y="9"/>
                    </a:cubicBezTo>
                    <a:cubicBezTo>
                      <a:pt x="57" y="9"/>
                      <a:pt x="57" y="9"/>
                      <a:pt x="57"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10"/>
                      <a:pt x="58" y="10"/>
                      <a:pt x="58" y="10"/>
                    </a:cubicBezTo>
                    <a:cubicBezTo>
                      <a:pt x="58" y="10"/>
                      <a:pt x="58" y="10"/>
                      <a:pt x="58" y="10"/>
                    </a:cubicBezTo>
                    <a:cubicBezTo>
                      <a:pt x="58" y="10"/>
                      <a:pt x="58" y="10"/>
                      <a:pt x="58" y="10"/>
                    </a:cubicBezTo>
                    <a:cubicBezTo>
                      <a:pt x="58" y="10"/>
                      <a:pt x="58" y="10"/>
                      <a:pt x="58" y="10"/>
                    </a:cubicBezTo>
                    <a:cubicBezTo>
                      <a:pt x="58" y="10"/>
                      <a:pt x="58" y="10"/>
                      <a:pt x="58" y="10"/>
                    </a:cubicBezTo>
                    <a:cubicBezTo>
                      <a:pt x="58" y="9"/>
                      <a:pt x="58" y="9"/>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59" y="9"/>
                      <a:pt x="59" y="9"/>
                      <a:pt x="59" y="9"/>
                    </a:cubicBezTo>
                    <a:cubicBezTo>
                      <a:pt x="60" y="9"/>
                      <a:pt x="60" y="9"/>
                      <a:pt x="60" y="9"/>
                    </a:cubicBezTo>
                    <a:cubicBezTo>
                      <a:pt x="60" y="9"/>
                      <a:pt x="60" y="9"/>
                      <a:pt x="60" y="9"/>
                    </a:cubicBezTo>
                    <a:cubicBezTo>
                      <a:pt x="60" y="9"/>
                      <a:pt x="60" y="9"/>
                      <a:pt x="60" y="9"/>
                    </a:cubicBezTo>
                    <a:cubicBezTo>
                      <a:pt x="60" y="9"/>
                      <a:pt x="60" y="9"/>
                      <a:pt x="60" y="9"/>
                    </a:cubicBezTo>
                    <a:cubicBezTo>
                      <a:pt x="60" y="9"/>
                      <a:pt x="60" y="9"/>
                      <a:pt x="60" y="9"/>
                    </a:cubicBezTo>
                    <a:cubicBezTo>
                      <a:pt x="60" y="10"/>
                      <a:pt x="60" y="10"/>
                      <a:pt x="60" y="10"/>
                    </a:cubicBezTo>
                    <a:cubicBezTo>
                      <a:pt x="60" y="9"/>
                      <a:pt x="60" y="9"/>
                      <a:pt x="60" y="9"/>
                    </a:cubicBezTo>
                    <a:cubicBezTo>
                      <a:pt x="61" y="9"/>
                      <a:pt x="61" y="9"/>
                      <a:pt x="61" y="9"/>
                    </a:cubicBezTo>
                    <a:cubicBezTo>
                      <a:pt x="61" y="10"/>
                      <a:pt x="61" y="10"/>
                      <a:pt x="61" y="10"/>
                    </a:cubicBezTo>
                    <a:cubicBezTo>
                      <a:pt x="61" y="10"/>
                      <a:pt x="61" y="10"/>
                      <a:pt x="61" y="10"/>
                    </a:cubicBezTo>
                    <a:cubicBezTo>
                      <a:pt x="61" y="10"/>
                      <a:pt x="61" y="10"/>
                      <a:pt x="61"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2" y="10"/>
                      <a:pt x="62" y="10"/>
                      <a:pt x="62" y="10"/>
                    </a:cubicBezTo>
                    <a:cubicBezTo>
                      <a:pt x="63" y="10"/>
                      <a:pt x="63" y="10"/>
                      <a:pt x="63" y="10"/>
                    </a:cubicBezTo>
                    <a:cubicBezTo>
                      <a:pt x="63" y="10"/>
                      <a:pt x="63" y="10"/>
                      <a:pt x="63" y="10"/>
                    </a:cubicBezTo>
                    <a:cubicBezTo>
                      <a:pt x="63" y="10"/>
                      <a:pt x="63" y="10"/>
                      <a:pt x="63" y="10"/>
                    </a:cubicBezTo>
                    <a:cubicBezTo>
                      <a:pt x="63" y="10"/>
                      <a:pt x="63" y="10"/>
                      <a:pt x="63" y="9"/>
                    </a:cubicBezTo>
                    <a:cubicBezTo>
                      <a:pt x="63" y="10"/>
                      <a:pt x="63" y="10"/>
                      <a:pt x="63" y="10"/>
                    </a:cubicBezTo>
                    <a:cubicBezTo>
                      <a:pt x="64" y="10"/>
                      <a:pt x="66" y="10"/>
                      <a:pt x="66" y="9"/>
                    </a:cubicBezTo>
                    <a:cubicBezTo>
                      <a:pt x="66" y="9"/>
                      <a:pt x="66" y="9"/>
                      <a:pt x="66" y="9"/>
                    </a:cubicBezTo>
                    <a:cubicBezTo>
                      <a:pt x="66" y="9"/>
                      <a:pt x="66" y="9"/>
                      <a:pt x="66" y="9"/>
                    </a:cubicBezTo>
                    <a:cubicBezTo>
                      <a:pt x="66" y="9"/>
                      <a:pt x="66" y="9"/>
                      <a:pt x="65" y="9"/>
                    </a:cubicBezTo>
                    <a:cubicBezTo>
                      <a:pt x="65" y="9"/>
                      <a:pt x="65" y="9"/>
                      <a:pt x="65" y="8"/>
                    </a:cubicBezTo>
                    <a:cubicBezTo>
                      <a:pt x="64" y="8"/>
                      <a:pt x="65" y="7"/>
                      <a:pt x="66" y="7"/>
                    </a:cubicBezTo>
                    <a:cubicBezTo>
                      <a:pt x="66" y="7"/>
                      <a:pt x="66" y="8"/>
                      <a:pt x="66" y="8"/>
                    </a:cubicBezTo>
                    <a:cubicBezTo>
                      <a:pt x="66" y="8"/>
                      <a:pt x="67" y="7"/>
                      <a:pt x="68" y="7"/>
                    </a:cubicBezTo>
                    <a:cubicBezTo>
                      <a:pt x="68" y="7"/>
                      <a:pt x="68" y="7"/>
                      <a:pt x="68" y="6"/>
                    </a:cubicBezTo>
                    <a:cubicBezTo>
                      <a:pt x="69" y="6"/>
                      <a:pt x="68" y="6"/>
                      <a:pt x="68" y="6"/>
                    </a:cubicBezTo>
                    <a:close/>
                    <a:moveTo>
                      <a:pt x="40" y="15"/>
                    </a:moveTo>
                    <a:cubicBezTo>
                      <a:pt x="40" y="16"/>
                      <a:pt x="40" y="16"/>
                      <a:pt x="40" y="16"/>
                    </a:cubicBezTo>
                    <a:cubicBezTo>
                      <a:pt x="41" y="18"/>
                      <a:pt x="40" y="16"/>
                      <a:pt x="40" y="15"/>
                    </a:cubicBezTo>
                    <a:close/>
                    <a:moveTo>
                      <a:pt x="15" y="15"/>
                    </a:moveTo>
                    <a:cubicBezTo>
                      <a:pt x="14" y="15"/>
                      <a:pt x="14" y="15"/>
                      <a:pt x="15" y="16"/>
                    </a:cubicBezTo>
                    <a:cubicBezTo>
                      <a:pt x="15" y="15"/>
                      <a:pt x="15" y="15"/>
                      <a:pt x="15" y="15"/>
                    </a:cubicBezTo>
                    <a:close/>
                    <a:moveTo>
                      <a:pt x="0" y="6"/>
                    </a:moveTo>
                    <a:cubicBezTo>
                      <a:pt x="1" y="6"/>
                      <a:pt x="1" y="6"/>
                      <a:pt x="1" y="6"/>
                    </a:cubicBezTo>
                    <a:cubicBezTo>
                      <a:pt x="1" y="6"/>
                      <a:pt x="1" y="6"/>
                      <a:pt x="0" y="6"/>
                    </a:cubicBezTo>
                    <a:close/>
                    <a:moveTo>
                      <a:pt x="13" y="16"/>
                    </a:moveTo>
                    <a:cubicBezTo>
                      <a:pt x="12" y="15"/>
                      <a:pt x="12" y="15"/>
                      <a:pt x="12" y="15"/>
                    </a:cubicBezTo>
                    <a:cubicBezTo>
                      <a:pt x="12" y="13"/>
                      <a:pt x="12" y="13"/>
                      <a:pt x="12" y="13"/>
                    </a:cubicBezTo>
                    <a:cubicBezTo>
                      <a:pt x="12" y="12"/>
                      <a:pt x="12" y="11"/>
                      <a:pt x="12" y="10"/>
                    </a:cubicBezTo>
                    <a:cubicBezTo>
                      <a:pt x="12" y="9"/>
                      <a:pt x="12" y="8"/>
                      <a:pt x="11" y="7"/>
                    </a:cubicBezTo>
                    <a:cubicBezTo>
                      <a:pt x="11" y="6"/>
                      <a:pt x="10" y="5"/>
                      <a:pt x="9" y="5"/>
                    </a:cubicBezTo>
                    <a:cubicBezTo>
                      <a:pt x="9" y="5"/>
                      <a:pt x="9" y="4"/>
                      <a:pt x="8" y="4"/>
                    </a:cubicBezTo>
                    <a:cubicBezTo>
                      <a:pt x="8" y="3"/>
                      <a:pt x="8"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3"/>
                      <a:pt x="0" y="3"/>
                    </a:cubicBezTo>
                    <a:cubicBezTo>
                      <a:pt x="0" y="3"/>
                      <a:pt x="1" y="3"/>
                      <a:pt x="1" y="4"/>
                    </a:cubicBezTo>
                    <a:cubicBezTo>
                      <a:pt x="1" y="4"/>
                      <a:pt x="1" y="5"/>
                      <a:pt x="1" y="5"/>
                    </a:cubicBezTo>
                    <a:cubicBezTo>
                      <a:pt x="1" y="6"/>
                      <a:pt x="1" y="6"/>
                      <a:pt x="1" y="7"/>
                    </a:cubicBezTo>
                    <a:cubicBezTo>
                      <a:pt x="1" y="7"/>
                      <a:pt x="1" y="8"/>
                      <a:pt x="2" y="8"/>
                    </a:cubicBezTo>
                    <a:cubicBezTo>
                      <a:pt x="2" y="9"/>
                      <a:pt x="2" y="9"/>
                      <a:pt x="2" y="10"/>
                    </a:cubicBezTo>
                    <a:cubicBezTo>
                      <a:pt x="2" y="10"/>
                      <a:pt x="2" y="10"/>
                      <a:pt x="3" y="11"/>
                    </a:cubicBezTo>
                    <a:cubicBezTo>
                      <a:pt x="2" y="11"/>
                      <a:pt x="2" y="11"/>
                      <a:pt x="2" y="11"/>
                    </a:cubicBezTo>
                    <a:cubicBezTo>
                      <a:pt x="2" y="11"/>
                      <a:pt x="3" y="11"/>
                      <a:pt x="3" y="12"/>
                    </a:cubicBezTo>
                    <a:cubicBezTo>
                      <a:pt x="3" y="12"/>
                      <a:pt x="3" y="12"/>
                      <a:pt x="4" y="13"/>
                    </a:cubicBezTo>
                    <a:cubicBezTo>
                      <a:pt x="4" y="13"/>
                      <a:pt x="4" y="14"/>
                      <a:pt x="4" y="14"/>
                    </a:cubicBezTo>
                    <a:cubicBezTo>
                      <a:pt x="4" y="15"/>
                      <a:pt x="4" y="15"/>
                      <a:pt x="5" y="15"/>
                    </a:cubicBezTo>
                    <a:cubicBezTo>
                      <a:pt x="5" y="15"/>
                      <a:pt x="5" y="16"/>
                      <a:pt x="5" y="16"/>
                    </a:cubicBezTo>
                    <a:cubicBezTo>
                      <a:pt x="6" y="16"/>
                      <a:pt x="7" y="17"/>
                      <a:pt x="7" y="17"/>
                    </a:cubicBezTo>
                    <a:cubicBezTo>
                      <a:pt x="8" y="17"/>
                      <a:pt x="8" y="18"/>
                      <a:pt x="9" y="18"/>
                    </a:cubicBezTo>
                    <a:cubicBezTo>
                      <a:pt x="10" y="19"/>
                      <a:pt x="10" y="19"/>
                      <a:pt x="11" y="19"/>
                    </a:cubicBezTo>
                    <a:cubicBezTo>
                      <a:pt x="11" y="20"/>
                      <a:pt x="12" y="20"/>
                      <a:pt x="12" y="21"/>
                    </a:cubicBezTo>
                    <a:cubicBezTo>
                      <a:pt x="12" y="20"/>
                      <a:pt x="13" y="20"/>
                      <a:pt x="13" y="20"/>
                    </a:cubicBezTo>
                    <a:cubicBezTo>
                      <a:pt x="14" y="20"/>
                      <a:pt x="14" y="20"/>
                      <a:pt x="14" y="20"/>
                    </a:cubicBezTo>
                    <a:cubicBezTo>
                      <a:pt x="15" y="20"/>
                      <a:pt x="14" y="20"/>
                      <a:pt x="14" y="20"/>
                    </a:cubicBezTo>
                    <a:cubicBezTo>
                      <a:pt x="14" y="21"/>
                      <a:pt x="15" y="20"/>
                      <a:pt x="15" y="20"/>
                    </a:cubicBezTo>
                    <a:cubicBezTo>
                      <a:pt x="15" y="20"/>
                      <a:pt x="15" y="19"/>
                      <a:pt x="14" y="18"/>
                    </a:cubicBezTo>
                    <a:cubicBezTo>
                      <a:pt x="14" y="17"/>
                      <a:pt x="13" y="17"/>
                      <a:pt x="13" y="16"/>
                    </a:cubicBezTo>
                    <a:close/>
                    <a:moveTo>
                      <a:pt x="31" y="15"/>
                    </a:moveTo>
                    <a:cubicBezTo>
                      <a:pt x="31" y="15"/>
                      <a:pt x="32" y="15"/>
                      <a:pt x="31" y="15"/>
                    </a:cubicBezTo>
                    <a:cubicBezTo>
                      <a:pt x="31" y="15"/>
                      <a:pt x="31" y="15"/>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4" name="Oval 398"/>
              <p:cNvSpPr>
                <a:spLocks noChangeArrowheads="1"/>
              </p:cNvSpPr>
              <p:nvPr/>
            </p:nvSpPr>
            <p:spPr bwMode="auto">
              <a:xfrm>
                <a:off x="3692" y="226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5" name="Freeform 399"/>
              <p:cNvSpPr/>
              <p:nvPr/>
            </p:nvSpPr>
            <p:spPr bwMode="auto">
              <a:xfrm>
                <a:off x="3692" y="2263"/>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7" name="Freeform 400"/>
              <p:cNvSpPr>
                <a:spLocks noEditPoints="1"/>
              </p:cNvSpPr>
              <p:nvPr/>
            </p:nvSpPr>
            <p:spPr bwMode="auto">
              <a:xfrm>
                <a:off x="2791" y="1658"/>
                <a:ext cx="60" cy="29"/>
              </a:xfrm>
              <a:custGeom>
                <a:avLst/>
                <a:gdLst>
                  <a:gd name="T0" fmla="*/ 23 w 23"/>
                  <a:gd name="T1" fmla="*/ 1 h 11"/>
                  <a:gd name="T2" fmla="*/ 19 w 23"/>
                  <a:gd name="T3" fmla="*/ 1 h 11"/>
                  <a:gd name="T4" fmla="*/ 14 w 23"/>
                  <a:gd name="T5" fmla="*/ 1 h 11"/>
                  <a:gd name="T6" fmla="*/ 9 w 23"/>
                  <a:gd name="T7" fmla="*/ 2 h 11"/>
                  <a:gd name="T8" fmla="*/ 6 w 23"/>
                  <a:gd name="T9" fmla="*/ 4 h 11"/>
                  <a:gd name="T10" fmla="*/ 6 w 23"/>
                  <a:gd name="T11" fmla="*/ 6 h 11"/>
                  <a:gd name="T12" fmla="*/ 10 w 23"/>
                  <a:gd name="T13" fmla="*/ 7 h 11"/>
                  <a:gd name="T14" fmla="*/ 10 w 23"/>
                  <a:gd name="T15" fmla="*/ 9 h 11"/>
                  <a:gd name="T16" fmla="*/ 10 w 23"/>
                  <a:gd name="T17" fmla="*/ 9 h 11"/>
                  <a:gd name="T18" fmla="*/ 10 w 23"/>
                  <a:gd name="T19" fmla="*/ 9 h 11"/>
                  <a:gd name="T20" fmla="*/ 11 w 23"/>
                  <a:gd name="T21" fmla="*/ 9 h 11"/>
                  <a:gd name="T22" fmla="*/ 12 w 23"/>
                  <a:gd name="T23" fmla="*/ 9 h 11"/>
                  <a:gd name="T24" fmla="*/ 12 w 23"/>
                  <a:gd name="T25" fmla="*/ 8 h 11"/>
                  <a:gd name="T26" fmla="*/ 13 w 23"/>
                  <a:gd name="T27" fmla="*/ 8 h 11"/>
                  <a:gd name="T28" fmla="*/ 13 w 23"/>
                  <a:gd name="T29" fmla="*/ 8 h 11"/>
                  <a:gd name="T30" fmla="*/ 13 w 23"/>
                  <a:gd name="T31" fmla="*/ 9 h 11"/>
                  <a:gd name="T32" fmla="*/ 14 w 23"/>
                  <a:gd name="T33" fmla="*/ 9 h 11"/>
                  <a:gd name="T34" fmla="*/ 14 w 23"/>
                  <a:gd name="T35" fmla="*/ 9 h 11"/>
                  <a:gd name="T36" fmla="*/ 14 w 23"/>
                  <a:gd name="T37" fmla="*/ 9 h 11"/>
                  <a:gd name="T38" fmla="*/ 15 w 23"/>
                  <a:gd name="T39" fmla="*/ 9 h 11"/>
                  <a:gd name="T40" fmla="*/ 15 w 23"/>
                  <a:gd name="T41" fmla="*/ 9 h 11"/>
                  <a:gd name="T42" fmla="*/ 16 w 23"/>
                  <a:gd name="T43" fmla="*/ 10 h 11"/>
                  <a:gd name="T44" fmla="*/ 16 w 23"/>
                  <a:gd name="T45" fmla="*/ 10 h 11"/>
                  <a:gd name="T46" fmla="*/ 16 w 23"/>
                  <a:gd name="T47" fmla="*/ 10 h 11"/>
                  <a:gd name="T48" fmla="*/ 16 w 23"/>
                  <a:gd name="T49" fmla="*/ 11 h 11"/>
                  <a:gd name="T50" fmla="*/ 17 w 23"/>
                  <a:gd name="T51" fmla="*/ 11 h 11"/>
                  <a:gd name="T52" fmla="*/ 17 w 23"/>
                  <a:gd name="T53" fmla="*/ 11 h 11"/>
                  <a:gd name="T54" fmla="*/ 17 w 23"/>
                  <a:gd name="T55" fmla="*/ 11 h 11"/>
                  <a:gd name="T56" fmla="*/ 18 w 23"/>
                  <a:gd name="T57" fmla="*/ 11 h 11"/>
                  <a:gd name="T58" fmla="*/ 18 w 23"/>
                  <a:gd name="T59" fmla="*/ 11 h 11"/>
                  <a:gd name="T60" fmla="*/ 19 w 23"/>
                  <a:gd name="T61" fmla="*/ 11 h 11"/>
                  <a:gd name="T62" fmla="*/ 19 w 23"/>
                  <a:gd name="T63" fmla="*/ 11 h 11"/>
                  <a:gd name="T64" fmla="*/ 19 w 23"/>
                  <a:gd name="T65" fmla="*/ 11 h 11"/>
                  <a:gd name="T66" fmla="*/ 20 w 23"/>
                  <a:gd name="T67" fmla="*/ 11 h 11"/>
                  <a:gd name="T68" fmla="*/ 20 w 23"/>
                  <a:gd name="T69" fmla="*/ 11 h 11"/>
                  <a:gd name="T70" fmla="*/ 20 w 23"/>
                  <a:gd name="T71" fmla="*/ 10 h 11"/>
                  <a:gd name="T72" fmla="*/ 20 w 23"/>
                  <a:gd name="T73" fmla="*/ 10 h 11"/>
                  <a:gd name="T74" fmla="*/ 21 w 23"/>
                  <a:gd name="T75" fmla="*/ 10 h 11"/>
                  <a:gd name="T76" fmla="*/ 21 w 23"/>
                  <a:gd name="T77" fmla="*/ 9 h 11"/>
                  <a:gd name="T78" fmla="*/ 21 w 23"/>
                  <a:gd name="T79" fmla="*/ 9 h 11"/>
                  <a:gd name="T80" fmla="*/ 21 w 23"/>
                  <a:gd name="T81" fmla="*/ 9 h 11"/>
                  <a:gd name="T82" fmla="*/ 21 w 23"/>
                  <a:gd name="T83" fmla="*/ 9 h 11"/>
                  <a:gd name="T84" fmla="*/ 20 w 23"/>
                  <a:gd name="T85" fmla="*/ 8 h 11"/>
                  <a:gd name="T86" fmla="*/ 20 w 23"/>
                  <a:gd name="T87" fmla="*/ 5 h 11"/>
                  <a:gd name="T88" fmla="*/ 21 w 23"/>
                  <a:gd name="T89" fmla="*/ 3 h 11"/>
                  <a:gd name="T90" fmla="*/ 21 w 23"/>
                  <a:gd name="T91" fmla="*/ 3 h 11"/>
                  <a:gd name="T92" fmla="*/ 22 w 23"/>
                  <a:gd name="T93" fmla="*/ 3 h 11"/>
                  <a:gd name="T94" fmla="*/ 22 w 23"/>
                  <a:gd name="T95" fmla="*/ 2 h 11"/>
                  <a:gd name="T96" fmla="*/ 22 w 23"/>
                  <a:gd name="T97" fmla="*/ 2 h 11"/>
                  <a:gd name="T98" fmla="*/ 23 w 23"/>
                  <a:gd name="T99" fmla="*/ 2 h 11"/>
                  <a:gd name="T100" fmla="*/ 4 w 23"/>
                  <a:gd name="T101" fmla="*/ 4 h 11"/>
                  <a:gd name="T102" fmla="*/ 2 w 23"/>
                  <a:gd name="T103" fmla="*/ 6 h 11"/>
                  <a:gd name="T104" fmla="*/ 1 w 23"/>
                  <a:gd name="T105" fmla="*/ 8 h 11"/>
                  <a:gd name="T106" fmla="*/ 3 w 23"/>
                  <a:gd name="T107" fmla="*/ 8 h 11"/>
                  <a:gd name="T108" fmla="*/ 4 w 23"/>
                  <a:gd name="T10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23" y="2"/>
                    </a:moveTo>
                    <a:cubicBezTo>
                      <a:pt x="23" y="2"/>
                      <a:pt x="23" y="2"/>
                      <a:pt x="23" y="2"/>
                    </a:cubicBezTo>
                    <a:cubicBezTo>
                      <a:pt x="23" y="1"/>
                      <a:pt x="23" y="1"/>
                      <a:pt x="23" y="1"/>
                    </a:cubicBezTo>
                    <a:cubicBezTo>
                      <a:pt x="23" y="1"/>
                      <a:pt x="23" y="1"/>
                      <a:pt x="23" y="1"/>
                    </a:cubicBezTo>
                    <a:cubicBezTo>
                      <a:pt x="23" y="1"/>
                      <a:pt x="23" y="1"/>
                      <a:pt x="23" y="1"/>
                    </a:cubicBezTo>
                    <a:cubicBezTo>
                      <a:pt x="22" y="1"/>
                      <a:pt x="22" y="1"/>
                      <a:pt x="22" y="1"/>
                    </a:cubicBezTo>
                    <a:cubicBezTo>
                      <a:pt x="22" y="2"/>
                      <a:pt x="21" y="1"/>
                      <a:pt x="20" y="1"/>
                    </a:cubicBezTo>
                    <a:cubicBezTo>
                      <a:pt x="20" y="1"/>
                      <a:pt x="19" y="1"/>
                      <a:pt x="19" y="1"/>
                    </a:cubicBezTo>
                    <a:cubicBezTo>
                      <a:pt x="19" y="1"/>
                      <a:pt x="18" y="1"/>
                      <a:pt x="18" y="1"/>
                    </a:cubicBezTo>
                    <a:cubicBezTo>
                      <a:pt x="17" y="1"/>
                      <a:pt x="16" y="1"/>
                      <a:pt x="15" y="1"/>
                    </a:cubicBezTo>
                    <a:cubicBezTo>
                      <a:pt x="14" y="1"/>
                      <a:pt x="14" y="1"/>
                      <a:pt x="14" y="0"/>
                    </a:cubicBezTo>
                    <a:cubicBezTo>
                      <a:pt x="14" y="0"/>
                      <a:pt x="14" y="1"/>
                      <a:pt x="14" y="1"/>
                    </a:cubicBezTo>
                    <a:cubicBezTo>
                      <a:pt x="13" y="1"/>
                      <a:pt x="12" y="1"/>
                      <a:pt x="11" y="1"/>
                    </a:cubicBezTo>
                    <a:cubicBezTo>
                      <a:pt x="10" y="1"/>
                      <a:pt x="10" y="1"/>
                      <a:pt x="9" y="1"/>
                    </a:cubicBezTo>
                    <a:cubicBezTo>
                      <a:pt x="9" y="1"/>
                      <a:pt x="9" y="2"/>
                      <a:pt x="9" y="2"/>
                    </a:cubicBezTo>
                    <a:cubicBezTo>
                      <a:pt x="9" y="2"/>
                      <a:pt x="9" y="2"/>
                      <a:pt x="9" y="2"/>
                    </a:cubicBezTo>
                    <a:cubicBezTo>
                      <a:pt x="8" y="2"/>
                      <a:pt x="6" y="2"/>
                      <a:pt x="6" y="3"/>
                    </a:cubicBezTo>
                    <a:cubicBezTo>
                      <a:pt x="6" y="3"/>
                      <a:pt x="6" y="3"/>
                      <a:pt x="6" y="3"/>
                    </a:cubicBezTo>
                    <a:cubicBezTo>
                      <a:pt x="6" y="4"/>
                      <a:pt x="7" y="3"/>
                      <a:pt x="7" y="4"/>
                    </a:cubicBezTo>
                    <a:cubicBezTo>
                      <a:pt x="6" y="4"/>
                      <a:pt x="6" y="4"/>
                      <a:pt x="6" y="4"/>
                    </a:cubicBezTo>
                    <a:cubicBezTo>
                      <a:pt x="6" y="5"/>
                      <a:pt x="6" y="5"/>
                      <a:pt x="6" y="5"/>
                    </a:cubicBezTo>
                    <a:cubicBezTo>
                      <a:pt x="7" y="5"/>
                      <a:pt x="7" y="5"/>
                      <a:pt x="8" y="5"/>
                    </a:cubicBezTo>
                    <a:cubicBezTo>
                      <a:pt x="7" y="5"/>
                      <a:pt x="7" y="5"/>
                      <a:pt x="7" y="5"/>
                    </a:cubicBezTo>
                    <a:cubicBezTo>
                      <a:pt x="6" y="5"/>
                      <a:pt x="6" y="6"/>
                      <a:pt x="6" y="6"/>
                    </a:cubicBezTo>
                    <a:cubicBezTo>
                      <a:pt x="6" y="6"/>
                      <a:pt x="7" y="6"/>
                      <a:pt x="7" y="6"/>
                    </a:cubicBezTo>
                    <a:cubicBezTo>
                      <a:pt x="7" y="7"/>
                      <a:pt x="8" y="7"/>
                      <a:pt x="8" y="7"/>
                    </a:cubicBezTo>
                    <a:cubicBezTo>
                      <a:pt x="9" y="7"/>
                      <a:pt x="9" y="7"/>
                      <a:pt x="10" y="7"/>
                    </a:cubicBezTo>
                    <a:cubicBezTo>
                      <a:pt x="10" y="7"/>
                      <a:pt x="10" y="7"/>
                      <a:pt x="10" y="7"/>
                    </a:cubicBezTo>
                    <a:cubicBezTo>
                      <a:pt x="10" y="8"/>
                      <a:pt x="10"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0" y="8"/>
                      <a:pt x="20" y="8"/>
                      <a:pt x="20" y="8"/>
                    </a:cubicBezTo>
                    <a:cubicBezTo>
                      <a:pt x="20" y="8"/>
                      <a:pt x="20" y="8"/>
                      <a:pt x="20" y="8"/>
                    </a:cubicBezTo>
                    <a:cubicBezTo>
                      <a:pt x="20" y="7"/>
                      <a:pt x="20" y="7"/>
                      <a:pt x="20" y="7"/>
                    </a:cubicBezTo>
                    <a:cubicBezTo>
                      <a:pt x="20" y="7"/>
                      <a:pt x="20" y="7"/>
                      <a:pt x="20" y="7"/>
                    </a:cubicBezTo>
                    <a:cubicBezTo>
                      <a:pt x="21" y="7"/>
                      <a:pt x="21" y="7"/>
                      <a:pt x="21" y="7"/>
                    </a:cubicBezTo>
                    <a:cubicBezTo>
                      <a:pt x="20" y="5"/>
                      <a:pt x="20" y="5"/>
                      <a:pt x="20" y="5"/>
                    </a:cubicBezTo>
                    <a:cubicBezTo>
                      <a:pt x="20" y="5"/>
                      <a:pt x="20" y="5"/>
                      <a:pt x="20" y="5"/>
                    </a:cubicBezTo>
                    <a:cubicBezTo>
                      <a:pt x="21" y="4"/>
                      <a:pt x="21" y="4"/>
                      <a:pt x="21" y="4"/>
                    </a:cubicBezTo>
                    <a:cubicBezTo>
                      <a:pt x="21" y="4"/>
                      <a:pt x="21" y="4"/>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lose/>
                    <a:moveTo>
                      <a:pt x="3" y="5"/>
                    </a:moveTo>
                    <a:cubicBezTo>
                      <a:pt x="3" y="5"/>
                      <a:pt x="4" y="5"/>
                      <a:pt x="4" y="4"/>
                    </a:cubicBezTo>
                    <a:cubicBezTo>
                      <a:pt x="4" y="4"/>
                      <a:pt x="4" y="4"/>
                      <a:pt x="4" y="3"/>
                    </a:cubicBezTo>
                    <a:cubicBezTo>
                      <a:pt x="3" y="4"/>
                      <a:pt x="2" y="4"/>
                      <a:pt x="1" y="4"/>
                    </a:cubicBezTo>
                    <a:cubicBezTo>
                      <a:pt x="2" y="4"/>
                      <a:pt x="3" y="4"/>
                      <a:pt x="3" y="5"/>
                    </a:cubicBezTo>
                    <a:close/>
                    <a:moveTo>
                      <a:pt x="2" y="6"/>
                    </a:moveTo>
                    <a:cubicBezTo>
                      <a:pt x="1" y="7"/>
                      <a:pt x="1" y="6"/>
                      <a:pt x="0" y="6"/>
                    </a:cubicBezTo>
                    <a:cubicBezTo>
                      <a:pt x="1" y="6"/>
                      <a:pt x="1" y="6"/>
                      <a:pt x="1" y="7"/>
                    </a:cubicBezTo>
                    <a:cubicBezTo>
                      <a:pt x="1" y="7"/>
                      <a:pt x="1" y="7"/>
                      <a:pt x="1" y="7"/>
                    </a:cubicBezTo>
                    <a:cubicBezTo>
                      <a:pt x="1" y="7"/>
                      <a:pt x="1" y="7"/>
                      <a:pt x="1" y="8"/>
                    </a:cubicBezTo>
                    <a:cubicBezTo>
                      <a:pt x="1" y="8"/>
                      <a:pt x="2" y="8"/>
                      <a:pt x="2" y="8"/>
                    </a:cubicBezTo>
                    <a:cubicBezTo>
                      <a:pt x="2" y="8"/>
                      <a:pt x="1" y="9"/>
                      <a:pt x="1" y="9"/>
                    </a:cubicBezTo>
                    <a:cubicBezTo>
                      <a:pt x="1" y="9"/>
                      <a:pt x="2" y="9"/>
                      <a:pt x="2" y="9"/>
                    </a:cubicBezTo>
                    <a:cubicBezTo>
                      <a:pt x="2" y="8"/>
                      <a:pt x="2" y="8"/>
                      <a:pt x="3" y="8"/>
                    </a:cubicBezTo>
                    <a:cubicBezTo>
                      <a:pt x="3" y="8"/>
                      <a:pt x="4" y="7"/>
                      <a:pt x="4" y="7"/>
                    </a:cubicBezTo>
                    <a:cubicBezTo>
                      <a:pt x="4" y="7"/>
                      <a:pt x="4" y="7"/>
                      <a:pt x="4" y="7"/>
                    </a:cubicBezTo>
                    <a:cubicBezTo>
                      <a:pt x="5" y="6"/>
                      <a:pt x="5" y="7"/>
                      <a:pt x="6" y="6"/>
                    </a:cubicBezTo>
                    <a:cubicBezTo>
                      <a:pt x="5" y="6"/>
                      <a:pt x="4" y="6"/>
                      <a:pt x="4" y="6"/>
                    </a:cubicBezTo>
                    <a:cubicBezTo>
                      <a:pt x="3" y="6"/>
                      <a:pt x="3"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8" name="Freeform 401"/>
              <p:cNvSpPr/>
              <p:nvPr/>
            </p:nvSpPr>
            <p:spPr bwMode="auto">
              <a:xfrm>
                <a:off x="3700" y="2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59" name="Freeform 402"/>
              <p:cNvSpPr/>
              <p:nvPr/>
            </p:nvSpPr>
            <p:spPr bwMode="auto">
              <a:xfrm>
                <a:off x="3689" y="226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0" name="Freeform 403"/>
              <p:cNvSpPr/>
              <p:nvPr/>
            </p:nvSpPr>
            <p:spPr bwMode="auto">
              <a:xfrm>
                <a:off x="3689" y="2234"/>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1" name="Freeform 404"/>
              <p:cNvSpPr/>
              <p:nvPr/>
            </p:nvSpPr>
            <p:spPr bwMode="auto">
              <a:xfrm>
                <a:off x="3687" y="226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1"/>
                      <a:pt x="1" y="1"/>
                    </a:cubicBezTo>
                    <a:cubicBezTo>
                      <a:pt x="1" y="1"/>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262" name="Freeform 405"/>
              <p:cNvSpPr/>
              <p:nvPr/>
            </p:nvSpPr>
            <p:spPr bwMode="auto">
              <a:xfrm>
                <a:off x="3687" y="2228"/>
                <a:ext cx="2" cy="3"/>
              </a:xfrm>
              <a:custGeom>
                <a:avLst/>
                <a:gdLst>
                  <a:gd name="T0" fmla="*/ 0 w 1"/>
                  <a:gd name="T1" fmla="*/ 1 h 1"/>
                  <a:gd name="T2" fmla="*/ 0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29" name="Freeform 407"/>
            <p:cNvSpPr/>
            <p:nvPr/>
          </p:nvSpPr>
          <p:spPr bwMode="auto">
            <a:xfrm>
              <a:off x="5868988" y="3579813"/>
              <a:ext cx="476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0" name="Freeform 408"/>
            <p:cNvSpPr/>
            <p:nvPr/>
          </p:nvSpPr>
          <p:spPr bwMode="auto">
            <a:xfrm>
              <a:off x="5873750" y="3579813"/>
              <a:ext cx="476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1" name="Freeform 409"/>
            <p:cNvSpPr>
              <a:spLocks noEditPoints="1"/>
            </p:cNvSpPr>
            <p:nvPr/>
          </p:nvSpPr>
          <p:spPr bwMode="auto">
            <a:xfrm>
              <a:off x="4410075" y="2381250"/>
              <a:ext cx="166688" cy="246063"/>
            </a:xfrm>
            <a:custGeom>
              <a:avLst/>
              <a:gdLst>
                <a:gd name="T0" fmla="*/ 39 w 40"/>
                <a:gd name="T1" fmla="*/ 41 h 59"/>
                <a:gd name="T2" fmla="*/ 38 w 40"/>
                <a:gd name="T3" fmla="*/ 40 h 59"/>
                <a:gd name="T4" fmla="*/ 36 w 40"/>
                <a:gd name="T5" fmla="*/ 39 h 59"/>
                <a:gd name="T6" fmla="*/ 35 w 40"/>
                <a:gd name="T7" fmla="*/ 38 h 59"/>
                <a:gd name="T8" fmla="*/ 36 w 40"/>
                <a:gd name="T9" fmla="*/ 36 h 59"/>
                <a:gd name="T10" fmla="*/ 34 w 40"/>
                <a:gd name="T11" fmla="*/ 34 h 59"/>
                <a:gd name="T12" fmla="*/ 33 w 40"/>
                <a:gd name="T13" fmla="*/ 31 h 59"/>
                <a:gd name="T14" fmla="*/ 33 w 40"/>
                <a:gd name="T15" fmla="*/ 29 h 59"/>
                <a:gd name="T16" fmla="*/ 33 w 40"/>
                <a:gd name="T17" fmla="*/ 27 h 59"/>
                <a:gd name="T18" fmla="*/ 34 w 40"/>
                <a:gd name="T19" fmla="*/ 24 h 59"/>
                <a:gd name="T20" fmla="*/ 31 w 40"/>
                <a:gd name="T21" fmla="*/ 20 h 59"/>
                <a:gd name="T22" fmla="*/ 33 w 40"/>
                <a:gd name="T23" fmla="*/ 17 h 59"/>
                <a:gd name="T24" fmla="*/ 34 w 40"/>
                <a:gd name="T25" fmla="*/ 14 h 59"/>
                <a:gd name="T26" fmla="*/ 30 w 40"/>
                <a:gd name="T27" fmla="*/ 7 h 59"/>
                <a:gd name="T28" fmla="*/ 31 w 40"/>
                <a:gd name="T29" fmla="*/ 4 h 59"/>
                <a:gd name="T30" fmla="*/ 28 w 40"/>
                <a:gd name="T31" fmla="*/ 1 h 59"/>
                <a:gd name="T32" fmla="*/ 25 w 40"/>
                <a:gd name="T33" fmla="*/ 0 h 59"/>
                <a:gd name="T34" fmla="*/ 23 w 40"/>
                <a:gd name="T35" fmla="*/ 1 h 59"/>
                <a:gd name="T36" fmla="*/ 22 w 40"/>
                <a:gd name="T37" fmla="*/ 1 h 59"/>
                <a:gd name="T38" fmla="*/ 20 w 40"/>
                <a:gd name="T39" fmla="*/ 2 h 59"/>
                <a:gd name="T40" fmla="*/ 20 w 40"/>
                <a:gd name="T41" fmla="*/ 4 h 59"/>
                <a:gd name="T42" fmla="*/ 19 w 40"/>
                <a:gd name="T43" fmla="*/ 6 h 59"/>
                <a:gd name="T44" fmla="*/ 18 w 40"/>
                <a:gd name="T45" fmla="*/ 7 h 59"/>
                <a:gd name="T46" fmla="*/ 17 w 40"/>
                <a:gd name="T47" fmla="*/ 9 h 59"/>
                <a:gd name="T48" fmla="*/ 16 w 40"/>
                <a:gd name="T49" fmla="*/ 9 h 59"/>
                <a:gd name="T50" fmla="*/ 13 w 40"/>
                <a:gd name="T51" fmla="*/ 8 h 59"/>
                <a:gd name="T52" fmla="*/ 10 w 40"/>
                <a:gd name="T53" fmla="*/ 9 h 59"/>
                <a:gd name="T54" fmla="*/ 6 w 40"/>
                <a:gd name="T55" fmla="*/ 7 h 59"/>
                <a:gd name="T56" fmla="*/ 1 w 40"/>
                <a:gd name="T57" fmla="*/ 6 h 59"/>
                <a:gd name="T58" fmla="*/ 3 w 40"/>
                <a:gd name="T59" fmla="*/ 7 h 59"/>
                <a:gd name="T60" fmla="*/ 4 w 40"/>
                <a:gd name="T61" fmla="*/ 8 h 59"/>
                <a:gd name="T62" fmla="*/ 6 w 40"/>
                <a:gd name="T63" fmla="*/ 9 h 59"/>
                <a:gd name="T64" fmla="*/ 7 w 40"/>
                <a:gd name="T65" fmla="*/ 9 h 59"/>
                <a:gd name="T66" fmla="*/ 9 w 40"/>
                <a:gd name="T67" fmla="*/ 10 h 59"/>
                <a:gd name="T68" fmla="*/ 10 w 40"/>
                <a:gd name="T69" fmla="*/ 11 h 59"/>
                <a:gd name="T70" fmla="*/ 11 w 40"/>
                <a:gd name="T71" fmla="*/ 12 h 59"/>
                <a:gd name="T72" fmla="*/ 11 w 40"/>
                <a:gd name="T73" fmla="*/ 14 h 59"/>
                <a:gd name="T74" fmla="*/ 12 w 40"/>
                <a:gd name="T75" fmla="*/ 16 h 59"/>
                <a:gd name="T76" fmla="*/ 12 w 40"/>
                <a:gd name="T77" fmla="*/ 17 h 59"/>
                <a:gd name="T78" fmla="*/ 12 w 40"/>
                <a:gd name="T79" fmla="*/ 18 h 59"/>
                <a:gd name="T80" fmla="*/ 13 w 40"/>
                <a:gd name="T81" fmla="*/ 20 h 59"/>
                <a:gd name="T82" fmla="*/ 12 w 40"/>
                <a:gd name="T83" fmla="*/ 22 h 59"/>
                <a:gd name="T84" fmla="*/ 12 w 40"/>
                <a:gd name="T85" fmla="*/ 23 h 59"/>
                <a:gd name="T86" fmla="*/ 13 w 40"/>
                <a:gd name="T87" fmla="*/ 25 h 59"/>
                <a:gd name="T88" fmla="*/ 18 w 40"/>
                <a:gd name="T89" fmla="*/ 30 h 59"/>
                <a:gd name="T90" fmla="*/ 6 w 40"/>
                <a:gd name="T91" fmla="*/ 40 h 59"/>
                <a:gd name="T92" fmla="*/ 5 w 40"/>
                <a:gd name="T93" fmla="*/ 56 h 59"/>
                <a:gd name="T94" fmla="*/ 10 w 40"/>
                <a:gd name="T95" fmla="*/ 59 h 59"/>
                <a:gd name="T96" fmla="*/ 26 w 40"/>
                <a:gd name="T97" fmla="*/ 55 h 59"/>
                <a:gd name="T98" fmla="*/ 28 w 40"/>
                <a:gd name="T99" fmla="*/ 54 h 59"/>
                <a:gd name="T100" fmla="*/ 29 w 40"/>
                <a:gd name="T101" fmla="*/ 53 h 59"/>
                <a:gd name="T102" fmla="*/ 30 w 40"/>
                <a:gd name="T103" fmla="*/ 52 h 59"/>
                <a:gd name="T104" fmla="*/ 32 w 40"/>
                <a:gd name="T105" fmla="*/ 51 h 59"/>
                <a:gd name="T106" fmla="*/ 32 w 40"/>
                <a:gd name="T107" fmla="*/ 51 h 59"/>
                <a:gd name="T108" fmla="*/ 34 w 40"/>
                <a:gd name="T109" fmla="*/ 49 h 59"/>
                <a:gd name="T110" fmla="*/ 35 w 40"/>
                <a:gd name="T111" fmla="*/ 48 h 59"/>
                <a:gd name="T112" fmla="*/ 36 w 40"/>
                <a:gd name="T113" fmla="*/ 47 h 59"/>
                <a:gd name="T114" fmla="*/ 37 w 40"/>
                <a:gd name="T115" fmla="*/ 46 h 59"/>
                <a:gd name="T116" fmla="*/ 38 w 40"/>
                <a:gd name="T117" fmla="*/ 45 h 59"/>
                <a:gd name="T118" fmla="*/ 39 w 40"/>
                <a:gd name="T119" fmla="*/ 44 h 59"/>
                <a:gd name="T120" fmla="*/ 40 w 40"/>
                <a:gd name="T121"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 h="59">
                  <a:moveTo>
                    <a:pt x="40" y="42"/>
                  </a:move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40"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ubicBezTo>
                    <a:pt x="38" y="41"/>
                    <a:pt x="38" y="41"/>
                    <a:pt x="38" y="41"/>
                  </a:cubicBezTo>
                  <a:cubicBezTo>
                    <a:pt x="38" y="41"/>
                    <a:pt x="38" y="41"/>
                    <a:pt x="38" y="41"/>
                  </a:cubicBezTo>
                  <a:cubicBezTo>
                    <a:pt x="38"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8"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6" y="40"/>
                    <a:pt x="36" y="40"/>
                    <a:pt x="36" y="40"/>
                  </a:cubicBezTo>
                  <a:cubicBezTo>
                    <a:pt x="36" y="40"/>
                    <a:pt x="36" y="40"/>
                    <a:pt x="36" y="40"/>
                  </a:cubicBezTo>
                  <a:cubicBezTo>
                    <a:pt x="36" y="40"/>
                    <a:pt x="36" y="40"/>
                    <a:pt x="36" y="40"/>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6" y="39"/>
                    <a:pt x="36" y="39"/>
                    <a:pt x="36"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9"/>
                    <a:pt x="35" y="39"/>
                  </a:cubicBezTo>
                  <a:cubicBezTo>
                    <a:pt x="35" y="39"/>
                    <a:pt x="35" y="38"/>
                    <a:pt x="35" y="38"/>
                  </a:cubicBezTo>
                  <a:cubicBezTo>
                    <a:pt x="35" y="38"/>
                    <a:pt x="35" y="38"/>
                    <a:pt x="35" y="38"/>
                  </a:cubicBezTo>
                  <a:cubicBezTo>
                    <a:pt x="35" y="38"/>
                    <a:pt x="35" y="38"/>
                    <a:pt x="35" y="38"/>
                  </a:cubicBezTo>
                  <a:cubicBezTo>
                    <a:pt x="35" y="38"/>
                    <a:pt x="35" y="38"/>
                    <a:pt x="35" y="38"/>
                  </a:cubicBezTo>
                  <a:cubicBezTo>
                    <a:pt x="35" y="38"/>
                    <a:pt x="35" y="38"/>
                    <a:pt x="35" y="38"/>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4" y="37"/>
                    <a:pt x="34" y="37"/>
                    <a:pt x="34" y="37"/>
                  </a:cubicBezTo>
                  <a:cubicBezTo>
                    <a:pt x="35" y="37"/>
                    <a:pt x="35" y="37"/>
                    <a:pt x="35" y="37"/>
                  </a:cubicBezTo>
                  <a:cubicBezTo>
                    <a:pt x="35" y="37"/>
                    <a:pt x="35" y="37"/>
                    <a:pt x="35" y="37"/>
                  </a:cubicBezTo>
                  <a:cubicBezTo>
                    <a:pt x="35" y="37"/>
                    <a:pt x="35" y="37"/>
                    <a:pt x="35" y="37"/>
                  </a:cubicBezTo>
                  <a:cubicBezTo>
                    <a:pt x="35" y="37"/>
                    <a:pt x="35" y="37"/>
                    <a:pt x="35" y="37"/>
                  </a:cubicBezTo>
                  <a:cubicBezTo>
                    <a:pt x="36" y="37"/>
                    <a:pt x="36" y="37"/>
                    <a:pt x="36" y="37"/>
                  </a:cubicBezTo>
                  <a:cubicBezTo>
                    <a:pt x="36" y="37"/>
                    <a:pt x="36" y="37"/>
                    <a:pt x="36" y="37"/>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5"/>
                    <a:pt x="35" y="35"/>
                    <a:pt x="35" y="35"/>
                  </a:cubicBezTo>
                  <a:cubicBezTo>
                    <a:pt x="35" y="35"/>
                    <a:pt x="35" y="35"/>
                    <a:pt x="35" y="35"/>
                  </a:cubicBezTo>
                  <a:cubicBezTo>
                    <a:pt x="35" y="34"/>
                    <a:pt x="35" y="34"/>
                    <a:pt x="35" y="34"/>
                  </a:cubicBezTo>
                  <a:cubicBezTo>
                    <a:pt x="35" y="34"/>
                    <a:pt x="35" y="34"/>
                    <a:pt x="35" y="34"/>
                  </a:cubicBezTo>
                  <a:cubicBezTo>
                    <a:pt x="35" y="34"/>
                    <a:pt x="35" y="34"/>
                    <a:pt x="35" y="34"/>
                  </a:cubicBezTo>
                  <a:cubicBezTo>
                    <a:pt x="35" y="34"/>
                    <a:pt x="35" y="34"/>
                    <a:pt x="35" y="34"/>
                  </a:cubicBezTo>
                  <a:cubicBezTo>
                    <a:pt x="34" y="34"/>
                    <a:pt x="34" y="34"/>
                    <a:pt x="34" y="34"/>
                  </a:cubicBezTo>
                  <a:cubicBezTo>
                    <a:pt x="35" y="34"/>
                    <a:pt x="35" y="34"/>
                    <a:pt x="35" y="34"/>
                  </a:cubicBezTo>
                  <a:cubicBezTo>
                    <a:pt x="35" y="34"/>
                    <a:pt x="35" y="34"/>
                    <a:pt x="35"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5" y="33"/>
                    <a:pt x="35" y="33"/>
                    <a:pt x="35" y="33"/>
                  </a:cubicBezTo>
                  <a:cubicBezTo>
                    <a:pt x="35" y="32"/>
                    <a:pt x="35" y="32"/>
                    <a:pt x="35" y="32"/>
                  </a:cubicBezTo>
                  <a:cubicBezTo>
                    <a:pt x="35" y="32"/>
                    <a:pt x="35" y="32"/>
                    <a:pt x="35" y="32"/>
                  </a:cubicBezTo>
                  <a:cubicBezTo>
                    <a:pt x="34" y="32"/>
                    <a:pt x="34" y="32"/>
                    <a:pt x="34" y="32"/>
                  </a:cubicBezTo>
                  <a:cubicBezTo>
                    <a:pt x="34" y="32"/>
                    <a:pt x="34" y="32"/>
                    <a:pt x="34" y="32"/>
                  </a:cubicBezTo>
                  <a:cubicBezTo>
                    <a:pt x="34" y="32"/>
                    <a:pt x="34" y="32"/>
                    <a:pt x="34" y="32"/>
                  </a:cubicBezTo>
                  <a:cubicBezTo>
                    <a:pt x="34" y="32"/>
                    <a:pt x="34" y="32"/>
                    <a:pt x="34"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0"/>
                    <a:pt x="33" y="30"/>
                  </a:cubicBezTo>
                  <a:cubicBezTo>
                    <a:pt x="33" y="30"/>
                    <a:pt x="33" y="30"/>
                    <a:pt x="33" y="30"/>
                  </a:cubicBezTo>
                  <a:cubicBezTo>
                    <a:pt x="33" y="30"/>
                    <a:pt x="33" y="30"/>
                    <a:pt x="33" y="30"/>
                  </a:cubicBezTo>
                  <a:cubicBezTo>
                    <a:pt x="33" y="30"/>
                    <a:pt x="33" y="30"/>
                    <a:pt x="33" y="30"/>
                  </a:cubicBezTo>
                  <a:cubicBezTo>
                    <a:pt x="33" y="30"/>
                    <a:pt x="33" y="30"/>
                    <a:pt x="33" y="30"/>
                  </a:cubicBezTo>
                  <a:cubicBezTo>
                    <a:pt x="34" y="30"/>
                    <a:pt x="34" y="30"/>
                    <a:pt x="34" y="30"/>
                  </a:cubicBezTo>
                  <a:cubicBezTo>
                    <a:pt x="34" y="30"/>
                    <a:pt x="34" y="30"/>
                    <a:pt x="34" y="30"/>
                  </a:cubicBezTo>
                  <a:cubicBezTo>
                    <a:pt x="34" y="30"/>
                    <a:pt x="34" y="30"/>
                    <a:pt x="34" y="30"/>
                  </a:cubicBezTo>
                  <a:cubicBezTo>
                    <a:pt x="34" y="30"/>
                    <a:pt x="34" y="30"/>
                    <a:pt x="34" y="30"/>
                  </a:cubicBezTo>
                  <a:cubicBezTo>
                    <a:pt x="34" y="29"/>
                    <a:pt x="34" y="29"/>
                    <a:pt x="34" y="29"/>
                  </a:cubicBezTo>
                  <a:cubicBezTo>
                    <a:pt x="34" y="29"/>
                    <a:pt x="34" y="29"/>
                    <a:pt x="34"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4" y="27"/>
                    <a:pt x="34" y="27"/>
                    <a:pt x="34" y="27"/>
                  </a:cubicBezTo>
                  <a:cubicBezTo>
                    <a:pt x="34" y="27"/>
                    <a:pt x="34" y="27"/>
                    <a:pt x="34" y="27"/>
                  </a:cubicBezTo>
                  <a:cubicBezTo>
                    <a:pt x="34" y="27"/>
                    <a:pt x="34" y="27"/>
                    <a:pt x="34" y="27"/>
                  </a:cubicBezTo>
                  <a:cubicBezTo>
                    <a:pt x="33" y="27"/>
                    <a:pt x="33" y="27"/>
                    <a:pt x="33" y="27"/>
                  </a:cubicBezTo>
                  <a:cubicBezTo>
                    <a:pt x="33" y="27"/>
                    <a:pt x="33" y="27"/>
                    <a:pt x="33" y="27"/>
                  </a:cubicBezTo>
                  <a:cubicBezTo>
                    <a:pt x="33" y="27"/>
                    <a:pt x="33" y="27"/>
                    <a:pt x="33" y="27"/>
                  </a:cubicBezTo>
                  <a:cubicBezTo>
                    <a:pt x="34" y="26"/>
                    <a:pt x="34" y="26"/>
                    <a:pt x="34" y="26"/>
                  </a:cubicBezTo>
                  <a:cubicBezTo>
                    <a:pt x="34" y="26"/>
                    <a:pt x="34" y="26"/>
                    <a:pt x="34"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5"/>
                    <a:pt x="35" y="25"/>
                    <a:pt x="35"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2"/>
                    <a:pt x="33" y="22"/>
                    <a:pt x="33" y="22"/>
                  </a:cubicBezTo>
                  <a:cubicBezTo>
                    <a:pt x="33" y="22"/>
                    <a:pt x="33" y="22"/>
                    <a:pt x="33" y="22"/>
                  </a:cubicBezTo>
                  <a:cubicBezTo>
                    <a:pt x="33" y="22"/>
                    <a:pt x="33" y="22"/>
                    <a:pt x="33"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8"/>
                    <a:pt x="32" y="18"/>
                    <a:pt x="32" y="18"/>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4"/>
                    <a:pt x="34" y="14"/>
                    <a:pt x="34" y="14"/>
                  </a:cubicBezTo>
                  <a:cubicBezTo>
                    <a:pt x="34" y="14"/>
                    <a:pt x="34" y="14"/>
                    <a:pt x="34" y="14"/>
                  </a:cubicBezTo>
                  <a:cubicBezTo>
                    <a:pt x="33" y="14"/>
                    <a:pt x="33" y="14"/>
                    <a:pt x="33" y="14"/>
                  </a:cubicBezTo>
                  <a:cubicBezTo>
                    <a:pt x="33" y="14"/>
                    <a:pt x="33" y="14"/>
                    <a:pt x="33" y="14"/>
                  </a:cubicBezTo>
                  <a:cubicBezTo>
                    <a:pt x="33" y="13"/>
                    <a:pt x="33" y="13"/>
                    <a:pt x="33" y="13"/>
                  </a:cubicBezTo>
                  <a:cubicBezTo>
                    <a:pt x="32" y="12"/>
                    <a:pt x="32" y="12"/>
                    <a:pt x="32"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1"/>
                    <a:pt x="29" y="11"/>
                    <a:pt x="29" y="11"/>
                  </a:cubicBezTo>
                  <a:cubicBezTo>
                    <a:pt x="29" y="10"/>
                    <a:pt x="29" y="10"/>
                    <a:pt x="29" y="10"/>
                  </a:cubicBezTo>
                  <a:cubicBezTo>
                    <a:pt x="29" y="10"/>
                    <a:pt x="29" y="10"/>
                    <a:pt x="29" y="10"/>
                  </a:cubicBezTo>
                  <a:cubicBezTo>
                    <a:pt x="29" y="9"/>
                    <a:pt x="29" y="9"/>
                    <a:pt x="29" y="9"/>
                  </a:cubicBezTo>
                  <a:cubicBezTo>
                    <a:pt x="29" y="9"/>
                    <a:pt x="29" y="9"/>
                    <a:pt x="29" y="9"/>
                  </a:cubicBezTo>
                  <a:cubicBezTo>
                    <a:pt x="29" y="8"/>
                    <a:pt x="29" y="8"/>
                    <a:pt x="29" y="8"/>
                  </a:cubicBezTo>
                  <a:cubicBezTo>
                    <a:pt x="30" y="8"/>
                    <a:pt x="30" y="8"/>
                    <a:pt x="30" y="8"/>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5"/>
                    <a:pt x="30" y="5"/>
                    <a:pt x="30" y="5"/>
                  </a:cubicBezTo>
                  <a:cubicBezTo>
                    <a:pt x="30" y="5"/>
                    <a:pt x="30" y="5"/>
                    <a:pt x="30" y="5"/>
                  </a:cubicBezTo>
                  <a:cubicBezTo>
                    <a:pt x="31" y="4"/>
                    <a:pt x="31" y="4"/>
                    <a:pt x="31" y="4"/>
                  </a:cubicBezTo>
                  <a:cubicBezTo>
                    <a:pt x="31" y="4"/>
                    <a:pt x="31" y="4"/>
                    <a:pt x="31" y="4"/>
                  </a:cubicBezTo>
                  <a:cubicBezTo>
                    <a:pt x="31" y="4"/>
                    <a:pt x="31" y="4"/>
                    <a:pt x="31" y="4"/>
                  </a:cubicBezTo>
                  <a:cubicBezTo>
                    <a:pt x="31" y="4"/>
                    <a:pt x="31" y="4"/>
                    <a:pt x="31" y="4"/>
                  </a:cubicBezTo>
                  <a:cubicBezTo>
                    <a:pt x="32" y="4"/>
                    <a:pt x="32" y="4"/>
                    <a:pt x="32" y="4"/>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29" y="2"/>
                    <a:pt x="29" y="2"/>
                    <a:pt x="29" y="2"/>
                  </a:cubicBezTo>
                  <a:cubicBezTo>
                    <a:pt x="29" y="2"/>
                    <a:pt x="29" y="2"/>
                    <a:pt x="29" y="2"/>
                  </a:cubicBezTo>
                  <a:cubicBezTo>
                    <a:pt x="29" y="2"/>
                    <a:pt x="29" y="2"/>
                    <a:pt x="29"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5"/>
                    <a:pt x="20" y="5"/>
                    <a:pt x="20"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6"/>
                    <a:pt x="20" y="6"/>
                    <a:pt x="20" y="6"/>
                  </a:cubicBezTo>
                  <a:cubicBezTo>
                    <a:pt x="20" y="6"/>
                    <a:pt x="20" y="6"/>
                    <a:pt x="20" y="6"/>
                  </a:cubicBezTo>
                  <a:cubicBezTo>
                    <a:pt x="20" y="6"/>
                    <a:pt x="20" y="6"/>
                    <a:pt x="20" y="6"/>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7"/>
                    <a:pt x="6" y="7"/>
                    <a:pt x="6" y="7"/>
                  </a:cubicBezTo>
                  <a:cubicBezTo>
                    <a:pt x="6" y="7"/>
                    <a:pt x="6" y="7"/>
                    <a:pt x="6" y="7"/>
                  </a:cubicBezTo>
                  <a:cubicBezTo>
                    <a:pt x="6" y="7"/>
                    <a:pt x="6" y="7"/>
                    <a:pt x="6" y="7"/>
                  </a:cubicBezTo>
                  <a:cubicBezTo>
                    <a:pt x="6" y="6"/>
                    <a:pt x="6" y="6"/>
                    <a:pt x="6" y="6"/>
                  </a:cubicBezTo>
                  <a:cubicBezTo>
                    <a:pt x="5" y="5"/>
                    <a:pt x="5" y="5"/>
                    <a:pt x="5"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1" y="15"/>
                    <a:pt x="11" y="15"/>
                    <a:pt x="11" y="15"/>
                  </a:cubicBezTo>
                  <a:cubicBezTo>
                    <a:pt x="11" y="15"/>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2"/>
                    <a:pt x="13" y="22"/>
                    <a:pt x="13" y="22"/>
                  </a:cubicBezTo>
                  <a:cubicBezTo>
                    <a:pt x="13"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5" y="26"/>
                    <a:pt x="15" y="26"/>
                  </a:cubicBezTo>
                  <a:cubicBezTo>
                    <a:pt x="16" y="27"/>
                    <a:pt x="16" y="27"/>
                    <a:pt x="16" y="27"/>
                  </a:cubicBezTo>
                  <a:cubicBezTo>
                    <a:pt x="17" y="27"/>
                    <a:pt x="18" y="27"/>
                    <a:pt x="18" y="28"/>
                  </a:cubicBezTo>
                  <a:cubicBezTo>
                    <a:pt x="18" y="28"/>
                    <a:pt x="18" y="29"/>
                    <a:pt x="18" y="29"/>
                  </a:cubicBezTo>
                  <a:cubicBezTo>
                    <a:pt x="18" y="29"/>
                    <a:pt x="17" y="29"/>
                    <a:pt x="18" y="30"/>
                  </a:cubicBezTo>
                  <a:cubicBezTo>
                    <a:pt x="18" y="30"/>
                    <a:pt x="18" y="30"/>
                    <a:pt x="18" y="30"/>
                  </a:cubicBezTo>
                  <a:cubicBezTo>
                    <a:pt x="19" y="31"/>
                    <a:pt x="19" y="31"/>
                    <a:pt x="19" y="31"/>
                  </a:cubicBezTo>
                  <a:cubicBezTo>
                    <a:pt x="18" y="31"/>
                    <a:pt x="17" y="30"/>
                    <a:pt x="18" y="31"/>
                  </a:cubicBezTo>
                  <a:cubicBezTo>
                    <a:pt x="18" y="32"/>
                    <a:pt x="18" y="31"/>
                    <a:pt x="17" y="31"/>
                  </a:cubicBezTo>
                  <a:cubicBezTo>
                    <a:pt x="17" y="31"/>
                    <a:pt x="16" y="31"/>
                    <a:pt x="16" y="31"/>
                  </a:cubicBezTo>
                  <a:cubicBezTo>
                    <a:pt x="15" y="32"/>
                    <a:pt x="15" y="32"/>
                    <a:pt x="15" y="32"/>
                  </a:cubicBezTo>
                  <a:cubicBezTo>
                    <a:pt x="15" y="33"/>
                    <a:pt x="15" y="33"/>
                    <a:pt x="14" y="33"/>
                  </a:cubicBezTo>
                  <a:cubicBezTo>
                    <a:pt x="14" y="34"/>
                    <a:pt x="13" y="34"/>
                    <a:pt x="12" y="35"/>
                  </a:cubicBezTo>
                  <a:cubicBezTo>
                    <a:pt x="12" y="35"/>
                    <a:pt x="12" y="36"/>
                    <a:pt x="12" y="36"/>
                  </a:cubicBezTo>
                  <a:cubicBezTo>
                    <a:pt x="12" y="36"/>
                    <a:pt x="11" y="36"/>
                    <a:pt x="11" y="36"/>
                  </a:cubicBezTo>
                  <a:cubicBezTo>
                    <a:pt x="11" y="36"/>
                    <a:pt x="11" y="37"/>
                    <a:pt x="11" y="37"/>
                  </a:cubicBezTo>
                  <a:cubicBezTo>
                    <a:pt x="10" y="37"/>
                    <a:pt x="10" y="37"/>
                    <a:pt x="10" y="37"/>
                  </a:cubicBezTo>
                  <a:cubicBezTo>
                    <a:pt x="10" y="38"/>
                    <a:pt x="9" y="38"/>
                    <a:pt x="9" y="38"/>
                  </a:cubicBezTo>
                  <a:cubicBezTo>
                    <a:pt x="9" y="38"/>
                    <a:pt x="8" y="38"/>
                    <a:pt x="8" y="39"/>
                  </a:cubicBezTo>
                  <a:cubicBezTo>
                    <a:pt x="8" y="39"/>
                    <a:pt x="7" y="39"/>
                    <a:pt x="7" y="40"/>
                  </a:cubicBezTo>
                  <a:cubicBezTo>
                    <a:pt x="7" y="40"/>
                    <a:pt x="8" y="40"/>
                    <a:pt x="7" y="40"/>
                  </a:cubicBezTo>
                  <a:cubicBezTo>
                    <a:pt x="7" y="41"/>
                    <a:pt x="6" y="41"/>
                    <a:pt x="6" y="41"/>
                  </a:cubicBezTo>
                  <a:cubicBezTo>
                    <a:pt x="6" y="40"/>
                    <a:pt x="6" y="40"/>
                    <a:pt x="6" y="40"/>
                  </a:cubicBezTo>
                  <a:cubicBezTo>
                    <a:pt x="5" y="41"/>
                    <a:pt x="5" y="40"/>
                    <a:pt x="4" y="41"/>
                  </a:cubicBezTo>
                  <a:cubicBezTo>
                    <a:pt x="4" y="41"/>
                    <a:pt x="5" y="41"/>
                    <a:pt x="5" y="41"/>
                  </a:cubicBezTo>
                  <a:cubicBezTo>
                    <a:pt x="5" y="42"/>
                    <a:pt x="5" y="42"/>
                    <a:pt x="4" y="42"/>
                  </a:cubicBezTo>
                  <a:cubicBezTo>
                    <a:pt x="4" y="42"/>
                    <a:pt x="3" y="43"/>
                    <a:pt x="3" y="43"/>
                  </a:cubicBezTo>
                  <a:cubicBezTo>
                    <a:pt x="3" y="44"/>
                    <a:pt x="3" y="44"/>
                    <a:pt x="3" y="45"/>
                  </a:cubicBezTo>
                  <a:cubicBezTo>
                    <a:pt x="3" y="45"/>
                    <a:pt x="3" y="45"/>
                    <a:pt x="3" y="45"/>
                  </a:cubicBezTo>
                  <a:cubicBezTo>
                    <a:pt x="3" y="46"/>
                    <a:pt x="4" y="46"/>
                    <a:pt x="4" y="46"/>
                  </a:cubicBezTo>
                  <a:cubicBezTo>
                    <a:pt x="4" y="46"/>
                    <a:pt x="4" y="47"/>
                    <a:pt x="4" y="47"/>
                  </a:cubicBezTo>
                  <a:cubicBezTo>
                    <a:pt x="4" y="48"/>
                    <a:pt x="4" y="48"/>
                    <a:pt x="4" y="49"/>
                  </a:cubicBezTo>
                  <a:cubicBezTo>
                    <a:pt x="5" y="49"/>
                    <a:pt x="5" y="50"/>
                    <a:pt x="5" y="50"/>
                  </a:cubicBezTo>
                  <a:cubicBezTo>
                    <a:pt x="5" y="50"/>
                    <a:pt x="4" y="50"/>
                    <a:pt x="4" y="50"/>
                  </a:cubicBezTo>
                  <a:cubicBezTo>
                    <a:pt x="4" y="50"/>
                    <a:pt x="4" y="50"/>
                    <a:pt x="4" y="50"/>
                  </a:cubicBezTo>
                  <a:cubicBezTo>
                    <a:pt x="4" y="51"/>
                    <a:pt x="5" y="51"/>
                    <a:pt x="5" y="51"/>
                  </a:cubicBezTo>
                  <a:cubicBezTo>
                    <a:pt x="4" y="52"/>
                    <a:pt x="4" y="52"/>
                    <a:pt x="4" y="52"/>
                  </a:cubicBezTo>
                  <a:cubicBezTo>
                    <a:pt x="4" y="53"/>
                    <a:pt x="4" y="52"/>
                    <a:pt x="4" y="53"/>
                  </a:cubicBezTo>
                  <a:cubicBezTo>
                    <a:pt x="4" y="53"/>
                    <a:pt x="4" y="54"/>
                    <a:pt x="4" y="54"/>
                  </a:cubicBezTo>
                  <a:cubicBezTo>
                    <a:pt x="4" y="54"/>
                    <a:pt x="4" y="55"/>
                    <a:pt x="4" y="55"/>
                  </a:cubicBezTo>
                  <a:cubicBezTo>
                    <a:pt x="4" y="55"/>
                    <a:pt x="5" y="56"/>
                    <a:pt x="5" y="56"/>
                  </a:cubicBezTo>
                  <a:cubicBezTo>
                    <a:pt x="5" y="56"/>
                    <a:pt x="5" y="55"/>
                    <a:pt x="5" y="55"/>
                  </a:cubicBezTo>
                  <a:cubicBezTo>
                    <a:pt x="6" y="55"/>
                    <a:pt x="6" y="56"/>
                    <a:pt x="7" y="56"/>
                  </a:cubicBezTo>
                  <a:cubicBezTo>
                    <a:pt x="7" y="56"/>
                    <a:pt x="8" y="56"/>
                    <a:pt x="8" y="56"/>
                  </a:cubicBezTo>
                  <a:cubicBezTo>
                    <a:pt x="8" y="57"/>
                    <a:pt x="8" y="57"/>
                    <a:pt x="8" y="57"/>
                  </a:cubicBezTo>
                  <a:cubicBezTo>
                    <a:pt x="9" y="57"/>
                    <a:pt x="9" y="57"/>
                    <a:pt x="10" y="56"/>
                  </a:cubicBezTo>
                  <a:cubicBezTo>
                    <a:pt x="10" y="57"/>
                    <a:pt x="10" y="57"/>
                    <a:pt x="9" y="57"/>
                  </a:cubicBezTo>
                  <a:cubicBezTo>
                    <a:pt x="9" y="57"/>
                    <a:pt x="10" y="57"/>
                    <a:pt x="10" y="57"/>
                  </a:cubicBezTo>
                  <a:cubicBezTo>
                    <a:pt x="9" y="57"/>
                    <a:pt x="9" y="57"/>
                    <a:pt x="9" y="57"/>
                  </a:cubicBezTo>
                  <a:cubicBezTo>
                    <a:pt x="9" y="57"/>
                    <a:pt x="9" y="57"/>
                    <a:pt x="8" y="57"/>
                  </a:cubicBezTo>
                  <a:cubicBezTo>
                    <a:pt x="8" y="57"/>
                    <a:pt x="8" y="57"/>
                    <a:pt x="8" y="57"/>
                  </a:cubicBezTo>
                  <a:cubicBezTo>
                    <a:pt x="8" y="58"/>
                    <a:pt x="8" y="57"/>
                    <a:pt x="8" y="58"/>
                  </a:cubicBezTo>
                  <a:cubicBezTo>
                    <a:pt x="8" y="57"/>
                    <a:pt x="8" y="58"/>
                    <a:pt x="8" y="58"/>
                  </a:cubicBezTo>
                  <a:cubicBezTo>
                    <a:pt x="8" y="58"/>
                    <a:pt x="8" y="58"/>
                    <a:pt x="8" y="58"/>
                  </a:cubicBezTo>
                  <a:cubicBezTo>
                    <a:pt x="8" y="58"/>
                    <a:pt x="9" y="58"/>
                    <a:pt x="9" y="58"/>
                  </a:cubicBezTo>
                  <a:cubicBezTo>
                    <a:pt x="9" y="58"/>
                    <a:pt x="9" y="58"/>
                    <a:pt x="9" y="57"/>
                  </a:cubicBezTo>
                  <a:cubicBezTo>
                    <a:pt x="9" y="57"/>
                    <a:pt x="9" y="57"/>
                    <a:pt x="9" y="57"/>
                  </a:cubicBezTo>
                  <a:cubicBezTo>
                    <a:pt x="9" y="58"/>
                    <a:pt x="10" y="58"/>
                    <a:pt x="11" y="58"/>
                  </a:cubicBezTo>
                  <a:cubicBezTo>
                    <a:pt x="10" y="58"/>
                    <a:pt x="10" y="59"/>
                    <a:pt x="10" y="59"/>
                  </a:cubicBezTo>
                  <a:cubicBezTo>
                    <a:pt x="10" y="59"/>
                    <a:pt x="11" y="58"/>
                    <a:pt x="11" y="58"/>
                  </a:cubicBezTo>
                  <a:cubicBezTo>
                    <a:pt x="11" y="59"/>
                    <a:pt x="10" y="59"/>
                    <a:pt x="10" y="59"/>
                  </a:cubicBezTo>
                  <a:cubicBezTo>
                    <a:pt x="11" y="58"/>
                    <a:pt x="11" y="58"/>
                    <a:pt x="12" y="58"/>
                  </a:cubicBezTo>
                  <a:cubicBezTo>
                    <a:pt x="13" y="58"/>
                    <a:pt x="14" y="58"/>
                    <a:pt x="14" y="58"/>
                  </a:cubicBezTo>
                  <a:cubicBezTo>
                    <a:pt x="15" y="58"/>
                    <a:pt x="15" y="58"/>
                    <a:pt x="15" y="58"/>
                  </a:cubicBezTo>
                  <a:cubicBezTo>
                    <a:pt x="15" y="58"/>
                    <a:pt x="15" y="58"/>
                    <a:pt x="15" y="57"/>
                  </a:cubicBezTo>
                  <a:cubicBezTo>
                    <a:pt x="16" y="57"/>
                    <a:pt x="17" y="57"/>
                    <a:pt x="18" y="57"/>
                  </a:cubicBezTo>
                  <a:cubicBezTo>
                    <a:pt x="18" y="57"/>
                    <a:pt x="18" y="57"/>
                    <a:pt x="19" y="57"/>
                  </a:cubicBezTo>
                  <a:cubicBezTo>
                    <a:pt x="19" y="57"/>
                    <a:pt x="19" y="56"/>
                    <a:pt x="19" y="56"/>
                  </a:cubicBezTo>
                  <a:cubicBezTo>
                    <a:pt x="19" y="57"/>
                    <a:pt x="20" y="57"/>
                    <a:pt x="20" y="57"/>
                  </a:cubicBezTo>
                  <a:cubicBezTo>
                    <a:pt x="20" y="57"/>
                    <a:pt x="20" y="57"/>
                    <a:pt x="20" y="56"/>
                  </a:cubicBezTo>
                  <a:cubicBezTo>
                    <a:pt x="20" y="56"/>
                    <a:pt x="21" y="56"/>
                    <a:pt x="21" y="56"/>
                  </a:cubicBezTo>
                  <a:cubicBezTo>
                    <a:pt x="21" y="56"/>
                    <a:pt x="21" y="56"/>
                    <a:pt x="20" y="56"/>
                  </a:cubicBezTo>
                  <a:cubicBezTo>
                    <a:pt x="20" y="56"/>
                    <a:pt x="21" y="56"/>
                    <a:pt x="21" y="56"/>
                  </a:cubicBezTo>
                  <a:cubicBezTo>
                    <a:pt x="23" y="55"/>
                    <a:pt x="24" y="55"/>
                    <a:pt x="25"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7" y="55"/>
                    <a:pt x="27" y="55"/>
                    <a:pt x="27" y="55"/>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8" y="54"/>
                    <a:pt x="28" y="54"/>
                    <a:pt x="28" y="54"/>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3"/>
                    <a:pt x="30" y="53"/>
                    <a:pt x="30" y="53"/>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0" y="52"/>
                    <a:pt x="30" y="52"/>
                    <a:pt x="30"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2"/>
                    <a:pt x="31" y="52"/>
                    <a:pt x="31" y="52"/>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3" y="50"/>
                    <a:pt x="33" y="50"/>
                    <a:pt x="33" y="50"/>
                  </a:cubicBezTo>
                  <a:cubicBezTo>
                    <a:pt x="34" y="50"/>
                    <a:pt x="34" y="50"/>
                    <a:pt x="34" y="50"/>
                  </a:cubicBezTo>
                  <a:cubicBezTo>
                    <a:pt x="34" y="50"/>
                    <a:pt x="34" y="50"/>
                    <a:pt x="34" y="50"/>
                  </a:cubicBezTo>
                  <a:cubicBezTo>
                    <a:pt x="34" y="50"/>
                    <a:pt x="34" y="50"/>
                    <a:pt x="34" y="50"/>
                  </a:cubicBezTo>
                  <a:cubicBezTo>
                    <a:pt x="34" y="50"/>
                    <a:pt x="34" y="50"/>
                    <a:pt x="34" y="50"/>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4" y="49"/>
                    <a:pt x="34" y="49"/>
                  </a:cubicBezTo>
                  <a:cubicBezTo>
                    <a:pt x="34" y="49"/>
                    <a:pt x="35" y="49"/>
                    <a:pt x="35" y="49"/>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6" y="47"/>
                    <a:pt x="36" y="47"/>
                    <a:pt x="36" y="47"/>
                  </a:cubicBezTo>
                  <a:cubicBezTo>
                    <a:pt x="37" y="47"/>
                    <a:pt x="37" y="47"/>
                    <a:pt x="37" y="47"/>
                  </a:cubicBezTo>
                  <a:cubicBezTo>
                    <a:pt x="37" y="47"/>
                    <a:pt x="37" y="47"/>
                    <a:pt x="37" y="47"/>
                  </a:cubicBezTo>
                  <a:cubicBezTo>
                    <a:pt x="37" y="47"/>
                    <a:pt x="37" y="47"/>
                    <a:pt x="37" y="47"/>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6"/>
                    <a:pt x="38" y="46"/>
                    <a:pt x="38" y="46"/>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4"/>
                    <a:pt x="39" y="44"/>
                    <a:pt x="39" y="44"/>
                  </a:cubicBezTo>
                  <a:cubicBezTo>
                    <a:pt x="39" y="43"/>
                    <a:pt x="39" y="43"/>
                    <a:pt x="39" y="43"/>
                  </a:cubicBezTo>
                  <a:cubicBezTo>
                    <a:pt x="39" y="43"/>
                    <a:pt x="39" y="43"/>
                    <a:pt x="39" y="43"/>
                  </a:cubicBezTo>
                  <a:cubicBezTo>
                    <a:pt x="39" y="43"/>
                    <a:pt x="39" y="43"/>
                    <a:pt x="39" y="43"/>
                  </a:cubicBezTo>
                  <a:cubicBezTo>
                    <a:pt x="39" y="43"/>
                    <a:pt x="39" y="43"/>
                    <a:pt x="39" y="43"/>
                  </a:cubicBezTo>
                  <a:cubicBezTo>
                    <a:pt x="39" y="43"/>
                    <a:pt x="39" y="43"/>
                    <a:pt x="39"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3"/>
                    <a:pt x="40" y="43"/>
                    <a:pt x="40" y="43"/>
                  </a:cubicBezTo>
                  <a:cubicBezTo>
                    <a:pt x="40" y="42"/>
                    <a:pt x="40" y="42"/>
                    <a:pt x="40" y="42"/>
                  </a:cubicBezTo>
                  <a:close/>
                  <a:moveTo>
                    <a:pt x="8" y="56"/>
                  </a:moveTo>
                  <a:cubicBezTo>
                    <a:pt x="8" y="56"/>
                    <a:pt x="7" y="56"/>
                    <a:pt x="7" y="56"/>
                  </a:cubicBezTo>
                  <a:cubicBezTo>
                    <a:pt x="8" y="57"/>
                    <a:pt x="8" y="56"/>
                    <a:pt x="8" y="56"/>
                  </a:cubicBezTo>
                  <a:cubicBezTo>
                    <a:pt x="8" y="56"/>
                    <a:pt x="8" y="56"/>
                    <a:pt x="8" y="56"/>
                  </a:cubicBezTo>
                  <a:close/>
                  <a:moveTo>
                    <a:pt x="5" y="58"/>
                  </a:moveTo>
                  <a:cubicBezTo>
                    <a:pt x="5" y="58"/>
                    <a:pt x="5" y="58"/>
                    <a:pt x="5" y="58"/>
                  </a:cubicBezTo>
                  <a:cubicBezTo>
                    <a:pt x="5" y="58"/>
                    <a:pt x="5" y="58"/>
                    <a:pt x="5" y="58"/>
                  </a:cubicBezTo>
                  <a:close/>
                  <a:moveTo>
                    <a:pt x="0" y="58"/>
                  </a:moveTo>
                  <a:cubicBezTo>
                    <a:pt x="0" y="58"/>
                    <a:pt x="0" y="58"/>
                    <a:pt x="0" y="57"/>
                  </a:cubicBezTo>
                  <a:cubicBezTo>
                    <a:pt x="0" y="58"/>
                    <a:pt x="0" y="58"/>
                    <a:pt x="0" y="58"/>
                  </a:cubicBezTo>
                  <a:close/>
                  <a:moveTo>
                    <a:pt x="6" y="57"/>
                  </a:moveTo>
                  <a:cubicBezTo>
                    <a:pt x="6" y="58"/>
                    <a:pt x="6" y="58"/>
                    <a:pt x="6" y="57"/>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2" name="Freeform 410"/>
            <p:cNvSpPr/>
            <p:nvPr/>
          </p:nvSpPr>
          <p:spPr bwMode="auto">
            <a:xfrm>
              <a:off x="5889625" y="3257550"/>
              <a:ext cx="476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0" y="0"/>
                    <a:pt x="1" y="0"/>
                    <a:pt x="1" y="0"/>
                  </a:cubicBezTo>
                  <a:cubicBezTo>
                    <a:pt x="1"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3" name="Freeform 411"/>
            <p:cNvSpPr>
              <a:spLocks noEditPoints="1"/>
            </p:cNvSpPr>
            <p:nvPr/>
          </p:nvSpPr>
          <p:spPr bwMode="auto">
            <a:xfrm>
              <a:off x="5789613" y="3795713"/>
              <a:ext cx="604838" cy="547688"/>
            </a:xfrm>
            <a:custGeom>
              <a:avLst/>
              <a:gdLst>
                <a:gd name="T0" fmla="*/ 1 w 145"/>
                <a:gd name="T1" fmla="*/ 59 h 131"/>
                <a:gd name="T2" fmla="*/ 113 w 145"/>
                <a:gd name="T3" fmla="*/ 118 h 131"/>
                <a:gd name="T4" fmla="*/ 119 w 145"/>
                <a:gd name="T5" fmla="*/ 130 h 131"/>
                <a:gd name="T6" fmla="*/ 125 w 145"/>
                <a:gd name="T7" fmla="*/ 128 h 131"/>
                <a:gd name="T8" fmla="*/ 123 w 145"/>
                <a:gd name="T9" fmla="*/ 129 h 131"/>
                <a:gd name="T10" fmla="*/ 83 w 145"/>
                <a:gd name="T11" fmla="*/ 94 h 131"/>
                <a:gd name="T12" fmla="*/ 89 w 145"/>
                <a:gd name="T13" fmla="*/ 98 h 131"/>
                <a:gd name="T14" fmla="*/ 85 w 145"/>
                <a:gd name="T15" fmla="*/ 15 h 131"/>
                <a:gd name="T16" fmla="*/ 83 w 145"/>
                <a:gd name="T17" fmla="*/ 13 h 131"/>
                <a:gd name="T18" fmla="*/ 126 w 145"/>
                <a:gd name="T19" fmla="*/ 118 h 131"/>
                <a:gd name="T20" fmla="*/ 143 w 145"/>
                <a:gd name="T21" fmla="*/ 62 h 131"/>
                <a:gd name="T22" fmla="*/ 135 w 145"/>
                <a:gd name="T23" fmla="*/ 50 h 131"/>
                <a:gd name="T24" fmla="*/ 130 w 145"/>
                <a:gd name="T25" fmla="*/ 41 h 131"/>
                <a:gd name="T26" fmla="*/ 122 w 145"/>
                <a:gd name="T27" fmla="*/ 34 h 131"/>
                <a:gd name="T28" fmla="*/ 115 w 145"/>
                <a:gd name="T29" fmla="*/ 19 h 131"/>
                <a:gd name="T30" fmla="*/ 109 w 145"/>
                <a:gd name="T31" fmla="*/ 10 h 131"/>
                <a:gd name="T32" fmla="*/ 103 w 145"/>
                <a:gd name="T33" fmla="*/ 9 h 131"/>
                <a:gd name="T34" fmla="*/ 102 w 145"/>
                <a:gd name="T35" fmla="*/ 19 h 131"/>
                <a:gd name="T36" fmla="*/ 88 w 145"/>
                <a:gd name="T37" fmla="*/ 23 h 131"/>
                <a:gd name="T38" fmla="*/ 84 w 145"/>
                <a:gd name="T39" fmla="*/ 12 h 131"/>
                <a:gd name="T40" fmla="*/ 82 w 145"/>
                <a:gd name="T41" fmla="*/ 8 h 131"/>
                <a:gd name="T42" fmla="*/ 76 w 145"/>
                <a:gd name="T43" fmla="*/ 8 h 131"/>
                <a:gd name="T44" fmla="*/ 67 w 145"/>
                <a:gd name="T45" fmla="*/ 4 h 131"/>
                <a:gd name="T46" fmla="*/ 68 w 145"/>
                <a:gd name="T47" fmla="*/ 8 h 131"/>
                <a:gd name="T48" fmla="*/ 63 w 145"/>
                <a:gd name="T49" fmla="*/ 10 h 131"/>
                <a:gd name="T50" fmla="*/ 60 w 145"/>
                <a:gd name="T51" fmla="*/ 19 h 131"/>
                <a:gd name="T52" fmla="*/ 54 w 145"/>
                <a:gd name="T53" fmla="*/ 20 h 131"/>
                <a:gd name="T54" fmla="*/ 47 w 145"/>
                <a:gd name="T55" fmla="*/ 15 h 131"/>
                <a:gd name="T56" fmla="*/ 46 w 145"/>
                <a:gd name="T57" fmla="*/ 16 h 131"/>
                <a:gd name="T58" fmla="*/ 45 w 145"/>
                <a:gd name="T59" fmla="*/ 18 h 131"/>
                <a:gd name="T60" fmla="*/ 41 w 145"/>
                <a:gd name="T61" fmla="*/ 20 h 131"/>
                <a:gd name="T62" fmla="*/ 39 w 145"/>
                <a:gd name="T63" fmla="*/ 23 h 131"/>
                <a:gd name="T64" fmla="*/ 39 w 145"/>
                <a:gd name="T65" fmla="*/ 25 h 131"/>
                <a:gd name="T66" fmla="*/ 33 w 145"/>
                <a:gd name="T67" fmla="*/ 28 h 131"/>
                <a:gd name="T68" fmla="*/ 17 w 145"/>
                <a:gd name="T69" fmla="*/ 39 h 131"/>
                <a:gd name="T70" fmla="*/ 2 w 145"/>
                <a:gd name="T71" fmla="*/ 46 h 131"/>
                <a:gd name="T72" fmla="*/ 2 w 145"/>
                <a:gd name="T73" fmla="*/ 57 h 131"/>
                <a:gd name="T74" fmla="*/ 1 w 145"/>
                <a:gd name="T75" fmla="*/ 61 h 131"/>
                <a:gd name="T76" fmla="*/ 10 w 145"/>
                <a:gd name="T77" fmla="*/ 86 h 131"/>
                <a:gd name="T78" fmla="*/ 22 w 145"/>
                <a:gd name="T79" fmla="*/ 93 h 131"/>
                <a:gd name="T80" fmla="*/ 40 w 145"/>
                <a:gd name="T81" fmla="*/ 88 h 131"/>
                <a:gd name="T82" fmla="*/ 69 w 145"/>
                <a:gd name="T83" fmla="*/ 83 h 131"/>
                <a:gd name="T84" fmla="*/ 77 w 145"/>
                <a:gd name="T85" fmla="*/ 87 h 131"/>
                <a:gd name="T86" fmla="*/ 82 w 145"/>
                <a:gd name="T87" fmla="*/ 94 h 131"/>
                <a:gd name="T88" fmla="*/ 89 w 145"/>
                <a:gd name="T89" fmla="*/ 87 h 131"/>
                <a:gd name="T90" fmla="*/ 90 w 145"/>
                <a:gd name="T91" fmla="*/ 91 h 131"/>
                <a:gd name="T92" fmla="*/ 93 w 145"/>
                <a:gd name="T93" fmla="*/ 97 h 131"/>
                <a:gd name="T94" fmla="*/ 104 w 145"/>
                <a:gd name="T95" fmla="*/ 108 h 131"/>
                <a:gd name="T96" fmla="*/ 114 w 145"/>
                <a:gd name="T97" fmla="*/ 109 h 131"/>
                <a:gd name="T98" fmla="*/ 126 w 145"/>
                <a:gd name="T99" fmla="*/ 106 h 131"/>
                <a:gd name="T100" fmla="*/ 135 w 145"/>
                <a:gd name="T101" fmla="*/ 94 h 131"/>
                <a:gd name="T102" fmla="*/ 141 w 145"/>
                <a:gd name="T103" fmla="*/ 83 h 131"/>
                <a:gd name="T104" fmla="*/ 66 w 145"/>
                <a:gd name="T105" fmla="*/ 5 h 131"/>
                <a:gd name="T106" fmla="*/ 0 w 145"/>
                <a:gd name="T107" fmla="*/ 56 h 131"/>
                <a:gd name="T108" fmla="*/ 145 w 145"/>
                <a:gd name="T109" fmla="*/ 65 h 131"/>
                <a:gd name="T110" fmla="*/ 137 w 145"/>
                <a:gd name="T111" fmla="*/ 51 h 131"/>
                <a:gd name="T112" fmla="*/ 83 w 145"/>
                <a:gd name="T113" fmla="*/ 7 h 131"/>
                <a:gd name="T114" fmla="*/ 63 w 145"/>
                <a:gd name="T115" fmla="*/ 7 h 131"/>
                <a:gd name="T116" fmla="*/ 94 w 145"/>
                <a:gd name="T11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131">
                  <a:moveTo>
                    <a:pt x="114" y="118"/>
                  </a:moveTo>
                  <a:cubicBezTo>
                    <a:pt x="114" y="118"/>
                    <a:pt x="114" y="118"/>
                    <a:pt x="115" y="118"/>
                  </a:cubicBezTo>
                  <a:cubicBezTo>
                    <a:pt x="114" y="118"/>
                    <a:pt x="114" y="118"/>
                    <a:pt x="114" y="118"/>
                  </a:cubicBezTo>
                  <a:close/>
                  <a:moveTo>
                    <a:pt x="125" y="127"/>
                  </a:moveTo>
                  <a:cubicBezTo>
                    <a:pt x="126" y="127"/>
                    <a:pt x="126" y="127"/>
                    <a:pt x="126" y="127"/>
                  </a:cubicBezTo>
                  <a:cubicBezTo>
                    <a:pt x="126" y="126"/>
                    <a:pt x="126" y="127"/>
                    <a:pt x="126" y="126"/>
                  </a:cubicBezTo>
                  <a:cubicBezTo>
                    <a:pt x="125" y="126"/>
                    <a:pt x="125" y="127"/>
                    <a:pt x="125" y="127"/>
                  </a:cubicBezTo>
                  <a:close/>
                  <a:moveTo>
                    <a:pt x="1" y="59"/>
                  </a:moveTo>
                  <a:cubicBezTo>
                    <a:pt x="0" y="59"/>
                    <a:pt x="1" y="59"/>
                    <a:pt x="0" y="59"/>
                  </a:cubicBezTo>
                  <a:cubicBezTo>
                    <a:pt x="0" y="59"/>
                    <a:pt x="0" y="59"/>
                    <a:pt x="0" y="58"/>
                  </a:cubicBezTo>
                  <a:cubicBezTo>
                    <a:pt x="0" y="58"/>
                    <a:pt x="0" y="58"/>
                    <a:pt x="0" y="57"/>
                  </a:cubicBezTo>
                  <a:cubicBezTo>
                    <a:pt x="0" y="57"/>
                    <a:pt x="0" y="57"/>
                    <a:pt x="0" y="57"/>
                  </a:cubicBezTo>
                  <a:cubicBezTo>
                    <a:pt x="0" y="58"/>
                    <a:pt x="0" y="59"/>
                    <a:pt x="1" y="60"/>
                  </a:cubicBezTo>
                  <a:cubicBezTo>
                    <a:pt x="1" y="59"/>
                    <a:pt x="1" y="59"/>
                    <a:pt x="1" y="59"/>
                  </a:cubicBezTo>
                  <a:close/>
                  <a:moveTo>
                    <a:pt x="126" y="124"/>
                  </a:moveTo>
                  <a:cubicBezTo>
                    <a:pt x="126" y="123"/>
                    <a:pt x="126" y="122"/>
                    <a:pt x="126" y="122"/>
                  </a:cubicBezTo>
                  <a:cubicBezTo>
                    <a:pt x="126" y="121"/>
                    <a:pt x="126" y="120"/>
                    <a:pt x="126" y="119"/>
                  </a:cubicBezTo>
                  <a:cubicBezTo>
                    <a:pt x="126" y="119"/>
                    <a:pt x="126" y="119"/>
                    <a:pt x="126" y="119"/>
                  </a:cubicBezTo>
                  <a:cubicBezTo>
                    <a:pt x="126" y="119"/>
                    <a:pt x="125" y="118"/>
                    <a:pt x="125" y="118"/>
                  </a:cubicBezTo>
                  <a:cubicBezTo>
                    <a:pt x="125" y="119"/>
                    <a:pt x="124" y="119"/>
                    <a:pt x="124" y="119"/>
                  </a:cubicBezTo>
                  <a:cubicBezTo>
                    <a:pt x="123" y="119"/>
                    <a:pt x="122" y="119"/>
                    <a:pt x="121" y="120"/>
                  </a:cubicBezTo>
                  <a:cubicBezTo>
                    <a:pt x="121" y="120"/>
                    <a:pt x="121" y="120"/>
                    <a:pt x="121" y="120"/>
                  </a:cubicBezTo>
                  <a:cubicBezTo>
                    <a:pt x="121" y="120"/>
                    <a:pt x="121" y="120"/>
                    <a:pt x="120" y="120"/>
                  </a:cubicBezTo>
                  <a:cubicBezTo>
                    <a:pt x="120" y="120"/>
                    <a:pt x="120" y="120"/>
                    <a:pt x="119" y="120"/>
                  </a:cubicBezTo>
                  <a:cubicBezTo>
                    <a:pt x="119" y="120"/>
                    <a:pt x="118" y="120"/>
                    <a:pt x="118" y="120"/>
                  </a:cubicBezTo>
                  <a:cubicBezTo>
                    <a:pt x="117" y="120"/>
                    <a:pt x="117" y="119"/>
                    <a:pt x="116" y="119"/>
                  </a:cubicBezTo>
                  <a:cubicBezTo>
                    <a:pt x="116" y="119"/>
                    <a:pt x="115" y="118"/>
                    <a:pt x="114" y="118"/>
                  </a:cubicBezTo>
                  <a:cubicBezTo>
                    <a:pt x="114" y="118"/>
                    <a:pt x="114" y="118"/>
                    <a:pt x="113" y="118"/>
                  </a:cubicBezTo>
                  <a:cubicBezTo>
                    <a:pt x="113" y="119"/>
                    <a:pt x="113" y="119"/>
                    <a:pt x="113" y="120"/>
                  </a:cubicBezTo>
                  <a:cubicBezTo>
                    <a:pt x="113" y="121"/>
                    <a:pt x="113" y="121"/>
                    <a:pt x="114" y="121"/>
                  </a:cubicBezTo>
                  <a:cubicBezTo>
                    <a:pt x="114" y="122"/>
                    <a:pt x="114" y="122"/>
                    <a:pt x="114" y="123"/>
                  </a:cubicBezTo>
                  <a:cubicBezTo>
                    <a:pt x="115" y="123"/>
                    <a:pt x="115" y="124"/>
                    <a:pt x="115" y="124"/>
                  </a:cubicBezTo>
                  <a:cubicBezTo>
                    <a:pt x="115" y="125"/>
                    <a:pt x="115" y="125"/>
                    <a:pt x="116" y="125"/>
                  </a:cubicBezTo>
                  <a:cubicBezTo>
                    <a:pt x="116" y="125"/>
                    <a:pt x="116" y="125"/>
                    <a:pt x="116" y="126"/>
                  </a:cubicBezTo>
                  <a:cubicBezTo>
                    <a:pt x="116" y="125"/>
                    <a:pt x="115" y="125"/>
                    <a:pt x="115" y="125"/>
                  </a:cubicBezTo>
                  <a:cubicBezTo>
                    <a:pt x="115" y="125"/>
                    <a:pt x="115" y="125"/>
                    <a:pt x="115" y="126"/>
                  </a:cubicBezTo>
                  <a:cubicBezTo>
                    <a:pt x="115" y="126"/>
                    <a:pt x="116" y="127"/>
                    <a:pt x="116" y="128"/>
                  </a:cubicBezTo>
                  <a:cubicBezTo>
                    <a:pt x="116" y="128"/>
                    <a:pt x="116" y="128"/>
                    <a:pt x="117" y="128"/>
                  </a:cubicBezTo>
                  <a:cubicBezTo>
                    <a:pt x="117" y="128"/>
                    <a:pt x="117" y="128"/>
                    <a:pt x="117" y="129"/>
                  </a:cubicBezTo>
                  <a:cubicBezTo>
                    <a:pt x="117" y="129"/>
                    <a:pt x="117" y="130"/>
                    <a:pt x="118" y="129"/>
                  </a:cubicBezTo>
                  <a:cubicBezTo>
                    <a:pt x="118" y="129"/>
                    <a:pt x="119" y="129"/>
                    <a:pt x="119" y="130"/>
                  </a:cubicBezTo>
                  <a:cubicBezTo>
                    <a:pt x="119" y="130"/>
                    <a:pt x="119" y="130"/>
                    <a:pt x="119" y="130"/>
                  </a:cubicBezTo>
                  <a:cubicBezTo>
                    <a:pt x="118" y="129"/>
                    <a:pt x="118" y="130"/>
                    <a:pt x="118" y="130"/>
                  </a:cubicBezTo>
                  <a:cubicBezTo>
                    <a:pt x="119" y="130"/>
                    <a:pt x="119" y="130"/>
                    <a:pt x="120" y="130"/>
                  </a:cubicBezTo>
                  <a:cubicBezTo>
                    <a:pt x="120" y="130"/>
                    <a:pt x="121" y="130"/>
                    <a:pt x="121" y="131"/>
                  </a:cubicBezTo>
                  <a:cubicBezTo>
                    <a:pt x="121" y="130"/>
                    <a:pt x="121" y="130"/>
                    <a:pt x="122" y="129"/>
                  </a:cubicBezTo>
                  <a:cubicBezTo>
                    <a:pt x="122" y="129"/>
                    <a:pt x="121" y="129"/>
                    <a:pt x="122" y="128"/>
                  </a:cubicBezTo>
                  <a:cubicBezTo>
                    <a:pt x="122" y="129"/>
                    <a:pt x="122" y="129"/>
                    <a:pt x="122" y="129"/>
                  </a:cubicBezTo>
                  <a:cubicBezTo>
                    <a:pt x="122" y="129"/>
                    <a:pt x="123" y="128"/>
                    <a:pt x="123" y="128"/>
                  </a:cubicBezTo>
                  <a:cubicBezTo>
                    <a:pt x="123" y="128"/>
                    <a:pt x="123" y="127"/>
                    <a:pt x="123" y="127"/>
                  </a:cubicBezTo>
                  <a:cubicBezTo>
                    <a:pt x="123" y="127"/>
                    <a:pt x="123" y="128"/>
                    <a:pt x="124" y="128"/>
                  </a:cubicBezTo>
                  <a:cubicBezTo>
                    <a:pt x="124" y="128"/>
                    <a:pt x="123" y="127"/>
                    <a:pt x="124" y="127"/>
                  </a:cubicBezTo>
                  <a:cubicBezTo>
                    <a:pt x="124" y="127"/>
                    <a:pt x="125" y="128"/>
                    <a:pt x="125" y="128"/>
                  </a:cubicBezTo>
                  <a:cubicBezTo>
                    <a:pt x="125" y="128"/>
                    <a:pt x="124" y="128"/>
                    <a:pt x="124" y="129"/>
                  </a:cubicBezTo>
                  <a:cubicBezTo>
                    <a:pt x="124" y="129"/>
                    <a:pt x="125" y="129"/>
                    <a:pt x="125" y="129"/>
                  </a:cubicBezTo>
                  <a:cubicBezTo>
                    <a:pt x="125" y="129"/>
                    <a:pt x="125" y="129"/>
                    <a:pt x="125" y="128"/>
                  </a:cubicBezTo>
                  <a:cubicBezTo>
                    <a:pt x="125" y="128"/>
                    <a:pt x="125" y="127"/>
                    <a:pt x="125" y="128"/>
                  </a:cubicBezTo>
                  <a:cubicBezTo>
                    <a:pt x="125" y="127"/>
                    <a:pt x="125" y="126"/>
                    <a:pt x="125" y="126"/>
                  </a:cubicBezTo>
                  <a:cubicBezTo>
                    <a:pt x="125" y="125"/>
                    <a:pt x="126" y="125"/>
                    <a:pt x="126" y="124"/>
                  </a:cubicBezTo>
                  <a:cubicBezTo>
                    <a:pt x="126" y="124"/>
                    <a:pt x="126" y="124"/>
                    <a:pt x="126" y="125"/>
                  </a:cubicBezTo>
                  <a:cubicBezTo>
                    <a:pt x="126" y="125"/>
                    <a:pt x="126" y="124"/>
                    <a:pt x="126" y="124"/>
                  </a:cubicBezTo>
                  <a:cubicBezTo>
                    <a:pt x="126" y="124"/>
                    <a:pt x="126" y="124"/>
                    <a:pt x="126" y="124"/>
                  </a:cubicBezTo>
                  <a:close/>
                  <a:moveTo>
                    <a:pt x="114" y="117"/>
                  </a:moveTo>
                  <a:cubicBezTo>
                    <a:pt x="114" y="117"/>
                    <a:pt x="114" y="117"/>
                    <a:pt x="114" y="118"/>
                  </a:cubicBezTo>
                  <a:cubicBezTo>
                    <a:pt x="114" y="117"/>
                    <a:pt x="114" y="117"/>
                    <a:pt x="114" y="117"/>
                  </a:cubicBezTo>
                  <a:close/>
                  <a:moveTo>
                    <a:pt x="122" y="130"/>
                  </a:moveTo>
                  <a:cubicBezTo>
                    <a:pt x="122" y="129"/>
                    <a:pt x="122" y="130"/>
                    <a:pt x="122" y="130"/>
                  </a:cubicBezTo>
                  <a:cubicBezTo>
                    <a:pt x="122" y="130"/>
                    <a:pt x="122" y="130"/>
                    <a:pt x="122" y="130"/>
                  </a:cubicBezTo>
                  <a:cubicBezTo>
                    <a:pt x="122" y="130"/>
                    <a:pt x="121" y="130"/>
                    <a:pt x="122" y="130"/>
                  </a:cubicBezTo>
                  <a:cubicBezTo>
                    <a:pt x="123" y="131"/>
                    <a:pt x="123" y="130"/>
                    <a:pt x="123" y="129"/>
                  </a:cubicBezTo>
                  <a:cubicBezTo>
                    <a:pt x="123" y="129"/>
                    <a:pt x="123" y="129"/>
                    <a:pt x="123" y="128"/>
                  </a:cubicBezTo>
                  <a:cubicBezTo>
                    <a:pt x="123" y="129"/>
                    <a:pt x="123" y="129"/>
                    <a:pt x="122" y="130"/>
                  </a:cubicBezTo>
                  <a:close/>
                  <a:moveTo>
                    <a:pt x="111" y="113"/>
                  </a:moveTo>
                  <a:cubicBezTo>
                    <a:pt x="110" y="114"/>
                    <a:pt x="110" y="114"/>
                    <a:pt x="110" y="115"/>
                  </a:cubicBezTo>
                  <a:cubicBezTo>
                    <a:pt x="110" y="115"/>
                    <a:pt x="110" y="115"/>
                    <a:pt x="110" y="115"/>
                  </a:cubicBezTo>
                  <a:cubicBezTo>
                    <a:pt x="111" y="116"/>
                    <a:pt x="111" y="116"/>
                    <a:pt x="111" y="115"/>
                  </a:cubicBezTo>
                  <a:cubicBezTo>
                    <a:pt x="111" y="115"/>
                    <a:pt x="111" y="114"/>
                    <a:pt x="111" y="114"/>
                  </a:cubicBezTo>
                  <a:cubicBezTo>
                    <a:pt x="111" y="114"/>
                    <a:pt x="111" y="114"/>
                    <a:pt x="111" y="113"/>
                  </a:cubicBezTo>
                  <a:close/>
                  <a:moveTo>
                    <a:pt x="74" y="84"/>
                  </a:moveTo>
                  <a:cubicBezTo>
                    <a:pt x="74" y="84"/>
                    <a:pt x="74" y="84"/>
                    <a:pt x="74" y="84"/>
                  </a:cubicBezTo>
                  <a:cubicBezTo>
                    <a:pt x="74" y="84"/>
                    <a:pt x="74" y="84"/>
                    <a:pt x="74" y="84"/>
                  </a:cubicBezTo>
                  <a:close/>
                  <a:moveTo>
                    <a:pt x="83" y="94"/>
                  </a:moveTo>
                  <a:cubicBezTo>
                    <a:pt x="83" y="95"/>
                    <a:pt x="83" y="95"/>
                    <a:pt x="83" y="95"/>
                  </a:cubicBezTo>
                  <a:cubicBezTo>
                    <a:pt x="83" y="95"/>
                    <a:pt x="83" y="94"/>
                    <a:pt x="83" y="94"/>
                  </a:cubicBezTo>
                  <a:close/>
                  <a:moveTo>
                    <a:pt x="89" y="98"/>
                  </a:moveTo>
                  <a:cubicBezTo>
                    <a:pt x="89" y="97"/>
                    <a:pt x="89" y="98"/>
                    <a:pt x="89" y="98"/>
                  </a:cubicBezTo>
                  <a:cubicBezTo>
                    <a:pt x="89" y="98"/>
                    <a:pt x="89" y="98"/>
                    <a:pt x="89" y="98"/>
                  </a:cubicBezTo>
                  <a:cubicBezTo>
                    <a:pt x="88" y="98"/>
                    <a:pt x="88" y="98"/>
                    <a:pt x="88" y="97"/>
                  </a:cubicBezTo>
                  <a:cubicBezTo>
                    <a:pt x="88" y="97"/>
                    <a:pt x="88" y="97"/>
                    <a:pt x="88" y="97"/>
                  </a:cubicBezTo>
                  <a:cubicBezTo>
                    <a:pt x="88" y="97"/>
                    <a:pt x="87" y="97"/>
                    <a:pt x="87" y="97"/>
                  </a:cubicBezTo>
                  <a:cubicBezTo>
                    <a:pt x="87" y="97"/>
                    <a:pt x="86" y="97"/>
                    <a:pt x="86" y="97"/>
                  </a:cubicBezTo>
                  <a:cubicBezTo>
                    <a:pt x="86" y="97"/>
                    <a:pt x="85" y="97"/>
                    <a:pt x="85" y="98"/>
                  </a:cubicBezTo>
                  <a:cubicBezTo>
                    <a:pt x="84" y="98"/>
                    <a:pt x="84" y="98"/>
                    <a:pt x="84" y="98"/>
                  </a:cubicBezTo>
                  <a:cubicBezTo>
                    <a:pt x="84" y="98"/>
                    <a:pt x="85" y="99"/>
                    <a:pt x="85" y="99"/>
                  </a:cubicBezTo>
                  <a:cubicBezTo>
                    <a:pt x="85" y="99"/>
                    <a:pt x="85" y="99"/>
                    <a:pt x="85" y="99"/>
                  </a:cubicBezTo>
                  <a:cubicBezTo>
                    <a:pt x="86" y="99"/>
                    <a:pt x="86" y="99"/>
                    <a:pt x="86" y="99"/>
                  </a:cubicBezTo>
                  <a:cubicBezTo>
                    <a:pt x="87" y="99"/>
                    <a:pt x="87" y="98"/>
                    <a:pt x="87" y="99"/>
                  </a:cubicBezTo>
                  <a:cubicBezTo>
                    <a:pt x="88" y="99"/>
                    <a:pt x="88" y="98"/>
                    <a:pt x="89" y="98"/>
                  </a:cubicBezTo>
                  <a:cubicBezTo>
                    <a:pt x="89" y="98"/>
                    <a:pt x="89" y="98"/>
                    <a:pt x="90" y="98"/>
                  </a:cubicBezTo>
                  <a:cubicBezTo>
                    <a:pt x="90" y="98"/>
                    <a:pt x="90" y="98"/>
                    <a:pt x="89" y="98"/>
                  </a:cubicBezTo>
                  <a:close/>
                  <a:moveTo>
                    <a:pt x="114" y="117"/>
                  </a:moveTo>
                  <a:cubicBezTo>
                    <a:pt x="114" y="117"/>
                    <a:pt x="114" y="117"/>
                    <a:pt x="114" y="117"/>
                  </a:cubicBezTo>
                  <a:cubicBezTo>
                    <a:pt x="114" y="117"/>
                    <a:pt x="114" y="117"/>
                    <a:pt x="114" y="117"/>
                  </a:cubicBezTo>
                  <a:close/>
                  <a:moveTo>
                    <a:pt x="84" y="21"/>
                  </a:moveTo>
                  <a:cubicBezTo>
                    <a:pt x="84" y="20"/>
                    <a:pt x="84" y="20"/>
                    <a:pt x="84" y="20"/>
                  </a:cubicBezTo>
                  <a:cubicBezTo>
                    <a:pt x="84" y="20"/>
                    <a:pt x="84" y="20"/>
                    <a:pt x="84" y="21"/>
                  </a:cubicBezTo>
                  <a:close/>
                  <a:moveTo>
                    <a:pt x="70" y="6"/>
                  </a:moveTo>
                  <a:cubicBezTo>
                    <a:pt x="70" y="6"/>
                    <a:pt x="70" y="6"/>
                    <a:pt x="70" y="6"/>
                  </a:cubicBezTo>
                  <a:cubicBezTo>
                    <a:pt x="70" y="6"/>
                    <a:pt x="70" y="6"/>
                    <a:pt x="70" y="6"/>
                  </a:cubicBezTo>
                  <a:close/>
                  <a:moveTo>
                    <a:pt x="86" y="15"/>
                  </a:moveTo>
                  <a:cubicBezTo>
                    <a:pt x="86" y="15"/>
                    <a:pt x="85" y="15"/>
                    <a:pt x="85" y="15"/>
                  </a:cubicBezTo>
                  <a:cubicBezTo>
                    <a:pt x="85" y="15"/>
                    <a:pt x="85" y="15"/>
                    <a:pt x="85" y="15"/>
                  </a:cubicBezTo>
                  <a:cubicBezTo>
                    <a:pt x="85" y="15"/>
                    <a:pt x="85" y="15"/>
                    <a:pt x="85" y="15"/>
                  </a:cubicBezTo>
                  <a:cubicBezTo>
                    <a:pt x="85" y="15"/>
                    <a:pt x="86" y="14"/>
                    <a:pt x="85" y="14"/>
                  </a:cubicBezTo>
                  <a:cubicBezTo>
                    <a:pt x="85" y="14"/>
                    <a:pt x="85" y="14"/>
                    <a:pt x="85" y="14"/>
                  </a:cubicBezTo>
                  <a:cubicBezTo>
                    <a:pt x="85" y="14"/>
                    <a:pt x="85" y="14"/>
                    <a:pt x="85" y="13"/>
                  </a:cubicBezTo>
                  <a:cubicBezTo>
                    <a:pt x="85" y="13"/>
                    <a:pt x="85" y="13"/>
                    <a:pt x="84" y="13"/>
                  </a:cubicBezTo>
                  <a:cubicBezTo>
                    <a:pt x="85" y="14"/>
                    <a:pt x="84" y="14"/>
                    <a:pt x="84" y="14"/>
                  </a:cubicBezTo>
                  <a:cubicBezTo>
                    <a:pt x="84" y="14"/>
                    <a:pt x="84" y="15"/>
                    <a:pt x="84" y="15"/>
                  </a:cubicBezTo>
                  <a:cubicBezTo>
                    <a:pt x="84" y="15"/>
                    <a:pt x="85" y="16"/>
                    <a:pt x="86" y="16"/>
                  </a:cubicBezTo>
                  <a:cubicBezTo>
                    <a:pt x="86" y="15"/>
                    <a:pt x="86" y="15"/>
                    <a:pt x="86" y="15"/>
                  </a:cubicBezTo>
                  <a:close/>
                  <a:moveTo>
                    <a:pt x="83" y="14"/>
                  </a:moveTo>
                  <a:cubicBezTo>
                    <a:pt x="84" y="14"/>
                    <a:pt x="83" y="13"/>
                    <a:pt x="83" y="14"/>
                  </a:cubicBezTo>
                  <a:close/>
                  <a:moveTo>
                    <a:pt x="83" y="13"/>
                  </a:moveTo>
                  <a:cubicBezTo>
                    <a:pt x="83" y="13"/>
                    <a:pt x="83" y="12"/>
                    <a:pt x="83" y="12"/>
                  </a:cubicBezTo>
                  <a:cubicBezTo>
                    <a:pt x="83" y="12"/>
                    <a:pt x="83" y="13"/>
                    <a:pt x="83" y="13"/>
                  </a:cubicBezTo>
                  <a:close/>
                  <a:moveTo>
                    <a:pt x="116" y="109"/>
                  </a:moveTo>
                  <a:cubicBezTo>
                    <a:pt x="116" y="109"/>
                    <a:pt x="116" y="108"/>
                    <a:pt x="116" y="108"/>
                  </a:cubicBezTo>
                  <a:cubicBezTo>
                    <a:pt x="116" y="108"/>
                    <a:pt x="116" y="108"/>
                    <a:pt x="116" y="108"/>
                  </a:cubicBezTo>
                  <a:cubicBezTo>
                    <a:pt x="116" y="108"/>
                    <a:pt x="116" y="108"/>
                    <a:pt x="116" y="109"/>
                  </a:cubicBezTo>
                  <a:close/>
                  <a:moveTo>
                    <a:pt x="126" y="116"/>
                  </a:moveTo>
                  <a:cubicBezTo>
                    <a:pt x="127" y="116"/>
                    <a:pt x="125" y="114"/>
                    <a:pt x="125" y="114"/>
                  </a:cubicBezTo>
                  <a:cubicBezTo>
                    <a:pt x="125" y="114"/>
                    <a:pt x="125" y="114"/>
                    <a:pt x="125" y="115"/>
                  </a:cubicBezTo>
                  <a:cubicBezTo>
                    <a:pt x="125" y="115"/>
                    <a:pt x="124" y="115"/>
                    <a:pt x="124" y="115"/>
                  </a:cubicBezTo>
                  <a:cubicBezTo>
                    <a:pt x="124" y="115"/>
                    <a:pt x="125" y="116"/>
                    <a:pt x="125" y="116"/>
                  </a:cubicBezTo>
                  <a:cubicBezTo>
                    <a:pt x="125" y="116"/>
                    <a:pt x="126" y="116"/>
                    <a:pt x="126" y="116"/>
                  </a:cubicBezTo>
                  <a:cubicBezTo>
                    <a:pt x="126" y="116"/>
                    <a:pt x="126" y="116"/>
                    <a:pt x="126" y="116"/>
                  </a:cubicBezTo>
                  <a:cubicBezTo>
                    <a:pt x="126" y="116"/>
                    <a:pt x="126" y="116"/>
                    <a:pt x="126" y="116"/>
                  </a:cubicBezTo>
                  <a:close/>
                  <a:moveTo>
                    <a:pt x="126" y="118"/>
                  </a:moveTo>
                  <a:cubicBezTo>
                    <a:pt x="126" y="118"/>
                    <a:pt x="126" y="118"/>
                    <a:pt x="126" y="118"/>
                  </a:cubicBezTo>
                  <a:cubicBezTo>
                    <a:pt x="126" y="118"/>
                    <a:pt x="126" y="117"/>
                    <a:pt x="126" y="117"/>
                  </a:cubicBezTo>
                  <a:cubicBezTo>
                    <a:pt x="126" y="117"/>
                    <a:pt x="126" y="117"/>
                    <a:pt x="126" y="118"/>
                  </a:cubicBezTo>
                  <a:close/>
                  <a:moveTo>
                    <a:pt x="126" y="117"/>
                  </a:moveTo>
                  <a:cubicBezTo>
                    <a:pt x="126" y="117"/>
                    <a:pt x="125" y="117"/>
                    <a:pt x="125" y="117"/>
                  </a:cubicBezTo>
                  <a:cubicBezTo>
                    <a:pt x="126" y="117"/>
                    <a:pt x="126" y="117"/>
                    <a:pt x="126" y="117"/>
                  </a:cubicBezTo>
                  <a:cubicBezTo>
                    <a:pt x="127" y="117"/>
                    <a:pt x="127" y="117"/>
                    <a:pt x="127" y="117"/>
                  </a:cubicBezTo>
                  <a:cubicBezTo>
                    <a:pt x="127" y="116"/>
                    <a:pt x="126" y="117"/>
                    <a:pt x="126" y="117"/>
                  </a:cubicBezTo>
                  <a:close/>
                  <a:moveTo>
                    <a:pt x="145" y="69"/>
                  </a:moveTo>
                  <a:cubicBezTo>
                    <a:pt x="145" y="68"/>
                    <a:pt x="145" y="67"/>
                    <a:pt x="144" y="66"/>
                  </a:cubicBezTo>
                  <a:cubicBezTo>
                    <a:pt x="144" y="65"/>
                    <a:pt x="143" y="64"/>
                    <a:pt x="143" y="64"/>
                  </a:cubicBezTo>
                  <a:cubicBezTo>
                    <a:pt x="143" y="64"/>
                    <a:pt x="143" y="64"/>
                    <a:pt x="143" y="64"/>
                  </a:cubicBezTo>
                  <a:cubicBezTo>
                    <a:pt x="143" y="63"/>
                    <a:pt x="143" y="64"/>
                    <a:pt x="144" y="63"/>
                  </a:cubicBezTo>
                  <a:cubicBezTo>
                    <a:pt x="144" y="63"/>
                    <a:pt x="144" y="64"/>
                    <a:pt x="144" y="63"/>
                  </a:cubicBezTo>
                  <a:cubicBezTo>
                    <a:pt x="144" y="63"/>
                    <a:pt x="144" y="62"/>
                    <a:pt x="143" y="62"/>
                  </a:cubicBezTo>
                  <a:cubicBezTo>
                    <a:pt x="143" y="61"/>
                    <a:pt x="143" y="61"/>
                    <a:pt x="143" y="60"/>
                  </a:cubicBezTo>
                  <a:cubicBezTo>
                    <a:pt x="143" y="60"/>
                    <a:pt x="144" y="59"/>
                    <a:pt x="144" y="59"/>
                  </a:cubicBezTo>
                  <a:cubicBezTo>
                    <a:pt x="144" y="59"/>
                    <a:pt x="143" y="59"/>
                    <a:pt x="143" y="59"/>
                  </a:cubicBezTo>
                  <a:cubicBezTo>
                    <a:pt x="143" y="59"/>
                    <a:pt x="143" y="58"/>
                    <a:pt x="143" y="58"/>
                  </a:cubicBezTo>
                  <a:cubicBezTo>
                    <a:pt x="143" y="58"/>
                    <a:pt x="143" y="57"/>
                    <a:pt x="143" y="57"/>
                  </a:cubicBezTo>
                  <a:cubicBezTo>
                    <a:pt x="143" y="57"/>
                    <a:pt x="143" y="57"/>
                    <a:pt x="143" y="57"/>
                  </a:cubicBezTo>
                  <a:cubicBezTo>
                    <a:pt x="143" y="56"/>
                    <a:pt x="142" y="56"/>
                    <a:pt x="142" y="56"/>
                  </a:cubicBezTo>
                  <a:cubicBezTo>
                    <a:pt x="141" y="56"/>
                    <a:pt x="141" y="55"/>
                    <a:pt x="141" y="55"/>
                  </a:cubicBezTo>
                  <a:cubicBezTo>
                    <a:pt x="141" y="54"/>
                    <a:pt x="140" y="54"/>
                    <a:pt x="140" y="54"/>
                  </a:cubicBezTo>
                  <a:cubicBezTo>
                    <a:pt x="140" y="54"/>
                    <a:pt x="140" y="53"/>
                    <a:pt x="139" y="53"/>
                  </a:cubicBezTo>
                  <a:cubicBezTo>
                    <a:pt x="139" y="53"/>
                    <a:pt x="139" y="53"/>
                    <a:pt x="139" y="52"/>
                  </a:cubicBezTo>
                  <a:cubicBezTo>
                    <a:pt x="139" y="52"/>
                    <a:pt x="139" y="52"/>
                    <a:pt x="138" y="52"/>
                  </a:cubicBezTo>
                  <a:cubicBezTo>
                    <a:pt x="138" y="52"/>
                    <a:pt x="137" y="51"/>
                    <a:pt x="137" y="51"/>
                  </a:cubicBezTo>
                  <a:cubicBezTo>
                    <a:pt x="136" y="50"/>
                    <a:pt x="136" y="50"/>
                    <a:pt x="135" y="50"/>
                  </a:cubicBezTo>
                  <a:cubicBezTo>
                    <a:pt x="135" y="50"/>
                    <a:pt x="135" y="49"/>
                    <a:pt x="135" y="48"/>
                  </a:cubicBezTo>
                  <a:cubicBezTo>
                    <a:pt x="135" y="48"/>
                    <a:pt x="135" y="48"/>
                    <a:pt x="135" y="48"/>
                  </a:cubicBezTo>
                  <a:cubicBezTo>
                    <a:pt x="135" y="48"/>
                    <a:pt x="135" y="46"/>
                    <a:pt x="135" y="46"/>
                  </a:cubicBezTo>
                  <a:cubicBezTo>
                    <a:pt x="135" y="46"/>
                    <a:pt x="135" y="46"/>
                    <a:pt x="135" y="46"/>
                  </a:cubicBezTo>
                  <a:cubicBezTo>
                    <a:pt x="135" y="46"/>
                    <a:pt x="135" y="46"/>
                    <a:pt x="135" y="46"/>
                  </a:cubicBezTo>
                  <a:cubicBezTo>
                    <a:pt x="135" y="46"/>
                    <a:pt x="135" y="46"/>
                    <a:pt x="135" y="45"/>
                  </a:cubicBezTo>
                  <a:cubicBezTo>
                    <a:pt x="134" y="46"/>
                    <a:pt x="134" y="46"/>
                    <a:pt x="134" y="46"/>
                  </a:cubicBezTo>
                  <a:cubicBezTo>
                    <a:pt x="134" y="46"/>
                    <a:pt x="134" y="46"/>
                    <a:pt x="133" y="46"/>
                  </a:cubicBezTo>
                  <a:cubicBezTo>
                    <a:pt x="133" y="46"/>
                    <a:pt x="133" y="46"/>
                    <a:pt x="133" y="45"/>
                  </a:cubicBezTo>
                  <a:cubicBezTo>
                    <a:pt x="133" y="45"/>
                    <a:pt x="133" y="45"/>
                    <a:pt x="132" y="45"/>
                  </a:cubicBezTo>
                  <a:cubicBezTo>
                    <a:pt x="132" y="45"/>
                    <a:pt x="132" y="46"/>
                    <a:pt x="132" y="47"/>
                  </a:cubicBezTo>
                  <a:cubicBezTo>
                    <a:pt x="132" y="46"/>
                    <a:pt x="132" y="46"/>
                    <a:pt x="131" y="46"/>
                  </a:cubicBezTo>
                  <a:cubicBezTo>
                    <a:pt x="131" y="45"/>
                    <a:pt x="131" y="44"/>
                    <a:pt x="130" y="43"/>
                  </a:cubicBezTo>
                  <a:cubicBezTo>
                    <a:pt x="130" y="42"/>
                    <a:pt x="130" y="42"/>
                    <a:pt x="130" y="41"/>
                  </a:cubicBezTo>
                  <a:cubicBezTo>
                    <a:pt x="130" y="41"/>
                    <a:pt x="130" y="41"/>
                    <a:pt x="129" y="40"/>
                  </a:cubicBezTo>
                  <a:cubicBezTo>
                    <a:pt x="128" y="40"/>
                    <a:pt x="128" y="40"/>
                    <a:pt x="128" y="39"/>
                  </a:cubicBezTo>
                  <a:cubicBezTo>
                    <a:pt x="128" y="39"/>
                    <a:pt x="128" y="38"/>
                    <a:pt x="128" y="38"/>
                  </a:cubicBezTo>
                  <a:cubicBezTo>
                    <a:pt x="128" y="38"/>
                    <a:pt x="128" y="39"/>
                    <a:pt x="128" y="39"/>
                  </a:cubicBezTo>
                  <a:cubicBezTo>
                    <a:pt x="128" y="38"/>
                    <a:pt x="127" y="38"/>
                    <a:pt x="127" y="37"/>
                  </a:cubicBezTo>
                  <a:cubicBezTo>
                    <a:pt x="127" y="37"/>
                    <a:pt x="127" y="37"/>
                    <a:pt x="127" y="37"/>
                  </a:cubicBezTo>
                  <a:cubicBezTo>
                    <a:pt x="126" y="37"/>
                    <a:pt x="126" y="37"/>
                    <a:pt x="126" y="37"/>
                  </a:cubicBezTo>
                  <a:cubicBezTo>
                    <a:pt x="126" y="36"/>
                    <a:pt x="125" y="36"/>
                    <a:pt x="125" y="36"/>
                  </a:cubicBezTo>
                  <a:cubicBezTo>
                    <a:pt x="124" y="36"/>
                    <a:pt x="125" y="36"/>
                    <a:pt x="124" y="36"/>
                  </a:cubicBezTo>
                  <a:cubicBezTo>
                    <a:pt x="124" y="36"/>
                    <a:pt x="124" y="35"/>
                    <a:pt x="123" y="35"/>
                  </a:cubicBezTo>
                  <a:cubicBezTo>
                    <a:pt x="123" y="35"/>
                    <a:pt x="123" y="34"/>
                    <a:pt x="123" y="34"/>
                  </a:cubicBezTo>
                  <a:cubicBezTo>
                    <a:pt x="123" y="34"/>
                    <a:pt x="123" y="35"/>
                    <a:pt x="122" y="34"/>
                  </a:cubicBezTo>
                  <a:cubicBezTo>
                    <a:pt x="122" y="34"/>
                    <a:pt x="122" y="34"/>
                    <a:pt x="122" y="34"/>
                  </a:cubicBezTo>
                  <a:cubicBezTo>
                    <a:pt x="122" y="34"/>
                    <a:pt x="122" y="34"/>
                    <a:pt x="122" y="34"/>
                  </a:cubicBezTo>
                  <a:cubicBezTo>
                    <a:pt x="121" y="34"/>
                    <a:pt x="121" y="34"/>
                    <a:pt x="121" y="34"/>
                  </a:cubicBezTo>
                  <a:cubicBezTo>
                    <a:pt x="121" y="34"/>
                    <a:pt x="120" y="34"/>
                    <a:pt x="120" y="33"/>
                  </a:cubicBezTo>
                  <a:cubicBezTo>
                    <a:pt x="119" y="33"/>
                    <a:pt x="119" y="33"/>
                    <a:pt x="119" y="32"/>
                  </a:cubicBezTo>
                  <a:cubicBezTo>
                    <a:pt x="119" y="32"/>
                    <a:pt x="119" y="32"/>
                    <a:pt x="119" y="32"/>
                  </a:cubicBezTo>
                  <a:cubicBezTo>
                    <a:pt x="119" y="31"/>
                    <a:pt x="118" y="31"/>
                    <a:pt x="118" y="30"/>
                  </a:cubicBezTo>
                  <a:cubicBezTo>
                    <a:pt x="118" y="29"/>
                    <a:pt x="118" y="28"/>
                    <a:pt x="118" y="27"/>
                  </a:cubicBezTo>
                  <a:cubicBezTo>
                    <a:pt x="118" y="27"/>
                    <a:pt x="118" y="26"/>
                    <a:pt x="118" y="26"/>
                  </a:cubicBezTo>
                  <a:cubicBezTo>
                    <a:pt x="118" y="26"/>
                    <a:pt x="118" y="25"/>
                    <a:pt x="118" y="25"/>
                  </a:cubicBezTo>
                  <a:cubicBezTo>
                    <a:pt x="118" y="25"/>
                    <a:pt x="118" y="25"/>
                    <a:pt x="118" y="25"/>
                  </a:cubicBezTo>
                  <a:cubicBezTo>
                    <a:pt x="118" y="25"/>
                    <a:pt x="117" y="25"/>
                    <a:pt x="117" y="25"/>
                  </a:cubicBezTo>
                  <a:cubicBezTo>
                    <a:pt x="117" y="25"/>
                    <a:pt x="116" y="24"/>
                    <a:pt x="116" y="24"/>
                  </a:cubicBezTo>
                  <a:cubicBezTo>
                    <a:pt x="116" y="24"/>
                    <a:pt x="116" y="24"/>
                    <a:pt x="116" y="23"/>
                  </a:cubicBezTo>
                  <a:cubicBezTo>
                    <a:pt x="116" y="23"/>
                    <a:pt x="116" y="22"/>
                    <a:pt x="116" y="22"/>
                  </a:cubicBezTo>
                  <a:cubicBezTo>
                    <a:pt x="116" y="21"/>
                    <a:pt x="115" y="20"/>
                    <a:pt x="115" y="19"/>
                  </a:cubicBezTo>
                  <a:cubicBezTo>
                    <a:pt x="116" y="19"/>
                    <a:pt x="116" y="19"/>
                    <a:pt x="116" y="19"/>
                  </a:cubicBezTo>
                  <a:cubicBezTo>
                    <a:pt x="115" y="18"/>
                    <a:pt x="116" y="19"/>
                    <a:pt x="116" y="18"/>
                  </a:cubicBezTo>
                  <a:cubicBezTo>
                    <a:pt x="116" y="18"/>
                    <a:pt x="115" y="18"/>
                    <a:pt x="115" y="18"/>
                  </a:cubicBezTo>
                  <a:cubicBezTo>
                    <a:pt x="115" y="18"/>
                    <a:pt x="115" y="18"/>
                    <a:pt x="114" y="17"/>
                  </a:cubicBezTo>
                  <a:cubicBezTo>
                    <a:pt x="114" y="17"/>
                    <a:pt x="114" y="17"/>
                    <a:pt x="114" y="17"/>
                  </a:cubicBezTo>
                  <a:cubicBezTo>
                    <a:pt x="114" y="17"/>
                    <a:pt x="113" y="17"/>
                    <a:pt x="113" y="16"/>
                  </a:cubicBezTo>
                  <a:cubicBezTo>
                    <a:pt x="113" y="16"/>
                    <a:pt x="113" y="16"/>
                    <a:pt x="112" y="15"/>
                  </a:cubicBezTo>
                  <a:cubicBezTo>
                    <a:pt x="112" y="16"/>
                    <a:pt x="112" y="16"/>
                    <a:pt x="112" y="16"/>
                  </a:cubicBezTo>
                  <a:cubicBezTo>
                    <a:pt x="112" y="16"/>
                    <a:pt x="112" y="16"/>
                    <a:pt x="112" y="16"/>
                  </a:cubicBezTo>
                  <a:cubicBezTo>
                    <a:pt x="112" y="16"/>
                    <a:pt x="111" y="16"/>
                    <a:pt x="111" y="16"/>
                  </a:cubicBezTo>
                  <a:cubicBezTo>
                    <a:pt x="111" y="16"/>
                    <a:pt x="111" y="16"/>
                    <a:pt x="110" y="16"/>
                  </a:cubicBezTo>
                  <a:cubicBezTo>
                    <a:pt x="110" y="16"/>
                    <a:pt x="110" y="15"/>
                    <a:pt x="110" y="15"/>
                  </a:cubicBezTo>
                  <a:cubicBezTo>
                    <a:pt x="110" y="14"/>
                    <a:pt x="110" y="13"/>
                    <a:pt x="109" y="12"/>
                  </a:cubicBezTo>
                  <a:cubicBezTo>
                    <a:pt x="109" y="12"/>
                    <a:pt x="109" y="11"/>
                    <a:pt x="109" y="10"/>
                  </a:cubicBezTo>
                  <a:cubicBezTo>
                    <a:pt x="109" y="10"/>
                    <a:pt x="109" y="10"/>
                    <a:pt x="109" y="10"/>
                  </a:cubicBezTo>
                  <a:cubicBezTo>
                    <a:pt x="109" y="10"/>
                    <a:pt x="109" y="10"/>
                    <a:pt x="108" y="9"/>
                  </a:cubicBezTo>
                  <a:cubicBezTo>
                    <a:pt x="108" y="9"/>
                    <a:pt x="108" y="9"/>
                    <a:pt x="108" y="9"/>
                  </a:cubicBezTo>
                  <a:cubicBezTo>
                    <a:pt x="108" y="9"/>
                    <a:pt x="108" y="9"/>
                    <a:pt x="108" y="9"/>
                  </a:cubicBezTo>
                  <a:cubicBezTo>
                    <a:pt x="108" y="8"/>
                    <a:pt x="108" y="7"/>
                    <a:pt x="108" y="7"/>
                  </a:cubicBezTo>
                  <a:cubicBezTo>
                    <a:pt x="108" y="7"/>
                    <a:pt x="107" y="7"/>
                    <a:pt x="107" y="7"/>
                  </a:cubicBezTo>
                  <a:cubicBezTo>
                    <a:pt x="107" y="6"/>
                    <a:pt x="107" y="5"/>
                    <a:pt x="107" y="5"/>
                  </a:cubicBezTo>
                  <a:cubicBezTo>
                    <a:pt x="106" y="4"/>
                    <a:pt x="106" y="3"/>
                    <a:pt x="106" y="4"/>
                  </a:cubicBezTo>
                  <a:cubicBezTo>
                    <a:pt x="106" y="3"/>
                    <a:pt x="106" y="3"/>
                    <a:pt x="106" y="3"/>
                  </a:cubicBezTo>
                  <a:cubicBezTo>
                    <a:pt x="105" y="3"/>
                    <a:pt x="104" y="3"/>
                    <a:pt x="104" y="4"/>
                  </a:cubicBezTo>
                  <a:cubicBezTo>
                    <a:pt x="104" y="5"/>
                    <a:pt x="104" y="6"/>
                    <a:pt x="103" y="7"/>
                  </a:cubicBezTo>
                  <a:cubicBezTo>
                    <a:pt x="103" y="7"/>
                    <a:pt x="103" y="7"/>
                    <a:pt x="103" y="7"/>
                  </a:cubicBezTo>
                  <a:cubicBezTo>
                    <a:pt x="103" y="8"/>
                    <a:pt x="103" y="9"/>
                    <a:pt x="102" y="9"/>
                  </a:cubicBezTo>
                  <a:cubicBezTo>
                    <a:pt x="102" y="9"/>
                    <a:pt x="103" y="9"/>
                    <a:pt x="103" y="9"/>
                  </a:cubicBezTo>
                  <a:cubicBezTo>
                    <a:pt x="103" y="9"/>
                    <a:pt x="103" y="9"/>
                    <a:pt x="103" y="10"/>
                  </a:cubicBezTo>
                  <a:cubicBezTo>
                    <a:pt x="103" y="10"/>
                    <a:pt x="104" y="10"/>
                    <a:pt x="103" y="11"/>
                  </a:cubicBezTo>
                  <a:cubicBezTo>
                    <a:pt x="103" y="10"/>
                    <a:pt x="103" y="10"/>
                    <a:pt x="103" y="10"/>
                  </a:cubicBezTo>
                  <a:cubicBezTo>
                    <a:pt x="103" y="10"/>
                    <a:pt x="103" y="10"/>
                    <a:pt x="103" y="10"/>
                  </a:cubicBezTo>
                  <a:cubicBezTo>
                    <a:pt x="103" y="10"/>
                    <a:pt x="103" y="10"/>
                    <a:pt x="102" y="11"/>
                  </a:cubicBezTo>
                  <a:cubicBezTo>
                    <a:pt x="102" y="11"/>
                    <a:pt x="103" y="11"/>
                    <a:pt x="103" y="12"/>
                  </a:cubicBezTo>
                  <a:cubicBezTo>
                    <a:pt x="103" y="12"/>
                    <a:pt x="102" y="13"/>
                    <a:pt x="102" y="13"/>
                  </a:cubicBezTo>
                  <a:cubicBezTo>
                    <a:pt x="102" y="13"/>
                    <a:pt x="102" y="13"/>
                    <a:pt x="102" y="13"/>
                  </a:cubicBezTo>
                  <a:cubicBezTo>
                    <a:pt x="102" y="13"/>
                    <a:pt x="102" y="14"/>
                    <a:pt x="102" y="14"/>
                  </a:cubicBezTo>
                  <a:cubicBezTo>
                    <a:pt x="102" y="14"/>
                    <a:pt x="102" y="14"/>
                    <a:pt x="102" y="15"/>
                  </a:cubicBezTo>
                  <a:cubicBezTo>
                    <a:pt x="102" y="15"/>
                    <a:pt x="102" y="15"/>
                    <a:pt x="102" y="16"/>
                  </a:cubicBezTo>
                  <a:cubicBezTo>
                    <a:pt x="102" y="17"/>
                    <a:pt x="102" y="17"/>
                    <a:pt x="102" y="18"/>
                  </a:cubicBezTo>
                  <a:cubicBezTo>
                    <a:pt x="102" y="18"/>
                    <a:pt x="102" y="18"/>
                    <a:pt x="102" y="18"/>
                  </a:cubicBezTo>
                  <a:cubicBezTo>
                    <a:pt x="103" y="18"/>
                    <a:pt x="102" y="19"/>
                    <a:pt x="102" y="19"/>
                  </a:cubicBezTo>
                  <a:cubicBezTo>
                    <a:pt x="102" y="20"/>
                    <a:pt x="102" y="21"/>
                    <a:pt x="102" y="22"/>
                  </a:cubicBezTo>
                  <a:cubicBezTo>
                    <a:pt x="102" y="22"/>
                    <a:pt x="102" y="22"/>
                    <a:pt x="102" y="22"/>
                  </a:cubicBezTo>
                  <a:cubicBezTo>
                    <a:pt x="102" y="22"/>
                    <a:pt x="101" y="23"/>
                    <a:pt x="101" y="23"/>
                  </a:cubicBezTo>
                  <a:cubicBezTo>
                    <a:pt x="101" y="24"/>
                    <a:pt x="101" y="25"/>
                    <a:pt x="100" y="25"/>
                  </a:cubicBezTo>
                  <a:cubicBezTo>
                    <a:pt x="100" y="26"/>
                    <a:pt x="100" y="27"/>
                    <a:pt x="100" y="27"/>
                  </a:cubicBezTo>
                  <a:cubicBezTo>
                    <a:pt x="99" y="28"/>
                    <a:pt x="98" y="28"/>
                    <a:pt x="98" y="28"/>
                  </a:cubicBezTo>
                  <a:cubicBezTo>
                    <a:pt x="98" y="28"/>
                    <a:pt x="97" y="28"/>
                    <a:pt x="97" y="28"/>
                  </a:cubicBezTo>
                  <a:cubicBezTo>
                    <a:pt x="96" y="28"/>
                    <a:pt x="96" y="27"/>
                    <a:pt x="95" y="27"/>
                  </a:cubicBezTo>
                  <a:cubicBezTo>
                    <a:pt x="95" y="27"/>
                    <a:pt x="94" y="26"/>
                    <a:pt x="94" y="26"/>
                  </a:cubicBezTo>
                  <a:cubicBezTo>
                    <a:pt x="93" y="26"/>
                    <a:pt x="94" y="26"/>
                    <a:pt x="93" y="26"/>
                  </a:cubicBezTo>
                  <a:cubicBezTo>
                    <a:pt x="93" y="25"/>
                    <a:pt x="93" y="25"/>
                    <a:pt x="92" y="25"/>
                  </a:cubicBezTo>
                  <a:cubicBezTo>
                    <a:pt x="91" y="25"/>
                    <a:pt x="90" y="24"/>
                    <a:pt x="89" y="24"/>
                  </a:cubicBezTo>
                  <a:cubicBezTo>
                    <a:pt x="89" y="24"/>
                    <a:pt x="89" y="24"/>
                    <a:pt x="89" y="24"/>
                  </a:cubicBezTo>
                  <a:cubicBezTo>
                    <a:pt x="89" y="24"/>
                    <a:pt x="88" y="23"/>
                    <a:pt x="88" y="23"/>
                  </a:cubicBezTo>
                  <a:cubicBezTo>
                    <a:pt x="87" y="22"/>
                    <a:pt x="86" y="22"/>
                    <a:pt x="86" y="22"/>
                  </a:cubicBezTo>
                  <a:cubicBezTo>
                    <a:pt x="86" y="22"/>
                    <a:pt x="86" y="22"/>
                    <a:pt x="86" y="22"/>
                  </a:cubicBezTo>
                  <a:cubicBezTo>
                    <a:pt x="85" y="21"/>
                    <a:pt x="85" y="22"/>
                    <a:pt x="85" y="22"/>
                  </a:cubicBezTo>
                  <a:cubicBezTo>
                    <a:pt x="83" y="20"/>
                    <a:pt x="82" y="19"/>
                    <a:pt x="81" y="18"/>
                  </a:cubicBezTo>
                  <a:cubicBezTo>
                    <a:pt x="81" y="18"/>
                    <a:pt x="81" y="18"/>
                    <a:pt x="80" y="18"/>
                  </a:cubicBezTo>
                  <a:cubicBezTo>
                    <a:pt x="80" y="17"/>
                    <a:pt x="81" y="17"/>
                    <a:pt x="81" y="16"/>
                  </a:cubicBezTo>
                  <a:cubicBezTo>
                    <a:pt x="82" y="15"/>
                    <a:pt x="82" y="15"/>
                    <a:pt x="82" y="14"/>
                  </a:cubicBezTo>
                  <a:cubicBezTo>
                    <a:pt x="82" y="14"/>
                    <a:pt x="82" y="14"/>
                    <a:pt x="83" y="13"/>
                  </a:cubicBezTo>
                  <a:cubicBezTo>
                    <a:pt x="82" y="14"/>
                    <a:pt x="82" y="14"/>
                    <a:pt x="82" y="14"/>
                  </a:cubicBezTo>
                  <a:cubicBezTo>
                    <a:pt x="82" y="13"/>
                    <a:pt x="82" y="13"/>
                    <a:pt x="82" y="13"/>
                  </a:cubicBezTo>
                  <a:cubicBezTo>
                    <a:pt x="82" y="13"/>
                    <a:pt x="82" y="12"/>
                    <a:pt x="82" y="12"/>
                  </a:cubicBezTo>
                  <a:cubicBezTo>
                    <a:pt x="83" y="12"/>
                    <a:pt x="83" y="12"/>
                    <a:pt x="84" y="11"/>
                  </a:cubicBezTo>
                  <a:cubicBezTo>
                    <a:pt x="84" y="12"/>
                    <a:pt x="84" y="12"/>
                    <a:pt x="84" y="12"/>
                  </a:cubicBezTo>
                  <a:cubicBezTo>
                    <a:pt x="84" y="12"/>
                    <a:pt x="84" y="12"/>
                    <a:pt x="84" y="12"/>
                  </a:cubicBezTo>
                  <a:cubicBezTo>
                    <a:pt x="84" y="12"/>
                    <a:pt x="84" y="10"/>
                    <a:pt x="85" y="11"/>
                  </a:cubicBezTo>
                  <a:cubicBezTo>
                    <a:pt x="85" y="11"/>
                    <a:pt x="84" y="11"/>
                    <a:pt x="84" y="11"/>
                  </a:cubicBezTo>
                  <a:cubicBezTo>
                    <a:pt x="84" y="11"/>
                    <a:pt x="84" y="10"/>
                    <a:pt x="84" y="10"/>
                  </a:cubicBezTo>
                  <a:cubicBezTo>
                    <a:pt x="84" y="10"/>
                    <a:pt x="84" y="11"/>
                    <a:pt x="85" y="10"/>
                  </a:cubicBezTo>
                  <a:cubicBezTo>
                    <a:pt x="85" y="9"/>
                    <a:pt x="85" y="9"/>
                    <a:pt x="86" y="9"/>
                  </a:cubicBezTo>
                  <a:cubicBezTo>
                    <a:pt x="86" y="8"/>
                    <a:pt x="85" y="8"/>
                    <a:pt x="85" y="8"/>
                  </a:cubicBezTo>
                  <a:cubicBezTo>
                    <a:pt x="85" y="9"/>
                    <a:pt x="85" y="7"/>
                    <a:pt x="84" y="7"/>
                  </a:cubicBezTo>
                  <a:cubicBezTo>
                    <a:pt x="84" y="7"/>
                    <a:pt x="84" y="7"/>
                    <a:pt x="84" y="7"/>
                  </a:cubicBezTo>
                  <a:cubicBezTo>
                    <a:pt x="84" y="7"/>
                    <a:pt x="83" y="7"/>
                    <a:pt x="83" y="8"/>
                  </a:cubicBezTo>
                  <a:cubicBezTo>
                    <a:pt x="83" y="8"/>
                    <a:pt x="83" y="8"/>
                    <a:pt x="84" y="8"/>
                  </a:cubicBezTo>
                  <a:cubicBezTo>
                    <a:pt x="84" y="8"/>
                    <a:pt x="83" y="9"/>
                    <a:pt x="83" y="9"/>
                  </a:cubicBezTo>
                  <a:cubicBezTo>
                    <a:pt x="83" y="9"/>
                    <a:pt x="83" y="9"/>
                    <a:pt x="82" y="8"/>
                  </a:cubicBezTo>
                  <a:cubicBezTo>
                    <a:pt x="82" y="8"/>
                    <a:pt x="83" y="8"/>
                    <a:pt x="83" y="8"/>
                  </a:cubicBezTo>
                  <a:cubicBezTo>
                    <a:pt x="82" y="8"/>
                    <a:pt x="82" y="8"/>
                    <a:pt x="82" y="8"/>
                  </a:cubicBezTo>
                  <a:cubicBezTo>
                    <a:pt x="82" y="8"/>
                    <a:pt x="82" y="8"/>
                    <a:pt x="82" y="8"/>
                  </a:cubicBezTo>
                  <a:cubicBezTo>
                    <a:pt x="82" y="8"/>
                    <a:pt x="82" y="8"/>
                    <a:pt x="81" y="8"/>
                  </a:cubicBezTo>
                  <a:cubicBezTo>
                    <a:pt x="81" y="8"/>
                    <a:pt x="82" y="7"/>
                    <a:pt x="82" y="7"/>
                  </a:cubicBezTo>
                  <a:cubicBezTo>
                    <a:pt x="81" y="7"/>
                    <a:pt x="82" y="7"/>
                    <a:pt x="82" y="7"/>
                  </a:cubicBezTo>
                  <a:cubicBezTo>
                    <a:pt x="82" y="7"/>
                    <a:pt x="82" y="6"/>
                    <a:pt x="82" y="7"/>
                  </a:cubicBezTo>
                  <a:cubicBezTo>
                    <a:pt x="82" y="7"/>
                    <a:pt x="82" y="7"/>
                    <a:pt x="82" y="7"/>
                  </a:cubicBezTo>
                  <a:cubicBezTo>
                    <a:pt x="81" y="7"/>
                    <a:pt x="81" y="7"/>
                    <a:pt x="81" y="7"/>
                  </a:cubicBezTo>
                  <a:cubicBezTo>
                    <a:pt x="81" y="7"/>
                    <a:pt x="80" y="8"/>
                    <a:pt x="81" y="8"/>
                  </a:cubicBezTo>
                  <a:cubicBezTo>
                    <a:pt x="81" y="8"/>
                    <a:pt x="80" y="8"/>
                    <a:pt x="80" y="8"/>
                  </a:cubicBezTo>
                  <a:cubicBezTo>
                    <a:pt x="80" y="8"/>
                    <a:pt x="80" y="8"/>
                    <a:pt x="80" y="8"/>
                  </a:cubicBezTo>
                  <a:cubicBezTo>
                    <a:pt x="79" y="8"/>
                    <a:pt x="79" y="8"/>
                    <a:pt x="79" y="8"/>
                  </a:cubicBezTo>
                  <a:cubicBezTo>
                    <a:pt x="78" y="8"/>
                    <a:pt x="78" y="8"/>
                    <a:pt x="78" y="7"/>
                  </a:cubicBezTo>
                  <a:cubicBezTo>
                    <a:pt x="77" y="7"/>
                    <a:pt x="77" y="8"/>
                    <a:pt x="77" y="8"/>
                  </a:cubicBezTo>
                  <a:cubicBezTo>
                    <a:pt x="77" y="8"/>
                    <a:pt x="76" y="7"/>
                    <a:pt x="76" y="8"/>
                  </a:cubicBezTo>
                  <a:cubicBezTo>
                    <a:pt x="76" y="7"/>
                    <a:pt x="76" y="7"/>
                    <a:pt x="76" y="7"/>
                  </a:cubicBezTo>
                  <a:cubicBezTo>
                    <a:pt x="76" y="7"/>
                    <a:pt x="75" y="7"/>
                    <a:pt x="75" y="7"/>
                  </a:cubicBezTo>
                  <a:cubicBezTo>
                    <a:pt x="75" y="6"/>
                    <a:pt x="74" y="6"/>
                    <a:pt x="74" y="7"/>
                  </a:cubicBezTo>
                  <a:cubicBezTo>
                    <a:pt x="74" y="7"/>
                    <a:pt x="74" y="7"/>
                    <a:pt x="73" y="7"/>
                  </a:cubicBezTo>
                  <a:cubicBezTo>
                    <a:pt x="74" y="6"/>
                    <a:pt x="73" y="6"/>
                    <a:pt x="72" y="6"/>
                  </a:cubicBezTo>
                  <a:cubicBezTo>
                    <a:pt x="72" y="6"/>
                    <a:pt x="72" y="6"/>
                    <a:pt x="72" y="5"/>
                  </a:cubicBezTo>
                  <a:cubicBezTo>
                    <a:pt x="71" y="5"/>
                    <a:pt x="71" y="5"/>
                    <a:pt x="71" y="5"/>
                  </a:cubicBezTo>
                  <a:cubicBezTo>
                    <a:pt x="71" y="5"/>
                    <a:pt x="71" y="5"/>
                    <a:pt x="71" y="5"/>
                  </a:cubicBezTo>
                  <a:cubicBezTo>
                    <a:pt x="70" y="6"/>
                    <a:pt x="70" y="5"/>
                    <a:pt x="70" y="5"/>
                  </a:cubicBezTo>
                  <a:cubicBezTo>
                    <a:pt x="70" y="5"/>
                    <a:pt x="69" y="4"/>
                    <a:pt x="69" y="4"/>
                  </a:cubicBezTo>
                  <a:cubicBezTo>
                    <a:pt x="69" y="4"/>
                    <a:pt x="69" y="5"/>
                    <a:pt x="69" y="5"/>
                  </a:cubicBezTo>
                  <a:cubicBezTo>
                    <a:pt x="69" y="5"/>
                    <a:pt x="69" y="4"/>
                    <a:pt x="69" y="4"/>
                  </a:cubicBezTo>
                  <a:cubicBezTo>
                    <a:pt x="69" y="5"/>
                    <a:pt x="69" y="5"/>
                    <a:pt x="69" y="5"/>
                  </a:cubicBezTo>
                  <a:cubicBezTo>
                    <a:pt x="68" y="4"/>
                    <a:pt x="68" y="4"/>
                    <a:pt x="67" y="4"/>
                  </a:cubicBezTo>
                  <a:cubicBezTo>
                    <a:pt x="68" y="5"/>
                    <a:pt x="68" y="5"/>
                    <a:pt x="68" y="5"/>
                  </a:cubicBezTo>
                  <a:cubicBezTo>
                    <a:pt x="68" y="5"/>
                    <a:pt x="68" y="5"/>
                    <a:pt x="68" y="5"/>
                  </a:cubicBezTo>
                  <a:cubicBezTo>
                    <a:pt x="68" y="5"/>
                    <a:pt x="68" y="5"/>
                    <a:pt x="68" y="5"/>
                  </a:cubicBezTo>
                  <a:cubicBezTo>
                    <a:pt x="68" y="5"/>
                    <a:pt x="68" y="6"/>
                    <a:pt x="68" y="6"/>
                  </a:cubicBezTo>
                  <a:cubicBezTo>
                    <a:pt x="69" y="6"/>
                    <a:pt x="69" y="5"/>
                    <a:pt x="69" y="5"/>
                  </a:cubicBezTo>
                  <a:cubicBezTo>
                    <a:pt x="69" y="5"/>
                    <a:pt x="70" y="5"/>
                    <a:pt x="70" y="5"/>
                  </a:cubicBezTo>
                  <a:cubicBezTo>
                    <a:pt x="70" y="6"/>
                    <a:pt x="70" y="6"/>
                    <a:pt x="70" y="6"/>
                  </a:cubicBezTo>
                  <a:cubicBezTo>
                    <a:pt x="70" y="6"/>
                    <a:pt x="70" y="6"/>
                    <a:pt x="70" y="6"/>
                  </a:cubicBezTo>
                  <a:cubicBezTo>
                    <a:pt x="70" y="6"/>
                    <a:pt x="70" y="7"/>
                    <a:pt x="70" y="7"/>
                  </a:cubicBezTo>
                  <a:cubicBezTo>
                    <a:pt x="70" y="8"/>
                    <a:pt x="70" y="8"/>
                    <a:pt x="71" y="8"/>
                  </a:cubicBezTo>
                  <a:cubicBezTo>
                    <a:pt x="70" y="8"/>
                    <a:pt x="70" y="8"/>
                    <a:pt x="70" y="8"/>
                  </a:cubicBezTo>
                  <a:cubicBezTo>
                    <a:pt x="70" y="8"/>
                    <a:pt x="69" y="9"/>
                    <a:pt x="69" y="9"/>
                  </a:cubicBezTo>
                  <a:cubicBezTo>
                    <a:pt x="69" y="8"/>
                    <a:pt x="69" y="8"/>
                    <a:pt x="69" y="8"/>
                  </a:cubicBezTo>
                  <a:cubicBezTo>
                    <a:pt x="69" y="8"/>
                    <a:pt x="69" y="8"/>
                    <a:pt x="68" y="8"/>
                  </a:cubicBezTo>
                  <a:cubicBezTo>
                    <a:pt x="68" y="9"/>
                    <a:pt x="66" y="8"/>
                    <a:pt x="66" y="8"/>
                  </a:cubicBezTo>
                  <a:cubicBezTo>
                    <a:pt x="66" y="8"/>
                    <a:pt x="66" y="8"/>
                    <a:pt x="66" y="8"/>
                  </a:cubicBezTo>
                  <a:cubicBezTo>
                    <a:pt x="65" y="8"/>
                    <a:pt x="65" y="8"/>
                    <a:pt x="65" y="8"/>
                  </a:cubicBezTo>
                  <a:cubicBezTo>
                    <a:pt x="65" y="8"/>
                    <a:pt x="65" y="8"/>
                    <a:pt x="65" y="8"/>
                  </a:cubicBezTo>
                  <a:cubicBezTo>
                    <a:pt x="64" y="8"/>
                    <a:pt x="64" y="8"/>
                    <a:pt x="65" y="9"/>
                  </a:cubicBezTo>
                  <a:cubicBezTo>
                    <a:pt x="64" y="9"/>
                    <a:pt x="64" y="8"/>
                    <a:pt x="64" y="9"/>
                  </a:cubicBezTo>
                  <a:cubicBezTo>
                    <a:pt x="64" y="9"/>
                    <a:pt x="64" y="9"/>
                    <a:pt x="64" y="9"/>
                  </a:cubicBezTo>
                  <a:cubicBezTo>
                    <a:pt x="64" y="9"/>
                    <a:pt x="64" y="9"/>
                    <a:pt x="64" y="10"/>
                  </a:cubicBezTo>
                  <a:cubicBezTo>
                    <a:pt x="64" y="10"/>
                    <a:pt x="64" y="9"/>
                    <a:pt x="64" y="9"/>
                  </a:cubicBezTo>
                  <a:cubicBezTo>
                    <a:pt x="64" y="9"/>
                    <a:pt x="64" y="9"/>
                    <a:pt x="64" y="9"/>
                  </a:cubicBezTo>
                  <a:cubicBezTo>
                    <a:pt x="64" y="9"/>
                    <a:pt x="64" y="9"/>
                    <a:pt x="63" y="9"/>
                  </a:cubicBezTo>
                  <a:cubicBezTo>
                    <a:pt x="63" y="9"/>
                    <a:pt x="63" y="9"/>
                    <a:pt x="63" y="9"/>
                  </a:cubicBezTo>
                  <a:cubicBezTo>
                    <a:pt x="63" y="10"/>
                    <a:pt x="63" y="10"/>
                    <a:pt x="63" y="10"/>
                  </a:cubicBezTo>
                  <a:cubicBezTo>
                    <a:pt x="63" y="10"/>
                    <a:pt x="63" y="10"/>
                    <a:pt x="63" y="10"/>
                  </a:cubicBezTo>
                  <a:cubicBezTo>
                    <a:pt x="62" y="10"/>
                    <a:pt x="61" y="11"/>
                    <a:pt x="61" y="11"/>
                  </a:cubicBezTo>
                  <a:cubicBezTo>
                    <a:pt x="61" y="11"/>
                    <a:pt x="62" y="12"/>
                    <a:pt x="62" y="12"/>
                  </a:cubicBezTo>
                  <a:cubicBezTo>
                    <a:pt x="62" y="12"/>
                    <a:pt x="61" y="13"/>
                    <a:pt x="61" y="13"/>
                  </a:cubicBezTo>
                  <a:cubicBezTo>
                    <a:pt x="61" y="13"/>
                    <a:pt x="60" y="13"/>
                    <a:pt x="61" y="13"/>
                  </a:cubicBezTo>
                  <a:cubicBezTo>
                    <a:pt x="60" y="13"/>
                    <a:pt x="60" y="13"/>
                    <a:pt x="60" y="14"/>
                  </a:cubicBezTo>
                  <a:cubicBezTo>
                    <a:pt x="60" y="14"/>
                    <a:pt x="60" y="15"/>
                    <a:pt x="59" y="15"/>
                  </a:cubicBezTo>
                  <a:cubicBezTo>
                    <a:pt x="59" y="15"/>
                    <a:pt x="59" y="15"/>
                    <a:pt x="59" y="15"/>
                  </a:cubicBezTo>
                  <a:cubicBezTo>
                    <a:pt x="59" y="15"/>
                    <a:pt x="59" y="15"/>
                    <a:pt x="59" y="15"/>
                  </a:cubicBezTo>
                  <a:cubicBezTo>
                    <a:pt x="59" y="16"/>
                    <a:pt x="59" y="16"/>
                    <a:pt x="59" y="17"/>
                  </a:cubicBezTo>
                  <a:cubicBezTo>
                    <a:pt x="59" y="17"/>
                    <a:pt x="59" y="17"/>
                    <a:pt x="60" y="17"/>
                  </a:cubicBezTo>
                  <a:cubicBezTo>
                    <a:pt x="60" y="18"/>
                    <a:pt x="60" y="17"/>
                    <a:pt x="61" y="18"/>
                  </a:cubicBezTo>
                  <a:cubicBezTo>
                    <a:pt x="60" y="18"/>
                    <a:pt x="60" y="18"/>
                    <a:pt x="60" y="18"/>
                  </a:cubicBezTo>
                  <a:cubicBezTo>
                    <a:pt x="60" y="18"/>
                    <a:pt x="60" y="19"/>
                    <a:pt x="60" y="19"/>
                  </a:cubicBezTo>
                  <a:cubicBezTo>
                    <a:pt x="60" y="19"/>
                    <a:pt x="60" y="19"/>
                    <a:pt x="60" y="19"/>
                  </a:cubicBezTo>
                  <a:cubicBezTo>
                    <a:pt x="59" y="19"/>
                    <a:pt x="59" y="18"/>
                    <a:pt x="59" y="18"/>
                  </a:cubicBezTo>
                  <a:cubicBezTo>
                    <a:pt x="59" y="18"/>
                    <a:pt x="58" y="18"/>
                    <a:pt x="58" y="18"/>
                  </a:cubicBezTo>
                  <a:cubicBezTo>
                    <a:pt x="58" y="19"/>
                    <a:pt x="58" y="19"/>
                    <a:pt x="58" y="19"/>
                  </a:cubicBezTo>
                  <a:cubicBezTo>
                    <a:pt x="58" y="19"/>
                    <a:pt x="58" y="19"/>
                    <a:pt x="58" y="19"/>
                  </a:cubicBezTo>
                  <a:cubicBezTo>
                    <a:pt x="58" y="19"/>
                    <a:pt x="58" y="18"/>
                    <a:pt x="58" y="18"/>
                  </a:cubicBezTo>
                  <a:cubicBezTo>
                    <a:pt x="58" y="18"/>
                    <a:pt x="57" y="18"/>
                    <a:pt x="57" y="18"/>
                  </a:cubicBezTo>
                  <a:cubicBezTo>
                    <a:pt x="57" y="18"/>
                    <a:pt x="57" y="18"/>
                    <a:pt x="57" y="18"/>
                  </a:cubicBezTo>
                  <a:cubicBezTo>
                    <a:pt x="57" y="17"/>
                    <a:pt x="57" y="18"/>
                    <a:pt x="56" y="17"/>
                  </a:cubicBezTo>
                  <a:cubicBezTo>
                    <a:pt x="56" y="17"/>
                    <a:pt x="55" y="17"/>
                    <a:pt x="55" y="18"/>
                  </a:cubicBezTo>
                  <a:cubicBezTo>
                    <a:pt x="55" y="18"/>
                    <a:pt x="56" y="19"/>
                    <a:pt x="55" y="18"/>
                  </a:cubicBezTo>
                  <a:cubicBezTo>
                    <a:pt x="55" y="18"/>
                    <a:pt x="55" y="18"/>
                    <a:pt x="55" y="18"/>
                  </a:cubicBezTo>
                  <a:cubicBezTo>
                    <a:pt x="54" y="18"/>
                    <a:pt x="55" y="19"/>
                    <a:pt x="55" y="20"/>
                  </a:cubicBezTo>
                  <a:cubicBezTo>
                    <a:pt x="55" y="20"/>
                    <a:pt x="54" y="19"/>
                    <a:pt x="54" y="19"/>
                  </a:cubicBezTo>
                  <a:cubicBezTo>
                    <a:pt x="54" y="20"/>
                    <a:pt x="54" y="20"/>
                    <a:pt x="54" y="20"/>
                  </a:cubicBezTo>
                  <a:cubicBezTo>
                    <a:pt x="54" y="19"/>
                    <a:pt x="54" y="19"/>
                    <a:pt x="54" y="18"/>
                  </a:cubicBezTo>
                  <a:cubicBezTo>
                    <a:pt x="54" y="18"/>
                    <a:pt x="54" y="18"/>
                    <a:pt x="54" y="18"/>
                  </a:cubicBezTo>
                  <a:cubicBezTo>
                    <a:pt x="54" y="18"/>
                    <a:pt x="54" y="18"/>
                    <a:pt x="54" y="17"/>
                  </a:cubicBezTo>
                  <a:cubicBezTo>
                    <a:pt x="54" y="17"/>
                    <a:pt x="54" y="17"/>
                    <a:pt x="54" y="17"/>
                  </a:cubicBezTo>
                  <a:cubicBezTo>
                    <a:pt x="54" y="17"/>
                    <a:pt x="54" y="17"/>
                    <a:pt x="54" y="16"/>
                  </a:cubicBezTo>
                  <a:cubicBezTo>
                    <a:pt x="53" y="16"/>
                    <a:pt x="52" y="15"/>
                    <a:pt x="52" y="15"/>
                  </a:cubicBezTo>
                  <a:cubicBezTo>
                    <a:pt x="51" y="14"/>
                    <a:pt x="51" y="15"/>
                    <a:pt x="51" y="14"/>
                  </a:cubicBezTo>
                  <a:cubicBezTo>
                    <a:pt x="51" y="14"/>
                    <a:pt x="51" y="15"/>
                    <a:pt x="51" y="14"/>
                  </a:cubicBezTo>
                  <a:cubicBezTo>
                    <a:pt x="50" y="14"/>
                    <a:pt x="50" y="14"/>
                    <a:pt x="50" y="14"/>
                  </a:cubicBezTo>
                  <a:cubicBezTo>
                    <a:pt x="50" y="14"/>
                    <a:pt x="49" y="15"/>
                    <a:pt x="49" y="15"/>
                  </a:cubicBezTo>
                  <a:cubicBezTo>
                    <a:pt x="49" y="15"/>
                    <a:pt x="48" y="15"/>
                    <a:pt x="48" y="15"/>
                  </a:cubicBezTo>
                  <a:cubicBezTo>
                    <a:pt x="48" y="15"/>
                    <a:pt x="49" y="14"/>
                    <a:pt x="49" y="14"/>
                  </a:cubicBezTo>
                  <a:cubicBezTo>
                    <a:pt x="48" y="14"/>
                    <a:pt x="47" y="15"/>
                    <a:pt x="47" y="15"/>
                  </a:cubicBezTo>
                  <a:cubicBezTo>
                    <a:pt x="47" y="15"/>
                    <a:pt x="47" y="15"/>
                    <a:pt x="47" y="15"/>
                  </a:cubicBezTo>
                  <a:cubicBezTo>
                    <a:pt x="47" y="15"/>
                    <a:pt x="47" y="15"/>
                    <a:pt x="47" y="14"/>
                  </a:cubicBezTo>
                  <a:cubicBezTo>
                    <a:pt x="47" y="15"/>
                    <a:pt x="47" y="15"/>
                    <a:pt x="47" y="15"/>
                  </a:cubicBezTo>
                  <a:cubicBezTo>
                    <a:pt x="47" y="15"/>
                    <a:pt x="47" y="14"/>
                    <a:pt x="47" y="14"/>
                  </a:cubicBezTo>
                  <a:cubicBezTo>
                    <a:pt x="47" y="14"/>
                    <a:pt x="47" y="14"/>
                    <a:pt x="47" y="14"/>
                  </a:cubicBezTo>
                  <a:cubicBezTo>
                    <a:pt x="47" y="14"/>
                    <a:pt x="47" y="14"/>
                    <a:pt x="47" y="14"/>
                  </a:cubicBezTo>
                  <a:cubicBezTo>
                    <a:pt x="47" y="14"/>
                    <a:pt x="47" y="15"/>
                    <a:pt x="47" y="15"/>
                  </a:cubicBezTo>
                  <a:cubicBezTo>
                    <a:pt x="47" y="15"/>
                    <a:pt x="47" y="15"/>
                    <a:pt x="47" y="15"/>
                  </a:cubicBezTo>
                  <a:cubicBezTo>
                    <a:pt x="47" y="15"/>
                    <a:pt x="47" y="15"/>
                    <a:pt x="47" y="15"/>
                  </a:cubicBezTo>
                  <a:cubicBezTo>
                    <a:pt x="47" y="16"/>
                    <a:pt x="47" y="16"/>
                    <a:pt x="47" y="16"/>
                  </a:cubicBezTo>
                  <a:cubicBezTo>
                    <a:pt x="47" y="16"/>
                    <a:pt x="47" y="16"/>
                    <a:pt x="47" y="16"/>
                  </a:cubicBezTo>
                  <a:cubicBezTo>
                    <a:pt x="47" y="17"/>
                    <a:pt x="46" y="17"/>
                    <a:pt x="46" y="17"/>
                  </a:cubicBezTo>
                  <a:cubicBezTo>
                    <a:pt x="46" y="17"/>
                    <a:pt x="46" y="16"/>
                    <a:pt x="46" y="16"/>
                  </a:cubicBezTo>
                  <a:cubicBezTo>
                    <a:pt x="46" y="16"/>
                    <a:pt x="46" y="16"/>
                    <a:pt x="46" y="16"/>
                  </a:cubicBezTo>
                  <a:cubicBezTo>
                    <a:pt x="46" y="16"/>
                    <a:pt x="46" y="16"/>
                    <a:pt x="46" y="16"/>
                  </a:cubicBezTo>
                  <a:cubicBezTo>
                    <a:pt x="46" y="16"/>
                    <a:pt x="46" y="16"/>
                    <a:pt x="45" y="16"/>
                  </a:cubicBezTo>
                  <a:cubicBezTo>
                    <a:pt x="45" y="16"/>
                    <a:pt x="45" y="16"/>
                    <a:pt x="46" y="16"/>
                  </a:cubicBezTo>
                  <a:cubicBezTo>
                    <a:pt x="45" y="15"/>
                    <a:pt x="45" y="15"/>
                    <a:pt x="45" y="16"/>
                  </a:cubicBezTo>
                  <a:cubicBezTo>
                    <a:pt x="45" y="17"/>
                    <a:pt x="45" y="16"/>
                    <a:pt x="44" y="17"/>
                  </a:cubicBezTo>
                  <a:cubicBezTo>
                    <a:pt x="44" y="17"/>
                    <a:pt x="44" y="17"/>
                    <a:pt x="44" y="17"/>
                  </a:cubicBezTo>
                  <a:cubicBezTo>
                    <a:pt x="44" y="17"/>
                    <a:pt x="44" y="17"/>
                    <a:pt x="44" y="17"/>
                  </a:cubicBezTo>
                  <a:cubicBezTo>
                    <a:pt x="44" y="17"/>
                    <a:pt x="44" y="16"/>
                    <a:pt x="44" y="16"/>
                  </a:cubicBezTo>
                  <a:cubicBezTo>
                    <a:pt x="44" y="17"/>
                    <a:pt x="44" y="17"/>
                    <a:pt x="44" y="17"/>
                  </a:cubicBezTo>
                  <a:cubicBezTo>
                    <a:pt x="44" y="17"/>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5" y="18"/>
                  </a:cubicBezTo>
                  <a:cubicBezTo>
                    <a:pt x="44" y="18"/>
                    <a:pt x="44" y="19"/>
                    <a:pt x="44" y="19"/>
                  </a:cubicBezTo>
                  <a:cubicBezTo>
                    <a:pt x="44" y="19"/>
                    <a:pt x="45" y="19"/>
                    <a:pt x="45" y="19"/>
                  </a:cubicBezTo>
                  <a:cubicBezTo>
                    <a:pt x="44" y="19"/>
                    <a:pt x="44" y="19"/>
                    <a:pt x="44" y="18"/>
                  </a:cubicBezTo>
                  <a:cubicBezTo>
                    <a:pt x="43" y="19"/>
                    <a:pt x="43" y="18"/>
                    <a:pt x="43" y="18"/>
                  </a:cubicBezTo>
                  <a:cubicBezTo>
                    <a:pt x="43" y="19"/>
                    <a:pt x="43" y="19"/>
                    <a:pt x="43" y="19"/>
                  </a:cubicBezTo>
                  <a:cubicBezTo>
                    <a:pt x="44" y="19"/>
                    <a:pt x="43" y="20"/>
                    <a:pt x="44" y="20"/>
                  </a:cubicBezTo>
                  <a:cubicBezTo>
                    <a:pt x="43" y="20"/>
                    <a:pt x="43" y="20"/>
                    <a:pt x="43" y="20"/>
                  </a:cubicBezTo>
                  <a:cubicBezTo>
                    <a:pt x="43" y="20"/>
                    <a:pt x="43" y="20"/>
                    <a:pt x="43" y="20"/>
                  </a:cubicBezTo>
                  <a:cubicBezTo>
                    <a:pt x="43" y="20"/>
                    <a:pt x="43" y="19"/>
                    <a:pt x="42" y="20"/>
                  </a:cubicBezTo>
                  <a:cubicBezTo>
                    <a:pt x="42" y="19"/>
                    <a:pt x="42" y="19"/>
                    <a:pt x="42" y="19"/>
                  </a:cubicBezTo>
                  <a:cubicBezTo>
                    <a:pt x="42" y="19"/>
                    <a:pt x="42" y="19"/>
                    <a:pt x="42" y="19"/>
                  </a:cubicBezTo>
                  <a:cubicBezTo>
                    <a:pt x="42" y="20"/>
                    <a:pt x="42" y="20"/>
                    <a:pt x="42" y="20"/>
                  </a:cubicBezTo>
                  <a:cubicBezTo>
                    <a:pt x="41" y="20"/>
                    <a:pt x="41" y="20"/>
                    <a:pt x="41" y="20"/>
                  </a:cubicBezTo>
                  <a:cubicBezTo>
                    <a:pt x="41" y="20"/>
                    <a:pt x="41" y="20"/>
                    <a:pt x="41" y="20"/>
                  </a:cubicBezTo>
                  <a:cubicBezTo>
                    <a:pt x="41" y="21"/>
                    <a:pt x="41" y="21"/>
                    <a:pt x="41" y="22"/>
                  </a:cubicBezTo>
                  <a:cubicBezTo>
                    <a:pt x="41" y="22"/>
                    <a:pt x="42" y="21"/>
                    <a:pt x="42" y="21"/>
                  </a:cubicBezTo>
                  <a:cubicBezTo>
                    <a:pt x="42" y="22"/>
                    <a:pt x="41" y="22"/>
                    <a:pt x="42" y="22"/>
                  </a:cubicBezTo>
                  <a:cubicBezTo>
                    <a:pt x="41" y="22"/>
                    <a:pt x="41" y="22"/>
                    <a:pt x="41" y="22"/>
                  </a:cubicBezTo>
                  <a:cubicBezTo>
                    <a:pt x="41" y="22"/>
                    <a:pt x="41" y="23"/>
                    <a:pt x="41" y="23"/>
                  </a:cubicBezTo>
                  <a:cubicBezTo>
                    <a:pt x="41" y="23"/>
                    <a:pt x="41" y="23"/>
                    <a:pt x="41" y="23"/>
                  </a:cubicBezTo>
                  <a:cubicBezTo>
                    <a:pt x="42" y="23"/>
                    <a:pt x="42" y="23"/>
                    <a:pt x="43" y="23"/>
                  </a:cubicBezTo>
                  <a:cubicBezTo>
                    <a:pt x="42" y="23"/>
                    <a:pt x="42" y="23"/>
                    <a:pt x="41" y="23"/>
                  </a:cubicBezTo>
                  <a:cubicBezTo>
                    <a:pt x="41" y="23"/>
                    <a:pt x="41" y="23"/>
                    <a:pt x="41" y="23"/>
                  </a:cubicBezTo>
                  <a:cubicBezTo>
                    <a:pt x="41" y="23"/>
                    <a:pt x="41" y="23"/>
                    <a:pt x="41" y="23"/>
                  </a:cubicBezTo>
                  <a:cubicBezTo>
                    <a:pt x="41" y="23"/>
                    <a:pt x="40" y="23"/>
                    <a:pt x="40" y="23"/>
                  </a:cubicBezTo>
                  <a:cubicBezTo>
                    <a:pt x="40" y="23"/>
                    <a:pt x="40" y="23"/>
                    <a:pt x="40" y="23"/>
                  </a:cubicBezTo>
                  <a:cubicBezTo>
                    <a:pt x="40"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3"/>
                    <a:pt x="39" y="23"/>
                    <a:pt x="39" y="23"/>
                  </a:cubicBezTo>
                  <a:cubicBezTo>
                    <a:pt x="39" y="22"/>
                    <a:pt x="39" y="22"/>
                    <a:pt x="38" y="22"/>
                  </a:cubicBezTo>
                  <a:cubicBezTo>
                    <a:pt x="38" y="23"/>
                    <a:pt x="38" y="23"/>
                    <a:pt x="38" y="23"/>
                  </a:cubicBezTo>
                  <a:cubicBezTo>
                    <a:pt x="38" y="24"/>
                    <a:pt x="38" y="23"/>
                    <a:pt x="38" y="23"/>
                  </a:cubicBezTo>
                  <a:cubicBezTo>
                    <a:pt x="38" y="24"/>
                    <a:pt x="38" y="24"/>
                    <a:pt x="38" y="24"/>
                  </a:cubicBezTo>
                  <a:cubicBezTo>
                    <a:pt x="38" y="24"/>
                    <a:pt x="38" y="24"/>
                    <a:pt x="37" y="24"/>
                  </a:cubicBezTo>
                  <a:cubicBezTo>
                    <a:pt x="38" y="24"/>
                    <a:pt x="38" y="24"/>
                    <a:pt x="38" y="24"/>
                  </a:cubicBezTo>
                  <a:cubicBezTo>
                    <a:pt x="38" y="24"/>
                    <a:pt x="38" y="24"/>
                    <a:pt x="38" y="24"/>
                  </a:cubicBezTo>
                  <a:cubicBezTo>
                    <a:pt x="38" y="24"/>
                    <a:pt x="38" y="25"/>
                    <a:pt x="38" y="25"/>
                  </a:cubicBezTo>
                  <a:cubicBezTo>
                    <a:pt x="39" y="25"/>
                    <a:pt x="39" y="25"/>
                    <a:pt x="39" y="25"/>
                  </a:cubicBezTo>
                  <a:cubicBezTo>
                    <a:pt x="39" y="25"/>
                    <a:pt x="39" y="25"/>
                    <a:pt x="39" y="25"/>
                  </a:cubicBezTo>
                  <a:cubicBezTo>
                    <a:pt x="39" y="25"/>
                    <a:pt x="38" y="26"/>
                    <a:pt x="39" y="26"/>
                  </a:cubicBezTo>
                  <a:cubicBezTo>
                    <a:pt x="39" y="26"/>
                    <a:pt x="38" y="26"/>
                    <a:pt x="38" y="26"/>
                  </a:cubicBezTo>
                  <a:cubicBezTo>
                    <a:pt x="38" y="26"/>
                    <a:pt x="38" y="26"/>
                    <a:pt x="38" y="26"/>
                  </a:cubicBezTo>
                  <a:cubicBezTo>
                    <a:pt x="38" y="26"/>
                    <a:pt x="38" y="27"/>
                    <a:pt x="38" y="27"/>
                  </a:cubicBezTo>
                  <a:cubicBezTo>
                    <a:pt x="38" y="27"/>
                    <a:pt x="38" y="27"/>
                    <a:pt x="38" y="28"/>
                  </a:cubicBezTo>
                  <a:cubicBezTo>
                    <a:pt x="37" y="27"/>
                    <a:pt x="37" y="26"/>
                    <a:pt x="37" y="26"/>
                  </a:cubicBezTo>
                  <a:cubicBezTo>
                    <a:pt x="37" y="25"/>
                    <a:pt x="36" y="25"/>
                    <a:pt x="36" y="25"/>
                  </a:cubicBezTo>
                  <a:cubicBezTo>
                    <a:pt x="36" y="25"/>
                    <a:pt x="36" y="25"/>
                    <a:pt x="36" y="24"/>
                  </a:cubicBezTo>
                  <a:cubicBezTo>
                    <a:pt x="36" y="25"/>
                    <a:pt x="36" y="24"/>
                    <a:pt x="36" y="24"/>
                  </a:cubicBezTo>
                  <a:cubicBezTo>
                    <a:pt x="36" y="24"/>
                    <a:pt x="36" y="24"/>
                    <a:pt x="36" y="24"/>
                  </a:cubicBezTo>
                  <a:cubicBezTo>
                    <a:pt x="36" y="24"/>
                    <a:pt x="36" y="23"/>
                    <a:pt x="36" y="23"/>
                  </a:cubicBezTo>
                  <a:cubicBezTo>
                    <a:pt x="36" y="23"/>
                    <a:pt x="35" y="25"/>
                    <a:pt x="35" y="25"/>
                  </a:cubicBezTo>
                  <a:cubicBezTo>
                    <a:pt x="35" y="25"/>
                    <a:pt x="34" y="25"/>
                    <a:pt x="34" y="25"/>
                  </a:cubicBezTo>
                  <a:cubicBezTo>
                    <a:pt x="33" y="25"/>
                    <a:pt x="33" y="27"/>
                    <a:pt x="33" y="28"/>
                  </a:cubicBezTo>
                  <a:cubicBezTo>
                    <a:pt x="33" y="28"/>
                    <a:pt x="33" y="28"/>
                    <a:pt x="33" y="28"/>
                  </a:cubicBezTo>
                  <a:cubicBezTo>
                    <a:pt x="33" y="29"/>
                    <a:pt x="33" y="29"/>
                    <a:pt x="33" y="29"/>
                  </a:cubicBezTo>
                  <a:cubicBezTo>
                    <a:pt x="33" y="29"/>
                    <a:pt x="34" y="29"/>
                    <a:pt x="34" y="30"/>
                  </a:cubicBezTo>
                  <a:cubicBezTo>
                    <a:pt x="33" y="30"/>
                    <a:pt x="32" y="31"/>
                    <a:pt x="32" y="31"/>
                  </a:cubicBezTo>
                  <a:cubicBezTo>
                    <a:pt x="32" y="31"/>
                    <a:pt x="32" y="31"/>
                    <a:pt x="32" y="32"/>
                  </a:cubicBezTo>
                  <a:cubicBezTo>
                    <a:pt x="31" y="32"/>
                    <a:pt x="31" y="32"/>
                    <a:pt x="31" y="32"/>
                  </a:cubicBezTo>
                  <a:cubicBezTo>
                    <a:pt x="31" y="33"/>
                    <a:pt x="30" y="33"/>
                    <a:pt x="30" y="34"/>
                  </a:cubicBezTo>
                  <a:cubicBezTo>
                    <a:pt x="29" y="36"/>
                    <a:pt x="26" y="36"/>
                    <a:pt x="24" y="37"/>
                  </a:cubicBezTo>
                  <a:cubicBezTo>
                    <a:pt x="24" y="37"/>
                    <a:pt x="24" y="37"/>
                    <a:pt x="24" y="37"/>
                  </a:cubicBezTo>
                  <a:cubicBezTo>
                    <a:pt x="23" y="37"/>
                    <a:pt x="23" y="37"/>
                    <a:pt x="23" y="37"/>
                  </a:cubicBezTo>
                  <a:cubicBezTo>
                    <a:pt x="22" y="37"/>
                    <a:pt x="22" y="37"/>
                    <a:pt x="22" y="37"/>
                  </a:cubicBezTo>
                  <a:cubicBezTo>
                    <a:pt x="21" y="38"/>
                    <a:pt x="21" y="38"/>
                    <a:pt x="20" y="38"/>
                  </a:cubicBezTo>
                  <a:cubicBezTo>
                    <a:pt x="20" y="38"/>
                    <a:pt x="19" y="38"/>
                    <a:pt x="19" y="38"/>
                  </a:cubicBezTo>
                  <a:cubicBezTo>
                    <a:pt x="18" y="38"/>
                    <a:pt x="18" y="39"/>
                    <a:pt x="17" y="39"/>
                  </a:cubicBezTo>
                  <a:cubicBezTo>
                    <a:pt x="17" y="39"/>
                    <a:pt x="16" y="39"/>
                    <a:pt x="16" y="39"/>
                  </a:cubicBezTo>
                  <a:cubicBezTo>
                    <a:pt x="15" y="39"/>
                    <a:pt x="15" y="39"/>
                    <a:pt x="15" y="39"/>
                  </a:cubicBezTo>
                  <a:cubicBezTo>
                    <a:pt x="15" y="39"/>
                    <a:pt x="15" y="39"/>
                    <a:pt x="15" y="39"/>
                  </a:cubicBezTo>
                  <a:cubicBezTo>
                    <a:pt x="15" y="39"/>
                    <a:pt x="13" y="40"/>
                    <a:pt x="14" y="39"/>
                  </a:cubicBezTo>
                  <a:cubicBezTo>
                    <a:pt x="13" y="39"/>
                    <a:pt x="13" y="39"/>
                    <a:pt x="13" y="39"/>
                  </a:cubicBezTo>
                  <a:cubicBezTo>
                    <a:pt x="12" y="40"/>
                    <a:pt x="11" y="41"/>
                    <a:pt x="10" y="42"/>
                  </a:cubicBezTo>
                  <a:cubicBezTo>
                    <a:pt x="9" y="42"/>
                    <a:pt x="8" y="43"/>
                    <a:pt x="7" y="43"/>
                  </a:cubicBezTo>
                  <a:cubicBezTo>
                    <a:pt x="7" y="43"/>
                    <a:pt x="6" y="43"/>
                    <a:pt x="6" y="43"/>
                  </a:cubicBezTo>
                  <a:cubicBezTo>
                    <a:pt x="6" y="44"/>
                    <a:pt x="5" y="45"/>
                    <a:pt x="5" y="46"/>
                  </a:cubicBezTo>
                  <a:cubicBezTo>
                    <a:pt x="5" y="46"/>
                    <a:pt x="5" y="46"/>
                    <a:pt x="5" y="46"/>
                  </a:cubicBezTo>
                  <a:cubicBezTo>
                    <a:pt x="5" y="46"/>
                    <a:pt x="4" y="46"/>
                    <a:pt x="4" y="46"/>
                  </a:cubicBezTo>
                  <a:cubicBezTo>
                    <a:pt x="4" y="45"/>
                    <a:pt x="4" y="44"/>
                    <a:pt x="4" y="44"/>
                  </a:cubicBezTo>
                  <a:cubicBezTo>
                    <a:pt x="3" y="44"/>
                    <a:pt x="3" y="45"/>
                    <a:pt x="3" y="45"/>
                  </a:cubicBezTo>
                  <a:cubicBezTo>
                    <a:pt x="3" y="46"/>
                    <a:pt x="3" y="46"/>
                    <a:pt x="2" y="46"/>
                  </a:cubicBezTo>
                  <a:cubicBezTo>
                    <a:pt x="2" y="47"/>
                    <a:pt x="3" y="47"/>
                    <a:pt x="3" y="48"/>
                  </a:cubicBezTo>
                  <a:cubicBezTo>
                    <a:pt x="3" y="48"/>
                    <a:pt x="3" y="49"/>
                    <a:pt x="3" y="50"/>
                  </a:cubicBezTo>
                  <a:cubicBezTo>
                    <a:pt x="3" y="50"/>
                    <a:pt x="2" y="50"/>
                    <a:pt x="2" y="51"/>
                  </a:cubicBezTo>
                  <a:cubicBezTo>
                    <a:pt x="2" y="51"/>
                    <a:pt x="2" y="51"/>
                    <a:pt x="2" y="52"/>
                  </a:cubicBezTo>
                  <a:cubicBezTo>
                    <a:pt x="2" y="52"/>
                    <a:pt x="1" y="52"/>
                    <a:pt x="2" y="52"/>
                  </a:cubicBezTo>
                  <a:cubicBezTo>
                    <a:pt x="2" y="53"/>
                    <a:pt x="2" y="54"/>
                    <a:pt x="3" y="55"/>
                  </a:cubicBezTo>
                  <a:cubicBezTo>
                    <a:pt x="4" y="58"/>
                    <a:pt x="4" y="58"/>
                    <a:pt x="4" y="58"/>
                  </a:cubicBezTo>
                  <a:cubicBezTo>
                    <a:pt x="4" y="58"/>
                    <a:pt x="4" y="58"/>
                    <a:pt x="4" y="59"/>
                  </a:cubicBezTo>
                  <a:cubicBezTo>
                    <a:pt x="5" y="59"/>
                    <a:pt x="5" y="59"/>
                    <a:pt x="4" y="59"/>
                  </a:cubicBezTo>
                  <a:cubicBezTo>
                    <a:pt x="4" y="60"/>
                    <a:pt x="4" y="60"/>
                    <a:pt x="4" y="61"/>
                  </a:cubicBezTo>
                  <a:cubicBezTo>
                    <a:pt x="3" y="60"/>
                    <a:pt x="3" y="60"/>
                    <a:pt x="3" y="59"/>
                  </a:cubicBezTo>
                  <a:cubicBezTo>
                    <a:pt x="3" y="59"/>
                    <a:pt x="3" y="60"/>
                    <a:pt x="3" y="60"/>
                  </a:cubicBezTo>
                  <a:cubicBezTo>
                    <a:pt x="2" y="60"/>
                    <a:pt x="3" y="59"/>
                    <a:pt x="3" y="59"/>
                  </a:cubicBezTo>
                  <a:cubicBezTo>
                    <a:pt x="2" y="58"/>
                    <a:pt x="2" y="58"/>
                    <a:pt x="2" y="57"/>
                  </a:cubicBezTo>
                  <a:cubicBezTo>
                    <a:pt x="2" y="58"/>
                    <a:pt x="1" y="58"/>
                    <a:pt x="2" y="58"/>
                  </a:cubicBezTo>
                  <a:cubicBezTo>
                    <a:pt x="2" y="59"/>
                    <a:pt x="2" y="60"/>
                    <a:pt x="3" y="60"/>
                  </a:cubicBezTo>
                  <a:cubicBezTo>
                    <a:pt x="3" y="60"/>
                    <a:pt x="3" y="60"/>
                    <a:pt x="3" y="60"/>
                  </a:cubicBezTo>
                  <a:cubicBezTo>
                    <a:pt x="3" y="60"/>
                    <a:pt x="3" y="60"/>
                    <a:pt x="3" y="61"/>
                  </a:cubicBezTo>
                  <a:cubicBezTo>
                    <a:pt x="3" y="61"/>
                    <a:pt x="3" y="61"/>
                    <a:pt x="3" y="62"/>
                  </a:cubicBezTo>
                  <a:cubicBezTo>
                    <a:pt x="3" y="62"/>
                    <a:pt x="3" y="61"/>
                    <a:pt x="3" y="62"/>
                  </a:cubicBezTo>
                  <a:cubicBezTo>
                    <a:pt x="2" y="62"/>
                    <a:pt x="2" y="62"/>
                    <a:pt x="2" y="61"/>
                  </a:cubicBezTo>
                  <a:cubicBezTo>
                    <a:pt x="2" y="61"/>
                    <a:pt x="2" y="61"/>
                    <a:pt x="2" y="62"/>
                  </a:cubicBezTo>
                  <a:cubicBezTo>
                    <a:pt x="2" y="61"/>
                    <a:pt x="2" y="61"/>
                    <a:pt x="2" y="60"/>
                  </a:cubicBezTo>
                  <a:cubicBezTo>
                    <a:pt x="2" y="60"/>
                    <a:pt x="2" y="61"/>
                    <a:pt x="2" y="61"/>
                  </a:cubicBezTo>
                  <a:cubicBezTo>
                    <a:pt x="2" y="60"/>
                    <a:pt x="2" y="60"/>
                    <a:pt x="2" y="60"/>
                  </a:cubicBezTo>
                  <a:cubicBezTo>
                    <a:pt x="2" y="60"/>
                    <a:pt x="2" y="60"/>
                    <a:pt x="1" y="60"/>
                  </a:cubicBezTo>
                  <a:cubicBezTo>
                    <a:pt x="1" y="60"/>
                    <a:pt x="1" y="60"/>
                    <a:pt x="1" y="59"/>
                  </a:cubicBezTo>
                  <a:cubicBezTo>
                    <a:pt x="1" y="60"/>
                    <a:pt x="1" y="60"/>
                    <a:pt x="1" y="61"/>
                  </a:cubicBezTo>
                  <a:cubicBezTo>
                    <a:pt x="1" y="60"/>
                    <a:pt x="1" y="60"/>
                    <a:pt x="1" y="59"/>
                  </a:cubicBezTo>
                  <a:cubicBezTo>
                    <a:pt x="1" y="60"/>
                    <a:pt x="1" y="60"/>
                    <a:pt x="1" y="60"/>
                  </a:cubicBezTo>
                  <a:cubicBezTo>
                    <a:pt x="1" y="60"/>
                    <a:pt x="1" y="60"/>
                    <a:pt x="1" y="60"/>
                  </a:cubicBezTo>
                  <a:cubicBezTo>
                    <a:pt x="1" y="61"/>
                    <a:pt x="2" y="62"/>
                    <a:pt x="3" y="63"/>
                  </a:cubicBezTo>
                  <a:cubicBezTo>
                    <a:pt x="3" y="63"/>
                    <a:pt x="3" y="64"/>
                    <a:pt x="4" y="64"/>
                  </a:cubicBezTo>
                  <a:cubicBezTo>
                    <a:pt x="4" y="64"/>
                    <a:pt x="4" y="65"/>
                    <a:pt x="4" y="65"/>
                  </a:cubicBezTo>
                  <a:cubicBezTo>
                    <a:pt x="4" y="66"/>
                    <a:pt x="4" y="67"/>
                    <a:pt x="4" y="67"/>
                  </a:cubicBezTo>
                  <a:cubicBezTo>
                    <a:pt x="5" y="69"/>
                    <a:pt x="6" y="70"/>
                    <a:pt x="7" y="72"/>
                  </a:cubicBezTo>
                  <a:cubicBezTo>
                    <a:pt x="7" y="73"/>
                    <a:pt x="7" y="74"/>
                    <a:pt x="7" y="75"/>
                  </a:cubicBezTo>
                  <a:cubicBezTo>
                    <a:pt x="7" y="76"/>
                    <a:pt x="8" y="77"/>
                    <a:pt x="8" y="78"/>
                  </a:cubicBezTo>
                  <a:cubicBezTo>
                    <a:pt x="9" y="79"/>
                    <a:pt x="9" y="80"/>
                    <a:pt x="10" y="82"/>
                  </a:cubicBezTo>
                  <a:cubicBezTo>
                    <a:pt x="10" y="83"/>
                    <a:pt x="10" y="85"/>
                    <a:pt x="10" y="86"/>
                  </a:cubicBezTo>
                  <a:cubicBezTo>
                    <a:pt x="10" y="85"/>
                    <a:pt x="10" y="85"/>
                    <a:pt x="10" y="85"/>
                  </a:cubicBezTo>
                  <a:cubicBezTo>
                    <a:pt x="9" y="85"/>
                    <a:pt x="9" y="86"/>
                    <a:pt x="10" y="86"/>
                  </a:cubicBezTo>
                  <a:cubicBezTo>
                    <a:pt x="10" y="87"/>
                    <a:pt x="10" y="88"/>
                    <a:pt x="9" y="88"/>
                  </a:cubicBezTo>
                  <a:cubicBezTo>
                    <a:pt x="9" y="89"/>
                    <a:pt x="8" y="89"/>
                    <a:pt x="8" y="89"/>
                  </a:cubicBezTo>
                  <a:cubicBezTo>
                    <a:pt x="8" y="89"/>
                    <a:pt x="7" y="89"/>
                    <a:pt x="7" y="89"/>
                  </a:cubicBezTo>
                  <a:cubicBezTo>
                    <a:pt x="7" y="89"/>
                    <a:pt x="7" y="90"/>
                    <a:pt x="7" y="91"/>
                  </a:cubicBezTo>
                  <a:cubicBezTo>
                    <a:pt x="7" y="91"/>
                    <a:pt x="7" y="91"/>
                    <a:pt x="7" y="91"/>
                  </a:cubicBezTo>
                  <a:cubicBezTo>
                    <a:pt x="8" y="92"/>
                    <a:pt x="8" y="92"/>
                    <a:pt x="9" y="92"/>
                  </a:cubicBezTo>
                  <a:cubicBezTo>
                    <a:pt x="9" y="93"/>
                    <a:pt x="10" y="93"/>
                    <a:pt x="11" y="94"/>
                  </a:cubicBezTo>
                  <a:cubicBezTo>
                    <a:pt x="11" y="94"/>
                    <a:pt x="12" y="94"/>
                    <a:pt x="13" y="95"/>
                  </a:cubicBezTo>
                  <a:cubicBezTo>
                    <a:pt x="14" y="95"/>
                    <a:pt x="14" y="95"/>
                    <a:pt x="15" y="95"/>
                  </a:cubicBezTo>
                  <a:cubicBezTo>
                    <a:pt x="16" y="95"/>
                    <a:pt x="17" y="95"/>
                    <a:pt x="18" y="95"/>
                  </a:cubicBezTo>
                  <a:cubicBezTo>
                    <a:pt x="17" y="95"/>
                    <a:pt x="17" y="95"/>
                    <a:pt x="17" y="95"/>
                  </a:cubicBezTo>
                  <a:cubicBezTo>
                    <a:pt x="18" y="95"/>
                    <a:pt x="19" y="95"/>
                    <a:pt x="19" y="94"/>
                  </a:cubicBezTo>
                  <a:cubicBezTo>
                    <a:pt x="20" y="94"/>
                    <a:pt x="21" y="93"/>
                    <a:pt x="22" y="92"/>
                  </a:cubicBezTo>
                  <a:cubicBezTo>
                    <a:pt x="22" y="92"/>
                    <a:pt x="22" y="93"/>
                    <a:pt x="22" y="93"/>
                  </a:cubicBezTo>
                  <a:cubicBezTo>
                    <a:pt x="23" y="93"/>
                    <a:pt x="23" y="93"/>
                    <a:pt x="23" y="92"/>
                  </a:cubicBezTo>
                  <a:cubicBezTo>
                    <a:pt x="24" y="92"/>
                    <a:pt x="23" y="92"/>
                    <a:pt x="23" y="92"/>
                  </a:cubicBezTo>
                  <a:cubicBezTo>
                    <a:pt x="23" y="91"/>
                    <a:pt x="24" y="91"/>
                    <a:pt x="25" y="91"/>
                  </a:cubicBezTo>
                  <a:cubicBezTo>
                    <a:pt x="26" y="90"/>
                    <a:pt x="27" y="90"/>
                    <a:pt x="28" y="90"/>
                  </a:cubicBezTo>
                  <a:cubicBezTo>
                    <a:pt x="29" y="90"/>
                    <a:pt x="30" y="90"/>
                    <a:pt x="31" y="90"/>
                  </a:cubicBezTo>
                  <a:cubicBezTo>
                    <a:pt x="32" y="90"/>
                    <a:pt x="32" y="90"/>
                    <a:pt x="33" y="90"/>
                  </a:cubicBezTo>
                  <a:cubicBezTo>
                    <a:pt x="33" y="91"/>
                    <a:pt x="32" y="91"/>
                    <a:pt x="33" y="91"/>
                  </a:cubicBezTo>
                  <a:cubicBezTo>
                    <a:pt x="33" y="91"/>
                    <a:pt x="34" y="90"/>
                    <a:pt x="35" y="90"/>
                  </a:cubicBezTo>
                  <a:cubicBezTo>
                    <a:pt x="35" y="90"/>
                    <a:pt x="36" y="90"/>
                    <a:pt x="36" y="90"/>
                  </a:cubicBezTo>
                  <a:cubicBezTo>
                    <a:pt x="36" y="90"/>
                    <a:pt x="36" y="90"/>
                    <a:pt x="36" y="90"/>
                  </a:cubicBezTo>
                  <a:cubicBezTo>
                    <a:pt x="37" y="91"/>
                    <a:pt x="37" y="90"/>
                    <a:pt x="38" y="90"/>
                  </a:cubicBezTo>
                  <a:cubicBezTo>
                    <a:pt x="38" y="90"/>
                    <a:pt x="38" y="90"/>
                    <a:pt x="38" y="90"/>
                  </a:cubicBezTo>
                  <a:cubicBezTo>
                    <a:pt x="38" y="90"/>
                    <a:pt x="39" y="89"/>
                    <a:pt x="39" y="89"/>
                  </a:cubicBezTo>
                  <a:cubicBezTo>
                    <a:pt x="39" y="89"/>
                    <a:pt x="39" y="88"/>
                    <a:pt x="40" y="88"/>
                  </a:cubicBezTo>
                  <a:cubicBezTo>
                    <a:pt x="40" y="88"/>
                    <a:pt x="40" y="87"/>
                    <a:pt x="40" y="87"/>
                  </a:cubicBezTo>
                  <a:cubicBezTo>
                    <a:pt x="41" y="86"/>
                    <a:pt x="43" y="86"/>
                    <a:pt x="44" y="85"/>
                  </a:cubicBezTo>
                  <a:cubicBezTo>
                    <a:pt x="44" y="85"/>
                    <a:pt x="45" y="85"/>
                    <a:pt x="45" y="84"/>
                  </a:cubicBezTo>
                  <a:cubicBezTo>
                    <a:pt x="46" y="84"/>
                    <a:pt x="46" y="84"/>
                    <a:pt x="46" y="84"/>
                  </a:cubicBezTo>
                  <a:cubicBezTo>
                    <a:pt x="47" y="83"/>
                    <a:pt x="48" y="84"/>
                    <a:pt x="49" y="84"/>
                  </a:cubicBezTo>
                  <a:cubicBezTo>
                    <a:pt x="49" y="84"/>
                    <a:pt x="50" y="84"/>
                    <a:pt x="51" y="84"/>
                  </a:cubicBezTo>
                  <a:cubicBezTo>
                    <a:pt x="53" y="83"/>
                    <a:pt x="55" y="82"/>
                    <a:pt x="57" y="81"/>
                  </a:cubicBezTo>
                  <a:cubicBezTo>
                    <a:pt x="57" y="81"/>
                    <a:pt x="57" y="81"/>
                    <a:pt x="57" y="81"/>
                  </a:cubicBezTo>
                  <a:cubicBezTo>
                    <a:pt x="57" y="81"/>
                    <a:pt x="57" y="81"/>
                    <a:pt x="57" y="81"/>
                  </a:cubicBezTo>
                  <a:cubicBezTo>
                    <a:pt x="58" y="81"/>
                    <a:pt x="60" y="81"/>
                    <a:pt x="61" y="81"/>
                  </a:cubicBezTo>
                  <a:cubicBezTo>
                    <a:pt x="62" y="81"/>
                    <a:pt x="63" y="81"/>
                    <a:pt x="64" y="81"/>
                  </a:cubicBezTo>
                  <a:cubicBezTo>
                    <a:pt x="65" y="81"/>
                    <a:pt x="65" y="80"/>
                    <a:pt x="66" y="81"/>
                  </a:cubicBezTo>
                  <a:cubicBezTo>
                    <a:pt x="66" y="81"/>
                    <a:pt x="68" y="82"/>
                    <a:pt x="68" y="82"/>
                  </a:cubicBezTo>
                  <a:cubicBezTo>
                    <a:pt x="68" y="82"/>
                    <a:pt x="69" y="83"/>
                    <a:pt x="69" y="83"/>
                  </a:cubicBezTo>
                  <a:cubicBezTo>
                    <a:pt x="69" y="83"/>
                    <a:pt x="69" y="82"/>
                    <a:pt x="70" y="82"/>
                  </a:cubicBezTo>
                  <a:cubicBezTo>
                    <a:pt x="70" y="82"/>
                    <a:pt x="71" y="82"/>
                    <a:pt x="71" y="83"/>
                  </a:cubicBezTo>
                  <a:cubicBezTo>
                    <a:pt x="72" y="83"/>
                    <a:pt x="72" y="83"/>
                    <a:pt x="73" y="83"/>
                  </a:cubicBezTo>
                  <a:cubicBezTo>
                    <a:pt x="73" y="83"/>
                    <a:pt x="73" y="83"/>
                    <a:pt x="73" y="83"/>
                  </a:cubicBezTo>
                  <a:cubicBezTo>
                    <a:pt x="74" y="83"/>
                    <a:pt x="74" y="83"/>
                    <a:pt x="74" y="83"/>
                  </a:cubicBezTo>
                  <a:cubicBezTo>
                    <a:pt x="74" y="83"/>
                    <a:pt x="75" y="84"/>
                    <a:pt x="75" y="84"/>
                  </a:cubicBezTo>
                  <a:cubicBezTo>
                    <a:pt x="75" y="84"/>
                    <a:pt x="75" y="84"/>
                    <a:pt x="75" y="85"/>
                  </a:cubicBezTo>
                  <a:cubicBezTo>
                    <a:pt x="75" y="85"/>
                    <a:pt x="75" y="85"/>
                    <a:pt x="76" y="85"/>
                  </a:cubicBezTo>
                  <a:cubicBezTo>
                    <a:pt x="76" y="85"/>
                    <a:pt x="76" y="85"/>
                    <a:pt x="76" y="86"/>
                  </a:cubicBezTo>
                  <a:cubicBezTo>
                    <a:pt x="76" y="86"/>
                    <a:pt x="75" y="85"/>
                    <a:pt x="75" y="86"/>
                  </a:cubicBezTo>
                  <a:cubicBezTo>
                    <a:pt x="76" y="86"/>
                    <a:pt x="75" y="86"/>
                    <a:pt x="75" y="86"/>
                  </a:cubicBezTo>
                  <a:cubicBezTo>
                    <a:pt x="75" y="86"/>
                    <a:pt x="76" y="87"/>
                    <a:pt x="76" y="87"/>
                  </a:cubicBezTo>
                  <a:cubicBezTo>
                    <a:pt x="76" y="87"/>
                    <a:pt x="77" y="88"/>
                    <a:pt x="77" y="87"/>
                  </a:cubicBezTo>
                  <a:cubicBezTo>
                    <a:pt x="77" y="87"/>
                    <a:pt x="77" y="87"/>
                    <a:pt x="77" y="87"/>
                  </a:cubicBezTo>
                  <a:cubicBezTo>
                    <a:pt x="78" y="88"/>
                    <a:pt x="78" y="89"/>
                    <a:pt x="78" y="89"/>
                  </a:cubicBezTo>
                  <a:cubicBezTo>
                    <a:pt x="79" y="90"/>
                    <a:pt x="79" y="90"/>
                    <a:pt x="80" y="91"/>
                  </a:cubicBezTo>
                  <a:cubicBezTo>
                    <a:pt x="80" y="91"/>
                    <a:pt x="80" y="91"/>
                    <a:pt x="80" y="91"/>
                  </a:cubicBezTo>
                  <a:cubicBezTo>
                    <a:pt x="80" y="91"/>
                    <a:pt x="80" y="91"/>
                    <a:pt x="80" y="91"/>
                  </a:cubicBezTo>
                  <a:cubicBezTo>
                    <a:pt x="80" y="91"/>
                    <a:pt x="80" y="91"/>
                    <a:pt x="80" y="91"/>
                  </a:cubicBezTo>
                  <a:cubicBezTo>
                    <a:pt x="80" y="92"/>
                    <a:pt x="80" y="93"/>
                    <a:pt x="80" y="93"/>
                  </a:cubicBezTo>
                  <a:cubicBezTo>
                    <a:pt x="80" y="93"/>
                    <a:pt x="80" y="93"/>
                    <a:pt x="80" y="93"/>
                  </a:cubicBezTo>
                  <a:cubicBezTo>
                    <a:pt x="80" y="93"/>
                    <a:pt x="79" y="93"/>
                    <a:pt x="79" y="92"/>
                  </a:cubicBezTo>
                  <a:cubicBezTo>
                    <a:pt x="79" y="92"/>
                    <a:pt x="79" y="93"/>
                    <a:pt x="79" y="93"/>
                  </a:cubicBezTo>
                  <a:cubicBezTo>
                    <a:pt x="79" y="93"/>
                    <a:pt x="80" y="93"/>
                    <a:pt x="80" y="93"/>
                  </a:cubicBezTo>
                  <a:cubicBezTo>
                    <a:pt x="80" y="93"/>
                    <a:pt x="80" y="93"/>
                    <a:pt x="80" y="93"/>
                  </a:cubicBezTo>
                  <a:cubicBezTo>
                    <a:pt x="80" y="94"/>
                    <a:pt x="80" y="94"/>
                    <a:pt x="81" y="94"/>
                  </a:cubicBezTo>
                  <a:cubicBezTo>
                    <a:pt x="81" y="94"/>
                    <a:pt x="81" y="94"/>
                    <a:pt x="81" y="94"/>
                  </a:cubicBezTo>
                  <a:cubicBezTo>
                    <a:pt x="81" y="94"/>
                    <a:pt x="82" y="94"/>
                    <a:pt x="82" y="94"/>
                  </a:cubicBezTo>
                  <a:cubicBezTo>
                    <a:pt x="82" y="94"/>
                    <a:pt x="82" y="94"/>
                    <a:pt x="82" y="94"/>
                  </a:cubicBezTo>
                  <a:cubicBezTo>
                    <a:pt x="82" y="95"/>
                    <a:pt x="82" y="95"/>
                    <a:pt x="82" y="95"/>
                  </a:cubicBezTo>
                  <a:cubicBezTo>
                    <a:pt x="82" y="95"/>
                    <a:pt x="82" y="94"/>
                    <a:pt x="82" y="94"/>
                  </a:cubicBezTo>
                  <a:cubicBezTo>
                    <a:pt x="82" y="94"/>
                    <a:pt x="82" y="94"/>
                    <a:pt x="82" y="94"/>
                  </a:cubicBezTo>
                  <a:cubicBezTo>
                    <a:pt x="82" y="93"/>
                    <a:pt x="83" y="91"/>
                    <a:pt x="84" y="90"/>
                  </a:cubicBezTo>
                  <a:cubicBezTo>
                    <a:pt x="85" y="90"/>
                    <a:pt x="86" y="90"/>
                    <a:pt x="86" y="89"/>
                  </a:cubicBezTo>
                  <a:cubicBezTo>
                    <a:pt x="87" y="89"/>
                    <a:pt x="87" y="89"/>
                    <a:pt x="87" y="89"/>
                  </a:cubicBezTo>
                  <a:cubicBezTo>
                    <a:pt x="87" y="88"/>
                    <a:pt x="88" y="87"/>
                    <a:pt x="88" y="87"/>
                  </a:cubicBezTo>
                  <a:cubicBezTo>
                    <a:pt x="88" y="86"/>
                    <a:pt x="88" y="86"/>
                    <a:pt x="88" y="86"/>
                  </a:cubicBezTo>
                  <a:cubicBezTo>
                    <a:pt x="89" y="86"/>
                    <a:pt x="89" y="86"/>
                    <a:pt x="89" y="86"/>
                  </a:cubicBezTo>
                  <a:cubicBezTo>
                    <a:pt x="89" y="85"/>
                    <a:pt x="89" y="85"/>
                    <a:pt x="89" y="85"/>
                  </a:cubicBezTo>
                  <a:cubicBezTo>
                    <a:pt x="89" y="85"/>
                    <a:pt x="89" y="85"/>
                    <a:pt x="89" y="85"/>
                  </a:cubicBezTo>
                  <a:cubicBezTo>
                    <a:pt x="89" y="85"/>
                    <a:pt x="89" y="85"/>
                    <a:pt x="89" y="86"/>
                  </a:cubicBezTo>
                  <a:cubicBezTo>
                    <a:pt x="89" y="86"/>
                    <a:pt x="89" y="86"/>
                    <a:pt x="89" y="87"/>
                  </a:cubicBezTo>
                  <a:cubicBezTo>
                    <a:pt x="90" y="87"/>
                    <a:pt x="89" y="87"/>
                    <a:pt x="89" y="87"/>
                  </a:cubicBezTo>
                  <a:cubicBezTo>
                    <a:pt x="89" y="87"/>
                    <a:pt x="89" y="87"/>
                    <a:pt x="89" y="87"/>
                  </a:cubicBezTo>
                  <a:cubicBezTo>
                    <a:pt x="89" y="88"/>
                    <a:pt x="89" y="88"/>
                    <a:pt x="89" y="88"/>
                  </a:cubicBezTo>
                  <a:cubicBezTo>
                    <a:pt x="89" y="89"/>
                    <a:pt x="89" y="89"/>
                    <a:pt x="88" y="90"/>
                  </a:cubicBezTo>
                  <a:cubicBezTo>
                    <a:pt x="88" y="90"/>
                    <a:pt x="88" y="90"/>
                    <a:pt x="88" y="91"/>
                  </a:cubicBezTo>
                  <a:cubicBezTo>
                    <a:pt x="87" y="92"/>
                    <a:pt x="88" y="93"/>
                    <a:pt x="87" y="94"/>
                  </a:cubicBezTo>
                  <a:cubicBezTo>
                    <a:pt x="87" y="94"/>
                    <a:pt x="87" y="94"/>
                    <a:pt x="86" y="94"/>
                  </a:cubicBezTo>
                  <a:cubicBezTo>
                    <a:pt x="86" y="94"/>
                    <a:pt x="86" y="94"/>
                    <a:pt x="86" y="94"/>
                  </a:cubicBezTo>
                  <a:cubicBezTo>
                    <a:pt x="86" y="95"/>
                    <a:pt x="86" y="95"/>
                    <a:pt x="86" y="95"/>
                  </a:cubicBezTo>
                  <a:cubicBezTo>
                    <a:pt x="86" y="95"/>
                    <a:pt x="85" y="95"/>
                    <a:pt x="85" y="96"/>
                  </a:cubicBezTo>
                  <a:cubicBezTo>
                    <a:pt x="86" y="95"/>
                    <a:pt x="87" y="95"/>
                    <a:pt x="88" y="95"/>
                  </a:cubicBezTo>
                  <a:cubicBezTo>
                    <a:pt x="88" y="95"/>
                    <a:pt x="88" y="95"/>
                    <a:pt x="88" y="95"/>
                  </a:cubicBezTo>
                  <a:cubicBezTo>
                    <a:pt x="89" y="95"/>
                    <a:pt x="89" y="94"/>
                    <a:pt x="89" y="93"/>
                  </a:cubicBezTo>
                  <a:cubicBezTo>
                    <a:pt x="89" y="93"/>
                    <a:pt x="89" y="92"/>
                    <a:pt x="90" y="91"/>
                  </a:cubicBezTo>
                  <a:cubicBezTo>
                    <a:pt x="90" y="92"/>
                    <a:pt x="90" y="92"/>
                    <a:pt x="91" y="93"/>
                  </a:cubicBezTo>
                  <a:cubicBezTo>
                    <a:pt x="91" y="93"/>
                    <a:pt x="91" y="93"/>
                    <a:pt x="91" y="93"/>
                  </a:cubicBezTo>
                  <a:cubicBezTo>
                    <a:pt x="91" y="93"/>
                    <a:pt x="91" y="93"/>
                    <a:pt x="91" y="94"/>
                  </a:cubicBezTo>
                  <a:cubicBezTo>
                    <a:pt x="91" y="94"/>
                    <a:pt x="91" y="95"/>
                    <a:pt x="91" y="95"/>
                  </a:cubicBezTo>
                  <a:cubicBezTo>
                    <a:pt x="91" y="96"/>
                    <a:pt x="91" y="96"/>
                    <a:pt x="91" y="96"/>
                  </a:cubicBezTo>
                  <a:cubicBezTo>
                    <a:pt x="90" y="97"/>
                    <a:pt x="90" y="97"/>
                    <a:pt x="90" y="97"/>
                  </a:cubicBezTo>
                  <a:cubicBezTo>
                    <a:pt x="90" y="97"/>
                    <a:pt x="90" y="97"/>
                    <a:pt x="91" y="97"/>
                  </a:cubicBezTo>
                  <a:cubicBezTo>
                    <a:pt x="91" y="97"/>
                    <a:pt x="91" y="97"/>
                    <a:pt x="92" y="97"/>
                  </a:cubicBezTo>
                  <a:cubicBezTo>
                    <a:pt x="92" y="97"/>
                    <a:pt x="93" y="97"/>
                    <a:pt x="93" y="97"/>
                  </a:cubicBezTo>
                  <a:cubicBezTo>
                    <a:pt x="93" y="96"/>
                    <a:pt x="94" y="96"/>
                    <a:pt x="94" y="96"/>
                  </a:cubicBezTo>
                  <a:cubicBezTo>
                    <a:pt x="94" y="96"/>
                    <a:pt x="94" y="97"/>
                    <a:pt x="94" y="97"/>
                  </a:cubicBezTo>
                  <a:cubicBezTo>
                    <a:pt x="94" y="97"/>
                    <a:pt x="94" y="97"/>
                    <a:pt x="94" y="97"/>
                  </a:cubicBezTo>
                  <a:cubicBezTo>
                    <a:pt x="94" y="97"/>
                    <a:pt x="94" y="97"/>
                    <a:pt x="94" y="97"/>
                  </a:cubicBezTo>
                  <a:cubicBezTo>
                    <a:pt x="94" y="96"/>
                    <a:pt x="93" y="97"/>
                    <a:pt x="93" y="97"/>
                  </a:cubicBezTo>
                  <a:cubicBezTo>
                    <a:pt x="93" y="97"/>
                    <a:pt x="94" y="97"/>
                    <a:pt x="94" y="97"/>
                  </a:cubicBezTo>
                  <a:cubicBezTo>
                    <a:pt x="93" y="97"/>
                    <a:pt x="93" y="97"/>
                    <a:pt x="93" y="97"/>
                  </a:cubicBezTo>
                  <a:cubicBezTo>
                    <a:pt x="94" y="99"/>
                    <a:pt x="94" y="99"/>
                    <a:pt x="94" y="99"/>
                  </a:cubicBezTo>
                  <a:cubicBezTo>
                    <a:pt x="95" y="99"/>
                    <a:pt x="95" y="99"/>
                    <a:pt x="96" y="100"/>
                  </a:cubicBezTo>
                  <a:cubicBezTo>
                    <a:pt x="96" y="100"/>
                    <a:pt x="96" y="101"/>
                    <a:pt x="96" y="101"/>
                  </a:cubicBezTo>
                  <a:cubicBezTo>
                    <a:pt x="96" y="102"/>
                    <a:pt x="96" y="102"/>
                    <a:pt x="96" y="103"/>
                  </a:cubicBezTo>
                  <a:cubicBezTo>
                    <a:pt x="96" y="104"/>
                    <a:pt x="96" y="104"/>
                    <a:pt x="97" y="105"/>
                  </a:cubicBezTo>
                  <a:cubicBezTo>
                    <a:pt x="97" y="105"/>
                    <a:pt x="98" y="106"/>
                    <a:pt x="98" y="107"/>
                  </a:cubicBezTo>
                  <a:cubicBezTo>
                    <a:pt x="98" y="107"/>
                    <a:pt x="100" y="107"/>
                    <a:pt x="100" y="107"/>
                  </a:cubicBezTo>
                  <a:cubicBezTo>
                    <a:pt x="100" y="107"/>
                    <a:pt x="100" y="107"/>
                    <a:pt x="100" y="107"/>
                  </a:cubicBezTo>
                  <a:cubicBezTo>
                    <a:pt x="100" y="107"/>
                    <a:pt x="101" y="108"/>
                    <a:pt x="101" y="108"/>
                  </a:cubicBezTo>
                  <a:cubicBezTo>
                    <a:pt x="102" y="108"/>
                    <a:pt x="101" y="108"/>
                    <a:pt x="102" y="109"/>
                  </a:cubicBezTo>
                  <a:cubicBezTo>
                    <a:pt x="102" y="109"/>
                    <a:pt x="102" y="108"/>
                    <a:pt x="103" y="108"/>
                  </a:cubicBezTo>
                  <a:cubicBezTo>
                    <a:pt x="103" y="108"/>
                    <a:pt x="103" y="108"/>
                    <a:pt x="104" y="108"/>
                  </a:cubicBezTo>
                  <a:cubicBezTo>
                    <a:pt x="105" y="109"/>
                    <a:pt x="105" y="108"/>
                    <a:pt x="105" y="108"/>
                  </a:cubicBezTo>
                  <a:cubicBezTo>
                    <a:pt x="106" y="108"/>
                    <a:pt x="106" y="109"/>
                    <a:pt x="107" y="109"/>
                  </a:cubicBezTo>
                  <a:cubicBezTo>
                    <a:pt x="107" y="109"/>
                    <a:pt x="109" y="110"/>
                    <a:pt x="109" y="110"/>
                  </a:cubicBezTo>
                  <a:cubicBezTo>
                    <a:pt x="110" y="110"/>
                    <a:pt x="111" y="109"/>
                    <a:pt x="112" y="108"/>
                  </a:cubicBezTo>
                  <a:cubicBezTo>
                    <a:pt x="112" y="108"/>
                    <a:pt x="113" y="108"/>
                    <a:pt x="113" y="108"/>
                  </a:cubicBezTo>
                  <a:cubicBezTo>
                    <a:pt x="113" y="108"/>
                    <a:pt x="114" y="107"/>
                    <a:pt x="113" y="107"/>
                  </a:cubicBezTo>
                  <a:cubicBezTo>
                    <a:pt x="113" y="107"/>
                    <a:pt x="112" y="108"/>
                    <a:pt x="112" y="107"/>
                  </a:cubicBezTo>
                  <a:cubicBezTo>
                    <a:pt x="112" y="107"/>
                    <a:pt x="113" y="107"/>
                    <a:pt x="114" y="107"/>
                  </a:cubicBezTo>
                  <a:cubicBezTo>
                    <a:pt x="114" y="107"/>
                    <a:pt x="114" y="106"/>
                    <a:pt x="114" y="106"/>
                  </a:cubicBezTo>
                  <a:cubicBezTo>
                    <a:pt x="114" y="107"/>
                    <a:pt x="115" y="107"/>
                    <a:pt x="115" y="108"/>
                  </a:cubicBezTo>
                  <a:cubicBezTo>
                    <a:pt x="115" y="108"/>
                    <a:pt x="115" y="108"/>
                    <a:pt x="114" y="108"/>
                  </a:cubicBezTo>
                  <a:cubicBezTo>
                    <a:pt x="114" y="108"/>
                    <a:pt x="114" y="109"/>
                    <a:pt x="114" y="108"/>
                  </a:cubicBezTo>
                  <a:cubicBezTo>
                    <a:pt x="114" y="108"/>
                    <a:pt x="114" y="109"/>
                    <a:pt x="114" y="109"/>
                  </a:cubicBezTo>
                  <a:cubicBezTo>
                    <a:pt x="114" y="109"/>
                    <a:pt x="114" y="109"/>
                    <a:pt x="114" y="109"/>
                  </a:cubicBezTo>
                  <a:cubicBezTo>
                    <a:pt x="115" y="109"/>
                    <a:pt x="115" y="108"/>
                    <a:pt x="116" y="108"/>
                  </a:cubicBezTo>
                  <a:cubicBezTo>
                    <a:pt x="116" y="108"/>
                    <a:pt x="116" y="108"/>
                    <a:pt x="116" y="108"/>
                  </a:cubicBezTo>
                  <a:cubicBezTo>
                    <a:pt x="116" y="108"/>
                    <a:pt x="116" y="108"/>
                    <a:pt x="116" y="108"/>
                  </a:cubicBezTo>
                  <a:cubicBezTo>
                    <a:pt x="116" y="109"/>
                    <a:pt x="116" y="109"/>
                    <a:pt x="116" y="109"/>
                  </a:cubicBezTo>
                  <a:cubicBezTo>
                    <a:pt x="116" y="109"/>
                    <a:pt x="116" y="109"/>
                    <a:pt x="116" y="109"/>
                  </a:cubicBezTo>
                  <a:cubicBezTo>
                    <a:pt x="116" y="109"/>
                    <a:pt x="117" y="110"/>
                    <a:pt x="117" y="110"/>
                  </a:cubicBezTo>
                  <a:cubicBezTo>
                    <a:pt x="117" y="110"/>
                    <a:pt x="118" y="111"/>
                    <a:pt x="118" y="111"/>
                  </a:cubicBezTo>
                  <a:cubicBezTo>
                    <a:pt x="118" y="110"/>
                    <a:pt x="119" y="110"/>
                    <a:pt x="119" y="111"/>
                  </a:cubicBezTo>
                  <a:cubicBezTo>
                    <a:pt x="119" y="111"/>
                    <a:pt x="119" y="112"/>
                    <a:pt x="119" y="112"/>
                  </a:cubicBezTo>
                  <a:cubicBezTo>
                    <a:pt x="119" y="111"/>
                    <a:pt x="119" y="111"/>
                    <a:pt x="119" y="110"/>
                  </a:cubicBezTo>
                  <a:cubicBezTo>
                    <a:pt x="119" y="111"/>
                    <a:pt x="119" y="110"/>
                    <a:pt x="119" y="110"/>
                  </a:cubicBezTo>
                  <a:cubicBezTo>
                    <a:pt x="119" y="110"/>
                    <a:pt x="121" y="109"/>
                    <a:pt x="121" y="110"/>
                  </a:cubicBezTo>
                  <a:cubicBezTo>
                    <a:pt x="122" y="109"/>
                    <a:pt x="122" y="108"/>
                    <a:pt x="123" y="108"/>
                  </a:cubicBezTo>
                  <a:cubicBezTo>
                    <a:pt x="124" y="107"/>
                    <a:pt x="125" y="106"/>
                    <a:pt x="126" y="106"/>
                  </a:cubicBezTo>
                  <a:cubicBezTo>
                    <a:pt x="127" y="106"/>
                    <a:pt x="128" y="106"/>
                    <a:pt x="129" y="106"/>
                  </a:cubicBezTo>
                  <a:cubicBezTo>
                    <a:pt x="129" y="106"/>
                    <a:pt x="130" y="106"/>
                    <a:pt x="130" y="106"/>
                  </a:cubicBezTo>
                  <a:cubicBezTo>
                    <a:pt x="130" y="106"/>
                    <a:pt x="130" y="106"/>
                    <a:pt x="131" y="106"/>
                  </a:cubicBezTo>
                  <a:cubicBezTo>
                    <a:pt x="131" y="106"/>
                    <a:pt x="131" y="105"/>
                    <a:pt x="131" y="105"/>
                  </a:cubicBezTo>
                  <a:cubicBezTo>
                    <a:pt x="132" y="105"/>
                    <a:pt x="132" y="105"/>
                    <a:pt x="132" y="105"/>
                  </a:cubicBezTo>
                  <a:cubicBezTo>
                    <a:pt x="132" y="104"/>
                    <a:pt x="132" y="104"/>
                    <a:pt x="132" y="104"/>
                  </a:cubicBezTo>
                  <a:cubicBezTo>
                    <a:pt x="132" y="103"/>
                    <a:pt x="132" y="104"/>
                    <a:pt x="132" y="103"/>
                  </a:cubicBezTo>
                  <a:cubicBezTo>
                    <a:pt x="132" y="103"/>
                    <a:pt x="132" y="103"/>
                    <a:pt x="132" y="102"/>
                  </a:cubicBezTo>
                  <a:cubicBezTo>
                    <a:pt x="132" y="102"/>
                    <a:pt x="132" y="101"/>
                    <a:pt x="132" y="101"/>
                  </a:cubicBezTo>
                  <a:cubicBezTo>
                    <a:pt x="133" y="100"/>
                    <a:pt x="133" y="98"/>
                    <a:pt x="133" y="97"/>
                  </a:cubicBezTo>
                  <a:cubicBezTo>
                    <a:pt x="134" y="97"/>
                    <a:pt x="134" y="96"/>
                    <a:pt x="134" y="96"/>
                  </a:cubicBezTo>
                  <a:cubicBezTo>
                    <a:pt x="135" y="95"/>
                    <a:pt x="135" y="95"/>
                    <a:pt x="135" y="95"/>
                  </a:cubicBezTo>
                  <a:cubicBezTo>
                    <a:pt x="135" y="95"/>
                    <a:pt x="135" y="95"/>
                    <a:pt x="135" y="95"/>
                  </a:cubicBezTo>
                  <a:cubicBezTo>
                    <a:pt x="135" y="94"/>
                    <a:pt x="135" y="94"/>
                    <a:pt x="135" y="94"/>
                  </a:cubicBezTo>
                  <a:cubicBezTo>
                    <a:pt x="135" y="94"/>
                    <a:pt x="135" y="93"/>
                    <a:pt x="136" y="93"/>
                  </a:cubicBezTo>
                  <a:cubicBezTo>
                    <a:pt x="135" y="93"/>
                    <a:pt x="135" y="93"/>
                    <a:pt x="135" y="93"/>
                  </a:cubicBezTo>
                  <a:cubicBezTo>
                    <a:pt x="135" y="92"/>
                    <a:pt x="136" y="92"/>
                    <a:pt x="136" y="91"/>
                  </a:cubicBezTo>
                  <a:cubicBezTo>
                    <a:pt x="136" y="91"/>
                    <a:pt x="137" y="91"/>
                    <a:pt x="137" y="90"/>
                  </a:cubicBezTo>
                  <a:cubicBezTo>
                    <a:pt x="137" y="90"/>
                    <a:pt x="137" y="89"/>
                    <a:pt x="137" y="89"/>
                  </a:cubicBezTo>
                  <a:cubicBezTo>
                    <a:pt x="137" y="89"/>
                    <a:pt x="137" y="89"/>
                    <a:pt x="137" y="89"/>
                  </a:cubicBezTo>
                  <a:cubicBezTo>
                    <a:pt x="137" y="89"/>
                    <a:pt x="137" y="89"/>
                    <a:pt x="137" y="89"/>
                  </a:cubicBezTo>
                  <a:cubicBezTo>
                    <a:pt x="137" y="89"/>
                    <a:pt x="137" y="89"/>
                    <a:pt x="137" y="88"/>
                  </a:cubicBezTo>
                  <a:cubicBezTo>
                    <a:pt x="138" y="88"/>
                    <a:pt x="138" y="88"/>
                    <a:pt x="138" y="87"/>
                  </a:cubicBezTo>
                  <a:cubicBezTo>
                    <a:pt x="139" y="86"/>
                    <a:pt x="139" y="86"/>
                    <a:pt x="139" y="86"/>
                  </a:cubicBezTo>
                  <a:cubicBezTo>
                    <a:pt x="140" y="86"/>
                    <a:pt x="141" y="86"/>
                    <a:pt x="140" y="85"/>
                  </a:cubicBezTo>
                  <a:cubicBezTo>
                    <a:pt x="140" y="85"/>
                    <a:pt x="141" y="85"/>
                    <a:pt x="141" y="84"/>
                  </a:cubicBezTo>
                  <a:cubicBezTo>
                    <a:pt x="141" y="84"/>
                    <a:pt x="141" y="84"/>
                    <a:pt x="141" y="84"/>
                  </a:cubicBezTo>
                  <a:cubicBezTo>
                    <a:pt x="141" y="84"/>
                    <a:pt x="141" y="83"/>
                    <a:pt x="141" y="83"/>
                  </a:cubicBezTo>
                  <a:cubicBezTo>
                    <a:pt x="142" y="83"/>
                    <a:pt x="142" y="82"/>
                    <a:pt x="142" y="82"/>
                  </a:cubicBezTo>
                  <a:cubicBezTo>
                    <a:pt x="143" y="81"/>
                    <a:pt x="143" y="80"/>
                    <a:pt x="143" y="79"/>
                  </a:cubicBezTo>
                  <a:cubicBezTo>
                    <a:pt x="143" y="78"/>
                    <a:pt x="143" y="77"/>
                    <a:pt x="143" y="77"/>
                  </a:cubicBezTo>
                  <a:cubicBezTo>
                    <a:pt x="144" y="76"/>
                    <a:pt x="144" y="75"/>
                    <a:pt x="144" y="74"/>
                  </a:cubicBezTo>
                  <a:cubicBezTo>
                    <a:pt x="144" y="73"/>
                    <a:pt x="144" y="72"/>
                    <a:pt x="145" y="71"/>
                  </a:cubicBezTo>
                  <a:cubicBezTo>
                    <a:pt x="145" y="71"/>
                    <a:pt x="145" y="71"/>
                    <a:pt x="145" y="70"/>
                  </a:cubicBezTo>
                  <a:cubicBezTo>
                    <a:pt x="145" y="70"/>
                    <a:pt x="145" y="69"/>
                    <a:pt x="145" y="69"/>
                  </a:cubicBezTo>
                  <a:close/>
                  <a:moveTo>
                    <a:pt x="115" y="109"/>
                  </a:moveTo>
                  <a:cubicBezTo>
                    <a:pt x="115" y="109"/>
                    <a:pt x="115" y="109"/>
                    <a:pt x="116" y="109"/>
                  </a:cubicBezTo>
                  <a:cubicBezTo>
                    <a:pt x="116" y="109"/>
                    <a:pt x="115" y="109"/>
                    <a:pt x="115" y="109"/>
                  </a:cubicBezTo>
                  <a:close/>
                  <a:moveTo>
                    <a:pt x="63" y="7"/>
                  </a:moveTo>
                  <a:cubicBezTo>
                    <a:pt x="64" y="7"/>
                    <a:pt x="64" y="7"/>
                    <a:pt x="64" y="7"/>
                  </a:cubicBezTo>
                  <a:cubicBezTo>
                    <a:pt x="65" y="7"/>
                    <a:pt x="65" y="6"/>
                    <a:pt x="66" y="6"/>
                  </a:cubicBezTo>
                  <a:cubicBezTo>
                    <a:pt x="66" y="6"/>
                    <a:pt x="66" y="6"/>
                    <a:pt x="66" y="5"/>
                  </a:cubicBezTo>
                  <a:cubicBezTo>
                    <a:pt x="66" y="5"/>
                    <a:pt x="66" y="5"/>
                    <a:pt x="66" y="5"/>
                  </a:cubicBezTo>
                  <a:cubicBezTo>
                    <a:pt x="66" y="4"/>
                    <a:pt x="65" y="4"/>
                    <a:pt x="65" y="5"/>
                  </a:cubicBezTo>
                  <a:cubicBezTo>
                    <a:pt x="65" y="5"/>
                    <a:pt x="65" y="5"/>
                    <a:pt x="65" y="5"/>
                  </a:cubicBezTo>
                  <a:cubicBezTo>
                    <a:pt x="64" y="5"/>
                    <a:pt x="64" y="5"/>
                    <a:pt x="63" y="5"/>
                  </a:cubicBezTo>
                  <a:cubicBezTo>
                    <a:pt x="63" y="5"/>
                    <a:pt x="63" y="5"/>
                    <a:pt x="62" y="5"/>
                  </a:cubicBezTo>
                  <a:cubicBezTo>
                    <a:pt x="62" y="5"/>
                    <a:pt x="62" y="6"/>
                    <a:pt x="63" y="6"/>
                  </a:cubicBezTo>
                  <a:cubicBezTo>
                    <a:pt x="63" y="6"/>
                    <a:pt x="63" y="6"/>
                    <a:pt x="63" y="7"/>
                  </a:cubicBezTo>
                  <a:close/>
                  <a:moveTo>
                    <a:pt x="129" y="37"/>
                  </a:moveTo>
                  <a:cubicBezTo>
                    <a:pt x="129" y="37"/>
                    <a:pt x="129" y="38"/>
                    <a:pt x="129" y="38"/>
                  </a:cubicBezTo>
                  <a:cubicBezTo>
                    <a:pt x="129" y="38"/>
                    <a:pt x="129" y="38"/>
                    <a:pt x="129" y="37"/>
                  </a:cubicBezTo>
                  <a:close/>
                  <a:moveTo>
                    <a:pt x="132" y="44"/>
                  </a:moveTo>
                  <a:cubicBezTo>
                    <a:pt x="132" y="45"/>
                    <a:pt x="132" y="45"/>
                    <a:pt x="132" y="45"/>
                  </a:cubicBezTo>
                  <a:cubicBezTo>
                    <a:pt x="132" y="45"/>
                    <a:pt x="132" y="45"/>
                    <a:pt x="132" y="44"/>
                  </a:cubicBezTo>
                  <a:close/>
                  <a:moveTo>
                    <a:pt x="0" y="56"/>
                  </a:moveTo>
                  <a:cubicBezTo>
                    <a:pt x="0" y="56"/>
                    <a:pt x="1" y="56"/>
                    <a:pt x="1" y="56"/>
                  </a:cubicBezTo>
                  <a:cubicBezTo>
                    <a:pt x="0" y="56"/>
                    <a:pt x="0" y="56"/>
                    <a:pt x="0" y="56"/>
                  </a:cubicBezTo>
                  <a:close/>
                  <a:moveTo>
                    <a:pt x="128" y="37"/>
                  </a:moveTo>
                  <a:cubicBezTo>
                    <a:pt x="129" y="37"/>
                    <a:pt x="129" y="37"/>
                    <a:pt x="129" y="37"/>
                  </a:cubicBezTo>
                  <a:cubicBezTo>
                    <a:pt x="129" y="37"/>
                    <a:pt x="129" y="37"/>
                    <a:pt x="128" y="37"/>
                  </a:cubicBezTo>
                  <a:close/>
                  <a:moveTo>
                    <a:pt x="105" y="1"/>
                  </a:moveTo>
                  <a:cubicBezTo>
                    <a:pt x="105" y="1"/>
                    <a:pt x="104" y="0"/>
                    <a:pt x="105" y="1"/>
                  </a:cubicBezTo>
                  <a:close/>
                  <a:moveTo>
                    <a:pt x="104" y="2"/>
                  </a:moveTo>
                  <a:cubicBezTo>
                    <a:pt x="104" y="2"/>
                    <a:pt x="104" y="3"/>
                    <a:pt x="104" y="3"/>
                  </a:cubicBezTo>
                  <a:cubicBezTo>
                    <a:pt x="105" y="3"/>
                    <a:pt x="105" y="3"/>
                    <a:pt x="104" y="2"/>
                  </a:cubicBezTo>
                  <a:close/>
                  <a:moveTo>
                    <a:pt x="145" y="63"/>
                  </a:moveTo>
                  <a:cubicBezTo>
                    <a:pt x="144" y="64"/>
                    <a:pt x="145" y="64"/>
                    <a:pt x="145" y="64"/>
                  </a:cubicBezTo>
                  <a:lnTo>
                    <a:pt x="145" y="63"/>
                  </a:lnTo>
                  <a:close/>
                  <a:moveTo>
                    <a:pt x="145" y="65"/>
                  </a:moveTo>
                  <a:cubicBezTo>
                    <a:pt x="144" y="65"/>
                    <a:pt x="144" y="66"/>
                    <a:pt x="144" y="66"/>
                  </a:cubicBezTo>
                  <a:cubicBezTo>
                    <a:pt x="145" y="66"/>
                    <a:pt x="145" y="65"/>
                    <a:pt x="145" y="65"/>
                  </a:cubicBezTo>
                  <a:cubicBezTo>
                    <a:pt x="145" y="65"/>
                    <a:pt x="145" y="65"/>
                    <a:pt x="145" y="65"/>
                  </a:cubicBezTo>
                  <a:close/>
                  <a:moveTo>
                    <a:pt x="143" y="58"/>
                  </a:moveTo>
                  <a:cubicBezTo>
                    <a:pt x="144" y="58"/>
                    <a:pt x="144" y="57"/>
                    <a:pt x="144" y="56"/>
                  </a:cubicBezTo>
                  <a:cubicBezTo>
                    <a:pt x="144" y="55"/>
                    <a:pt x="144" y="55"/>
                    <a:pt x="144" y="55"/>
                  </a:cubicBezTo>
                  <a:cubicBezTo>
                    <a:pt x="144" y="54"/>
                    <a:pt x="144" y="54"/>
                    <a:pt x="144" y="55"/>
                  </a:cubicBezTo>
                  <a:cubicBezTo>
                    <a:pt x="145" y="55"/>
                    <a:pt x="143" y="56"/>
                    <a:pt x="143" y="56"/>
                  </a:cubicBezTo>
                  <a:cubicBezTo>
                    <a:pt x="143" y="56"/>
                    <a:pt x="143" y="57"/>
                    <a:pt x="143" y="57"/>
                  </a:cubicBezTo>
                  <a:cubicBezTo>
                    <a:pt x="143" y="58"/>
                    <a:pt x="143" y="58"/>
                    <a:pt x="143" y="58"/>
                  </a:cubicBezTo>
                  <a:close/>
                  <a:moveTo>
                    <a:pt x="137" y="51"/>
                  </a:moveTo>
                  <a:cubicBezTo>
                    <a:pt x="137" y="51"/>
                    <a:pt x="137" y="50"/>
                    <a:pt x="137" y="50"/>
                  </a:cubicBezTo>
                  <a:cubicBezTo>
                    <a:pt x="137" y="50"/>
                    <a:pt x="136" y="50"/>
                    <a:pt x="136" y="50"/>
                  </a:cubicBezTo>
                  <a:cubicBezTo>
                    <a:pt x="136" y="50"/>
                    <a:pt x="136" y="50"/>
                    <a:pt x="137" y="51"/>
                  </a:cubicBezTo>
                  <a:cubicBezTo>
                    <a:pt x="137" y="51"/>
                    <a:pt x="137" y="51"/>
                    <a:pt x="137" y="51"/>
                  </a:cubicBezTo>
                  <a:close/>
                  <a:moveTo>
                    <a:pt x="134" y="45"/>
                  </a:moveTo>
                  <a:cubicBezTo>
                    <a:pt x="134" y="45"/>
                    <a:pt x="134" y="45"/>
                    <a:pt x="134" y="45"/>
                  </a:cubicBezTo>
                  <a:cubicBezTo>
                    <a:pt x="134" y="45"/>
                    <a:pt x="134" y="45"/>
                    <a:pt x="134" y="45"/>
                  </a:cubicBezTo>
                  <a:close/>
                  <a:moveTo>
                    <a:pt x="70" y="4"/>
                  </a:moveTo>
                  <a:cubicBezTo>
                    <a:pt x="70" y="4"/>
                    <a:pt x="70" y="4"/>
                    <a:pt x="70" y="4"/>
                  </a:cubicBezTo>
                  <a:cubicBezTo>
                    <a:pt x="70" y="4"/>
                    <a:pt x="70" y="4"/>
                    <a:pt x="70" y="4"/>
                  </a:cubicBezTo>
                  <a:cubicBezTo>
                    <a:pt x="70" y="4"/>
                    <a:pt x="70" y="5"/>
                    <a:pt x="70" y="5"/>
                  </a:cubicBezTo>
                  <a:cubicBezTo>
                    <a:pt x="70" y="5"/>
                    <a:pt x="70" y="4"/>
                    <a:pt x="70" y="4"/>
                  </a:cubicBezTo>
                  <a:close/>
                  <a:moveTo>
                    <a:pt x="84" y="5"/>
                  </a:moveTo>
                  <a:cubicBezTo>
                    <a:pt x="84" y="6"/>
                    <a:pt x="83" y="6"/>
                    <a:pt x="83" y="6"/>
                  </a:cubicBezTo>
                  <a:cubicBezTo>
                    <a:pt x="83" y="6"/>
                    <a:pt x="84" y="6"/>
                    <a:pt x="84" y="5"/>
                  </a:cubicBezTo>
                  <a:close/>
                  <a:moveTo>
                    <a:pt x="83" y="8"/>
                  </a:moveTo>
                  <a:cubicBezTo>
                    <a:pt x="83" y="8"/>
                    <a:pt x="83" y="7"/>
                    <a:pt x="83" y="7"/>
                  </a:cubicBezTo>
                  <a:cubicBezTo>
                    <a:pt x="83" y="7"/>
                    <a:pt x="83" y="8"/>
                    <a:pt x="83" y="8"/>
                  </a:cubicBezTo>
                  <a:close/>
                  <a:moveTo>
                    <a:pt x="9" y="39"/>
                  </a:moveTo>
                  <a:cubicBezTo>
                    <a:pt x="9" y="39"/>
                    <a:pt x="9" y="40"/>
                    <a:pt x="9" y="40"/>
                  </a:cubicBezTo>
                  <a:cubicBezTo>
                    <a:pt x="9" y="40"/>
                    <a:pt x="9" y="39"/>
                    <a:pt x="9" y="39"/>
                  </a:cubicBezTo>
                  <a:close/>
                  <a:moveTo>
                    <a:pt x="63" y="7"/>
                  </a:moveTo>
                  <a:cubicBezTo>
                    <a:pt x="63" y="7"/>
                    <a:pt x="63" y="6"/>
                    <a:pt x="62" y="6"/>
                  </a:cubicBezTo>
                  <a:cubicBezTo>
                    <a:pt x="63" y="6"/>
                    <a:pt x="62" y="6"/>
                    <a:pt x="62" y="5"/>
                  </a:cubicBezTo>
                  <a:cubicBezTo>
                    <a:pt x="62" y="5"/>
                    <a:pt x="62" y="5"/>
                    <a:pt x="62" y="5"/>
                  </a:cubicBezTo>
                  <a:cubicBezTo>
                    <a:pt x="62" y="5"/>
                    <a:pt x="62" y="5"/>
                    <a:pt x="61" y="5"/>
                  </a:cubicBezTo>
                  <a:cubicBezTo>
                    <a:pt x="61" y="6"/>
                    <a:pt x="62" y="6"/>
                    <a:pt x="62" y="6"/>
                  </a:cubicBezTo>
                  <a:cubicBezTo>
                    <a:pt x="61" y="6"/>
                    <a:pt x="61" y="6"/>
                    <a:pt x="61" y="6"/>
                  </a:cubicBezTo>
                  <a:cubicBezTo>
                    <a:pt x="61" y="6"/>
                    <a:pt x="61" y="6"/>
                    <a:pt x="61" y="6"/>
                  </a:cubicBezTo>
                  <a:cubicBezTo>
                    <a:pt x="61" y="7"/>
                    <a:pt x="61" y="7"/>
                    <a:pt x="61" y="7"/>
                  </a:cubicBezTo>
                  <a:cubicBezTo>
                    <a:pt x="62" y="7"/>
                    <a:pt x="62" y="7"/>
                    <a:pt x="63" y="7"/>
                  </a:cubicBezTo>
                  <a:close/>
                  <a:moveTo>
                    <a:pt x="95" y="26"/>
                  </a:moveTo>
                  <a:cubicBezTo>
                    <a:pt x="95" y="26"/>
                    <a:pt x="95" y="26"/>
                    <a:pt x="95" y="26"/>
                  </a:cubicBezTo>
                  <a:cubicBezTo>
                    <a:pt x="95" y="25"/>
                    <a:pt x="95" y="26"/>
                    <a:pt x="95" y="26"/>
                  </a:cubicBezTo>
                  <a:close/>
                  <a:moveTo>
                    <a:pt x="104" y="0"/>
                  </a:moveTo>
                  <a:cubicBezTo>
                    <a:pt x="104" y="0"/>
                    <a:pt x="104" y="1"/>
                    <a:pt x="104" y="1"/>
                  </a:cubicBezTo>
                  <a:cubicBezTo>
                    <a:pt x="104" y="1"/>
                    <a:pt x="104" y="0"/>
                    <a:pt x="104" y="0"/>
                  </a:cubicBezTo>
                  <a:close/>
                  <a:moveTo>
                    <a:pt x="94" y="24"/>
                  </a:moveTo>
                  <a:cubicBezTo>
                    <a:pt x="94" y="24"/>
                    <a:pt x="95" y="24"/>
                    <a:pt x="95" y="24"/>
                  </a:cubicBezTo>
                  <a:cubicBezTo>
                    <a:pt x="95" y="24"/>
                    <a:pt x="95" y="24"/>
                    <a:pt x="95" y="24"/>
                  </a:cubicBezTo>
                  <a:cubicBezTo>
                    <a:pt x="95" y="24"/>
                    <a:pt x="95" y="24"/>
                    <a:pt x="95" y="24"/>
                  </a:cubicBezTo>
                  <a:cubicBezTo>
                    <a:pt x="95" y="24"/>
                    <a:pt x="95" y="24"/>
                    <a:pt x="95" y="24"/>
                  </a:cubicBezTo>
                  <a:cubicBezTo>
                    <a:pt x="96" y="24"/>
                    <a:pt x="96" y="24"/>
                    <a:pt x="96" y="24"/>
                  </a:cubicBezTo>
                  <a:cubicBezTo>
                    <a:pt x="96" y="23"/>
                    <a:pt x="95" y="23"/>
                    <a:pt x="95" y="24"/>
                  </a:cubicBezTo>
                  <a:cubicBezTo>
                    <a:pt x="94" y="24"/>
                    <a:pt x="94" y="24"/>
                    <a:pt x="94" y="24"/>
                  </a:cubicBezTo>
                  <a:cubicBezTo>
                    <a:pt x="94" y="25"/>
                    <a:pt x="94" y="25"/>
                    <a:pt x="94" y="24"/>
                  </a:cubicBezTo>
                  <a:close/>
                  <a:moveTo>
                    <a:pt x="86" y="20"/>
                  </a:moveTo>
                  <a:cubicBezTo>
                    <a:pt x="86" y="21"/>
                    <a:pt x="86" y="21"/>
                    <a:pt x="86" y="21"/>
                  </a:cubicBezTo>
                  <a:cubicBezTo>
                    <a:pt x="86" y="21"/>
                    <a:pt x="86" y="21"/>
                    <a:pt x="86" y="20"/>
                  </a:cubicBezTo>
                  <a:close/>
                  <a:moveTo>
                    <a:pt x="85" y="4"/>
                  </a:moveTo>
                  <a:cubicBezTo>
                    <a:pt x="85" y="4"/>
                    <a:pt x="84" y="5"/>
                    <a:pt x="84" y="5"/>
                  </a:cubicBezTo>
                  <a:cubicBezTo>
                    <a:pt x="85" y="5"/>
                    <a:pt x="85" y="4"/>
                    <a:pt x="85" y="4"/>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4" name="Freeform 412"/>
            <p:cNvSpPr>
              <a:spLocks noEditPoints="1"/>
            </p:cNvSpPr>
            <p:nvPr/>
          </p:nvSpPr>
          <p:spPr bwMode="auto">
            <a:xfrm>
              <a:off x="5986463" y="3041650"/>
              <a:ext cx="49213" cy="95250"/>
            </a:xfrm>
            <a:custGeom>
              <a:avLst/>
              <a:gdLst>
                <a:gd name="T0" fmla="*/ 1 w 12"/>
                <a:gd name="T1" fmla="*/ 4 h 23"/>
                <a:gd name="T2" fmla="*/ 12 w 12"/>
                <a:gd name="T3" fmla="*/ 11 h 23"/>
                <a:gd name="T4" fmla="*/ 10 w 12"/>
                <a:gd name="T5" fmla="*/ 3 h 23"/>
                <a:gd name="T6" fmla="*/ 8 w 12"/>
                <a:gd name="T7" fmla="*/ 0 h 23"/>
                <a:gd name="T8" fmla="*/ 8 w 12"/>
                <a:gd name="T9" fmla="*/ 0 h 23"/>
                <a:gd name="T10" fmla="*/ 8 w 12"/>
                <a:gd name="T11" fmla="*/ 1 h 23"/>
                <a:gd name="T12" fmla="*/ 8 w 12"/>
                <a:gd name="T13" fmla="*/ 1 h 23"/>
                <a:gd name="T14" fmla="*/ 7 w 12"/>
                <a:gd name="T15" fmla="*/ 1 h 23"/>
                <a:gd name="T16" fmla="*/ 7 w 12"/>
                <a:gd name="T17" fmla="*/ 1 h 23"/>
                <a:gd name="T18" fmla="*/ 7 w 12"/>
                <a:gd name="T19" fmla="*/ 2 h 23"/>
                <a:gd name="T20" fmla="*/ 6 w 12"/>
                <a:gd name="T21" fmla="*/ 2 h 23"/>
                <a:gd name="T22" fmla="*/ 6 w 12"/>
                <a:gd name="T23" fmla="*/ 2 h 23"/>
                <a:gd name="T24" fmla="*/ 5 w 12"/>
                <a:gd name="T25" fmla="*/ 2 h 23"/>
                <a:gd name="T26" fmla="*/ 4 w 12"/>
                <a:gd name="T27" fmla="*/ 2 h 23"/>
                <a:gd name="T28" fmla="*/ 4 w 12"/>
                <a:gd name="T29" fmla="*/ 2 h 23"/>
                <a:gd name="T30" fmla="*/ 4 w 12"/>
                <a:gd name="T31" fmla="*/ 1 h 23"/>
                <a:gd name="T32" fmla="*/ 3 w 12"/>
                <a:gd name="T33" fmla="*/ 2 h 23"/>
                <a:gd name="T34" fmla="*/ 3 w 12"/>
                <a:gd name="T35" fmla="*/ 2 h 23"/>
                <a:gd name="T36" fmla="*/ 3 w 12"/>
                <a:gd name="T37" fmla="*/ 2 h 23"/>
                <a:gd name="T38" fmla="*/ 3 w 12"/>
                <a:gd name="T39" fmla="*/ 2 h 23"/>
                <a:gd name="T40" fmla="*/ 3 w 12"/>
                <a:gd name="T41" fmla="*/ 2 h 23"/>
                <a:gd name="T42" fmla="*/ 3 w 12"/>
                <a:gd name="T43" fmla="*/ 2 h 23"/>
                <a:gd name="T44" fmla="*/ 3 w 12"/>
                <a:gd name="T45" fmla="*/ 2 h 23"/>
                <a:gd name="T46" fmla="*/ 2 w 12"/>
                <a:gd name="T47" fmla="*/ 3 h 23"/>
                <a:gd name="T48" fmla="*/ 2 w 12"/>
                <a:gd name="T49" fmla="*/ 3 h 23"/>
                <a:gd name="T50" fmla="*/ 2 w 12"/>
                <a:gd name="T51" fmla="*/ 3 h 23"/>
                <a:gd name="T52" fmla="*/ 2 w 12"/>
                <a:gd name="T53" fmla="*/ 3 h 23"/>
                <a:gd name="T54" fmla="*/ 1 w 12"/>
                <a:gd name="T55" fmla="*/ 4 h 23"/>
                <a:gd name="T56" fmla="*/ 3 w 12"/>
                <a:gd name="T57" fmla="*/ 6 h 23"/>
                <a:gd name="T58" fmla="*/ 2 w 12"/>
                <a:gd name="T59" fmla="*/ 7 h 23"/>
                <a:gd name="T60" fmla="*/ 3 w 12"/>
                <a:gd name="T61" fmla="*/ 8 h 23"/>
                <a:gd name="T62" fmla="*/ 2 w 12"/>
                <a:gd name="T63" fmla="*/ 7 h 23"/>
                <a:gd name="T64" fmla="*/ 1 w 12"/>
                <a:gd name="T65" fmla="*/ 7 h 23"/>
                <a:gd name="T66" fmla="*/ 1 w 12"/>
                <a:gd name="T67" fmla="*/ 7 h 23"/>
                <a:gd name="T68" fmla="*/ 0 w 12"/>
                <a:gd name="T69" fmla="*/ 8 h 23"/>
                <a:gd name="T70" fmla="*/ 1 w 12"/>
                <a:gd name="T71" fmla="*/ 9 h 23"/>
                <a:gd name="T72" fmla="*/ 2 w 12"/>
                <a:gd name="T73" fmla="*/ 11 h 23"/>
                <a:gd name="T74" fmla="*/ 1 w 12"/>
                <a:gd name="T75" fmla="*/ 13 h 23"/>
                <a:gd name="T76" fmla="*/ 1 w 12"/>
                <a:gd name="T77" fmla="*/ 15 h 23"/>
                <a:gd name="T78" fmla="*/ 1 w 12"/>
                <a:gd name="T79" fmla="*/ 16 h 23"/>
                <a:gd name="T80" fmla="*/ 1 w 12"/>
                <a:gd name="T81" fmla="*/ 16 h 23"/>
                <a:gd name="T82" fmla="*/ 1 w 12"/>
                <a:gd name="T83" fmla="*/ 17 h 23"/>
                <a:gd name="T84" fmla="*/ 1 w 12"/>
                <a:gd name="T85" fmla="*/ 18 h 23"/>
                <a:gd name="T86" fmla="*/ 4 w 12"/>
                <a:gd name="T87" fmla="*/ 17 h 23"/>
                <a:gd name="T88" fmla="*/ 5 w 12"/>
                <a:gd name="T89" fmla="*/ 16 h 23"/>
                <a:gd name="T90" fmla="*/ 6 w 12"/>
                <a:gd name="T91" fmla="*/ 16 h 23"/>
                <a:gd name="T92" fmla="*/ 8 w 12"/>
                <a:gd name="T93" fmla="*/ 15 h 23"/>
                <a:gd name="T94" fmla="*/ 9 w 12"/>
                <a:gd name="T95" fmla="*/ 15 h 23"/>
                <a:gd name="T96" fmla="*/ 10 w 12"/>
                <a:gd name="T97" fmla="*/ 15 h 23"/>
                <a:gd name="T98" fmla="*/ 11 w 12"/>
                <a:gd name="T99" fmla="*/ 17 h 23"/>
                <a:gd name="T100" fmla="*/ 12 w 12"/>
                <a:gd name="T101" fmla="*/ 16 h 23"/>
                <a:gd name="T102" fmla="*/ 11 w 12"/>
                <a:gd name="T103" fmla="*/ 18 h 23"/>
                <a:gd name="T104" fmla="*/ 6 w 12"/>
                <a:gd name="T105" fmla="*/ 16 h 23"/>
                <a:gd name="T106" fmla="*/ 6 w 12"/>
                <a:gd name="T107" fmla="*/ 16 h 23"/>
                <a:gd name="T108" fmla="*/ 1 w 12"/>
                <a:gd name="T109" fmla="*/ 17 h 23"/>
                <a:gd name="T110" fmla="*/ 3 w 12"/>
                <a:gd name="T111" fmla="*/ 21 h 23"/>
                <a:gd name="T112" fmla="*/ 9 w 12"/>
                <a:gd name="T113" fmla="*/ 15 h 23"/>
                <a:gd name="T114" fmla="*/ 9 w 12"/>
                <a:gd name="T11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3">
                  <a:moveTo>
                    <a:pt x="1" y="4"/>
                  </a:moveTo>
                  <a:cubicBezTo>
                    <a:pt x="1" y="4"/>
                    <a:pt x="1" y="4"/>
                    <a:pt x="1" y="3"/>
                  </a:cubicBezTo>
                  <a:cubicBezTo>
                    <a:pt x="1" y="4"/>
                    <a:pt x="1" y="4"/>
                    <a:pt x="1" y="4"/>
                  </a:cubicBezTo>
                  <a:close/>
                  <a:moveTo>
                    <a:pt x="11" y="14"/>
                  </a:moveTo>
                  <a:cubicBezTo>
                    <a:pt x="12" y="13"/>
                    <a:pt x="12" y="12"/>
                    <a:pt x="12" y="11"/>
                  </a:cubicBezTo>
                  <a:cubicBezTo>
                    <a:pt x="12" y="11"/>
                    <a:pt x="12" y="11"/>
                    <a:pt x="12" y="11"/>
                  </a:cubicBezTo>
                  <a:cubicBezTo>
                    <a:pt x="12" y="9"/>
                    <a:pt x="12" y="8"/>
                    <a:pt x="12" y="6"/>
                  </a:cubicBezTo>
                  <a:cubicBezTo>
                    <a:pt x="12" y="6"/>
                    <a:pt x="11" y="6"/>
                    <a:pt x="11" y="5"/>
                  </a:cubicBezTo>
                  <a:cubicBezTo>
                    <a:pt x="11" y="5"/>
                    <a:pt x="10" y="4"/>
                    <a:pt x="10" y="3"/>
                  </a:cubicBezTo>
                  <a:cubicBezTo>
                    <a:pt x="9" y="2"/>
                    <a:pt x="9"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4" y="2"/>
                    <a:pt x="4" y="2"/>
                    <a:pt x="4" y="2"/>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1"/>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3"/>
                    <a:pt x="1" y="4"/>
                  </a:cubicBezTo>
                  <a:cubicBezTo>
                    <a:pt x="1" y="4"/>
                    <a:pt x="2" y="4"/>
                    <a:pt x="2" y="4"/>
                  </a:cubicBezTo>
                  <a:cubicBezTo>
                    <a:pt x="2" y="5"/>
                    <a:pt x="2" y="5"/>
                    <a:pt x="2" y="5"/>
                  </a:cubicBezTo>
                  <a:cubicBezTo>
                    <a:pt x="2" y="5"/>
                    <a:pt x="3" y="5"/>
                    <a:pt x="3" y="6"/>
                  </a:cubicBezTo>
                  <a:cubicBezTo>
                    <a:pt x="3" y="6"/>
                    <a:pt x="2" y="6"/>
                    <a:pt x="2" y="6"/>
                  </a:cubicBezTo>
                  <a:cubicBezTo>
                    <a:pt x="2" y="6"/>
                    <a:pt x="3" y="6"/>
                    <a:pt x="3" y="6"/>
                  </a:cubicBezTo>
                  <a:cubicBezTo>
                    <a:pt x="3" y="6"/>
                    <a:pt x="2" y="6"/>
                    <a:pt x="2" y="7"/>
                  </a:cubicBezTo>
                  <a:cubicBezTo>
                    <a:pt x="2" y="7"/>
                    <a:pt x="3" y="7"/>
                    <a:pt x="3" y="7"/>
                  </a:cubicBezTo>
                  <a:cubicBezTo>
                    <a:pt x="2" y="7"/>
                    <a:pt x="3" y="7"/>
                    <a:pt x="3" y="7"/>
                  </a:cubicBezTo>
                  <a:cubicBezTo>
                    <a:pt x="3" y="7"/>
                    <a:pt x="3" y="7"/>
                    <a:pt x="3" y="8"/>
                  </a:cubicBezTo>
                  <a:cubicBezTo>
                    <a:pt x="3" y="8"/>
                    <a:pt x="3" y="7"/>
                    <a:pt x="2" y="7"/>
                  </a:cubicBezTo>
                  <a:cubicBezTo>
                    <a:pt x="2" y="7"/>
                    <a:pt x="2" y="7"/>
                    <a:pt x="2" y="7"/>
                  </a:cubicBezTo>
                  <a:cubicBezTo>
                    <a:pt x="2" y="7"/>
                    <a:pt x="2" y="7"/>
                    <a:pt x="2" y="7"/>
                  </a:cubicBezTo>
                  <a:cubicBezTo>
                    <a:pt x="2" y="7"/>
                    <a:pt x="2" y="7"/>
                    <a:pt x="2" y="7"/>
                  </a:cubicBezTo>
                  <a:cubicBezTo>
                    <a:pt x="2" y="7"/>
                    <a:pt x="2" y="7"/>
                    <a:pt x="2" y="7"/>
                  </a:cubicBezTo>
                  <a:cubicBezTo>
                    <a:pt x="1" y="6"/>
                    <a:pt x="1" y="7"/>
                    <a:pt x="1" y="7"/>
                  </a:cubicBezTo>
                  <a:cubicBezTo>
                    <a:pt x="1" y="7"/>
                    <a:pt x="1" y="7"/>
                    <a:pt x="1" y="7"/>
                  </a:cubicBezTo>
                  <a:cubicBezTo>
                    <a:pt x="1" y="7"/>
                    <a:pt x="1" y="7"/>
                    <a:pt x="1" y="8"/>
                  </a:cubicBezTo>
                  <a:cubicBezTo>
                    <a:pt x="1" y="7"/>
                    <a:pt x="1" y="7"/>
                    <a:pt x="1" y="7"/>
                  </a:cubicBezTo>
                  <a:cubicBezTo>
                    <a:pt x="1" y="8"/>
                    <a:pt x="0" y="7"/>
                    <a:pt x="0" y="8"/>
                  </a:cubicBezTo>
                  <a:cubicBezTo>
                    <a:pt x="0" y="8"/>
                    <a:pt x="0" y="7"/>
                    <a:pt x="0" y="7"/>
                  </a:cubicBezTo>
                  <a:cubicBezTo>
                    <a:pt x="0" y="8"/>
                    <a:pt x="0" y="8"/>
                    <a:pt x="0" y="8"/>
                  </a:cubicBezTo>
                  <a:cubicBezTo>
                    <a:pt x="0" y="8"/>
                    <a:pt x="1" y="8"/>
                    <a:pt x="1" y="8"/>
                  </a:cubicBezTo>
                  <a:cubicBezTo>
                    <a:pt x="1" y="8"/>
                    <a:pt x="1" y="8"/>
                    <a:pt x="1" y="8"/>
                  </a:cubicBezTo>
                  <a:cubicBezTo>
                    <a:pt x="1" y="9"/>
                    <a:pt x="1" y="9"/>
                    <a:pt x="1" y="9"/>
                  </a:cubicBezTo>
                  <a:cubicBezTo>
                    <a:pt x="1" y="9"/>
                    <a:pt x="2" y="10"/>
                    <a:pt x="1" y="10"/>
                  </a:cubicBezTo>
                  <a:cubicBezTo>
                    <a:pt x="2" y="10"/>
                    <a:pt x="2" y="11"/>
                    <a:pt x="3" y="11"/>
                  </a:cubicBezTo>
                  <a:cubicBezTo>
                    <a:pt x="3" y="11"/>
                    <a:pt x="2" y="11"/>
                    <a:pt x="2" y="11"/>
                  </a:cubicBezTo>
                  <a:cubicBezTo>
                    <a:pt x="2" y="11"/>
                    <a:pt x="2" y="11"/>
                    <a:pt x="2" y="11"/>
                  </a:cubicBezTo>
                  <a:cubicBezTo>
                    <a:pt x="2" y="11"/>
                    <a:pt x="2" y="12"/>
                    <a:pt x="2" y="12"/>
                  </a:cubicBezTo>
                  <a:cubicBezTo>
                    <a:pt x="2" y="12"/>
                    <a:pt x="1" y="12"/>
                    <a:pt x="1" y="13"/>
                  </a:cubicBezTo>
                  <a:cubicBezTo>
                    <a:pt x="1" y="13"/>
                    <a:pt x="2" y="13"/>
                    <a:pt x="2" y="13"/>
                  </a:cubicBezTo>
                  <a:cubicBezTo>
                    <a:pt x="1" y="13"/>
                    <a:pt x="1" y="13"/>
                    <a:pt x="1" y="14"/>
                  </a:cubicBezTo>
                  <a:cubicBezTo>
                    <a:pt x="1" y="14"/>
                    <a:pt x="1" y="14"/>
                    <a:pt x="1" y="15"/>
                  </a:cubicBezTo>
                  <a:cubicBezTo>
                    <a:pt x="1" y="15"/>
                    <a:pt x="1" y="14"/>
                    <a:pt x="1" y="14"/>
                  </a:cubicBezTo>
                  <a:cubicBezTo>
                    <a:pt x="1" y="15"/>
                    <a:pt x="1" y="15"/>
                    <a:pt x="1" y="15"/>
                  </a:cubicBezTo>
                  <a:cubicBezTo>
                    <a:pt x="1" y="16"/>
                    <a:pt x="1" y="16"/>
                    <a:pt x="1" y="16"/>
                  </a:cubicBezTo>
                  <a:cubicBezTo>
                    <a:pt x="1" y="16"/>
                    <a:pt x="2" y="15"/>
                    <a:pt x="2" y="16"/>
                  </a:cubicBezTo>
                  <a:cubicBezTo>
                    <a:pt x="2" y="16"/>
                    <a:pt x="2" y="16"/>
                    <a:pt x="1" y="16"/>
                  </a:cubicBezTo>
                  <a:cubicBezTo>
                    <a:pt x="1" y="16"/>
                    <a:pt x="1" y="16"/>
                    <a:pt x="1" y="16"/>
                  </a:cubicBezTo>
                  <a:cubicBezTo>
                    <a:pt x="1" y="16"/>
                    <a:pt x="2" y="16"/>
                    <a:pt x="2" y="16"/>
                  </a:cubicBezTo>
                  <a:cubicBezTo>
                    <a:pt x="2" y="16"/>
                    <a:pt x="2" y="16"/>
                    <a:pt x="1" y="16"/>
                  </a:cubicBezTo>
                  <a:cubicBezTo>
                    <a:pt x="1" y="16"/>
                    <a:pt x="1" y="17"/>
                    <a:pt x="1" y="17"/>
                  </a:cubicBezTo>
                  <a:cubicBezTo>
                    <a:pt x="1" y="17"/>
                    <a:pt x="1" y="16"/>
                    <a:pt x="1" y="16"/>
                  </a:cubicBezTo>
                  <a:cubicBezTo>
                    <a:pt x="1" y="17"/>
                    <a:pt x="1" y="17"/>
                    <a:pt x="1" y="17"/>
                  </a:cubicBezTo>
                  <a:cubicBezTo>
                    <a:pt x="1" y="17"/>
                    <a:pt x="1" y="17"/>
                    <a:pt x="1" y="18"/>
                  </a:cubicBezTo>
                  <a:cubicBezTo>
                    <a:pt x="2" y="17"/>
                    <a:pt x="2" y="17"/>
                    <a:pt x="3" y="16"/>
                  </a:cubicBezTo>
                  <a:cubicBezTo>
                    <a:pt x="3" y="16"/>
                    <a:pt x="4" y="16"/>
                    <a:pt x="4" y="16"/>
                  </a:cubicBezTo>
                  <a:cubicBezTo>
                    <a:pt x="4" y="16"/>
                    <a:pt x="4" y="17"/>
                    <a:pt x="4" y="17"/>
                  </a:cubicBezTo>
                  <a:cubicBezTo>
                    <a:pt x="4" y="17"/>
                    <a:pt x="4" y="17"/>
                    <a:pt x="5" y="17"/>
                  </a:cubicBezTo>
                  <a:cubicBezTo>
                    <a:pt x="5" y="17"/>
                    <a:pt x="5" y="17"/>
                    <a:pt x="5" y="17"/>
                  </a:cubicBezTo>
                  <a:cubicBezTo>
                    <a:pt x="5" y="16"/>
                    <a:pt x="5" y="16"/>
                    <a:pt x="5" y="16"/>
                  </a:cubicBezTo>
                  <a:cubicBezTo>
                    <a:pt x="5" y="16"/>
                    <a:pt x="5" y="16"/>
                    <a:pt x="5" y="15"/>
                  </a:cubicBezTo>
                  <a:cubicBezTo>
                    <a:pt x="5" y="16"/>
                    <a:pt x="5" y="16"/>
                    <a:pt x="5" y="16"/>
                  </a:cubicBezTo>
                  <a:cubicBezTo>
                    <a:pt x="5" y="16"/>
                    <a:pt x="6" y="16"/>
                    <a:pt x="6" y="16"/>
                  </a:cubicBezTo>
                  <a:cubicBezTo>
                    <a:pt x="6" y="16"/>
                    <a:pt x="6" y="15"/>
                    <a:pt x="6" y="15"/>
                  </a:cubicBezTo>
                  <a:cubicBezTo>
                    <a:pt x="6" y="15"/>
                    <a:pt x="7" y="15"/>
                    <a:pt x="7" y="15"/>
                  </a:cubicBezTo>
                  <a:cubicBezTo>
                    <a:pt x="7" y="15"/>
                    <a:pt x="7" y="15"/>
                    <a:pt x="8" y="15"/>
                  </a:cubicBezTo>
                  <a:cubicBezTo>
                    <a:pt x="8" y="15"/>
                    <a:pt x="8" y="16"/>
                    <a:pt x="8" y="15"/>
                  </a:cubicBezTo>
                  <a:cubicBezTo>
                    <a:pt x="8" y="16"/>
                    <a:pt x="8" y="15"/>
                    <a:pt x="8" y="15"/>
                  </a:cubicBezTo>
                  <a:cubicBezTo>
                    <a:pt x="8" y="15"/>
                    <a:pt x="9" y="15"/>
                    <a:pt x="9" y="15"/>
                  </a:cubicBezTo>
                  <a:cubicBezTo>
                    <a:pt x="9" y="15"/>
                    <a:pt x="9" y="14"/>
                    <a:pt x="9" y="14"/>
                  </a:cubicBezTo>
                  <a:cubicBezTo>
                    <a:pt x="9" y="14"/>
                    <a:pt x="10" y="14"/>
                    <a:pt x="10" y="14"/>
                  </a:cubicBezTo>
                  <a:cubicBezTo>
                    <a:pt x="10" y="14"/>
                    <a:pt x="10" y="15"/>
                    <a:pt x="10" y="15"/>
                  </a:cubicBezTo>
                  <a:cubicBezTo>
                    <a:pt x="11" y="14"/>
                    <a:pt x="11" y="14"/>
                    <a:pt x="11" y="14"/>
                  </a:cubicBezTo>
                  <a:close/>
                  <a:moveTo>
                    <a:pt x="11" y="17"/>
                  </a:moveTo>
                  <a:cubicBezTo>
                    <a:pt x="11" y="17"/>
                    <a:pt x="11" y="17"/>
                    <a:pt x="11" y="17"/>
                  </a:cubicBezTo>
                  <a:cubicBezTo>
                    <a:pt x="11" y="17"/>
                    <a:pt x="11" y="17"/>
                    <a:pt x="11" y="17"/>
                  </a:cubicBezTo>
                  <a:cubicBezTo>
                    <a:pt x="11" y="18"/>
                    <a:pt x="11" y="18"/>
                    <a:pt x="12" y="18"/>
                  </a:cubicBezTo>
                  <a:cubicBezTo>
                    <a:pt x="12" y="17"/>
                    <a:pt x="12" y="17"/>
                    <a:pt x="12" y="16"/>
                  </a:cubicBezTo>
                  <a:cubicBezTo>
                    <a:pt x="12" y="16"/>
                    <a:pt x="12" y="16"/>
                    <a:pt x="11" y="17"/>
                  </a:cubicBezTo>
                  <a:close/>
                  <a:moveTo>
                    <a:pt x="11" y="18"/>
                  </a:moveTo>
                  <a:cubicBezTo>
                    <a:pt x="11" y="18"/>
                    <a:pt x="11" y="18"/>
                    <a:pt x="11" y="18"/>
                  </a:cubicBezTo>
                  <a:cubicBezTo>
                    <a:pt x="11" y="18"/>
                    <a:pt x="11" y="18"/>
                    <a:pt x="11" y="18"/>
                  </a:cubicBezTo>
                  <a:cubicBezTo>
                    <a:pt x="11" y="18"/>
                    <a:pt x="11" y="18"/>
                    <a:pt x="11" y="18"/>
                  </a:cubicBezTo>
                  <a:close/>
                  <a:moveTo>
                    <a:pt x="6" y="16"/>
                  </a:moveTo>
                  <a:cubicBezTo>
                    <a:pt x="6" y="16"/>
                    <a:pt x="7" y="16"/>
                    <a:pt x="7" y="16"/>
                  </a:cubicBezTo>
                  <a:cubicBezTo>
                    <a:pt x="7" y="16"/>
                    <a:pt x="7" y="16"/>
                    <a:pt x="7" y="15"/>
                  </a:cubicBezTo>
                  <a:cubicBezTo>
                    <a:pt x="6" y="15"/>
                    <a:pt x="6" y="16"/>
                    <a:pt x="6" y="16"/>
                  </a:cubicBezTo>
                  <a:close/>
                  <a:moveTo>
                    <a:pt x="0" y="17"/>
                  </a:moveTo>
                  <a:cubicBezTo>
                    <a:pt x="0" y="17"/>
                    <a:pt x="0" y="17"/>
                    <a:pt x="0" y="17"/>
                  </a:cubicBezTo>
                  <a:cubicBezTo>
                    <a:pt x="0" y="17"/>
                    <a:pt x="1" y="17"/>
                    <a:pt x="1" y="17"/>
                  </a:cubicBezTo>
                  <a:cubicBezTo>
                    <a:pt x="1" y="17"/>
                    <a:pt x="1" y="17"/>
                    <a:pt x="0" y="17"/>
                  </a:cubicBezTo>
                  <a:close/>
                  <a:moveTo>
                    <a:pt x="0" y="22"/>
                  </a:moveTo>
                  <a:cubicBezTo>
                    <a:pt x="1" y="23"/>
                    <a:pt x="2" y="22"/>
                    <a:pt x="3" y="21"/>
                  </a:cubicBezTo>
                  <a:cubicBezTo>
                    <a:pt x="2" y="21"/>
                    <a:pt x="2" y="21"/>
                    <a:pt x="1" y="21"/>
                  </a:cubicBezTo>
                  <a:cubicBezTo>
                    <a:pt x="1" y="21"/>
                    <a:pt x="1" y="22"/>
                    <a:pt x="0" y="22"/>
                  </a:cubicBezTo>
                  <a:close/>
                  <a:moveTo>
                    <a:pt x="9" y="15"/>
                  </a:moveTo>
                  <a:cubicBezTo>
                    <a:pt x="9" y="16"/>
                    <a:pt x="8" y="16"/>
                    <a:pt x="9" y="16"/>
                  </a:cubicBezTo>
                  <a:cubicBezTo>
                    <a:pt x="9" y="16"/>
                    <a:pt x="9" y="16"/>
                    <a:pt x="9" y="16"/>
                  </a:cubicBezTo>
                  <a:cubicBezTo>
                    <a:pt x="9" y="16"/>
                    <a:pt x="9" y="15"/>
                    <a:pt x="9" y="15"/>
                  </a:cubicBezTo>
                  <a:cubicBezTo>
                    <a:pt x="9" y="15"/>
                    <a:pt x="9" y="15"/>
                    <a:pt x="9" y="15"/>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5" name="Freeform 413"/>
            <p:cNvSpPr>
              <a:spLocks noEditPoints="1"/>
            </p:cNvSpPr>
            <p:nvPr/>
          </p:nvSpPr>
          <p:spPr bwMode="auto">
            <a:xfrm>
              <a:off x="5948363" y="2916238"/>
              <a:ext cx="330200" cy="361950"/>
            </a:xfrm>
            <a:custGeom>
              <a:avLst/>
              <a:gdLst>
                <a:gd name="T0" fmla="*/ 6 w 79"/>
                <a:gd name="T1" fmla="*/ 85 h 87"/>
                <a:gd name="T2" fmla="*/ 16 w 79"/>
                <a:gd name="T3" fmla="*/ 78 h 87"/>
                <a:gd name="T4" fmla="*/ 15 w 79"/>
                <a:gd name="T5" fmla="*/ 80 h 87"/>
                <a:gd name="T6" fmla="*/ 3 w 79"/>
                <a:gd name="T7" fmla="*/ 86 h 87"/>
                <a:gd name="T8" fmla="*/ 62 w 79"/>
                <a:gd name="T9" fmla="*/ 1 h 87"/>
                <a:gd name="T10" fmla="*/ 35 w 79"/>
                <a:gd name="T11" fmla="*/ 40 h 87"/>
                <a:gd name="T12" fmla="*/ 18 w 79"/>
                <a:gd name="T13" fmla="*/ 75 h 87"/>
                <a:gd name="T14" fmla="*/ 24 w 79"/>
                <a:gd name="T15" fmla="*/ 50 h 87"/>
                <a:gd name="T16" fmla="*/ 22 w 79"/>
                <a:gd name="T17" fmla="*/ 53 h 87"/>
                <a:gd name="T18" fmla="*/ 23 w 79"/>
                <a:gd name="T19" fmla="*/ 55 h 87"/>
                <a:gd name="T20" fmla="*/ 25 w 79"/>
                <a:gd name="T21" fmla="*/ 53 h 87"/>
                <a:gd name="T22" fmla="*/ 23 w 79"/>
                <a:gd name="T23" fmla="*/ 59 h 87"/>
                <a:gd name="T24" fmla="*/ 25 w 79"/>
                <a:gd name="T25" fmla="*/ 58 h 87"/>
                <a:gd name="T26" fmla="*/ 28 w 79"/>
                <a:gd name="T27" fmla="*/ 58 h 87"/>
                <a:gd name="T28" fmla="*/ 30 w 79"/>
                <a:gd name="T29" fmla="*/ 52 h 87"/>
                <a:gd name="T30" fmla="*/ 28 w 79"/>
                <a:gd name="T31" fmla="*/ 51 h 87"/>
                <a:gd name="T32" fmla="*/ 40 w 79"/>
                <a:gd name="T33" fmla="*/ 48 h 87"/>
                <a:gd name="T34" fmla="*/ 26 w 79"/>
                <a:gd name="T35" fmla="*/ 63 h 87"/>
                <a:gd name="T36" fmla="*/ 77 w 79"/>
                <a:gd name="T37" fmla="*/ 10 h 87"/>
                <a:gd name="T38" fmla="*/ 78 w 79"/>
                <a:gd name="T39" fmla="*/ 6 h 87"/>
                <a:gd name="T40" fmla="*/ 73 w 79"/>
                <a:gd name="T41" fmla="*/ 7 h 87"/>
                <a:gd name="T42" fmla="*/ 64 w 79"/>
                <a:gd name="T43" fmla="*/ 2 h 87"/>
                <a:gd name="T44" fmla="*/ 62 w 79"/>
                <a:gd name="T45" fmla="*/ 11 h 87"/>
                <a:gd name="T46" fmla="*/ 60 w 79"/>
                <a:gd name="T47" fmla="*/ 12 h 87"/>
                <a:gd name="T48" fmla="*/ 59 w 79"/>
                <a:gd name="T49" fmla="*/ 15 h 87"/>
                <a:gd name="T50" fmla="*/ 61 w 79"/>
                <a:gd name="T51" fmla="*/ 17 h 87"/>
                <a:gd name="T52" fmla="*/ 61 w 79"/>
                <a:gd name="T53" fmla="*/ 15 h 87"/>
                <a:gd name="T54" fmla="*/ 63 w 79"/>
                <a:gd name="T55" fmla="*/ 14 h 87"/>
                <a:gd name="T56" fmla="*/ 70 w 79"/>
                <a:gd name="T57" fmla="*/ 15 h 87"/>
                <a:gd name="T58" fmla="*/ 76 w 79"/>
                <a:gd name="T59" fmla="*/ 11 h 87"/>
                <a:gd name="T60" fmla="*/ 64 w 79"/>
                <a:gd name="T61" fmla="*/ 21 h 87"/>
                <a:gd name="T62" fmla="*/ 63 w 79"/>
                <a:gd name="T63" fmla="*/ 19 h 87"/>
                <a:gd name="T64" fmla="*/ 61 w 79"/>
                <a:gd name="T65" fmla="*/ 19 h 87"/>
                <a:gd name="T66" fmla="*/ 58 w 79"/>
                <a:gd name="T67" fmla="*/ 24 h 87"/>
                <a:gd name="T68" fmla="*/ 57 w 79"/>
                <a:gd name="T69" fmla="*/ 31 h 87"/>
                <a:gd name="T70" fmla="*/ 48 w 79"/>
                <a:gd name="T71" fmla="*/ 38 h 87"/>
                <a:gd name="T72" fmla="*/ 48 w 79"/>
                <a:gd name="T73" fmla="*/ 36 h 87"/>
                <a:gd name="T74" fmla="*/ 46 w 79"/>
                <a:gd name="T75" fmla="*/ 39 h 87"/>
                <a:gd name="T76" fmla="*/ 42 w 79"/>
                <a:gd name="T77" fmla="*/ 42 h 87"/>
                <a:gd name="T78" fmla="*/ 28 w 79"/>
                <a:gd name="T79" fmla="*/ 47 h 87"/>
                <a:gd name="T80" fmla="*/ 26 w 79"/>
                <a:gd name="T81" fmla="*/ 49 h 87"/>
                <a:gd name="T82" fmla="*/ 31 w 79"/>
                <a:gd name="T83" fmla="*/ 48 h 87"/>
                <a:gd name="T84" fmla="*/ 42 w 79"/>
                <a:gd name="T85" fmla="*/ 46 h 87"/>
                <a:gd name="T86" fmla="*/ 42 w 79"/>
                <a:gd name="T87" fmla="*/ 50 h 87"/>
                <a:gd name="T88" fmla="*/ 47 w 79"/>
                <a:gd name="T89" fmla="*/ 48 h 87"/>
                <a:gd name="T90" fmla="*/ 47 w 79"/>
                <a:gd name="T91" fmla="*/ 46 h 87"/>
                <a:gd name="T92" fmla="*/ 52 w 79"/>
                <a:gd name="T93" fmla="*/ 46 h 87"/>
                <a:gd name="T94" fmla="*/ 54 w 79"/>
                <a:gd name="T95" fmla="*/ 47 h 87"/>
                <a:gd name="T96" fmla="*/ 57 w 79"/>
                <a:gd name="T97" fmla="*/ 44 h 87"/>
                <a:gd name="T98" fmla="*/ 58 w 79"/>
                <a:gd name="T99" fmla="*/ 44 h 87"/>
                <a:gd name="T100" fmla="*/ 61 w 79"/>
                <a:gd name="T101" fmla="*/ 40 h 87"/>
                <a:gd name="T102" fmla="*/ 62 w 79"/>
                <a:gd name="T103" fmla="*/ 32 h 87"/>
                <a:gd name="T104" fmla="*/ 65 w 79"/>
                <a:gd name="T105" fmla="*/ 28 h 87"/>
                <a:gd name="T106" fmla="*/ 39 w 79"/>
                <a:gd name="T107" fmla="*/ 48 h 87"/>
                <a:gd name="T108" fmla="*/ 33 w 79"/>
                <a:gd name="T109" fmla="*/ 49 h 87"/>
                <a:gd name="T110" fmla="*/ 32 w 79"/>
                <a:gd name="T111" fmla="*/ 52 h 87"/>
                <a:gd name="T112" fmla="*/ 33 w 79"/>
                <a:gd name="T113" fmla="*/ 54 h 87"/>
                <a:gd name="T114" fmla="*/ 39 w 79"/>
                <a:gd name="T115" fmla="*/ 49 h 87"/>
                <a:gd name="T116" fmla="*/ 25 w 79"/>
                <a:gd name="T117" fmla="*/ 64 h 87"/>
                <a:gd name="T118" fmla="*/ 24 w 79"/>
                <a:gd name="T119" fmla="*/ 55 h 87"/>
                <a:gd name="T120" fmla="*/ 20 w 79"/>
                <a:gd name="T121" fmla="*/ 7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22" y="50"/>
                  </a:moveTo>
                  <a:cubicBezTo>
                    <a:pt x="22" y="50"/>
                    <a:pt x="22" y="50"/>
                    <a:pt x="22" y="50"/>
                  </a:cubicBezTo>
                  <a:cubicBezTo>
                    <a:pt x="22" y="50"/>
                    <a:pt x="22" y="50"/>
                    <a:pt x="22" y="50"/>
                  </a:cubicBezTo>
                  <a:close/>
                  <a:moveTo>
                    <a:pt x="6" y="85"/>
                  </a:moveTo>
                  <a:cubicBezTo>
                    <a:pt x="6" y="85"/>
                    <a:pt x="6" y="85"/>
                    <a:pt x="7" y="85"/>
                  </a:cubicBezTo>
                  <a:cubicBezTo>
                    <a:pt x="6" y="85"/>
                    <a:pt x="6" y="85"/>
                    <a:pt x="6" y="85"/>
                  </a:cubicBezTo>
                  <a:close/>
                  <a:moveTo>
                    <a:pt x="19" y="54"/>
                  </a:moveTo>
                  <a:cubicBezTo>
                    <a:pt x="19" y="54"/>
                    <a:pt x="19" y="54"/>
                    <a:pt x="19" y="54"/>
                  </a:cubicBezTo>
                  <a:cubicBezTo>
                    <a:pt x="18" y="54"/>
                    <a:pt x="18" y="54"/>
                    <a:pt x="18" y="54"/>
                  </a:cubicBezTo>
                  <a:cubicBezTo>
                    <a:pt x="18" y="55"/>
                    <a:pt x="19" y="54"/>
                    <a:pt x="19" y="54"/>
                  </a:cubicBezTo>
                  <a:close/>
                  <a:moveTo>
                    <a:pt x="16" y="78"/>
                  </a:moveTo>
                  <a:cubicBezTo>
                    <a:pt x="16" y="78"/>
                    <a:pt x="16" y="78"/>
                    <a:pt x="16" y="78"/>
                  </a:cubicBezTo>
                  <a:cubicBezTo>
                    <a:pt x="15" y="78"/>
                    <a:pt x="15" y="78"/>
                    <a:pt x="15" y="78"/>
                  </a:cubicBezTo>
                  <a:cubicBezTo>
                    <a:pt x="16" y="78"/>
                    <a:pt x="16" y="78"/>
                    <a:pt x="15" y="78"/>
                  </a:cubicBezTo>
                  <a:cubicBezTo>
                    <a:pt x="15" y="78"/>
                    <a:pt x="15" y="79"/>
                    <a:pt x="15" y="79"/>
                  </a:cubicBezTo>
                  <a:cubicBezTo>
                    <a:pt x="15" y="79"/>
                    <a:pt x="15" y="79"/>
                    <a:pt x="15" y="79"/>
                  </a:cubicBezTo>
                  <a:cubicBezTo>
                    <a:pt x="15" y="79"/>
                    <a:pt x="15" y="79"/>
                    <a:pt x="15" y="79"/>
                  </a:cubicBezTo>
                  <a:cubicBezTo>
                    <a:pt x="15" y="80"/>
                    <a:pt x="14" y="79"/>
                    <a:pt x="15" y="80"/>
                  </a:cubicBezTo>
                  <a:cubicBezTo>
                    <a:pt x="15" y="79"/>
                    <a:pt x="15" y="79"/>
                    <a:pt x="16" y="78"/>
                  </a:cubicBezTo>
                  <a:cubicBezTo>
                    <a:pt x="16" y="78"/>
                    <a:pt x="16" y="78"/>
                    <a:pt x="16" y="77"/>
                  </a:cubicBezTo>
                  <a:cubicBezTo>
                    <a:pt x="16" y="77"/>
                    <a:pt x="16" y="77"/>
                    <a:pt x="16" y="78"/>
                  </a:cubicBezTo>
                  <a:cubicBezTo>
                    <a:pt x="16" y="78"/>
                    <a:pt x="16" y="78"/>
                    <a:pt x="16" y="78"/>
                  </a:cubicBezTo>
                  <a:close/>
                  <a:moveTo>
                    <a:pt x="2" y="86"/>
                  </a:moveTo>
                  <a:cubicBezTo>
                    <a:pt x="2" y="86"/>
                    <a:pt x="3" y="86"/>
                    <a:pt x="3" y="86"/>
                  </a:cubicBezTo>
                  <a:cubicBezTo>
                    <a:pt x="2" y="86"/>
                    <a:pt x="2" y="86"/>
                    <a:pt x="2" y="86"/>
                  </a:cubicBezTo>
                  <a:cubicBezTo>
                    <a:pt x="2" y="87"/>
                    <a:pt x="2" y="87"/>
                    <a:pt x="2" y="86"/>
                  </a:cubicBezTo>
                  <a:close/>
                  <a:moveTo>
                    <a:pt x="57" y="16"/>
                  </a:moveTo>
                  <a:cubicBezTo>
                    <a:pt x="57" y="16"/>
                    <a:pt x="57" y="15"/>
                    <a:pt x="57" y="15"/>
                  </a:cubicBezTo>
                  <a:cubicBezTo>
                    <a:pt x="57" y="15"/>
                    <a:pt x="56" y="16"/>
                    <a:pt x="57" y="16"/>
                  </a:cubicBezTo>
                  <a:close/>
                  <a:moveTo>
                    <a:pt x="62" y="1"/>
                  </a:moveTo>
                  <a:cubicBezTo>
                    <a:pt x="62" y="1"/>
                    <a:pt x="62" y="1"/>
                    <a:pt x="62" y="1"/>
                  </a:cubicBezTo>
                  <a:cubicBezTo>
                    <a:pt x="62" y="1"/>
                    <a:pt x="62" y="1"/>
                    <a:pt x="62" y="1"/>
                  </a:cubicBezTo>
                  <a:close/>
                  <a:moveTo>
                    <a:pt x="63" y="2"/>
                  </a:moveTo>
                  <a:cubicBezTo>
                    <a:pt x="62" y="2"/>
                    <a:pt x="64" y="3"/>
                    <a:pt x="63" y="2"/>
                  </a:cubicBezTo>
                  <a:close/>
                  <a:moveTo>
                    <a:pt x="35" y="40"/>
                  </a:moveTo>
                  <a:cubicBezTo>
                    <a:pt x="34" y="40"/>
                    <a:pt x="35" y="41"/>
                    <a:pt x="35" y="40"/>
                  </a:cubicBezTo>
                  <a:close/>
                  <a:moveTo>
                    <a:pt x="52" y="33"/>
                  </a:moveTo>
                  <a:cubicBezTo>
                    <a:pt x="53" y="34"/>
                    <a:pt x="53" y="32"/>
                    <a:pt x="53" y="31"/>
                  </a:cubicBezTo>
                  <a:cubicBezTo>
                    <a:pt x="53" y="32"/>
                    <a:pt x="52" y="32"/>
                    <a:pt x="52" y="32"/>
                  </a:cubicBezTo>
                  <a:cubicBezTo>
                    <a:pt x="52" y="33"/>
                    <a:pt x="53" y="33"/>
                    <a:pt x="52" y="33"/>
                  </a:cubicBezTo>
                  <a:close/>
                  <a:moveTo>
                    <a:pt x="18" y="75"/>
                  </a:moveTo>
                  <a:cubicBezTo>
                    <a:pt x="18" y="75"/>
                    <a:pt x="18" y="75"/>
                    <a:pt x="18" y="75"/>
                  </a:cubicBezTo>
                  <a:cubicBezTo>
                    <a:pt x="18" y="75"/>
                    <a:pt x="18" y="75"/>
                    <a:pt x="18" y="75"/>
                  </a:cubicBezTo>
                  <a:close/>
                  <a:moveTo>
                    <a:pt x="1" y="86"/>
                  </a:moveTo>
                  <a:cubicBezTo>
                    <a:pt x="1" y="87"/>
                    <a:pt x="0" y="87"/>
                    <a:pt x="0" y="87"/>
                  </a:cubicBezTo>
                  <a:cubicBezTo>
                    <a:pt x="0" y="87"/>
                    <a:pt x="1" y="87"/>
                    <a:pt x="1" y="87"/>
                  </a:cubicBezTo>
                  <a:cubicBezTo>
                    <a:pt x="1" y="87"/>
                    <a:pt x="1" y="86"/>
                    <a:pt x="1" y="86"/>
                  </a:cubicBezTo>
                  <a:close/>
                  <a:moveTo>
                    <a:pt x="24" y="50"/>
                  </a:moveTo>
                  <a:cubicBezTo>
                    <a:pt x="24" y="50"/>
                    <a:pt x="24" y="50"/>
                    <a:pt x="24" y="50"/>
                  </a:cubicBezTo>
                  <a:cubicBezTo>
                    <a:pt x="23" y="50"/>
                    <a:pt x="23" y="51"/>
                    <a:pt x="23" y="51"/>
                  </a:cubicBezTo>
                  <a:cubicBezTo>
                    <a:pt x="23" y="51"/>
                    <a:pt x="23" y="51"/>
                    <a:pt x="22" y="51"/>
                  </a:cubicBezTo>
                  <a:cubicBezTo>
                    <a:pt x="22" y="51"/>
                    <a:pt x="22" y="51"/>
                    <a:pt x="22" y="52"/>
                  </a:cubicBezTo>
                  <a:cubicBezTo>
                    <a:pt x="22" y="52"/>
                    <a:pt x="22" y="52"/>
                    <a:pt x="21" y="52"/>
                  </a:cubicBezTo>
                  <a:cubicBezTo>
                    <a:pt x="21" y="52"/>
                    <a:pt x="21" y="52"/>
                    <a:pt x="22" y="53"/>
                  </a:cubicBezTo>
                  <a:cubicBezTo>
                    <a:pt x="22" y="53"/>
                    <a:pt x="22" y="53"/>
                    <a:pt x="22" y="53"/>
                  </a:cubicBezTo>
                  <a:cubicBezTo>
                    <a:pt x="22" y="53"/>
                    <a:pt x="22" y="53"/>
                    <a:pt x="22" y="53"/>
                  </a:cubicBezTo>
                  <a:cubicBezTo>
                    <a:pt x="22" y="53"/>
                    <a:pt x="22" y="53"/>
                    <a:pt x="22" y="54"/>
                  </a:cubicBezTo>
                  <a:cubicBezTo>
                    <a:pt x="22" y="54"/>
                    <a:pt x="22" y="54"/>
                    <a:pt x="22" y="55"/>
                  </a:cubicBezTo>
                  <a:cubicBezTo>
                    <a:pt x="23" y="54"/>
                    <a:pt x="23" y="54"/>
                    <a:pt x="24" y="54"/>
                  </a:cubicBezTo>
                  <a:cubicBezTo>
                    <a:pt x="24" y="54"/>
                    <a:pt x="23" y="54"/>
                    <a:pt x="23" y="55"/>
                  </a:cubicBezTo>
                  <a:cubicBezTo>
                    <a:pt x="24" y="55"/>
                    <a:pt x="24" y="54"/>
                    <a:pt x="24" y="54"/>
                  </a:cubicBezTo>
                  <a:cubicBezTo>
                    <a:pt x="24" y="54"/>
                    <a:pt x="24" y="54"/>
                    <a:pt x="23" y="54"/>
                  </a:cubicBezTo>
                  <a:cubicBezTo>
                    <a:pt x="23" y="53"/>
                    <a:pt x="24" y="53"/>
                    <a:pt x="24" y="53"/>
                  </a:cubicBezTo>
                  <a:cubicBezTo>
                    <a:pt x="23" y="53"/>
                    <a:pt x="23" y="53"/>
                    <a:pt x="23" y="53"/>
                  </a:cubicBezTo>
                  <a:cubicBezTo>
                    <a:pt x="24" y="53"/>
                    <a:pt x="24" y="52"/>
                    <a:pt x="24" y="52"/>
                  </a:cubicBezTo>
                  <a:cubicBezTo>
                    <a:pt x="24" y="52"/>
                    <a:pt x="24" y="53"/>
                    <a:pt x="25" y="53"/>
                  </a:cubicBezTo>
                  <a:cubicBezTo>
                    <a:pt x="25" y="54"/>
                    <a:pt x="25" y="54"/>
                    <a:pt x="25" y="54"/>
                  </a:cubicBezTo>
                  <a:cubicBezTo>
                    <a:pt x="25" y="54"/>
                    <a:pt x="25" y="54"/>
                    <a:pt x="24" y="54"/>
                  </a:cubicBezTo>
                  <a:cubicBezTo>
                    <a:pt x="25" y="54"/>
                    <a:pt x="25" y="54"/>
                    <a:pt x="25" y="54"/>
                  </a:cubicBezTo>
                  <a:cubicBezTo>
                    <a:pt x="25" y="55"/>
                    <a:pt x="25" y="56"/>
                    <a:pt x="25" y="56"/>
                  </a:cubicBezTo>
                  <a:cubicBezTo>
                    <a:pt x="24" y="57"/>
                    <a:pt x="23" y="57"/>
                    <a:pt x="24" y="58"/>
                  </a:cubicBezTo>
                  <a:cubicBezTo>
                    <a:pt x="24" y="58"/>
                    <a:pt x="24" y="60"/>
                    <a:pt x="23" y="59"/>
                  </a:cubicBezTo>
                  <a:cubicBezTo>
                    <a:pt x="23" y="59"/>
                    <a:pt x="23" y="59"/>
                    <a:pt x="23" y="59"/>
                  </a:cubicBezTo>
                  <a:cubicBezTo>
                    <a:pt x="23" y="60"/>
                    <a:pt x="24" y="60"/>
                    <a:pt x="24" y="60"/>
                  </a:cubicBezTo>
                  <a:cubicBezTo>
                    <a:pt x="24" y="60"/>
                    <a:pt x="24" y="60"/>
                    <a:pt x="24" y="60"/>
                  </a:cubicBezTo>
                  <a:cubicBezTo>
                    <a:pt x="25" y="60"/>
                    <a:pt x="25" y="60"/>
                    <a:pt x="25" y="60"/>
                  </a:cubicBezTo>
                  <a:cubicBezTo>
                    <a:pt x="25" y="60"/>
                    <a:pt x="25" y="60"/>
                    <a:pt x="25" y="59"/>
                  </a:cubicBezTo>
                  <a:cubicBezTo>
                    <a:pt x="25" y="59"/>
                    <a:pt x="25" y="59"/>
                    <a:pt x="25" y="58"/>
                  </a:cubicBezTo>
                  <a:cubicBezTo>
                    <a:pt x="25" y="58"/>
                    <a:pt x="26" y="58"/>
                    <a:pt x="26" y="58"/>
                  </a:cubicBezTo>
                  <a:cubicBezTo>
                    <a:pt x="26" y="58"/>
                    <a:pt x="26" y="59"/>
                    <a:pt x="25" y="59"/>
                  </a:cubicBezTo>
                  <a:cubicBezTo>
                    <a:pt x="26" y="60"/>
                    <a:pt x="26" y="60"/>
                    <a:pt x="25" y="61"/>
                  </a:cubicBezTo>
                  <a:cubicBezTo>
                    <a:pt x="26" y="61"/>
                    <a:pt x="26" y="60"/>
                    <a:pt x="27" y="60"/>
                  </a:cubicBezTo>
                  <a:cubicBezTo>
                    <a:pt x="27" y="60"/>
                    <a:pt x="27" y="59"/>
                    <a:pt x="27" y="59"/>
                  </a:cubicBezTo>
                  <a:cubicBezTo>
                    <a:pt x="28" y="59"/>
                    <a:pt x="28" y="59"/>
                    <a:pt x="28" y="58"/>
                  </a:cubicBezTo>
                  <a:cubicBezTo>
                    <a:pt x="28" y="58"/>
                    <a:pt x="28" y="58"/>
                    <a:pt x="28" y="58"/>
                  </a:cubicBezTo>
                  <a:cubicBezTo>
                    <a:pt x="28" y="57"/>
                    <a:pt x="29" y="56"/>
                    <a:pt x="29" y="56"/>
                  </a:cubicBezTo>
                  <a:cubicBezTo>
                    <a:pt x="29" y="55"/>
                    <a:pt x="29" y="55"/>
                    <a:pt x="30" y="54"/>
                  </a:cubicBezTo>
                  <a:cubicBezTo>
                    <a:pt x="30" y="54"/>
                    <a:pt x="30" y="54"/>
                    <a:pt x="30" y="53"/>
                  </a:cubicBezTo>
                  <a:cubicBezTo>
                    <a:pt x="30" y="53"/>
                    <a:pt x="30" y="53"/>
                    <a:pt x="30" y="53"/>
                  </a:cubicBezTo>
                  <a:cubicBezTo>
                    <a:pt x="30" y="53"/>
                    <a:pt x="30" y="52"/>
                    <a:pt x="30" y="52"/>
                  </a:cubicBezTo>
                  <a:cubicBezTo>
                    <a:pt x="30" y="52"/>
                    <a:pt x="29" y="52"/>
                    <a:pt x="29" y="52"/>
                  </a:cubicBezTo>
                  <a:cubicBezTo>
                    <a:pt x="29" y="52"/>
                    <a:pt x="28" y="52"/>
                    <a:pt x="28" y="52"/>
                  </a:cubicBezTo>
                  <a:cubicBezTo>
                    <a:pt x="28" y="52"/>
                    <a:pt x="29" y="52"/>
                    <a:pt x="29" y="51"/>
                  </a:cubicBezTo>
                  <a:cubicBezTo>
                    <a:pt x="29" y="51"/>
                    <a:pt x="29" y="50"/>
                    <a:pt x="29" y="50"/>
                  </a:cubicBezTo>
                  <a:cubicBezTo>
                    <a:pt x="28" y="50"/>
                    <a:pt x="28" y="50"/>
                    <a:pt x="28" y="50"/>
                  </a:cubicBezTo>
                  <a:cubicBezTo>
                    <a:pt x="28" y="51"/>
                    <a:pt x="28" y="51"/>
                    <a:pt x="28" y="51"/>
                  </a:cubicBezTo>
                  <a:cubicBezTo>
                    <a:pt x="27" y="51"/>
                    <a:pt x="26" y="50"/>
                    <a:pt x="26" y="49"/>
                  </a:cubicBezTo>
                  <a:cubicBezTo>
                    <a:pt x="26" y="49"/>
                    <a:pt x="26" y="49"/>
                    <a:pt x="25" y="49"/>
                  </a:cubicBezTo>
                  <a:cubicBezTo>
                    <a:pt x="25" y="50"/>
                    <a:pt x="25" y="50"/>
                    <a:pt x="24" y="50"/>
                  </a:cubicBezTo>
                  <a:close/>
                  <a:moveTo>
                    <a:pt x="40" y="48"/>
                  </a:moveTo>
                  <a:cubicBezTo>
                    <a:pt x="40" y="48"/>
                    <a:pt x="40" y="48"/>
                    <a:pt x="40" y="48"/>
                  </a:cubicBezTo>
                  <a:cubicBezTo>
                    <a:pt x="41" y="48"/>
                    <a:pt x="40" y="48"/>
                    <a:pt x="40" y="48"/>
                  </a:cubicBezTo>
                  <a:cubicBezTo>
                    <a:pt x="40" y="47"/>
                    <a:pt x="41" y="47"/>
                    <a:pt x="41" y="47"/>
                  </a:cubicBezTo>
                  <a:cubicBezTo>
                    <a:pt x="41" y="47"/>
                    <a:pt x="39" y="48"/>
                    <a:pt x="40" y="48"/>
                  </a:cubicBezTo>
                  <a:close/>
                  <a:moveTo>
                    <a:pt x="26" y="63"/>
                  </a:moveTo>
                  <a:cubicBezTo>
                    <a:pt x="26" y="63"/>
                    <a:pt x="26" y="62"/>
                    <a:pt x="27" y="62"/>
                  </a:cubicBezTo>
                  <a:cubicBezTo>
                    <a:pt x="26" y="62"/>
                    <a:pt x="26" y="62"/>
                    <a:pt x="26" y="63"/>
                  </a:cubicBezTo>
                  <a:cubicBezTo>
                    <a:pt x="26" y="63"/>
                    <a:pt x="26" y="63"/>
                    <a:pt x="26" y="63"/>
                  </a:cubicBezTo>
                  <a:close/>
                  <a:moveTo>
                    <a:pt x="19" y="74"/>
                  </a:moveTo>
                  <a:cubicBezTo>
                    <a:pt x="19" y="74"/>
                    <a:pt x="19" y="73"/>
                    <a:pt x="19" y="73"/>
                  </a:cubicBezTo>
                  <a:cubicBezTo>
                    <a:pt x="19" y="73"/>
                    <a:pt x="19" y="74"/>
                    <a:pt x="19" y="74"/>
                  </a:cubicBezTo>
                  <a:close/>
                  <a:moveTo>
                    <a:pt x="78" y="10"/>
                  </a:moveTo>
                  <a:cubicBezTo>
                    <a:pt x="78" y="10"/>
                    <a:pt x="78" y="10"/>
                    <a:pt x="78" y="10"/>
                  </a:cubicBezTo>
                  <a:cubicBezTo>
                    <a:pt x="77" y="10"/>
                    <a:pt x="78" y="10"/>
                    <a:pt x="77" y="10"/>
                  </a:cubicBezTo>
                  <a:cubicBezTo>
                    <a:pt x="77" y="9"/>
                    <a:pt x="77" y="9"/>
                    <a:pt x="77" y="9"/>
                  </a:cubicBezTo>
                  <a:cubicBezTo>
                    <a:pt x="77" y="9"/>
                    <a:pt x="78" y="9"/>
                    <a:pt x="78" y="9"/>
                  </a:cubicBezTo>
                  <a:cubicBezTo>
                    <a:pt x="77" y="9"/>
                    <a:pt x="77" y="8"/>
                    <a:pt x="77" y="8"/>
                  </a:cubicBezTo>
                  <a:cubicBezTo>
                    <a:pt x="77" y="8"/>
                    <a:pt x="77" y="8"/>
                    <a:pt x="77" y="8"/>
                  </a:cubicBezTo>
                  <a:cubicBezTo>
                    <a:pt x="77" y="7"/>
                    <a:pt x="77" y="7"/>
                    <a:pt x="77" y="7"/>
                  </a:cubicBezTo>
                  <a:cubicBezTo>
                    <a:pt x="77" y="7"/>
                    <a:pt x="78" y="6"/>
                    <a:pt x="78" y="6"/>
                  </a:cubicBezTo>
                  <a:cubicBezTo>
                    <a:pt x="77" y="6"/>
                    <a:pt x="77" y="7"/>
                    <a:pt x="76" y="7"/>
                  </a:cubicBezTo>
                  <a:cubicBezTo>
                    <a:pt x="76" y="8"/>
                    <a:pt x="75" y="8"/>
                    <a:pt x="75" y="7"/>
                  </a:cubicBezTo>
                  <a:cubicBezTo>
                    <a:pt x="74" y="7"/>
                    <a:pt x="74" y="7"/>
                    <a:pt x="74" y="7"/>
                  </a:cubicBezTo>
                  <a:cubicBezTo>
                    <a:pt x="74" y="7"/>
                    <a:pt x="73" y="7"/>
                    <a:pt x="73" y="7"/>
                  </a:cubicBezTo>
                  <a:cubicBezTo>
                    <a:pt x="73" y="7"/>
                    <a:pt x="73" y="7"/>
                    <a:pt x="73" y="7"/>
                  </a:cubicBezTo>
                  <a:cubicBezTo>
                    <a:pt x="73" y="7"/>
                    <a:pt x="73" y="7"/>
                    <a:pt x="73" y="7"/>
                  </a:cubicBezTo>
                  <a:cubicBezTo>
                    <a:pt x="71" y="7"/>
                    <a:pt x="70" y="5"/>
                    <a:pt x="69" y="5"/>
                  </a:cubicBezTo>
                  <a:cubicBezTo>
                    <a:pt x="68" y="3"/>
                    <a:pt x="67" y="2"/>
                    <a:pt x="66" y="0"/>
                  </a:cubicBezTo>
                  <a:cubicBezTo>
                    <a:pt x="65" y="1"/>
                    <a:pt x="65" y="1"/>
                    <a:pt x="65" y="1"/>
                  </a:cubicBezTo>
                  <a:cubicBezTo>
                    <a:pt x="65" y="1"/>
                    <a:pt x="64" y="1"/>
                    <a:pt x="65" y="1"/>
                  </a:cubicBezTo>
                  <a:cubicBezTo>
                    <a:pt x="64" y="1"/>
                    <a:pt x="64" y="1"/>
                    <a:pt x="64" y="1"/>
                  </a:cubicBezTo>
                  <a:cubicBezTo>
                    <a:pt x="64" y="2"/>
                    <a:pt x="64" y="2"/>
                    <a:pt x="64" y="2"/>
                  </a:cubicBezTo>
                  <a:cubicBezTo>
                    <a:pt x="65" y="3"/>
                    <a:pt x="65" y="3"/>
                    <a:pt x="65" y="3"/>
                  </a:cubicBezTo>
                  <a:cubicBezTo>
                    <a:pt x="65" y="5"/>
                    <a:pt x="65" y="6"/>
                    <a:pt x="65" y="7"/>
                  </a:cubicBezTo>
                  <a:cubicBezTo>
                    <a:pt x="64" y="8"/>
                    <a:pt x="63" y="8"/>
                    <a:pt x="63" y="8"/>
                  </a:cubicBezTo>
                  <a:cubicBezTo>
                    <a:pt x="63" y="9"/>
                    <a:pt x="64" y="9"/>
                    <a:pt x="64" y="10"/>
                  </a:cubicBezTo>
                  <a:cubicBezTo>
                    <a:pt x="64" y="10"/>
                    <a:pt x="64" y="10"/>
                    <a:pt x="64" y="10"/>
                  </a:cubicBezTo>
                  <a:cubicBezTo>
                    <a:pt x="63" y="10"/>
                    <a:pt x="63" y="11"/>
                    <a:pt x="62" y="11"/>
                  </a:cubicBezTo>
                  <a:cubicBezTo>
                    <a:pt x="62" y="11"/>
                    <a:pt x="62" y="11"/>
                    <a:pt x="62" y="11"/>
                  </a:cubicBezTo>
                  <a:cubicBezTo>
                    <a:pt x="62" y="11"/>
                    <a:pt x="62" y="11"/>
                    <a:pt x="61" y="11"/>
                  </a:cubicBezTo>
                  <a:cubicBezTo>
                    <a:pt x="61" y="11"/>
                    <a:pt x="61" y="10"/>
                    <a:pt x="61" y="10"/>
                  </a:cubicBezTo>
                  <a:cubicBezTo>
                    <a:pt x="61" y="10"/>
                    <a:pt x="60" y="10"/>
                    <a:pt x="60" y="10"/>
                  </a:cubicBezTo>
                  <a:cubicBezTo>
                    <a:pt x="60" y="11"/>
                    <a:pt x="60" y="11"/>
                    <a:pt x="60" y="11"/>
                  </a:cubicBezTo>
                  <a:cubicBezTo>
                    <a:pt x="60" y="12"/>
                    <a:pt x="60" y="12"/>
                    <a:pt x="60" y="12"/>
                  </a:cubicBezTo>
                  <a:cubicBezTo>
                    <a:pt x="60" y="12"/>
                    <a:pt x="60" y="12"/>
                    <a:pt x="60" y="13"/>
                  </a:cubicBezTo>
                  <a:cubicBezTo>
                    <a:pt x="59" y="13"/>
                    <a:pt x="59" y="12"/>
                    <a:pt x="59" y="12"/>
                  </a:cubicBezTo>
                  <a:cubicBezTo>
                    <a:pt x="59" y="12"/>
                    <a:pt x="59" y="13"/>
                    <a:pt x="59" y="13"/>
                  </a:cubicBezTo>
                  <a:cubicBezTo>
                    <a:pt x="59" y="13"/>
                    <a:pt x="58" y="13"/>
                    <a:pt x="58" y="13"/>
                  </a:cubicBezTo>
                  <a:cubicBezTo>
                    <a:pt x="58" y="13"/>
                    <a:pt x="58" y="14"/>
                    <a:pt x="58" y="14"/>
                  </a:cubicBezTo>
                  <a:cubicBezTo>
                    <a:pt x="58" y="15"/>
                    <a:pt x="58" y="15"/>
                    <a:pt x="59" y="15"/>
                  </a:cubicBezTo>
                  <a:cubicBezTo>
                    <a:pt x="59" y="16"/>
                    <a:pt x="59" y="16"/>
                    <a:pt x="59" y="17"/>
                  </a:cubicBezTo>
                  <a:cubicBezTo>
                    <a:pt x="59" y="17"/>
                    <a:pt x="58" y="18"/>
                    <a:pt x="59" y="18"/>
                  </a:cubicBezTo>
                  <a:cubicBezTo>
                    <a:pt x="59" y="18"/>
                    <a:pt x="59" y="18"/>
                    <a:pt x="59" y="18"/>
                  </a:cubicBezTo>
                  <a:cubicBezTo>
                    <a:pt x="60" y="18"/>
                    <a:pt x="60" y="18"/>
                    <a:pt x="60" y="17"/>
                  </a:cubicBezTo>
                  <a:cubicBezTo>
                    <a:pt x="60" y="17"/>
                    <a:pt x="60" y="17"/>
                    <a:pt x="60" y="17"/>
                  </a:cubicBezTo>
                  <a:cubicBezTo>
                    <a:pt x="60" y="17"/>
                    <a:pt x="61" y="17"/>
                    <a:pt x="61" y="17"/>
                  </a:cubicBezTo>
                  <a:cubicBezTo>
                    <a:pt x="61" y="17"/>
                    <a:pt x="61" y="17"/>
                    <a:pt x="61" y="17"/>
                  </a:cubicBezTo>
                  <a:cubicBezTo>
                    <a:pt x="61" y="17"/>
                    <a:pt x="62" y="17"/>
                    <a:pt x="62" y="17"/>
                  </a:cubicBezTo>
                  <a:cubicBezTo>
                    <a:pt x="62" y="17"/>
                    <a:pt x="62" y="17"/>
                    <a:pt x="62" y="17"/>
                  </a:cubicBezTo>
                  <a:cubicBezTo>
                    <a:pt x="63" y="16"/>
                    <a:pt x="62" y="16"/>
                    <a:pt x="62" y="16"/>
                  </a:cubicBezTo>
                  <a:cubicBezTo>
                    <a:pt x="62" y="16"/>
                    <a:pt x="62" y="16"/>
                    <a:pt x="61" y="15"/>
                  </a:cubicBezTo>
                  <a:cubicBezTo>
                    <a:pt x="61" y="15"/>
                    <a:pt x="61" y="15"/>
                    <a:pt x="61" y="15"/>
                  </a:cubicBezTo>
                  <a:cubicBezTo>
                    <a:pt x="60" y="15"/>
                    <a:pt x="61" y="15"/>
                    <a:pt x="60" y="15"/>
                  </a:cubicBezTo>
                  <a:cubicBezTo>
                    <a:pt x="60" y="15"/>
                    <a:pt x="59" y="15"/>
                    <a:pt x="60" y="14"/>
                  </a:cubicBezTo>
                  <a:cubicBezTo>
                    <a:pt x="60" y="13"/>
                    <a:pt x="61" y="13"/>
                    <a:pt x="61" y="14"/>
                  </a:cubicBezTo>
                  <a:cubicBezTo>
                    <a:pt x="62" y="14"/>
                    <a:pt x="62" y="14"/>
                    <a:pt x="62" y="14"/>
                  </a:cubicBezTo>
                  <a:cubicBezTo>
                    <a:pt x="62" y="14"/>
                    <a:pt x="62" y="14"/>
                    <a:pt x="62" y="14"/>
                  </a:cubicBezTo>
                  <a:cubicBezTo>
                    <a:pt x="62" y="15"/>
                    <a:pt x="63" y="14"/>
                    <a:pt x="63" y="14"/>
                  </a:cubicBezTo>
                  <a:cubicBezTo>
                    <a:pt x="64" y="13"/>
                    <a:pt x="65" y="13"/>
                    <a:pt x="65" y="13"/>
                  </a:cubicBezTo>
                  <a:cubicBezTo>
                    <a:pt x="66" y="13"/>
                    <a:pt x="66" y="14"/>
                    <a:pt x="66" y="14"/>
                  </a:cubicBezTo>
                  <a:cubicBezTo>
                    <a:pt x="67" y="14"/>
                    <a:pt x="67" y="14"/>
                    <a:pt x="67" y="15"/>
                  </a:cubicBezTo>
                  <a:cubicBezTo>
                    <a:pt x="68" y="15"/>
                    <a:pt x="69" y="15"/>
                    <a:pt x="70" y="16"/>
                  </a:cubicBezTo>
                  <a:cubicBezTo>
                    <a:pt x="70" y="16"/>
                    <a:pt x="70" y="16"/>
                    <a:pt x="70" y="16"/>
                  </a:cubicBezTo>
                  <a:cubicBezTo>
                    <a:pt x="70" y="16"/>
                    <a:pt x="70" y="16"/>
                    <a:pt x="70" y="15"/>
                  </a:cubicBezTo>
                  <a:cubicBezTo>
                    <a:pt x="71" y="15"/>
                    <a:pt x="70" y="15"/>
                    <a:pt x="71" y="14"/>
                  </a:cubicBezTo>
                  <a:cubicBezTo>
                    <a:pt x="71" y="14"/>
                    <a:pt x="71" y="13"/>
                    <a:pt x="72" y="13"/>
                  </a:cubicBezTo>
                  <a:cubicBezTo>
                    <a:pt x="72" y="13"/>
                    <a:pt x="72" y="12"/>
                    <a:pt x="73" y="12"/>
                  </a:cubicBezTo>
                  <a:cubicBezTo>
                    <a:pt x="73" y="12"/>
                    <a:pt x="74" y="12"/>
                    <a:pt x="75" y="12"/>
                  </a:cubicBezTo>
                  <a:cubicBezTo>
                    <a:pt x="75" y="12"/>
                    <a:pt x="75" y="12"/>
                    <a:pt x="76" y="12"/>
                  </a:cubicBezTo>
                  <a:cubicBezTo>
                    <a:pt x="76" y="12"/>
                    <a:pt x="76" y="11"/>
                    <a:pt x="76" y="11"/>
                  </a:cubicBezTo>
                  <a:cubicBezTo>
                    <a:pt x="76" y="12"/>
                    <a:pt x="76" y="12"/>
                    <a:pt x="76" y="12"/>
                  </a:cubicBezTo>
                  <a:cubicBezTo>
                    <a:pt x="76" y="12"/>
                    <a:pt x="77" y="11"/>
                    <a:pt x="77" y="11"/>
                  </a:cubicBezTo>
                  <a:cubicBezTo>
                    <a:pt x="78" y="11"/>
                    <a:pt x="79" y="10"/>
                    <a:pt x="79" y="10"/>
                  </a:cubicBezTo>
                  <a:cubicBezTo>
                    <a:pt x="79" y="10"/>
                    <a:pt x="78" y="10"/>
                    <a:pt x="78" y="10"/>
                  </a:cubicBezTo>
                  <a:close/>
                  <a:moveTo>
                    <a:pt x="65" y="23"/>
                  </a:moveTo>
                  <a:cubicBezTo>
                    <a:pt x="64" y="22"/>
                    <a:pt x="64" y="22"/>
                    <a:pt x="64" y="21"/>
                  </a:cubicBezTo>
                  <a:cubicBezTo>
                    <a:pt x="64" y="20"/>
                    <a:pt x="64" y="19"/>
                    <a:pt x="64" y="19"/>
                  </a:cubicBezTo>
                  <a:cubicBezTo>
                    <a:pt x="64" y="19"/>
                    <a:pt x="64" y="19"/>
                    <a:pt x="64" y="18"/>
                  </a:cubicBezTo>
                  <a:cubicBezTo>
                    <a:pt x="64" y="18"/>
                    <a:pt x="63" y="18"/>
                    <a:pt x="63" y="18"/>
                  </a:cubicBezTo>
                  <a:cubicBezTo>
                    <a:pt x="63" y="18"/>
                    <a:pt x="62" y="18"/>
                    <a:pt x="62" y="18"/>
                  </a:cubicBezTo>
                  <a:cubicBezTo>
                    <a:pt x="62" y="18"/>
                    <a:pt x="61" y="19"/>
                    <a:pt x="61" y="19"/>
                  </a:cubicBezTo>
                  <a:cubicBezTo>
                    <a:pt x="61" y="20"/>
                    <a:pt x="63" y="19"/>
                    <a:pt x="63" y="19"/>
                  </a:cubicBezTo>
                  <a:cubicBezTo>
                    <a:pt x="63" y="19"/>
                    <a:pt x="63" y="20"/>
                    <a:pt x="63" y="20"/>
                  </a:cubicBezTo>
                  <a:cubicBezTo>
                    <a:pt x="63" y="20"/>
                    <a:pt x="63" y="21"/>
                    <a:pt x="63" y="21"/>
                  </a:cubicBezTo>
                  <a:cubicBezTo>
                    <a:pt x="62" y="21"/>
                    <a:pt x="62" y="21"/>
                    <a:pt x="62" y="21"/>
                  </a:cubicBezTo>
                  <a:cubicBezTo>
                    <a:pt x="62" y="21"/>
                    <a:pt x="62" y="21"/>
                    <a:pt x="61" y="21"/>
                  </a:cubicBezTo>
                  <a:cubicBezTo>
                    <a:pt x="61" y="21"/>
                    <a:pt x="61" y="20"/>
                    <a:pt x="61" y="20"/>
                  </a:cubicBezTo>
                  <a:cubicBezTo>
                    <a:pt x="61" y="20"/>
                    <a:pt x="61" y="19"/>
                    <a:pt x="61" y="19"/>
                  </a:cubicBezTo>
                  <a:cubicBezTo>
                    <a:pt x="61" y="19"/>
                    <a:pt x="60" y="19"/>
                    <a:pt x="60" y="19"/>
                  </a:cubicBezTo>
                  <a:cubicBezTo>
                    <a:pt x="60" y="20"/>
                    <a:pt x="60" y="20"/>
                    <a:pt x="60" y="20"/>
                  </a:cubicBezTo>
                  <a:cubicBezTo>
                    <a:pt x="59" y="21"/>
                    <a:pt x="59" y="21"/>
                    <a:pt x="59" y="21"/>
                  </a:cubicBezTo>
                  <a:cubicBezTo>
                    <a:pt x="58" y="22"/>
                    <a:pt x="58" y="22"/>
                    <a:pt x="58" y="22"/>
                  </a:cubicBezTo>
                  <a:cubicBezTo>
                    <a:pt x="59" y="23"/>
                    <a:pt x="58" y="24"/>
                    <a:pt x="58" y="24"/>
                  </a:cubicBezTo>
                  <a:cubicBezTo>
                    <a:pt x="58" y="24"/>
                    <a:pt x="58" y="24"/>
                    <a:pt x="58" y="24"/>
                  </a:cubicBezTo>
                  <a:cubicBezTo>
                    <a:pt x="58" y="25"/>
                    <a:pt x="58" y="25"/>
                    <a:pt x="58" y="25"/>
                  </a:cubicBezTo>
                  <a:cubicBezTo>
                    <a:pt x="58" y="25"/>
                    <a:pt x="58" y="25"/>
                    <a:pt x="58" y="25"/>
                  </a:cubicBezTo>
                  <a:cubicBezTo>
                    <a:pt x="58" y="25"/>
                    <a:pt x="59" y="25"/>
                    <a:pt x="59" y="25"/>
                  </a:cubicBezTo>
                  <a:cubicBezTo>
                    <a:pt x="59" y="25"/>
                    <a:pt x="59" y="26"/>
                    <a:pt x="58" y="27"/>
                  </a:cubicBezTo>
                  <a:cubicBezTo>
                    <a:pt x="58" y="28"/>
                    <a:pt x="58" y="29"/>
                    <a:pt x="57" y="30"/>
                  </a:cubicBezTo>
                  <a:cubicBezTo>
                    <a:pt x="57" y="30"/>
                    <a:pt x="57" y="31"/>
                    <a:pt x="57" y="31"/>
                  </a:cubicBezTo>
                  <a:cubicBezTo>
                    <a:pt x="57" y="32"/>
                    <a:pt x="57" y="32"/>
                    <a:pt x="56" y="32"/>
                  </a:cubicBezTo>
                  <a:cubicBezTo>
                    <a:pt x="56" y="32"/>
                    <a:pt x="56" y="33"/>
                    <a:pt x="56" y="33"/>
                  </a:cubicBezTo>
                  <a:cubicBezTo>
                    <a:pt x="55" y="34"/>
                    <a:pt x="54" y="34"/>
                    <a:pt x="54" y="35"/>
                  </a:cubicBezTo>
                  <a:cubicBezTo>
                    <a:pt x="53" y="35"/>
                    <a:pt x="54" y="35"/>
                    <a:pt x="53" y="35"/>
                  </a:cubicBezTo>
                  <a:cubicBezTo>
                    <a:pt x="52" y="36"/>
                    <a:pt x="51" y="36"/>
                    <a:pt x="50" y="37"/>
                  </a:cubicBezTo>
                  <a:cubicBezTo>
                    <a:pt x="50" y="37"/>
                    <a:pt x="49" y="38"/>
                    <a:pt x="48" y="38"/>
                  </a:cubicBezTo>
                  <a:cubicBezTo>
                    <a:pt x="48" y="37"/>
                    <a:pt x="48" y="37"/>
                    <a:pt x="48" y="37"/>
                  </a:cubicBezTo>
                  <a:cubicBezTo>
                    <a:pt x="48" y="37"/>
                    <a:pt x="48" y="37"/>
                    <a:pt x="48" y="36"/>
                  </a:cubicBezTo>
                  <a:cubicBezTo>
                    <a:pt x="48" y="36"/>
                    <a:pt x="48" y="37"/>
                    <a:pt x="48" y="37"/>
                  </a:cubicBezTo>
                  <a:cubicBezTo>
                    <a:pt x="48" y="37"/>
                    <a:pt x="47" y="37"/>
                    <a:pt x="47" y="36"/>
                  </a:cubicBezTo>
                  <a:cubicBezTo>
                    <a:pt x="47" y="36"/>
                    <a:pt x="48" y="36"/>
                    <a:pt x="48" y="36"/>
                  </a:cubicBezTo>
                  <a:cubicBezTo>
                    <a:pt x="48" y="36"/>
                    <a:pt x="48" y="36"/>
                    <a:pt x="48" y="36"/>
                  </a:cubicBezTo>
                  <a:cubicBezTo>
                    <a:pt x="48" y="36"/>
                    <a:pt x="49" y="36"/>
                    <a:pt x="49" y="36"/>
                  </a:cubicBezTo>
                  <a:cubicBezTo>
                    <a:pt x="49" y="35"/>
                    <a:pt x="49" y="35"/>
                    <a:pt x="49" y="35"/>
                  </a:cubicBezTo>
                  <a:cubicBezTo>
                    <a:pt x="49" y="35"/>
                    <a:pt x="48" y="35"/>
                    <a:pt x="48" y="35"/>
                  </a:cubicBezTo>
                  <a:cubicBezTo>
                    <a:pt x="48" y="35"/>
                    <a:pt x="47" y="35"/>
                    <a:pt x="47" y="35"/>
                  </a:cubicBezTo>
                  <a:cubicBezTo>
                    <a:pt x="47" y="36"/>
                    <a:pt x="47" y="37"/>
                    <a:pt x="47" y="37"/>
                  </a:cubicBezTo>
                  <a:cubicBezTo>
                    <a:pt x="47" y="38"/>
                    <a:pt x="46" y="38"/>
                    <a:pt x="46" y="39"/>
                  </a:cubicBezTo>
                  <a:cubicBezTo>
                    <a:pt x="46" y="39"/>
                    <a:pt x="45" y="40"/>
                    <a:pt x="44" y="41"/>
                  </a:cubicBezTo>
                  <a:cubicBezTo>
                    <a:pt x="44" y="42"/>
                    <a:pt x="45" y="42"/>
                    <a:pt x="45" y="42"/>
                  </a:cubicBezTo>
                  <a:cubicBezTo>
                    <a:pt x="44" y="42"/>
                    <a:pt x="44" y="43"/>
                    <a:pt x="44" y="43"/>
                  </a:cubicBezTo>
                  <a:cubicBezTo>
                    <a:pt x="43" y="43"/>
                    <a:pt x="42" y="43"/>
                    <a:pt x="42" y="43"/>
                  </a:cubicBezTo>
                  <a:cubicBezTo>
                    <a:pt x="42" y="43"/>
                    <a:pt x="42" y="43"/>
                    <a:pt x="42" y="42"/>
                  </a:cubicBezTo>
                  <a:cubicBezTo>
                    <a:pt x="42" y="42"/>
                    <a:pt x="42" y="42"/>
                    <a:pt x="42" y="42"/>
                  </a:cubicBezTo>
                  <a:cubicBezTo>
                    <a:pt x="42" y="41"/>
                    <a:pt x="40" y="42"/>
                    <a:pt x="40" y="42"/>
                  </a:cubicBezTo>
                  <a:cubicBezTo>
                    <a:pt x="39" y="43"/>
                    <a:pt x="37" y="43"/>
                    <a:pt x="36" y="43"/>
                  </a:cubicBezTo>
                  <a:cubicBezTo>
                    <a:pt x="35" y="43"/>
                    <a:pt x="34" y="43"/>
                    <a:pt x="32" y="43"/>
                  </a:cubicBezTo>
                  <a:cubicBezTo>
                    <a:pt x="32" y="44"/>
                    <a:pt x="32" y="44"/>
                    <a:pt x="32" y="44"/>
                  </a:cubicBezTo>
                  <a:cubicBezTo>
                    <a:pt x="31" y="45"/>
                    <a:pt x="30" y="45"/>
                    <a:pt x="29" y="46"/>
                  </a:cubicBezTo>
                  <a:cubicBezTo>
                    <a:pt x="29" y="46"/>
                    <a:pt x="28" y="47"/>
                    <a:pt x="28" y="47"/>
                  </a:cubicBezTo>
                  <a:cubicBezTo>
                    <a:pt x="28" y="47"/>
                    <a:pt x="28" y="47"/>
                    <a:pt x="27" y="47"/>
                  </a:cubicBezTo>
                  <a:cubicBezTo>
                    <a:pt x="27" y="48"/>
                    <a:pt x="27" y="47"/>
                    <a:pt x="26" y="47"/>
                  </a:cubicBezTo>
                  <a:cubicBezTo>
                    <a:pt x="26" y="47"/>
                    <a:pt x="26" y="48"/>
                    <a:pt x="26" y="48"/>
                  </a:cubicBezTo>
                  <a:cubicBezTo>
                    <a:pt x="26" y="48"/>
                    <a:pt x="26" y="48"/>
                    <a:pt x="26" y="48"/>
                  </a:cubicBezTo>
                  <a:cubicBezTo>
                    <a:pt x="26" y="48"/>
                    <a:pt x="26" y="48"/>
                    <a:pt x="26" y="48"/>
                  </a:cubicBezTo>
                  <a:cubicBezTo>
                    <a:pt x="26" y="49"/>
                    <a:pt x="26" y="49"/>
                    <a:pt x="26" y="49"/>
                  </a:cubicBezTo>
                  <a:cubicBezTo>
                    <a:pt x="26" y="49"/>
                    <a:pt x="26" y="49"/>
                    <a:pt x="26" y="49"/>
                  </a:cubicBezTo>
                  <a:cubicBezTo>
                    <a:pt x="26" y="49"/>
                    <a:pt x="26" y="49"/>
                    <a:pt x="26" y="49"/>
                  </a:cubicBezTo>
                  <a:cubicBezTo>
                    <a:pt x="27" y="49"/>
                    <a:pt x="28" y="49"/>
                    <a:pt x="29" y="49"/>
                  </a:cubicBezTo>
                  <a:cubicBezTo>
                    <a:pt x="29" y="49"/>
                    <a:pt x="30" y="49"/>
                    <a:pt x="30" y="49"/>
                  </a:cubicBezTo>
                  <a:cubicBezTo>
                    <a:pt x="30" y="49"/>
                    <a:pt x="30" y="49"/>
                    <a:pt x="30" y="49"/>
                  </a:cubicBezTo>
                  <a:cubicBezTo>
                    <a:pt x="30" y="49"/>
                    <a:pt x="31" y="47"/>
                    <a:pt x="31" y="48"/>
                  </a:cubicBezTo>
                  <a:cubicBezTo>
                    <a:pt x="32" y="48"/>
                    <a:pt x="32" y="48"/>
                    <a:pt x="32" y="48"/>
                  </a:cubicBezTo>
                  <a:cubicBezTo>
                    <a:pt x="33" y="48"/>
                    <a:pt x="34" y="48"/>
                    <a:pt x="35" y="47"/>
                  </a:cubicBezTo>
                  <a:cubicBezTo>
                    <a:pt x="36" y="47"/>
                    <a:pt x="36" y="47"/>
                    <a:pt x="37" y="47"/>
                  </a:cubicBezTo>
                  <a:cubicBezTo>
                    <a:pt x="37" y="47"/>
                    <a:pt x="37" y="47"/>
                    <a:pt x="37" y="47"/>
                  </a:cubicBezTo>
                  <a:cubicBezTo>
                    <a:pt x="37" y="46"/>
                    <a:pt x="38" y="46"/>
                    <a:pt x="38" y="46"/>
                  </a:cubicBezTo>
                  <a:cubicBezTo>
                    <a:pt x="39" y="46"/>
                    <a:pt x="41" y="46"/>
                    <a:pt x="42" y="46"/>
                  </a:cubicBezTo>
                  <a:cubicBezTo>
                    <a:pt x="43" y="46"/>
                    <a:pt x="42" y="47"/>
                    <a:pt x="42" y="47"/>
                  </a:cubicBezTo>
                  <a:cubicBezTo>
                    <a:pt x="41" y="48"/>
                    <a:pt x="41" y="48"/>
                    <a:pt x="41" y="48"/>
                  </a:cubicBezTo>
                  <a:cubicBezTo>
                    <a:pt x="41" y="48"/>
                    <a:pt x="41" y="48"/>
                    <a:pt x="41" y="48"/>
                  </a:cubicBezTo>
                  <a:cubicBezTo>
                    <a:pt x="41" y="48"/>
                    <a:pt x="41" y="49"/>
                    <a:pt x="41" y="49"/>
                  </a:cubicBezTo>
                  <a:cubicBezTo>
                    <a:pt x="41" y="49"/>
                    <a:pt x="41" y="49"/>
                    <a:pt x="41" y="49"/>
                  </a:cubicBezTo>
                  <a:cubicBezTo>
                    <a:pt x="41" y="50"/>
                    <a:pt x="42" y="50"/>
                    <a:pt x="42" y="50"/>
                  </a:cubicBezTo>
                  <a:cubicBezTo>
                    <a:pt x="41" y="50"/>
                    <a:pt x="43" y="51"/>
                    <a:pt x="43" y="51"/>
                  </a:cubicBezTo>
                  <a:cubicBezTo>
                    <a:pt x="44" y="50"/>
                    <a:pt x="45" y="49"/>
                    <a:pt x="46" y="49"/>
                  </a:cubicBezTo>
                  <a:cubicBezTo>
                    <a:pt x="46" y="48"/>
                    <a:pt x="46" y="48"/>
                    <a:pt x="46" y="48"/>
                  </a:cubicBezTo>
                  <a:cubicBezTo>
                    <a:pt x="46"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7"/>
                    <a:pt x="47" y="47"/>
                    <a:pt x="47" y="47"/>
                  </a:cubicBezTo>
                  <a:cubicBezTo>
                    <a:pt x="46" y="46"/>
                    <a:pt x="46" y="47"/>
                    <a:pt x="46" y="46"/>
                  </a:cubicBezTo>
                  <a:cubicBezTo>
                    <a:pt x="47" y="46"/>
                    <a:pt x="47" y="45"/>
                    <a:pt x="47" y="45"/>
                  </a:cubicBezTo>
                  <a:cubicBezTo>
                    <a:pt x="47" y="45"/>
                    <a:pt x="47" y="45"/>
                    <a:pt x="47" y="46"/>
                  </a:cubicBezTo>
                  <a:cubicBezTo>
                    <a:pt x="48" y="46"/>
                    <a:pt x="47" y="46"/>
                    <a:pt x="48" y="46"/>
                  </a:cubicBezTo>
                  <a:cubicBezTo>
                    <a:pt x="48" y="46"/>
                    <a:pt x="48" y="45"/>
                    <a:pt x="48" y="45"/>
                  </a:cubicBezTo>
                  <a:cubicBezTo>
                    <a:pt x="48" y="46"/>
                    <a:pt x="48" y="46"/>
                    <a:pt x="49" y="46"/>
                  </a:cubicBezTo>
                  <a:cubicBezTo>
                    <a:pt x="48" y="46"/>
                    <a:pt x="48" y="46"/>
                    <a:pt x="48" y="47"/>
                  </a:cubicBezTo>
                  <a:cubicBezTo>
                    <a:pt x="49" y="47"/>
                    <a:pt x="50" y="46"/>
                    <a:pt x="51" y="46"/>
                  </a:cubicBezTo>
                  <a:cubicBezTo>
                    <a:pt x="51" y="46"/>
                    <a:pt x="52" y="46"/>
                    <a:pt x="52" y="46"/>
                  </a:cubicBezTo>
                  <a:cubicBezTo>
                    <a:pt x="53" y="46"/>
                    <a:pt x="53" y="45"/>
                    <a:pt x="53" y="45"/>
                  </a:cubicBezTo>
                  <a:cubicBezTo>
                    <a:pt x="53" y="45"/>
                    <a:pt x="53" y="45"/>
                    <a:pt x="53" y="45"/>
                  </a:cubicBezTo>
                  <a:cubicBezTo>
                    <a:pt x="53" y="45"/>
                    <a:pt x="53" y="45"/>
                    <a:pt x="53" y="45"/>
                  </a:cubicBezTo>
                  <a:cubicBezTo>
                    <a:pt x="54" y="44"/>
                    <a:pt x="54" y="44"/>
                    <a:pt x="55" y="45"/>
                  </a:cubicBezTo>
                  <a:cubicBezTo>
                    <a:pt x="55" y="45"/>
                    <a:pt x="54" y="45"/>
                    <a:pt x="54" y="45"/>
                  </a:cubicBezTo>
                  <a:cubicBezTo>
                    <a:pt x="54" y="45"/>
                    <a:pt x="54" y="46"/>
                    <a:pt x="54" y="47"/>
                  </a:cubicBezTo>
                  <a:cubicBezTo>
                    <a:pt x="55" y="46"/>
                    <a:pt x="56" y="46"/>
                    <a:pt x="55" y="45"/>
                  </a:cubicBezTo>
                  <a:cubicBezTo>
                    <a:pt x="55" y="44"/>
                    <a:pt x="55" y="44"/>
                    <a:pt x="56" y="44"/>
                  </a:cubicBezTo>
                  <a:cubicBezTo>
                    <a:pt x="56" y="44"/>
                    <a:pt x="56" y="44"/>
                    <a:pt x="57" y="44"/>
                  </a:cubicBezTo>
                  <a:cubicBezTo>
                    <a:pt x="57" y="44"/>
                    <a:pt x="57" y="44"/>
                    <a:pt x="57" y="44"/>
                  </a:cubicBezTo>
                  <a:cubicBezTo>
                    <a:pt x="57" y="44"/>
                    <a:pt x="57" y="44"/>
                    <a:pt x="57" y="44"/>
                  </a:cubicBezTo>
                  <a:cubicBezTo>
                    <a:pt x="58" y="45"/>
                    <a:pt x="57" y="44"/>
                    <a:pt x="57" y="44"/>
                  </a:cubicBezTo>
                  <a:cubicBezTo>
                    <a:pt x="57" y="44"/>
                    <a:pt x="57" y="43"/>
                    <a:pt x="57" y="43"/>
                  </a:cubicBezTo>
                  <a:cubicBezTo>
                    <a:pt x="57" y="43"/>
                    <a:pt x="58" y="43"/>
                    <a:pt x="58" y="43"/>
                  </a:cubicBezTo>
                  <a:cubicBezTo>
                    <a:pt x="58" y="42"/>
                    <a:pt x="58" y="42"/>
                    <a:pt x="59" y="43"/>
                  </a:cubicBezTo>
                  <a:cubicBezTo>
                    <a:pt x="59" y="43"/>
                    <a:pt x="59" y="43"/>
                    <a:pt x="59" y="43"/>
                  </a:cubicBezTo>
                  <a:cubicBezTo>
                    <a:pt x="59" y="43"/>
                    <a:pt x="58" y="43"/>
                    <a:pt x="58" y="43"/>
                  </a:cubicBezTo>
                  <a:cubicBezTo>
                    <a:pt x="58" y="43"/>
                    <a:pt x="58" y="44"/>
                    <a:pt x="58" y="44"/>
                  </a:cubicBezTo>
                  <a:cubicBezTo>
                    <a:pt x="58" y="44"/>
                    <a:pt x="58" y="44"/>
                    <a:pt x="58" y="44"/>
                  </a:cubicBezTo>
                  <a:cubicBezTo>
                    <a:pt x="58" y="45"/>
                    <a:pt x="58" y="45"/>
                    <a:pt x="58" y="45"/>
                  </a:cubicBezTo>
                  <a:cubicBezTo>
                    <a:pt x="58" y="45"/>
                    <a:pt x="58" y="45"/>
                    <a:pt x="58" y="45"/>
                  </a:cubicBezTo>
                  <a:cubicBezTo>
                    <a:pt x="59" y="45"/>
                    <a:pt x="60" y="44"/>
                    <a:pt x="60" y="44"/>
                  </a:cubicBezTo>
                  <a:cubicBezTo>
                    <a:pt x="60" y="43"/>
                    <a:pt x="61" y="43"/>
                    <a:pt x="62" y="42"/>
                  </a:cubicBezTo>
                  <a:cubicBezTo>
                    <a:pt x="61" y="42"/>
                    <a:pt x="61" y="41"/>
                    <a:pt x="61" y="40"/>
                  </a:cubicBezTo>
                  <a:cubicBezTo>
                    <a:pt x="61" y="40"/>
                    <a:pt x="61" y="40"/>
                    <a:pt x="61" y="39"/>
                  </a:cubicBezTo>
                  <a:cubicBezTo>
                    <a:pt x="61" y="39"/>
                    <a:pt x="61" y="38"/>
                    <a:pt x="61" y="37"/>
                  </a:cubicBezTo>
                  <a:cubicBezTo>
                    <a:pt x="61" y="37"/>
                    <a:pt x="62" y="37"/>
                    <a:pt x="62" y="37"/>
                  </a:cubicBezTo>
                  <a:cubicBezTo>
                    <a:pt x="62" y="37"/>
                    <a:pt x="62" y="36"/>
                    <a:pt x="62" y="36"/>
                  </a:cubicBezTo>
                  <a:cubicBezTo>
                    <a:pt x="62" y="35"/>
                    <a:pt x="62" y="34"/>
                    <a:pt x="62" y="33"/>
                  </a:cubicBezTo>
                  <a:cubicBezTo>
                    <a:pt x="62" y="32"/>
                    <a:pt x="62" y="32"/>
                    <a:pt x="62" y="32"/>
                  </a:cubicBezTo>
                  <a:cubicBezTo>
                    <a:pt x="62" y="31"/>
                    <a:pt x="62" y="31"/>
                    <a:pt x="63" y="31"/>
                  </a:cubicBezTo>
                  <a:cubicBezTo>
                    <a:pt x="63" y="31"/>
                    <a:pt x="63" y="31"/>
                    <a:pt x="63" y="31"/>
                  </a:cubicBezTo>
                  <a:cubicBezTo>
                    <a:pt x="64" y="31"/>
                    <a:pt x="64" y="31"/>
                    <a:pt x="64" y="32"/>
                  </a:cubicBezTo>
                  <a:cubicBezTo>
                    <a:pt x="64" y="30"/>
                    <a:pt x="64" y="30"/>
                    <a:pt x="64" y="29"/>
                  </a:cubicBezTo>
                  <a:cubicBezTo>
                    <a:pt x="64" y="29"/>
                    <a:pt x="64" y="29"/>
                    <a:pt x="65" y="29"/>
                  </a:cubicBezTo>
                  <a:cubicBezTo>
                    <a:pt x="65" y="29"/>
                    <a:pt x="65" y="28"/>
                    <a:pt x="65" y="28"/>
                  </a:cubicBezTo>
                  <a:cubicBezTo>
                    <a:pt x="65" y="28"/>
                    <a:pt x="65" y="28"/>
                    <a:pt x="65" y="28"/>
                  </a:cubicBezTo>
                  <a:cubicBezTo>
                    <a:pt x="65" y="28"/>
                    <a:pt x="66" y="27"/>
                    <a:pt x="66" y="27"/>
                  </a:cubicBezTo>
                  <a:cubicBezTo>
                    <a:pt x="66" y="26"/>
                    <a:pt x="65" y="24"/>
                    <a:pt x="65" y="23"/>
                  </a:cubicBezTo>
                  <a:close/>
                  <a:moveTo>
                    <a:pt x="39" y="49"/>
                  </a:moveTo>
                  <a:cubicBezTo>
                    <a:pt x="39" y="49"/>
                    <a:pt x="39" y="48"/>
                    <a:pt x="39" y="48"/>
                  </a:cubicBezTo>
                  <a:cubicBezTo>
                    <a:pt x="39" y="48"/>
                    <a:pt x="39" y="48"/>
                    <a:pt x="39" y="48"/>
                  </a:cubicBezTo>
                  <a:cubicBezTo>
                    <a:pt x="39" y="48"/>
                    <a:pt x="39" y="48"/>
                    <a:pt x="39" y="48"/>
                  </a:cubicBezTo>
                  <a:cubicBezTo>
                    <a:pt x="38" y="48"/>
                    <a:pt x="38" y="48"/>
                    <a:pt x="37" y="48"/>
                  </a:cubicBezTo>
                  <a:cubicBezTo>
                    <a:pt x="37" y="47"/>
                    <a:pt x="36" y="48"/>
                    <a:pt x="36" y="48"/>
                  </a:cubicBezTo>
                  <a:cubicBezTo>
                    <a:pt x="36" y="48"/>
                    <a:pt x="36" y="48"/>
                    <a:pt x="36" y="49"/>
                  </a:cubicBezTo>
                  <a:cubicBezTo>
                    <a:pt x="35" y="49"/>
                    <a:pt x="34" y="49"/>
                    <a:pt x="34" y="49"/>
                  </a:cubicBezTo>
                  <a:cubicBezTo>
                    <a:pt x="34" y="49"/>
                    <a:pt x="34" y="48"/>
                    <a:pt x="33" y="49"/>
                  </a:cubicBezTo>
                  <a:cubicBezTo>
                    <a:pt x="33" y="49"/>
                    <a:pt x="33" y="49"/>
                    <a:pt x="33" y="49"/>
                  </a:cubicBezTo>
                  <a:cubicBezTo>
                    <a:pt x="32" y="50"/>
                    <a:pt x="33" y="50"/>
                    <a:pt x="32" y="50"/>
                  </a:cubicBezTo>
                  <a:cubicBezTo>
                    <a:pt x="32" y="51"/>
                    <a:pt x="31" y="51"/>
                    <a:pt x="30" y="52"/>
                  </a:cubicBezTo>
                  <a:cubicBezTo>
                    <a:pt x="30" y="51"/>
                    <a:pt x="30" y="52"/>
                    <a:pt x="31" y="51"/>
                  </a:cubicBezTo>
                  <a:cubicBezTo>
                    <a:pt x="31" y="51"/>
                    <a:pt x="31" y="51"/>
                    <a:pt x="31" y="51"/>
                  </a:cubicBezTo>
                  <a:cubicBezTo>
                    <a:pt x="32" y="51"/>
                    <a:pt x="31" y="52"/>
                    <a:pt x="32" y="52"/>
                  </a:cubicBezTo>
                  <a:cubicBezTo>
                    <a:pt x="32" y="52"/>
                    <a:pt x="32" y="52"/>
                    <a:pt x="31" y="52"/>
                  </a:cubicBezTo>
                  <a:cubicBezTo>
                    <a:pt x="32" y="52"/>
                    <a:pt x="32" y="53"/>
                    <a:pt x="31" y="53"/>
                  </a:cubicBezTo>
                  <a:cubicBezTo>
                    <a:pt x="32" y="53"/>
                    <a:pt x="32" y="53"/>
                    <a:pt x="32" y="53"/>
                  </a:cubicBezTo>
                  <a:cubicBezTo>
                    <a:pt x="32" y="53"/>
                    <a:pt x="32" y="54"/>
                    <a:pt x="32" y="54"/>
                  </a:cubicBezTo>
                  <a:cubicBezTo>
                    <a:pt x="33" y="54"/>
                    <a:pt x="34" y="54"/>
                    <a:pt x="34" y="54"/>
                  </a:cubicBezTo>
                  <a:cubicBezTo>
                    <a:pt x="34" y="54"/>
                    <a:pt x="33" y="54"/>
                    <a:pt x="33" y="54"/>
                  </a:cubicBezTo>
                  <a:cubicBezTo>
                    <a:pt x="34" y="54"/>
                    <a:pt x="34" y="54"/>
                    <a:pt x="34" y="54"/>
                  </a:cubicBezTo>
                  <a:cubicBezTo>
                    <a:pt x="34" y="53"/>
                    <a:pt x="35" y="52"/>
                    <a:pt x="35" y="52"/>
                  </a:cubicBezTo>
                  <a:cubicBezTo>
                    <a:pt x="36" y="51"/>
                    <a:pt x="36" y="51"/>
                    <a:pt x="37" y="51"/>
                  </a:cubicBezTo>
                  <a:cubicBezTo>
                    <a:pt x="37" y="51"/>
                    <a:pt x="37" y="52"/>
                    <a:pt x="38" y="52"/>
                  </a:cubicBezTo>
                  <a:cubicBezTo>
                    <a:pt x="38" y="51"/>
                    <a:pt x="39" y="50"/>
                    <a:pt x="40" y="50"/>
                  </a:cubicBezTo>
                  <a:cubicBezTo>
                    <a:pt x="40" y="50"/>
                    <a:pt x="40" y="49"/>
                    <a:pt x="39" y="49"/>
                  </a:cubicBezTo>
                  <a:close/>
                  <a:moveTo>
                    <a:pt x="21" y="72"/>
                  </a:moveTo>
                  <a:cubicBezTo>
                    <a:pt x="20" y="72"/>
                    <a:pt x="20" y="72"/>
                    <a:pt x="20" y="72"/>
                  </a:cubicBezTo>
                  <a:cubicBezTo>
                    <a:pt x="20" y="72"/>
                    <a:pt x="20" y="72"/>
                    <a:pt x="21" y="72"/>
                  </a:cubicBezTo>
                  <a:close/>
                  <a:moveTo>
                    <a:pt x="25" y="63"/>
                  </a:moveTo>
                  <a:cubicBezTo>
                    <a:pt x="24" y="63"/>
                    <a:pt x="24" y="63"/>
                    <a:pt x="24" y="64"/>
                  </a:cubicBezTo>
                  <a:cubicBezTo>
                    <a:pt x="24" y="64"/>
                    <a:pt x="25" y="64"/>
                    <a:pt x="25" y="64"/>
                  </a:cubicBezTo>
                  <a:cubicBezTo>
                    <a:pt x="26" y="64"/>
                    <a:pt x="25" y="63"/>
                    <a:pt x="25" y="63"/>
                  </a:cubicBezTo>
                  <a:close/>
                  <a:moveTo>
                    <a:pt x="19" y="53"/>
                  </a:moveTo>
                  <a:cubicBezTo>
                    <a:pt x="19" y="53"/>
                    <a:pt x="19" y="53"/>
                    <a:pt x="19" y="54"/>
                  </a:cubicBezTo>
                  <a:cubicBezTo>
                    <a:pt x="20" y="53"/>
                    <a:pt x="20" y="53"/>
                    <a:pt x="20" y="53"/>
                  </a:cubicBezTo>
                  <a:cubicBezTo>
                    <a:pt x="20" y="53"/>
                    <a:pt x="19" y="53"/>
                    <a:pt x="19" y="53"/>
                  </a:cubicBezTo>
                  <a:close/>
                  <a:moveTo>
                    <a:pt x="24" y="55"/>
                  </a:moveTo>
                  <a:cubicBezTo>
                    <a:pt x="24" y="55"/>
                    <a:pt x="24" y="55"/>
                    <a:pt x="24" y="55"/>
                  </a:cubicBezTo>
                  <a:cubicBezTo>
                    <a:pt x="23" y="55"/>
                    <a:pt x="23" y="55"/>
                    <a:pt x="23" y="55"/>
                  </a:cubicBezTo>
                  <a:cubicBezTo>
                    <a:pt x="23" y="55"/>
                    <a:pt x="23" y="56"/>
                    <a:pt x="23" y="56"/>
                  </a:cubicBezTo>
                  <a:cubicBezTo>
                    <a:pt x="23" y="56"/>
                    <a:pt x="24" y="56"/>
                    <a:pt x="24" y="55"/>
                  </a:cubicBezTo>
                  <a:close/>
                  <a:moveTo>
                    <a:pt x="21" y="71"/>
                  </a:moveTo>
                  <a:cubicBezTo>
                    <a:pt x="20" y="71"/>
                    <a:pt x="20" y="72"/>
                    <a:pt x="20" y="72"/>
                  </a:cubicBezTo>
                  <a:cubicBezTo>
                    <a:pt x="20" y="72"/>
                    <a:pt x="20" y="72"/>
                    <a:pt x="20" y="72"/>
                  </a:cubicBezTo>
                  <a:cubicBezTo>
                    <a:pt x="20" y="72"/>
                    <a:pt x="20" y="72"/>
                    <a:pt x="20" y="72"/>
                  </a:cubicBezTo>
                  <a:cubicBezTo>
                    <a:pt x="21" y="72"/>
                    <a:pt x="21" y="71"/>
                    <a:pt x="22" y="71"/>
                  </a:cubicBezTo>
                  <a:cubicBezTo>
                    <a:pt x="21" y="71"/>
                    <a:pt x="21" y="71"/>
                    <a:pt x="21" y="7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6" name="Freeform 414"/>
            <p:cNvSpPr/>
            <p:nvPr/>
          </p:nvSpPr>
          <p:spPr bwMode="auto">
            <a:xfrm>
              <a:off x="4600575" y="32083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7" name="Freeform 415"/>
            <p:cNvSpPr/>
            <p:nvPr/>
          </p:nvSpPr>
          <p:spPr bwMode="auto">
            <a:xfrm>
              <a:off x="5110163" y="3282950"/>
              <a:ext cx="476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8" name="Freeform 416"/>
            <p:cNvSpPr>
              <a:spLocks noEditPoints="1"/>
            </p:cNvSpPr>
            <p:nvPr/>
          </p:nvSpPr>
          <p:spPr bwMode="auto">
            <a:xfrm>
              <a:off x="6586538" y="4179888"/>
              <a:ext cx="179388" cy="230188"/>
            </a:xfrm>
            <a:custGeom>
              <a:avLst/>
              <a:gdLst>
                <a:gd name="T0" fmla="*/ 5 w 43"/>
                <a:gd name="T1" fmla="*/ 52 h 55"/>
                <a:gd name="T2" fmla="*/ 5 w 43"/>
                <a:gd name="T3" fmla="*/ 54 h 55"/>
                <a:gd name="T4" fmla="*/ 6 w 43"/>
                <a:gd name="T5" fmla="*/ 53 h 55"/>
                <a:gd name="T6" fmla="*/ 28 w 43"/>
                <a:gd name="T7" fmla="*/ 27 h 55"/>
                <a:gd name="T8" fmla="*/ 26 w 43"/>
                <a:gd name="T9" fmla="*/ 29 h 55"/>
                <a:gd name="T10" fmla="*/ 24 w 43"/>
                <a:gd name="T11" fmla="*/ 29 h 55"/>
                <a:gd name="T12" fmla="*/ 23 w 43"/>
                <a:gd name="T13" fmla="*/ 26 h 55"/>
                <a:gd name="T14" fmla="*/ 21 w 43"/>
                <a:gd name="T15" fmla="*/ 26 h 55"/>
                <a:gd name="T16" fmla="*/ 19 w 43"/>
                <a:gd name="T17" fmla="*/ 30 h 55"/>
                <a:gd name="T18" fmla="*/ 18 w 43"/>
                <a:gd name="T19" fmla="*/ 32 h 55"/>
                <a:gd name="T20" fmla="*/ 13 w 43"/>
                <a:gd name="T21" fmla="*/ 37 h 55"/>
                <a:gd name="T22" fmla="*/ 7 w 43"/>
                <a:gd name="T23" fmla="*/ 41 h 55"/>
                <a:gd name="T24" fmla="*/ 4 w 43"/>
                <a:gd name="T25" fmla="*/ 44 h 55"/>
                <a:gd name="T26" fmla="*/ 3 w 43"/>
                <a:gd name="T27" fmla="*/ 45 h 55"/>
                <a:gd name="T28" fmla="*/ 2 w 43"/>
                <a:gd name="T29" fmla="*/ 46 h 55"/>
                <a:gd name="T30" fmla="*/ 1 w 43"/>
                <a:gd name="T31" fmla="*/ 47 h 55"/>
                <a:gd name="T32" fmla="*/ 2 w 43"/>
                <a:gd name="T33" fmla="*/ 48 h 55"/>
                <a:gd name="T34" fmla="*/ 1 w 43"/>
                <a:gd name="T35" fmla="*/ 48 h 55"/>
                <a:gd name="T36" fmla="*/ 1 w 43"/>
                <a:gd name="T37" fmla="*/ 50 h 55"/>
                <a:gd name="T38" fmla="*/ 1 w 43"/>
                <a:gd name="T39" fmla="*/ 50 h 55"/>
                <a:gd name="T40" fmla="*/ 5 w 43"/>
                <a:gd name="T41" fmla="*/ 51 h 55"/>
                <a:gd name="T42" fmla="*/ 8 w 43"/>
                <a:gd name="T43" fmla="*/ 52 h 55"/>
                <a:gd name="T44" fmla="*/ 15 w 43"/>
                <a:gd name="T45" fmla="*/ 49 h 55"/>
                <a:gd name="T46" fmla="*/ 17 w 43"/>
                <a:gd name="T47" fmla="*/ 43 h 55"/>
                <a:gd name="T48" fmla="*/ 19 w 43"/>
                <a:gd name="T49" fmla="*/ 41 h 55"/>
                <a:gd name="T50" fmla="*/ 21 w 43"/>
                <a:gd name="T51" fmla="*/ 40 h 55"/>
                <a:gd name="T52" fmla="*/ 23 w 43"/>
                <a:gd name="T53" fmla="*/ 39 h 55"/>
                <a:gd name="T54" fmla="*/ 22 w 43"/>
                <a:gd name="T55" fmla="*/ 38 h 55"/>
                <a:gd name="T56" fmla="*/ 27 w 43"/>
                <a:gd name="T57" fmla="*/ 31 h 55"/>
                <a:gd name="T58" fmla="*/ 28 w 43"/>
                <a:gd name="T59" fmla="*/ 28 h 55"/>
                <a:gd name="T60" fmla="*/ 28 w 43"/>
                <a:gd name="T61" fmla="*/ 28 h 55"/>
                <a:gd name="T62" fmla="*/ 43 w 43"/>
                <a:gd name="T63" fmla="*/ 13 h 55"/>
                <a:gd name="T64" fmla="*/ 35 w 43"/>
                <a:gd name="T65" fmla="*/ 13 h 55"/>
                <a:gd name="T66" fmla="*/ 33 w 43"/>
                <a:gd name="T67" fmla="*/ 10 h 55"/>
                <a:gd name="T68" fmla="*/ 32 w 43"/>
                <a:gd name="T69" fmla="*/ 10 h 55"/>
                <a:gd name="T70" fmla="*/ 30 w 43"/>
                <a:gd name="T71" fmla="*/ 10 h 55"/>
                <a:gd name="T72" fmla="*/ 30 w 43"/>
                <a:gd name="T73" fmla="*/ 9 h 55"/>
                <a:gd name="T74" fmla="*/ 29 w 43"/>
                <a:gd name="T75" fmla="*/ 6 h 55"/>
                <a:gd name="T76" fmla="*/ 28 w 43"/>
                <a:gd name="T77" fmla="*/ 3 h 55"/>
                <a:gd name="T78" fmla="*/ 26 w 43"/>
                <a:gd name="T79" fmla="*/ 2 h 55"/>
                <a:gd name="T80" fmla="*/ 25 w 43"/>
                <a:gd name="T81" fmla="*/ 2 h 55"/>
                <a:gd name="T82" fmla="*/ 23 w 43"/>
                <a:gd name="T83" fmla="*/ 1 h 55"/>
                <a:gd name="T84" fmla="*/ 22 w 43"/>
                <a:gd name="T85" fmla="*/ 0 h 55"/>
                <a:gd name="T86" fmla="*/ 26 w 43"/>
                <a:gd name="T87" fmla="*/ 4 h 55"/>
                <a:gd name="T88" fmla="*/ 26 w 43"/>
                <a:gd name="T89" fmla="*/ 5 h 55"/>
                <a:gd name="T90" fmla="*/ 27 w 43"/>
                <a:gd name="T91" fmla="*/ 7 h 55"/>
                <a:gd name="T92" fmla="*/ 28 w 43"/>
                <a:gd name="T93" fmla="*/ 7 h 55"/>
                <a:gd name="T94" fmla="*/ 28 w 43"/>
                <a:gd name="T95" fmla="*/ 8 h 55"/>
                <a:gd name="T96" fmla="*/ 28 w 43"/>
                <a:gd name="T97" fmla="*/ 9 h 55"/>
                <a:gd name="T98" fmla="*/ 30 w 43"/>
                <a:gd name="T99" fmla="*/ 11 h 55"/>
                <a:gd name="T100" fmla="*/ 30 w 43"/>
                <a:gd name="T101" fmla="*/ 15 h 55"/>
                <a:gd name="T102" fmla="*/ 28 w 43"/>
                <a:gd name="T103" fmla="*/ 19 h 55"/>
                <a:gd name="T104" fmla="*/ 29 w 43"/>
                <a:gd name="T105" fmla="*/ 22 h 55"/>
                <a:gd name="T106" fmla="*/ 31 w 43"/>
                <a:gd name="T107" fmla="*/ 27 h 55"/>
                <a:gd name="T108" fmla="*/ 30 w 43"/>
                <a:gd name="T109" fmla="*/ 29 h 55"/>
                <a:gd name="T110" fmla="*/ 31 w 43"/>
                <a:gd name="T111" fmla="*/ 29 h 55"/>
                <a:gd name="T112" fmla="*/ 35 w 43"/>
                <a:gd name="T113" fmla="*/ 27 h 55"/>
                <a:gd name="T114" fmla="*/ 38 w 43"/>
                <a:gd name="T115" fmla="*/ 20 h 55"/>
                <a:gd name="T116" fmla="*/ 41 w 43"/>
                <a:gd name="T117" fmla="*/ 20 h 55"/>
                <a:gd name="T118" fmla="*/ 43 w 43"/>
                <a:gd name="T11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 h="55">
                  <a:moveTo>
                    <a:pt x="5" y="53"/>
                  </a:moveTo>
                  <a:cubicBezTo>
                    <a:pt x="6" y="53"/>
                    <a:pt x="6" y="53"/>
                    <a:pt x="6" y="53"/>
                  </a:cubicBezTo>
                  <a:cubicBezTo>
                    <a:pt x="5" y="52"/>
                    <a:pt x="5" y="52"/>
                    <a:pt x="5" y="52"/>
                  </a:cubicBezTo>
                  <a:cubicBezTo>
                    <a:pt x="4" y="53"/>
                    <a:pt x="5" y="53"/>
                    <a:pt x="5" y="53"/>
                  </a:cubicBezTo>
                  <a:cubicBezTo>
                    <a:pt x="5" y="54"/>
                    <a:pt x="4" y="54"/>
                    <a:pt x="4" y="55"/>
                  </a:cubicBezTo>
                  <a:cubicBezTo>
                    <a:pt x="4" y="55"/>
                    <a:pt x="4" y="55"/>
                    <a:pt x="5" y="54"/>
                  </a:cubicBezTo>
                  <a:cubicBezTo>
                    <a:pt x="5" y="54"/>
                    <a:pt x="5" y="55"/>
                    <a:pt x="5" y="54"/>
                  </a:cubicBezTo>
                  <a:cubicBezTo>
                    <a:pt x="6" y="54"/>
                    <a:pt x="6" y="54"/>
                    <a:pt x="6" y="54"/>
                  </a:cubicBezTo>
                  <a:cubicBezTo>
                    <a:pt x="6" y="54"/>
                    <a:pt x="6" y="54"/>
                    <a:pt x="6" y="53"/>
                  </a:cubicBezTo>
                  <a:cubicBezTo>
                    <a:pt x="6" y="54"/>
                    <a:pt x="6" y="53"/>
                    <a:pt x="5" y="53"/>
                  </a:cubicBezTo>
                  <a:close/>
                  <a:moveTo>
                    <a:pt x="28" y="28"/>
                  </a:moveTo>
                  <a:cubicBezTo>
                    <a:pt x="28" y="28"/>
                    <a:pt x="28" y="28"/>
                    <a:pt x="28" y="27"/>
                  </a:cubicBezTo>
                  <a:cubicBezTo>
                    <a:pt x="28" y="28"/>
                    <a:pt x="27" y="28"/>
                    <a:pt x="27" y="28"/>
                  </a:cubicBezTo>
                  <a:cubicBezTo>
                    <a:pt x="27" y="28"/>
                    <a:pt x="27" y="28"/>
                    <a:pt x="27" y="28"/>
                  </a:cubicBezTo>
                  <a:cubicBezTo>
                    <a:pt x="27" y="28"/>
                    <a:pt x="27" y="28"/>
                    <a:pt x="26" y="29"/>
                  </a:cubicBezTo>
                  <a:cubicBezTo>
                    <a:pt x="27" y="28"/>
                    <a:pt x="27" y="28"/>
                    <a:pt x="27" y="28"/>
                  </a:cubicBezTo>
                  <a:cubicBezTo>
                    <a:pt x="27" y="28"/>
                    <a:pt x="27" y="27"/>
                    <a:pt x="27" y="27"/>
                  </a:cubicBezTo>
                  <a:cubicBezTo>
                    <a:pt x="26" y="27"/>
                    <a:pt x="25" y="28"/>
                    <a:pt x="24" y="29"/>
                  </a:cubicBezTo>
                  <a:cubicBezTo>
                    <a:pt x="24" y="28"/>
                    <a:pt x="24" y="28"/>
                    <a:pt x="24" y="27"/>
                  </a:cubicBezTo>
                  <a:cubicBezTo>
                    <a:pt x="24" y="27"/>
                    <a:pt x="23" y="27"/>
                    <a:pt x="23" y="27"/>
                  </a:cubicBezTo>
                  <a:cubicBezTo>
                    <a:pt x="23" y="27"/>
                    <a:pt x="23" y="26"/>
                    <a:pt x="23" y="26"/>
                  </a:cubicBezTo>
                  <a:cubicBezTo>
                    <a:pt x="23" y="26"/>
                    <a:pt x="23" y="25"/>
                    <a:pt x="23" y="25"/>
                  </a:cubicBezTo>
                  <a:cubicBezTo>
                    <a:pt x="23" y="25"/>
                    <a:pt x="23" y="25"/>
                    <a:pt x="22" y="25"/>
                  </a:cubicBezTo>
                  <a:cubicBezTo>
                    <a:pt x="22" y="26"/>
                    <a:pt x="21" y="26"/>
                    <a:pt x="21" y="26"/>
                  </a:cubicBezTo>
                  <a:cubicBezTo>
                    <a:pt x="21" y="27"/>
                    <a:pt x="20" y="27"/>
                    <a:pt x="20" y="28"/>
                  </a:cubicBezTo>
                  <a:cubicBezTo>
                    <a:pt x="20" y="28"/>
                    <a:pt x="20" y="28"/>
                    <a:pt x="20" y="29"/>
                  </a:cubicBezTo>
                  <a:cubicBezTo>
                    <a:pt x="20" y="29"/>
                    <a:pt x="19" y="30"/>
                    <a:pt x="19" y="30"/>
                  </a:cubicBezTo>
                  <a:cubicBezTo>
                    <a:pt x="19" y="30"/>
                    <a:pt x="19" y="30"/>
                    <a:pt x="18" y="31"/>
                  </a:cubicBezTo>
                  <a:cubicBezTo>
                    <a:pt x="18" y="31"/>
                    <a:pt x="18" y="31"/>
                    <a:pt x="18" y="31"/>
                  </a:cubicBezTo>
                  <a:cubicBezTo>
                    <a:pt x="18" y="31"/>
                    <a:pt x="18" y="31"/>
                    <a:pt x="18" y="32"/>
                  </a:cubicBezTo>
                  <a:cubicBezTo>
                    <a:pt x="18" y="32"/>
                    <a:pt x="17" y="33"/>
                    <a:pt x="17" y="34"/>
                  </a:cubicBezTo>
                  <a:cubicBezTo>
                    <a:pt x="17" y="34"/>
                    <a:pt x="16" y="35"/>
                    <a:pt x="15" y="35"/>
                  </a:cubicBezTo>
                  <a:cubicBezTo>
                    <a:pt x="14" y="36"/>
                    <a:pt x="14" y="37"/>
                    <a:pt x="13" y="37"/>
                  </a:cubicBezTo>
                  <a:cubicBezTo>
                    <a:pt x="12" y="38"/>
                    <a:pt x="11" y="39"/>
                    <a:pt x="10" y="39"/>
                  </a:cubicBezTo>
                  <a:cubicBezTo>
                    <a:pt x="9" y="40"/>
                    <a:pt x="9" y="40"/>
                    <a:pt x="8" y="40"/>
                  </a:cubicBezTo>
                  <a:cubicBezTo>
                    <a:pt x="7" y="40"/>
                    <a:pt x="7" y="40"/>
                    <a:pt x="7" y="41"/>
                  </a:cubicBezTo>
                  <a:cubicBezTo>
                    <a:pt x="6" y="41"/>
                    <a:pt x="6" y="41"/>
                    <a:pt x="6" y="42"/>
                  </a:cubicBezTo>
                  <a:cubicBezTo>
                    <a:pt x="5" y="42"/>
                    <a:pt x="5" y="43"/>
                    <a:pt x="5" y="43"/>
                  </a:cubicBezTo>
                  <a:cubicBezTo>
                    <a:pt x="5" y="43"/>
                    <a:pt x="5" y="44"/>
                    <a:pt x="4" y="44"/>
                  </a:cubicBezTo>
                  <a:cubicBezTo>
                    <a:pt x="4" y="44"/>
                    <a:pt x="3" y="44"/>
                    <a:pt x="3" y="44"/>
                  </a:cubicBezTo>
                  <a:cubicBezTo>
                    <a:pt x="3" y="44"/>
                    <a:pt x="4" y="44"/>
                    <a:pt x="3" y="45"/>
                  </a:cubicBezTo>
                  <a:cubicBezTo>
                    <a:pt x="3" y="45"/>
                    <a:pt x="3" y="45"/>
                    <a:pt x="3" y="45"/>
                  </a:cubicBezTo>
                  <a:cubicBezTo>
                    <a:pt x="3" y="45"/>
                    <a:pt x="3" y="45"/>
                    <a:pt x="3" y="45"/>
                  </a:cubicBezTo>
                  <a:cubicBezTo>
                    <a:pt x="3" y="45"/>
                    <a:pt x="2" y="45"/>
                    <a:pt x="2" y="46"/>
                  </a:cubicBezTo>
                  <a:cubicBezTo>
                    <a:pt x="2" y="45"/>
                    <a:pt x="2" y="46"/>
                    <a:pt x="2" y="46"/>
                  </a:cubicBezTo>
                  <a:cubicBezTo>
                    <a:pt x="2" y="46"/>
                    <a:pt x="3" y="47"/>
                    <a:pt x="2" y="47"/>
                  </a:cubicBezTo>
                  <a:cubicBezTo>
                    <a:pt x="3" y="47"/>
                    <a:pt x="2" y="46"/>
                    <a:pt x="2" y="47"/>
                  </a:cubicBezTo>
                  <a:cubicBezTo>
                    <a:pt x="2" y="46"/>
                    <a:pt x="1" y="46"/>
                    <a:pt x="1" y="47"/>
                  </a:cubicBezTo>
                  <a:cubicBezTo>
                    <a:pt x="1" y="48"/>
                    <a:pt x="1" y="47"/>
                    <a:pt x="2" y="47"/>
                  </a:cubicBezTo>
                  <a:cubicBezTo>
                    <a:pt x="2" y="47"/>
                    <a:pt x="1" y="47"/>
                    <a:pt x="1" y="48"/>
                  </a:cubicBezTo>
                  <a:cubicBezTo>
                    <a:pt x="1" y="48"/>
                    <a:pt x="2" y="48"/>
                    <a:pt x="2" y="48"/>
                  </a:cubicBezTo>
                  <a:cubicBezTo>
                    <a:pt x="2" y="48"/>
                    <a:pt x="1" y="48"/>
                    <a:pt x="1" y="48"/>
                  </a:cubicBezTo>
                  <a:cubicBezTo>
                    <a:pt x="1" y="48"/>
                    <a:pt x="2" y="48"/>
                    <a:pt x="2" y="48"/>
                  </a:cubicBezTo>
                  <a:cubicBezTo>
                    <a:pt x="1" y="48"/>
                    <a:pt x="1" y="48"/>
                    <a:pt x="1" y="48"/>
                  </a:cubicBezTo>
                  <a:cubicBezTo>
                    <a:pt x="0" y="49"/>
                    <a:pt x="0" y="48"/>
                    <a:pt x="0" y="49"/>
                  </a:cubicBezTo>
                  <a:cubicBezTo>
                    <a:pt x="0" y="49"/>
                    <a:pt x="1" y="49"/>
                    <a:pt x="1" y="49"/>
                  </a:cubicBezTo>
                  <a:cubicBezTo>
                    <a:pt x="1" y="49"/>
                    <a:pt x="1" y="49"/>
                    <a:pt x="1" y="50"/>
                  </a:cubicBezTo>
                  <a:cubicBezTo>
                    <a:pt x="1" y="49"/>
                    <a:pt x="1" y="49"/>
                    <a:pt x="2" y="49"/>
                  </a:cubicBezTo>
                  <a:cubicBezTo>
                    <a:pt x="1" y="49"/>
                    <a:pt x="1" y="49"/>
                    <a:pt x="1" y="50"/>
                  </a:cubicBezTo>
                  <a:cubicBezTo>
                    <a:pt x="1" y="50"/>
                    <a:pt x="1" y="50"/>
                    <a:pt x="1" y="50"/>
                  </a:cubicBezTo>
                  <a:cubicBezTo>
                    <a:pt x="1" y="50"/>
                    <a:pt x="2" y="50"/>
                    <a:pt x="2" y="50"/>
                  </a:cubicBezTo>
                  <a:cubicBezTo>
                    <a:pt x="3" y="50"/>
                    <a:pt x="4" y="50"/>
                    <a:pt x="4" y="50"/>
                  </a:cubicBezTo>
                  <a:cubicBezTo>
                    <a:pt x="4" y="50"/>
                    <a:pt x="5" y="51"/>
                    <a:pt x="5" y="51"/>
                  </a:cubicBezTo>
                  <a:cubicBezTo>
                    <a:pt x="5" y="51"/>
                    <a:pt x="6" y="51"/>
                    <a:pt x="7" y="51"/>
                  </a:cubicBezTo>
                  <a:cubicBezTo>
                    <a:pt x="7" y="51"/>
                    <a:pt x="7" y="52"/>
                    <a:pt x="7" y="52"/>
                  </a:cubicBezTo>
                  <a:cubicBezTo>
                    <a:pt x="7" y="52"/>
                    <a:pt x="8" y="52"/>
                    <a:pt x="8" y="52"/>
                  </a:cubicBezTo>
                  <a:cubicBezTo>
                    <a:pt x="9" y="52"/>
                    <a:pt x="10" y="52"/>
                    <a:pt x="11" y="51"/>
                  </a:cubicBezTo>
                  <a:cubicBezTo>
                    <a:pt x="12" y="51"/>
                    <a:pt x="13" y="50"/>
                    <a:pt x="14" y="49"/>
                  </a:cubicBezTo>
                  <a:cubicBezTo>
                    <a:pt x="14" y="49"/>
                    <a:pt x="15" y="49"/>
                    <a:pt x="15" y="49"/>
                  </a:cubicBezTo>
                  <a:cubicBezTo>
                    <a:pt x="15" y="48"/>
                    <a:pt x="15" y="49"/>
                    <a:pt x="15" y="49"/>
                  </a:cubicBezTo>
                  <a:cubicBezTo>
                    <a:pt x="15" y="47"/>
                    <a:pt x="16" y="46"/>
                    <a:pt x="17" y="45"/>
                  </a:cubicBezTo>
                  <a:cubicBezTo>
                    <a:pt x="17" y="44"/>
                    <a:pt x="17" y="44"/>
                    <a:pt x="17" y="43"/>
                  </a:cubicBezTo>
                  <a:cubicBezTo>
                    <a:pt x="17" y="43"/>
                    <a:pt x="17" y="43"/>
                    <a:pt x="17" y="43"/>
                  </a:cubicBezTo>
                  <a:cubicBezTo>
                    <a:pt x="17" y="42"/>
                    <a:pt x="17" y="42"/>
                    <a:pt x="17" y="42"/>
                  </a:cubicBezTo>
                  <a:cubicBezTo>
                    <a:pt x="17" y="41"/>
                    <a:pt x="18" y="41"/>
                    <a:pt x="19" y="41"/>
                  </a:cubicBezTo>
                  <a:cubicBezTo>
                    <a:pt x="19" y="41"/>
                    <a:pt x="20" y="40"/>
                    <a:pt x="21" y="40"/>
                  </a:cubicBezTo>
                  <a:cubicBezTo>
                    <a:pt x="21" y="40"/>
                    <a:pt x="22" y="39"/>
                    <a:pt x="22" y="39"/>
                  </a:cubicBezTo>
                  <a:cubicBezTo>
                    <a:pt x="22" y="40"/>
                    <a:pt x="22" y="40"/>
                    <a:pt x="21" y="40"/>
                  </a:cubicBezTo>
                  <a:cubicBezTo>
                    <a:pt x="22" y="40"/>
                    <a:pt x="22" y="40"/>
                    <a:pt x="22" y="40"/>
                  </a:cubicBezTo>
                  <a:cubicBezTo>
                    <a:pt x="23" y="40"/>
                    <a:pt x="23" y="40"/>
                    <a:pt x="23" y="40"/>
                  </a:cubicBezTo>
                  <a:cubicBezTo>
                    <a:pt x="24" y="40"/>
                    <a:pt x="23" y="38"/>
                    <a:pt x="23" y="39"/>
                  </a:cubicBezTo>
                  <a:cubicBezTo>
                    <a:pt x="23" y="39"/>
                    <a:pt x="23" y="39"/>
                    <a:pt x="23" y="39"/>
                  </a:cubicBezTo>
                  <a:cubicBezTo>
                    <a:pt x="23" y="39"/>
                    <a:pt x="22" y="39"/>
                    <a:pt x="22" y="39"/>
                  </a:cubicBezTo>
                  <a:cubicBezTo>
                    <a:pt x="22" y="39"/>
                    <a:pt x="22" y="38"/>
                    <a:pt x="22" y="38"/>
                  </a:cubicBezTo>
                  <a:cubicBezTo>
                    <a:pt x="23" y="37"/>
                    <a:pt x="23" y="37"/>
                    <a:pt x="24" y="36"/>
                  </a:cubicBezTo>
                  <a:cubicBezTo>
                    <a:pt x="25" y="35"/>
                    <a:pt x="25" y="34"/>
                    <a:pt x="26" y="33"/>
                  </a:cubicBezTo>
                  <a:cubicBezTo>
                    <a:pt x="27" y="32"/>
                    <a:pt x="27" y="32"/>
                    <a:pt x="27" y="31"/>
                  </a:cubicBezTo>
                  <a:cubicBezTo>
                    <a:pt x="27" y="31"/>
                    <a:pt x="28" y="31"/>
                    <a:pt x="28" y="31"/>
                  </a:cubicBezTo>
                  <a:cubicBezTo>
                    <a:pt x="28" y="30"/>
                    <a:pt x="28" y="30"/>
                    <a:pt x="28" y="29"/>
                  </a:cubicBezTo>
                  <a:cubicBezTo>
                    <a:pt x="27" y="29"/>
                    <a:pt x="28" y="29"/>
                    <a:pt x="28" y="28"/>
                  </a:cubicBezTo>
                  <a:cubicBezTo>
                    <a:pt x="28" y="28"/>
                    <a:pt x="27" y="29"/>
                    <a:pt x="27" y="28"/>
                  </a:cubicBezTo>
                  <a:cubicBezTo>
                    <a:pt x="27" y="28"/>
                    <a:pt x="27" y="28"/>
                    <a:pt x="28" y="28"/>
                  </a:cubicBezTo>
                  <a:cubicBezTo>
                    <a:pt x="28" y="28"/>
                    <a:pt x="28" y="28"/>
                    <a:pt x="28" y="28"/>
                  </a:cubicBezTo>
                  <a:cubicBezTo>
                    <a:pt x="28" y="28"/>
                    <a:pt x="28" y="28"/>
                    <a:pt x="28" y="28"/>
                  </a:cubicBezTo>
                  <a:cubicBezTo>
                    <a:pt x="28" y="28"/>
                    <a:pt x="28" y="28"/>
                    <a:pt x="28" y="28"/>
                  </a:cubicBezTo>
                  <a:close/>
                  <a:moveTo>
                    <a:pt x="43" y="13"/>
                  </a:moveTo>
                  <a:cubicBezTo>
                    <a:pt x="42" y="13"/>
                    <a:pt x="42" y="13"/>
                    <a:pt x="41" y="13"/>
                  </a:cubicBezTo>
                  <a:cubicBezTo>
                    <a:pt x="41" y="14"/>
                    <a:pt x="40" y="14"/>
                    <a:pt x="40" y="14"/>
                  </a:cubicBezTo>
                  <a:cubicBezTo>
                    <a:pt x="38" y="16"/>
                    <a:pt x="36" y="14"/>
                    <a:pt x="35" y="13"/>
                  </a:cubicBezTo>
                  <a:cubicBezTo>
                    <a:pt x="35" y="14"/>
                    <a:pt x="34" y="13"/>
                    <a:pt x="34" y="13"/>
                  </a:cubicBezTo>
                  <a:cubicBezTo>
                    <a:pt x="34" y="12"/>
                    <a:pt x="34" y="12"/>
                    <a:pt x="34" y="11"/>
                  </a:cubicBezTo>
                  <a:cubicBezTo>
                    <a:pt x="34" y="11"/>
                    <a:pt x="34" y="10"/>
                    <a:pt x="33" y="10"/>
                  </a:cubicBezTo>
                  <a:cubicBezTo>
                    <a:pt x="33" y="10"/>
                    <a:pt x="34" y="9"/>
                    <a:pt x="33" y="9"/>
                  </a:cubicBezTo>
                  <a:cubicBezTo>
                    <a:pt x="32" y="9"/>
                    <a:pt x="33" y="9"/>
                    <a:pt x="32" y="9"/>
                  </a:cubicBezTo>
                  <a:cubicBezTo>
                    <a:pt x="32" y="9"/>
                    <a:pt x="32" y="10"/>
                    <a:pt x="32" y="10"/>
                  </a:cubicBezTo>
                  <a:cubicBezTo>
                    <a:pt x="32" y="11"/>
                    <a:pt x="32" y="11"/>
                    <a:pt x="33" y="11"/>
                  </a:cubicBezTo>
                  <a:cubicBezTo>
                    <a:pt x="32" y="11"/>
                    <a:pt x="31" y="11"/>
                    <a:pt x="31" y="10"/>
                  </a:cubicBezTo>
                  <a:cubicBezTo>
                    <a:pt x="30" y="11"/>
                    <a:pt x="30" y="10"/>
                    <a:pt x="30" y="10"/>
                  </a:cubicBezTo>
                  <a:cubicBezTo>
                    <a:pt x="30" y="10"/>
                    <a:pt x="30" y="10"/>
                    <a:pt x="29" y="10"/>
                  </a:cubicBezTo>
                  <a:cubicBezTo>
                    <a:pt x="30" y="10"/>
                    <a:pt x="30" y="10"/>
                    <a:pt x="30" y="9"/>
                  </a:cubicBezTo>
                  <a:cubicBezTo>
                    <a:pt x="30" y="9"/>
                    <a:pt x="29" y="9"/>
                    <a:pt x="30" y="9"/>
                  </a:cubicBezTo>
                  <a:cubicBezTo>
                    <a:pt x="30" y="9"/>
                    <a:pt x="30" y="8"/>
                    <a:pt x="30" y="8"/>
                  </a:cubicBezTo>
                  <a:cubicBezTo>
                    <a:pt x="30" y="8"/>
                    <a:pt x="30" y="8"/>
                    <a:pt x="29" y="7"/>
                  </a:cubicBezTo>
                  <a:cubicBezTo>
                    <a:pt x="29" y="7"/>
                    <a:pt x="29" y="6"/>
                    <a:pt x="29" y="6"/>
                  </a:cubicBezTo>
                  <a:cubicBezTo>
                    <a:pt x="29" y="6"/>
                    <a:pt x="28" y="6"/>
                    <a:pt x="28" y="6"/>
                  </a:cubicBezTo>
                  <a:cubicBezTo>
                    <a:pt x="28" y="6"/>
                    <a:pt x="28" y="6"/>
                    <a:pt x="28" y="6"/>
                  </a:cubicBezTo>
                  <a:cubicBezTo>
                    <a:pt x="28" y="5"/>
                    <a:pt x="28" y="4"/>
                    <a:pt x="28" y="3"/>
                  </a:cubicBezTo>
                  <a:cubicBezTo>
                    <a:pt x="28" y="4"/>
                    <a:pt x="28" y="4"/>
                    <a:pt x="28" y="4"/>
                  </a:cubicBezTo>
                  <a:cubicBezTo>
                    <a:pt x="28" y="4"/>
                    <a:pt x="27" y="4"/>
                    <a:pt x="27" y="3"/>
                  </a:cubicBezTo>
                  <a:cubicBezTo>
                    <a:pt x="28" y="3"/>
                    <a:pt x="26" y="3"/>
                    <a:pt x="26" y="2"/>
                  </a:cubicBezTo>
                  <a:cubicBezTo>
                    <a:pt x="26" y="2"/>
                    <a:pt x="26" y="2"/>
                    <a:pt x="25" y="2"/>
                  </a:cubicBezTo>
                  <a:cubicBezTo>
                    <a:pt x="25" y="2"/>
                    <a:pt x="25" y="2"/>
                    <a:pt x="25" y="2"/>
                  </a:cubicBezTo>
                  <a:cubicBezTo>
                    <a:pt x="25" y="2"/>
                    <a:pt x="25" y="2"/>
                    <a:pt x="25" y="2"/>
                  </a:cubicBezTo>
                  <a:cubicBezTo>
                    <a:pt x="25" y="2"/>
                    <a:pt x="25" y="2"/>
                    <a:pt x="25" y="2"/>
                  </a:cubicBezTo>
                  <a:cubicBezTo>
                    <a:pt x="24" y="3"/>
                    <a:pt x="24" y="2"/>
                    <a:pt x="24" y="2"/>
                  </a:cubicBezTo>
                  <a:cubicBezTo>
                    <a:pt x="24" y="1"/>
                    <a:pt x="23" y="1"/>
                    <a:pt x="23" y="1"/>
                  </a:cubicBezTo>
                  <a:cubicBezTo>
                    <a:pt x="23" y="1"/>
                    <a:pt x="23" y="1"/>
                    <a:pt x="23" y="1"/>
                  </a:cubicBezTo>
                  <a:cubicBezTo>
                    <a:pt x="24" y="1"/>
                    <a:pt x="24" y="0"/>
                    <a:pt x="23" y="0"/>
                  </a:cubicBezTo>
                  <a:cubicBezTo>
                    <a:pt x="23" y="0"/>
                    <a:pt x="22" y="0"/>
                    <a:pt x="22" y="0"/>
                  </a:cubicBezTo>
                  <a:cubicBezTo>
                    <a:pt x="23" y="1"/>
                    <a:pt x="23" y="2"/>
                    <a:pt x="24" y="2"/>
                  </a:cubicBezTo>
                  <a:cubicBezTo>
                    <a:pt x="24" y="3"/>
                    <a:pt x="24" y="4"/>
                    <a:pt x="25" y="5"/>
                  </a:cubicBezTo>
                  <a:cubicBezTo>
                    <a:pt x="25" y="4"/>
                    <a:pt x="25" y="4"/>
                    <a:pt x="26" y="4"/>
                  </a:cubicBezTo>
                  <a:cubicBezTo>
                    <a:pt x="25" y="4"/>
                    <a:pt x="25" y="4"/>
                    <a:pt x="25" y="4"/>
                  </a:cubicBezTo>
                  <a:cubicBezTo>
                    <a:pt x="25" y="4"/>
                    <a:pt x="25" y="4"/>
                    <a:pt x="25" y="4"/>
                  </a:cubicBezTo>
                  <a:cubicBezTo>
                    <a:pt x="25" y="5"/>
                    <a:pt x="26" y="5"/>
                    <a:pt x="26" y="5"/>
                  </a:cubicBezTo>
                  <a:cubicBezTo>
                    <a:pt x="26" y="6"/>
                    <a:pt x="27" y="7"/>
                    <a:pt x="27" y="8"/>
                  </a:cubicBezTo>
                  <a:cubicBezTo>
                    <a:pt x="27" y="8"/>
                    <a:pt x="27" y="9"/>
                    <a:pt x="28" y="8"/>
                  </a:cubicBezTo>
                  <a:cubicBezTo>
                    <a:pt x="28" y="8"/>
                    <a:pt x="27" y="7"/>
                    <a:pt x="27" y="7"/>
                  </a:cubicBezTo>
                  <a:cubicBezTo>
                    <a:pt x="27" y="7"/>
                    <a:pt x="27" y="7"/>
                    <a:pt x="27" y="7"/>
                  </a:cubicBezTo>
                  <a:cubicBezTo>
                    <a:pt x="28" y="7"/>
                    <a:pt x="28" y="8"/>
                    <a:pt x="28" y="8"/>
                  </a:cubicBezTo>
                  <a:cubicBezTo>
                    <a:pt x="28" y="8"/>
                    <a:pt x="28" y="7"/>
                    <a:pt x="28" y="7"/>
                  </a:cubicBezTo>
                  <a:cubicBezTo>
                    <a:pt x="28" y="7"/>
                    <a:pt x="28" y="8"/>
                    <a:pt x="28" y="7"/>
                  </a:cubicBezTo>
                  <a:cubicBezTo>
                    <a:pt x="28" y="8"/>
                    <a:pt x="28" y="8"/>
                    <a:pt x="29" y="8"/>
                  </a:cubicBezTo>
                  <a:cubicBezTo>
                    <a:pt x="28" y="8"/>
                    <a:pt x="28" y="8"/>
                    <a:pt x="28" y="8"/>
                  </a:cubicBezTo>
                  <a:cubicBezTo>
                    <a:pt x="28" y="8"/>
                    <a:pt x="28" y="9"/>
                    <a:pt x="28" y="9"/>
                  </a:cubicBezTo>
                  <a:cubicBezTo>
                    <a:pt x="28" y="9"/>
                    <a:pt x="28" y="9"/>
                    <a:pt x="28" y="9"/>
                  </a:cubicBezTo>
                  <a:cubicBezTo>
                    <a:pt x="28" y="9"/>
                    <a:pt x="28" y="9"/>
                    <a:pt x="28" y="9"/>
                  </a:cubicBezTo>
                  <a:cubicBezTo>
                    <a:pt x="28" y="10"/>
                    <a:pt x="28" y="10"/>
                    <a:pt x="29" y="11"/>
                  </a:cubicBezTo>
                  <a:cubicBezTo>
                    <a:pt x="29" y="11"/>
                    <a:pt x="29" y="11"/>
                    <a:pt x="29" y="11"/>
                  </a:cubicBezTo>
                  <a:cubicBezTo>
                    <a:pt x="30" y="11"/>
                    <a:pt x="30" y="11"/>
                    <a:pt x="30" y="11"/>
                  </a:cubicBezTo>
                  <a:cubicBezTo>
                    <a:pt x="30" y="11"/>
                    <a:pt x="30" y="11"/>
                    <a:pt x="29" y="12"/>
                  </a:cubicBezTo>
                  <a:cubicBezTo>
                    <a:pt x="30" y="12"/>
                    <a:pt x="30" y="13"/>
                    <a:pt x="30" y="14"/>
                  </a:cubicBezTo>
                  <a:cubicBezTo>
                    <a:pt x="30" y="14"/>
                    <a:pt x="30" y="15"/>
                    <a:pt x="30" y="15"/>
                  </a:cubicBezTo>
                  <a:cubicBezTo>
                    <a:pt x="30" y="15"/>
                    <a:pt x="30" y="15"/>
                    <a:pt x="30" y="15"/>
                  </a:cubicBezTo>
                  <a:cubicBezTo>
                    <a:pt x="29" y="16"/>
                    <a:pt x="30" y="17"/>
                    <a:pt x="29" y="18"/>
                  </a:cubicBezTo>
                  <a:cubicBezTo>
                    <a:pt x="29" y="18"/>
                    <a:pt x="29" y="19"/>
                    <a:pt x="28" y="19"/>
                  </a:cubicBezTo>
                  <a:cubicBezTo>
                    <a:pt x="27" y="20"/>
                    <a:pt x="27" y="20"/>
                    <a:pt x="26" y="20"/>
                  </a:cubicBezTo>
                  <a:cubicBezTo>
                    <a:pt x="27" y="21"/>
                    <a:pt x="27" y="21"/>
                    <a:pt x="28" y="22"/>
                  </a:cubicBezTo>
                  <a:cubicBezTo>
                    <a:pt x="28" y="22"/>
                    <a:pt x="29" y="22"/>
                    <a:pt x="29" y="22"/>
                  </a:cubicBezTo>
                  <a:cubicBezTo>
                    <a:pt x="29" y="23"/>
                    <a:pt x="30" y="23"/>
                    <a:pt x="30" y="23"/>
                  </a:cubicBezTo>
                  <a:cubicBezTo>
                    <a:pt x="31" y="23"/>
                    <a:pt x="31" y="23"/>
                    <a:pt x="31" y="24"/>
                  </a:cubicBezTo>
                  <a:cubicBezTo>
                    <a:pt x="32" y="25"/>
                    <a:pt x="31" y="26"/>
                    <a:pt x="31" y="27"/>
                  </a:cubicBezTo>
                  <a:cubicBezTo>
                    <a:pt x="31" y="27"/>
                    <a:pt x="30" y="28"/>
                    <a:pt x="30" y="28"/>
                  </a:cubicBezTo>
                  <a:cubicBezTo>
                    <a:pt x="30" y="28"/>
                    <a:pt x="29" y="29"/>
                    <a:pt x="29" y="29"/>
                  </a:cubicBezTo>
                  <a:cubicBezTo>
                    <a:pt x="29" y="29"/>
                    <a:pt x="30" y="29"/>
                    <a:pt x="30" y="29"/>
                  </a:cubicBezTo>
                  <a:cubicBezTo>
                    <a:pt x="30" y="28"/>
                    <a:pt x="30" y="28"/>
                    <a:pt x="30" y="29"/>
                  </a:cubicBezTo>
                  <a:cubicBezTo>
                    <a:pt x="30" y="29"/>
                    <a:pt x="30" y="29"/>
                    <a:pt x="30" y="29"/>
                  </a:cubicBezTo>
                  <a:cubicBezTo>
                    <a:pt x="31" y="29"/>
                    <a:pt x="31" y="29"/>
                    <a:pt x="31" y="29"/>
                  </a:cubicBezTo>
                  <a:cubicBezTo>
                    <a:pt x="31" y="29"/>
                    <a:pt x="31" y="30"/>
                    <a:pt x="31" y="30"/>
                  </a:cubicBezTo>
                  <a:cubicBezTo>
                    <a:pt x="32" y="29"/>
                    <a:pt x="33" y="29"/>
                    <a:pt x="34" y="28"/>
                  </a:cubicBezTo>
                  <a:cubicBezTo>
                    <a:pt x="35" y="28"/>
                    <a:pt x="35" y="27"/>
                    <a:pt x="35" y="27"/>
                  </a:cubicBezTo>
                  <a:cubicBezTo>
                    <a:pt x="36" y="26"/>
                    <a:pt x="36" y="25"/>
                    <a:pt x="37" y="25"/>
                  </a:cubicBezTo>
                  <a:cubicBezTo>
                    <a:pt x="37" y="24"/>
                    <a:pt x="38" y="23"/>
                    <a:pt x="38" y="22"/>
                  </a:cubicBezTo>
                  <a:cubicBezTo>
                    <a:pt x="37" y="22"/>
                    <a:pt x="37" y="21"/>
                    <a:pt x="38" y="20"/>
                  </a:cubicBezTo>
                  <a:cubicBezTo>
                    <a:pt x="38" y="20"/>
                    <a:pt x="38" y="20"/>
                    <a:pt x="39" y="19"/>
                  </a:cubicBezTo>
                  <a:cubicBezTo>
                    <a:pt x="39" y="19"/>
                    <a:pt x="40" y="19"/>
                    <a:pt x="41" y="19"/>
                  </a:cubicBezTo>
                  <a:cubicBezTo>
                    <a:pt x="41" y="19"/>
                    <a:pt x="41" y="20"/>
                    <a:pt x="41" y="20"/>
                  </a:cubicBezTo>
                  <a:cubicBezTo>
                    <a:pt x="41" y="20"/>
                    <a:pt x="41" y="19"/>
                    <a:pt x="41" y="19"/>
                  </a:cubicBezTo>
                  <a:cubicBezTo>
                    <a:pt x="41" y="19"/>
                    <a:pt x="41" y="18"/>
                    <a:pt x="42" y="17"/>
                  </a:cubicBezTo>
                  <a:cubicBezTo>
                    <a:pt x="43" y="17"/>
                    <a:pt x="42" y="15"/>
                    <a:pt x="43" y="14"/>
                  </a:cubicBezTo>
                  <a:cubicBezTo>
                    <a:pt x="43" y="14"/>
                    <a:pt x="43" y="14"/>
                    <a:pt x="43" y="13"/>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39" name="Freeform 417"/>
            <p:cNvSpPr/>
            <p:nvPr/>
          </p:nvSpPr>
          <p:spPr bwMode="auto">
            <a:xfrm>
              <a:off x="5294313" y="34909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0" name="Freeform 418"/>
            <p:cNvSpPr/>
            <p:nvPr/>
          </p:nvSpPr>
          <p:spPr bwMode="auto">
            <a:xfrm>
              <a:off x="5476875" y="3316288"/>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1" name="Freeform 419"/>
            <p:cNvSpPr/>
            <p:nvPr/>
          </p:nvSpPr>
          <p:spPr bwMode="auto">
            <a:xfrm>
              <a:off x="5294313" y="349091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2" name="Freeform 420"/>
            <p:cNvSpPr/>
            <p:nvPr/>
          </p:nvSpPr>
          <p:spPr bwMode="auto">
            <a:xfrm>
              <a:off x="6491288" y="3933825"/>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3" name="Freeform 421"/>
            <p:cNvSpPr>
              <a:spLocks noEditPoints="1"/>
            </p:cNvSpPr>
            <p:nvPr/>
          </p:nvSpPr>
          <p:spPr bwMode="auto">
            <a:xfrm>
              <a:off x="4400550" y="2019300"/>
              <a:ext cx="2541588" cy="976313"/>
            </a:xfrm>
            <a:custGeom>
              <a:avLst/>
              <a:gdLst>
                <a:gd name="T0" fmla="*/ 132 w 609"/>
                <a:gd name="T1" fmla="*/ 7 h 234"/>
                <a:gd name="T2" fmla="*/ 287 w 609"/>
                <a:gd name="T3" fmla="*/ 31 h 234"/>
                <a:gd name="T4" fmla="*/ 482 w 609"/>
                <a:gd name="T5" fmla="*/ 198 h 234"/>
                <a:gd name="T6" fmla="*/ 501 w 609"/>
                <a:gd name="T7" fmla="*/ 86 h 234"/>
                <a:gd name="T8" fmla="*/ 393 w 609"/>
                <a:gd name="T9" fmla="*/ 80 h 234"/>
                <a:gd name="T10" fmla="*/ 388 w 609"/>
                <a:gd name="T11" fmla="*/ 65 h 234"/>
                <a:gd name="T12" fmla="*/ 351 w 609"/>
                <a:gd name="T13" fmla="*/ 63 h 234"/>
                <a:gd name="T14" fmla="*/ 323 w 609"/>
                <a:gd name="T15" fmla="*/ 57 h 234"/>
                <a:gd name="T16" fmla="*/ 333 w 609"/>
                <a:gd name="T17" fmla="*/ 46 h 234"/>
                <a:gd name="T18" fmla="*/ 309 w 609"/>
                <a:gd name="T19" fmla="*/ 38 h 234"/>
                <a:gd name="T20" fmla="*/ 291 w 609"/>
                <a:gd name="T21" fmla="*/ 40 h 234"/>
                <a:gd name="T22" fmla="*/ 277 w 609"/>
                <a:gd name="T23" fmla="*/ 46 h 234"/>
                <a:gd name="T24" fmla="*/ 240 w 609"/>
                <a:gd name="T25" fmla="*/ 55 h 234"/>
                <a:gd name="T26" fmla="*/ 240 w 609"/>
                <a:gd name="T27" fmla="*/ 60 h 234"/>
                <a:gd name="T28" fmla="*/ 201 w 609"/>
                <a:gd name="T29" fmla="*/ 75 h 234"/>
                <a:gd name="T30" fmla="*/ 200 w 609"/>
                <a:gd name="T31" fmla="*/ 79 h 234"/>
                <a:gd name="T32" fmla="*/ 191 w 609"/>
                <a:gd name="T33" fmla="*/ 78 h 234"/>
                <a:gd name="T34" fmla="*/ 207 w 609"/>
                <a:gd name="T35" fmla="*/ 101 h 234"/>
                <a:gd name="T36" fmla="*/ 197 w 609"/>
                <a:gd name="T37" fmla="*/ 100 h 234"/>
                <a:gd name="T38" fmla="*/ 191 w 609"/>
                <a:gd name="T39" fmla="*/ 101 h 234"/>
                <a:gd name="T40" fmla="*/ 190 w 609"/>
                <a:gd name="T41" fmla="*/ 71 h 234"/>
                <a:gd name="T42" fmla="*/ 168 w 609"/>
                <a:gd name="T43" fmla="*/ 81 h 234"/>
                <a:gd name="T44" fmla="*/ 174 w 609"/>
                <a:gd name="T45" fmla="*/ 93 h 234"/>
                <a:gd name="T46" fmla="*/ 94 w 609"/>
                <a:gd name="T47" fmla="*/ 107 h 234"/>
                <a:gd name="T48" fmla="*/ 39 w 609"/>
                <a:gd name="T49" fmla="*/ 90 h 234"/>
                <a:gd name="T50" fmla="*/ 36 w 609"/>
                <a:gd name="T51" fmla="*/ 117 h 234"/>
                <a:gd name="T52" fmla="*/ 41 w 609"/>
                <a:gd name="T53" fmla="*/ 132 h 234"/>
                <a:gd name="T54" fmla="*/ 30 w 609"/>
                <a:gd name="T55" fmla="*/ 148 h 234"/>
                <a:gd name="T56" fmla="*/ 32 w 609"/>
                <a:gd name="T57" fmla="*/ 166 h 234"/>
                <a:gd name="T58" fmla="*/ 43 w 609"/>
                <a:gd name="T59" fmla="*/ 176 h 234"/>
                <a:gd name="T60" fmla="*/ 47 w 609"/>
                <a:gd name="T61" fmla="*/ 184 h 234"/>
                <a:gd name="T62" fmla="*/ 60 w 609"/>
                <a:gd name="T63" fmla="*/ 194 h 234"/>
                <a:gd name="T64" fmla="*/ 73 w 609"/>
                <a:gd name="T65" fmla="*/ 201 h 234"/>
                <a:gd name="T66" fmla="*/ 78 w 609"/>
                <a:gd name="T67" fmla="*/ 225 h 234"/>
                <a:gd name="T68" fmla="*/ 95 w 609"/>
                <a:gd name="T69" fmla="*/ 231 h 234"/>
                <a:gd name="T70" fmla="*/ 103 w 609"/>
                <a:gd name="T71" fmla="*/ 209 h 234"/>
                <a:gd name="T72" fmla="*/ 105 w 609"/>
                <a:gd name="T73" fmla="*/ 191 h 234"/>
                <a:gd name="T74" fmla="*/ 122 w 609"/>
                <a:gd name="T75" fmla="*/ 189 h 234"/>
                <a:gd name="T76" fmla="*/ 139 w 609"/>
                <a:gd name="T77" fmla="*/ 190 h 234"/>
                <a:gd name="T78" fmla="*/ 148 w 609"/>
                <a:gd name="T79" fmla="*/ 181 h 234"/>
                <a:gd name="T80" fmla="*/ 161 w 609"/>
                <a:gd name="T81" fmla="*/ 174 h 234"/>
                <a:gd name="T82" fmla="*/ 184 w 609"/>
                <a:gd name="T83" fmla="*/ 173 h 234"/>
                <a:gd name="T84" fmla="*/ 203 w 609"/>
                <a:gd name="T85" fmla="*/ 174 h 234"/>
                <a:gd name="T86" fmla="*/ 223 w 609"/>
                <a:gd name="T87" fmla="*/ 191 h 234"/>
                <a:gd name="T88" fmla="*/ 238 w 609"/>
                <a:gd name="T89" fmla="*/ 197 h 234"/>
                <a:gd name="T90" fmla="*/ 253 w 609"/>
                <a:gd name="T91" fmla="*/ 194 h 234"/>
                <a:gd name="T92" fmla="*/ 276 w 609"/>
                <a:gd name="T93" fmla="*/ 195 h 234"/>
                <a:gd name="T94" fmla="*/ 284 w 609"/>
                <a:gd name="T95" fmla="*/ 185 h 234"/>
                <a:gd name="T96" fmla="*/ 299 w 609"/>
                <a:gd name="T97" fmla="*/ 194 h 234"/>
                <a:gd name="T98" fmla="*/ 320 w 609"/>
                <a:gd name="T99" fmla="*/ 198 h 234"/>
                <a:gd name="T100" fmla="*/ 352 w 609"/>
                <a:gd name="T101" fmla="*/ 196 h 234"/>
                <a:gd name="T102" fmla="*/ 360 w 609"/>
                <a:gd name="T103" fmla="*/ 184 h 234"/>
                <a:gd name="T104" fmla="*/ 375 w 609"/>
                <a:gd name="T105" fmla="*/ 180 h 234"/>
                <a:gd name="T106" fmla="*/ 384 w 609"/>
                <a:gd name="T107" fmla="*/ 192 h 234"/>
                <a:gd name="T108" fmla="*/ 396 w 609"/>
                <a:gd name="T109" fmla="*/ 204 h 234"/>
                <a:gd name="T110" fmla="*/ 410 w 609"/>
                <a:gd name="T111" fmla="*/ 207 h 234"/>
                <a:gd name="T112" fmla="*/ 398 w 609"/>
                <a:gd name="T113" fmla="*/ 218 h 234"/>
                <a:gd name="T114" fmla="*/ 421 w 609"/>
                <a:gd name="T115" fmla="*/ 178 h 234"/>
                <a:gd name="T116" fmla="*/ 490 w 609"/>
                <a:gd name="T117" fmla="*/ 159 h 234"/>
                <a:gd name="T118" fmla="*/ 561 w 609"/>
                <a:gd name="T119" fmla="*/ 117 h 234"/>
                <a:gd name="T120" fmla="*/ 311 w 609"/>
                <a:gd name="T121" fmla="*/ 184 h 234"/>
                <a:gd name="T122" fmla="*/ 141 w 609"/>
                <a:gd name="T123" fmla="*/ 56 h 234"/>
                <a:gd name="T124" fmla="*/ 441 w 609"/>
                <a:gd name="T125" fmla="*/ 18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234">
                  <a:moveTo>
                    <a:pt x="11" y="172"/>
                  </a:moveTo>
                  <a:cubicBezTo>
                    <a:pt x="11" y="172"/>
                    <a:pt x="11" y="172"/>
                    <a:pt x="11" y="172"/>
                  </a:cubicBezTo>
                  <a:cubicBezTo>
                    <a:pt x="11" y="172"/>
                    <a:pt x="11" y="172"/>
                    <a:pt x="11" y="172"/>
                  </a:cubicBezTo>
                  <a:cubicBezTo>
                    <a:pt x="11" y="172"/>
                    <a:pt x="11" y="172"/>
                    <a:pt x="11" y="172"/>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10" y="171"/>
                    <a:pt x="10" y="171"/>
                    <a:pt x="10" y="171"/>
                  </a:cubicBezTo>
                  <a:cubicBezTo>
                    <a:pt x="9" y="171"/>
                    <a:pt x="9" y="171"/>
                    <a:pt x="9" y="171"/>
                  </a:cubicBezTo>
                  <a:cubicBezTo>
                    <a:pt x="9" y="171"/>
                    <a:pt x="9" y="171"/>
                    <a:pt x="9" y="171"/>
                  </a:cubicBezTo>
                  <a:cubicBezTo>
                    <a:pt x="9" y="171"/>
                    <a:pt x="9" y="171"/>
                    <a:pt x="9" y="171"/>
                  </a:cubicBezTo>
                  <a:cubicBezTo>
                    <a:pt x="9" y="171"/>
                    <a:pt x="9" y="171"/>
                    <a:pt x="9" y="171"/>
                  </a:cubicBezTo>
                  <a:cubicBezTo>
                    <a:pt x="9" y="171"/>
                    <a:pt x="9" y="171"/>
                    <a:pt x="9"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8" y="171"/>
                    <a:pt x="8" y="171"/>
                    <a:pt x="8"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1"/>
                    <a:pt x="7" y="171"/>
                    <a:pt x="7" y="171"/>
                  </a:cubicBezTo>
                  <a:cubicBezTo>
                    <a:pt x="7" y="170"/>
                    <a:pt x="7" y="170"/>
                    <a:pt x="7" y="170"/>
                  </a:cubicBezTo>
                  <a:cubicBezTo>
                    <a:pt x="7" y="170"/>
                    <a:pt x="7" y="170"/>
                    <a:pt x="7" y="170"/>
                  </a:cubicBezTo>
                  <a:cubicBezTo>
                    <a:pt x="7" y="170"/>
                    <a:pt x="7" y="170"/>
                    <a:pt x="7" y="170"/>
                  </a:cubicBezTo>
                  <a:cubicBezTo>
                    <a:pt x="7" y="170"/>
                    <a:pt x="7" y="170"/>
                    <a:pt x="7"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6" y="170"/>
                    <a:pt x="6" y="170"/>
                    <a:pt x="6" y="170"/>
                  </a:cubicBezTo>
                  <a:cubicBezTo>
                    <a:pt x="5" y="170"/>
                    <a:pt x="5" y="170"/>
                    <a:pt x="5" y="170"/>
                  </a:cubicBezTo>
                  <a:cubicBezTo>
                    <a:pt x="5" y="170"/>
                    <a:pt x="5" y="170"/>
                    <a:pt x="5" y="170"/>
                  </a:cubicBezTo>
                  <a:cubicBezTo>
                    <a:pt x="5" y="170"/>
                    <a:pt x="5" y="171"/>
                    <a:pt x="5" y="171"/>
                  </a:cubicBezTo>
                  <a:cubicBezTo>
                    <a:pt x="5" y="171"/>
                    <a:pt x="5" y="171"/>
                    <a:pt x="4" y="171"/>
                  </a:cubicBezTo>
                  <a:cubicBezTo>
                    <a:pt x="4" y="172"/>
                    <a:pt x="3" y="171"/>
                    <a:pt x="3" y="171"/>
                  </a:cubicBezTo>
                  <a:cubicBezTo>
                    <a:pt x="3" y="171"/>
                    <a:pt x="4" y="170"/>
                    <a:pt x="4" y="170"/>
                  </a:cubicBezTo>
                  <a:cubicBezTo>
                    <a:pt x="4" y="170"/>
                    <a:pt x="4" y="170"/>
                    <a:pt x="4" y="170"/>
                  </a:cubicBezTo>
                  <a:cubicBezTo>
                    <a:pt x="3" y="170"/>
                    <a:pt x="2" y="171"/>
                    <a:pt x="1" y="171"/>
                  </a:cubicBezTo>
                  <a:cubicBezTo>
                    <a:pt x="0" y="171"/>
                    <a:pt x="1" y="172"/>
                    <a:pt x="1" y="172"/>
                  </a:cubicBezTo>
                  <a:cubicBezTo>
                    <a:pt x="1" y="173"/>
                    <a:pt x="0" y="173"/>
                    <a:pt x="0" y="174"/>
                  </a:cubicBezTo>
                  <a:cubicBezTo>
                    <a:pt x="0" y="174"/>
                    <a:pt x="0" y="174"/>
                    <a:pt x="0" y="174"/>
                  </a:cubicBezTo>
                  <a:cubicBezTo>
                    <a:pt x="0" y="173"/>
                    <a:pt x="1" y="173"/>
                    <a:pt x="1" y="172"/>
                  </a:cubicBezTo>
                  <a:cubicBezTo>
                    <a:pt x="1" y="172"/>
                    <a:pt x="1" y="173"/>
                    <a:pt x="1" y="173"/>
                  </a:cubicBezTo>
                  <a:cubicBezTo>
                    <a:pt x="1" y="173"/>
                    <a:pt x="1" y="173"/>
                    <a:pt x="2" y="173"/>
                  </a:cubicBezTo>
                  <a:cubicBezTo>
                    <a:pt x="2" y="173"/>
                    <a:pt x="2" y="173"/>
                    <a:pt x="2" y="173"/>
                  </a:cubicBezTo>
                  <a:cubicBezTo>
                    <a:pt x="2" y="173"/>
                    <a:pt x="1" y="173"/>
                    <a:pt x="0" y="174"/>
                  </a:cubicBezTo>
                  <a:cubicBezTo>
                    <a:pt x="1" y="174"/>
                    <a:pt x="1" y="174"/>
                    <a:pt x="1" y="174"/>
                  </a:cubicBezTo>
                  <a:cubicBezTo>
                    <a:pt x="1" y="174"/>
                    <a:pt x="1" y="174"/>
                    <a:pt x="1" y="174"/>
                  </a:cubicBezTo>
                  <a:cubicBezTo>
                    <a:pt x="1" y="174"/>
                    <a:pt x="1" y="174"/>
                    <a:pt x="1" y="174"/>
                  </a:cubicBezTo>
                  <a:cubicBezTo>
                    <a:pt x="2" y="174"/>
                    <a:pt x="2" y="174"/>
                    <a:pt x="2" y="174"/>
                  </a:cubicBezTo>
                  <a:cubicBezTo>
                    <a:pt x="2" y="174"/>
                    <a:pt x="2" y="174"/>
                    <a:pt x="2" y="174"/>
                  </a:cubicBezTo>
                  <a:cubicBezTo>
                    <a:pt x="3" y="174"/>
                    <a:pt x="3" y="174"/>
                    <a:pt x="3" y="174"/>
                  </a:cubicBezTo>
                  <a:cubicBezTo>
                    <a:pt x="3" y="174"/>
                    <a:pt x="3" y="174"/>
                    <a:pt x="3" y="174"/>
                  </a:cubicBezTo>
                  <a:cubicBezTo>
                    <a:pt x="5" y="174"/>
                    <a:pt x="5" y="174"/>
                    <a:pt x="5" y="174"/>
                  </a:cubicBezTo>
                  <a:cubicBezTo>
                    <a:pt x="5" y="174"/>
                    <a:pt x="5" y="174"/>
                    <a:pt x="5" y="174"/>
                  </a:cubicBezTo>
                  <a:cubicBezTo>
                    <a:pt x="5" y="174"/>
                    <a:pt x="5" y="174"/>
                    <a:pt x="5"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4"/>
                    <a:pt x="10" y="174"/>
                    <a:pt x="10" y="174"/>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3"/>
                    <a:pt x="10" y="173"/>
                    <a:pt x="10" y="173"/>
                  </a:cubicBezTo>
                  <a:cubicBezTo>
                    <a:pt x="10" y="172"/>
                    <a:pt x="10" y="172"/>
                    <a:pt x="10" y="172"/>
                  </a:cubicBezTo>
                  <a:cubicBezTo>
                    <a:pt x="10" y="172"/>
                    <a:pt x="10" y="172"/>
                    <a:pt x="10" y="172"/>
                  </a:cubicBezTo>
                  <a:cubicBezTo>
                    <a:pt x="10" y="172"/>
                    <a:pt x="10" y="172"/>
                    <a:pt x="10" y="172"/>
                  </a:cubicBezTo>
                  <a:cubicBezTo>
                    <a:pt x="10" y="172"/>
                    <a:pt x="10" y="172"/>
                    <a:pt x="10"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ubicBezTo>
                    <a:pt x="11" y="172"/>
                    <a:pt x="11" y="172"/>
                    <a:pt x="11" y="172"/>
                  </a:cubicBezTo>
                  <a:close/>
                  <a:moveTo>
                    <a:pt x="155" y="8"/>
                  </a:moveTo>
                  <a:cubicBezTo>
                    <a:pt x="154" y="8"/>
                    <a:pt x="154" y="8"/>
                    <a:pt x="154" y="8"/>
                  </a:cubicBezTo>
                  <a:cubicBezTo>
                    <a:pt x="153" y="8"/>
                    <a:pt x="153" y="8"/>
                    <a:pt x="153" y="9"/>
                  </a:cubicBezTo>
                  <a:cubicBezTo>
                    <a:pt x="154" y="9"/>
                    <a:pt x="154" y="9"/>
                    <a:pt x="155" y="9"/>
                  </a:cubicBezTo>
                  <a:cubicBezTo>
                    <a:pt x="155" y="10"/>
                    <a:pt x="156" y="9"/>
                    <a:pt x="156" y="9"/>
                  </a:cubicBezTo>
                  <a:cubicBezTo>
                    <a:pt x="159" y="9"/>
                    <a:pt x="161" y="8"/>
                    <a:pt x="163" y="8"/>
                  </a:cubicBezTo>
                  <a:cubicBezTo>
                    <a:pt x="163" y="7"/>
                    <a:pt x="163" y="7"/>
                    <a:pt x="163" y="7"/>
                  </a:cubicBezTo>
                  <a:cubicBezTo>
                    <a:pt x="163" y="7"/>
                    <a:pt x="163" y="6"/>
                    <a:pt x="163" y="6"/>
                  </a:cubicBezTo>
                  <a:cubicBezTo>
                    <a:pt x="163" y="6"/>
                    <a:pt x="163" y="6"/>
                    <a:pt x="162" y="6"/>
                  </a:cubicBezTo>
                  <a:cubicBezTo>
                    <a:pt x="162" y="5"/>
                    <a:pt x="161" y="5"/>
                    <a:pt x="160" y="5"/>
                  </a:cubicBezTo>
                  <a:cubicBezTo>
                    <a:pt x="160" y="5"/>
                    <a:pt x="159" y="5"/>
                    <a:pt x="159" y="5"/>
                  </a:cubicBezTo>
                  <a:cubicBezTo>
                    <a:pt x="159" y="6"/>
                    <a:pt x="159" y="6"/>
                    <a:pt x="159" y="6"/>
                  </a:cubicBezTo>
                  <a:cubicBezTo>
                    <a:pt x="158" y="6"/>
                    <a:pt x="159" y="7"/>
                    <a:pt x="158" y="7"/>
                  </a:cubicBezTo>
                  <a:cubicBezTo>
                    <a:pt x="158" y="7"/>
                    <a:pt x="158" y="7"/>
                    <a:pt x="157" y="7"/>
                  </a:cubicBezTo>
                  <a:cubicBezTo>
                    <a:pt x="156" y="7"/>
                    <a:pt x="155" y="7"/>
                    <a:pt x="155" y="8"/>
                  </a:cubicBezTo>
                  <a:close/>
                  <a:moveTo>
                    <a:pt x="138" y="13"/>
                  </a:moveTo>
                  <a:cubicBezTo>
                    <a:pt x="139" y="13"/>
                    <a:pt x="139" y="12"/>
                    <a:pt x="139" y="12"/>
                  </a:cubicBezTo>
                  <a:cubicBezTo>
                    <a:pt x="140" y="12"/>
                    <a:pt x="140" y="13"/>
                    <a:pt x="141" y="13"/>
                  </a:cubicBezTo>
                  <a:cubicBezTo>
                    <a:pt x="141" y="12"/>
                    <a:pt x="139" y="12"/>
                    <a:pt x="138" y="11"/>
                  </a:cubicBezTo>
                  <a:cubicBezTo>
                    <a:pt x="138" y="11"/>
                    <a:pt x="137" y="11"/>
                    <a:pt x="136" y="11"/>
                  </a:cubicBezTo>
                  <a:cubicBezTo>
                    <a:pt x="135" y="11"/>
                    <a:pt x="135" y="11"/>
                    <a:pt x="135" y="11"/>
                  </a:cubicBezTo>
                  <a:cubicBezTo>
                    <a:pt x="134" y="11"/>
                    <a:pt x="134" y="11"/>
                    <a:pt x="133" y="11"/>
                  </a:cubicBezTo>
                  <a:cubicBezTo>
                    <a:pt x="133" y="11"/>
                    <a:pt x="133" y="11"/>
                    <a:pt x="133" y="12"/>
                  </a:cubicBezTo>
                  <a:cubicBezTo>
                    <a:pt x="133" y="12"/>
                    <a:pt x="134" y="13"/>
                    <a:pt x="134" y="13"/>
                  </a:cubicBezTo>
                  <a:cubicBezTo>
                    <a:pt x="134" y="14"/>
                    <a:pt x="134" y="14"/>
                    <a:pt x="135" y="14"/>
                  </a:cubicBezTo>
                  <a:cubicBezTo>
                    <a:pt x="136" y="14"/>
                    <a:pt x="136" y="15"/>
                    <a:pt x="137" y="14"/>
                  </a:cubicBezTo>
                  <a:cubicBezTo>
                    <a:pt x="137" y="14"/>
                    <a:pt x="137" y="14"/>
                    <a:pt x="137" y="14"/>
                  </a:cubicBezTo>
                  <a:cubicBezTo>
                    <a:pt x="137" y="14"/>
                    <a:pt x="139" y="14"/>
                    <a:pt x="138" y="13"/>
                  </a:cubicBezTo>
                  <a:cubicBezTo>
                    <a:pt x="138" y="13"/>
                    <a:pt x="137" y="13"/>
                    <a:pt x="138" y="13"/>
                  </a:cubicBezTo>
                  <a:cubicBezTo>
                    <a:pt x="138" y="13"/>
                    <a:pt x="138" y="13"/>
                    <a:pt x="138" y="13"/>
                  </a:cubicBezTo>
                  <a:close/>
                  <a:moveTo>
                    <a:pt x="141" y="11"/>
                  </a:moveTo>
                  <a:cubicBezTo>
                    <a:pt x="142" y="11"/>
                    <a:pt x="142" y="12"/>
                    <a:pt x="143" y="12"/>
                  </a:cubicBezTo>
                  <a:cubicBezTo>
                    <a:pt x="143" y="12"/>
                    <a:pt x="144" y="12"/>
                    <a:pt x="144" y="11"/>
                  </a:cubicBezTo>
                  <a:cubicBezTo>
                    <a:pt x="145" y="11"/>
                    <a:pt x="145" y="11"/>
                    <a:pt x="146" y="12"/>
                  </a:cubicBezTo>
                  <a:cubicBezTo>
                    <a:pt x="146" y="12"/>
                    <a:pt x="147" y="12"/>
                    <a:pt x="148" y="12"/>
                  </a:cubicBezTo>
                  <a:cubicBezTo>
                    <a:pt x="148" y="12"/>
                    <a:pt x="148" y="11"/>
                    <a:pt x="149" y="11"/>
                  </a:cubicBezTo>
                  <a:cubicBezTo>
                    <a:pt x="149" y="11"/>
                    <a:pt x="149" y="11"/>
                    <a:pt x="149" y="11"/>
                  </a:cubicBezTo>
                  <a:cubicBezTo>
                    <a:pt x="150" y="11"/>
                    <a:pt x="150" y="11"/>
                    <a:pt x="150" y="10"/>
                  </a:cubicBezTo>
                  <a:cubicBezTo>
                    <a:pt x="150" y="10"/>
                    <a:pt x="151" y="10"/>
                    <a:pt x="151" y="10"/>
                  </a:cubicBezTo>
                  <a:cubicBezTo>
                    <a:pt x="151" y="10"/>
                    <a:pt x="152" y="9"/>
                    <a:pt x="152" y="9"/>
                  </a:cubicBezTo>
                  <a:cubicBezTo>
                    <a:pt x="151" y="7"/>
                    <a:pt x="149" y="8"/>
                    <a:pt x="148" y="8"/>
                  </a:cubicBezTo>
                  <a:cubicBezTo>
                    <a:pt x="147" y="8"/>
                    <a:pt x="145" y="9"/>
                    <a:pt x="144" y="9"/>
                  </a:cubicBezTo>
                  <a:cubicBezTo>
                    <a:pt x="144" y="8"/>
                    <a:pt x="144" y="8"/>
                    <a:pt x="144" y="8"/>
                  </a:cubicBezTo>
                  <a:cubicBezTo>
                    <a:pt x="144" y="8"/>
                    <a:pt x="143" y="8"/>
                    <a:pt x="142" y="9"/>
                  </a:cubicBezTo>
                  <a:cubicBezTo>
                    <a:pt x="141" y="9"/>
                    <a:pt x="141" y="10"/>
                    <a:pt x="141" y="11"/>
                  </a:cubicBezTo>
                  <a:close/>
                  <a:moveTo>
                    <a:pt x="148" y="8"/>
                  </a:moveTo>
                  <a:cubicBezTo>
                    <a:pt x="148" y="8"/>
                    <a:pt x="148" y="7"/>
                    <a:pt x="149" y="7"/>
                  </a:cubicBezTo>
                  <a:cubicBezTo>
                    <a:pt x="149" y="7"/>
                    <a:pt x="149" y="7"/>
                    <a:pt x="149" y="7"/>
                  </a:cubicBezTo>
                  <a:cubicBezTo>
                    <a:pt x="150" y="7"/>
                    <a:pt x="150" y="6"/>
                    <a:pt x="150" y="6"/>
                  </a:cubicBezTo>
                  <a:cubicBezTo>
                    <a:pt x="148" y="6"/>
                    <a:pt x="146" y="7"/>
                    <a:pt x="144" y="7"/>
                  </a:cubicBezTo>
                  <a:cubicBezTo>
                    <a:pt x="145" y="7"/>
                    <a:pt x="146" y="8"/>
                    <a:pt x="148" y="8"/>
                  </a:cubicBezTo>
                  <a:close/>
                  <a:moveTo>
                    <a:pt x="155" y="2"/>
                  </a:moveTo>
                  <a:cubicBezTo>
                    <a:pt x="155" y="2"/>
                    <a:pt x="157" y="2"/>
                    <a:pt x="157" y="1"/>
                  </a:cubicBezTo>
                  <a:cubicBezTo>
                    <a:pt x="155" y="1"/>
                    <a:pt x="153" y="1"/>
                    <a:pt x="152" y="1"/>
                  </a:cubicBezTo>
                  <a:cubicBezTo>
                    <a:pt x="152" y="1"/>
                    <a:pt x="153" y="1"/>
                    <a:pt x="153" y="2"/>
                  </a:cubicBezTo>
                  <a:cubicBezTo>
                    <a:pt x="154" y="2"/>
                    <a:pt x="154" y="2"/>
                    <a:pt x="155" y="2"/>
                  </a:cubicBezTo>
                  <a:close/>
                  <a:moveTo>
                    <a:pt x="131" y="10"/>
                  </a:moveTo>
                  <a:cubicBezTo>
                    <a:pt x="131" y="10"/>
                    <a:pt x="131" y="10"/>
                    <a:pt x="131" y="10"/>
                  </a:cubicBezTo>
                  <a:cubicBezTo>
                    <a:pt x="131" y="10"/>
                    <a:pt x="132" y="10"/>
                    <a:pt x="132" y="10"/>
                  </a:cubicBezTo>
                  <a:cubicBezTo>
                    <a:pt x="132" y="10"/>
                    <a:pt x="133" y="10"/>
                    <a:pt x="133" y="10"/>
                  </a:cubicBezTo>
                  <a:cubicBezTo>
                    <a:pt x="131" y="9"/>
                    <a:pt x="129" y="9"/>
                    <a:pt x="128" y="9"/>
                  </a:cubicBezTo>
                  <a:cubicBezTo>
                    <a:pt x="128" y="9"/>
                    <a:pt x="128" y="9"/>
                    <a:pt x="128" y="9"/>
                  </a:cubicBezTo>
                  <a:cubicBezTo>
                    <a:pt x="128" y="10"/>
                    <a:pt x="128" y="10"/>
                    <a:pt x="129" y="10"/>
                  </a:cubicBezTo>
                  <a:cubicBezTo>
                    <a:pt x="129" y="10"/>
                    <a:pt x="129" y="10"/>
                    <a:pt x="129" y="10"/>
                  </a:cubicBezTo>
                  <a:cubicBezTo>
                    <a:pt x="130" y="10"/>
                    <a:pt x="130" y="10"/>
                    <a:pt x="131" y="10"/>
                  </a:cubicBezTo>
                  <a:close/>
                  <a:moveTo>
                    <a:pt x="137" y="1"/>
                  </a:moveTo>
                  <a:cubicBezTo>
                    <a:pt x="138" y="1"/>
                    <a:pt x="139" y="1"/>
                    <a:pt x="139" y="1"/>
                  </a:cubicBezTo>
                  <a:cubicBezTo>
                    <a:pt x="140" y="1"/>
                    <a:pt x="141" y="1"/>
                    <a:pt x="142" y="0"/>
                  </a:cubicBezTo>
                  <a:cubicBezTo>
                    <a:pt x="141" y="0"/>
                    <a:pt x="139" y="0"/>
                    <a:pt x="138" y="0"/>
                  </a:cubicBezTo>
                  <a:cubicBezTo>
                    <a:pt x="138" y="0"/>
                    <a:pt x="136" y="0"/>
                    <a:pt x="137" y="0"/>
                  </a:cubicBezTo>
                  <a:cubicBezTo>
                    <a:pt x="136" y="1"/>
                    <a:pt x="136" y="1"/>
                    <a:pt x="137" y="1"/>
                  </a:cubicBezTo>
                  <a:close/>
                  <a:moveTo>
                    <a:pt x="143" y="15"/>
                  </a:moveTo>
                  <a:cubicBezTo>
                    <a:pt x="144" y="15"/>
                    <a:pt x="143" y="15"/>
                    <a:pt x="143" y="14"/>
                  </a:cubicBezTo>
                  <a:cubicBezTo>
                    <a:pt x="142" y="14"/>
                    <a:pt x="140" y="14"/>
                    <a:pt x="139" y="15"/>
                  </a:cubicBezTo>
                  <a:cubicBezTo>
                    <a:pt x="140" y="15"/>
                    <a:pt x="141" y="16"/>
                    <a:pt x="142" y="16"/>
                  </a:cubicBezTo>
                  <a:cubicBezTo>
                    <a:pt x="142" y="16"/>
                    <a:pt x="143" y="16"/>
                    <a:pt x="143" y="15"/>
                  </a:cubicBezTo>
                  <a:close/>
                  <a:moveTo>
                    <a:pt x="130" y="5"/>
                  </a:moveTo>
                  <a:cubicBezTo>
                    <a:pt x="130" y="5"/>
                    <a:pt x="131" y="5"/>
                    <a:pt x="131" y="5"/>
                  </a:cubicBezTo>
                  <a:cubicBezTo>
                    <a:pt x="131" y="5"/>
                    <a:pt x="131" y="5"/>
                    <a:pt x="131" y="5"/>
                  </a:cubicBezTo>
                  <a:cubicBezTo>
                    <a:pt x="131" y="6"/>
                    <a:pt x="132" y="5"/>
                    <a:pt x="132" y="5"/>
                  </a:cubicBezTo>
                  <a:cubicBezTo>
                    <a:pt x="133" y="5"/>
                    <a:pt x="133" y="5"/>
                    <a:pt x="134" y="5"/>
                  </a:cubicBezTo>
                  <a:cubicBezTo>
                    <a:pt x="135" y="5"/>
                    <a:pt x="135" y="5"/>
                    <a:pt x="136" y="5"/>
                  </a:cubicBezTo>
                  <a:cubicBezTo>
                    <a:pt x="135" y="4"/>
                    <a:pt x="134" y="4"/>
                    <a:pt x="132" y="4"/>
                  </a:cubicBezTo>
                  <a:cubicBezTo>
                    <a:pt x="132" y="4"/>
                    <a:pt x="131" y="4"/>
                    <a:pt x="131" y="4"/>
                  </a:cubicBezTo>
                  <a:cubicBezTo>
                    <a:pt x="131" y="4"/>
                    <a:pt x="131" y="5"/>
                    <a:pt x="132" y="5"/>
                  </a:cubicBezTo>
                  <a:cubicBezTo>
                    <a:pt x="131" y="5"/>
                    <a:pt x="130" y="5"/>
                    <a:pt x="129" y="4"/>
                  </a:cubicBezTo>
                  <a:cubicBezTo>
                    <a:pt x="129" y="4"/>
                    <a:pt x="129" y="4"/>
                    <a:pt x="128" y="4"/>
                  </a:cubicBezTo>
                  <a:cubicBezTo>
                    <a:pt x="128" y="4"/>
                    <a:pt x="128" y="5"/>
                    <a:pt x="128" y="5"/>
                  </a:cubicBezTo>
                  <a:cubicBezTo>
                    <a:pt x="129" y="6"/>
                    <a:pt x="129" y="5"/>
                    <a:pt x="130" y="5"/>
                  </a:cubicBezTo>
                  <a:close/>
                  <a:moveTo>
                    <a:pt x="131" y="15"/>
                  </a:moveTo>
                  <a:cubicBezTo>
                    <a:pt x="132" y="15"/>
                    <a:pt x="133" y="15"/>
                    <a:pt x="133" y="14"/>
                  </a:cubicBezTo>
                  <a:cubicBezTo>
                    <a:pt x="134" y="14"/>
                    <a:pt x="134" y="13"/>
                    <a:pt x="134" y="13"/>
                  </a:cubicBezTo>
                  <a:cubicBezTo>
                    <a:pt x="133" y="12"/>
                    <a:pt x="133" y="12"/>
                    <a:pt x="133" y="12"/>
                  </a:cubicBezTo>
                  <a:cubicBezTo>
                    <a:pt x="132" y="12"/>
                    <a:pt x="131" y="12"/>
                    <a:pt x="130" y="12"/>
                  </a:cubicBezTo>
                  <a:cubicBezTo>
                    <a:pt x="130" y="13"/>
                    <a:pt x="129" y="14"/>
                    <a:pt x="129" y="14"/>
                  </a:cubicBezTo>
                  <a:cubicBezTo>
                    <a:pt x="130" y="15"/>
                    <a:pt x="130" y="15"/>
                    <a:pt x="131" y="15"/>
                  </a:cubicBezTo>
                  <a:close/>
                  <a:moveTo>
                    <a:pt x="132" y="7"/>
                  </a:moveTo>
                  <a:cubicBezTo>
                    <a:pt x="133" y="7"/>
                    <a:pt x="133" y="7"/>
                    <a:pt x="133" y="7"/>
                  </a:cubicBezTo>
                  <a:cubicBezTo>
                    <a:pt x="133" y="7"/>
                    <a:pt x="134" y="7"/>
                    <a:pt x="134" y="7"/>
                  </a:cubicBezTo>
                  <a:cubicBezTo>
                    <a:pt x="135" y="9"/>
                    <a:pt x="137" y="8"/>
                    <a:pt x="138" y="8"/>
                  </a:cubicBezTo>
                  <a:cubicBezTo>
                    <a:pt x="135" y="7"/>
                    <a:pt x="132" y="7"/>
                    <a:pt x="130" y="6"/>
                  </a:cubicBezTo>
                  <a:cubicBezTo>
                    <a:pt x="131" y="6"/>
                    <a:pt x="132" y="6"/>
                    <a:pt x="132" y="7"/>
                  </a:cubicBezTo>
                  <a:close/>
                  <a:moveTo>
                    <a:pt x="139" y="4"/>
                  </a:moveTo>
                  <a:cubicBezTo>
                    <a:pt x="138" y="3"/>
                    <a:pt x="138" y="3"/>
                    <a:pt x="137" y="3"/>
                  </a:cubicBezTo>
                  <a:cubicBezTo>
                    <a:pt x="137" y="3"/>
                    <a:pt x="137" y="3"/>
                    <a:pt x="136" y="3"/>
                  </a:cubicBezTo>
                  <a:cubicBezTo>
                    <a:pt x="136" y="3"/>
                    <a:pt x="136" y="2"/>
                    <a:pt x="136" y="2"/>
                  </a:cubicBezTo>
                  <a:cubicBezTo>
                    <a:pt x="136" y="2"/>
                    <a:pt x="135" y="2"/>
                    <a:pt x="135" y="2"/>
                  </a:cubicBezTo>
                  <a:cubicBezTo>
                    <a:pt x="135" y="2"/>
                    <a:pt x="134" y="3"/>
                    <a:pt x="133" y="3"/>
                  </a:cubicBezTo>
                  <a:cubicBezTo>
                    <a:pt x="133" y="2"/>
                    <a:pt x="132" y="3"/>
                    <a:pt x="132" y="3"/>
                  </a:cubicBezTo>
                  <a:cubicBezTo>
                    <a:pt x="134" y="3"/>
                    <a:pt x="135" y="4"/>
                    <a:pt x="137" y="4"/>
                  </a:cubicBezTo>
                  <a:cubicBezTo>
                    <a:pt x="138" y="4"/>
                    <a:pt x="138" y="4"/>
                    <a:pt x="139" y="4"/>
                  </a:cubicBezTo>
                  <a:close/>
                  <a:moveTo>
                    <a:pt x="179" y="67"/>
                  </a:moveTo>
                  <a:cubicBezTo>
                    <a:pt x="180" y="67"/>
                    <a:pt x="180" y="67"/>
                    <a:pt x="180" y="67"/>
                  </a:cubicBezTo>
                  <a:cubicBezTo>
                    <a:pt x="180" y="67"/>
                    <a:pt x="181" y="67"/>
                    <a:pt x="182" y="67"/>
                  </a:cubicBezTo>
                  <a:cubicBezTo>
                    <a:pt x="182" y="66"/>
                    <a:pt x="183" y="67"/>
                    <a:pt x="184" y="66"/>
                  </a:cubicBezTo>
                  <a:cubicBezTo>
                    <a:pt x="184" y="66"/>
                    <a:pt x="184" y="66"/>
                    <a:pt x="185" y="66"/>
                  </a:cubicBezTo>
                  <a:cubicBezTo>
                    <a:pt x="185" y="66"/>
                    <a:pt x="185" y="66"/>
                    <a:pt x="185" y="66"/>
                  </a:cubicBezTo>
                  <a:cubicBezTo>
                    <a:pt x="186" y="66"/>
                    <a:pt x="185" y="65"/>
                    <a:pt x="185" y="65"/>
                  </a:cubicBezTo>
                  <a:cubicBezTo>
                    <a:pt x="184" y="65"/>
                    <a:pt x="184" y="66"/>
                    <a:pt x="184" y="65"/>
                  </a:cubicBezTo>
                  <a:cubicBezTo>
                    <a:pt x="184" y="65"/>
                    <a:pt x="183" y="64"/>
                    <a:pt x="183" y="64"/>
                  </a:cubicBezTo>
                  <a:cubicBezTo>
                    <a:pt x="184" y="64"/>
                    <a:pt x="184" y="64"/>
                    <a:pt x="184" y="64"/>
                  </a:cubicBezTo>
                  <a:cubicBezTo>
                    <a:pt x="184" y="64"/>
                    <a:pt x="183" y="64"/>
                    <a:pt x="183" y="64"/>
                  </a:cubicBezTo>
                  <a:cubicBezTo>
                    <a:pt x="182" y="64"/>
                    <a:pt x="181" y="64"/>
                    <a:pt x="180" y="64"/>
                  </a:cubicBezTo>
                  <a:cubicBezTo>
                    <a:pt x="180" y="66"/>
                    <a:pt x="180" y="66"/>
                    <a:pt x="180" y="66"/>
                  </a:cubicBezTo>
                  <a:cubicBezTo>
                    <a:pt x="180" y="66"/>
                    <a:pt x="179" y="66"/>
                    <a:pt x="179" y="67"/>
                  </a:cubicBezTo>
                  <a:cubicBezTo>
                    <a:pt x="179" y="67"/>
                    <a:pt x="179" y="67"/>
                    <a:pt x="179" y="67"/>
                  </a:cubicBezTo>
                  <a:close/>
                  <a:moveTo>
                    <a:pt x="419" y="77"/>
                  </a:moveTo>
                  <a:cubicBezTo>
                    <a:pt x="419" y="77"/>
                    <a:pt x="419" y="78"/>
                    <a:pt x="420" y="78"/>
                  </a:cubicBezTo>
                  <a:cubicBezTo>
                    <a:pt x="420" y="78"/>
                    <a:pt x="420" y="77"/>
                    <a:pt x="420" y="77"/>
                  </a:cubicBezTo>
                  <a:cubicBezTo>
                    <a:pt x="420" y="77"/>
                    <a:pt x="420" y="77"/>
                    <a:pt x="420" y="77"/>
                  </a:cubicBezTo>
                  <a:cubicBezTo>
                    <a:pt x="421" y="78"/>
                    <a:pt x="421" y="78"/>
                    <a:pt x="421" y="78"/>
                  </a:cubicBezTo>
                  <a:cubicBezTo>
                    <a:pt x="422" y="78"/>
                    <a:pt x="422" y="78"/>
                    <a:pt x="422" y="77"/>
                  </a:cubicBezTo>
                  <a:cubicBezTo>
                    <a:pt x="421" y="77"/>
                    <a:pt x="420" y="77"/>
                    <a:pt x="419" y="77"/>
                  </a:cubicBezTo>
                  <a:close/>
                  <a:moveTo>
                    <a:pt x="429" y="65"/>
                  </a:moveTo>
                  <a:cubicBezTo>
                    <a:pt x="429" y="65"/>
                    <a:pt x="429" y="65"/>
                    <a:pt x="430" y="65"/>
                  </a:cubicBezTo>
                  <a:cubicBezTo>
                    <a:pt x="430" y="65"/>
                    <a:pt x="431" y="64"/>
                    <a:pt x="431" y="64"/>
                  </a:cubicBezTo>
                  <a:cubicBezTo>
                    <a:pt x="432" y="64"/>
                    <a:pt x="433" y="64"/>
                    <a:pt x="433" y="64"/>
                  </a:cubicBezTo>
                  <a:cubicBezTo>
                    <a:pt x="435" y="65"/>
                    <a:pt x="436" y="65"/>
                    <a:pt x="437" y="65"/>
                  </a:cubicBezTo>
                  <a:cubicBezTo>
                    <a:pt x="437" y="65"/>
                    <a:pt x="438" y="66"/>
                    <a:pt x="438" y="66"/>
                  </a:cubicBezTo>
                  <a:cubicBezTo>
                    <a:pt x="438" y="66"/>
                    <a:pt x="439" y="66"/>
                    <a:pt x="439" y="66"/>
                  </a:cubicBezTo>
                  <a:cubicBezTo>
                    <a:pt x="440" y="65"/>
                    <a:pt x="440" y="66"/>
                    <a:pt x="441" y="66"/>
                  </a:cubicBezTo>
                  <a:cubicBezTo>
                    <a:pt x="441" y="66"/>
                    <a:pt x="442" y="66"/>
                    <a:pt x="442" y="66"/>
                  </a:cubicBezTo>
                  <a:cubicBezTo>
                    <a:pt x="442" y="65"/>
                    <a:pt x="442" y="66"/>
                    <a:pt x="442" y="65"/>
                  </a:cubicBezTo>
                  <a:cubicBezTo>
                    <a:pt x="442" y="65"/>
                    <a:pt x="442" y="65"/>
                    <a:pt x="442" y="65"/>
                  </a:cubicBezTo>
                  <a:cubicBezTo>
                    <a:pt x="442" y="65"/>
                    <a:pt x="442" y="64"/>
                    <a:pt x="442" y="64"/>
                  </a:cubicBezTo>
                  <a:cubicBezTo>
                    <a:pt x="442" y="64"/>
                    <a:pt x="441" y="63"/>
                    <a:pt x="441" y="63"/>
                  </a:cubicBezTo>
                  <a:cubicBezTo>
                    <a:pt x="440" y="63"/>
                    <a:pt x="440" y="62"/>
                    <a:pt x="439" y="62"/>
                  </a:cubicBezTo>
                  <a:cubicBezTo>
                    <a:pt x="438" y="61"/>
                    <a:pt x="437" y="61"/>
                    <a:pt x="436" y="61"/>
                  </a:cubicBezTo>
                  <a:cubicBezTo>
                    <a:pt x="436" y="61"/>
                    <a:pt x="435" y="61"/>
                    <a:pt x="434" y="61"/>
                  </a:cubicBezTo>
                  <a:cubicBezTo>
                    <a:pt x="433" y="61"/>
                    <a:pt x="433" y="62"/>
                    <a:pt x="432" y="63"/>
                  </a:cubicBezTo>
                  <a:cubicBezTo>
                    <a:pt x="432" y="64"/>
                    <a:pt x="431" y="64"/>
                    <a:pt x="430" y="64"/>
                  </a:cubicBezTo>
                  <a:cubicBezTo>
                    <a:pt x="430" y="64"/>
                    <a:pt x="428" y="64"/>
                    <a:pt x="429" y="65"/>
                  </a:cubicBezTo>
                  <a:close/>
                  <a:moveTo>
                    <a:pt x="432" y="61"/>
                  </a:moveTo>
                  <a:cubicBezTo>
                    <a:pt x="433" y="61"/>
                    <a:pt x="433" y="61"/>
                    <a:pt x="433" y="60"/>
                  </a:cubicBezTo>
                  <a:cubicBezTo>
                    <a:pt x="434" y="60"/>
                    <a:pt x="434" y="59"/>
                    <a:pt x="433" y="59"/>
                  </a:cubicBezTo>
                  <a:cubicBezTo>
                    <a:pt x="432" y="58"/>
                    <a:pt x="432" y="58"/>
                    <a:pt x="431" y="59"/>
                  </a:cubicBezTo>
                  <a:cubicBezTo>
                    <a:pt x="430" y="59"/>
                    <a:pt x="430" y="59"/>
                    <a:pt x="430" y="60"/>
                  </a:cubicBezTo>
                  <a:cubicBezTo>
                    <a:pt x="430" y="60"/>
                    <a:pt x="431" y="61"/>
                    <a:pt x="431" y="61"/>
                  </a:cubicBezTo>
                  <a:cubicBezTo>
                    <a:pt x="432" y="61"/>
                    <a:pt x="432" y="61"/>
                    <a:pt x="432" y="61"/>
                  </a:cubicBezTo>
                  <a:close/>
                  <a:moveTo>
                    <a:pt x="422" y="54"/>
                  </a:moveTo>
                  <a:cubicBezTo>
                    <a:pt x="422" y="54"/>
                    <a:pt x="422" y="54"/>
                    <a:pt x="422" y="54"/>
                  </a:cubicBezTo>
                  <a:cubicBezTo>
                    <a:pt x="422" y="55"/>
                    <a:pt x="423" y="55"/>
                    <a:pt x="423" y="55"/>
                  </a:cubicBezTo>
                  <a:cubicBezTo>
                    <a:pt x="424" y="55"/>
                    <a:pt x="424" y="55"/>
                    <a:pt x="425" y="55"/>
                  </a:cubicBezTo>
                  <a:cubicBezTo>
                    <a:pt x="425" y="56"/>
                    <a:pt x="426" y="56"/>
                    <a:pt x="426" y="56"/>
                  </a:cubicBezTo>
                  <a:cubicBezTo>
                    <a:pt x="427" y="56"/>
                    <a:pt x="427" y="56"/>
                    <a:pt x="428" y="55"/>
                  </a:cubicBezTo>
                  <a:cubicBezTo>
                    <a:pt x="428" y="55"/>
                    <a:pt x="428" y="54"/>
                    <a:pt x="428" y="54"/>
                  </a:cubicBezTo>
                  <a:cubicBezTo>
                    <a:pt x="427" y="54"/>
                    <a:pt x="428" y="54"/>
                    <a:pt x="428" y="53"/>
                  </a:cubicBezTo>
                  <a:cubicBezTo>
                    <a:pt x="428" y="53"/>
                    <a:pt x="429" y="54"/>
                    <a:pt x="429" y="54"/>
                  </a:cubicBezTo>
                  <a:cubicBezTo>
                    <a:pt x="429" y="54"/>
                    <a:pt x="429" y="54"/>
                    <a:pt x="430" y="54"/>
                  </a:cubicBezTo>
                  <a:cubicBezTo>
                    <a:pt x="430" y="54"/>
                    <a:pt x="430" y="54"/>
                    <a:pt x="430" y="55"/>
                  </a:cubicBezTo>
                  <a:cubicBezTo>
                    <a:pt x="431" y="55"/>
                    <a:pt x="432" y="54"/>
                    <a:pt x="432" y="54"/>
                  </a:cubicBezTo>
                  <a:cubicBezTo>
                    <a:pt x="433" y="54"/>
                    <a:pt x="433" y="54"/>
                    <a:pt x="434" y="54"/>
                  </a:cubicBezTo>
                  <a:cubicBezTo>
                    <a:pt x="435" y="54"/>
                    <a:pt x="435" y="54"/>
                    <a:pt x="436" y="53"/>
                  </a:cubicBezTo>
                  <a:cubicBezTo>
                    <a:pt x="436" y="53"/>
                    <a:pt x="437" y="53"/>
                    <a:pt x="437" y="53"/>
                  </a:cubicBezTo>
                  <a:cubicBezTo>
                    <a:pt x="438" y="53"/>
                    <a:pt x="438" y="54"/>
                    <a:pt x="438" y="54"/>
                  </a:cubicBezTo>
                  <a:cubicBezTo>
                    <a:pt x="438" y="54"/>
                    <a:pt x="436" y="53"/>
                    <a:pt x="437" y="54"/>
                  </a:cubicBezTo>
                  <a:cubicBezTo>
                    <a:pt x="437" y="54"/>
                    <a:pt x="438" y="55"/>
                    <a:pt x="438" y="55"/>
                  </a:cubicBezTo>
                  <a:cubicBezTo>
                    <a:pt x="439" y="55"/>
                    <a:pt x="439" y="55"/>
                    <a:pt x="439" y="55"/>
                  </a:cubicBezTo>
                  <a:cubicBezTo>
                    <a:pt x="439" y="54"/>
                    <a:pt x="439" y="54"/>
                    <a:pt x="440" y="54"/>
                  </a:cubicBezTo>
                  <a:cubicBezTo>
                    <a:pt x="440" y="54"/>
                    <a:pt x="441" y="54"/>
                    <a:pt x="441" y="54"/>
                  </a:cubicBezTo>
                  <a:cubicBezTo>
                    <a:pt x="442" y="54"/>
                    <a:pt x="442" y="54"/>
                    <a:pt x="443" y="54"/>
                  </a:cubicBezTo>
                  <a:cubicBezTo>
                    <a:pt x="442" y="53"/>
                    <a:pt x="441" y="53"/>
                    <a:pt x="440" y="53"/>
                  </a:cubicBezTo>
                  <a:cubicBezTo>
                    <a:pt x="439" y="53"/>
                    <a:pt x="438" y="52"/>
                    <a:pt x="438" y="51"/>
                  </a:cubicBezTo>
                  <a:cubicBezTo>
                    <a:pt x="438" y="51"/>
                    <a:pt x="437" y="51"/>
                    <a:pt x="437" y="51"/>
                  </a:cubicBezTo>
                  <a:cubicBezTo>
                    <a:pt x="437" y="50"/>
                    <a:pt x="437" y="50"/>
                    <a:pt x="437" y="50"/>
                  </a:cubicBezTo>
                  <a:cubicBezTo>
                    <a:pt x="437" y="50"/>
                    <a:pt x="437" y="50"/>
                    <a:pt x="437" y="49"/>
                  </a:cubicBezTo>
                  <a:cubicBezTo>
                    <a:pt x="437" y="49"/>
                    <a:pt x="437" y="49"/>
                    <a:pt x="437" y="49"/>
                  </a:cubicBezTo>
                  <a:cubicBezTo>
                    <a:pt x="437" y="49"/>
                    <a:pt x="437" y="49"/>
                    <a:pt x="437" y="49"/>
                  </a:cubicBezTo>
                  <a:cubicBezTo>
                    <a:pt x="437" y="49"/>
                    <a:pt x="437" y="49"/>
                    <a:pt x="437" y="49"/>
                  </a:cubicBezTo>
                  <a:cubicBezTo>
                    <a:pt x="437" y="49"/>
                    <a:pt x="439" y="49"/>
                    <a:pt x="438" y="48"/>
                  </a:cubicBezTo>
                  <a:cubicBezTo>
                    <a:pt x="439" y="48"/>
                    <a:pt x="440" y="48"/>
                    <a:pt x="440" y="48"/>
                  </a:cubicBezTo>
                  <a:cubicBezTo>
                    <a:pt x="441" y="49"/>
                    <a:pt x="440" y="49"/>
                    <a:pt x="440" y="49"/>
                  </a:cubicBezTo>
                  <a:cubicBezTo>
                    <a:pt x="439" y="49"/>
                    <a:pt x="439" y="50"/>
                    <a:pt x="439" y="50"/>
                  </a:cubicBezTo>
                  <a:cubicBezTo>
                    <a:pt x="439" y="50"/>
                    <a:pt x="438" y="50"/>
                    <a:pt x="439" y="51"/>
                  </a:cubicBezTo>
                  <a:cubicBezTo>
                    <a:pt x="439" y="51"/>
                    <a:pt x="439" y="51"/>
                    <a:pt x="439" y="51"/>
                  </a:cubicBezTo>
                  <a:cubicBezTo>
                    <a:pt x="439" y="51"/>
                    <a:pt x="439" y="52"/>
                    <a:pt x="439" y="52"/>
                  </a:cubicBezTo>
                  <a:cubicBezTo>
                    <a:pt x="439" y="52"/>
                    <a:pt x="440" y="52"/>
                    <a:pt x="440" y="52"/>
                  </a:cubicBezTo>
                  <a:cubicBezTo>
                    <a:pt x="440" y="52"/>
                    <a:pt x="440" y="52"/>
                    <a:pt x="440" y="52"/>
                  </a:cubicBezTo>
                  <a:cubicBezTo>
                    <a:pt x="441" y="53"/>
                    <a:pt x="441" y="53"/>
                    <a:pt x="441" y="53"/>
                  </a:cubicBezTo>
                  <a:cubicBezTo>
                    <a:pt x="442" y="53"/>
                    <a:pt x="443" y="53"/>
                    <a:pt x="443" y="53"/>
                  </a:cubicBezTo>
                  <a:cubicBezTo>
                    <a:pt x="444" y="53"/>
                    <a:pt x="444" y="53"/>
                    <a:pt x="444" y="53"/>
                  </a:cubicBezTo>
                  <a:cubicBezTo>
                    <a:pt x="445" y="53"/>
                    <a:pt x="445" y="53"/>
                    <a:pt x="445" y="53"/>
                  </a:cubicBezTo>
                  <a:cubicBezTo>
                    <a:pt x="446" y="53"/>
                    <a:pt x="446" y="52"/>
                    <a:pt x="446" y="52"/>
                  </a:cubicBezTo>
                  <a:cubicBezTo>
                    <a:pt x="447" y="52"/>
                    <a:pt x="446" y="52"/>
                    <a:pt x="447" y="51"/>
                  </a:cubicBezTo>
                  <a:cubicBezTo>
                    <a:pt x="448" y="51"/>
                    <a:pt x="446" y="51"/>
                    <a:pt x="447" y="50"/>
                  </a:cubicBezTo>
                  <a:cubicBezTo>
                    <a:pt x="447" y="50"/>
                    <a:pt x="447" y="50"/>
                    <a:pt x="448" y="50"/>
                  </a:cubicBezTo>
                  <a:cubicBezTo>
                    <a:pt x="448" y="50"/>
                    <a:pt x="448" y="50"/>
                    <a:pt x="449" y="50"/>
                  </a:cubicBezTo>
                  <a:cubicBezTo>
                    <a:pt x="448" y="49"/>
                    <a:pt x="446" y="48"/>
                    <a:pt x="445" y="48"/>
                  </a:cubicBezTo>
                  <a:cubicBezTo>
                    <a:pt x="444" y="48"/>
                    <a:pt x="443" y="47"/>
                    <a:pt x="443" y="47"/>
                  </a:cubicBezTo>
                  <a:cubicBezTo>
                    <a:pt x="441" y="47"/>
                    <a:pt x="439" y="46"/>
                    <a:pt x="437" y="46"/>
                  </a:cubicBezTo>
                  <a:cubicBezTo>
                    <a:pt x="436" y="46"/>
                    <a:pt x="436" y="45"/>
                    <a:pt x="436" y="45"/>
                  </a:cubicBezTo>
                  <a:cubicBezTo>
                    <a:pt x="435" y="45"/>
                    <a:pt x="435" y="45"/>
                    <a:pt x="435" y="45"/>
                  </a:cubicBezTo>
                  <a:cubicBezTo>
                    <a:pt x="435" y="45"/>
                    <a:pt x="435" y="45"/>
                    <a:pt x="435" y="46"/>
                  </a:cubicBezTo>
                  <a:cubicBezTo>
                    <a:pt x="435" y="46"/>
                    <a:pt x="436" y="46"/>
                    <a:pt x="435" y="46"/>
                  </a:cubicBezTo>
                  <a:cubicBezTo>
                    <a:pt x="434" y="46"/>
                    <a:pt x="433" y="46"/>
                    <a:pt x="433" y="46"/>
                  </a:cubicBezTo>
                  <a:cubicBezTo>
                    <a:pt x="433" y="46"/>
                    <a:pt x="433" y="46"/>
                    <a:pt x="433" y="46"/>
                  </a:cubicBezTo>
                  <a:cubicBezTo>
                    <a:pt x="433" y="47"/>
                    <a:pt x="433" y="47"/>
                    <a:pt x="433" y="48"/>
                  </a:cubicBezTo>
                  <a:cubicBezTo>
                    <a:pt x="433" y="48"/>
                    <a:pt x="433" y="48"/>
                    <a:pt x="433" y="48"/>
                  </a:cubicBezTo>
                  <a:cubicBezTo>
                    <a:pt x="433" y="49"/>
                    <a:pt x="433" y="49"/>
                    <a:pt x="433" y="49"/>
                  </a:cubicBezTo>
                  <a:cubicBezTo>
                    <a:pt x="432" y="49"/>
                    <a:pt x="432" y="49"/>
                    <a:pt x="432" y="48"/>
                  </a:cubicBezTo>
                  <a:cubicBezTo>
                    <a:pt x="432" y="48"/>
                    <a:pt x="432" y="48"/>
                    <a:pt x="431" y="48"/>
                  </a:cubicBezTo>
                  <a:cubicBezTo>
                    <a:pt x="430" y="47"/>
                    <a:pt x="430" y="47"/>
                    <a:pt x="429" y="47"/>
                  </a:cubicBezTo>
                  <a:cubicBezTo>
                    <a:pt x="429" y="47"/>
                    <a:pt x="429" y="47"/>
                    <a:pt x="429" y="47"/>
                  </a:cubicBezTo>
                  <a:cubicBezTo>
                    <a:pt x="428" y="46"/>
                    <a:pt x="427" y="45"/>
                    <a:pt x="426" y="45"/>
                  </a:cubicBezTo>
                  <a:cubicBezTo>
                    <a:pt x="425" y="45"/>
                    <a:pt x="425" y="45"/>
                    <a:pt x="424" y="46"/>
                  </a:cubicBezTo>
                  <a:cubicBezTo>
                    <a:pt x="424" y="45"/>
                    <a:pt x="424" y="45"/>
                    <a:pt x="423" y="45"/>
                  </a:cubicBezTo>
                  <a:cubicBezTo>
                    <a:pt x="423" y="45"/>
                    <a:pt x="423" y="45"/>
                    <a:pt x="423" y="45"/>
                  </a:cubicBezTo>
                  <a:cubicBezTo>
                    <a:pt x="423" y="45"/>
                    <a:pt x="423" y="46"/>
                    <a:pt x="422" y="46"/>
                  </a:cubicBezTo>
                  <a:cubicBezTo>
                    <a:pt x="423" y="45"/>
                    <a:pt x="423" y="46"/>
                    <a:pt x="422" y="46"/>
                  </a:cubicBezTo>
                  <a:cubicBezTo>
                    <a:pt x="422" y="46"/>
                    <a:pt x="422" y="46"/>
                    <a:pt x="422" y="46"/>
                  </a:cubicBezTo>
                  <a:cubicBezTo>
                    <a:pt x="421" y="46"/>
                    <a:pt x="420" y="46"/>
                    <a:pt x="420" y="47"/>
                  </a:cubicBezTo>
                  <a:cubicBezTo>
                    <a:pt x="420" y="47"/>
                    <a:pt x="421" y="48"/>
                    <a:pt x="420" y="48"/>
                  </a:cubicBezTo>
                  <a:cubicBezTo>
                    <a:pt x="420" y="48"/>
                    <a:pt x="420" y="48"/>
                    <a:pt x="420" y="48"/>
                  </a:cubicBezTo>
                  <a:cubicBezTo>
                    <a:pt x="419" y="48"/>
                    <a:pt x="419" y="49"/>
                    <a:pt x="419" y="49"/>
                  </a:cubicBezTo>
                  <a:cubicBezTo>
                    <a:pt x="419" y="49"/>
                    <a:pt x="420" y="49"/>
                    <a:pt x="420" y="49"/>
                  </a:cubicBezTo>
                  <a:cubicBezTo>
                    <a:pt x="420" y="50"/>
                    <a:pt x="420" y="50"/>
                    <a:pt x="420" y="50"/>
                  </a:cubicBezTo>
                  <a:cubicBezTo>
                    <a:pt x="419" y="50"/>
                    <a:pt x="421" y="51"/>
                    <a:pt x="420" y="51"/>
                  </a:cubicBezTo>
                  <a:cubicBezTo>
                    <a:pt x="419" y="51"/>
                    <a:pt x="419" y="50"/>
                    <a:pt x="419" y="51"/>
                  </a:cubicBezTo>
                  <a:cubicBezTo>
                    <a:pt x="418" y="51"/>
                    <a:pt x="419" y="52"/>
                    <a:pt x="419" y="52"/>
                  </a:cubicBezTo>
                  <a:cubicBezTo>
                    <a:pt x="420" y="53"/>
                    <a:pt x="421" y="53"/>
                    <a:pt x="422" y="54"/>
                  </a:cubicBezTo>
                  <a:close/>
                  <a:moveTo>
                    <a:pt x="530" y="89"/>
                  </a:moveTo>
                  <a:cubicBezTo>
                    <a:pt x="530" y="89"/>
                    <a:pt x="530" y="89"/>
                    <a:pt x="530" y="89"/>
                  </a:cubicBezTo>
                  <a:cubicBezTo>
                    <a:pt x="531" y="89"/>
                    <a:pt x="532" y="90"/>
                    <a:pt x="533" y="90"/>
                  </a:cubicBezTo>
                  <a:cubicBezTo>
                    <a:pt x="534" y="90"/>
                    <a:pt x="534" y="90"/>
                    <a:pt x="534" y="89"/>
                  </a:cubicBezTo>
                  <a:cubicBezTo>
                    <a:pt x="534" y="89"/>
                    <a:pt x="535" y="88"/>
                    <a:pt x="534" y="88"/>
                  </a:cubicBezTo>
                  <a:cubicBezTo>
                    <a:pt x="534" y="88"/>
                    <a:pt x="534" y="88"/>
                    <a:pt x="534" y="88"/>
                  </a:cubicBezTo>
                  <a:cubicBezTo>
                    <a:pt x="532" y="87"/>
                    <a:pt x="531" y="87"/>
                    <a:pt x="530" y="87"/>
                  </a:cubicBezTo>
                  <a:cubicBezTo>
                    <a:pt x="529" y="87"/>
                    <a:pt x="529" y="88"/>
                    <a:pt x="529" y="88"/>
                  </a:cubicBezTo>
                  <a:cubicBezTo>
                    <a:pt x="529" y="88"/>
                    <a:pt x="529" y="88"/>
                    <a:pt x="530" y="89"/>
                  </a:cubicBezTo>
                  <a:close/>
                  <a:moveTo>
                    <a:pt x="462" y="40"/>
                  </a:moveTo>
                  <a:cubicBezTo>
                    <a:pt x="462" y="40"/>
                    <a:pt x="462" y="41"/>
                    <a:pt x="461" y="41"/>
                  </a:cubicBezTo>
                  <a:cubicBezTo>
                    <a:pt x="461" y="41"/>
                    <a:pt x="460" y="41"/>
                    <a:pt x="460" y="41"/>
                  </a:cubicBezTo>
                  <a:cubicBezTo>
                    <a:pt x="461" y="41"/>
                    <a:pt x="462" y="41"/>
                    <a:pt x="463" y="40"/>
                  </a:cubicBezTo>
                  <a:cubicBezTo>
                    <a:pt x="463" y="40"/>
                    <a:pt x="463" y="40"/>
                    <a:pt x="462" y="40"/>
                  </a:cubicBezTo>
                  <a:close/>
                  <a:moveTo>
                    <a:pt x="462" y="55"/>
                  </a:moveTo>
                  <a:cubicBezTo>
                    <a:pt x="463" y="55"/>
                    <a:pt x="464" y="55"/>
                    <a:pt x="464" y="55"/>
                  </a:cubicBezTo>
                  <a:cubicBezTo>
                    <a:pt x="464" y="55"/>
                    <a:pt x="465" y="55"/>
                    <a:pt x="465" y="55"/>
                  </a:cubicBezTo>
                  <a:cubicBezTo>
                    <a:pt x="465" y="55"/>
                    <a:pt x="466" y="54"/>
                    <a:pt x="466" y="54"/>
                  </a:cubicBezTo>
                  <a:cubicBezTo>
                    <a:pt x="466" y="54"/>
                    <a:pt x="467" y="54"/>
                    <a:pt x="467" y="54"/>
                  </a:cubicBezTo>
                  <a:cubicBezTo>
                    <a:pt x="468" y="54"/>
                    <a:pt x="468" y="53"/>
                    <a:pt x="468" y="53"/>
                  </a:cubicBezTo>
                  <a:cubicBezTo>
                    <a:pt x="468" y="53"/>
                    <a:pt x="468" y="52"/>
                    <a:pt x="469" y="52"/>
                  </a:cubicBezTo>
                  <a:cubicBezTo>
                    <a:pt x="468" y="52"/>
                    <a:pt x="467" y="52"/>
                    <a:pt x="467" y="52"/>
                  </a:cubicBezTo>
                  <a:cubicBezTo>
                    <a:pt x="466" y="52"/>
                    <a:pt x="466" y="52"/>
                    <a:pt x="466" y="52"/>
                  </a:cubicBezTo>
                  <a:cubicBezTo>
                    <a:pt x="467" y="52"/>
                    <a:pt x="465" y="52"/>
                    <a:pt x="465" y="52"/>
                  </a:cubicBezTo>
                  <a:cubicBezTo>
                    <a:pt x="464" y="51"/>
                    <a:pt x="463" y="51"/>
                    <a:pt x="463" y="51"/>
                  </a:cubicBezTo>
                  <a:cubicBezTo>
                    <a:pt x="462" y="51"/>
                    <a:pt x="461" y="52"/>
                    <a:pt x="460" y="52"/>
                  </a:cubicBezTo>
                  <a:cubicBezTo>
                    <a:pt x="460" y="51"/>
                    <a:pt x="460" y="51"/>
                    <a:pt x="460" y="51"/>
                  </a:cubicBezTo>
                  <a:cubicBezTo>
                    <a:pt x="460" y="51"/>
                    <a:pt x="460" y="50"/>
                    <a:pt x="459" y="50"/>
                  </a:cubicBezTo>
                  <a:cubicBezTo>
                    <a:pt x="459" y="50"/>
                    <a:pt x="458" y="51"/>
                    <a:pt x="457" y="50"/>
                  </a:cubicBezTo>
                  <a:cubicBezTo>
                    <a:pt x="457" y="50"/>
                    <a:pt x="456" y="50"/>
                    <a:pt x="455" y="51"/>
                  </a:cubicBezTo>
                  <a:cubicBezTo>
                    <a:pt x="455" y="51"/>
                    <a:pt x="455" y="51"/>
                    <a:pt x="454" y="51"/>
                  </a:cubicBezTo>
                  <a:cubicBezTo>
                    <a:pt x="454" y="51"/>
                    <a:pt x="454" y="51"/>
                    <a:pt x="453" y="50"/>
                  </a:cubicBezTo>
                  <a:cubicBezTo>
                    <a:pt x="453" y="50"/>
                    <a:pt x="454" y="50"/>
                    <a:pt x="453" y="49"/>
                  </a:cubicBezTo>
                  <a:cubicBezTo>
                    <a:pt x="453" y="49"/>
                    <a:pt x="453" y="49"/>
                    <a:pt x="452" y="49"/>
                  </a:cubicBezTo>
                  <a:cubicBezTo>
                    <a:pt x="452" y="49"/>
                    <a:pt x="452" y="50"/>
                    <a:pt x="452" y="50"/>
                  </a:cubicBezTo>
                  <a:cubicBezTo>
                    <a:pt x="452" y="50"/>
                    <a:pt x="452" y="50"/>
                    <a:pt x="452" y="50"/>
                  </a:cubicBezTo>
                  <a:cubicBezTo>
                    <a:pt x="452" y="51"/>
                    <a:pt x="452" y="51"/>
                    <a:pt x="452" y="51"/>
                  </a:cubicBezTo>
                  <a:cubicBezTo>
                    <a:pt x="452" y="51"/>
                    <a:pt x="452" y="51"/>
                    <a:pt x="452" y="51"/>
                  </a:cubicBezTo>
                  <a:cubicBezTo>
                    <a:pt x="452" y="51"/>
                    <a:pt x="451" y="52"/>
                    <a:pt x="451" y="52"/>
                  </a:cubicBezTo>
                  <a:cubicBezTo>
                    <a:pt x="453" y="53"/>
                    <a:pt x="456" y="53"/>
                    <a:pt x="458" y="54"/>
                  </a:cubicBezTo>
                  <a:cubicBezTo>
                    <a:pt x="459" y="55"/>
                    <a:pt x="461" y="55"/>
                    <a:pt x="462" y="55"/>
                  </a:cubicBezTo>
                  <a:close/>
                  <a:moveTo>
                    <a:pt x="413" y="51"/>
                  </a:moveTo>
                  <a:cubicBezTo>
                    <a:pt x="414" y="51"/>
                    <a:pt x="415" y="51"/>
                    <a:pt x="415" y="50"/>
                  </a:cubicBezTo>
                  <a:cubicBezTo>
                    <a:pt x="416" y="50"/>
                    <a:pt x="416" y="49"/>
                    <a:pt x="415" y="49"/>
                  </a:cubicBezTo>
                  <a:cubicBezTo>
                    <a:pt x="415" y="48"/>
                    <a:pt x="415" y="48"/>
                    <a:pt x="415" y="48"/>
                  </a:cubicBezTo>
                  <a:cubicBezTo>
                    <a:pt x="415" y="48"/>
                    <a:pt x="415" y="47"/>
                    <a:pt x="414" y="47"/>
                  </a:cubicBezTo>
                  <a:cubicBezTo>
                    <a:pt x="414" y="48"/>
                    <a:pt x="414" y="48"/>
                    <a:pt x="414" y="49"/>
                  </a:cubicBezTo>
                  <a:cubicBezTo>
                    <a:pt x="414" y="49"/>
                    <a:pt x="414" y="49"/>
                    <a:pt x="414" y="49"/>
                  </a:cubicBezTo>
                  <a:cubicBezTo>
                    <a:pt x="414" y="50"/>
                    <a:pt x="413" y="50"/>
                    <a:pt x="413" y="51"/>
                  </a:cubicBezTo>
                  <a:close/>
                  <a:moveTo>
                    <a:pt x="286" y="29"/>
                  </a:moveTo>
                  <a:cubicBezTo>
                    <a:pt x="285" y="30"/>
                    <a:pt x="285" y="30"/>
                    <a:pt x="285" y="31"/>
                  </a:cubicBezTo>
                  <a:cubicBezTo>
                    <a:pt x="285" y="32"/>
                    <a:pt x="286" y="31"/>
                    <a:pt x="287" y="31"/>
                  </a:cubicBezTo>
                  <a:cubicBezTo>
                    <a:pt x="288" y="31"/>
                    <a:pt x="288" y="31"/>
                    <a:pt x="289" y="31"/>
                  </a:cubicBezTo>
                  <a:cubicBezTo>
                    <a:pt x="290" y="30"/>
                    <a:pt x="290" y="30"/>
                    <a:pt x="291" y="30"/>
                  </a:cubicBezTo>
                  <a:cubicBezTo>
                    <a:pt x="291" y="29"/>
                    <a:pt x="292" y="30"/>
                    <a:pt x="293" y="30"/>
                  </a:cubicBezTo>
                  <a:cubicBezTo>
                    <a:pt x="293" y="29"/>
                    <a:pt x="294" y="30"/>
                    <a:pt x="294" y="30"/>
                  </a:cubicBezTo>
                  <a:cubicBezTo>
                    <a:pt x="294" y="29"/>
                    <a:pt x="295" y="29"/>
                    <a:pt x="295" y="29"/>
                  </a:cubicBezTo>
                  <a:cubicBezTo>
                    <a:pt x="296" y="29"/>
                    <a:pt x="296" y="29"/>
                    <a:pt x="296" y="30"/>
                  </a:cubicBezTo>
                  <a:cubicBezTo>
                    <a:pt x="297" y="30"/>
                    <a:pt x="297" y="29"/>
                    <a:pt x="297" y="29"/>
                  </a:cubicBezTo>
                  <a:cubicBezTo>
                    <a:pt x="298" y="29"/>
                    <a:pt x="298" y="29"/>
                    <a:pt x="298" y="29"/>
                  </a:cubicBezTo>
                  <a:cubicBezTo>
                    <a:pt x="299" y="29"/>
                    <a:pt x="299" y="29"/>
                    <a:pt x="300" y="29"/>
                  </a:cubicBezTo>
                  <a:cubicBezTo>
                    <a:pt x="300" y="29"/>
                    <a:pt x="301" y="29"/>
                    <a:pt x="301" y="29"/>
                  </a:cubicBezTo>
                  <a:cubicBezTo>
                    <a:pt x="301" y="29"/>
                    <a:pt x="302" y="29"/>
                    <a:pt x="302" y="29"/>
                  </a:cubicBezTo>
                  <a:cubicBezTo>
                    <a:pt x="302" y="28"/>
                    <a:pt x="303" y="28"/>
                    <a:pt x="303" y="28"/>
                  </a:cubicBezTo>
                  <a:cubicBezTo>
                    <a:pt x="304" y="28"/>
                    <a:pt x="304" y="28"/>
                    <a:pt x="304" y="28"/>
                  </a:cubicBezTo>
                  <a:cubicBezTo>
                    <a:pt x="305" y="28"/>
                    <a:pt x="305" y="28"/>
                    <a:pt x="306" y="27"/>
                  </a:cubicBezTo>
                  <a:cubicBezTo>
                    <a:pt x="306" y="27"/>
                    <a:pt x="307" y="27"/>
                    <a:pt x="307" y="27"/>
                  </a:cubicBezTo>
                  <a:cubicBezTo>
                    <a:pt x="306" y="26"/>
                    <a:pt x="306" y="26"/>
                    <a:pt x="306" y="26"/>
                  </a:cubicBezTo>
                  <a:cubicBezTo>
                    <a:pt x="306" y="25"/>
                    <a:pt x="306" y="25"/>
                    <a:pt x="306" y="25"/>
                  </a:cubicBezTo>
                  <a:cubicBezTo>
                    <a:pt x="305" y="24"/>
                    <a:pt x="304" y="25"/>
                    <a:pt x="303" y="24"/>
                  </a:cubicBezTo>
                  <a:cubicBezTo>
                    <a:pt x="303" y="24"/>
                    <a:pt x="303" y="24"/>
                    <a:pt x="303" y="24"/>
                  </a:cubicBezTo>
                  <a:cubicBezTo>
                    <a:pt x="303" y="24"/>
                    <a:pt x="303" y="23"/>
                    <a:pt x="303" y="23"/>
                  </a:cubicBezTo>
                  <a:cubicBezTo>
                    <a:pt x="302" y="23"/>
                    <a:pt x="302" y="23"/>
                    <a:pt x="302" y="23"/>
                  </a:cubicBezTo>
                  <a:cubicBezTo>
                    <a:pt x="302" y="23"/>
                    <a:pt x="301" y="23"/>
                    <a:pt x="301" y="23"/>
                  </a:cubicBezTo>
                  <a:cubicBezTo>
                    <a:pt x="301" y="23"/>
                    <a:pt x="302" y="22"/>
                    <a:pt x="301" y="22"/>
                  </a:cubicBezTo>
                  <a:cubicBezTo>
                    <a:pt x="301" y="22"/>
                    <a:pt x="301" y="22"/>
                    <a:pt x="300" y="22"/>
                  </a:cubicBezTo>
                  <a:cubicBezTo>
                    <a:pt x="299" y="22"/>
                    <a:pt x="298" y="22"/>
                    <a:pt x="296" y="23"/>
                  </a:cubicBezTo>
                  <a:cubicBezTo>
                    <a:pt x="296" y="23"/>
                    <a:pt x="297" y="22"/>
                    <a:pt x="297" y="22"/>
                  </a:cubicBezTo>
                  <a:cubicBezTo>
                    <a:pt x="297" y="22"/>
                    <a:pt x="297" y="22"/>
                    <a:pt x="297" y="22"/>
                  </a:cubicBezTo>
                  <a:cubicBezTo>
                    <a:pt x="297" y="22"/>
                    <a:pt x="297" y="22"/>
                    <a:pt x="297" y="22"/>
                  </a:cubicBezTo>
                  <a:cubicBezTo>
                    <a:pt x="297" y="21"/>
                    <a:pt x="297" y="21"/>
                    <a:pt x="297" y="21"/>
                  </a:cubicBezTo>
                  <a:cubicBezTo>
                    <a:pt x="297" y="21"/>
                    <a:pt x="299" y="21"/>
                    <a:pt x="298" y="21"/>
                  </a:cubicBezTo>
                  <a:cubicBezTo>
                    <a:pt x="297" y="21"/>
                    <a:pt x="297" y="20"/>
                    <a:pt x="297" y="20"/>
                  </a:cubicBezTo>
                  <a:cubicBezTo>
                    <a:pt x="296" y="20"/>
                    <a:pt x="296" y="20"/>
                    <a:pt x="295" y="20"/>
                  </a:cubicBezTo>
                  <a:cubicBezTo>
                    <a:pt x="295" y="20"/>
                    <a:pt x="295" y="22"/>
                    <a:pt x="294" y="21"/>
                  </a:cubicBezTo>
                  <a:cubicBezTo>
                    <a:pt x="294" y="21"/>
                    <a:pt x="293" y="20"/>
                    <a:pt x="293" y="20"/>
                  </a:cubicBezTo>
                  <a:cubicBezTo>
                    <a:pt x="292" y="20"/>
                    <a:pt x="292" y="21"/>
                    <a:pt x="291" y="21"/>
                  </a:cubicBezTo>
                  <a:cubicBezTo>
                    <a:pt x="291" y="22"/>
                    <a:pt x="291" y="23"/>
                    <a:pt x="291" y="23"/>
                  </a:cubicBezTo>
                  <a:cubicBezTo>
                    <a:pt x="291" y="23"/>
                    <a:pt x="292" y="23"/>
                    <a:pt x="292" y="23"/>
                  </a:cubicBezTo>
                  <a:cubicBezTo>
                    <a:pt x="291" y="23"/>
                    <a:pt x="290" y="23"/>
                    <a:pt x="290" y="23"/>
                  </a:cubicBezTo>
                  <a:cubicBezTo>
                    <a:pt x="290" y="24"/>
                    <a:pt x="290" y="24"/>
                    <a:pt x="290" y="24"/>
                  </a:cubicBezTo>
                  <a:cubicBezTo>
                    <a:pt x="290" y="25"/>
                    <a:pt x="290" y="25"/>
                    <a:pt x="290" y="25"/>
                  </a:cubicBezTo>
                  <a:cubicBezTo>
                    <a:pt x="290" y="25"/>
                    <a:pt x="291" y="25"/>
                    <a:pt x="291" y="25"/>
                  </a:cubicBezTo>
                  <a:cubicBezTo>
                    <a:pt x="290" y="25"/>
                    <a:pt x="289" y="25"/>
                    <a:pt x="289" y="25"/>
                  </a:cubicBezTo>
                  <a:cubicBezTo>
                    <a:pt x="288" y="26"/>
                    <a:pt x="287" y="27"/>
                    <a:pt x="287" y="28"/>
                  </a:cubicBezTo>
                  <a:cubicBezTo>
                    <a:pt x="287" y="29"/>
                    <a:pt x="286" y="29"/>
                    <a:pt x="286" y="29"/>
                  </a:cubicBezTo>
                  <a:close/>
                  <a:moveTo>
                    <a:pt x="276" y="14"/>
                  </a:moveTo>
                  <a:cubicBezTo>
                    <a:pt x="276" y="14"/>
                    <a:pt x="276" y="14"/>
                    <a:pt x="275" y="14"/>
                  </a:cubicBezTo>
                  <a:cubicBezTo>
                    <a:pt x="275" y="14"/>
                    <a:pt x="275" y="14"/>
                    <a:pt x="274" y="14"/>
                  </a:cubicBezTo>
                  <a:cubicBezTo>
                    <a:pt x="274" y="14"/>
                    <a:pt x="274" y="14"/>
                    <a:pt x="274" y="14"/>
                  </a:cubicBezTo>
                  <a:cubicBezTo>
                    <a:pt x="274" y="14"/>
                    <a:pt x="273" y="14"/>
                    <a:pt x="273" y="14"/>
                  </a:cubicBezTo>
                  <a:cubicBezTo>
                    <a:pt x="273" y="14"/>
                    <a:pt x="273" y="15"/>
                    <a:pt x="273" y="14"/>
                  </a:cubicBezTo>
                  <a:cubicBezTo>
                    <a:pt x="273" y="14"/>
                    <a:pt x="273" y="14"/>
                    <a:pt x="272" y="14"/>
                  </a:cubicBezTo>
                  <a:cubicBezTo>
                    <a:pt x="272" y="14"/>
                    <a:pt x="272" y="14"/>
                    <a:pt x="271" y="14"/>
                  </a:cubicBezTo>
                  <a:cubicBezTo>
                    <a:pt x="271" y="14"/>
                    <a:pt x="270" y="14"/>
                    <a:pt x="270" y="15"/>
                  </a:cubicBezTo>
                  <a:cubicBezTo>
                    <a:pt x="270" y="15"/>
                    <a:pt x="270" y="15"/>
                    <a:pt x="269" y="15"/>
                  </a:cubicBezTo>
                  <a:cubicBezTo>
                    <a:pt x="269" y="15"/>
                    <a:pt x="269" y="14"/>
                    <a:pt x="269" y="14"/>
                  </a:cubicBezTo>
                  <a:cubicBezTo>
                    <a:pt x="268" y="14"/>
                    <a:pt x="268" y="15"/>
                    <a:pt x="268" y="15"/>
                  </a:cubicBezTo>
                  <a:cubicBezTo>
                    <a:pt x="268" y="15"/>
                    <a:pt x="268" y="15"/>
                    <a:pt x="268" y="15"/>
                  </a:cubicBezTo>
                  <a:cubicBezTo>
                    <a:pt x="267" y="15"/>
                    <a:pt x="267" y="15"/>
                    <a:pt x="267" y="15"/>
                  </a:cubicBezTo>
                  <a:cubicBezTo>
                    <a:pt x="266" y="16"/>
                    <a:pt x="266" y="16"/>
                    <a:pt x="266" y="16"/>
                  </a:cubicBezTo>
                  <a:cubicBezTo>
                    <a:pt x="266" y="16"/>
                    <a:pt x="267" y="16"/>
                    <a:pt x="267" y="17"/>
                  </a:cubicBezTo>
                  <a:cubicBezTo>
                    <a:pt x="266" y="17"/>
                    <a:pt x="266" y="17"/>
                    <a:pt x="265" y="17"/>
                  </a:cubicBezTo>
                  <a:cubicBezTo>
                    <a:pt x="265" y="18"/>
                    <a:pt x="265" y="18"/>
                    <a:pt x="264" y="18"/>
                  </a:cubicBezTo>
                  <a:cubicBezTo>
                    <a:pt x="264" y="18"/>
                    <a:pt x="263" y="19"/>
                    <a:pt x="263" y="19"/>
                  </a:cubicBezTo>
                  <a:cubicBezTo>
                    <a:pt x="262" y="19"/>
                    <a:pt x="262" y="19"/>
                    <a:pt x="261" y="19"/>
                  </a:cubicBezTo>
                  <a:cubicBezTo>
                    <a:pt x="261" y="19"/>
                    <a:pt x="262" y="20"/>
                    <a:pt x="262" y="20"/>
                  </a:cubicBezTo>
                  <a:cubicBezTo>
                    <a:pt x="263" y="20"/>
                    <a:pt x="263" y="19"/>
                    <a:pt x="263" y="19"/>
                  </a:cubicBezTo>
                  <a:cubicBezTo>
                    <a:pt x="264" y="19"/>
                    <a:pt x="264" y="18"/>
                    <a:pt x="265" y="19"/>
                  </a:cubicBezTo>
                  <a:cubicBezTo>
                    <a:pt x="265" y="19"/>
                    <a:pt x="265" y="19"/>
                    <a:pt x="265" y="19"/>
                  </a:cubicBezTo>
                  <a:cubicBezTo>
                    <a:pt x="265" y="20"/>
                    <a:pt x="265" y="20"/>
                    <a:pt x="264" y="20"/>
                  </a:cubicBezTo>
                  <a:cubicBezTo>
                    <a:pt x="265" y="20"/>
                    <a:pt x="265" y="20"/>
                    <a:pt x="265" y="20"/>
                  </a:cubicBezTo>
                  <a:cubicBezTo>
                    <a:pt x="266" y="20"/>
                    <a:pt x="267" y="20"/>
                    <a:pt x="266" y="20"/>
                  </a:cubicBezTo>
                  <a:cubicBezTo>
                    <a:pt x="266" y="20"/>
                    <a:pt x="266" y="20"/>
                    <a:pt x="266" y="21"/>
                  </a:cubicBezTo>
                  <a:cubicBezTo>
                    <a:pt x="266" y="21"/>
                    <a:pt x="266" y="21"/>
                    <a:pt x="266" y="21"/>
                  </a:cubicBezTo>
                  <a:cubicBezTo>
                    <a:pt x="267" y="21"/>
                    <a:pt x="267" y="21"/>
                    <a:pt x="267" y="22"/>
                  </a:cubicBezTo>
                  <a:cubicBezTo>
                    <a:pt x="267" y="22"/>
                    <a:pt x="267" y="22"/>
                    <a:pt x="268" y="22"/>
                  </a:cubicBezTo>
                  <a:cubicBezTo>
                    <a:pt x="268" y="22"/>
                    <a:pt x="267" y="22"/>
                    <a:pt x="268" y="22"/>
                  </a:cubicBezTo>
                  <a:cubicBezTo>
                    <a:pt x="268" y="22"/>
                    <a:pt x="268" y="23"/>
                    <a:pt x="268" y="23"/>
                  </a:cubicBezTo>
                  <a:cubicBezTo>
                    <a:pt x="268" y="23"/>
                    <a:pt x="269" y="23"/>
                    <a:pt x="269" y="23"/>
                  </a:cubicBezTo>
                  <a:cubicBezTo>
                    <a:pt x="270" y="23"/>
                    <a:pt x="270" y="23"/>
                    <a:pt x="271" y="23"/>
                  </a:cubicBezTo>
                  <a:cubicBezTo>
                    <a:pt x="271" y="24"/>
                    <a:pt x="273" y="23"/>
                    <a:pt x="274" y="23"/>
                  </a:cubicBezTo>
                  <a:cubicBezTo>
                    <a:pt x="274" y="23"/>
                    <a:pt x="274" y="23"/>
                    <a:pt x="273" y="23"/>
                  </a:cubicBezTo>
                  <a:cubicBezTo>
                    <a:pt x="274" y="23"/>
                    <a:pt x="275" y="23"/>
                    <a:pt x="275" y="23"/>
                  </a:cubicBezTo>
                  <a:cubicBezTo>
                    <a:pt x="275" y="23"/>
                    <a:pt x="275" y="24"/>
                    <a:pt x="275" y="24"/>
                  </a:cubicBezTo>
                  <a:cubicBezTo>
                    <a:pt x="276" y="24"/>
                    <a:pt x="276" y="24"/>
                    <a:pt x="276" y="24"/>
                  </a:cubicBezTo>
                  <a:cubicBezTo>
                    <a:pt x="276" y="24"/>
                    <a:pt x="277" y="24"/>
                    <a:pt x="277" y="24"/>
                  </a:cubicBezTo>
                  <a:cubicBezTo>
                    <a:pt x="277" y="25"/>
                    <a:pt x="278" y="24"/>
                    <a:pt x="278" y="25"/>
                  </a:cubicBezTo>
                  <a:cubicBezTo>
                    <a:pt x="278" y="25"/>
                    <a:pt x="278" y="25"/>
                    <a:pt x="277" y="25"/>
                  </a:cubicBezTo>
                  <a:cubicBezTo>
                    <a:pt x="278" y="25"/>
                    <a:pt x="279" y="25"/>
                    <a:pt x="279" y="25"/>
                  </a:cubicBezTo>
                  <a:cubicBezTo>
                    <a:pt x="280" y="25"/>
                    <a:pt x="280" y="25"/>
                    <a:pt x="281" y="25"/>
                  </a:cubicBezTo>
                  <a:cubicBezTo>
                    <a:pt x="282" y="25"/>
                    <a:pt x="283" y="25"/>
                    <a:pt x="284" y="25"/>
                  </a:cubicBezTo>
                  <a:cubicBezTo>
                    <a:pt x="285" y="25"/>
                    <a:pt x="285" y="24"/>
                    <a:pt x="286" y="24"/>
                  </a:cubicBezTo>
                  <a:cubicBezTo>
                    <a:pt x="286" y="24"/>
                    <a:pt x="286" y="24"/>
                    <a:pt x="286" y="24"/>
                  </a:cubicBezTo>
                  <a:cubicBezTo>
                    <a:pt x="287" y="23"/>
                    <a:pt x="286" y="23"/>
                    <a:pt x="286" y="22"/>
                  </a:cubicBezTo>
                  <a:cubicBezTo>
                    <a:pt x="285" y="22"/>
                    <a:pt x="284" y="22"/>
                    <a:pt x="284" y="21"/>
                  </a:cubicBezTo>
                  <a:cubicBezTo>
                    <a:pt x="283" y="21"/>
                    <a:pt x="283" y="21"/>
                    <a:pt x="284" y="21"/>
                  </a:cubicBezTo>
                  <a:cubicBezTo>
                    <a:pt x="284" y="21"/>
                    <a:pt x="284" y="21"/>
                    <a:pt x="284" y="21"/>
                  </a:cubicBezTo>
                  <a:cubicBezTo>
                    <a:pt x="285" y="21"/>
                    <a:pt x="285" y="21"/>
                    <a:pt x="285" y="21"/>
                  </a:cubicBezTo>
                  <a:cubicBezTo>
                    <a:pt x="286" y="21"/>
                    <a:pt x="286" y="20"/>
                    <a:pt x="286" y="20"/>
                  </a:cubicBezTo>
                  <a:cubicBezTo>
                    <a:pt x="286" y="20"/>
                    <a:pt x="286" y="20"/>
                    <a:pt x="286" y="19"/>
                  </a:cubicBezTo>
                  <a:cubicBezTo>
                    <a:pt x="286" y="19"/>
                    <a:pt x="286" y="19"/>
                    <a:pt x="286" y="19"/>
                  </a:cubicBezTo>
                  <a:cubicBezTo>
                    <a:pt x="286" y="19"/>
                    <a:pt x="286" y="19"/>
                    <a:pt x="286" y="18"/>
                  </a:cubicBezTo>
                  <a:cubicBezTo>
                    <a:pt x="286" y="18"/>
                    <a:pt x="286" y="18"/>
                    <a:pt x="286" y="18"/>
                  </a:cubicBezTo>
                  <a:cubicBezTo>
                    <a:pt x="286" y="18"/>
                    <a:pt x="286" y="18"/>
                    <a:pt x="286" y="17"/>
                  </a:cubicBezTo>
                  <a:cubicBezTo>
                    <a:pt x="286" y="17"/>
                    <a:pt x="287" y="17"/>
                    <a:pt x="287" y="17"/>
                  </a:cubicBezTo>
                  <a:cubicBezTo>
                    <a:pt x="287" y="17"/>
                    <a:pt x="287" y="17"/>
                    <a:pt x="287" y="17"/>
                  </a:cubicBezTo>
                  <a:cubicBezTo>
                    <a:pt x="286" y="16"/>
                    <a:pt x="286" y="16"/>
                    <a:pt x="285" y="16"/>
                  </a:cubicBezTo>
                  <a:cubicBezTo>
                    <a:pt x="285" y="16"/>
                    <a:pt x="285" y="16"/>
                    <a:pt x="285" y="15"/>
                  </a:cubicBezTo>
                  <a:cubicBezTo>
                    <a:pt x="285" y="15"/>
                    <a:pt x="285" y="15"/>
                    <a:pt x="285" y="15"/>
                  </a:cubicBezTo>
                  <a:cubicBezTo>
                    <a:pt x="285" y="15"/>
                    <a:pt x="284" y="15"/>
                    <a:pt x="284" y="15"/>
                  </a:cubicBezTo>
                  <a:cubicBezTo>
                    <a:pt x="284" y="15"/>
                    <a:pt x="284" y="15"/>
                    <a:pt x="284" y="15"/>
                  </a:cubicBezTo>
                  <a:cubicBezTo>
                    <a:pt x="284" y="15"/>
                    <a:pt x="284" y="15"/>
                    <a:pt x="283" y="15"/>
                  </a:cubicBezTo>
                  <a:cubicBezTo>
                    <a:pt x="282" y="15"/>
                    <a:pt x="281" y="16"/>
                    <a:pt x="279" y="16"/>
                  </a:cubicBezTo>
                  <a:cubicBezTo>
                    <a:pt x="279" y="16"/>
                    <a:pt x="279" y="16"/>
                    <a:pt x="279" y="17"/>
                  </a:cubicBezTo>
                  <a:cubicBezTo>
                    <a:pt x="279" y="17"/>
                    <a:pt x="279" y="17"/>
                    <a:pt x="278" y="17"/>
                  </a:cubicBezTo>
                  <a:cubicBezTo>
                    <a:pt x="278" y="17"/>
                    <a:pt x="277" y="18"/>
                    <a:pt x="277" y="18"/>
                  </a:cubicBezTo>
                  <a:cubicBezTo>
                    <a:pt x="277" y="17"/>
                    <a:pt x="278" y="16"/>
                    <a:pt x="279" y="16"/>
                  </a:cubicBezTo>
                  <a:cubicBezTo>
                    <a:pt x="279" y="15"/>
                    <a:pt x="280" y="15"/>
                    <a:pt x="280" y="15"/>
                  </a:cubicBezTo>
                  <a:cubicBezTo>
                    <a:pt x="279" y="14"/>
                    <a:pt x="279" y="14"/>
                    <a:pt x="278" y="14"/>
                  </a:cubicBezTo>
                  <a:cubicBezTo>
                    <a:pt x="277" y="14"/>
                    <a:pt x="277" y="14"/>
                    <a:pt x="276" y="14"/>
                  </a:cubicBezTo>
                  <a:close/>
                  <a:moveTo>
                    <a:pt x="256" y="13"/>
                  </a:moveTo>
                  <a:cubicBezTo>
                    <a:pt x="258" y="13"/>
                    <a:pt x="259" y="13"/>
                    <a:pt x="260" y="13"/>
                  </a:cubicBezTo>
                  <a:cubicBezTo>
                    <a:pt x="261" y="13"/>
                    <a:pt x="263" y="12"/>
                    <a:pt x="263" y="13"/>
                  </a:cubicBezTo>
                  <a:cubicBezTo>
                    <a:pt x="262" y="13"/>
                    <a:pt x="259" y="13"/>
                    <a:pt x="259" y="13"/>
                  </a:cubicBezTo>
                  <a:cubicBezTo>
                    <a:pt x="259" y="13"/>
                    <a:pt x="260" y="14"/>
                    <a:pt x="260" y="14"/>
                  </a:cubicBezTo>
                  <a:cubicBezTo>
                    <a:pt x="261" y="14"/>
                    <a:pt x="261" y="14"/>
                    <a:pt x="261" y="14"/>
                  </a:cubicBezTo>
                  <a:cubicBezTo>
                    <a:pt x="261" y="14"/>
                    <a:pt x="260" y="14"/>
                    <a:pt x="259" y="14"/>
                  </a:cubicBezTo>
                  <a:cubicBezTo>
                    <a:pt x="260" y="14"/>
                    <a:pt x="261" y="14"/>
                    <a:pt x="261" y="14"/>
                  </a:cubicBezTo>
                  <a:cubicBezTo>
                    <a:pt x="262" y="14"/>
                    <a:pt x="262" y="15"/>
                    <a:pt x="263" y="15"/>
                  </a:cubicBezTo>
                  <a:cubicBezTo>
                    <a:pt x="263" y="15"/>
                    <a:pt x="264" y="15"/>
                    <a:pt x="264" y="15"/>
                  </a:cubicBezTo>
                  <a:cubicBezTo>
                    <a:pt x="266" y="15"/>
                    <a:pt x="267" y="15"/>
                    <a:pt x="269" y="14"/>
                  </a:cubicBezTo>
                  <a:cubicBezTo>
                    <a:pt x="270" y="14"/>
                    <a:pt x="271" y="14"/>
                    <a:pt x="273" y="13"/>
                  </a:cubicBezTo>
                  <a:cubicBezTo>
                    <a:pt x="274" y="13"/>
                    <a:pt x="275" y="13"/>
                    <a:pt x="276" y="13"/>
                  </a:cubicBezTo>
                  <a:cubicBezTo>
                    <a:pt x="277" y="13"/>
                    <a:pt x="277" y="13"/>
                    <a:pt x="277" y="12"/>
                  </a:cubicBezTo>
                  <a:cubicBezTo>
                    <a:pt x="277" y="12"/>
                    <a:pt x="277" y="11"/>
                    <a:pt x="276" y="11"/>
                  </a:cubicBezTo>
                  <a:cubicBezTo>
                    <a:pt x="276" y="11"/>
                    <a:pt x="276" y="10"/>
                    <a:pt x="276" y="10"/>
                  </a:cubicBezTo>
                  <a:cubicBezTo>
                    <a:pt x="277" y="9"/>
                    <a:pt x="278" y="10"/>
                    <a:pt x="279" y="9"/>
                  </a:cubicBezTo>
                  <a:cubicBezTo>
                    <a:pt x="278" y="8"/>
                    <a:pt x="276" y="8"/>
                    <a:pt x="275" y="7"/>
                  </a:cubicBezTo>
                  <a:cubicBezTo>
                    <a:pt x="274" y="6"/>
                    <a:pt x="273" y="5"/>
                    <a:pt x="272" y="5"/>
                  </a:cubicBezTo>
                  <a:cubicBezTo>
                    <a:pt x="272" y="5"/>
                    <a:pt x="271" y="5"/>
                    <a:pt x="271" y="4"/>
                  </a:cubicBezTo>
                  <a:cubicBezTo>
                    <a:pt x="270" y="5"/>
                    <a:pt x="269" y="4"/>
                    <a:pt x="269" y="5"/>
                  </a:cubicBezTo>
                  <a:cubicBezTo>
                    <a:pt x="269" y="5"/>
                    <a:pt x="269" y="5"/>
                    <a:pt x="269" y="5"/>
                  </a:cubicBezTo>
                  <a:cubicBezTo>
                    <a:pt x="269" y="5"/>
                    <a:pt x="269" y="6"/>
                    <a:pt x="269" y="6"/>
                  </a:cubicBezTo>
                  <a:cubicBezTo>
                    <a:pt x="268" y="6"/>
                    <a:pt x="267" y="6"/>
                    <a:pt x="267" y="6"/>
                  </a:cubicBezTo>
                  <a:cubicBezTo>
                    <a:pt x="266" y="6"/>
                    <a:pt x="266" y="6"/>
                    <a:pt x="266" y="6"/>
                  </a:cubicBezTo>
                  <a:cubicBezTo>
                    <a:pt x="265" y="6"/>
                    <a:pt x="265" y="6"/>
                    <a:pt x="264" y="6"/>
                  </a:cubicBezTo>
                  <a:cubicBezTo>
                    <a:pt x="264" y="7"/>
                    <a:pt x="264" y="7"/>
                    <a:pt x="264" y="7"/>
                  </a:cubicBezTo>
                  <a:cubicBezTo>
                    <a:pt x="263" y="7"/>
                    <a:pt x="263" y="7"/>
                    <a:pt x="263" y="7"/>
                  </a:cubicBezTo>
                  <a:cubicBezTo>
                    <a:pt x="263" y="7"/>
                    <a:pt x="262" y="7"/>
                    <a:pt x="262" y="7"/>
                  </a:cubicBezTo>
                  <a:cubicBezTo>
                    <a:pt x="262" y="7"/>
                    <a:pt x="262" y="7"/>
                    <a:pt x="262" y="8"/>
                  </a:cubicBezTo>
                  <a:cubicBezTo>
                    <a:pt x="262" y="8"/>
                    <a:pt x="261" y="8"/>
                    <a:pt x="261" y="8"/>
                  </a:cubicBezTo>
                  <a:cubicBezTo>
                    <a:pt x="260" y="8"/>
                    <a:pt x="261" y="8"/>
                    <a:pt x="261" y="8"/>
                  </a:cubicBezTo>
                  <a:cubicBezTo>
                    <a:pt x="261" y="8"/>
                    <a:pt x="260" y="8"/>
                    <a:pt x="260" y="9"/>
                  </a:cubicBezTo>
                  <a:cubicBezTo>
                    <a:pt x="260" y="9"/>
                    <a:pt x="260" y="9"/>
                    <a:pt x="260" y="9"/>
                  </a:cubicBezTo>
                  <a:cubicBezTo>
                    <a:pt x="260" y="9"/>
                    <a:pt x="260" y="9"/>
                    <a:pt x="261" y="9"/>
                  </a:cubicBezTo>
                  <a:cubicBezTo>
                    <a:pt x="261" y="10"/>
                    <a:pt x="261" y="10"/>
                    <a:pt x="261" y="10"/>
                  </a:cubicBezTo>
                  <a:cubicBezTo>
                    <a:pt x="261" y="10"/>
                    <a:pt x="261" y="11"/>
                    <a:pt x="261" y="11"/>
                  </a:cubicBezTo>
                  <a:cubicBezTo>
                    <a:pt x="261" y="11"/>
                    <a:pt x="260" y="11"/>
                    <a:pt x="260" y="11"/>
                  </a:cubicBezTo>
                  <a:cubicBezTo>
                    <a:pt x="259" y="11"/>
                    <a:pt x="259" y="11"/>
                    <a:pt x="258" y="11"/>
                  </a:cubicBezTo>
                  <a:cubicBezTo>
                    <a:pt x="258" y="11"/>
                    <a:pt x="258" y="11"/>
                    <a:pt x="258" y="11"/>
                  </a:cubicBezTo>
                  <a:cubicBezTo>
                    <a:pt x="258" y="11"/>
                    <a:pt x="258" y="12"/>
                    <a:pt x="258" y="12"/>
                  </a:cubicBezTo>
                  <a:cubicBezTo>
                    <a:pt x="258" y="12"/>
                    <a:pt x="257" y="12"/>
                    <a:pt x="257" y="12"/>
                  </a:cubicBezTo>
                  <a:cubicBezTo>
                    <a:pt x="257" y="12"/>
                    <a:pt x="256" y="12"/>
                    <a:pt x="256" y="12"/>
                  </a:cubicBezTo>
                  <a:cubicBezTo>
                    <a:pt x="256" y="12"/>
                    <a:pt x="256" y="13"/>
                    <a:pt x="256" y="13"/>
                  </a:cubicBezTo>
                  <a:close/>
                  <a:moveTo>
                    <a:pt x="374" y="61"/>
                  </a:moveTo>
                  <a:cubicBezTo>
                    <a:pt x="374" y="61"/>
                    <a:pt x="374" y="61"/>
                    <a:pt x="374" y="61"/>
                  </a:cubicBezTo>
                  <a:cubicBezTo>
                    <a:pt x="374" y="61"/>
                    <a:pt x="374" y="62"/>
                    <a:pt x="374" y="62"/>
                  </a:cubicBezTo>
                  <a:cubicBezTo>
                    <a:pt x="374" y="61"/>
                    <a:pt x="374" y="61"/>
                    <a:pt x="374" y="61"/>
                  </a:cubicBezTo>
                  <a:cubicBezTo>
                    <a:pt x="375" y="61"/>
                    <a:pt x="375" y="61"/>
                    <a:pt x="375" y="61"/>
                  </a:cubicBezTo>
                  <a:cubicBezTo>
                    <a:pt x="375" y="61"/>
                    <a:pt x="374" y="61"/>
                    <a:pt x="374" y="61"/>
                  </a:cubicBezTo>
                  <a:cubicBezTo>
                    <a:pt x="374" y="61"/>
                    <a:pt x="374" y="61"/>
                    <a:pt x="374" y="61"/>
                  </a:cubicBezTo>
                  <a:cubicBezTo>
                    <a:pt x="374" y="61"/>
                    <a:pt x="374" y="61"/>
                    <a:pt x="374" y="61"/>
                  </a:cubicBezTo>
                  <a:cubicBezTo>
                    <a:pt x="374" y="61"/>
                    <a:pt x="374" y="61"/>
                    <a:pt x="373" y="61"/>
                  </a:cubicBezTo>
                  <a:cubicBezTo>
                    <a:pt x="373" y="61"/>
                    <a:pt x="374" y="61"/>
                    <a:pt x="374" y="61"/>
                  </a:cubicBezTo>
                  <a:close/>
                  <a:moveTo>
                    <a:pt x="255" y="16"/>
                  </a:moveTo>
                  <a:cubicBezTo>
                    <a:pt x="255" y="17"/>
                    <a:pt x="255" y="17"/>
                    <a:pt x="256" y="17"/>
                  </a:cubicBezTo>
                  <a:cubicBezTo>
                    <a:pt x="256" y="17"/>
                    <a:pt x="257" y="17"/>
                    <a:pt x="258" y="17"/>
                  </a:cubicBezTo>
                  <a:cubicBezTo>
                    <a:pt x="258" y="17"/>
                    <a:pt x="258" y="18"/>
                    <a:pt x="258" y="18"/>
                  </a:cubicBezTo>
                  <a:cubicBezTo>
                    <a:pt x="258" y="18"/>
                    <a:pt x="259" y="18"/>
                    <a:pt x="259" y="18"/>
                  </a:cubicBezTo>
                  <a:cubicBezTo>
                    <a:pt x="259" y="18"/>
                    <a:pt x="260" y="18"/>
                    <a:pt x="260" y="18"/>
                  </a:cubicBezTo>
                  <a:cubicBezTo>
                    <a:pt x="261" y="18"/>
                    <a:pt x="262" y="18"/>
                    <a:pt x="262" y="17"/>
                  </a:cubicBezTo>
                  <a:cubicBezTo>
                    <a:pt x="263" y="17"/>
                    <a:pt x="265" y="16"/>
                    <a:pt x="265" y="16"/>
                  </a:cubicBezTo>
                  <a:cubicBezTo>
                    <a:pt x="264" y="16"/>
                    <a:pt x="264" y="16"/>
                    <a:pt x="264" y="16"/>
                  </a:cubicBezTo>
                  <a:cubicBezTo>
                    <a:pt x="263" y="15"/>
                    <a:pt x="262" y="15"/>
                    <a:pt x="262" y="15"/>
                  </a:cubicBezTo>
                  <a:cubicBezTo>
                    <a:pt x="259" y="15"/>
                    <a:pt x="257" y="15"/>
                    <a:pt x="254" y="15"/>
                  </a:cubicBezTo>
                  <a:cubicBezTo>
                    <a:pt x="255" y="15"/>
                    <a:pt x="255" y="16"/>
                    <a:pt x="255" y="16"/>
                  </a:cubicBezTo>
                  <a:close/>
                  <a:moveTo>
                    <a:pt x="416" y="61"/>
                  </a:moveTo>
                  <a:cubicBezTo>
                    <a:pt x="417" y="61"/>
                    <a:pt x="416" y="60"/>
                    <a:pt x="416" y="60"/>
                  </a:cubicBezTo>
                  <a:cubicBezTo>
                    <a:pt x="415" y="59"/>
                    <a:pt x="414" y="59"/>
                    <a:pt x="413" y="59"/>
                  </a:cubicBezTo>
                  <a:cubicBezTo>
                    <a:pt x="414" y="59"/>
                    <a:pt x="415" y="61"/>
                    <a:pt x="416" y="61"/>
                  </a:cubicBezTo>
                  <a:close/>
                  <a:moveTo>
                    <a:pt x="476" y="206"/>
                  </a:moveTo>
                  <a:cubicBezTo>
                    <a:pt x="477" y="205"/>
                    <a:pt x="476" y="205"/>
                    <a:pt x="476" y="206"/>
                  </a:cubicBezTo>
                  <a:close/>
                  <a:moveTo>
                    <a:pt x="474" y="207"/>
                  </a:moveTo>
                  <a:cubicBezTo>
                    <a:pt x="475" y="207"/>
                    <a:pt x="474" y="207"/>
                    <a:pt x="474" y="207"/>
                  </a:cubicBezTo>
                  <a:close/>
                  <a:moveTo>
                    <a:pt x="482" y="197"/>
                  </a:moveTo>
                  <a:cubicBezTo>
                    <a:pt x="482" y="197"/>
                    <a:pt x="482" y="198"/>
                    <a:pt x="482" y="198"/>
                  </a:cubicBezTo>
                  <a:cubicBezTo>
                    <a:pt x="482" y="198"/>
                    <a:pt x="482" y="198"/>
                    <a:pt x="483" y="198"/>
                  </a:cubicBezTo>
                  <a:cubicBezTo>
                    <a:pt x="483" y="197"/>
                    <a:pt x="483" y="196"/>
                    <a:pt x="482" y="197"/>
                  </a:cubicBezTo>
                  <a:close/>
                  <a:moveTo>
                    <a:pt x="453" y="223"/>
                  </a:moveTo>
                  <a:cubicBezTo>
                    <a:pt x="454" y="223"/>
                    <a:pt x="454" y="223"/>
                    <a:pt x="454" y="223"/>
                  </a:cubicBezTo>
                  <a:cubicBezTo>
                    <a:pt x="454" y="223"/>
                    <a:pt x="453" y="223"/>
                    <a:pt x="453" y="223"/>
                  </a:cubicBezTo>
                  <a:close/>
                  <a:moveTo>
                    <a:pt x="471" y="210"/>
                  </a:moveTo>
                  <a:cubicBezTo>
                    <a:pt x="472" y="210"/>
                    <a:pt x="473" y="209"/>
                    <a:pt x="473" y="208"/>
                  </a:cubicBezTo>
                  <a:cubicBezTo>
                    <a:pt x="473" y="209"/>
                    <a:pt x="472" y="209"/>
                    <a:pt x="471" y="210"/>
                  </a:cubicBezTo>
                  <a:close/>
                  <a:moveTo>
                    <a:pt x="458" y="217"/>
                  </a:moveTo>
                  <a:cubicBezTo>
                    <a:pt x="458" y="217"/>
                    <a:pt x="458" y="216"/>
                    <a:pt x="458" y="216"/>
                  </a:cubicBezTo>
                  <a:cubicBezTo>
                    <a:pt x="458" y="216"/>
                    <a:pt x="458" y="216"/>
                    <a:pt x="458" y="216"/>
                  </a:cubicBezTo>
                  <a:cubicBezTo>
                    <a:pt x="458" y="216"/>
                    <a:pt x="458" y="217"/>
                    <a:pt x="457" y="217"/>
                  </a:cubicBezTo>
                  <a:cubicBezTo>
                    <a:pt x="457" y="217"/>
                    <a:pt x="457" y="217"/>
                    <a:pt x="456" y="218"/>
                  </a:cubicBezTo>
                  <a:cubicBezTo>
                    <a:pt x="456" y="218"/>
                    <a:pt x="455" y="219"/>
                    <a:pt x="455" y="219"/>
                  </a:cubicBezTo>
                  <a:cubicBezTo>
                    <a:pt x="455" y="219"/>
                    <a:pt x="454" y="220"/>
                    <a:pt x="454" y="220"/>
                  </a:cubicBezTo>
                  <a:cubicBezTo>
                    <a:pt x="454" y="221"/>
                    <a:pt x="454" y="220"/>
                    <a:pt x="455" y="220"/>
                  </a:cubicBezTo>
                  <a:cubicBezTo>
                    <a:pt x="455" y="220"/>
                    <a:pt x="455" y="220"/>
                    <a:pt x="455" y="220"/>
                  </a:cubicBezTo>
                  <a:cubicBezTo>
                    <a:pt x="456" y="219"/>
                    <a:pt x="456" y="219"/>
                    <a:pt x="456" y="219"/>
                  </a:cubicBezTo>
                  <a:cubicBezTo>
                    <a:pt x="456" y="219"/>
                    <a:pt x="456" y="219"/>
                    <a:pt x="457" y="218"/>
                  </a:cubicBezTo>
                  <a:cubicBezTo>
                    <a:pt x="457" y="218"/>
                    <a:pt x="457" y="218"/>
                    <a:pt x="457" y="218"/>
                  </a:cubicBezTo>
                  <a:cubicBezTo>
                    <a:pt x="457" y="218"/>
                    <a:pt x="457" y="218"/>
                    <a:pt x="457" y="218"/>
                  </a:cubicBezTo>
                  <a:cubicBezTo>
                    <a:pt x="458" y="218"/>
                    <a:pt x="458" y="218"/>
                    <a:pt x="458" y="218"/>
                  </a:cubicBezTo>
                  <a:cubicBezTo>
                    <a:pt x="458" y="218"/>
                    <a:pt x="458" y="218"/>
                    <a:pt x="458" y="217"/>
                  </a:cubicBezTo>
                  <a:cubicBezTo>
                    <a:pt x="459" y="217"/>
                    <a:pt x="459" y="217"/>
                    <a:pt x="460" y="216"/>
                  </a:cubicBezTo>
                  <a:cubicBezTo>
                    <a:pt x="460" y="216"/>
                    <a:pt x="461" y="216"/>
                    <a:pt x="461" y="216"/>
                  </a:cubicBezTo>
                  <a:cubicBezTo>
                    <a:pt x="461" y="216"/>
                    <a:pt x="461" y="216"/>
                    <a:pt x="461" y="215"/>
                  </a:cubicBezTo>
                  <a:cubicBezTo>
                    <a:pt x="460" y="216"/>
                    <a:pt x="459" y="217"/>
                    <a:pt x="458" y="217"/>
                  </a:cubicBezTo>
                  <a:close/>
                  <a:moveTo>
                    <a:pt x="466" y="212"/>
                  </a:moveTo>
                  <a:cubicBezTo>
                    <a:pt x="466" y="213"/>
                    <a:pt x="466" y="213"/>
                    <a:pt x="466" y="213"/>
                  </a:cubicBezTo>
                  <a:cubicBezTo>
                    <a:pt x="466" y="213"/>
                    <a:pt x="466" y="213"/>
                    <a:pt x="465" y="213"/>
                  </a:cubicBezTo>
                  <a:cubicBezTo>
                    <a:pt x="465" y="214"/>
                    <a:pt x="464" y="214"/>
                    <a:pt x="463" y="215"/>
                  </a:cubicBezTo>
                  <a:cubicBezTo>
                    <a:pt x="464" y="215"/>
                    <a:pt x="464" y="215"/>
                    <a:pt x="464" y="215"/>
                  </a:cubicBezTo>
                  <a:cubicBezTo>
                    <a:pt x="464" y="215"/>
                    <a:pt x="467" y="213"/>
                    <a:pt x="467" y="212"/>
                  </a:cubicBezTo>
                  <a:cubicBezTo>
                    <a:pt x="467" y="213"/>
                    <a:pt x="467" y="212"/>
                    <a:pt x="466" y="212"/>
                  </a:cubicBezTo>
                  <a:close/>
                  <a:moveTo>
                    <a:pt x="480" y="201"/>
                  </a:moveTo>
                  <a:cubicBezTo>
                    <a:pt x="480" y="201"/>
                    <a:pt x="480" y="200"/>
                    <a:pt x="480" y="200"/>
                  </a:cubicBezTo>
                  <a:cubicBezTo>
                    <a:pt x="480" y="200"/>
                    <a:pt x="480" y="201"/>
                    <a:pt x="480" y="201"/>
                  </a:cubicBezTo>
                  <a:close/>
                  <a:moveTo>
                    <a:pt x="419" y="171"/>
                  </a:moveTo>
                  <a:cubicBezTo>
                    <a:pt x="418" y="171"/>
                    <a:pt x="418" y="171"/>
                    <a:pt x="418" y="172"/>
                  </a:cubicBezTo>
                  <a:cubicBezTo>
                    <a:pt x="419" y="171"/>
                    <a:pt x="419" y="171"/>
                    <a:pt x="419" y="171"/>
                  </a:cubicBezTo>
                  <a:cubicBezTo>
                    <a:pt x="420" y="170"/>
                    <a:pt x="419" y="171"/>
                    <a:pt x="419" y="170"/>
                  </a:cubicBezTo>
                  <a:cubicBezTo>
                    <a:pt x="419" y="170"/>
                    <a:pt x="419" y="171"/>
                    <a:pt x="419" y="171"/>
                  </a:cubicBezTo>
                  <a:close/>
                  <a:moveTo>
                    <a:pt x="487" y="192"/>
                  </a:moveTo>
                  <a:cubicBezTo>
                    <a:pt x="486" y="192"/>
                    <a:pt x="486" y="193"/>
                    <a:pt x="486" y="193"/>
                  </a:cubicBezTo>
                  <a:cubicBezTo>
                    <a:pt x="486" y="193"/>
                    <a:pt x="485" y="193"/>
                    <a:pt x="485" y="193"/>
                  </a:cubicBezTo>
                  <a:cubicBezTo>
                    <a:pt x="485" y="193"/>
                    <a:pt x="485" y="194"/>
                    <a:pt x="484" y="194"/>
                  </a:cubicBezTo>
                  <a:cubicBezTo>
                    <a:pt x="484" y="194"/>
                    <a:pt x="484" y="194"/>
                    <a:pt x="484" y="194"/>
                  </a:cubicBezTo>
                  <a:cubicBezTo>
                    <a:pt x="484" y="194"/>
                    <a:pt x="484" y="194"/>
                    <a:pt x="484" y="194"/>
                  </a:cubicBezTo>
                  <a:cubicBezTo>
                    <a:pt x="484" y="194"/>
                    <a:pt x="484" y="195"/>
                    <a:pt x="484" y="195"/>
                  </a:cubicBezTo>
                  <a:cubicBezTo>
                    <a:pt x="484" y="195"/>
                    <a:pt x="484" y="195"/>
                    <a:pt x="485" y="195"/>
                  </a:cubicBezTo>
                  <a:cubicBezTo>
                    <a:pt x="485" y="195"/>
                    <a:pt x="485" y="195"/>
                    <a:pt x="485" y="194"/>
                  </a:cubicBezTo>
                  <a:cubicBezTo>
                    <a:pt x="486" y="194"/>
                    <a:pt x="487" y="193"/>
                    <a:pt x="487" y="192"/>
                  </a:cubicBezTo>
                  <a:cubicBezTo>
                    <a:pt x="487" y="192"/>
                    <a:pt x="487" y="191"/>
                    <a:pt x="487" y="192"/>
                  </a:cubicBezTo>
                  <a:close/>
                  <a:moveTo>
                    <a:pt x="423" y="171"/>
                  </a:moveTo>
                  <a:cubicBezTo>
                    <a:pt x="423" y="171"/>
                    <a:pt x="422" y="171"/>
                    <a:pt x="422" y="171"/>
                  </a:cubicBezTo>
                  <a:cubicBezTo>
                    <a:pt x="422" y="171"/>
                    <a:pt x="422" y="170"/>
                    <a:pt x="422" y="170"/>
                  </a:cubicBezTo>
                  <a:cubicBezTo>
                    <a:pt x="422" y="170"/>
                    <a:pt x="422" y="170"/>
                    <a:pt x="421" y="170"/>
                  </a:cubicBezTo>
                  <a:cubicBezTo>
                    <a:pt x="421" y="170"/>
                    <a:pt x="421" y="170"/>
                    <a:pt x="421" y="170"/>
                  </a:cubicBezTo>
                  <a:cubicBezTo>
                    <a:pt x="421" y="171"/>
                    <a:pt x="421" y="171"/>
                    <a:pt x="421" y="171"/>
                  </a:cubicBezTo>
                  <a:cubicBezTo>
                    <a:pt x="420" y="171"/>
                    <a:pt x="420" y="171"/>
                    <a:pt x="420" y="171"/>
                  </a:cubicBezTo>
                  <a:cubicBezTo>
                    <a:pt x="420" y="171"/>
                    <a:pt x="420" y="172"/>
                    <a:pt x="420" y="172"/>
                  </a:cubicBezTo>
                  <a:cubicBezTo>
                    <a:pt x="420" y="172"/>
                    <a:pt x="420" y="172"/>
                    <a:pt x="420" y="172"/>
                  </a:cubicBezTo>
                  <a:cubicBezTo>
                    <a:pt x="421" y="172"/>
                    <a:pt x="421" y="173"/>
                    <a:pt x="421" y="173"/>
                  </a:cubicBezTo>
                  <a:cubicBezTo>
                    <a:pt x="422" y="172"/>
                    <a:pt x="423" y="172"/>
                    <a:pt x="423" y="171"/>
                  </a:cubicBezTo>
                  <a:cubicBezTo>
                    <a:pt x="423" y="171"/>
                    <a:pt x="423" y="171"/>
                    <a:pt x="423" y="171"/>
                  </a:cubicBezTo>
                  <a:close/>
                  <a:moveTo>
                    <a:pt x="328" y="58"/>
                  </a:moveTo>
                  <a:cubicBezTo>
                    <a:pt x="328" y="59"/>
                    <a:pt x="328" y="59"/>
                    <a:pt x="329" y="59"/>
                  </a:cubicBezTo>
                  <a:cubicBezTo>
                    <a:pt x="329" y="59"/>
                    <a:pt x="329" y="59"/>
                    <a:pt x="330" y="59"/>
                  </a:cubicBezTo>
                  <a:cubicBezTo>
                    <a:pt x="330" y="60"/>
                    <a:pt x="331" y="59"/>
                    <a:pt x="331" y="60"/>
                  </a:cubicBezTo>
                  <a:cubicBezTo>
                    <a:pt x="332" y="60"/>
                    <a:pt x="332" y="60"/>
                    <a:pt x="332" y="60"/>
                  </a:cubicBezTo>
                  <a:cubicBezTo>
                    <a:pt x="333" y="59"/>
                    <a:pt x="334" y="58"/>
                    <a:pt x="334" y="58"/>
                  </a:cubicBezTo>
                  <a:cubicBezTo>
                    <a:pt x="335" y="57"/>
                    <a:pt x="334" y="57"/>
                    <a:pt x="334" y="57"/>
                  </a:cubicBezTo>
                  <a:cubicBezTo>
                    <a:pt x="333" y="57"/>
                    <a:pt x="332" y="57"/>
                    <a:pt x="332" y="57"/>
                  </a:cubicBezTo>
                  <a:cubicBezTo>
                    <a:pt x="331" y="57"/>
                    <a:pt x="330" y="56"/>
                    <a:pt x="329" y="57"/>
                  </a:cubicBezTo>
                  <a:cubicBezTo>
                    <a:pt x="329" y="57"/>
                    <a:pt x="330" y="57"/>
                    <a:pt x="329" y="58"/>
                  </a:cubicBezTo>
                  <a:cubicBezTo>
                    <a:pt x="329" y="58"/>
                    <a:pt x="328" y="58"/>
                    <a:pt x="328" y="58"/>
                  </a:cubicBezTo>
                  <a:close/>
                  <a:moveTo>
                    <a:pt x="608" y="111"/>
                  </a:moveTo>
                  <a:cubicBezTo>
                    <a:pt x="608" y="111"/>
                    <a:pt x="608" y="111"/>
                    <a:pt x="608" y="111"/>
                  </a:cubicBezTo>
                  <a:cubicBezTo>
                    <a:pt x="608" y="110"/>
                    <a:pt x="607" y="110"/>
                    <a:pt x="606" y="110"/>
                  </a:cubicBezTo>
                  <a:cubicBezTo>
                    <a:pt x="606" y="109"/>
                    <a:pt x="606" y="109"/>
                    <a:pt x="605" y="109"/>
                  </a:cubicBezTo>
                  <a:cubicBezTo>
                    <a:pt x="605" y="109"/>
                    <a:pt x="605" y="108"/>
                    <a:pt x="604" y="108"/>
                  </a:cubicBezTo>
                  <a:cubicBezTo>
                    <a:pt x="603" y="107"/>
                    <a:pt x="603" y="107"/>
                    <a:pt x="602" y="106"/>
                  </a:cubicBezTo>
                  <a:cubicBezTo>
                    <a:pt x="601" y="106"/>
                    <a:pt x="601" y="106"/>
                    <a:pt x="601" y="106"/>
                  </a:cubicBezTo>
                  <a:cubicBezTo>
                    <a:pt x="601" y="106"/>
                    <a:pt x="601" y="106"/>
                    <a:pt x="601" y="106"/>
                  </a:cubicBezTo>
                  <a:cubicBezTo>
                    <a:pt x="600" y="106"/>
                    <a:pt x="598" y="106"/>
                    <a:pt x="597" y="105"/>
                  </a:cubicBezTo>
                  <a:cubicBezTo>
                    <a:pt x="598" y="106"/>
                    <a:pt x="599" y="106"/>
                    <a:pt x="599" y="106"/>
                  </a:cubicBezTo>
                  <a:cubicBezTo>
                    <a:pt x="600" y="106"/>
                    <a:pt x="599" y="106"/>
                    <a:pt x="599" y="106"/>
                  </a:cubicBezTo>
                  <a:cubicBezTo>
                    <a:pt x="598" y="106"/>
                    <a:pt x="597" y="106"/>
                    <a:pt x="597" y="106"/>
                  </a:cubicBezTo>
                  <a:cubicBezTo>
                    <a:pt x="597" y="106"/>
                    <a:pt x="596" y="106"/>
                    <a:pt x="596" y="107"/>
                  </a:cubicBezTo>
                  <a:cubicBezTo>
                    <a:pt x="596" y="106"/>
                    <a:pt x="596" y="106"/>
                    <a:pt x="596" y="106"/>
                  </a:cubicBezTo>
                  <a:cubicBezTo>
                    <a:pt x="596" y="106"/>
                    <a:pt x="597" y="106"/>
                    <a:pt x="597" y="105"/>
                  </a:cubicBezTo>
                  <a:cubicBezTo>
                    <a:pt x="597" y="105"/>
                    <a:pt x="596" y="105"/>
                    <a:pt x="596" y="105"/>
                  </a:cubicBezTo>
                  <a:cubicBezTo>
                    <a:pt x="595" y="105"/>
                    <a:pt x="595" y="105"/>
                    <a:pt x="595" y="105"/>
                  </a:cubicBezTo>
                  <a:cubicBezTo>
                    <a:pt x="595" y="105"/>
                    <a:pt x="595" y="105"/>
                    <a:pt x="594" y="105"/>
                  </a:cubicBezTo>
                  <a:cubicBezTo>
                    <a:pt x="594" y="105"/>
                    <a:pt x="592" y="105"/>
                    <a:pt x="592" y="105"/>
                  </a:cubicBezTo>
                  <a:cubicBezTo>
                    <a:pt x="592" y="105"/>
                    <a:pt x="592" y="105"/>
                    <a:pt x="592" y="105"/>
                  </a:cubicBezTo>
                  <a:cubicBezTo>
                    <a:pt x="592" y="105"/>
                    <a:pt x="592" y="105"/>
                    <a:pt x="592" y="105"/>
                  </a:cubicBezTo>
                  <a:cubicBezTo>
                    <a:pt x="592" y="105"/>
                    <a:pt x="593" y="105"/>
                    <a:pt x="593" y="105"/>
                  </a:cubicBezTo>
                  <a:cubicBezTo>
                    <a:pt x="593" y="106"/>
                    <a:pt x="593" y="106"/>
                    <a:pt x="593" y="106"/>
                  </a:cubicBezTo>
                  <a:cubicBezTo>
                    <a:pt x="593" y="106"/>
                    <a:pt x="593" y="106"/>
                    <a:pt x="594" y="106"/>
                  </a:cubicBezTo>
                  <a:cubicBezTo>
                    <a:pt x="594" y="106"/>
                    <a:pt x="594" y="107"/>
                    <a:pt x="594" y="107"/>
                  </a:cubicBezTo>
                  <a:cubicBezTo>
                    <a:pt x="594" y="107"/>
                    <a:pt x="594" y="107"/>
                    <a:pt x="594" y="108"/>
                  </a:cubicBezTo>
                  <a:cubicBezTo>
                    <a:pt x="594" y="108"/>
                    <a:pt x="593" y="108"/>
                    <a:pt x="593" y="108"/>
                  </a:cubicBezTo>
                  <a:cubicBezTo>
                    <a:pt x="593" y="108"/>
                    <a:pt x="593" y="108"/>
                    <a:pt x="593" y="108"/>
                  </a:cubicBezTo>
                  <a:cubicBezTo>
                    <a:pt x="594" y="108"/>
                    <a:pt x="594" y="109"/>
                    <a:pt x="594" y="109"/>
                  </a:cubicBezTo>
                  <a:cubicBezTo>
                    <a:pt x="595" y="109"/>
                    <a:pt x="595" y="109"/>
                    <a:pt x="595" y="109"/>
                  </a:cubicBezTo>
                  <a:cubicBezTo>
                    <a:pt x="595" y="110"/>
                    <a:pt x="594" y="109"/>
                    <a:pt x="594" y="110"/>
                  </a:cubicBezTo>
                  <a:cubicBezTo>
                    <a:pt x="594" y="110"/>
                    <a:pt x="594" y="110"/>
                    <a:pt x="594" y="110"/>
                  </a:cubicBezTo>
                  <a:cubicBezTo>
                    <a:pt x="594" y="110"/>
                    <a:pt x="594" y="109"/>
                    <a:pt x="594" y="109"/>
                  </a:cubicBezTo>
                  <a:cubicBezTo>
                    <a:pt x="594" y="109"/>
                    <a:pt x="593" y="109"/>
                    <a:pt x="593" y="109"/>
                  </a:cubicBezTo>
                  <a:cubicBezTo>
                    <a:pt x="593" y="109"/>
                    <a:pt x="593" y="110"/>
                    <a:pt x="592" y="110"/>
                  </a:cubicBezTo>
                  <a:cubicBezTo>
                    <a:pt x="592" y="109"/>
                    <a:pt x="592" y="109"/>
                    <a:pt x="592" y="109"/>
                  </a:cubicBezTo>
                  <a:cubicBezTo>
                    <a:pt x="592" y="108"/>
                    <a:pt x="591" y="108"/>
                    <a:pt x="590" y="108"/>
                  </a:cubicBezTo>
                  <a:cubicBezTo>
                    <a:pt x="590" y="108"/>
                    <a:pt x="591" y="107"/>
                    <a:pt x="591" y="107"/>
                  </a:cubicBezTo>
                  <a:cubicBezTo>
                    <a:pt x="591" y="107"/>
                    <a:pt x="591" y="107"/>
                    <a:pt x="591" y="107"/>
                  </a:cubicBezTo>
                  <a:cubicBezTo>
                    <a:pt x="592" y="107"/>
                    <a:pt x="591" y="106"/>
                    <a:pt x="591" y="105"/>
                  </a:cubicBezTo>
                  <a:cubicBezTo>
                    <a:pt x="591" y="105"/>
                    <a:pt x="591" y="104"/>
                    <a:pt x="591" y="103"/>
                  </a:cubicBezTo>
                  <a:cubicBezTo>
                    <a:pt x="591" y="103"/>
                    <a:pt x="590" y="103"/>
                    <a:pt x="590" y="103"/>
                  </a:cubicBezTo>
                  <a:cubicBezTo>
                    <a:pt x="590" y="103"/>
                    <a:pt x="589" y="104"/>
                    <a:pt x="589" y="104"/>
                  </a:cubicBezTo>
                  <a:cubicBezTo>
                    <a:pt x="589" y="103"/>
                    <a:pt x="590" y="102"/>
                    <a:pt x="589" y="102"/>
                  </a:cubicBezTo>
                  <a:cubicBezTo>
                    <a:pt x="589" y="101"/>
                    <a:pt x="588" y="101"/>
                    <a:pt x="588" y="101"/>
                  </a:cubicBezTo>
                  <a:cubicBezTo>
                    <a:pt x="587" y="101"/>
                    <a:pt x="586" y="100"/>
                    <a:pt x="586" y="100"/>
                  </a:cubicBezTo>
                  <a:cubicBezTo>
                    <a:pt x="585" y="100"/>
                    <a:pt x="584" y="99"/>
                    <a:pt x="584" y="99"/>
                  </a:cubicBezTo>
                  <a:cubicBezTo>
                    <a:pt x="583" y="99"/>
                    <a:pt x="583" y="99"/>
                    <a:pt x="582" y="98"/>
                  </a:cubicBezTo>
                  <a:cubicBezTo>
                    <a:pt x="582" y="98"/>
                    <a:pt x="582" y="98"/>
                    <a:pt x="581" y="98"/>
                  </a:cubicBezTo>
                  <a:cubicBezTo>
                    <a:pt x="581" y="98"/>
                    <a:pt x="581" y="98"/>
                    <a:pt x="580" y="98"/>
                  </a:cubicBezTo>
                  <a:cubicBezTo>
                    <a:pt x="581" y="98"/>
                    <a:pt x="581" y="98"/>
                    <a:pt x="581" y="98"/>
                  </a:cubicBezTo>
                  <a:cubicBezTo>
                    <a:pt x="581" y="98"/>
                    <a:pt x="580" y="97"/>
                    <a:pt x="580" y="97"/>
                  </a:cubicBezTo>
                  <a:cubicBezTo>
                    <a:pt x="579" y="97"/>
                    <a:pt x="579" y="96"/>
                    <a:pt x="578" y="96"/>
                  </a:cubicBezTo>
                  <a:cubicBezTo>
                    <a:pt x="579" y="97"/>
                    <a:pt x="580" y="97"/>
                    <a:pt x="581" y="97"/>
                  </a:cubicBezTo>
                  <a:cubicBezTo>
                    <a:pt x="580" y="97"/>
                    <a:pt x="579" y="97"/>
                    <a:pt x="578" y="97"/>
                  </a:cubicBezTo>
                  <a:cubicBezTo>
                    <a:pt x="578" y="96"/>
                    <a:pt x="577" y="96"/>
                    <a:pt x="577" y="96"/>
                  </a:cubicBezTo>
                  <a:cubicBezTo>
                    <a:pt x="577" y="96"/>
                    <a:pt x="577" y="96"/>
                    <a:pt x="577" y="96"/>
                  </a:cubicBezTo>
                  <a:cubicBezTo>
                    <a:pt x="576" y="95"/>
                    <a:pt x="575" y="95"/>
                    <a:pt x="575" y="94"/>
                  </a:cubicBezTo>
                  <a:cubicBezTo>
                    <a:pt x="574" y="94"/>
                    <a:pt x="573" y="94"/>
                    <a:pt x="572" y="94"/>
                  </a:cubicBezTo>
                  <a:cubicBezTo>
                    <a:pt x="570" y="93"/>
                    <a:pt x="568" y="91"/>
                    <a:pt x="566" y="90"/>
                  </a:cubicBezTo>
                  <a:cubicBezTo>
                    <a:pt x="566" y="90"/>
                    <a:pt x="565" y="90"/>
                    <a:pt x="564" y="90"/>
                  </a:cubicBezTo>
                  <a:cubicBezTo>
                    <a:pt x="563" y="90"/>
                    <a:pt x="562" y="90"/>
                    <a:pt x="562" y="89"/>
                  </a:cubicBezTo>
                  <a:cubicBezTo>
                    <a:pt x="562" y="89"/>
                    <a:pt x="561" y="89"/>
                    <a:pt x="561" y="89"/>
                  </a:cubicBezTo>
                  <a:cubicBezTo>
                    <a:pt x="560" y="89"/>
                    <a:pt x="559" y="88"/>
                    <a:pt x="558" y="88"/>
                  </a:cubicBezTo>
                  <a:cubicBezTo>
                    <a:pt x="558" y="88"/>
                    <a:pt x="557" y="88"/>
                    <a:pt x="557" y="88"/>
                  </a:cubicBezTo>
                  <a:cubicBezTo>
                    <a:pt x="556" y="88"/>
                    <a:pt x="556" y="88"/>
                    <a:pt x="556" y="88"/>
                  </a:cubicBezTo>
                  <a:cubicBezTo>
                    <a:pt x="555" y="88"/>
                    <a:pt x="554" y="88"/>
                    <a:pt x="553" y="88"/>
                  </a:cubicBezTo>
                  <a:cubicBezTo>
                    <a:pt x="552" y="88"/>
                    <a:pt x="551" y="88"/>
                    <a:pt x="549" y="87"/>
                  </a:cubicBezTo>
                  <a:cubicBezTo>
                    <a:pt x="549" y="87"/>
                    <a:pt x="549" y="87"/>
                    <a:pt x="548" y="88"/>
                  </a:cubicBezTo>
                  <a:cubicBezTo>
                    <a:pt x="548" y="88"/>
                    <a:pt x="549" y="88"/>
                    <a:pt x="549" y="88"/>
                  </a:cubicBezTo>
                  <a:cubicBezTo>
                    <a:pt x="549" y="88"/>
                    <a:pt x="549" y="88"/>
                    <a:pt x="549" y="88"/>
                  </a:cubicBezTo>
                  <a:cubicBezTo>
                    <a:pt x="548" y="88"/>
                    <a:pt x="548" y="88"/>
                    <a:pt x="548" y="88"/>
                  </a:cubicBezTo>
                  <a:cubicBezTo>
                    <a:pt x="548" y="88"/>
                    <a:pt x="547" y="88"/>
                    <a:pt x="547" y="87"/>
                  </a:cubicBezTo>
                  <a:cubicBezTo>
                    <a:pt x="546" y="87"/>
                    <a:pt x="546" y="87"/>
                    <a:pt x="546" y="87"/>
                  </a:cubicBezTo>
                  <a:cubicBezTo>
                    <a:pt x="544" y="87"/>
                    <a:pt x="541" y="87"/>
                    <a:pt x="539" y="86"/>
                  </a:cubicBezTo>
                  <a:cubicBezTo>
                    <a:pt x="539" y="86"/>
                    <a:pt x="538" y="86"/>
                    <a:pt x="538" y="86"/>
                  </a:cubicBezTo>
                  <a:cubicBezTo>
                    <a:pt x="538" y="86"/>
                    <a:pt x="539" y="86"/>
                    <a:pt x="539" y="87"/>
                  </a:cubicBezTo>
                  <a:cubicBezTo>
                    <a:pt x="539" y="87"/>
                    <a:pt x="539" y="87"/>
                    <a:pt x="539" y="87"/>
                  </a:cubicBezTo>
                  <a:cubicBezTo>
                    <a:pt x="539" y="88"/>
                    <a:pt x="539" y="88"/>
                    <a:pt x="539" y="88"/>
                  </a:cubicBezTo>
                  <a:cubicBezTo>
                    <a:pt x="539" y="88"/>
                    <a:pt x="538" y="89"/>
                    <a:pt x="538" y="89"/>
                  </a:cubicBezTo>
                  <a:cubicBezTo>
                    <a:pt x="538" y="89"/>
                    <a:pt x="537" y="89"/>
                    <a:pt x="537" y="90"/>
                  </a:cubicBezTo>
                  <a:cubicBezTo>
                    <a:pt x="538" y="90"/>
                    <a:pt x="538" y="89"/>
                    <a:pt x="539" y="90"/>
                  </a:cubicBezTo>
                  <a:cubicBezTo>
                    <a:pt x="539" y="90"/>
                    <a:pt x="539" y="90"/>
                    <a:pt x="539" y="90"/>
                  </a:cubicBezTo>
                  <a:cubicBezTo>
                    <a:pt x="539" y="91"/>
                    <a:pt x="539" y="91"/>
                    <a:pt x="540" y="91"/>
                  </a:cubicBezTo>
                  <a:cubicBezTo>
                    <a:pt x="540" y="91"/>
                    <a:pt x="540" y="92"/>
                    <a:pt x="540" y="92"/>
                  </a:cubicBezTo>
                  <a:cubicBezTo>
                    <a:pt x="540" y="92"/>
                    <a:pt x="540" y="92"/>
                    <a:pt x="540" y="92"/>
                  </a:cubicBezTo>
                  <a:cubicBezTo>
                    <a:pt x="540" y="92"/>
                    <a:pt x="540" y="92"/>
                    <a:pt x="540" y="93"/>
                  </a:cubicBezTo>
                  <a:cubicBezTo>
                    <a:pt x="540" y="93"/>
                    <a:pt x="540" y="93"/>
                    <a:pt x="540" y="93"/>
                  </a:cubicBezTo>
                  <a:cubicBezTo>
                    <a:pt x="539" y="94"/>
                    <a:pt x="539" y="94"/>
                    <a:pt x="539" y="95"/>
                  </a:cubicBezTo>
                  <a:cubicBezTo>
                    <a:pt x="539" y="94"/>
                    <a:pt x="539" y="94"/>
                    <a:pt x="538" y="94"/>
                  </a:cubicBezTo>
                  <a:cubicBezTo>
                    <a:pt x="538" y="94"/>
                    <a:pt x="539" y="95"/>
                    <a:pt x="539" y="95"/>
                  </a:cubicBezTo>
                  <a:cubicBezTo>
                    <a:pt x="538" y="95"/>
                    <a:pt x="538" y="94"/>
                    <a:pt x="537" y="95"/>
                  </a:cubicBezTo>
                  <a:cubicBezTo>
                    <a:pt x="537" y="95"/>
                    <a:pt x="536" y="95"/>
                    <a:pt x="535" y="95"/>
                  </a:cubicBezTo>
                  <a:cubicBezTo>
                    <a:pt x="534" y="94"/>
                    <a:pt x="535" y="93"/>
                    <a:pt x="534" y="93"/>
                  </a:cubicBezTo>
                  <a:cubicBezTo>
                    <a:pt x="534" y="93"/>
                    <a:pt x="534" y="93"/>
                    <a:pt x="533" y="92"/>
                  </a:cubicBezTo>
                  <a:cubicBezTo>
                    <a:pt x="533" y="92"/>
                    <a:pt x="532" y="92"/>
                    <a:pt x="532" y="92"/>
                  </a:cubicBezTo>
                  <a:cubicBezTo>
                    <a:pt x="531" y="92"/>
                    <a:pt x="530" y="92"/>
                    <a:pt x="530" y="91"/>
                  </a:cubicBezTo>
                  <a:cubicBezTo>
                    <a:pt x="530" y="90"/>
                    <a:pt x="531" y="90"/>
                    <a:pt x="530" y="90"/>
                  </a:cubicBezTo>
                  <a:cubicBezTo>
                    <a:pt x="530" y="90"/>
                    <a:pt x="530" y="90"/>
                    <a:pt x="530" y="90"/>
                  </a:cubicBezTo>
                  <a:cubicBezTo>
                    <a:pt x="530" y="89"/>
                    <a:pt x="530" y="89"/>
                    <a:pt x="529" y="89"/>
                  </a:cubicBezTo>
                  <a:cubicBezTo>
                    <a:pt x="529" y="89"/>
                    <a:pt x="530" y="89"/>
                    <a:pt x="529" y="89"/>
                  </a:cubicBezTo>
                  <a:cubicBezTo>
                    <a:pt x="529" y="87"/>
                    <a:pt x="527" y="90"/>
                    <a:pt x="526" y="90"/>
                  </a:cubicBezTo>
                  <a:cubicBezTo>
                    <a:pt x="525" y="90"/>
                    <a:pt x="524" y="90"/>
                    <a:pt x="522" y="90"/>
                  </a:cubicBezTo>
                  <a:cubicBezTo>
                    <a:pt x="522" y="90"/>
                    <a:pt x="521" y="90"/>
                    <a:pt x="520" y="90"/>
                  </a:cubicBezTo>
                  <a:cubicBezTo>
                    <a:pt x="519" y="89"/>
                    <a:pt x="517" y="89"/>
                    <a:pt x="516" y="89"/>
                  </a:cubicBezTo>
                  <a:cubicBezTo>
                    <a:pt x="516" y="89"/>
                    <a:pt x="516" y="89"/>
                    <a:pt x="515" y="89"/>
                  </a:cubicBezTo>
                  <a:cubicBezTo>
                    <a:pt x="515" y="89"/>
                    <a:pt x="515" y="89"/>
                    <a:pt x="515" y="89"/>
                  </a:cubicBezTo>
                  <a:cubicBezTo>
                    <a:pt x="513" y="89"/>
                    <a:pt x="512" y="89"/>
                    <a:pt x="510" y="89"/>
                  </a:cubicBezTo>
                  <a:cubicBezTo>
                    <a:pt x="510" y="89"/>
                    <a:pt x="510" y="89"/>
                    <a:pt x="510" y="89"/>
                  </a:cubicBezTo>
                  <a:cubicBezTo>
                    <a:pt x="509" y="89"/>
                    <a:pt x="509" y="89"/>
                    <a:pt x="509" y="89"/>
                  </a:cubicBezTo>
                  <a:cubicBezTo>
                    <a:pt x="509" y="89"/>
                    <a:pt x="509" y="89"/>
                    <a:pt x="509" y="89"/>
                  </a:cubicBezTo>
                  <a:cubicBezTo>
                    <a:pt x="508" y="89"/>
                    <a:pt x="506" y="90"/>
                    <a:pt x="505" y="90"/>
                  </a:cubicBezTo>
                  <a:cubicBezTo>
                    <a:pt x="504" y="90"/>
                    <a:pt x="503" y="89"/>
                    <a:pt x="503" y="89"/>
                  </a:cubicBezTo>
                  <a:cubicBezTo>
                    <a:pt x="502" y="89"/>
                    <a:pt x="501" y="89"/>
                    <a:pt x="500" y="89"/>
                  </a:cubicBezTo>
                  <a:cubicBezTo>
                    <a:pt x="500" y="88"/>
                    <a:pt x="500" y="88"/>
                    <a:pt x="500" y="88"/>
                  </a:cubicBezTo>
                  <a:cubicBezTo>
                    <a:pt x="500" y="87"/>
                    <a:pt x="500" y="87"/>
                    <a:pt x="500" y="87"/>
                  </a:cubicBezTo>
                  <a:cubicBezTo>
                    <a:pt x="501" y="87"/>
                    <a:pt x="500" y="87"/>
                    <a:pt x="500" y="86"/>
                  </a:cubicBezTo>
                  <a:cubicBezTo>
                    <a:pt x="500" y="86"/>
                    <a:pt x="500" y="86"/>
                    <a:pt x="500" y="86"/>
                  </a:cubicBezTo>
                  <a:cubicBezTo>
                    <a:pt x="501" y="86"/>
                    <a:pt x="501" y="86"/>
                    <a:pt x="501" y="86"/>
                  </a:cubicBezTo>
                  <a:cubicBezTo>
                    <a:pt x="501" y="86"/>
                    <a:pt x="501" y="85"/>
                    <a:pt x="501" y="85"/>
                  </a:cubicBezTo>
                  <a:cubicBezTo>
                    <a:pt x="501" y="84"/>
                    <a:pt x="500" y="83"/>
                    <a:pt x="500" y="83"/>
                  </a:cubicBezTo>
                  <a:cubicBezTo>
                    <a:pt x="499" y="82"/>
                    <a:pt x="499" y="82"/>
                    <a:pt x="499" y="82"/>
                  </a:cubicBezTo>
                  <a:cubicBezTo>
                    <a:pt x="498" y="82"/>
                    <a:pt x="498" y="82"/>
                    <a:pt x="497" y="81"/>
                  </a:cubicBezTo>
                  <a:cubicBezTo>
                    <a:pt x="495" y="81"/>
                    <a:pt x="494" y="80"/>
                    <a:pt x="492" y="80"/>
                  </a:cubicBezTo>
                  <a:cubicBezTo>
                    <a:pt x="491" y="80"/>
                    <a:pt x="489" y="80"/>
                    <a:pt x="488" y="80"/>
                  </a:cubicBezTo>
                  <a:cubicBezTo>
                    <a:pt x="488" y="80"/>
                    <a:pt x="487" y="80"/>
                    <a:pt x="487" y="80"/>
                  </a:cubicBezTo>
                  <a:cubicBezTo>
                    <a:pt x="486" y="80"/>
                    <a:pt x="485" y="80"/>
                    <a:pt x="485" y="80"/>
                  </a:cubicBezTo>
                  <a:cubicBezTo>
                    <a:pt x="483" y="80"/>
                    <a:pt x="482" y="81"/>
                    <a:pt x="481" y="81"/>
                  </a:cubicBezTo>
                  <a:cubicBezTo>
                    <a:pt x="480" y="81"/>
                    <a:pt x="480" y="81"/>
                    <a:pt x="479" y="81"/>
                  </a:cubicBezTo>
                  <a:cubicBezTo>
                    <a:pt x="479" y="81"/>
                    <a:pt x="478" y="81"/>
                    <a:pt x="477" y="81"/>
                  </a:cubicBezTo>
                  <a:cubicBezTo>
                    <a:pt x="477" y="81"/>
                    <a:pt x="476" y="82"/>
                    <a:pt x="476" y="82"/>
                  </a:cubicBezTo>
                  <a:cubicBezTo>
                    <a:pt x="475" y="82"/>
                    <a:pt x="475" y="82"/>
                    <a:pt x="474" y="82"/>
                  </a:cubicBezTo>
                  <a:cubicBezTo>
                    <a:pt x="473" y="81"/>
                    <a:pt x="472" y="81"/>
                    <a:pt x="471" y="81"/>
                  </a:cubicBezTo>
                  <a:cubicBezTo>
                    <a:pt x="472" y="81"/>
                    <a:pt x="472" y="81"/>
                    <a:pt x="472" y="81"/>
                  </a:cubicBezTo>
                  <a:cubicBezTo>
                    <a:pt x="472" y="80"/>
                    <a:pt x="471" y="80"/>
                    <a:pt x="471" y="79"/>
                  </a:cubicBezTo>
                  <a:cubicBezTo>
                    <a:pt x="470" y="78"/>
                    <a:pt x="470" y="78"/>
                    <a:pt x="470" y="78"/>
                  </a:cubicBezTo>
                  <a:cubicBezTo>
                    <a:pt x="469" y="78"/>
                    <a:pt x="468" y="78"/>
                    <a:pt x="467" y="79"/>
                  </a:cubicBezTo>
                  <a:cubicBezTo>
                    <a:pt x="468" y="79"/>
                    <a:pt x="468" y="78"/>
                    <a:pt x="468" y="78"/>
                  </a:cubicBezTo>
                  <a:cubicBezTo>
                    <a:pt x="468" y="78"/>
                    <a:pt x="467" y="78"/>
                    <a:pt x="467" y="78"/>
                  </a:cubicBezTo>
                  <a:cubicBezTo>
                    <a:pt x="467" y="79"/>
                    <a:pt x="466" y="79"/>
                    <a:pt x="465" y="79"/>
                  </a:cubicBezTo>
                  <a:cubicBezTo>
                    <a:pt x="465" y="79"/>
                    <a:pt x="466" y="78"/>
                    <a:pt x="467" y="78"/>
                  </a:cubicBezTo>
                  <a:cubicBezTo>
                    <a:pt x="467" y="78"/>
                    <a:pt x="467" y="78"/>
                    <a:pt x="468" y="77"/>
                  </a:cubicBezTo>
                  <a:cubicBezTo>
                    <a:pt x="467" y="77"/>
                    <a:pt x="467" y="77"/>
                    <a:pt x="467" y="77"/>
                  </a:cubicBezTo>
                  <a:cubicBezTo>
                    <a:pt x="466" y="77"/>
                    <a:pt x="466" y="77"/>
                    <a:pt x="466" y="77"/>
                  </a:cubicBezTo>
                  <a:cubicBezTo>
                    <a:pt x="466" y="77"/>
                    <a:pt x="465" y="78"/>
                    <a:pt x="465" y="77"/>
                  </a:cubicBezTo>
                  <a:cubicBezTo>
                    <a:pt x="465" y="77"/>
                    <a:pt x="465" y="77"/>
                    <a:pt x="466" y="77"/>
                  </a:cubicBezTo>
                  <a:cubicBezTo>
                    <a:pt x="465" y="76"/>
                    <a:pt x="464" y="76"/>
                    <a:pt x="464" y="76"/>
                  </a:cubicBezTo>
                  <a:cubicBezTo>
                    <a:pt x="463" y="76"/>
                    <a:pt x="463" y="76"/>
                    <a:pt x="463" y="76"/>
                  </a:cubicBezTo>
                  <a:cubicBezTo>
                    <a:pt x="462" y="76"/>
                    <a:pt x="462" y="76"/>
                    <a:pt x="461" y="76"/>
                  </a:cubicBezTo>
                  <a:cubicBezTo>
                    <a:pt x="461" y="76"/>
                    <a:pt x="461" y="76"/>
                    <a:pt x="461" y="75"/>
                  </a:cubicBezTo>
                  <a:cubicBezTo>
                    <a:pt x="461" y="75"/>
                    <a:pt x="462" y="75"/>
                    <a:pt x="462" y="76"/>
                  </a:cubicBezTo>
                  <a:cubicBezTo>
                    <a:pt x="462" y="76"/>
                    <a:pt x="463" y="75"/>
                    <a:pt x="463" y="75"/>
                  </a:cubicBezTo>
                  <a:cubicBezTo>
                    <a:pt x="464" y="74"/>
                    <a:pt x="464" y="76"/>
                    <a:pt x="464" y="75"/>
                  </a:cubicBezTo>
                  <a:cubicBezTo>
                    <a:pt x="465" y="75"/>
                    <a:pt x="466" y="75"/>
                    <a:pt x="465" y="74"/>
                  </a:cubicBezTo>
                  <a:cubicBezTo>
                    <a:pt x="465" y="74"/>
                    <a:pt x="465" y="74"/>
                    <a:pt x="465" y="74"/>
                  </a:cubicBezTo>
                  <a:cubicBezTo>
                    <a:pt x="464" y="73"/>
                    <a:pt x="464" y="73"/>
                    <a:pt x="463" y="73"/>
                  </a:cubicBezTo>
                  <a:cubicBezTo>
                    <a:pt x="463" y="73"/>
                    <a:pt x="462" y="72"/>
                    <a:pt x="461" y="72"/>
                  </a:cubicBezTo>
                  <a:cubicBezTo>
                    <a:pt x="460" y="72"/>
                    <a:pt x="459" y="72"/>
                    <a:pt x="459" y="72"/>
                  </a:cubicBezTo>
                  <a:cubicBezTo>
                    <a:pt x="458" y="72"/>
                    <a:pt x="457" y="72"/>
                    <a:pt x="457" y="72"/>
                  </a:cubicBezTo>
                  <a:cubicBezTo>
                    <a:pt x="456" y="72"/>
                    <a:pt x="455" y="72"/>
                    <a:pt x="455" y="72"/>
                  </a:cubicBezTo>
                  <a:cubicBezTo>
                    <a:pt x="454" y="72"/>
                    <a:pt x="454" y="73"/>
                    <a:pt x="453" y="73"/>
                  </a:cubicBezTo>
                  <a:cubicBezTo>
                    <a:pt x="453" y="74"/>
                    <a:pt x="453" y="74"/>
                    <a:pt x="452" y="75"/>
                  </a:cubicBezTo>
                  <a:cubicBezTo>
                    <a:pt x="452" y="75"/>
                    <a:pt x="452" y="75"/>
                    <a:pt x="451" y="75"/>
                  </a:cubicBezTo>
                  <a:cubicBezTo>
                    <a:pt x="451" y="75"/>
                    <a:pt x="451" y="75"/>
                    <a:pt x="451" y="76"/>
                  </a:cubicBezTo>
                  <a:cubicBezTo>
                    <a:pt x="450" y="76"/>
                    <a:pt x="450" y="76"/>
                    <a:pt x="449" y="76"/>
                  </a:cubicBezTo>
                  <a:cubicBezTo>
                    <a:pt x="449" y="76"/>
                    <a:pt x="448" y="76"/>
                    <a:pt x="447" y="76"/>
                  </a:cubicBezTo>
                  <a:cubicBezTo>
                    <a:pt x="447" y="76"/>
                    <a:pt x="447" y="76"/>
                    <a:pt x="448" y="76"/>
                  </a:cubicBezTo>
                  <a:cubicBezTo>
                    <a:pt x="448" y="76"/>
                    <a:pt x="448" y="75"/>
                    <a:pt x="448" y="75"/>
                  </a:cubicBezTo>
                  <a:cubicBezTo>
                    <a:pt x="448" y="75"/>
                    <a:pt x="448" y="75"/>
                    <a:pt x="448" y="75"/>
                  </a:cubicBezTo>
                  <a:cubicBezTo>
                    <a:pt x="447" y="74"/>
                    <a:pt x="447" y="74"/>
                    <a:pt x="448" y="75"/>
                  </a:cubicBezTo>
                  <a:cubicBezTo>
                    <a:pt x="449" y="75"/>
                    <a:pt x="449" y="75"/>
                    <a:pt x="449" y="75"/>
                  </a:cubicBezTo>
                  <a:cubicBezTo>
                    <a:pt x="450" y="75"/>
                    <a:pt x="450" y="75"/>
                    <a:pt x="450" y="75"/>
                  </a:cubicBezTo>
                  <a:cubicBezTo>
                    <a:pt x="451" y="74"/>
                    <a:pt x="450" y="74"/>
                    <a:pt x="450" y="74"/>
                  </a:cubicBezTo>
                  <a:cubicBezTo>
                    <a:pt x="450" y="74"/>
                    <a:pt x="450" y="73"/>
                    <a:pt x="450" y="72"/>
                  </a:cubicBezTo>
                  <a:cubicBezTo>
                    <a:pt x="451" y="72"/>
                    <a:pt x="451" y="73"/>
                    <a:pt x="451" y="73"/>
                  </a:cubicBezTo>
                  <a:cubicBezTo>
                    <a:pt x="451" y="73"/>
                    <a:pt x="451" y="74"/>
                    <a:pt x="451" y="74"/>
                  </a:cubicBezTo>
                  <a:cubicBezTo>
                    <a:pt x="451" y="73"/>
                    <a:pt x="452" y="73"/>
                    <a:pt x="452" y="73"/>
                  </a:cubicBezTo>
                  <a:cubicBezTo>
                    <a:pt x="452" y="73"/>
                    <a:pt x="452" y="74"/>
                    <a:pt x="451" y="74"/>
                  </a:cubicBezTo>
                  <a:cubicBezTo>
                    <a:pt x="451" y="74"/>
                    <a:pt x="451" y="74"/>
                    <a:pt x="451" y="74"/>
                  </a:cubicBezTo>
                  <a:cubicBezTo>
                    <a:pt x="451" y="74"/>
                    <a:pt x="451" y="75"/>
                    <a:pt x="451" y="75"/>
                  </a:cubicBezTo>
                  <a:cubicBezTo>
                    <a:pt x="451" y="75"/>
                    <a:pt x="451" y="75"/>
                    <a:pt x="451" y="75"/>
                  </a:cubicBezTo>
                  <a:cubicBezTo>
                    <a:pt x="452" y="75"/>
                    <a:pt x="452" y="74"/>
                    <a:pt x="452" y="74"/>
                  </a:cubicBezTo>
                  <a:cubicBezTo>
                    <a:pt x="453" y="74"/>
                    <a:pt x="453" y="73"/>
                    <a:pt x="454" y="73"/>
                  </a:cubicBezTo>
                  <a:cubicBezTo>
                    <a:pt x="454" y="72"/>
                    <a:pt x="455" y="72"/>
                    <a:pt x="454" y="72"/>
                  </a:cubicBezTo>
                  <a:cubicBezTo>
                    <a:pt x="454" y="72"/>
                    <a:pt x="453" y="72"/>
                    <a:pt x="453" y="72"/>
                  </a:cubicBezTo>
                  <a:cubicBezTo>
                    <a:pt x="450" y="72"/>
                    <a:pt x="447" y="72"/>
                    <a:pt x="445" y="73"/>
                  </a:cubicBezTo>
                  <a:cubicBezTo>
                    <a:pt x="445" y="72"/>
                    <a:pt x="445" y="72"/>
                    <a:pt x="445" y="72"/>
                  </a:cubicBezTo>
                  <a:cubicBezTo>
                    <a:pt x="445" y="72"/>
                    <a:pt x="445" y="72"/>
                    <a:pt x="445" y="72"/>
                  </a:cubicBezTo>
                  <a:cubicBezTo>
                    <a:pt x="445" y="72"/>
                    <a:pt x="445" y="72"/>
                    <a:pt x="445" y="72"/>
                  </a:cubicBezTo>
                  <a:cubicBezTo>
                    <a:pt x="445" y="72"/>
                    <a:pt x="446" y="72"/>
                    <a:pt x="446" y="72"/>
                  </a:cubicBezTo>
                  <a:cubicBezTo>
                    <a:pt x="446" y="72"/>
                    <a:pt x="446" y="72"/>
                    <a:pt x="447" y="71"/>
                  </a:cubicBezTo>
                  <a:cubicBezTo>
                    <a:pt x="446" y="71"/>
                    <a:pt x="446" y="71"/>
                    <a:pt x="446" y="72"/>
                  </a:cubicBezTo>
                  <a:cubicBezTo>
                    <a:pt x="447" y="71"/>
                    <a:pt x="447" y="71"/>
                    <a:pt x="448" y="71"/>
                  </a:cubicBezTo>
                  <a:cubicBezTo>
                    <a:pt x="448" y="71"/>
                    <a:pt x="448" y="71"/>
                    <a:pt x="449" y="71"/>
                  </a:cubicBezTo>
                  <a:cubicBezTo>
                    <a:pt x="450" y="72"/>
                    <a:pt x="452" y="72"/>
                    <a:pt x="454" y="72"/>
                  </a:cubicBezTo>
                  <a:cubicBezTo>
                    <a:pt x="452" y="71"/>
                    <a:pt x="450" y="70"/>
                    <a:pt x="447" y="70"/>
                  </a:cubicBezTo>
                  <a:cubicBezTo>
                    <a:pt x="447" y="70"/>
                    <a:pt x="447" y="70"/>
                    <a:pt x="447" y="70"/>
                  </a:cubicBezTo>
                  <a:cubicBezTo>
                    <a:pt x="447" y="70"/>
                    <a:pt x="447" y="70"/>
                    <a:pt x="447" y="70"/>
                  </a:cubicBezTo>
                  <a:cubicBezTo>
                    <a:pt x="447" y="70"/>
                    <a:pt x="447" y="70"/>
                    <a:pt x="447" y="70"/>
                  </a:cubicBezTo>
                  <a:cubicBezTo>
                    <a:pt x="446" y="70"/>
                    <a:pt x="446" y="70"/>
                    <a:pt x="445" y="70"/>
                  </a:cubicBezTo>
                  <a:cubicBezTo>
                    <a:pt x="444" y="70"/>
                    <a:pt x="442" y="69"/>
                    <a:pt x="441" y="69"/>
                  </a:cubicBezTo>
                  <a:cubicBezTo>
                    <a:pt x="440" y="69"/>
                    <a:pt x="440" y="69"/>
                    <a:pt x="439" y="69"/>
                  </a:cubicBezTo>
                  <a:cubicBezTo>
                    <a:pt x="439" y="69"/>
                    <a:pt x="438" y="69"/>
                    <a:pt x="437" y="69"/>
                  </a:cubicBezTo>
                  <a:cubicBezTo>
                    <a:pt x="437" y="69"/>
                    <a:pt x="436" y="69"/>
                    <a:pt x="435" y="68"/>
                  </a:cubicBezTo>
                  <a:cubicBezTo>
                    <a:pt x="434" y="68"/>
                    <a:pt x="433" y="68"/>
                    <a:pt x="432" y="68"/>
                  </a:cubicBezTo>
                  <a:cubicBezTo>
                    <a:pt x="432" y="69"/>
                    <a:pt x="433" y="69"/>
                    <a:pt x="433" y="70"/>
                  </a:cubicBezTo>
                  <a:cubicBezTo>
                    <a:pt x="433" y="70"/>
                    <a:pt x="432" y="71"/>
                    <a:pt x="432" y="71"/>
                  </a:cubicBezTo>
                  <a:cubicBezTo>
                    <a:pt x="432" y="71"/>
                    <a:pt x="431" y="71"/>
                    <a:pt x="431" y="71"/>
                  </a:cubicBezTo>
                  <a:cubicBezTo>
                    <a:pt x="430" y="71"/>
                    <a:pt x="430" y="71"/>
                    <a:pt x="430" y="71"/>
                  </a:cubicBezTo>
                  <a:cubicBezTo>
                    <a:pt x="429" y="71"/>
                    <a:pt x="429" y="71"/>
                    <a:pt x="428" y="71"/>
                  </a:cubicBezTo>
                  <a:cubicBezTo>
                    <a:pt x="428" y="72"/>
                    <a:pt x="427" y="72"/>
                    <a:pt x="426" y="73"/>
                  </a:cubicBezTo>
                  <a:cubicBezTo>
                    <a:pt x="427" y="73"/>
                    <a:pt x="427" y="73"/>
                    <a:pt x="428" y="73"/>
                  </a:cubicBezTo>
                  <a:cubicBezTo>
                    <a:pt x="428" y="72"/>
                    <a:pt x="429" y="72"/>
                    <a:pt x="429" y="72"/>
                  </a:cubicBezTo>
                  <a:cubicBezTo>
                    <a:pt x="430" y="72"/>
                    <a:pt x="430" y="72"/>
                    <a:pt x="430" y="73"/>
                  </a:cubicBezTo>
                  <a:cubicBezTo>
                    <a:pt x="430" y="73"/>
                    <a:pt x="430" y="73"/>
                    <a:pt x="430" y="73"/>
                  </a:cubicBezTo>
                  <a:cubicBezTo>
                    <a:pt x="430" y="73"/>
                    <a:pt x="429" y="73"/>
                    <a:pt x="429" y="73"/>
                  </a:cubicBezTo>
                  <a:cubicBezTo>
                    <a:pt x="429" y="74"/>
                    <a:pt x="429" y="74"/>
                    <a:pt x="428" y="74"/>
                  </a:cubicBezTo>
                  <a:cubicBezTo>
                    <a:pt x="428" y="75"/>
                    <a:pt x="428" y="74"/>
                    <a:pt x="427" y="74"/>
                  </a:cubicBezTo>
                  <a:cubicBezTo>
                    <a:pt x="428" y="75"/>
                    <a:pt x="428" y="74"/>
                    <a:pt x="429" y="76"/>
                  </a:cubicBezTo>
                  <a:cubicBezTo>
                    <a:pt x="429" y="76"/>
                    <a:pt x="429" y="76"/>
                    <a:pt x="429" y="77"/>
                  </a:cubicBezTo>
                  <a:cubicBezTo>
                    <a:pt x="429" y="77"/>
                    <a:pt x="429" y="77"/>
                    <a:pt x="430" y="78"/>
                  </a:cubicBezTo>
                  <a:cubicBezTo>
                    <a:pt x="429" y="77"/>
                    <a:pt x="429" y="78"/>
                    <a:pt x="428" y="78"/>
                  </a:cubicBezTo>
                  <a:cubicBezTo>
                    <a:pt x="428" y="77"/>
                    <a:pt x="428" y="77"/>
                    <a:pt x="427" y="78"/>
                  </a:cubicBezTo>
                  <a:cubicBezTo>
                    <a:pt x="427" y="78"/>
                    <a:pt x="426" y="77"/>
                    <a:pt x="426" y="77"/>
                  </a:cubicBezTo>
                  <a:cubicBezTo>
                    <a:pt x="426" y="77"/>
                    <a:pt x="425" y="77"/>
                    <a:pt x="425" y="77"/>
                  </a:cubicBezTo>
                  <a:cubicBezTo>
                    <a:pt x="425" y="77"/>
                    <a:pt x="424" y="77"/>
                    <a:pt x="424" y="77"/>
                  </a:cubicBezTo>
                  <a:cubicBezTo>
                    <a:pt x="424" y="77"/>
                    <a:pt x="424" y="77"/>
                    <a:pt x="424" y="77"/>
                  </a:cubicBezTo>
                  <a:cubicBezTo>
                    <a:pt x="424" y="77"/>
                    <a:pt x="423" y="77"/>
                    <a:pt x="423" y="77"/>
                  </a:cubicBezTo>
                  <a:cubicBezTo>
                    <a:pt x="422" y="77"/>
                    <a:pt x="422" y="77"/>
                    <a:pt x="422" y="78"/>
                  </a:cubicBezTo>
                  <a:cubicBezTo>
                    <a:pt x="422" y="78"/>
                    <a:pt x="422" y="78"/>
                    <a:pt x="422" y="78"/>
                  </a:cubicBezTo>
                  <a:cubicBezTo>
                    <a:pt x="422" y="79"/>
                    <a:pt x="423" y="78"/>
                    <a:pt x="424" y="79"/>
                  </a:cubicBezTo>
                  <a:cubicBezTo>
                    <a:pt x="423" y="79"/>
                    <a:pt x="423" y="79"/>
                    <a:pt x="422" y="79"/>
                  </a:cubicBezTo>
                  <a:cubicBezTo>
                    <a:pt x="423" y="79"/>
                    <a:pt x="423" y="79"/>
                    <a:pt x="423" y="79"/>
                  </a:cubicBezTo>
                  <a:cubicBezTo>
                    <a:pt x="422" y="79"/>
                    <a:pt x="422" y="79"/>
                    <a:pt x="422" y="79"/>
                  </a:cubicBezTo>
                  <a:cubicBezTo>
                    <a:pt x="422" y="79"/>
                    <a:pt x="422" y="79"/>
                    <a:pt x="422" y="79"/>
                  </a:cubicBezTo>
                  <a:cubicBezTo>
                    <a:pt x="422" y="79"/>
                    <a:pt x="422" y="80"/>
                    <a:pt x="422" y="80"/>
                  </a:cubicBezTo>
                  <a:cubicBezTo>
                    <a:pt x="422" y="80"/>
                    <a:pt x="422" y="80"/>
                    <a:pt x="422" y="80"/>
                  </a:cubicBezTo>
                  <a:cubicBezTo>
                    <a:pt x="422" y="80"/>
                    <a:pt x="422" y="80"/>
                    <a:pt x="422" y="80"/>
                  </a:cubicBezTo>
                  <a:cubicBezTo>
                    <a:pt x="421" y="80"/>
                    <a:pt x="421" y="79"/>
                    <a:pt x="421" y="79"/>
                  </a:cubicBezTo>
                  <a:cubicBezTo>
                    <a:pt x="421" y="79"/>
                    <a:pt x="421" y="79"/>
                    <a:pt x="421" y="79"/>
                  </a:cubicBezTo>
                  <a:cubicBezTo>
                    <a:pt x="421" y="79"/>
                    <a:pt x="420" y="79"/>
                    <a:pt x="421" y="78"/>
                  </a:cubicBezTo>
                  <a:cubicBezTo>
                    <a:pt x="420" y="78"/>
                    <a:pt x="420" y="78"/>
                    <a:pt x="420" y="78"/>
                  </a:cubicBezTo>
                  <a:cubicBezTo>
                    <a:pt x="420" y="78"/>
                    <a:pt x="419" y="78"/>
                    <a:pt x="419" y="78"/>
                  </a:cubicBezTo>
                  <a:cubicBezTo>
                    <a:pt x="419" y="78"/>
                    <a:pt x="419" y="78"/>
                    <a:pt x="418" y="78"/>
                  </a:cubicBezTo>
                  <a:cubicBezTo>
                    <a:pt x="418" y="77"/>
                    <a:pt x="418" y="78"/>
                    <a:pt x="417" y="77"/>
                  </a:cubicBezTo>
                  <a:cubicBezTo>
                    <a:pt x="417" y="77"/>
                    <a:pt x="417" y="77"/>
                    <a:pt x="416" y="77"/>
                  </a:cubicBezTo>
                  <a:cubicBezTo>
                    <a:pt x="416" y="77"/>
                    <a:pt x="416" y="77"/>
                    <a:pt x="415" y="76"/>
                  </a:cubicBezTo>
                  <a:cubicBezTo>
                    <a:pt x="415" y="76"/>
                    <a:pt x="414" y="77"/>
                    <a:pt x="414" y="77"/>
                  </a:cubicBezTo>
                  <a:cubicBezTo>
                    <a:pt x="413" y="77"/>
                    <a:pt x="412" y="77"/>
                    <a:pt x="411" y="77"/>
                  </a:cubicBezTo>
                  <a:cubicBezTo>
                    <a:pt x="411" y="78"/>
                    <a:pt x="411" y="78"/>
                    <a:pt x="411" y="78"/>
                  </a:cubicBezTo>
                  <a:cubicBezTo>
                    <a:pt x="411" y="78"/>
                    <a:pt x="411" y="78"/>
                    <a:pt x="411" y="78"/>
                  </a:cubicBezTo>
                  <a:cubicBezTo>
                    <a:pt x="411" y="78"/>
                    <a:pt x="411" y="79"/>
                    <a:pt x="410" y="79"/>
                  </a:cubicBezTo>
                  <a:cubicBezTo>
                    <a:pt x="410" y="79"/>
                    <a:pt x="411" y="78"/>
                    <a:pt x="411" y="78"/>
                  </a:cubicBezTo>
                  <a:cubicBezTo>
                    <a:pt x="411" y="78"/>
                    <a:pt x="410" y="78"/>
                    <a:pt x="410" y="78"/>
                  </a:cubicBezTo>
                  <a:cubicBezTo>
                    <a:pt x="410" y="78"/>
                    <a:pt x="409" y="78"/>
                    <a:pt x="409" y="78"/>
                  </a:cubicBezTo>
                  <a:cubicBezTo>
                    <a:pt x="408" y="78"/>
                    <a:pt x="408" y="78"/>
                    <a:pt x="407" y="78"/>
                  </a:cubicBezTo>
                  <a:cubicBezTo>
                    <a:pt x="406" y="78"/>
                    <a:pt x="406" y="77"/>
                    <a:pt x="405" y="77"/>
                  </a:cubicBezTo>
                  <a:cubicBezTo>
                    <a:pt x="405" y="76"/>
                    <a:pt x="404" y="76"/>
                    <a:pt x="404" y="76"/>
                  </a:cubicBezTo>
                  <a:cubicBezTo>
                    <a:pt x="403" y="76"/>
                    <a:pt x="404" y="75"/>
                    <a:pt x="404" y="75"/>
                  </a:cubicBezTo>
                  <a:cubicBezTo>
                    <a:pt x="403" y="74"/>
                    <a:pt x="403" y="75"/>
                    <a:pt x="403" y="75"/>
                  </a:cubicBezTo>
                  <a:cubicBezTo>
                    <a:pt x="402" y="75"/>
                    <a:pt x="402" y="76"/>
                    <a:pt x="402" y="77"/>
                  </a:cubicBezTo>
                  <a:cubicBezTo>
                    <a:pt x="402" y="77"/>
                    <a:pt x="401" y="78"/>
                    <a:pt x="401" y="78"/>
                  </a:cubicBezTo>
                  <a:cubicBezTo>
                    <a:pt x="401" y="78"/>
                    <a:pt x="401" y="79"/>
                    <a:pt x="401" y="79"/>
                  </a:cubicBezTo>
                  <a:cubicBezTo>
                    <a:pt x="401" y="79"/>
                    <a:pt x="401" y="79"/>
                    <a:pt x="401" y="79"/>
                  </a:cubicBezTo>
                  <a:cubicBezTo>
                    <a:pt x="400" y="80"/>
                    <a:pt x="400" y="80"/>
                    <a:pt x="400" y="80"/>
                  </a:cubicBezTo>
                  <a:cubicBezTo>
                    <a:pt x="400" y="80"/>
                    <a:pt x="400" y="80"/>
                    <a:pt x="400" y="80"/>
                  </a:cubicBezTo>
                  <a:cubicBezTo>
                    <a:pt x="400" y="80"/>
                    <a:pt x="400" y="80"/>
                    <a:pt x="400" y="80"/>
                  </a:cubicBezTo>
                  <a:cubicBezTo>
                    <a:pt x="398" y="82"/>
                    <a:pt x="398" y="82"/>
                    <a:pt x="398" y="82"/>
                  </a:cubicBezTo>
                  <a:cubicBezTo>
                    <a:pt x="398" y="82"/>
                    <a:pt x="398" y="82"/>
                    <a:pt x="398" y="82"/>
                  </a:cubicBezTo>
                  <a:cubicBezTo>
                    <a:pt x="398" y="82"/>
                    <a:pt x="398" y="82"/>
                    <a:pt x="398" y="82"/>
                  </a:cubicBezTo>
                  <a:cubicBezTo>
                    <a:pt x="398"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2"/>
                    <a:pt x="397" y="82"/>
                    <a:pt x="397" y="82"/>
                  </a:cubicBezTo>
                  <a:cubicBezTo>
                    <a:pt x="397" y="81"/>
                    <a:pt x="397" y="81"/>
                    <a:pt x="397" y="81"/>
                  </a:cubicBezTo>
                  <a:cubicBezTo>
                    <a:pt x="397" y="81"/>
                    <a:pt x="397" y="81"/>
                    <a:pt x="397"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6" y="81"/>
                    <a:pt x="396" y="81"/>
                    <a:pt x="396"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5" y="81"/>
                    <a:pt x="395" y="81"/>
                    <a:pt x="395" y="81"/>
                  </a:cubicBezTo>
                  <a:cubicBezTo>
                    <a:pt x="394" y="81"/>
                    <a:pt x="394" y="81"/>
                    <a:pt x="394" y="81"/>
                  </a:cubicBezTo>
                  <a:cubicBezTo>
                    <a:pt x="394" y="80"/>
                    <a:pt x="394" y="80"/>
                    <a:pt x="394"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80"/>
                    <a:pt x="393" y="80"/>
                    <a:pt x="393" y="80"/>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3" y="79"/>
                    <a:pt x="393" y="79"/>
                    <a:pt x="393"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9"/>
                    <a:pt x="392" y="79"/>
                    <a:pt x="392" y="79"/>
                  </a:cubicBezTo>
                  <a:cubicBezTo>
                    <a:pt x="392" y="78"/>
                    <a:pt x="392" y="78"/>
                    <a:pt x="392" y="78"/>
                  </a:cubicBezTo>
                  <a:cubicBezTo>
                    <a:pt x="392" y="78"/>
                    <a:pt x="392" y="78"/>
                    <a:pt x="392" y="78"/>
                  </a:cubicBezTo>
                  <a:cubicBezTo>
                    <a:pt x="392" y="78"/>
                    <a:pt x="392" y="78"/>
                    <a:pt x="392" y="78"/>
                  </a:cubicBezTo>
                  <a:cubicBezTo>
                    <a:pt x="391" y="77"/>
                    <a:pt x="391" y="78"/>
                    <a:pt x="391"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7"/>
                    <a:pt x="390" y="77"/>
                    <a:pt x="390" y="77"/>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0" y="76"/>
                    <a:pt x="390" y="76"/>
                    <a:pt x="390" y="76"/>
                  </a:cubicBezTo>
                  <a:cubicBezTo>
                    <a:pt x="391" y="76"/>
                    <a:pt x="391" y="76"/>
                    <a:pt x="391" y="76"/>
                  </a:cubicBezTo>
                  <a:cubicBezTo>
                    <a:pt x="391" y="76"/>
                    <a:pt x="391" y="76"/>
                    <a:pt x="391" y="76"/>
                  </a:cubicBezTo>
                  <a:cubicBezTo>
                    <a:pt x="392" y="76"/>
                    <a:pt x="391"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6"/>
                    <a:pt x="392" y="76"/>
                    <a:pt x="392" y="76"/>
                  </a:cubicBezTo>
                  <a:cubicBezTo>
                    <a:pt x="392" y="75"/>
                    <a:pt x="392" y="75"/>
                    <a:pt x="392" y="75"/>
                  </a:cubicBezTo>
                  <a:cubicBezTo>
                    <a:pt x="391" y="75"/>
                    <a:pt x="391" y="75"/>
                    <a:pt x="391" y="75"/>
                  </a:cubicBezTo>
                  <a:cubicBezTo>
                    <a:pt x="391" y="75"/>
                    <a:pt x="391" y="75"/>
                    <a:pt x="391" y="75"/>
                  </a:cubicBezTo>
                  <a:cubicBezTo>
                    <a:pt x="391" y="75"/>
                    <a:pt x="391" y="75"/>
                    <a:pt x="391" y="74"/>
                  </a:cubicBezTo>
                  <a:cubicBezTo>
                    <a:pt x="391" y="74"/>
                    <a:pt x="391" y="74"/>
                    <a:pt x="391"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4"/>
                    <a:pt x="391" y="74"/>
                    <a:pt x="391" y="74"/>
                  </a:cubicBezTo>
                  <a:cubicBezTo>
                    <a:pt x="391" y="74"/>
                    <a:pt x="391" y="74"/>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1" y="75"/>
                    <a:pt x="391" y="75"/>
                    <a:pt x="391" y="75"/>
                  </a:cubicBezTo>
                  <a:cubicBezTo>
                    <a:pt x="390" y="75"/>
                    <a:pt x="390" y="75"/>
                    <a:pt x="390" y="75"/>
                  </a:cubicBezTo>
                  <a:cubicBezTo>
                    <a:pt x="390" y="75"/>
                    <a:pt x="390" y="75"/>
                    <a:pt x="390"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9" y="75"/>
                    <a:pt x="389" y="75"/>
                    <a:pt x="389" y="75"/>
                  </a:cubicBezTo>
                  <a:cubicBezTo>
                    <a:pt x="388" y="74"/>
                    <a:pt x="389" y="75"/>
                    <a:pt x="388" y="74"/>
                  </a:cubicBezTo>
                  <a:cubicBezTo>
                    <a:pt x="388" y="73"/>
                    <a:pt x="388" y="73"/>
                    <a:pt x="388" y="73"/>
                  </a:cubicBezTo>
                  <a:cubicBezTo>
                    <a:pt x="387" y="72"/>
                    <a:pt x="387" y="72"/>
                    <a:pt x="387" y="72"/>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8" y="73"/>
                    <a:pt x="388" y="73"/>
                    <a:pt x="388"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3"/>
                    <a:pt x="389" y="73"/>
                    <a:pt x="389" y="73"/>
                  </a:cubicBezTo>
                  <a:cubicBezTo>
                    <a:pt x="389" y="74"/>
                    <a:pt x="390" y="73"/>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0" y="74"/>
                    <a:pt x="390" y="74"/>
                    <a:pt x="390" y="74"/>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1" y="73"/>
                  </a:cubicBezTo>
                  <a:cubicBezTo>
                    <a:pt x="391" y="73"/>
                    <a:pt x="391"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3"/>
                    <a:pt x="392" y="73"/>
                    <a:pt x="392" y="73"/>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2"/>
                    <a:pt x="392" y="72"/>
                    <a:pt x="392" y="72"/>
                  </a:cubicBezTo>
                  <a:cubicBezTo>
                    <a:pt x="392" y="71"/>
                    <a:pt x="392" y="71"/>
                    <a:pt x="392" y="71"/>
                  </a:cubicBezTo>
                  <a:cubicBezTo>
                    <a:pt x="392" y="71"/>
                    <a:pt x="392" y="71"/>
                    <a:pt x="392"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91" y="71"/>
                    <a:pt x="391" y="71"/>
                    <a:pt x="391" y="71"/>
                  </a:cubicBezTo>
                  <a:cubicBezTo>
                    <a:pt x="388" y="70"/>
                    <a:pt x="388" y="70"/>
                    <a:pt x="388" y="70"/>
                  </a:cubicBezTo>
                  <a:cubicBezTo>
                    <a:pt x="388" y="70"/>
                    <a:pt x="388" y="70"/>
                    <a:pt x="388" y="70"/>
                  </a:cubicBezTo>
                  <a:cubicBezTo>
                    <a:pt x="388" y="70"/>
                    <a:pt x="388" y="70"/>
                    <a:pt x="388" y="70"/>
                  </a:cubicBezTo>
                  <a:cubicBezTo>
                    <a:pt x="388" y="70"/>
                    <a:pt x="388" y="70"/>
                    <a:pt x="388" y="70"/>
                  </a:cubicBezTo>
                  <a:cubicBezTo>
                    <a:pt x="389" y="70"/>
                    <a:pt x="389" y="70"/>
                    <a:pt x="389" y="70"/>
                  </a:cubicBezTo>
                  <a:cubicBezTo>
                    <a:pt x="389" y="70"/>
                    <a:pt x="389" y="71"/>
                    <a:pt x="389" y="70"/>
                  </a:cubicBezTo>
                  <a:cubicBezTo>
                    <a:pt x="389" y="70"/>
                    <a:pt x="389" y="70"/>
                    <a:pt x="389" y="70"/>
                  </a:cubicBezTo>
                  <a:cubicBezTo>
                    <a:pt x="389" y="70"/>
                    <a:pt x="389" y="70"/>
                    <a:pt x="389"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70"/>
                    <a:pt x="390" y="70"/>
                  </a:cubicBezTo>
                  <a:cubicBezTo>
                    <a:pt x="390" y="70"/>
                    <a:pt x="390" y="69"/>
                    <a:pt x="391" y="70"/>
                  </a:cubicBezTo>
                  <a:cubicBezTo>
                    <a:pt x="391" y="70"/>
                    <a:pt x="391" y="70"/>
                    <a:pt x="391" y="70"/>
                  </a:cubicBezTo>
                  <a:cubicBezTo>
                    <a:pt x="391" y="70"/>
                    <a:pt x="391" y="70"/>
                    <a:pt x="391" y="70"/>
                  </a:cubicBezTo>
                  <a:cubicBezTo>
                    <a:pt x="391" y="70"/>
                    <a:pt x="391" y="69"/>
                    <a:pt x="391" y="69"/>
                  </a:cubicBezTo>
                  <a:cubicBezTo>
                    <a:pt x="391" y="69"/>
                    <a:pt x="391" y="69"/>
                    <a:pt x="391" y="69"/>
                  </a:cubicBezTo>
                  <a:cubicBezTo>
                    <a:pt x="391" y="69"/>
                    <a:pt x="391" y="69"/>
                    <a:pt x="391" y="69"/>
                  </a:cubicBezTo>
                  <a:cubicBezTo>
                    <a:pt x="391" y="69"/>
                    <a:pt x="391" y="69"/>
                    <a:pt x="391" y="69"/>
                  </a:cubicBezTo>
                  <a:cubicBezTo>
                    <a:pt x="391" y="69"/>
                    <a:pt x="391" y="69"/>
                    <a:pt x="391" y="69"/>
                  </a:cubicBezTo>
                  <a:cubicBezTo>
                    <a:pt x="388" y="68"/>
                    <a:pt x="388" y="68"/>
                    <a:pt x="388" y="68"/>
                  </a:cubicBezTo>
                  <a:cubicBezTo>
                    <a:pt x="388" y="68"/>
                    <a:pt x="388" y="68"/>
                    <a:pt x="388" y="68"/>
                  </a:cubicBezTo>
                  <a:cubicBezTo>
                    <a:pt x="389" y="68"/>
                    <a:pt x="389" y="68"/>
                    <a:pt x="389" y="68"/>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0" y="67"/>
                    <a:pt x="390" y="67"/>
                    <a:pt x="390"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7"/>
                    <a:pt x="391" y="67"/>
                    <a:pt x="391" y="67"/>
                  </a:cubicBezTo>
                  <a:cubicBezTo>
                    <a:pt x="391" y="66"/>
                    <a:pt x="391" y="66"/>
                    <a:pt x="391" y="66"/>
                  </a:cubicBezTo>
                  <a:cubicBezTo>
                    <a:pt x="391" y="66"/>
                    <a:pt x="391" y="66"/>
                    <a:pt x="391" y="66"/>
                  </a:cubicBezTo>
                  <a:cubicBezTo>
                    <a:pt x="391" y="66"/>
                    <a:pt x="391" y="66"/>
                    <a:pt x="391"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90" y="66"/>
                    <a:pt x="390" y="66"/>
                    <a:pt x="390" y="66"/>
                  </a:cubicBezTo>
                  <a:cubicBezTo>
                    <a:pt x="389" y="66"/>
                    <a:pt x="389" y="66"/>
                    <a:pt x="389" y="66"/>
                  </a:cubicBezTo>
                  <a:cubicBezTo>
                    <a:pt x="388" y="65"/>
                    <a:pt x="388" y="65"/>
                    <a:pt x="388" y="65"/>
                  </a:cubicBezTo>
                  <a:cubicBezTo>
                    <a:pt x="388" y="65"/>
                    <a:pt x="388" y="65"/>
                    <a:pt x="388" y="65"/>
                  </a:cubicBezTo>
                  <a:cubicBezTo>
                    <a:pt x="388" y="65"/>
                    <a:pt x="388" y="65"/>
                    <a:pt x="388" y="65"/>
                  </a:cubicBezTo>
                  <a:cubicBezTo>
                    <a:pt x="387" y="64"/>
                    <a:pt x="387" y="64"/>
                    <a:pt x="387" y="64"/>
                  </a:cubicBezTo>
                  <a:cubicBezTo>
                    <a:pt x="387" y="64"/>
                    <a:pt x="384"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4"/>
                    <a:pt x="383" y="64"/>
                    <a:pt x="383" y="64"/>
                  </a:cubicBezTo>
                  <a:cubicBezTo>
                    <a:pt x="383" y="65"/>
                    <a:pt x="383" y="65"/>
                    <a:pt x="383" y="65"/>
                  </a:cubicBezTo>
                  <a:cubicBezTo>
                    <a:pt x="382" y="65"/>
                    <a:pt x="382" y="65"/>
                    <a:pt x="382" y="65"/>
                  </a:cubicBezTo>
                  <a:cubicBezTo>
                    <a:pt x="382" y="65"/>
                    <a:pt x="382" y="65"/>
                    <a:pt x="382" y="65"/>
                  </a:cubicBezTo>
                  <a:cubicBezTo>
                    <a:pt x="381" y="65"/>
                    <a:pt x="381" y="65"/>
                    <a:pt x="381" y="65"/>
                  </a:cubicBezTo>
                  <a:cubicBezTo>
                    <a:pt x="380" y="64"/>
                    <a:pt x="380" y="64"/>
                    <a:pt x="380" y="64"/>
                  </a:cubicBezTo>
                  <a:cubicBezTo>
                    <a:pt x="380" y="64"/>
                    <a:pt x="380" y="64"/>
                    <a:pt x="380" y="64"/>
                  </a:cubicBezTo>
                  <a:cubicBezTo>
                    <a:pt x="380" y="64"/>
                    <a:pt x="380" y="64"/>
                    <a:pt x="380" y="64"/>
                  </a:cubicBezTo>
                  <a:cubicBezTo>
                    <a:pt x="380" y="64"/>
                    <a:pt x="380" y="64"/>
                    <a:pt x="380"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4"/>
                    <a:pt x="381" y="64"/>
                    <a:pt x="381" y="64"/>
                  </a:cubicBezTo>
                  <a:cubicBezTo>
                    <a:pt x="381" y="63"/>
                    <a:pt x="380" y="64"/>
                    <a:pt x="380" y="64"/>
                  </a:cubicBezTo>
                  <a:cubicBezTo>
                    <a:pt x="380" y="64"/>
                    <a:pt x="380" y="64"/>
                    <a:pt x="380" y="64"/>
                  </a:cubicBezTo>
                  <a:cubicBezTo>
                    <a:pt x="379" y="64"/>
                    <a:pt x="379" y="64"/>
                    <a:pt x="379" y="64"/>
                  </a:cubicBezTo>
                  <a:cubicBezTo>
                    <a:pt x="379" y="64"/>
                    <a:pt x="379" y="64"/>
                    <a:pt x="379"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4"/>
                    <a:pt x="378" y="64"/>
                    <a:pt x="378" y="64"/>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8" y="63"/>
                    <a:pt x="378" y="63"/>
                    <a:pt x="378"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7" y="63"/>
                    <a:pt x="377" y="63"/>
                    <a:pt x="377" y="63"/>
                  </a:cubicBezTo>
                  <a:cubicBezTo>
                    <a:pt x="376" y="63"/>
                    <a:pt x="376" y="63"/>
                    <a:pt x="376" y="63"/>
                  </a:cubicBezTo>
                  <a:cubicBezTo>
                    <a:pt x="376" y="62"/>
                    <a:pt x="376" y="63"/>
                    <a:pt x="376" y="63"/>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5" y="62"/>
                    <a:pt x="375" y="62"/>
                    <a:pt x="375"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4" y="62"/>
                    <a:pt x="374" y="62"/>
                    <a:pt x="374" y="62"/>
                  </a:cubicBezTo>
                  <a:cubicBezTo>
                    <a:pt x="373" y="62"/>
                    <a:pt x="373" y="62"/>
                    <a:pt x="373" y="62"/>
                  </a:cubicBezTo>
                  <a:cubicBezTo>
                    <a:pt x="373" y="62"/>
                    <a:pt x="373" y="62"/>
                    <a:pt x="373" y="62"/>
                  </a:cubicBezTo>
                  <a:cubicBezTo>
                    <a:pt x="373" y="62"/>
                    <a:pt x="373" y="62"/>
                    <a:pt x="373" y="62"/>
                  </a:cubicBezTo>
                  <a:cubicBezTo>
                    <a:pt x="372" y="63"/>
                    <a:pt x="372" y="63"/>
                    <a:pt x="372" y="63"/>
                  </a:cubicBezTo>
                  <a:cubicBezTo>
                    <a:pt x="372" y="63"/>
                    <a:pt x="372" y="63"/>
                    <a:pt x="372" y="63"/>
                  </a:cubicBezTo>
                  <a:cubicBezTo>
                    <a:pt x="372" y="62"/>
                    <a:pt x="373"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2"/>
                    <a:pt x="372" y="62"/>
                    <a:pt x="372" y="62"/>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2" y="63"/>
                    <a:pt x="372" y="63"/>
                    <a:pt x="372"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3"/>
                    <a:pt x="371" y="63"/>
                    <a:pt x="371" y="63"/>
                  </a:cubicBezTo>
                  <a:cubicBezTo>
                    <a:pt x="371" y="62"/>
                    <a:pt x="371" y="62"/>
                    <a:pt x="371" y="62"/>
                  </a:cubicBezTo>
                  <a:cubicBezTo>
                    <a:pt x="371" y="62"/>
                    <a:pt x="371" y="62"/>
                    <a:pt x="371" y="62"/>
                  </a:cubicBezTo>
                  <a:cubicBezTo>
                    <a:pt x="371" y="62"/>
                    <a:pt x="371" y="62"/>
                    <a:pt x="371" y="62"/>
                  </a:cubicBezTo>
                  <a:cubicBezTo>
                    <a:pt x="371" y="62"/>
                    <a:pt x="371" y="62"/>
                    <a:pt x="371" y="62"/>
                  </a:cubicBezTo>
                  <a:cubicBezTo>
                    <a:pt x="371" y="63"/>
                    <a:pt x="371" y="63"/>
                    <a:pt x="371" y="63"/>
                  </a:cubicBezTo>
                  <a:cubicBezTo>
                    <a:pt x="371" y="63"/>
                    <a:pt x="371" y="63"/>
                    <a:pt x="371"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3"/>
                    <a:pt x="370" y="63"/>
                    <a:pt x="370" y="63"/>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4"/>
                    <a:pt x="370" y="64"/>
                    <a:pt x="370" y="64"/>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0" y="65"/>
                    <a:pt x="370" y="65"/>
                    <a:pt x="370" y="65"/>
                  </a:cubicBezTo>
                  <a:cubicBezTo>
                    <a:pt x="371" y="65"/>
                    <a:pt x="371" y="65"/>
                    <a:pt x="371" y="65"/>
                  </a:cubicBezTo>
                  <a:cubicBezTo>
                    <a:pt x="371" y="65"/>
                    <a:pt x="371" y="65"/>
                    <a:pt x="371" y="65"/>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1" y="66"/>
                    <a:pt x="371" y="66"/>
                    <a:pt x="371" y="66"/>
                  </a:cubicBezTo>
                  <a:cubicBezTo>
                    <a:pt x="370" y="66"/>
                    <a:pt x="370" y="66"/>
                    <a:pt x="370" y="66"/>
                  </a:cubicBezTo>
                  <a:cubicBezTo>
                    <a:pt x="370" y="66"/>
                    <a:pt x="370" y="66"/>
                    <a:pt x="370" y="66"/>
                  </a:cubicBezTo>
                  <a:cubicBezTo>
                    <a:pt x="370" y="67"/>
                    <a:pt x="370" y="67"/>
                    <a:pt x="370" y="67"/>
                  </a:cubicBezTo>
                  <a:cubicBezTo>
                    <a:pt x="370" y="67"/>
                    <a:pt x="370" y="68"/>
                    <a:pt x="369" y="68"/>
                  </a:cubicBezTo>
                  <a:cubicBezTo>
                    <a:pt x="369" y="68"/>
                    <a:pt x="369" y="68"/>
                    <a:pt x="369" y="68"/>
                  </a:cubicBezTo>
                  <a:cubicBezTo>
                    <a:pt x="369" y="68"/>
                    <a:pt x="369" y="68"/>
                    <a:pt x="369" y="68"/>
                  </a:cubicBezTo>
                  <a:cubicBezTo>
                    <a:pt x="368" y="67"/>
                    <a:pt x="368" y="68"/>
                    <a:pt x="367" y="67"/>
                  </a:cubicBezTo>
                  <a:cubicBezTo>
                    <a:pt x="365" y="68"/>
                    <a:pt x="365" y="68"/>
                    <a:pt x="365" y="68"/>
                  </a:cubicBezTo>
                  <a:cubicBezTo>
                    <a:pt x="358" y="67"/>
                    <a:pt x="358" y="67"/>
                    <a:pt x="358" y="67"/>
                  </a:cubicBezTo>
                  <a:cubicBezTo>
                    <a:pt x="357" y="67"/>
                    <a:pt x="357" y="67"/>
                    <a:pt x="357" y="67"/>
                  </a:cubicBezTo>
                  <a:cubicBezTo>
                    <a:pt x="357" y="67"/>
                    <a:pt x="357" y="67"/>
                    <a:pt x="357" y="67"/>
                  </a:cubicBezTo>
                  <a:cubicBezTo>
                    <a:pt x="353" y="66"/>
                    <a:pt x="353" y="66"/>
                    <a:pt x="353" y="66"/>
                  </a:cubicBezTo>
                  <a:cubicBezTo>
                    <a:pt x="353" y="66"/>
                    <a:pt x="353" y="66"/>
                    <a:pt x="353" y="66"/>
                  </a:cubicBezTo>
                  <a:cubicBezTo>
                    <a:pt x="353" y="66"/>
                    <a:pt x="353" y="66"/>
                    <a:pt x="353" y="66"/>
                  </a:cubicBezTo>
                  <a:cubicBezTo>
                    <a:pt x="352" y="65"/>
                    <a:pt x="352" y="65"/>
                    <a:pt x="352" y="65"/>
                  </a:cubicBezTo>
                  <a:cubicBezTo>
                    <a:pt x="353" y="64"/>
                    <a:pt x="353" y="64"/>
                    <a:pt x="353" y="64"/>
                  </a:cubicBezTo>
                  <a:cubicBezTo>
                    <a:pt x="353" y="64"/>
                    <a:pt x="353" y="64"/>
                    <a:pt x="353" y="64"/>
                  </a:cubicBezTo>
                  <a:cubicBezTo>
                    <a:pt x="353" y="64"/>
                    <a:pt x="353" y="64"/>
                    <a:pt x="353" y="64"/>
                  </a:cubicBezTo>
                  <a:cubicBezTo>
                    <a:pt x="354" y="64"/>
                    <a:pt x="354" y="64"/>
                    <a:pt x="354" y="64"/>
                  </a:cubicBezTo>
                  <a:cubicBezTo>
                    <a:pt x="354" y="64"/>
                    <a:pt x="354" y="64"/>
                    <a:pt x="354" y="64"/>
                  </a:cubicBezTo>
                  <a:cubicBezTo>
                    <a:pt x="355" y="64"/>
                    <a:pt x="355" y="64"/>
                    <a:pt x="355" y="64"/>
                  </a:cubicBezTo>
                  <a:cubicBezTo>
                    <a:pt x="354" y="64"/>
                    <a:pt x="354" y="64"/>
                    <a:pt x="354" y="64"/>
                  </a:cubicBezTo>
                  <a:cubicBezTo>
                    <a:pt x="354" y="64"/>
                    <a:pt x="354" y="64"/>
                    <a:pt x="354" y="64"/>
                  </a:cubicBezTo>
                  <a:cubicBezTo>
                    <a:pt x="354" y="64"/>
                    <a:pt x="354" y="64"/>
                    <a:pt x="354" y="64"/>
                  </a:cubicBezTo>
                  <a:cubicBezTo>
                    <a:pt x="354" y="64"/>
                    <a:pt x="354" y="64"/>
                    <a:pt x="354" y="64"/>
                  </a:cubicBezTo>
                  <a:cubicBezTo>
                    <a:pt x="354" y="64"/>
                    <a:pt x="354" y="63"/>
                    <a:pt x="353" y="63"/>
                  </a:cubicBezTo>
                  <a:cubicBezTo>
                    <a:pt x="353" y="63"/>
                    <a:pt x="353" y="63"/>
                    <a:pt x="353" y="63"/>
                  </a:cubicBezTo>
                  <a:cubicBezTo>
                    <a:pt x="353" y="63"/>
                    <a:pt x="353" y="63"/>
                    <a:pt x="353" y="63"/>
                  </a:cubicBezTo>
                  <a:cubicBezTo>
                    <a:pt x="353" y="63"/>
                    <a:pt x="353" y="63"/>
                    <a:pt x="352" y="63"/>
                  </a:cubicBezTo>
                  <a:cubicBezTo>
                    <a:pt x="352" y="63"/>
                    <a:pt x="352" y="63"/>
                    <a:pt x="352" y="63"/>
                  </a:cubicBezTo>
                  <a:cubicBezTo>
                    <a:pt x="352" y="63"/>
                    <a:pt x="352" y="63"/>
                    <a:pt x="352" y="63"/>
                  </a:cubicBezTo>
                  <a:cubicBezTo>
                    <a:pt x="352" y="63"/>
                    <a:pt x="352" y="63"/>
                    <a:pt x="352" y="63"/>
                  </a:cubicBezTo>
                  <a:cubicBezTo>
                    <a:pt x="352" y="63"/>
                    <a:pt x="351" y="63"/>
                    <a:pt x="351" y="63"/>
                  </a:cubicBezTo>
                  <a:cubicBezTo>
                    <a:pt x="351" y="63"/>
                    <a:pt x="351" y="63"/>
                    <a:pt x="351" y="63"/>
                  </a:cubicBezTo>
                  <a:cubicBezTo>
                    <a:pt x="351" y="63"/>
                    <a:pt x="351" y="63"/>
                    <a:pt x="351" y="63"/>
                  </a:cubicBezTo>
                  <a:cubicBezTo>
                    <a:pt x="351" y="63"/>
                    <a:pt x="351" y="63"/>
                    <a:pt x="351" y="63"/>
                  </a:cubicBezTo>
                  <a:cubicBezTo>
                    <a:pt x="350" y="63"/>
                    <a:pt x="350" y="63"/>
                    <a:pt x="350" y="63"/>
                  </a:cubicBezTo>
                  <a:cubicBezTo>
                    <a:pt x="350" y="63"/>
                    <a:pt x="349" y="63"/>
                    <a:pt x="349" y="63"/>
                  </a:cubicBezTo>
                  <a:cubicBezTo>
                    <a:pt x="349" y="63"/>
                    <a:pt x="349" y="63"/>
                    <a:pt x="349" y="63"/>
                  </a:cubicBezTo>
                  <a:cubicBezTo>
                    <a:pt x="349" y="63"/>
                    <a:pt x="349" y="63"/>
                    <a:pt x="349" y="63"/>
                  </a:cubicBezTo>
                  <a:cubicBezTo>
                    <a:pt x="348" y="63"/>
                    <a:pt x="348" y="63"/>
                    <a:pt x="347" y="63"/>
                  </a:cubicBezTo>
                  <a:cubicBezTo>
                    <a:pt x="347" y="63"/>
                    <a:pt x="347" y="63"/>
                    <a:pt x="347" y="63"/>
                  </a:cubicBezTo>
                  <a:cubicBezTo>
                    <a:pt x="347" y="63"/>
                    <a:pt x="347" y="63"/>
                    <a:pt x="347" y="63"/>
                  </a:cubicBezTo>
                  <a:cubicBezTo>
                    <a:pt x="347" y="63"/>
                    <a:pt x="347" y="63"/>
                    <a:pt x="347" y="63"/>
                  </a:cubicBezTo>
                  <a:cubicBezTo>
                    <a:pt x="347" y="63"/>
                    <a:pt x="347" y="63"/>
                    <a:pt x="347" y="63"/>
                  </a:cubicBezTo>
                  <a:cubicBezTo>
                    <a:pt x="346" y="63"/>
                    <a:pt x="346" y="63"/>
                    <a:pt x="346" y="63"/>
                  </a:cubicBezTo>
                  <a:cubicBezTo>
                    <a:pt x="346" y="63"/>
                    <a:pt x="346" y="63"/>
                    <a:pt x="346" y="63"/>
                  </a:cubicBezTo>
                  <a:cubicBezTo>
                    <a:pt x="346" y="63"/>
                    <a:pt x="346" y="63"/>
                    <a:pt x="346" y="63"/>
                  </a:cubicBezTo>
                  <a:cubicBezTo>
                    <a:pt x="342" y="62"/>
                    <a:pt x="342" y="62"/>
                    <a:pt x="342" y="62"/>
                  </a:cubicBezTo>
                  <a:cubicBezTo>
                    <a:pt x="342" y="62"/>
                    <a:pt x="342" y="62"/>
                    <a:pt x="342" y="62"/>
                  </a:cubicBezTo>
                  <a:cubicBezTo>
                    <a:pt x="342" y="62"/>
                    <a:pt x="342" y="62"/>
                    <a:pt x="342" y="62"/>
                  </a:cubicBezTo>
                  <a:cubicBezTo>
                    <a:pt x="341" y="62"/>
                    <a:pt x="341" y="62"/>
                    <a:pt x="341" y="62"/>
                  </a:cubicBezTo>
                  <a:cubicBezTo>
                    <a:pt x="341" y="62"/>
                    <a:pt x="341" y="62"/>
                    <a:pt x="341" y="62"/>
                  </a:cubicBezTo>
                  <a:cubicBezTo>
                    <a:pt x="341" y="63"/>
                    <a:pt x="341" y="63"/>
                    <a:pt x="341" y="63"/>
                  </a:cubicBezTo>
                  <a:cubicBezTo>
                    <a:pt x="341" y="63"/>
                    <a:pt x="341" y="63"/>
                    <a:pt x="341" y="63"/>
                  </a:cubicBezTo>
                  <a:cubicBezTo>
                    <a:pt x="341" y="63"/>
                    <a:pt x="340" y="63"/>
                    <a:pt x="340" y="63"/>
                  </a:cubicBezTo>
                  <a:cubicBezTo>
                    <a:pt x="340" y="63"/>
                    <a:pt x="340" y="63"/>
                    <a:pt x="340" y="63"/>
                  </a:cubicBezTo>
                  <a:cubicBezTo>
                    <a:pt x="340" y="63"/>
                    <a:pt x="340" y="63"/>
                    <a:pt x="340" y="63"/>
                  </a:cubicBezTo>
                  <a:cubicBezTo>
                    <a:pt x="340" y="63"/>
                    <a:pt x="340" y="63"/>
                    <a:pt x="340" y="63"/>
                  </a:cubicBezTo>
                  <a:cubicBezTo>
                    <a:pt x="339" y="63"/>
                    <a:pt x="338"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7" y="63"/>
                    <a:pt x="337" y="63"/>
                    <a:pt x="337" y="63"/>
                  </a:cubicBezTo>
                  <a:cubicBezTo>
                    <a:pt x="336" y="63"/>
                    <a:pt x="336" y="63"/>
                    <a:pt x="336" y="63"/>
                  </a:cubicBezTo>
                  <a:cubicBezTo>
                    <a:pt x="336" y="64"/>
                    <a:pt x="336" y="64"/>
                    <a:pt x="336" y="64"/>
                  </a:cubicBezTo>
                  <a:cubicBezTo>
                    <a:pt x="336"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4"/>
                    <a:pt x="335" y="64"/>
                  </a:cubicBezTo>
                  <a:cubicBezTo>
                    <a:pt x="335" y="64"/>
                    <a:pt x="335" y="65"/>
                    <a:pt x="335"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6" y="65"/>
                    <a:pt x="336" y="65"/>
                    <a:pt x="336" y="65"/>
                  </a:cubicBezTo>
                  <a:cubicBezTo>
                    <a:pt x="335" y="66"/>
                    <a:pt x="335" y="66"/>
                    <a:pt x="335" y="66"/>
                  </a:cubicBezTo>
                  <a:cubicBezTo>
                    <a:pt x="335" y="66"/>
                    <a:pt x="335" y="66"/>
                    <a:pt x="335" y="66"/>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4"/>
                  </a:cubicBezTo>
                  <a:cubicBezTo>
                    <a:pt x="334" y="64"/>
                    <a:pt x="334" y="64"/>
                    <a:pt x="334" y="63"/>
                  </a:cubicBezTo>
                  <a:cubicBezTo>
                    <a:pt x="334" y="63"/>
                    <a:pt x="334" y="63"/>
                    <a:pt x="334" y="63"/>
                  </a:cubicBezTo>
                  <a:cubicBezTo>
                    <a:pt x="334" y="63"/>
                    <a:pt x="334" y="63"/>
                    <a:pt x="334" y="63"/>
                  </a:cubicBezTo>
                  <a:cubicBezTo>
                    <a:pt x="334" y="63"/>
                    <a:pt x="334" y="63"/>
                    <a:pt x="334" y="63"/>
                  </a:cubicBezTo>
                  <a:cubicBezTo>
                    <a:pt x="334" y="63"/>
                    <a:pt x="334" y="63"/>
                    <a:pt x="334" y="63"/>
                  </a:cubicBezTo>
                  <a:cubicBezTo>
                    <a:pt x="335" y="63"/>
                    <a:pt x="335" y="63"/>
                    <a:pt x="335" y="63"/>
                  </a:cubicBezTo>
                  <a:cubicBezTo>
                    <a:pt x="335" y="63"/>
                    <a:pt x="335" y="63"/>
                    <a:pt x="335" y="63"/>
                  </a:cubicBezTo>
                  <a:cubicBezTo>
                    <a:pt x="335" y="63"/>
                    <a:pt x="335" y="63"/>
                    <a:pt x="335" y="63"/>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2"/>
                    <a:pt x="334" y="62"/>
                    <a:pt x="334" y="62"/>
                  </a:cubicBezTo>
                  <a:cubicBezTo>
                    <a:pt x="334" y="61"/>
                    <a:pt x="334" y="61"/>
                    <a:pt x="333" y="61"/>
                  </a:cubicBezTo>
                  <a:cubicBezTo>
                    <a:pt x="333" y="61"/>
                    <a:pt x="333" y="61"/>
                    <a:pt x="333" y="61"/>
                  </a:cubicBezTo>
                  <a:cubicBezTo>
                    <a:pt x="333" y="60"/>
                    <a:pt x="333" y="60"/>
                    <a:pt x="333" y="60"/>
                  </a:cubicBezTo>
                  <a:cubicBezTo>
                    <a:pt x="333" y="60"/>
                    <a:pt x="333" y="60"/>
                    <a:pt x="333" y="60"/>
                  </a:cubicBezTo>
                  <a:cubicBezTo>
                    <a:pt x="332" y="60"/>
                    <a:pt x="332" y="60"/>
                    <a:pt x="332" y="60"/>
                  </a:cubicBezTo>
                  <a:cubicBezTo>
                    <a:pt x="332" y="60"/>
                    <a:pt x="332" y="60"/>
                    <a:pt x="332" y="60"/>
                  </a:cubicBezTo>
                  <a:cubicBezTo>
                    <a:pt x="332" y="61"/>
                    <a:pt x="333" y="61"/>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3" y="62"/>
                    <a:pt x="333" y="62"/>
                    <a:pt x="333" y="62"/>
                  </a:cubicBezTo>
                  <a:cubicBezTo>
                    <a:pt x="332" y="62"/>
                    <a:pt x="332" y="62"/>
                    <a:pt x="332" y="62"/>
                  </a:cubicBezTo>
                  <a:cubicBezTo>
                    <a:pt x="332" y="62"/>
                    <a:pt x="332" y="62"/>
                    <a:pt x="332" y="62"/>
                  </a:cubicBezTo>
                  <a:cubicBezTo>
                    <a:pt x="332" y="62"/>
                    <a:pt x="331" y="62"/>
                    <a:pt x="331" y="62"/>
                  </a:cubicBezTo>
                  <a:cubicBezTo>
                    <a:pt x="331" y="62"/>
                    <a:pt x="331" y="62"/>
                    <a:pt x="331" y="62"/>
                  </a:cubicBezTo>
                  <a:cubicBezTo>
                    <a:pt x="331" y="62"/>
                    <a:pt x="331" y="62"/>
                    <a:pt x="331" y="62"/>
                  </a:cubicBezTo>
                  <a:cubicBezTo>
                    <a:pt x="327" y="61"/>
                    <a:pt x="327" y="61"/>
                    <a:pt x="327" y="61"/>
                  </a:cubicBezTo>
                  <a:cubicBezTo>
                    <a:pt x="327" y="61"/>
                    <a:pt x="327" y="61"/>
                    <a:pt x="327" y="61"/>
                  </a:cubicBezTo>
                  <a:cubicBezTo>
                    <a:pt x="327" y="61"/>
                    <a:pt x="327" y="61"/>
                    <a:pt x="327" y="61"/>
                  </a:cubicBezTo>
                  <a:cubicBezTo>
                    <a:pt x="327" y="61"/>
                    <a:pt x="328" y="60"/>
                    <a:pt x="328" y="60"/>
                  </a:cubicBezTo>
                  <a:cubicBezTo>
                    <a:pt x="327" y="60"/>
                    <a:pt x="327" y="60"/>
                    <a:pt x="327" y="60"/>
                  </a:cubicBezTo>
                  <a:cubicBezTo>
                    <a:pt x="326" y="60"/>
                    <a:pt x="326" y="60"/>
                    <a:pt x="326" y="60"/>
                  </a:cubicBezTo>
                  <a:cubicBezTo>
                    <a:pt x="325" y="60"/>
                    <a:pt x="324" y="60"/>
                    <a:pt x="322" y="60"/>
                  </a:cubicBezTo>
                  <a:cubicBezTo>
                    <a:pt x="322" y="60"/>
                    <a:pt x="321" y="61"/>
                    <a:pt x="321" y="62"/>
                  </a:cubicBezTo>
                  <a:cubicBezTo>
                    <a:pt x="321" y="62"/>
                    <a:pt x="321" y="63"/>
                    <a:pt x="321" y="63"/>
                  </a:cubicBezTo>
                  <a:cubicBezTo>
                    <a:pt x="321" y="63"/>
                    <a:pt x="322" y="62"/>
                    <a:pt x="322" y="62"/>
                  </a:cubicBezTo>
                  <a:cubicBezTo>
                    <a:pt x="322" y="62"/>
                    <a:pt x="322" y="62"/>
                    <a:pt x="322" y="62"/>
                  </a:cubicBezTo>
                  <a:cubicBezTo>
                    <a:pt x="323" y="62"/>
                    <a:pt x="324" y="62"/>
                    <a:pt x="324" y="62"/>
                  </a:cubicBezTo>
                  <a:cubicBezTo>
                    <a:pt x="325" y="62"/>
                    <a:pt x="325" y="62"/>
                    <a:pt x="326" y="62"/>
                  </a:cubicBezTo>
                  <a:cubicBezTo>
                    <a:pt x="326" y="62"/>
                    <a:pt x="326" y="62"/>
                    <a:pt x="326" y="62"/>
                  </a:cubicBezTo>
                  <a:cubicBezTo>
                    <a:pt x="326" y="62"/>
                    <a:pt x="326" y="62"/>
                    <a:pt x="326" y="62"/>
                  </a:cubicBezTo>
                  <a:cubicBezTo>
                    <a:pt x="322" y="64"/>
                    <a:pt x="322" y="64"/>
                    <a:pt x="322" y="64"/>
                  </a:cubicBezTo>
                  <a:cubicBezTo>
                    <a:pt x="320" y="64"/>
                    <a:pt x="320" y="64"/>
                    <a:pt x="320" y="64"/>
                  </a:cubicBezTo>
                  <a:cubicBezTo>
                    <a:pt x="320" y="64"/>
                    <a:pt x="320" y="64"/>
                    <a:pt x="320" y="64"/>
                  </a:cubicBezTo>
                  <a:cubicBezTo>
                    <a:pt x="319" y="64"/>
                    <a:pt x="319" y="64"/>
                    <a:pt x="319" y="64"/>
                  </a:cubicBezTo>
                  <a:cubicBezTo>
                    <a:pt x="319" y="64"/>
                    <a:pt x="319" y="64"/>
                    <a:pt x="319" y="64"/>
                  </a:cubicBezTo>
                  <a:cubicBezTo>
                    <a:pt x="319" y="64"/>
                    <a:pt x="319" y="64"/>
                    <a:pt x="319" y="64"/>
                  </a:cubicBezTo>
                  <a:cubicBezTo>
                    <a:pt x="319" y="64"/>
                    <a:pt x="319" y="64"/>
                    <a:pt x="319" y="64"/>
                  </a:cubicBezTo>
                  <a:cubicBezTo>
                    <a:pt x="320" y="64"/>
                    <a:pt x="320" y="64"/>
                    <a:pt x="320" y="64"/>
                  </a:cubicBezTo>
                  <a:cubicBezTo>
                    <a:pt x="319" y="65"/>
                    <a:pt x="319" y="65"/>
                    <a:pt x="319" y="65"/>
                  </a:cubicBezTo>
                  <a:cubicBezTo>
                    <a:pt x="315" y="66"/>
                    <a:pt x="315" y="66"/>
                    <a:pt x="315" y="66"/>
                  </a:cubicBezTo>
                  <a:cubicBezTo>
                    <a:pt x="315" y="66"/>
                    <a:pt x="315" y="66"/>
                    <a:pt x="315" y="66"/>
                  </a:cubicBezTo>
                  <a:cubicBezTo>
                    <a:pt x="308" y="67"/>
                    <a:pt x="308" y="67"/>
                    <a:pt x="308" y="67"/>
                  </a:cubicBezTo>
                  <a:cubicBezTo>
                    <a:pt x="308" y="67"/>
                    <a:pt x="308" y="67"/>
                    <a:pt x="308" y="67"/>
                  </a:cubicBezTo>
                  <a:cubicBezTo>
                    <a:pt x="309" y="67"/>
                    <a:pt x="309" y="67"/>
                    <a:pt x="309" y="67"/>
                  </a:cubicBezTo>
                  <a:cubicBezTo>
                    <a:pt x="309" y="68"/>
                    <a:pt x="309" y="68"/>
                    <a:pt x="309" y="68"/>
                  </a:cubicBezTo>
                  <a:cubicBezTo>
                    <a:pt x="309" y="68"/>
                    <a:pt x="309" y="68"/>
                    <a:pt x="309" y="68"/>
                  </a:cubicBezTo>
                  <a:cubicBezTo>
                    <a:pt x="304" y="69"/>
                    <a:pt x="304" y="69"/>
                    <a:pt x="304" y="69"/>
                  </a:cubicBezTo>
                  <a:cubicBezTo>
                    <a:pt x="304" y="69"/>
                    <a:pt x="304" y="69"/>
                    <a:pt x="304" y="69"/>
                  </a:cubicBezTo>
                  <a:cubicBezTo>
                    <a:pt x="304" y="69"/>
                    <a:pt x="304" y="69"/>
                    <a:pt x="304" y="69"/>
                  </a:cubicBezTo>
                  <a:cubicBezTo>
                    <a:pt x="306" y="68"/>
                    <a:pt x="306" y="68"/>
                    <a:pt x="306" y="68"/>
                  </a:cubicBezTo>
                  <a:cubicBezTo>
                    <a:pt x="307" y="68"/>
                    <a:pt x="307" y="68"/>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7" y="67"/>
                    <a:pt x="307" y="67"/>
                    <a:pt x="307" y="67"/>
                  </a:cubicBezTo>
                  <a:cubicBezTo>
                    <a:pt x="308" y="66"/>
                    <a:pt x="308" y="66"/>
                    <a:pt x="308" y="66"/>
                  </a:cubicBezTo>
                  <a:cubicBezTo>
                    <a:pt x="308" y="66"/>
                    <a:pt x="308" y="66"/>
                    <a:pt x="308" y="66"/>
                  </a:cubicBezTo>
                  <a:cubicBezTo>
                    <a:pt x="308" y="65"/>
                    <a:pt x="308" y="65"/>
                    <a:pt x="308" y="65"/>
                  </a:cubicBezTo>
                  <a:cubicBezTo>
                    <a:pt x="308" y="65"/>
                    <a:pt x="308" y="65"/>
                    <a:pt x="308" y="65"/>
                  </a:cubicBezTo>
                  <a:cubicBezTo>
                    <a:pt x="308" y="65"/>
                    <a:pt x="308" y="65"/>
                    <a:pt x="308"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09" y="65"/>
                    <a:pt x="309" y="65"/>
                    <a:pt x="309" y="65"/>
                  </a:cubicBezTo>
                  <a:cubicBezTo>
                    <a:pt x="310" y="65"/>
                    <a:pt x="310" y="65"/>
                    <a:pt x="310" y="65"/>
                  </a:cubicBezTo>
                  <a:cubicBezTo>
                    <a:pt x="310" y="65"/>
                    <a:pt x="310" y="65"/>
                    <a:pt x="310"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5"/>
                    <a:pt x="311" y="65"/>
                    <a:pt x="311" y="65"/>
                  </a:cubicBezTo>
                  <a:cubicBezTo>
                    <a:pt x="311" y="64"/>
                    <a:pt x="311" y="64"/>
                    <a:pt x="311" y="64"/>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2" y="63"/>
                    <a:pt x="312" y="63"/>
                    <a:pt x="312"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9"/>
                    <a:pt x="322" y="59"/>
                  </a:cubicBezTo>
                  <a:cubicBezTo>
                    <a:pt x="322" y="59"/>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2" y="58"/>
                    <a:pt x="322" y="58"/>
                    <a:pt x="322"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1" y="58"/>
                    <a:pt x="321" y="58"/>
                    <a:pt x="321" y="58"/>
                  </a:cubicBezTo>
                  <a:cubicBezTo>
                    <a:pt x="322" y="58"/>
                    <a:pt x="322" y="58"/>
                    <a:pt x="322" y="58"/>
                  </a:cubicBezTo>
                  <a:cubicBezTo>
                    <a:pt x="323" y="57"/>
                    <a:pt x="323" y="57"/>
                    <a:pt x="323" y="57"/>
                  </a:cubicBezTo>
                  <a:cubicBezTo>
                    <a:pt x="323" y="57"/>
                    <a:pt x="323" y="57"/>
                    <a:pt x="323" y="57"/>
                  </a:cubicBezTo>
                  <a:cubicBezTo>
                    <a:pt x="323" y="57"/>
                    <a:pt x="323" y="57"/>
                    <a:pt x="323"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24" y="57"/>
                    <a:pt x="324" y="57"/>
                    <a:pt x="324" y="57"/>
                  </a:cubicBezTo>
                  <a:cubicBezTo>
                    <a:pt x="334" y="52"/>
                    <a:pt x="334" y="52"/>
                    <a:pt x="334" y="52"/>
                  </a:cubicBezTo>
                  <a:cubicBezTo>
                    <a:pt x="335" y="52"/>
                    <a:pt x="335" y="52"/>
                    <a:pt x="335" y="52"/>
                  </a:cubicBezTo>
                  <a:cubicBezTo>
                    <a:pt x="335" y="52"/>
                    <a:pt x="335" y="52"/>
                    <a:pt x="335" y="52"/>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1"/>
                    <a:pt x="335" y="51"/>
                    <a:pt x="335" y="51"/>
                  </a:cubicBezTo>
                  <a:cubicBezTo>
                    <a:pt x="335"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6" y="50"/>
                    <a:pt x="336" y="50"/>
                    <a:pt x="336"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5" y="50"/>
                    <a:pt x="335" y="50"/>
                    <a:pt x="335" y="50"/>
                  </a:cubicBezTo>
                  <a:cubicBezTo>
                    <a:pt x="334" y="50"/>
                    <a:pt x="334" y="50"/>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4" y="49"/>
                    <a:pt x="334" y="49"/>
                    <a:pt x="334"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2" y="49"/>
                    <a:pt x="332" y="49"/>
                    <a:pt x="332" y="49"/>
                  </a:cubicBezTo>
                  <a:cubicBezTo>
                    <a:pt x="333" y="49"/>
                    <a:pt x="333" y="49"/>
                    <a:pt x="333" y="49"/>
                  </a:cubicBezTo>
                  <a:cubicBezTo>
                    <a:pt x="333" y="49"/>
                    <a:pt x="333" y="49"/>
                    <a:pt x="333" y="49"/>
                  </a:cubicBezTo>
                  <a:cubicBezTo>
                    <a:pt x="333" y="49"/>
                    <a:pt x="333" y="49"/>
                    <a:pt x="333" y="49"/>
                  </a:cubicBezTo>
                  <a:cubicBezTo>
                    <a:pt x="333" y="49"/>
                    <a:pt x="333" y="49"/>
                    <a:pt x="333" y="49"/>
                  </a:cubicBezTo>
                  <a:cubicBezTo>
                    <a:pt x="332" y="49"/>
                    <a:pt x="332" y="49"/>
                    <a:pt x="332" y="49"/>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2" y="48"/>
                    <a:pt x="332" y="48"/>
                    <a:pt x="332" y="48"/>
                  </a:cubicBezTo>
                  <a:cubicBezTo>
                    <a:pt x="331" y="48"/>
                    <a:pt x="331" y="48"/>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1" y="47"/>
                    <a:pt x="331" y="47"/>
                    <a:pt x="331" y="47"/>
                  </a:cubicBezTo>
                  <a:cubicBezTo>
                    <a:pt x="332" y="47"/>
                    <a:pt x="332" y="47"/>
                    <a:pt x="332" y="48"/>
                  </a:cubicBezTo>
                  <a:cubicBezTo>
                    <a:pt x="332" y="48"/>
                    <a:pt x="332" y="48"/>
                    <a:pt x="332"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3" y="48"/>
                    <a:pt x="333" y="48"/>
                    <a:pt x="333"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4" y="48"/>
                    <a:pt x="334" y="48"/>
                    <a:pt x="334" y="48"/>
                  </a:cubicBezTo>
                  <a:cubicBezTo>
                    <a:pt x="335" y="48"/>
                    <a:pt x="335" y="48"/>
                    <a:pt x="335" y="48"/>
                  </a:cubicBezTo>
                  <a:cubicBezTo>
                    <a:pt x="335" y="48"/>
                    <a:pt x="335" y="48"/>
                    <a:pt x="335" y="48"/>
                  </a:cubicBezTo>
                  <a:cubicBezTo>
                    <a:pt x="335" y="48"/>
                    <a:pt x="335" y="48"/>
                    <a:pt x="335" y="48"/>
                  </a:cubicBezTo>
                  <a:cubicBezTo>
                    <a:pt x="335" y="48"/>
                    <a:pt x="335" y="48"/>
                    <a:pt x="335" y="48"/>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5" y="49"/>
                    <a:pt x="335" y="49"/>
                    <a:pt x="335"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9"/>
                    <a:pt x="336" y="49"/>
                    <a:pt x="336" y="49"/>
                  </a:cubicBezTo>
                  <a:cubicBezTo>
                    <a:pt x="336" y="48"/>
                    <a:pt x="336" y="48"/>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6" y="47"/>
                    <a:pt x="336" y="47"/>
                    <a:pt x="336"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7"/>
                    <a:pt x="335" y="47"/>
                    <a:pt x="335" y="47"/>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6"/>
                    <a:pt x="335" y="46"/>
                    <a:pt x="335" y="46"/>
                  </a:cubicBezTo>
                  <a:cubicBezTo>
                    <a:pt x="335" y="45"/>
                    <a:pt x="335" y="45"/>
                    <a:pt x="335" y="45"/>
                  </a:cubicBezTo>
                  <a:cubicBezTo>
                    <a:pt x="335" y="45"/>
                    <a:pt x="335" y="45"/>
                    <a:pt x="335" y="45"/>
                  </a:cubicBezTo>
                  <a:cubicBezTo>
                    <a:pt x="335" y="45"/>
                    <a:pt x="335" y="45"/>
                    <a:pt x="335"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4"/>
                    <a:pt x="334" y="44"/>
                    <a:pt x="334" y="44"/>
                  </a:cubicBezTo>
                  <a:cubicBezTo>
                    <a:pt x="334" y="44"/>
                    <a:pt x="333" y="44"/>
                    <a:pt x="333" y="44"/>
                  </a:cubicBezTo>
                  <a:cubicBezTo>
                    <a:pt x="333" y="44"/>
                    <a:pt x="333" y="44"/>
                    <a:pt x="333" y="44"/>
                  </a:cubicBezTo>
                  <a:cubicBezTo>
                    <a:pt x="333" y="44"/>
                    <a:pt x="333" y="44"/>
                    <a:pt x="333" y="44"/>
                  </a:cubicBezTo>
                  <a:cubicBezTo>
                    <a:pt x="333" y="45"/>
                    <a:pt x="333" y="44"/>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4" y="45"/>
                    <a:pt x="334" y="45"/>
                  </a:cubicBezTo>
                  <a:cubicBezTo>
                    <a:pt x="334" y="45"/>
                    <a:pt x="333" y="45"/>
                    <a:pt x="333" y="45"/>
                  </a:cubicBezTo>
                  <a:cubicBezTo>
                    <a:pt x="333" y="45"/>
                    <a:pt x="333" y="45"/>
                    <a:pt x="333" y="45"/>
                  </a:cubicBezTo>
                  <a:cubicBezTo>
                    <a:pt x="333" y="45"/>
                    <a:pt x="333" y="45"/>
                    <a:pt x="333" y="45"/>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6"/>
                    <a:pt x="333" y="46"/>
                    <a:pt x="333" y="46"/>
                  </a:cubicBezTo>
                  <a:cubicBezTo>
                    <a:pt x="333" y="45"/>
                    <a:pt x="333" y="45"/>
                    <a:pt x="333" y="45"/>
                  </a:cubicBezTo>
                  <a:cubicBezTo>
                    <a:pt x="333" y="45"/>
                    <a:pt x="333" y="45"/>
                    <a:pt x="333" y="45"/>
                  </a:cubicBezTo>
                  <a:cubicBezTo>
                    <a:pt x="333" y="45"/>
                    <a:pt x="333" y="45"/>
                    <a:pt x="333" y="45"/>
                  </a:cubicBezTo>
                  <a:cubicBezTo>
                    <a:pt x="333" y="45"/>
                    <a:pt x="333" y="45"/>
                    <a:pt x="333"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5"/>
                    <a:pt x="332" y="45"/>
                    <a:pt x="332" y="45"/>
                  </a:cubicBezTo>
                  <a:cubicBezTo>
                    <a:pt x="332" y="44"/>
                    <a:pt x="332" y="44"/>
                    <a:pt x="332" y="44"/>
                  </a:cubicBezTo>
                  <a:cubicBezTo>
                    <a:pt x="332" y="44"/>
                    <a:pt x="332" y="44"/>
                    <a:pt x="332" y="43"/>
                  </a:cubicBezTo>
                  <a:cubicBezTo>
                    <a:pt x="331" y="43"/>
                    <a:pt x="331" y="43"/>
                    <a:pt x="331" y="43"/>
                  </a:cubicBezTo>
                  <a:cubicBezTo>
                    <a:pt x="331" y="43"/>
                    <a:pt x="331" y="43"/>
                    <a:pt x="331" y="43"/>
                  </a:cubicBezTo>
                  <a:cubicBezTo>
                    <a:pt x="331" y="43"/>
                    <a:pt x="331"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3"/>
                    <a:pt x="330" y="43"/>
                    <a:pt x="330" y="43"/>
                  </a:cubicBezTo>
                  <a:cubicBezTo>
                    <a:pt x="330" y="42"/>
                    <a:pt x="330" y="42"/>
                    <a:pt x="330" y="42"/>
                  </a:cubicBezTo>
                  <a:cubicBezTo>
                    <a:pt x="330" y="42"/>
                    <a:pt x="330" y="42"/>
                    <a:pt x="330"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9" y="42"/>
                    <a:pt x="329" y="42"/>
                    <a:pt x="329"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2"/>
                    <a:pt x="328" y="42"/>
                    <a:pt x="328" y="42"/>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8" y="41"/>
                    <a:pt x="328" y="41"/>
                    <a:pt x="328"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7" y="41"/>
                    <a:pt x="327" y="41"/>
                    <a:pt x="327"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1"/>
                    <a:pt x="326" y="41"/>
                    <a:pt x="326" y="41"/>
                  </a:cubicBezTo>
                  <a:cubicBezTo>
                    <a:pt x="326" y="40"/>
                    <a:pt x="326" y="40"/>
                    <a:pt x="326" y="40"/>
                  </a:cubicBezTo>
                  <a:cubicBezTo>
                    <a:pt x="326" y="41"/>
                    <a:pt x="326" y="40"/>
                    <a:pt x="326" y="41"/>
                  </a:cubicBezTo>
                  <a:cubicBezTo>
                    <a:pt x="326" y="41"/>
                    <a:pt x="326" y="41"/>
                    <a:pt x="326"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5" y="41"/>
                    <a:pt x="325" y="41"/>
                    <a:pt x="325" y="41"/>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0"/>
                    <a:pt x="324" y="40"/>
                    <a:pt x="324" y="40"/>
                  </a:cubicBezTo>
                  <a:cubicBezTo>
                    <a:pt x="324" y="41"/>
                    <a:pt x="323" y="41"/>
                    <a:pt x="323" y="41"/>
                  </a:cubicBezTo>
                  <a:cubicBezTo>
                    <a:pt x="323" y="41"/>
                    <a:pt x="323" y="41"/>
                    <a:pt x="323" y="41"/>
                  </a:cubicBezTo>
                  <a:cubicBezTo>
                    <a:pt x="323" y="41"/>
                    <a:pt x="323" y="41"/>
                    <a:pt x="323" y="41"/>
                  </a:cubicBezTo>
                  <a:cubicBezTo>
                    <a:pt x="323" y="41"/>
                    <a:pt x="323"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2" y="41"/>
                  </a:cubicBezTo>
                  <a:cubicBezTo>
                    <a:pt x="322" y="41"/>
                    <a:pt x="322"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1" y="41"/>
                    <a:pt x="321" y="41"/>
                    <a:pt x="321"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20" y="41"/>
                  </a:cubicBezTo>
                  <a:cubicBezTo>
                    <a:pt x="320" y="41"/>
                    <a:pt x="320" y="41"/>
                    <a:pt x="319" y="41"/>
                  </a:cubicBezTo>
                  <a:cubicBezTo>
                    <a:pt x="319" y="41"/>
                    <a:pt x="319" y="41"/>
                    <a:pt x="319" y="41"/>
                  </a:cubicBezTo>
                  <a:cubicBezTo>
                    <a:pt x="319" y="41"/>
                    <a:pt x="319" y="41"/>
                    <a:pt x="319" y="41"/>
                  </a:cubicBezTo>
                  <a:cubicBezTo>
                    <a:pt x="319" y="41"/>
                    <a:pt x="319" y="41"/>
                    <a:pt x="319"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8" y="41"/>
                    <a:pt x="318" y="41"/>
                    <a:pt x="318" y="41"/>
                  </a:cubicBezTo>
                  <a:cubicBezTo>
                    <a:pt x="317" y="41"/>
                    <a:pt x="317" y="41"/>
                    <a:pt x="317" y="41"/>
                  </a:cubicBezTo>
                  <a:cubicBezTo>
                    <a:pt x="317" y="41"/>
                    <a:pt x="317" y="41"/>
                    <a:pt x="317" y="41"/>
                  </a:cubicBezTo>
                  <a:cubicBezTo>
                    <a:pt x="316" y="41"/>
                    <a:pt x="316" y="41"/>
                    <a:pt x="316" y="41"/>
                  </a:cubicBezTo>
                  <a:cubicBezTo>
                    <a:pt x="316" y="41"/>
                    <a:pt x="316" y="41"/>
                    <a:pt x="316" y="41"/>
                  </a:cubicBezTo>
                  <a:cubicBezTo>
                    <a:pt x="316" y="41"/>
                    <a:pt x="316" y="41"/>
                    <a:pt x="316" y="41"/>
                  </a:cubicBezTo>
                  <a:cubicBezTo>
                    <a:pt x="316" y="41"/>
                    <a:pt x="316" y="41"/>
                    <a:pt x="316"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1"/>
                    <a:pt x="315" y="41"/>
                    <a:pt x="315" y="41"/>
                  </a:cubicBezTo>
                  <a:cubicBezTo>
                    <a:pt x="315" y="42"/>
                    <a:pt x="315" y="42"/>
                    <a:pt x="315" y="42"/>
                  </a:cubicBezTo>
                  <a:cubicBezTo>
                    <a:pt x="315" y="42"/>
                    <a:pt x="315" y="42"/>
                    <a:pt x="315" y="42"/>
                  </a:cubicBezTo>
                  <a:cubicBezTo>
                    <a:pt x="315" y="42"/>
                    <a:pt x="315" y="42"/>
                    <a:pt x="315" y="42"/>
                  </a:cubicBezTo>
                  <a:cubicBezTo>
                    <a:pt x="315" y="42"/>
                    <a:pt x="315" y="42"/>
                    <a:pt x="315" y="42"/>
                  </a:cubicBezTo>
                  <a:cubicBezTo>
                    <a:pt x="315" y="42"/>
                    <a:pt x="315"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4" y="42"/>
                    <a:pt x="314" y="42"/>
                    <a:pt x="314" y="42"/>
                  </a:cubicBezTo>
                  <a:cubicBezTo>
                    <a:pt x="313" y="43"/>
                    <a:pt x="313" y="42"/>
                    <a:pt x="312" y="42"/>
                  </a:cubicBezTo>
                  <a:cubicBezTo>
                    <a:pt x="312" y="42"/>
                    <a:pt x="312" y="42"/>
                    <a:pt x="312" y="42"/>
                  </a:cubicBezTo>
                  <a:cubicBezTo>
                    <a:pt x="312" y="42"/>
                    <a:pt x="312" y="42"/>
                    <a:pt x="312" y="42"/>
                  </a:cubicBezTo>
                  <a:cubicBezTo>
                    <a:pt x="312" y="42"/>
                    <a:pt x="312" y="42"/>
                    <a:pt x="312" y="42"/>
                  </a:cubicBezTo>
                  <a:cubicBezTo>
                    <a:pt x="311" y="43"/>
                    <a:pt x="311" y="42"/>
                    <a:pt x="311" y="43"/>
                  </a:cubicBezTo>
                  <a:cubicBezTo>
                    <a:pt x="311" y="43"/>
                    <a:pt x="311" y="43"/>
                    <a:pt x="311" y="43"/>
                  </a:cubicBezTo>
                  <a:cubicBezTo>
                    <a:pt x="311" y="43"/>
                    <a:pt x="311" y="43"/>
                    <a:pt x="311" y="43"/>
                  </a:cubicBezTo>
                  <a:cubicBezTo>
                    <a:pt x="310" y="43"/>
                    <a:pt x="311" y="42"/>
                    <a:pt x="310" y="42"/>
                  </a:cubicBezTo>
                  <a:cubicBezTo>
                    <a:pt x="310" y="42"/>
                    <a:pt x="310" y="42"/>
                    <a:pt x="310" y="42"/>
                  </a:cubicBezTo>
                  <a:cubicBezTo>
                    <a:pt x="310" y="42"/>
                    <a:pt x="310" y="42"/>
                    <a:pt x="310" y="42"/>
                  </a:cubicBezTo>
                  <a:cubicBezTo>
                    <a:pt x="310" y="42"/>
                    <a:pt x="310" y="42"/>
                    <a:pt x="310" y="42"/>
                  </a:cubicBezTo>
                  <a:cubicBezTo>
                    <a:pt x="310" y="42"/>
                    <a:pt x="310" y="42"/>
                    <a:pt x="310" y="42"/>
                  </a:cubicBezTo>
                  <a:cubicBezTo>
                    <a:pt x="309" y="42"/>
                    <a:pt x="309" y="42"/>
                    <a:pt x="309" y="42"/>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3" y="39"/>
                    <a:pt x="313" y="39"/>
                    <a:pt x="313" y="39"/>
                  </a:cubicBezTo>
                  <a:cubicBezTo>
                    <a:pt x="312" y="38"/>
                    <a:pt x="312" y="39"/>
                    <a:pt x="312" y="39"/>
                  </a:cubicBezTo>
                  <a:cubicBezTo>
                    <a:pt x="312" y="39"/>
                    <a:pt x="312" y="39"/>
                    <a:pt x="312" y="39"/>
                  </a:cubicBezTo>
                  <a:cubicBezTo>
                    <a:pt x="312" y="39"/>
                    <a:pt x="312" y="39"/>
                    <a:pt x="312" y="39"/>
                  </a:cubicBezTo>
                  <a:cubicBezTo>
                    <a:pt x="312" y="39"/>
                    <a:pt x="312" y="39"/>
                    <a:pt x="312" y="39"/>
                  </a:cubicBezTo>
                  <a:cubicBezTo>
                    <a:pt x="312" y="39"/>
                    <a:pt x="312" y="39"/>
                    <a:pt x="312" y="39"/>
                  </a:cubicBezTo>
                  <a:cubicBezTo>
                    <a:pt x="311" y="38"/>
                    <a:pt x="311" y="38"/>
                    <a:pt x="311" y="38"/>
                  </a:cubicBezTo>
                  <a:cubicBezTo>
                    <a:pt x="311" y="38"/>
                    <a:pt x="311" y="38"/>
                    <a:pt x="311" y="38"/>
                  </a:cubicBezTo>
                  <a:cubicBezTo>
                    <a:pt x="311" y="38"/>
                    <a:pt x="311" y="38"/>
                    <a:pt x="311" y="38"/>
                  </a:cubicBezTo>
                  <a:cubicBezTo>
                    <a:pt x="310" y="38"/>
                    <a:pt x="311" y="38"/>
                    <a:pt x="310" y="38"/>
                  </a:cubicBezTo>
                  <a:cubicBezTo>
                    <a:pt x="310" y="38"/>
                    <a:pt x="310" y="38"/>
                    <a:pt x="310" y="38"/>
                  </a:cubicBezTo>
                  <a:cubicBezTo>
                    <a:pt x="310" y="38"/>
                    <a:pt x="310" y="38"/>
                    <a:pt x="310" y="38"/>
                  </a:cubicBezTo>
                  <a:cubicBezTo>
                    <a:pt x="310" y="38"/>
                    <a:pt x="310" y="38"/>
                    <a:pt x="310" y="38"/>
                  </a:cubicBezTo>
                  <a:cubicBezTo>
                    <a:pt x="310" y="39"/>
                    <a:pt x="310" y="39"/>
                    <a:pt x="310" y="39"/>
                  </a:cubicBezTo>
                  <a:cubicBezTo>
                    <a:pt x="310" y="39"/>
                    <a:pt x="310" y="39"/>
                    <a:pt x="310"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1" y="39"/>
                    <a:pt x="311" y="39"/>
                    <a:pt x="311" y="39"/>
                  </a:cubicBezTo>
                  <a:cubicBezTo>
                    <a:pt x="310" y="39"/>
                    <a:pt x="310" y="39"/>
                    <a:pt x="310" y="39"/>
                  </a:cubicBezTo>
                  <a:cubicBezTo>
                    <a:pt x="310" y="39"/>
                    <a:pt x="310" y="39"/>
                    <a:pt x="310" y="39"/>
                  </a:cubicBezTo>
                  <a:cubicBezTo>
                    <a:pt x="310" y="39"/>
                    <a:pt x="310" y="39"/>
                    <a:pt x="310" y="39"/>
                  </a:cubicBezTo>
                  <a:cubicBezTo>
                    <a:pt x="310" y="39"/>
                    <a:pt x="310"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9" y="38"/>
                    <a:pt x="309" y="38"/>
                    <a:pt x="309"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8"/>
                    <a:pt x="308" y="38"/>
                    <a:pt x="308" y="38"/>
                  </a:cubicBezTo>
                  <a:cubicBezTo>
                    <a:pt x="308" y="39"/>
                    <a:pt x="308" y="39"/>
                    <a:pt x="308" y="39"/>
                  </a:cubicBezTo>
                  <a:cubicBezTo>
                    <a:pt x="308" y="39"/>
                    <a:pt x="308" y="39"/>
                    <a:pt x="308" y="39"/>
                  </a:cubicBezTo>
                  <a:cubicBezTo>
                    <a:pt x="308" y="39"/>
                    <a:pt x="308" y="39"/>
                    <a:pt x="308" y="39"/>
                  </a:cubicBezTo>
                  <a:cubicBezTo>
                    <a:pt x="307" y="39"/>
                    <a:pt x="307" y="39"/>
                    <a:pt x="307" y="39"/>
                  </a:cubicBezTo>
                  <a:cubicBezTo>
                    <a:pt x="307" y="39"/>
                    <a:pt x="307" y="39"/>
                    <a:pt x="307" y="39"/>
                  </a:cubicBezTo>
                  <a:cubicBezTo>
                    <a:pt x="307" y="39"/>
                    <a:pt x="307" y="39"/>
                    <a:pt x="307" y="39"/>
                  </a:cubicBezTo>
                  <a:cubicBezTo>
                    <a:pt x="307" y="39"/>
                    <a:pt x="307" y="39"/>
                    <a:pt x="307"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9"/>
                    <a:pt x="306" y="39"/>
                    <a:pt x="306" y="39"/>
                  </a:cubicBezTo>
                  <a:cubicBezTo>
                    <a:pt x="306" y="38"/>
                    <a:pt x="306" y="38"/>
                    <a:pt x="306" y="38"/>
                  </a:cubicBezTo>
                  <a:cubicBezTo>
                    <a:pt x="306" y="38"/>
                    <a:pt x="306" y="38"/>
                    <a:pt x="306"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7" y="38"/>
                  </a:cubicBezTo>
                  <a:cubicBezTo>
                    <a:pt x="307" y="38"/>
                    <a:pt x="307" y="38"/>
                    <a:pt x="306" y="38"/>
                  </a:cubicBezTo>
                  <a:cubicBezTo>
                    <a:pt x="306" y="38"/>
                    <a:pt x="306" y="38"/>
                    <a:pt x="306" y="38"/>
                  </a:cubicBezTo>
                  <a:cubicBezTo>
                    <a:pt x="306" y="38"/>
                    <a:pt x="306" y="38"/>
                    <a:pt x="306" y="38"/>
                  </a:cubicBezTo>
                  <a:cubicBezTo>
                    <a:pt x="306"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5" y="38"/>
                    <a:pt x="305" y="38"/>
                    <a:pt x="305"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4" y="38"/>
                    <a:pt x="304" y="38"/>
                    <a:pt x="304"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3" y="38"/>
                    <a:pt x="303" y="38"/>
                    <a:pt x="303" y="38"/>
                  </a:cubicBezTo>
                  <a:cubicBezTo>
                    <a:pt x="302" y="38"/>
                    <a:pt x="302" y="38"/>
                    <a:pt x="302" y="38"/>
                  </a:cubicBezTo>
                  <a:cubicBezTo>
                    <a:pt x="302" y="38"/>
                    <a:pt x="302" y="38"/>
                    <a:pt x="302"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1" y="38"/>
                    <a:pt x="301" y="38"/>
                  </a:cubicBezTo>
                  <a:cubicBezTo>
                    <a:pt x="301" y="38"/>
                    <a:pt x="302" y="38"/>
                    <a:pt x="302" y="38"/>
                  </a:cubicBezTo>
                  <a:cubicBezTo>
                    <a:pt x="302" y="38"/>
                    <a:pt x="302" y="38"/>
                    <a:pt x="302" y="38"/>
                  </a:cubicBezTo>
                  <a:cubicBezTo>
                    <a:pt x="302" y="38"/>
                    <a:pt x="302" y="38"/>
                    <a:pt x="302" y="38"/>
                  </a:cubicBezTo>
                  <a:cubicBezTo>
                    <a:pt x="302" y="38"/>
                    <a:pt x="302" y="38"/>
                    <a:pt x="303" y="38"/>
                  </a:cubicBezTo>
                  <a:cubicBezTo>
                    <a:pt x="303" y="37"/>
                    <a:pt x="303" y="37"/>
                    <a:pt x="303" y="37"/>
                  </a:cubicBezTo>
                  <a:cubicBezTo>
                    <a:pt x="303" y="37"/>
                    <a:pt x="303" y="37"/>
                    <a:pt x="303" y="37"/>
                  </a:cubicBezTo>
                  <a:cubicBezTo>
                    <a:pt x="303" y="37"/>
                    <a:pt x="303" y="37"/>
                    <a:pt x="303" y="37"/>
                  </a:cubicBezTo>
                  <a:cubicBezTo>
                    <a:pt x="303" y="37"/>
                    <a:pt x="303" y="37"/>
                    <a:pt x="303" y="37"/>
                  </a:cubicBezTo>
                  <a:cubicBezTo>
                    <a:pt x="303" y="37"/>
                    <a:pt x="303" y="38"/>
                    <a:pt x="304" y="37"/>
                  </a:cubicBezTo>
                  <a:cubicBezTo>
                    <a:pt x="304" y="37"/>
                    <a:pt x="304" y="37"/>
                    <a:pt x="304" y="37"/>
                  </a:cubicBezTo>
                  <a:cubicBezTo>
                    <a:pt x="304" y="37"/>
                    <a:pt x="304" y="37"/>
                    <a:pt x="304" y="37"/>
                  </a:cubicBezTo>
                  <a:cubicBezTo>
                    <a:pt x="304" y="37"/>
                    <a:pt x="304" y="37"/>
                    <a:pt x="304"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5" y="37"/>
                    <a:pt x="305" y="37"/>
                    <a:pt x="305" y="37"/>
                  </a:cubicBezTo>
                  <a:cubicBezTo>
                    <a:pt x="306" y="37"/>
                    <a:pt x="306" y="37"/>
                    <a:pt x="306" y="37"/>
                  </a:cubicBezTo>
                  <a:cubicBezTo>
                    <a:pt x="306" y="37"/>
                    <a:pt x="306" y="37"/>
                    <a:pt x="306" y="37"/>
                  </a:cubicBezTo>
                  <a:cubicBezTo>
                    <a:pt x="306" y="36"/>
                    <a:pt x="306" y="37"/>
                    <a:pt x="306" y="36"/>
                  </a:cubicBezTo>
                  <a:cubicBezTo>
                    <a:pt x="306" y="36"/>
                    <a:pt x="306" y="36"/>
                    <a:pt x="306" y="36"/>
                  </a:cubicBezTo>
                  <a:cubicBezTo>
                    <a:pt x="306" y="36"/>
                    <a:pt x="306" y="36"/>
                    <a:pt x="306" y="36"/>
                  </a:cubicBezTo>
                  <a:cubicBezTo>
                    <a:pt x="307" y="36"/>
                    <a:pt x="307" y="36"/>
                    <a:pt x="307" y="36"/>
                  </a:cubicBezTo>
                  <a:cubicBezTo>
                    <a:pt x="307" y="36"/>
                    <a:pt x="307" y="36"/>
                    <a:pt x="307" y="36"/>
                  </a:cubicBezTo>
                  <a:cubicBezTo>
                    <a:pt x="307" y="36"/>
                    <a:pt x="307" y="36"/>
                    <a:pt x="307" y="36"/>
                  </a:cubicBezTo>
                  <a:cubicBezTo>
                    <a:pt x="307" y="36"/>
                    <a:pt x="307" y="36"/>
                    <a:pt x="307"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8" y="36"/>
                    <a:pt x="308" y="36"/>
                    <a:pt x="308" y="36"/>
                  </a:cubicBezTo>
                  <a:cubicBezTo>
                    <a:pt x="309" y="36"/>
                    <a:pt x="309" y="36"/>
                    <a:pt x="309" y="36"/>
                  </a:cubicBezTo>
                  <a:cubicBezTo>
                    <a:pt x="307" y="34"/>
                    <a:pt x="307" y="34"/>
                    <a:pt x="307" y="34"/>
                  </a:cubicBezTo>
                  <a:cubicBezTo>
                    <a:pt x="303" y="33"/>
                    <a:pt x="303" y="33"/>
                    <a:pt x="303" y="33"/>
                  </a:cubicBezTo>
                  <a:cubicBezTo>
                    <a:pt x="303" y="33"/>
                    <a:pt x="303" y="33"/>
                    <a:pt x="303" y="33"/>
                  </a:cubicBezTo>
                  <a:cubicBezTo>
                    <a:pt x="302" y="33"/>
                    <a:pt x="302" y="33"/>
                    <a:pt x="302" y="33"/>
                  </a:cubicBezTo>
                  <a:cubicBezTo>
                    <a:pt x="301" y="33"/>
                    <a:pt x="301" y="33"/>
                    <a:pt x="301" y="33"/>
                  </a:cubicBezTo>
                  <a:cubicBezTo>
                    <a:pt x="301" y="33"/>
                    <a:pt x="301" y="33"/>
                    <a:pt x="301"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3"/>
                    <a:pt x="300" y="33"/>
                    <a:pt x="300" y="33"/>
                  </a:cubicBezTo>
                  <a:cubicBezTo>
                    <a:pt x="300" y="34"/>
                    <a:pt x="300" y="34"/>
                    <a:pt x="300" y="34"/>
                  </a:cubicBezTo>
                  <a:cubicBezTo>
                    <a:pt x="299" y="34"/>
                    <a:pt x="299" y="34"/>
                    <a:pt x="299" y="34"/>
                  </a:cubicBezTo>
                  <a:cubicBezTo>
                    <a:pt x="299" y="34"/>
                    <a:pt x="299" y="34"/>
                    <a:pt x="299" y="34"/>
                  </a:cubicBezTo>
                  <a:cubicBezTo>
                    <a:pt x="298" y="34"/>
                    <a:pt x="298" y="34"/>
                    <a:pt x="298" y="34"/>
                  </a:cubicBezTo>
                  <a:cubicBezTo>
                    <a:pt x="297" y="34"/>
                    <a:pt x="297" y="34"/>
                    <a:pt x="297" y="34"/>
                  </a:cubicBezTo>
                  <a:cubicBezTo>
                    <a:pt x="296" y="34"/>
                    <a:pt x="296" y="34"/>
                    <a:pt x="296" y="34"/>
                  </a:cubicBezTo>
                  <a:cubicBezTo>
                    <a:pt x="296" y="34"/>
                    <a:pt x="296" y="34"/>
                    <a:pt x="296" y="34"/>
                  </a:cubicBezTo>
                  <a:cubicBezTo>
                    <a:pt x="296" y="35"/>
                    <a:pt x="296" y="35"/>
                    <a:pt x="296" y="35"/>
                  </a:cubicBezTo>
                  <a:cubicBezTo>
                    <a:pt x="295" y="35"/>
                    <a:pt x="295" y="35"/>
                    <a:pt x="295" y="35"/>
                  </a:cubicBezTo>
                  <a:cubicBezTo>
                    <a:pt x="295" y="35"/>
                    <a:pt x="295" y="35"/>
                    <a:pt x="295" y="35"/>
                  </a:cubicBezTo>
                  <a:cubicBezTo>
                    <a:pt x="294" y="35"/>
                    <a:pt x="294" y="35"/>
                    <a:pt x="294" y="35"/>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3" y="36"/>
                    <a:pt x="293" y="36"/>
                    <a:pt x="293" y="36"/>
                  </a:cubicBezTo>
                  <a:cubicBezTo>
                    <a:pt x="294" y="36"/>
                    <a:pt x="294" y="36"/>
                    <a:pt x="294" y="36"/>
                  </a:cubicBezTo>
                  <a:cubicBezTo>
                    <a:pt x="294" y="36"/>
                    <a:pt x="294" y="36"/>
                    <a:pt x="294" y="36"/>
                  </a:cubicBezTo>
                  <a:cubicBezTo>
                    <a:pt x="294" y="36"/>
                    <a:pt x="294" y="36"/>
                    <a:pt x="294" y="36"/>
                  </a:cubicBezTo>
                  <a:cubicBezTo>
                    <a:pt x="294" y="36"/>
                    <a:pt x="294" y="36"/>
                    <a:pt x="294" y="36"/>
                  </a:cubicBezTo>
                  <a:cubicBezTo>
                    <a:pt x="293" y="37"/>
                    <a:pt x="293" y="37"/>
                    <a:pt x="292" y="37"/>
                  </a:cubicBezTo>
                  <a:cubicBezTo>
                    <a:pt x="292" y="37"/>
                    <a:pt x="292" y="37"/>
                    <a:pt x="292" y="37"/>
                  </a:cubicBezTo>
                  <a:cubicBezTo>
                    <a:pt x="292" y="37"/>
                    <a:pt x="292" y="37"/>
                    <a:pt x="292" y="37"/>
                  </a:cubicBezTo>
                  <a:cubicBezTo>
                    <a:pt x="292" y="38"/>
                    <a:pt x="292" y="38"/>
                    <a:pt x="292" y="38"/>
                  </a:cubicBezTo>
                  <a:cubicBezTo>
                    <a:pt x="292"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1" y="38"/>
                    <a:pt x="291" y="38"/>
                    <a:pt x="291" y="38"/>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39"/>
                    <a:pt x="290" y="39"/>
                    <a:pt x="290" y="39"/>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0" y="40"/>
                    <a:pt x="290" y="40"/>
                    <a:pt x="290"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0"/>
                    <a:pt x="291" y="40"/>
                    <a:pt x="291" y="40"/>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1"/>
                  </a:cubicBezTo>
                  <a:cubicBezTo>
                    <a:pt x="291" y="41"/>
                    <a:pt x="291" y="41"/>
                    <a:pt x="291"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0" y="42"/>
                    <a:pt x="290" y="42"/>
                    <a:pt x="290" y="42"/>
                  </a:cubicBezTo>
                  <a:cubicBezTo>
                    <a:pt x="291" y="42"/>
                    <a:pt x="291" y="42"/>
                    <a:pt x="291" y="42"/>
                  </a:cubicBezTo>
                  <a:cubicBezTo>
                    <a:pt x="291" y="42"/>
                    <a:pt x="291" y="42"/>
                    <a:pt x="291" y="42"/>
                  </a:cubicBezTo>
                  <a:cubicBezTo>
                    <a:pt x="291" y="42"/>
                    <a:pt x="291" y="42"/>
                    <a:pt x="291"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2"/>
                    <a:pt x="292" y="42"/>
                    <a:pt x="292" y="42"/>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2" y="43"/>
                    <a:pt x="292" y="43"/>
                    <a:pt x="292" y="43"/>
                  </a:cubicBezTo>
                  <a:cubicBezTo>
                    <a:pt x="293" y="43"/>
                    <a:pt x="293" y="43"/>
                    <a:pt x="293" y="43"/>
                  </a:cubicBezTo>
                  <a:cubicBezTo>
                    <a:pt x="293" y="43"/>
                    <a:pt x="293" y="43"/>
                    <a:pt x="293" y="43"/>
                  </a:cubicBezTo>
                  <a:cubicBezTo>
                    <a:pt x="293" y="43"/>
                    <a:pt x="293" y="43"/>
                    <a:pt x="293" y="43"/>
                  </a:cubicBezTo>
                  <a:cubicBezTo>
                    <a:pt x="294" y="43"/>
                    <a:pt x="294" y="43"/>
                    <a:pt x="294" y="43"/>
                  </a:cubicBezTo>
                  <a:cubicBezTo>
                    <a:pt x="294" y="43"/>
                    <a:pt x="294" y="43"/>
                    <a:pt x="294" y="43"/>
                  </a:cubicBezTo>
                  <a:cubicBezTo>
                    <a:pt x="294" y="43"/>
                    <a:pt x="294" y="43"/>
                    <a:pt x="294" y="43"/>
                  </a:cubicBezTo>
                  <a:cubicBezTo>
                    <a:pt x="295" y="43"/>
                    <a:pt x="295" y="43"/>
                    <a:pt x="295" y="43"/>
                  </a:cubicBezTo>
                  <a:cubicBezTo>
                    <a:pt x="295" y="43"/>
                    <a:pt x="295" y="43"/>
                    <a:pt x="295"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4" y="43"/>
                    <a:pt x="294" y="43"/>
                    <a:pt x="294"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3" y="43"/>
                    <a:pt x="293" y="43"/>
                  </a:cubicBezTo>
                  <a:cubicBezTo>
                    <a:pt x="293" y="43"/>
                    <a:pt x="292" y="43"/>
                    <a:pt x="292" y="43"/>
                  </a:cubicBezTo>
                  <a:cubicBezTo>
                    <a:pt x="292" y="43"/>
                    <a:pt x="292" y="43"/>
                    <a:pt x="292" y="43"/>
                  </a:cubicBezTo>
                  <a:cubicBezTo>
                    <a:pt x="292" y="43"/>
                    <a:pt x="292" y="43"/>
                    <a:pt x="292" y="43"/>
                  </a:cubicBezTo>
                  <a:cubicBezTo>
                    <a:pt x="291" y="43"/>
                    <a:pt x="291" y="43"/>
                    <a:pt x="291" y="43"/>
                  </a:cubicBezTo>
                  <a:cubicBezTo>
                    <a:pt x="291" y="43"/>
                    <a:pt x="291" y="43"/>
                    <a:pt x="291" y="43"/>
                  </a:cubicBezTo>
                  <a:cubicBezTo>
                    <a:pt x="290" y="43"/>
                    <a:pt x="290" y="43"/>
                    <a:pt x="290" y="43"/>
                  </a:cubicBezTo>
                  <a:cubicBezTo>
                    <a:pt x="290" y="43"/>
                    <a:pt x="290" y="43"/>
                    <a:pt x="290" y="43"/>
                  </a:cubicBezTo>
                  <a:cubicBezTo>
                    <a:pt x="290" y="43"/>
                    <a:pt x="290" y="43"/>
                    <a:pt x="290" y="43"/>
                  </a:cubicBezTo>
                  <a:cubicBezTo>
                    <a:pt x="290" y="43"/>
                    <a:pt x="290" y="43"/>
                    <a:pt x="290" y="43"/>
                  </a:cubicBezTo>
                  <a:cubicBezTo>
                    <a:pt x="291" y="42"/>
                    <a:pt x="290" y="42"/>
                    <a:pt x="290" y="42"/>
                  </a:cubicBezTo>
                  <a:cubicBezTo>
                    <a:pt x="290" y="42"/>
                    <a:pt x="290" y="42"/>
                    <a:pt x="290" y="42"/>
                  </a:cubicBezTo>
                  <a:cubicBezTo>
                    <a:pt x="290" y="42"/>
                    <a:pt x="290" y="42"/>
                    <a:pt x="290" y="42"/>
                  </a:cubicBezTo>
                  <a:cubicBezTo>
                    <a:pt x="290" y="42"/>
                    <a:pt x="288" y="43"/>
                    <a:pt x="288" y="43"/>
                  </a:cubicBezTo>
                  <a:cubicBezTo>
                    <a:pt x="288" y="43"/>
                    <a:pt x="288" y="43"/>
                    <a:pt x="288" y="43"/>
                  </a:cubicBezTo>
                  <a:cubicBezTo>
                    <a:pt x="288" y="43"/>
                    <a:pt x="288" y="43"/>
                    <a:pt x="288" y="43"/>
                  </a:cubicBezTo>
                  <a:cubicBezTo>
                    <a:pt x="288" y="43"/>
                    <a:pt x="288" y="43"/>
                    <a:pt x="288" y="43"/>
                  </a:cubicBezTo>
                  <a:cubicBezTo>
                    <a:pt x="288" y="43"/>
                    <a:pt x="288" y="43"/>
                    <a:pt x="288" y="43"/>
                  </a:cubicBezTo>
                  <a:cubicBezTo>
                    <a:pt x="287" y="42"/>
                    <a:pt x="286"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5" y="43"/>
                    <a:pt x="285" y="43"/>
                    <a:pt x="285" y="43"/>
                  </a:cubicBezTo>
                  <a:cubicBezTo>
                    <a:pt x="284" y="43"/>
                    <a:pt x="284" y="43"/>
                    <a:pt x="284" y="43"/>
                  </a:cubicBezTo>
                  <a:cubicBezTo>
                    <a:pt x="284" y="43"/>
                    <a:pt x="284" y="43"/>
                    <a:pt x="284" y="43"/>
                  </a:cubicBezTo>
                  <a:cubicBezTo>
                    <a:pt x="283" y="42"/>
                    <a:pt x="283" y="42"/>
                    <a:pt x="283" y="42"/>
                  </a:cubicBezTo>
                  <a:cubicBezTo>
                    <a:pt x="283" y="42"/>
                    <a:pt x="283" y="42"/>
                    <a:pt x="283" y="42"/>
                  </a:cubicBezTo>
                  <a:cubicBezTo>
                    <a:pt x="283" y="42"/>
                    <a:pt x="283" y="42"/>
                    <a:pt x="283" y="42"/>
                  </a:cubicBezTo>
                  <a:cubicBezTo>
                    <a:pt x="283" y="42"/>
                    <a:pt x="283" y="42"/>
                    <a:pt x="283" y="42"/>
                  </a:cubicBezTo>
                  <a:cubicBezTo>
                    <a:pt x="282" y="42"/>
                    <a:pt x="282" y="42"/>
                    <a:pt x="282" y="42"/>
                  </a:cubicBezTo>
                  <a:cubicBezTo>
                    <a:pt x="282" y="43"/>
                    <a:pt x="282" y="43"/>
                    <a:pt x="282" y="43"/>
                  </a:cubicBezTo>
                  <a:cubicBezTo>
                    <a:pt x="282" y="43"/>
                    <a:pt x="282" y="43"/>
                    <a:pt x="282" y="43"/>
                  </a:cubicBezTo>
                  <a:cubicBezTo>
                    <a:pt x="282" y="43"/>
                    <a:pt x="282" y="43"/>
                    <a:pt x="282"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3"/>
                    <a:pt x="283" y="43"/>
                    <a:pt x="283" y="43"/>
                  </a:cubicBezTo>
                  <a:cubicBezTo>
                    <a:pt x="283" y="44"/>
                    <a:pt x="283" y="44"/>
                    <a:pt x="283" y="44"/>
                  </a:cubicBezTo>
                  <a:cubicBezTo>
                    <a:pt x="283" y="44"/>
                    <a:pt x="283" y="44"/>
                    <a:pt x="283" y="44"/>
                  </a:cubicBezTo>
                  <a:cubicBezTo>
                    <a:pt x="283" y="44"/>
                    <a:pt x="283" y="44"/>
                    <a:pt x="283" y="44"/>
                  </a:cubicBezTo>
                  <a:cubicBezTo>
                    <a:pt x="283" y="44"/>
                    <a:pt x="283" y="44"/>
                    <a:pt x="283"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4" y="44"/>
                    <a:pt x="284" y="44"/>
                    <a:pt x="284"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4"/>
                    <a:pt x="285" y="44"/>
                    <a:pt x="285" y="44"/>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5" y="45"/>
                    <a:pt x="285" y="45"/>
                    <a:pt x="285"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5"/>
                    <a:pt x="286" y="45"/>
                    <a:pt x="286" y="45"/>
                  </a:cubicBezTo>
                  <a:cubicBezTo>
                    <a:pt x="286" y="46"/>
                    <a:pt x="286" y="46"/>
                    <a:pt x="286" y="46"/>
                  </a:cubicBezTo>
                  <a:cubicBezTo>
                    <a:pt x="286" y="46"/>
                    <a:pt x="286" y="46"/>
                    <a:pt x="286" y="46"/>
                  </a:cubicBezTo>
                  <a:cubicBezTo>
                    <a:pt x="283" y="44"/>
                    <a:pt x="283" y="44"/>
                    <a:pt x="283" y="44"/>
                  </a:cubicBezTo>
                  <a:cubicBezTo>
                    <a:pt x="283" y="44"/>
                    <a:pt x="283" y="44"/>
                    <a:pt x="283"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2" y="44"/>
                  </a:cubicBezTo>
                  <a:cubicBezTo>
                    <a:pt x="282" y="44"/>
                    <a:pt x="282" y="44"/>
                    <a:pt x="281" y="45"/>
                  </a:cubicBezTo>
                  <a:cubicBezTo>
                    <a:pt x="281" y="45"/>
                    <a:pt x="281" y="45"/>
                    <a:pt x="281" y="45"/>
                  </a:cubicBezTo>
                  <a:cubicBezTo>
                    <a:pt x="281" y="45"/>
                    <a:pt x="281" y="45"/>
                    <a:pt x="281" y="45"/>
                  </a:cubicBezTo>
                  <a:cubicBezTo>
                    <a:pt x="281" y="45"/>
                    <a:pt x="281" y="45"/>
                    <a:pt x="281" y="45"/>
                  </a:cubicBezTo>
                  <a:cubicBezTo>
                    <a:pt x="281" y="45"/>
                    <a:pt x="281" y="45"/>
                    <a:pt x="281" y="45"/>
                  </a:cubicBezTo>
                  <a:cubicBezTo>
                    <a:pt x="281" y="45"/>
                    <a:pt x="280" y="45"/>
                    <a:pt x="280" y="45"/>
                  </a:cubicBezTo>
                  <a:cubicBezTo>
                    <a:pt x="280" y="45"/>
                    <a:pt x="280" y="45"/>
                    <a:pt x="280" y="45"/>
                  </a:cubicBezTo>
                  <a:cubicBezTo>
                    <a:pt x="280" y="45"/>
                    <a:pt x="280" y="45"/>
                    <a:pt x="280" y="45"/>
                  </a:cubicBezTo>
                  <a:cubicBezTo>
                    <a:pt x="280"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9" y="45"/>
                  </a:cubicBezTo>
                  <a:cubicBezTo>
                    <a:pt x="279" y="45"/>
                    <a:pt x="279" y="45"/>
                    <a:pt x="278" y="46"/>
                  </a:cubicBezTo>
                  <a:cubicBezTo>
                    <a:pt x="278" y="46"/>
                    <a:pt x="278" y="46"/>
                    <a:pt x="278" y="46"/>
                  </a:cubicBezTo>
                  <a:cubicBezTo>
                    <a:pt x="278" y="46"/>
                    <a:pt x="278" y="46"/>
                    <a:pt x="278" y="46"/>
                  </a:cubicBezTo>
                  <a:cubicBezTo>
                    <a:pt x="278" y="46"/>
                    <a:pt x="278" y="46"/>
                    <a:pt x="278"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7" y="46"/>
                    <a:pt x="277" y="46"/>
                    <a:pt x="277" y="46"/>
                  </a:cubicBezTo>
                  <a:cubicBezTo>
                    <a:pt x="276" y="46"/>
                    <a:pt x="276" y="46"/>
                    <a:pt x="276" y="46"/>
                  </a:cubicBezTo>
                  <a:cubicBezTo>
                    <a:pt x="276" y="46"/>
                    <a:pt x="276" y="46"/>
                    <a:pt x="276" y="46"/>
                  </a:cubicBezTo>
                  <a:cubicBezTo>
                    <a:pt x="275" y="47"/>
                    <a:pt x="275" y="47"/>
                    <a:pt x="275"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7"/>
                    <a:pt x="274" y="47"/>
                    <a:pt x="274" y="47"/>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4" y="46"/>
                    <a:pt x="274" y="46"/>
                    <a:pt x="274" y="46"/>
                  </a:cubicBezTo>
                  <a:cubicBezTo>
                    <a:pt x="273" y="46"/>
                    <a:pt x="273" y="46"/>
                    <a:pt x="273" y="46"/>
                  </a:cubicBezTo>
                  <a:cubicBezTo>
                    <a:pt x="273" y="46"/>
                    <a:pt x="273" y="46"/>
                    <a:pt x="273" y="46"/>
                  </a:cubicBezTo>
                  <a:cubicBezTo>
                    <a:pt x="273" y="46"/>
                    <a:pt x="273" y="46"/>
                    <a:pt x="273" y="46"/>
                  </a:cubicBezTo>
                  <a:cubicBezTo>
                    <a:pt x="272" y="47"/>
                    <a:pt x="272" y="47"/>
                    <a:pt x="272" y="47"/>
                  </a:cubicBezTo>
                  <a:cubicBezTo>
                    <a:pt x="272" y="47"/>
                    <a:pt x="272" y="47"/>
                    <a:pt x="272"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1" y="47"/>
                    <a:pt x="271" y="47"/>
                    <a:pt x="271" y="47"/>
                  </a:cubicBezTo>
                  <a:cubicBezTo>
                    <a:pt x="272" y="47"/>
                    <a:pt x="271" y="47"/>
                    <a:pt x="272" y="46"/>
                  </a:cubicBezTo>
                  <a:cubicBezTo>
                    <a:pt x="272" y="46"/>
                    <a:pt x="272" y="46"/>
                    <a:pt x="272" y="46"/>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5"/>
                    <a:pt x="262" y="45"/>
                    <a:pt x="262" y="45"/>
                  </a:cubicBezTo>
                  <a:cubicBezTo>
                    <a:pt x="262" y="46"/>
                    <a:pt x="262" y="46"/>
                    <a:pt x="262" y="46"/>
                  </a:cubicBezTo>
                  <a:cubicBezTo>
                    <a:pt x="262" y="46"/>
                    <a:pt x="262" y="46"/>
                    <a:pt x="262" y="46"/>
                  </a:cubicBezTo>
                  <a:cubicBezTo>
                    <a:pt x="262" y="46"/>
                    <a:pt x="262" y="46"/>
                    <a:pt x="262" y="46"/>
                  </a:cubicBezTo>
                  <a:cubicBezTo>
                    <a:pt x="262" y="46"/>
                    <a:pt x="262" y="46"/>
                    <a:pt x="262" y="46"/>
                  </a:cubicBezTo>
                  <a:cubicBezTo>
                    <a:pt x="262" y="46"/>
                    <a:pt x="262"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1" y="46"/>
                    <a:pt x="261" y="46"/>
                    <a:pt x="261" y="46"/>
                  </a:cubicBezTo>
                  <a:cubicBezTo>
                    <a:pt x="262" y="46"/>
                    <a:pt x="262" y="46"/>
                    <a:pt x="262" y="46"/>
                  </a:cubicBezTo>
                  <a:cubicBezTo>
                    <a:pt x="262" y="46"/>
                    <a:pt x="262" y="46"/>
                    <a:pt x="262"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6"/>
                    <a:pt x="263" y="46"/>
                    <a:pt x="263" y="46"/>
                  </a:cubicBezTo>
                  <a:cubicBezTo>
                    <a:pt x="263" y="47"/>
                    <a:pt x="264" y="46"/>
                    <a:pt x="264" y="47"/>
                  </a:cubicBezTo>
                  <a:cubicBezTo>
                    <a:pt x="264" y="47"/>
                    <a:pt x="264" y="47"/>
                    <a:pt x="264" y="47"/>
                  </a:cubicBezTo>
                  <a:cubicBezTo>
                    <a:pt x="264" y="47"/>
                    <a:pt x="264" y="47"/>
                    <a:pt x="264" y="47"/>
                  </a:cubicBezTo>
                  <a:cubicBezTo>
                    <a:pt x="264" y="47"/>
                    <a:pt x="264" y="47"/>
                    <a:pt x="264" y="47"/>
                  </a:cubicBezTo>
                  <a:cubicBezTo>
                    <a:pt x="264" y="47"/>
                    <a:pt x="264" y="47"/>
                    <a:pt x="264" y="47"/>
                  </a:cubicBezTo>
                  <a:cubicBezTo>
                    <a:pt x="265" y="47"/>
                    <a:pt x="265" y="47"/>
                    <a:pt x="265" y="47"/>
                  </a:cubicBezTo>
                  <a:cubicBezTo>
                    <a:pt x="266" y="46"/>
                    <a:pt x="266" y="46"/>
                    <a:pt x="266" y="46"/>
                  </a:cubicBezTo>
                  <a:cubicBezTo>
                    <a:pt x="266" y="47"/>
                    <a:pt x="266" y="47"/>
                    <a:pt x="266" y="47"/>
                  </a:cubicBezTo>
                  <a:cubicBezTo>
                    <a:pt x="266" y="47"/>
                    <a:pt x="266" y="47"/>
                    <a:pt x="266" y="47"/>
                  </a:cubicBezTo>
                  <a:cubicBezTo>
                    <a:pt x="266" y="47"/>
                    <a:pt x="266" y="47"/>
                    <a:pt x="266" y="47"/>
                  </a:cubicBezTo>
                  <a:cubicBezTo>
                    <a:pt x="266" y="47"/>
                    <a:pt x="266" y="47"/>
                    <a:pt x="266" y="47"/>
                  </a:cubicBezTo>
                  <a:cubicBezTo>
                    <a:pt x="265" y="47"/>
                    <a:pt x="265" y="47"/>
                    <a:pt x="264" y="47"/>
                  </a:cubicBezTo>
                  <a:cubicBezTo>
                    <a:pt x="257" y="48"/>
                    <a:pt x="257" y="48"/>
                    <a:pt x="257" y="48"/>
                  </a:cubicBezTo>
                  <a:cubicBezTo>
                    <a:pt x="257" y="48"/>
                    <a:pt x="257" y="48"/>
                    <a:pt x="257" y="48"/>
                  </a:cubicBezTo>
                  <a:cubicBezTo>
                    <a:pt x="256" y="48"/>
                    <a:pt x="255" y="48"/>
                    <a:pt x="253" y="49"/>
                  </a:cubicBezTo>
                  <a:cubicBezTo>
                    <a:pt x="253" y="49"/>
                    <a:pt x="253" y="49"/>
                    <a:pt x="253" y="49"/>
                  </a:cubicBezTo>
                  <a:cubicBezTo>
                    <a:pt x="252" y="49"/>
                    <a:pt x="252" y="49"/>
                    <a:pt x="252" y="49"/>
                  </a:cubicBezTo>
                  <a:cubicBezTo>
                    <a:pt x="251" y="49"/>
                    <a:pt x="251" y="49"/>
                    <a:pt x="251" y="49"/>
                  </a:cubicBezTo>
                  <a:cubicBezTo>
                    <a:pt x="251" y="49"/>
                    <a:pt x="251" y="49"/>
                    <a:pt x="251" y="49"/>
                  </a:cubicBezTo>
                  <a:cubicBezTo>
                    <a:pt x="251" y="49"/>
                    <a:pt x="251" y="49"/>
                    <a:pt x="250" y="49"/>
                  </a:cubicBezTo>
                  <a:cubicBezTo>
                    <a:pt x="250" y="49"/>
                    <a:pt x="250" y="49"/>
                    <a:pt x="250" y="49"/>
                  </a:cubicBezTo>
                  <a:cubicBezTo>
                    <a:pt x="249" y="50"/>
                    <a:pt x="249" y="50"/>
                    <a:pt x="249"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8" y="50"/>
                    <a:pt x="248" y="50"/>
                    <a:pt x="248"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7" y="50"/>
                    <a:pt x="247" y="50"/>
                    <a:pt x="247" y="50"/>
                  </a:cubicBezTo>
                  <a:cubicBezTo>
                    <a:pt x="248" y="50"/>
                    <a:pt x="248" y="50"/>
                    <a:pt x="248" y="50"/>
                  </a:cubicBezTo>
                  <a:cubicBezTo>
                    <a:pt x="247" y="50"/>
                    <a:pt x="247" y="50"/>
                    <a:pt x="247" y="50"/>
                  </a:cubicBezTo>
                  <a:cubicBezTo>
                    <a:pt x="247" y="50"/>
                    <a:pt x="247" y="50"/>
                    <a:pt x="247" y="51"/>
                  </a:cubicBezTo>
                  <a:cubicBezTo>
                    <a:pt x="247" y="51"/>
                    <a:pt x="247" y="51"/>
                    <a:pt x="247" y="51"/>
                  </a:cubicBezTo>
                  <a:cubicBezTo>
                    <a:pt x="247" y="51"/>
                    <a:pt x="247" y="51"/>
                    <a:pt x="247" y="51"/>
                  </a:cubicBezTo>
                  <a:cubicBezTo>
                    <a:pt x="247" y="51"/>
                    <a:pt x="247" y="51"/>
                    <a:pt x="247" y="51"/>
                  </a:cubicBezTo>
                  <a:cubicBezTo>
                    <a:pt x="247" y="51"/>
                    <a:pt x="247" y="51"/>
                    <a:pt x="247"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6" y="51"/>
                    <a:pt x="246" y="51"/>
                    <a:pt x="246" y="51"/>
                  </a:cubicBezTo>
                  <a:cubicBezTo>
                    <a:pt x="245" y="51"/>
                    <a:pt x="245" y="51"/>
                    <a:pt x="245" y="51"/>
                  </a:cubicBezTo>
                  <a:cubicBezTo>
                    <a:pt x="245" y="51"/>
                    <a:pt x="245" y="51"/>
                    <a:pt x="245" y="51"/>
                  </a:cubicBezTo>
                  <a:cubicBezTo>
                    <a:pt x="245" y="51"/>
                    <a:pt x="245" y="51"/>
                    <a:pt x="245" y="52"/>
                  </a:cubicBezTo>
                  <a:cubicBezTo>
                    <a:pt x="245" y="52"/>
                    <a:pt x="245" y="52"/>
                    <a:pt x="245" y="52"/>
                  </a:cubicBezTo>
                  <a:cubicBezTo>
                    <a:pt x="245" y="52"/>
                    <a:pt x="245" y="52"/>
                    <a:pt x="245" y="52"/>
                  </a:cubicBezTo>
                  <a:cubicBezTo>
                    <a:pt x="245" y="52"/>
                    <a:pt x="245" y="52"/>
                    <a:pt x="245" y="52"/>
                  </a:cubicBezTo>
                  <a:cubicBezTo>
                    <a:pt x="244" y="52"/>
                    <a:pt x="244" y="52"/>
                    <a:pt x="244" y="52"/>
                  </a:cubicBezTo>
                  <a:cubicBezTo>
                    <a:pt x="244" y="53"/>
                    <a:pt x="244" y="53"/>
                    <a:pt x="244" y="53"/>
                  </a:cubicBezTo>
                  <a:cubicBezTo>
                    <a:pt x="243" y="53"/>
                    <a:pt x="243" y="53"/>
                    <a:pt x="243" y="53"/>
                  </a:cubicBezTo>
                  <a:cubicBezTo>
                    <a:pt x="243" y="53"/>
                    <a:pt x="243" y="53"/>
                    <a:pt x="243" y="53"/>
                  </a:cubicBezTo>
                  <a:cubicBezTo>
                    <a:pt x="243" y="53"/>
                    <a:pt x="243" y="53"/>
                    <a:pt x="243" y="53"/>
                  </a:cubicBezTo>
                  <a:cubicBezTo>
                    <a:pt x="243" y="52"/>
                    <a:pt x="243" y="52"/>
                    <a:pt x="243" y="52"/>
                  </a:cubicBezTo>
                  <a:cubicBezTo>
                    <a:pt x="241" y="52"/>
                    <a:pt x="241" y="52"/>
                    <a:pt x="241" y="52"/>
                  </a:cubicBezTo>
                  <a:cubicBezTo>
                    <a:pt x="240" y="52"/>
                    <a:pt x="240" y="52"/>
                    <a:pt x="240" y="52"/>
                  </a:cubicBezTo>
                  <a:cubicBezTo>
                    <a:pt x="240" y="52"/>
                    <a:pt x="240" y="52"/>
                    <a:pt x="240" y="52"/>
                  </a:cubicBezTo>
                  <a:cubicBezTo>
                    <a:pt x="240" y="52"/>
                    <a:pt x="240" y="52"/>
                    <a:pt x="240" y="52"/>
                  </a:cubicBezTo>
                  <a:cubicBezTo>
                    <a:pt x="240" y="52"/>
                    <a:pt x="240" y="52"/>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0" y="53"/>
                    <a:pt x="240" y="53"/>
                    <a:pt x="240"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1" y="53"/>
                    <a:pt x="241" y="53"/>
                    <a:pt x="241"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2" y="53"/>
                    <a:pt x="242" y="53"/>
                  </a:cubicBezTo>
                  <a:cubicBezTo>
                    <a:pt x="242" y="53"/>
                    <a:pt x="241" y="53"/>
                    <a:pt x="241" y="53"/>
                  </a:cubicBezTo>
                  <a:cubicBezTo>
                    <a:pt x="241" y="53"/>
                    <a:pt x="241" y="53"/>
                    <a:pt x="241" y="53"/>
                  </a:cubicBezTo>
                  <a:cubicBezTo>
                    <a:pt x="241" y="53"/>
                    <a:pt x="241" y="53"/>
                    <a:pt x="241" y="53"/>
                  </a:cubicBezTo>
                  <a:cubicBezTo>
                    <a:pt x="241" y="53"/>
                    <a:pt x="241" y="53"/>
                    <a:pt x="241" y="53"/>
                  </a:cubicBezTo>
                  <a:cubicBezTo>
                    <a:pt x="241" y="54"/>
                    <a:pt x="241" y="54"/>
                    <a:pt x="241" y="54"/>
                  </a:cubicBezTo>
                  <a:cubicBezTo>
                    <a:pt x="241" y="54"/>
                    <a:pt x="241" y="54"/>
                    <a:pt x="241"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2" y="54"/>
                    <a:pt x="242" y="54"/>
                    <a:pt x="242"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1" y="54"/>
                    <a:pt x="241" y="54"/>
                    <a:pt x="241" y="54"/>
                  </a:cubicBezTo>
                  <a:cubicBezTo>
                    <a:pt x="240" y="54"/>
                    <a:pt x="240" y="54"/>
                    <a:pt x="240" y="54"/>
                  </a:cubicBezTo>
                  <a:cubicBezTo>
                    <a:pt x="240" y="54"/>
                    <a:pt x="240" y="54"/>
                    <a:pt x="240" y="54"/>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40" y="55"/>
                  </a:cubicBezTo>
                  <a:cubicBezTo>
                    <a:pt x="240" y="55"/>
                    <a:pt x="240" y="55"/>
                    <a:pt x="239" y="55"/>
                  </a:cubicBezTo>
                  <a:cubicBezTo>
                    <a:pt x="239" y="55"/>
                    <a:pt x="239" y="55"/>
                    <a:pt x="239" y="55"/>
                  </a:cubicBezTo>
                  <a:cubicBezTo>
                    <a:pt x="239" y="56"/>
                    <a:pt x="239" y="56"/>
                    <a:pt x="239"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40" y="56"/>
                    <a:pt x="240" y="56"/>
                    <a:pt x="240"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5"/>
                    <a:pt x="239" y="55"/>
                  </a:cubicBezTo>
                  <a:cubicBezTo>
                    <a:pt x="239" y="55"/>
                    <a:pt x="239" y="55"/>
                    <a:pt x="239" y="55"/>
                  </a:cubicBezTo>
                  <a:cubicBezTo>
                    <a:pt x="239" y="55"/>
                    <a:pt x="239" y="55"/>
                    <a:pt x="239" y="55"/>
                  </a:cubicBezTo>
                  <a:cubicBezTo>
                    <a:pt x="237" y="55"/>
                    <a:pt x="238"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7" y="55"/>
                    <a:pt x="237" y="55"/>
                    <a:pt x="237"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5"/>
                    <a:pt x="236" y="55"/>
                    <a:pt x="236" y="55"/>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6" y="56"/>
                  </a:cubicBezTo>
                  <a:cubicBezTo>
                    <a:pt x="236" y="56"/>
                    <a:pt x="236" y="56"/>
                    <a:pt x="237" y="56"/>
                  </a:cubicBezTo>
                  <a:cubicBezTo>
                    <a:pt x="237" y="56"/>
                    <a:pt x="237" y="56"/>
                    <a:pt x="237" y="56"/>
                  </a:cubicBezTo>
                  <a:cubicBezTo>
                    <a:pt x="237" y="56"/>
                    <a:pt x="237" y="56"/>
                    <a:pt x="237" y="56"/>
                  </a:cubicBezTo>
                  <a:cubicBezTo>
                    <a:pt x="237" y="56"/>
                    <a:pt x="237" y="56"/>
                    <a:pt x="237" y="56"/>
                  </a:cubicBezTo>
                  <a:cubicBezTo>
                    <a:pt x="237" y="56"/>
                    <a:pt x="237" y="56"/>
                    <a:pt x="237"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8" y="56"/>
                    <a:pt x="238" y="56"/>
                    <a:pt x="238"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6"/>
                    <a:pt x="239" y="56"/>
                    <a:pt x="239" y="56"/>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39" y="57"/>
                    <a:pt x="239" y="57"/>
                    <a:pt x="239"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0" y="57"/>
                    <a:pt x="240" y="57"/>
                    <a:pt x="240" y="57"/>
                  </a:cubicBezTo>
                  <a:cubicBezTo>
                    <a:pt x="241" y="57"/>
                    <a:pt x="241" y="57"/>
                    <a:pt x="241" y="57"/>
                  </a:cubicBezTo>
                  <a:cubicBezTo>
                    <a:pt x="241" y="57"/>
                    <a:pt x="241" y="57"/>
                    <a:pt x="241" y="57"/>
                  </a:cubicBezTo>
                  <a:cubicBezTo>
                    <a:pt x="241" y="57"/>
                    <a:pt x="241" y="57"/>
                    <a:pt x="241" y="57"/>
                  </a:cubicBezTo>
                  <a:cubicBezTo>
                    <a:pt x="241" y="57"/>
                    <a:pt x="241" y="57"/>
                    <a:pt x="241" y="57"/>
                  </a:cubicBezTo>
                  <a:cubicBezTo>
                    <a:pt x="240" y="58"/>
                    <a:pt x="240" y="58"/>
                    <a:pt x="240" y="58"/>
                  </a:cubicBezTo>
                  <a:cubicBezTo>
                    <a:pt x="240" y="58"/>
                    <a:pt x="240" y="58"/>
                    <a:pt x="240" y="58"/>
                  </a:cubicBezTo>
                  <a:cubicBezTo>
                    <a:pt x="241" y="58"/>
                    <a:pt x="241" y="58"/>
                    <a:pt x="241" y="58"/>
                  </a:cubicBezTo>
                  <a:cubicBezTo>
                    <a:pt x="241" y="58"/>
                    <a:pt x="241" y="58"/>
                    <a:pt x="241"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40" y="58"/>
                    <a:pt x="240" y="58"/>
                    <a:pt x="240" y="58"/>
                  </a:cubicBezTo>
                  <a:cubicBezTo>
                    <a:pt x="239" y="58"/>
                    <a:pt x="239" y="58"/>
                    <a:pt x="239" y="58"/>
                  </a:cubicBezTo>
                  <a:cubicBezTo>
                    <a:pt x="239" y="58"/>
                    <a:pt x="239" y="58"/>
                    <a:pt x="239" y="58"/>
                  </a:cubicBezTo>
                  <a:cubicBezTo>
                    <a:pt x="239" y="58"/>
                    <a:pt x="239" y="58"/>
                    <a:pt x="239" y="58"/>
                  </a:cubicBezTo>
                  <a:cubicBezTo>
                    <a:pt x="239" y="58"/>
                    <a:pt x="239" y="58"/>
                    <a:pt x="239" y="58"/>
                  </a:cubicBezTo>
                  <a:cubicBezTo>
                    <a:pt x="238" y="58"/>
                    <a:pt x="238" y="58"/>
                    <a:pt x="238" y="58"/>
                  </a:cubicBezTo>
                  <a:cubicBezTo>
                    <a:pt x="237" y="58"/>
                    <a:pt x="237" y="58"/>
                    <a:pt x="237" y="58"/>
                  </a:cubicBezTo>
                  <a:cubicBezTo>
                    <a:pt x="237" y="57"/>
                    <a:pt x="237" y="57"/>
                    <a:pt x="237" y="57"/>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6" y="58"/>
                    <a:pt x="236" y="58"/>
                    <a:pt x="236" y="58"/>
                  </a:cubicBezTo>
                  <a:cubicBezTo>
                    <a:pt x="236" y="58"/>
                    <a:pt x="236" y="58"/>
                    <a:pt x="236" y="58"/>
                  </a:cubicBezTo>
                  <a:cubicBezTo>
                    <a:pt x="236" y="58"/>
                    <a:pt x="236" y="58"/>
                    <a:pt x="236" y="58"/>
                  </a:cubicBezTo>
                  <a:cubicBezTo>
                    <a:pt x="237" y="58"/>
                    <a:pt x="237" y="58"/>
                    <a:pt x="237" y="58"/>
                  </a:cubicBezTo>
                  <a:cubicBezTo>
                    <a:pt x="237" y="58"/>
                    <a:pt x="237" y="58"/>
                    <a:pt x="237" y="58"/>
                  </a:cubicBezTo>
                  <a:cubicBezTo>
                    <a:pt x="237" y="58"/>
                    <a:pt x="237" y="58"/>
                    <a:pt x="237" y="58"/>
                  </a:cubicBezTo>
                  <a:cubicBezTo>
                    <a:pt x="237" y="59"/>
                    <a:pt x="237" y="59"/>
                    <a:pt x="238" y="59"/>
                  </a:cubicBezTo>
                  <a:cubicBezTo>
                    <a:pt x="238" y="59"/>
                    <a:pt x="238" y="59"/>
                    <a:pt x="238" y="59"/>
                  </a:cubicBezTo>
                  <a:cubicBezTo>
                    <a:pt x="238" y="59"/>
                    <a:pt x="238" y="59"/>
                    <a:pt x="238" y="59"/>
                  </a:cubicBezTo>
                  <a:cubicBezTo>
                    <a:pt x="238" y="59"/>
                    <a:pt x="238" y="59"/>
                    <a:pt x="238" y="59"/>
                  </a:cubicBezTo>
                  <a:cubicBezTo>
                    <a:pt x="238" y="59"/>
                    <a:pt x="238" y="59"/>
                    <a:pt x="238"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40" y="59"/>
                    <a:pt x="240" y="59"/>
                    <a:pt x="240" y="59"/>
                  </a:cubicBezTo>
                  <a:cubicBezTo>
                    <a:pt x="240" y="59"/>
                    <a:pt x="240" y="59"/>
                    <a:pt x="240" y="59"/>
                  </a:cubicBezTo>
                  <a:cubicBezTo>
                    <a:pt x="240" y="59"/>
                    <a:pt x="240" y="59"/>
                    <a:pt x="240"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59"/>
                    <a:pt x="239" y="59"/>
                    <a:pt x="239" y="59"/>
                  </a:cubicBezTo>
                  <a:cubicBezTo>
                    <a:pt x="239"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0" y="60"/>
                    <a:pt x="240" y="60"/>
                  </a:cubicBezTo>
                  <a:cubicBezTo>
                    <a:pt x="240" y="60"/>
                    <a:pt x="241" y="60"/>
                    <a:pt x="241" y="60"/>
                  </a:cubicBezTo>
                  <a:cubicBezTo>
                    <a:pt x="241" y="60"/>
                    <a:pt x="241" y="60"/>
                    <a:pt x="241" y="60"/>
                  </a:cubicBezTo>
                  <a:cubicBezTo>
                    <a:pt x="241" y="60"/>
                    <a:pt x="241" y="60"/>
                    <a:pt x="241" y="60"/>
                  </a:cubicBezTo>
                  <a:cubicBezTo>
                    <a:pt x="241" y="60"/>
                    <a:pt x="241" y="60"/>
                    <a:pt x="241" y="60"/>
                  </a:cubicBezTo>
                  <a:cubicBezTo>
                    <a:pt x="241" y="60"/>
                    <a:pt x="241" y="60"/>
                    <a:pt x="241" y="60"/>
                  </a:cubicBezTo>
                  <a:cubicBezTo>
                    <a:pt x="240" y="60"/>
                    <a:pt x="240" y="60"/>
                    <a:pt x="240" y="60"/>
                  </a:cubicBezTo>
                  <a:cubicBezTo>
                    <a:pt x="240" y="60"/>
                    <a:pt x="240" y="60"/>
                    <a:pt x="240" y="60"/>
                  </a:cubicBezTo>
                  <a:cubicBezTo>
                    <a:pt x="240" y="60"/>
                    <a:pt x="240" y="60"/>
                    <a:pt x="240" y="60"/>
                  </a:cubicBezTo>
                  <a:cubicBezTo>
                    <a:pt x="240" y="60"/>
                    <a:pt x="240" y="60"/>
                    <a:pt x="240" y="61"/>
                  </a:cubicBezTo>
                  <a:cubicBezTo>
                    <a:pt x="241" y="61"/>
                    <a:pt x="241" y="61"/>
                    <a:pt x="241" y="61"/>
                  </a:cubicBezTo>
                  <a:cubicBezTo>
                    <a:pt x="240" y="61"/>
                    <a:pt x="240" y="61"/>
                    <a:pt x="240" y="61"/>
                  </a:cubicBezTo>
                  <a:cubicBezTo>
                    <a:pt x="217" y="63"/>
                    <a:pt x="217" y="63"/>
                    <a:pt x="217" y="63"/>
                  </a:cubicBezTo>
                  <a:cubicBezTo>
                    <a:pt x="217" y="63"/>
                    <a:pt x="217" y="63"/>
                    <a:pt x="217" y="63"/>
                  </a:cubicBezTo>
                  <a:cubicBezTo>
                    <a:pt x="217" y="63"/>
                    <a:pt x="217" y="63"/>
                    <a:pt x="217" y="63"/>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7" y="64"/>
                    <a:pt x="217" y="64"/>
                    <a:pt x="217" y="64"/>
                  </a:cubicBezTo>
                  <a:cubicBezTo>
                    <a:pt x="218" y="64"/>
                    <a:pt x="218" y="64"/>
                    <a:pt x="218" y="64"/>
                  </a:cubicBezTo>
                  <a:cubicBezTo>
                    <a:pt x="218" y="64"/>
                    <a:pt x="218" y="64"/>
                    <a:pt x="218" y="64"/>
                  </a:cubicBezTo>
                  <a:cubicBezTo>
                    <a:pt x="218" y="64"/>
                    <a:pt x="218" y="64"/>
                    <a:pt x="218" y="64"/>
                  </a:cubicBezTo>
                  <a:cubicBezTo>
                    <a:pt x="218" y="64"/>
                    <a:pt x="218" y="64"/>
                    <a:pt x="218" y="64"/>
                  </a:cubicBezTo>
                  <a:cubicBezTo>
                    <a:pt x="217" y="64"/>
                    <a:pt x="217" y="64"/>
                    <a:pt x="217" y="64"/>
                  </a:cubicBezTo>
                  <a:cubicBezTo>
                    <a:pt x="217" y="64"/>
                    <a:pt x="217" y="64"/>
                    <a:pt x="217" y="64"/>
                  </a:cubicBezTo>
                  <a:cubicBezTo>
                    <a:pt x="217" y="64"/>
                    <a:pt x="217" y="64"/>
                    <a:pt x="217" y="64"/>
                  </a:cubicBezTo>
                  <a:cubicBezTo>
                    <a:pt x="217" y="65"/>
                    <a:pt x="217" y="65"/>
                    <a:pt x="217"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6" y="65"/>
                    <a:pt x="216" y="65"/>
                    <a:pt x="216"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5"/>
                    <a:pt x="217" y="65"/>
                    <a:pt x="217" y="65"/>
                  </a:cubicBezTo>
                  <a:cubicBezTo>
                    <a:pt x="217" y="66"/>
                    <a:pt x="217" y="66"/>
                    <a:pt x="217"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6" y="66"/>
                    <a:pt x="216" y="66"/>
                    <a:pt x="216"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6"/>
                    <a:pt x="217" y="66"/>
                    <a:pt x="217" y="66"/>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7" y="67"/>
                    <a:pt x="217" y="67"/>
                  </a:cubicBezTo>
                  <a:cubicBezTo>
                    <a:pt x="217"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7"/>
                    <a:pt x="218" y="67"/>
                    <a:pt x="218" y="67"/>
                  </a:cubicBezTo>
                  <a:cubicBezTo>
                    <a:pt x="218" y="68"/>
                    <a:pt x="218" y="68"/>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8" y="69"/>
                    <a:pt x="218" y="69"/>
                  </a:cubicBezTo>
                  <a:cubicBezTo>
                    <a:pt x="218" y="69"/>
                    <a:pt x="217" y="69"/>
                    <a:pt x="217" y="69"/>
                  </a:cubicBezTo>
                  <a:cubicBezTo>
                    <a:pt x="217" y="69"/>
                    <a:pt x="217" y="69"/>
                    <a:pt x="217" y="69"/>
                  </a:cubicBezTo>
                  <a:cubicBezTo>
                    <a:pt x="218" y="69"/>
                    <a:pt x="218" y="69"/>
                    <a:pt x="218" y="69"/>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0"/>
                    <a:pt x="218" y="70"/>
                    <a:pt x="218" y="70"/>
                  </a:cubicBezTo>
                  <a:cubicBezTo>
                    <a:pt x="218" y="71"/>
                    <a:pt x="218" y="71"/>
                    <a:pt x="218" y="71"/>
                  </a:cubicBezTo>
                  <a:cubicBezTo>
                    <a:pt x="218" y="71"/>
                    <a:pt x="218" y="71"/>
                    <a:pt x="218" y="71"/>
                  </a:cubicBezTo>
                  <a:cubicBezTo>
                    <a:pt x="218" y="71"/>
                    <a:pt x="218" y="71"/>
                    <a:pt x="218" y="71"/>
                  </a:cubicBezTo>
                  <a:cubicBezTo>
                    <a:pt x="219" y="71"/>
                    <a:pt x="219" y="71"/>
                    <a:pt x="219" y="71"/>
                  </a:cubicBezTo>
                  <a:cubicBezTo>
                    <a:pt x="223" y="72"/>
                    <a:pt x="223" y="72"/>
                    <a:pt x="223" y="72"/>
                  </a:cubicBezTo>
                  <a:cubicBezTo>
                    <a:pt x="223" y="73"/>
                    <a:pt x="223" y="73"/>
                    <a:pt x="223" y="73"/>
                  </a:cubicBezTo>
                  <a:cubicBezTo>
                    <a:pt x="223" y="73"/>
                    <a:pt x="223" y="73"/>
                    <a:pt x="223" y="73"/>
                  </a:cubicBezTo>
                  <a:cubicBezTo>
                    <a:pt x="223" y="74"/>
                    <a:pt x="223" y="74"/>
                    <a:pt x="223" y="74"/>
                  </a:cubicBezTo>
                  <a:cubicBezTo>
                    <a:pt x="223" y="74"/>
                    <a:pt x="223" y="74"/>
                    <a:pt x="223" y="74"/>
                  </a:cubicBezTo>
                  <a:cubicBezTo>
                    <a:pt x="225" y="75"/>
                    <a:pt x="225" y="75"/>
                    <a:pt x="225" y="75"/>
                  </a:cubicBezTo>
                  <a:cubicBezTo>
                    <a:pt x="225" y="76"/>
                    <a:pt x="225" y="76"/>
                    <a:pt x="225" y="76"/>
                  </a:cubicBezTo>
                  <a:cubicBezTo>
                    <a:pt x="224" y="76"/>
                    <a:pt x="224" y="76"/>
                    <a:pt x="224" y="76"/>
                  </a:cubicBezTo>
                  <a:cubicBezTo>
                    <a:pt x="224" y="76"/>
                    <a:pt x="224" y="76"/>
                    <a:pt x="224" y="76"/>
                  </a:cubicBezTo>
                  <a:cubicBezTo>
                    <a:pt x="223" y="76"/>
                    <a:pt x="223"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2" y="76"/>
                    <a:pt x="222" y="76"/>
                    <a:pt x="222" y="76"/>
                  </a:cubicBezTo>
                  <a:cubicBezTo>
                    <a:pt x="221" y="76"/>
                    <a:pt x="221" y="76"/>
                    <a:pt x="221" y="76"/>
                  </a:cubicBezTo>
                  <a:cubicBezTo>
                    <a:pt x="221" y="76"/>
                    <a:pt x="221" y="76"/>
                    <a:pt x="221" y="76"/>
                  </a:cubicBezTo>
                  <a:cubicBezTo>
                    <a:pt x="221" y="76"/>
                    <a:pt x="221" y="76"/>
                    <a:pt x="221" y="76"/>
                  </a:cubicBezTo>
                  <a:cubicBezTo>
                    <a:pt x="220" y="75"/>
                    <a:pt x="220" y="75"/>
                    <a:pt x="220" y="75"/>
                  </a:cubicBezTo>
                  <a:cubicBezTo>
                    <a:pt x="219" y="74"/>
                    <a:pt x="219" y="74"/>
                    <a:pt x="219" y="74"/>
                  </a:cubicBezTo>
                  <a:cubicBezTo>
                    <a:pt x="218" y="74"/>
                    <a:pt x="218" y="74"/>
                    <a:pt x="218" y="74"/>
                  </a:cubicBezTo>
                  <a:cubicBezTo>
                    <a:pt x="218" y="74"/>
                    <a:pt x="218" y="74"/>
                    <a:pt x="218" y="74"/>
                  </a:cubicBezTo>
                  <a:cubicBezTo>
                    <a:pt x="218" y="74"/>
                    <a:pt x="218" y="74"/>
                    <a:pt x="218" y="74"/>
                  </a:cubicBezTo>
                  <a:cubicBezTo>
                    <a:pt x="218" y="73"/>
                    <a:pt x="218" y="73"/>
                    <a:pt x="218" y="73"/>
                  </a:cubicBezTo>
                  <a:cubicBezTo>
                    <a:pt x="218" y="73"/>
                    <a:pt x="218" y="73"/>
                    <a:pt x="218" y="73"/>
                  </a:cubicBezTo>
                  <a:cubicBezTo>
                    <a:pt x="215" y="73"/>
                    <a:pt x="215" y="73"/>
                    <a:pt x="215" y="73"/>
                  </a:cubicBezTo>
                  <a:cubicBezTo>
                    <a:pt x="210" y="71"/>
                    <a:pt x="210" y="71"/>
                    <a:pt x="210" y="71"/>
                  </a:cubicBezTo>
                  <a:cubicBezTo>
                    <a:pt x="210" y="71"/>
                    <a:pt x="210" y="71"/>
                    <a:pt x="210" y="71"/>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3"/>
                    <a:pt x="206" y="73"/>
                    <a:pt x="206" y="73"/>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6" y="74"/>
                    <a:pt x="206" y="74"/>
                    <a:pt x="206" y="74"/>
                  </a:cubicBezTo>
                  <a:cubicBezTo>
                    <a:pt x="207" y="74"/>
                    <a:pt x="207" y="73"/>
                    <a:pt x="207" y="73"/>
                  </a:cubicBezTo>
                  <a:cubicBezTo>
                    <a:pt x="207" y="73"/>
                    <a:pt x="207" y="73"/>
                    <a:pt x="207" y="73"/>
                  </a:cubicBezTo>
                  <a:cubicBezTo>
                    <a:pt x="207" y="73"/>
                    <a:pt x="207" y="73"/>
                    <a:pt x="207" y="73"/>
                  </a:cubicBezTo>
                  <a:cubicBezTo>
                    <a:pt x="207" y="73"/>
                    <a:pt x="207" y="73"/>
                    <a:pt x="207" y="73"/>
                  </a:cubicBezTo>
                  <a:cubicBezTo>
                    <a:pt x="207" y="73"/>
                    <a:pt x="207" y="73"/>
                    <a:pt x="207" y="73"/>
                  </a:cubicBezTo>
                  <a:cubicBezTo>
                    <a:pt x="207" y="73"/>
                    <a:pt x="208" y="73"/>
                    <a:pt x="208" y="73"/>
                  </a:cubicBezTo>
                  <a:cubicBezTo>
                    <a:pt x="208" y="73"/>
                    <a:pt x="208" y="73"/>
                    <a:pt x="208" y="73"/>
                  </a:cubicBezTo>
                  <a:cubicBezTo>
                    <a:pt x="208" y="73"/>
                    <a:pt x="208" y="73"/>
                    <a:pt x="208" y="73"/>
                  </a:cubicBezTo>
                  <a:cubicBezTo>
                    <a:pt x="208" y="73"/>
                    <a:pt x="208" y="74"/>
                    <a:pt x="208" y="74"/>
                  </a:cubicBezTo>
                  <a:cubicBezTo>
                    <a:pt x="208" y="74"/>
                    <a:pt x="208" y="74"/>
                    <a:pt x="208" y="74"/>
                  </a:cubicBezTo>
                  <a:cubicBezTo>
                    <a:pt x="209" y="74"/>
                    <a:pt x="209" y="74"/>
                    <a:pt x="209" y="74"/>
                  </a:cubicBezTo>
                  <a:cubicBezTo>
                    <a:pt x="209" y="75"/>
                    <a:pt x="209" y="75"/>
                    <a:pt x="209" y="75"/>
                  </a:cubicBezTo>
                  <a:cubicBezTo>
                    <a:pt x="208" y="75"/>
                    <a:pt x="208" y="75"/>
                    <a:pt x="208" y="75"/>
                  </a:cubicBezTo>
                  <a:cubicBezTo>
                    <a:pt x="208" y="75"/>
                    <a:pt x="208" y="75"/>
                    <a:pt x="208" y="75"/>
                  </a:cubicBezTo>
                  <a:cubicBezTo>
                    <a:pt x="208" y="75"/>
                    <a:pt x="207" y="75"/>
                    <a:pt x="207" y="75"/>
                  </a:cubicBezTo>
                  <a:cubicBezTo>
                    <a:pt x="207" y="75"/>
                    <a:pt x="207" y="75"/>
                    <a:pt x="207" y="75"/>
                  </a:cubicBezTo>
                  <a:cubicBezTo>
                    <a:pt x="207" y="75"/>
                    <a:pt x="207" y="75"/>
                    <a:pt x="207" y="75"/>
                  </a:cubicBezTo>
                  <a:cubicBezTo>
                    <a:pt x="207" y="75"/>
                    <a:pt x="207" y="75"/>
                    <a:pt x="207" y="75"/>
                  </a:cubicBezTo>
                  <a:cubicBezTo>
                    <a:pt x="207" y="75"/>
                    <a:pt x="206" y="75"/>
                    <a:pt x="206" y="75"/>
                  </a:cubicBezTo>
                  <a:cubicBezTo>
                    <a:pt x="206" y="75"/>
                    <a:pt x="206" y="75"/>
                    <a:pt x="206" y="75"/>
                  </a:cubicBezTo>
                  <a:cubicBezTo>
                    <a:pt x="206" y="75"/>
                    <a:pt x="206" y="75"/>
                    <a:pt x="206" y="75"/>
                  </a:cubicBezTo>
                  <a:cubicBezTo>
                    <a:pt x="206" y="75"/>
                    <a:pt x="206" y="75"/>
                    <a:pt x="206" y="74"/>
                  </a:cubicBezTo>
                  <a:cubicBezTo>
                    <a:pt x="205" y="74"/>
                    <a:pt x="205" y="74"/>
                    <a:pt x="205" y="74"/>
                  </a:cubicBezTo>
                  <a:cubicBezTo>
                    <a:pt x="205" y="74"/>
                    <a:pt x="205" y="74"/>
                    <a:pt x="205" y="74"/>
                  </a:cubicBezTo>
                  <a:cubicBezTo>
                    <a:pt x="205" y="74"/>
                    <a:pt x="205" y="74"/>
                    <a:pt x="205" y="74"/>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5"/>
                    <a:pt x="201" y="75"/>
                    <a:pt x="201" y="75"/>
                  </a:cubicBezTo>
                  <a:cubicBezTo>
                    <a:pt x="201" y="76"/>
                    <a:pt x="201" y="76"/>
                    <a:pt x="201" y="76"/>
                  </a:cubicBezTo>
                  <a:cubicBezTo>
                    <a:pt x="201" y="76"/>
                    <a:pt x="201" y="76"/>
                    <a:pt x="202" y="76"/>
                  </a:cubicBezTo>
                  <a:cubicBezTo>
                    <a:pt x="202" y="76"/>
                    <a:pt x="202" y="76"/>
                    <a:pt x="202" y="76"/>
                  </a:cubicBezTo>
                  <a:cubicBezTo>
                    <a:pt x="202" y="76"/>
                    <a:pt x="202" y="76"/>
                    <a:pt x="202" y="76"/>
                  </a:cubicBezTo>
                  <a:cubicBezTo>
                    <a:pt x="202" y="76"/>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2" y="77"/>
                    <a:pt x="202" y="77"/>
                    <a:pt x="202" y="77"/>
                  </a:cubicBezTo>
                  <a:cubicBezTo>
                    <a:pt x="203" y="77"/>
                    <a:pt x="203" y="78"/>
                    <a:pt x="204" y="78"/>
                  </a:cubicBezTo>
                  <a:cubicBezTo>
                    <a:pt x="204" y="78"/>
                    <a:pt x="204" y="78"/>
                    <a:pt x="204" y="78"/>
                  </a:cubicBezTo>
                  <a:cubicBezTo>
                    <a:pt x="204" y="78"/>
                    <a:pt x="204" y="78"/>
                    <a:pt x="204" y="78"/>
                  </a:cubicBezTo>
                  <a:cubicBezTo>
                    <a:pt x="205" y="78"/>
                    <a:pt x="205" y="78"/>
                    <a:pt x="205" y="78"/>
                  </a:cubicBezTo>
                  <a:cubicBezTo>
                    <a:pt x="205" y="78"/>
                    <a:pt x="205" y="78"/>
                    <a:pt x="205" y="78"/>
                  </a:cubicBezTo>
                  <a:cubicBezTo>
                    <a:pt x="205" y="78"/>
                    <a:pt x="205" y="78"/>
                    <a:pt x="205" y="78"/>
                  </a:cubicBezTo>
                  <a:cubicBezTo>
                    <a:pt x="205" y="78"/>
                    <a:pt x="206" y="78"/>
                    <a:pt x="206" y="78"/>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9"/>
                    <a:pt x="206" y="79"/>
                    <a:pt x="206" y="79"/>
                  </a:cubicBezTo>
                  <a:cubicBezTo>
                    <a:pt x="206" y="78"/>
                    <a:pt x="206" y="78"/>
                    <a:pt x="206" y="78"/>
                  </a:cubicBezTo>
                  <a:cubicBezTo>
                    <a:pt x="206" y="78"/>
                    <a:pt x="206" y="78"/>
                    <a:pt x="206" y="78"/>
                  </a:cubicBezTo>
                  <a:cubicBezTo>
                    <a:pt x="207" y="78"/>
                    <a:pt x="207" y="79"/>
                    <a:pt x="207" y="79"/>
                  </a:cubicBezTo>
                  <a:cubicBezTo>
                    <a:pt x="207" y="79"/>
                    <a:pt x="207" y="79"/>
                    <a:pt x="207" y="79"/>
                  </a:cubicBezTo>
                  <a:cubicBezTo>
                    <a:pt x="207" y="79"/>
                    <a:pt x="207" y="79"/>
                    <a:pt x="207" y="79"/>
                  </a:cubicBezTo>
                  <a:cubicBezTo>
                    <a:pt x="207" y="79"/>
                    <a:pt x="207" y="79"/>
                    <a:pt x="207" y="79"/>
                  </a:cubicBezTo>
                  <a:cubicBezTo>
                    <a:pt x="207" y="79"/>
                    <a:pt x="207" y="79"/>
                    <a:pt x="207" y="78"/>
                  </a:cubicBezTo>
                  <a:cubicBezTo>
                    <a:pt x="207" y="78"/>
                    <a:pt x="207" y="78"/>
                    <a:pt x="207" y="78"/>
                  </a:cubicBezTo>
                  <a:cubicBezTo>
                    <a:pt x="207" y="78"/>
                    <a:pt x="207" y="78"/>
                    <a:pt x="207"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8"/>
                    <a:pt x="208" y="78"/>
                    <a:pt x="208" y="78"/>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8" y="79"/>
                    <a:pt x="208" y="79"/>
                    <a:pt x="208"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79"/>
                    <a:pt x="209" y="79"/>
                    <a:pt x="209" y="79"/>
                  </a:cubicBezTo>
                  <a:cubicBezTo>
                    <a:pt x="209" y="80"/>
                    <a:pt x="209" y="80"/>
                    <a:pt x="209"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0"/>
                    <a:pt x="210" y="80"/>
                    <a:pt x="210" y="80"/>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0" y="81"/>
                  </a:cubicBezTo>
                  <a:cubicBezTo>
                    <a:pt x="210" y="81"/>
                    <a:pt x="210"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1" y="81"/>
                    <a:pt x="211" y="81"/>
                    <a:pt x="211"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2" y="81"/>
                    <a:pt x="212" y="81"/>
                  </a:cubicBezTo>
                  <a:cubicBezTo>
                    <a:pt x="212" y="81"/>
                    <a:pt x="211" y="81"/>
                    <a:pt x="211" y="81"/>
                  </a:cubicBezTo>
                  <a:cubicBezTo>
                    <a:pt x="211" y="81"/>
                    <a:pt x="211" y="81"/>
                    <a:pt x="211" y="81"/>
                  </a:cubicBezTo>
                  <a:cubicBezTo>
                    <a:pt x="211" y="81"/>
                    <a:pt x="211" y="81"/>
                    <a:pt x="211" y="81"/>
                  </a:cubicBezTo>
                  <a:cubicBezTo>
                    <a:pt x="210" y="81"/>
                    <a:pt x="210" y="82"/>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9" y="81"/>
                    <a:pt x="209" y="81"/>
                    <a:pt x="209"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1"/>
                    <a:pt x="208" y="81"/>
                    <a:pt x="208" y="81"/>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8" y="80"/>
                    <a:pt x="208" y="80"/>
                    <a:pt x="208"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7" y="80"/>
                    <a:pt x="207" y="80"/>
                    <a:pt x="207" y="80"/>
                  </a:cubicBezTo>
                  <a:cubicBezTo>
                    <a:pt x="206" y="80"/>
                    <a:pt x="206" y="80"/>
                    <a:pt x="206" y="80"/>
                  </a:cubicBezTo>
                  <a:cubicBezTo>
                    <a:pt x="206" y="80"/>
                    <a:pt x="206" y="80"/>
                    <a:pt x="206" y="80"/>
                  </a:cubicBezTo>
                  <a:cubicBezTo>
                    <a:pt x="206" y="80"/>
                    <a:pt x="206" y="80"/>
                    <a:pt x="206" y="80"/>
                  </a:cubicBezTo>
                  <a:cubicBezTo>
                    <a:pt x="206" y="79"/>
                    <a:pt x="206" y="79"/>
                    <a:pt x="206"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79"/>
                    <a:pt x="205" y="79"/>
                    <a:pt x="205" y="79"/>
                  </a:cubicBezTo>
                  <a:cubicBezTo>
                    <a:pt x="205" y="80"/>
                    <a:pt x="205" y="80"/>
                    <a:pt x="205" y="80"/>
                  </a:cubicBezTo>
                  <a:cubicBezTo>
                    <a:pt x="205" y="80"/>
                    <a:pt x="205" y="80"/>
                    <a:pt x="205" y="80"/>
                  </a:cubicBezTo>
                  <a:cubicBezTo>
                    <a:pt x="204" y="80"/>
                    <a:pt x="204" y="80"/>
                    <a:pt x="204" y="80"/>
                  </a:cubicBezTo>
                  <a:cubicBezTo>
                    <a:pt x="204" y="80"/>
                    <a:pt x="204" y="80"/>
                    <a:pt x="204" y="80"/>
                  </a:cubicBezTo>
                  <a:cubicBezTo>
                    <a:pt x="204" y="80"/>
                    <a:pt x="204" y="80"/>
                    <a:pt x="204" y="80"/>
                  </a:cubicBezTo>
                  <a:cubicBezTo>
                    <a:pt x="204" y="80"/>
                    <a:pt x="204" y="80"/>
                    <a:pt x="204" y="80"/>
                  </a:cubicBezTo>
                  <a:cubicBezTo>
                    <a:pt x="204" y="80"/>
                    <a:pt x="204" y="80"/>
                    <a:pt x="204" y="79"/>
                  </a:cubicBezTo>
                  <a:cubicBezTo>
                    <a:pt x="204" y="79"/>
                    <a:pt x="204" y="79"/>
                    <a:pt x="204" y="79"/>
                  </a:cubicBezTo>
                  <a:cubicBezTo>
                    <a:pt x="204" y="79"/>
                    <a:pt x="204" y="79"/>
                    <a:pt x="204" y="79"/>
                  </a:cubicBezTo>
                  <a:cubicBezTo>
                    <a:pt x="204" y="79"/>
                    <a:pt x="204" y="79"/>
                    <a:pt x="204" y="79"/>
                  </a:cubicBezTo>
                  <a:cubicBezTo>
                    <a:pt x="204" y="79"/>
                    <a:pt x="204" y="79"/>
                    <a:pt x="204" y="79"/>
                  </a:cubicBezTo>
                  <a:cubicBezTo>
                    <a:pt x="203" y="79"/>
                    <a:pt x="203"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2" y="79"/>
                    <a:pt x="202" y="79"/>
                    <a:pt x="202"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1" y="79"/>
                    <a:pt x="201" y="79"/>
                  </a:cubicBezTo>
                  <a:cubicBezTo>
                    <a:pt x="201"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200" y="79"/>
                    <a:pt x="200" y="79"/>
                    <a:pt x="200" y="79"/>
                  </a:cubicBezTo>
                  <a:cubicBezTo>
                    <a:pt x="199" y="79"/>
                    <a:pt x="199" y="79"/>
                    <a:pt x="199"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8" y="78"/>
                    <a:pt x="198" y="78"/>
                    <a:pt x="198"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8"/>
                    <a:pt x="199" y="78"/>
                    <a:pt x="199" y="78"/>
                  </a:cubicBezTo>
                  <a:cubicBezTo>
                    <a:pt x="199" y="77"/>
                    <a:pt x="199" y="77"/>
                    <a:pt x="199" y="77"/>
                  </a:cubicBezTo>
                  <a:cubicBezTo>
                    <a:pt x="199" y="77"/>
                    <a:pt x="199" y="77"/>
                    <a:pt x="199" y="77"/>
                  </a:cubicBezTo>
                  <a:cubicBezTo>
                    <a:pt x="199" y="77"/>
                    <a:pt x="199" y="77"/>
                    <a:pt x="199" y="77"/>
                  </a:cubicBezTo>
                  <a:cubicBezTo>
                    <a:pt x="199" y="77"/>
                    <a:pt x="200"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7"/>
                    <a:pt x="199" y="77"/>
                    <a:pt x="199" y="77"/>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9" y="76"/>
                    <a:pt x="199" y="76"/>
                    <a:pt x="199"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6"/>
                    <a:pt x="198" y="76"/>
                    <a:pt x="198" y="76"/>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5"/>
                    <a:pt x="198" y="75"/>
                    <a:pt x="198" y="75"/>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8" y="74"/>
                    <a:pt x="198" y="74"/>
                    <a:pt x="198"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4"/>
                    <a:pt x="199" y="74"/>
                    <a:pt x="199" y="74"/>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199" y="73"/>
                    <a:pt x="199" y="73"/>
                    <a:pt x="199" y="73"/>
                  </a:cubicBezTo>
                  <a:cubicBezTo>
                    <a:pt x="200" y="73"/>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2"/>
                    <a:pt x="200" y="72"/>
                    <a:pt x="200" y="72"/>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200" y="71"/>
                    <a:pt x="200" y="71"/>
                    <a:pt x="200"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1"/>
                    <a:pt x="199" y="71"/>
                    <a:pt x="199" y="71"/>
                  </a:cubicBezTo>
                  <a:cubicBezTo>
                    <a:pt x="199" y="70"/>
                    <a:pt x="199" y="70"/>
                    <a:pt x="199" y="70"/>
                  </a:cubicBezTo>
                  <a:cubicBezTo>
                    <a:pt x="199" y="70"/>
                    <a:pt x="199" y="70"/>
                    <a:pt x="199" y="70"/>
                  </a:cubicBezTo>
                  <a:cubicBezTo>
                    <a:pt x="198" y="69"/>
                    <a:pt x="198" y="69"/>
                    <a:pt x="198" y="69"/>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7" y="68"/>
                    <a:pt x="197" y="68"/>
                  </a:cubicBezTo>
                  <a:cubicBezTo>
                    <a:pt x="197" y="68"/>
                    <a:pt x="196" y="68"/>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69"/>
                    <a:pt x="197" y="69"/>
                  </a:cubicBezTo>
                  <a:cubicBezTo>
                    <a:pt x="197" y="69"/>
                    <a:pt x="197"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0"/>
                    <a:pt x="198" y="70"/>
                    <a:pt x="198" y="70"/>
                  </a:cubicBezTo>
                  <a:cubicBezTo>
                    <a:pt x="198" y="71"/>
                    <a:pt x="198" y="71"/>
                    <a:pt x="198" y="71"/>
                  </a:cubicBezTo>
                  <a:cubicBezTo>
                    <a:pt x="198" y="71"/>
                    <a:pt x="198" y="71"/>
                    <a:pt x="198" y="71"/>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2"/>
                    <a:pt x="198" y="72"/>
                    <a:pt x="198" y="72"/>
                  </a:cubicBezTo>
                  <a:cubicBezTo>
                    <a:pt x="198" y="73"/>
                    <a:pt x="198" y="73"/>
                    <a:pt x="198" y="73"/>
                  </a:cubicBezTo>
                  <a:cubicBezTo>
                    <a:pt x="198" y="73"/>
                    <a:pt x="198" y="73"/>
                    <a:pt x="198" y="73"/>
                  </a:cubicBezTo>
                  <a:cubicBezTo>
                    <a:pt x="198" y="73"/>
                    <a:pt x="198" y="73"/>
                    <a:pt x="198" y="73"/>
                  </a:cubicBezTo>
                  <a:cubicBezTo>
                    <a:pt x="198" y="73"/>
                    <a:pt x="198" y="73"/>
                    <a:pt x="198" y="73"/>
                  </a:cubicBezTo>
                  <a:cubicBezTo>
                    <a:pt x="197" y="73"/>
                    <a:pt x="197" y="73"/>
                    <a:pt x="197"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6" y="74"/>
                    <a:pt x="196" y="74"/>
                    <a:pt x="196" y="74"/>
                  </a:cubicBezTo>
                  <a:cubicBezTo>
                    <a:pt x="195" y="74"/>
                    <a:pt x="195" y="74"/>
                    <a:pt x="195" y="74"/>
                  </a:cubicBezTo>
                  <a:cubicBezTo>
                    <a:pt x="195" y="74"/>
                    <a:pt x="194"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3" y="75"/>
                    <a:pt x="193" y="75"/>
                  </a:cubicBezTo>
                  <a:cubicBezTo>
                    <a:pt x="193" y="75"/>
                    <a:pt x="192" y="75"/>
                    <a:pt x="192" y="75"/>
                  </a:cubicBezTo>
                  <a:cubicBezTo>
                    <a:pt x="192" y="75"/>
                    <a:pt x="192" y="75"/>
                    <a:pt x="192" y="75"/>
                  </a:cubicBezTo>
                  <a:cubicBezTo>
                    <a:pt x="192" y="75"/>
                    <a:pt x="192" y="75"/>
                    <a:pt x="192" y="75"/>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6"/>
                    <a:pt x="192" y="76"/>
                    <a:pt x="192" y="76"/>
                  </a:cubicBezTo>
                  <a:cubicBezTo>
                    <a:pt x="192" y="77"/>
                    <a:pt x="192" y="77"/>
                    <a:pt x="192" y="77"/>
                  </a:cubicBezTo>
                  <a:cubicBezTo>
                    <a:pt x="191" y="77"/>
                    <a:pt x="191" y="77"/>
                    <a:pt x="191" y="77"/>
                  </a:cubicBezTo>
                  <a:cubicBezTo>
                    <a:pt x="191" y="77"/>
                    <a:pt x="191" y="77"/>
                    <a:pt x="191" y="77"/>
                  </a:cubicBezTo>
                  <a:cubicBezTo>
                    <a:pt x="191" y="78"/>
                    <a:pt x="191" y="78"/>
                    <a:pt x="191" y="78"/>
                  </a:cubicBezTo>
                  <a:cubicBezTo>
                    <a:pt x="190" y="78"/>
                    <a:pt x="190" y="78"/>
                    <a:pt x="190" y="78"/>
                  </a:cubicBezTo>
                  <a:cubicBezTo>
                    <a:pt x="190" y="78"/>
                    <a:pt x="190" y="78"/>
                    <a:pt x="190" y="78"/>
                  </a:cubicBezTo>
                  <a:cubicBezTo>
                    <a:pt x="190" y="78"/>
                    <a:pt x="190" y="78"/>
                    <a:pt x="190" y="78"/>
                  </a:cubicBezTo>
                  <a:cubicBezTo>
                    <a:pt x="190" y="78"/>
                    <a:pt x="190" y="78"/>
                    <a:pt x="190" y="78"/>
                  </a:cubicBezTo>
                  <a:cubicBezTo>
                    <a:pt x="191" y="78"/>
                    <a:pt x="191" y="78"/>
                    <a:pt x="191" y="78"/>
                  </a:cubicBezTo>
                  <a:cubicBezTo>
                    <a:pt x="191" y="78"/>
                    <a:pt x="191" y="78"/>
                    <a:pt x="191" y="78"/>
                  </a:cubicBezTo>
                  <a:cubicBezTo>
                    <a:pt x="192" y="79"/>
                    <a:pt x="192" y="79"/>
                    <a:pt x="193" y="80"/>
                  </a:cubicBezTo>
                  <a:cubicBezTo>
                    <a:pt x="193" y="80"/>
                    <a:pt x="193" y="80"/>
                    <a:pt x="193" y="80"/>
                  </a:cubicBezTo>
                  <a:cubicBezTo>
                    <a:pt x="193" y="80"/>
                    <a:pt x="193" y="80"/>
                    <a:pt x="193" y="80"/>
                  </a:cubicBezTo>
                  <a:cubicBezTo>
                    <a:pt x="193" y="80"/>
                    <a:pt x="193" y="80"/>
                    <a:pt x="193" y="80"/>
                  </a:cubicBezTo>
                  <a:cubicBezTo>
                    <a:pt x="193" y="81"/>
                    <a:pt x="194" y="81"/>
                    <a:pt x="194" y="81"/>
                  </a:cubicBezTo>
                  <a:cubicBezTo>
                    <a:pt x="194" y="81"/>
                    <a:pt x="194" y="81"/>
                    <a:pt x="194" y="81"/>
                  </a:cubicBezTo>
                  <a:cubicBezTo>
                    <a:pt x="193" y="81"/>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4" y="82"/>
                    <a:pt x="194" y="82"/>
                    <a:pt x="194" y="82"/>
                  </a:cubicBezTo>
                  <a:cubicBezTo>
                    <a:pt x="195" y="82"/>
                    <a:pt x="195" y="82"/>
                    <a:pt x="195" y="82"/>
                  </a:cubicBezTo>
                  <a:cubicBezTo>
                    <a:pt x="195" y="82"/>
                    <a:pt x="195" y="82"/>
                    <a:pt x="195" y="82"/>
                  </a:cubicBezTo>
                  <a:cubicBezTo>
                    <a:pt x="195" y="82"/>
                    <a:pt x="195" y="82"/>
                    <a:pt x="195" y="82"/>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3"/>
                    <a:pt x="195" y="83"/>
                    <a:pt x="195" y="83"/>
                  </a:cubicBezTo>
                  <a:cubicBezTo>
                    <a:pt x="195" y="84"/>
                    <a:pt x="195" y="84"/>
                    <a:pt x="195" y="84"/>
                  </a:cubicBezTo>
                  <a:cubicBezTo>
                    <a:pt x="194" y="84"/>
                    <a:pt x="194" y="84"/>
                    <a:pt x="194" y="84"/>
                  </a:cubicBezTo>
                  <a:cubicBezTo>
                    <a:pt x="193" y="85"/>
                    <a:pt x="193" y="85"/>
                    <a:pt x="193" y="85"/>
                  </a:cubicBezTo>
                  <a:cubicBezTo>
                    <a:pt x="193" y="86"/>
                    <a:pt x="193" y="86"/>
                    <a:pt x="193" y="86"/>
                  </a:cubicBezTo>
                  <a:cubicBezTo>
                    <a:pt x="193" y="86"/>
                    <a:pt x="193" y="86"/>
                    <a:pt x="193" y="86"/>
                  </a:cubicBezTo>
                  <a:cubicBezTo>
                    <a:pt x="193" y="86"/>
                    <a:pt x="193" y="86"/>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7"/>
                    <a:pt x="193" y="87"/>
                    <a:pt x="193" y="87"/>
                  </a:cubicBezTo>
                  <a:cubicBezTo>
                    <a:pt x="193" y="88"/>
                    <a:pt x="193" y="88"/>
                    <a:pt x="193" y="88"/>
                  </a:cubicBezTo>
                  <a:cubicBezTo>
                    <a:pt x="192" y="88"/>
                    <a:pt x="192" y="88"/>
                    <a:pt x="192" y="88"/>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2" y="89"/>
                    <a:pt x="192" y="89"/>
                    <a:pt x="192" y="89"/>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0"/>
                    <a:pt x="193" y="90"/>
                    <a:pt x="193" y="90"/>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1"/>
                    <a:pt x="193" y="91"/>
                    <a:pt x="193" y="91"/>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2"/>
                    <a:pt x="193" y="92"/>
                    <a:pt x="193" y="92"/>
                  </a:cubicBezTo>
                  <a:cubicBezTo>
                    <a:pt x="193" y="93"/>
                    <a:pt x="193" y="93"/>
                    <a:pt x="193" y="93"/>
                  </a:cubicBezTo>
                  <a:cubicBezTo>
                    <a:pt x="193" y="93"/>
                    <a:pt x="193" y="93"/>
                    <a:pt x="193" y="93"/>
                  </a:cubicBezTo>
                  <a:cubicBezTo>
                    <a:pt x="193" y="93"/>
                    <a:pt x="193" y="93"/>
                    <a:pt x="193" y="93"/>
                  </a:cubicBezTo>
                  <a:cubicBezTo>
                    <a:pt x="193" y="93"/>
                    <a:pt x="193" y="93"/>
                    <a:pt x="193" y="93"/>
                  </a:cubicBezTo>
                  <a:cubicBezTo>
                    <a:pt x="194" y="93"/>
                    <a:pt x="194" y="93"/>
                    <a:pt x="194" y="93"/>
                  </a:cubicBezTo>
                  <a:cubicBezTo>
                    <a:pt x="194" y="93"/>
                    <a:pt x="194" y="93"/>
                    <a:pt x="194" y="93"/>
                  </a:cubicBezTo>
                  <a:cubicBezTo>
                    <a:pt x="194" y="93"/>
                    <a:pt x="194" y="93"/>
                    <a:pt x="194" y="93"/>
                  </a:cubicBezTo>
                  <a:cubicBezTo>
                    <a:pt x="194" y="93"/>
                    <a:pt x="194" y="93"/>
                    <a:pt x="195" y="93"/>
                  </a:cubicBezTo>
                  <a:cubicBezTo>
                    <a:pt x="195" y="93"/>
                    <a:pt x="195" y="93"/>
                    <a:pt x="195" y="93"/>
                  </a:cubicBezTo>
                  <a:cubicBezTo>
                    <a:pt x="195" y="93"/>
                    <a:pt x="195" y="93"/>
                    <a:pt x="195" y="93"/>
                  </a:cubicBezTo>
                  <a:cubicBezTo>
                    <a:pt x="195" y="93"/>
                    <a:pt x="195" y="93"/>
                    <a:pt x="195" y="93"/>
                  </a:cubicBezTo>
                  <a:cubicBezTo>
                    <a:pt x="195" y="92"/>
                    <a:pt x="196" y="93"/>
                    <a:pt x="196" y="93"/>
                  </a:cubicBezTo>
                  <a:cubicBezTo>
                    <a:pt x="196" y="93"/>
                    <a:pt x="196" y="93"/>
                    <a:pt x="196"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7" y="93"/>
                    <a:pt x="197" y="93"/>
                    <a:pt x="197" y="93"/>
                  </a:cubicBezTo>
                  <a:cubicBezTo>
                    <a:pt x="198" y="93"/>
                    <a:pt x="198" y="93"/>
                    <a:pt x="198" y="93"/>
                  </a:cubicBezTo>
                  <a:cubicBezTo>
                    <a:pt x="198" y="93"/>
                    <a:pt x="197" y="93"/>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9" y="92"/>
                    <a:pt x="198" y="92"/>
                    <a:pt x="199" y="92"/>
                  </a:cubicBezTo>
                  <a:cubicBezTo>
                    <a:pt x="199" y="92"/>
                    <a:pt x="199" y="92"/>
                    <a:pt x="199" y="92"/>
                  </a:cubicBezTo>
                  <a:cubicBezTo>
                    <a:pt x="199" y="92"/>
                    <a:pt x="199" y="92"/>
                    <a:pt x="199" y="92"/>
                  </a:cubicBezTo>
                  <a:cubicBezTo>
                    <a:pt x="199" y="92"/>
                    <a:pt x="199"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1" y="92"/>
                    <a:pt x="201" y="92"/>
                    <a:pt x="202" y="92"/>
                  </a:cubicBezTo>
                  <a:cubicBezTo>
                    <a:pt x="202" y="92"/>
                    <a:pt x="202" y="92"/>
                    <a:pt x="202" y="92"/>
                  </a:cubicBezTo>
                  <a:cubicBezTo>
                    <a:pt x="202" y="92"/>
                    <a:pt x="202" y="92"/>
                    <a:pt x="202" y="92"/>
                  </a:cubicBezTo>
                  <a:cubicBezTo>
                    <a:pt x="202" y="92"/>
                    <a:pt x="202" y="92"/>
                    <a:pt x="202" y="92"/>
                  </a:cubicBezTo>
                  <a:cubicBezTo>
                    <a:pt x="202" y="92"/>
                    <a:pt x="202" y="92"/>
                    <a:pt x="203" y="93"/>
                  </a:cubicBezTo>
                  <a:cubicBezTo>
                    <a:pt x="203" y="93"/>
                    <a:pt x="203" y="93"/>
                    <a:pt x="203" y="93"/>
                  </a:cubicBezTo>
                  <a:cubicBezTo>
                    <a:pt x="203" y="93"/>
                    <a:pt x="203" y="92"/>
                    <a:pt x="203" y="93"/>
                  </a:cubicBezTo>
                  <a:cubicBezTo>
                    <a:pt x="203" y="93"/>
                    <a:pt x="203" y="93"/>
                    <a:pt x="203"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3"/>
                  </a:cubicBezTo>
                  <a:cubicBezTo>
                    <a:pt x="204" y="93"/>
                    <a:pt x="204" y="93"/>
                    <a:pt x="205" y="93"/>
                  </a:cubicBezTo>
                  <a:cubicBezTo>
                    <a:pt x="205" y="93"/>
                    <a:pt x="205" y="93"/>
                    <a:pt x="205" y="93"/>
                  </a:cubicBezTo>
                  <a:cubicBezTo>
                    <a:pt x="205" y="93"/>
                    <a:pt x="205" y="93"/>
                    <a:pt x="205" y="93"/>
                  </a:cubicBezTo>
                  <a:cubicBezTo>
                    <a:pt x="205" y="93"/>
                    <a:pt x="205" y="93"/>
                    <a:pt x="205" y="93"/>
                  </a:cubicBezTo>
                  <a:cubicBezTo>
                    <a:pt x="206" y="93"/>
                    <a:pt x="206" y="94"/>
                    <a:pt x="206" y="94"/>
                  </a:cubicBezTo>
                  <a:cubicBezTo>
                    <a:pt x="206" y="94"/>
                    <a:pt x="206" y="94"/>
                    <a:pt x="206" y="94"/>
                  </a:cubicBezTo>
                  <a:cubicBezTo>
                    <a:pt x="206" y="94"/>
                    <a:pt x="206" y="94"/>
                    <a:pt x="206" y="94"/>
                  </a:cubicBezTo>
                  <a:cubicBezTo>
                    <a:pt x="206" y="94"/>
                    <a:pt x="206" y="94"/>
                    <a:pt x="206" y="94"/>
                  </a:cubicBezTo>
                  <a:cubicBezTo>
                    <a:pt x="207" y="94"/>
                    <a:pt x="207" y="94"/>
                    <a:pt x="207" y="94"/>
                  </a:cubicBezTo>
                  <a:cubicBezTo>
                    <a:pt x="207" y="94"/>
                    <a:pt x="207" y="94"/>
                    <a:pt x="207" y="94"/>
                  </a:cubicBezTo>
                  <a:cubicBezTo>
                    <a:pt x="207" y="94"/>
                    <a:pt x="207" y="94"/>
                    <a:pt x="207" y="94"/>
                  </a:cubicBezTo>
                  <a:cubicBezTo>
                    <a:pt x="207" y="94"/>
                    <a:pt x="207" y="94"/>
                    <a:pt x="207" y="94"/>
                  </a:cubicBezTo>
                  <a:cubicBezTo>
                    <a:pt x="207" y="95"/>
                    <a:pt x="207" y="95"/>
                    <a:pt x="207" y="95"/>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8" y="96"/>
                    <a:pt x="208" y="96"/>
                    <a:pt x="208" y="96"/>
                  </a:cubicBezTo>
                  <a:cubicBezTo>
                    <a:pt x="208" y="96"/>
                    <a:pt x="208" y="96"/>
                    <a:pt x="208" y="96"/>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8" y="97"/>
                    <a:pt x="208" y="97"/>
                    <a:pt x="208" y="97"/>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9" y="98"/>
                    <a:pt x="209" y="98"/>
                    <a:pt x="209" y="98"/>
                  </a:cubicBezTo>
                  <a:cubicBezTo>
                    <a:pt x="208" y="98"/>
                    <a:pt x="208" y="98"/>
                    <a:pt x="207" y="98"/>
                  </a:cubicBezTo>
                  <a:cubicBezTo>
                    <a:pt x="207" y="98"/>
                    <a:pt x="207" y="98"/>
                    <a:pt x="207" y="98"/>
                  </a:cubicBezTo>
                  <a:cubicBezTo>
                    <a:pt x="207" y="98"/>
                    <a:pt x="207" y="98"/>
                    <a:pt x="207" y="98"/>
                  </a:cubicBezTo>
                  <a:cubicBezTo>
                    <a:pt x="207" y="98"/>
                    <a:pt x="206" y="99"/>
                    <a:pt x="206" y="100"/>
                  </a:cubicBezTo>
                  <a:cubicBezTo>
                    <a:pt x="206" y="100"/>
                    <a:pt x="206" y="100"/>
                    <a:pt x="206" y="100"/>
                  </a:cubicBezTo>
                  <a:cubicBezTo>
                    <a:pt x="206" y="100"/>
                    <a:pt x="206" y="100"/>
                    <a:pt x="206" y="100"/>
                  </a:cubicBezTo>
                  <a:cubicBezTo>
                    <a:pt x="206" y="100"/>
                    <a:pt x="206" y="100"/>
                    <a:pt x="206" y="100"/>
                  </a:cubicBezTo>
                  <a:cubicBezTo>
                    <a:pt x="206" y="100"/>
                    <a:pt x="206" y="100"/>
                    <a:pt x="206" y="100"/>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6" y="101"/>
                    <a:pt x="206" y="101"/>
                    <a:pt x="206"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8" y="102"/>
                    <a:pt x="208" y="102"/>
                    <a:pt x="208" y="101"/>
                  </a:cubicBezTo>
                  <a:cubicBezTo>
                    <a:pt x="208" y="101"/>
                    <a:pt x="208" y="101"/>
                    <a:pt x="208" y="101"/>
                  </a:cubicBezTo>
                  <a:cubicBezTo>
                    <a:pt x="208" y="101"/>
                    <a:pt x="208" y="101"/>
                    <a:pt x="208" y="101"/>
                  </a:cubicBezTo>
                  <a:cubicBezTo>
                    <a:pt x="208" y="101"/>
                    <a:pt x="208" y="101"/>
                    <a:pt x="208" y="101"/>
                  </a:cubicBezTo>
                  <a:cubicBezTo>
                    <a:pt x="208" y="102"/>
                    <a:pt x="208" y="102"/>
                    <a:pt x="208" y="102"/>
                  </a:cubicBezTo>
                  <a:cubicBezTo>
                    <a:pt x="208" y="102"/>
                    <a:pt x="208" y="102"/>
                    <a:pt x="208" y="102"/>
                  </a:cubicBezTo>
                  <a:cubicBezTo>
                    <a:pt x="208" y="102"/>
                    <a:pt x="208" y="102"/>
                    <a:pt x="208"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09" y="102"/>
                    <a:pt x="209" y="102"/>
                    <a:pt x="209"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1"/>
                    <a:pt x="210" y="101"/>
                    <a:pt x="210" y="101"/>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1" y="102"/>
                    <a:pt x="211" y="102"/>
                    <a:pt x="211"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2" y="102"/>
                    <a:pt x="212" y="102"/>
                    <a:pt x="212" y="102"/>
                  </a:cubicBezTo>
                  <a:cubicBezTo>
                    <a:pt x="211" y="102"/>
                    <a:pt x="211" y="102"/>
                    <a:pt x="211" y="102"/>
                  </a:cubicBezTo>
                  <a:cubicBezTo>
                    <a:pt x="211" y="102"/>
                    <a:pt x="211" y="102"/>
                    <a:pt x="211" y="102"/>
                  </a:cubicBezTo>
                  <a:cubicBezTo>
                    <a:pt x="211" y="102"/>
                    <a:pt x="211" y="102"/>
                    <a:pt x="211"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10" y="102"/>
                    <a:pt x="210" y="102"/>
                    <a:pt x="210" y="102"/>
                  </a:cubicBezTo>
                  <a:cubicBezTo>
                    <a:pt x="209" y="102"/>
                    <a:pt x="209" y="102"/>
                    <a:pt x="209" y="102"/>
                  </a:cubicBezTo>
                  <a:cubicBezTo>
                    <a:pt x="207" y="102"/>
                    <a:pt x="207" y="102"/>
                    <a:pt x="207" y="102"/>
                  </a:cubicBezTo>
                  <a:cubicBezTo>
                    <a:pt x="206" y="101"/>
                    <a:pt x="206" y="101"/>
                    <a:pt x="206"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1"/>
                    <a:pt x="205" y="101"/>
                    <a:pt x="205" y="101"/>
                  </a:cubicBezTo>
                  <a:cubicBezTo>
                    <a:pt x="205" y="100"/>
                    <a:pt x="205" y="100"/>
                    <a:pt x="205" y="100"/>
                  </a:cubicBezTo>
                  <a:cubicBezTo>
                    <a:pt x="205" y="99"/>
                    <a:pt x="205" y="99"/>
                    <a:pt x="205" y="99"/>
                  </a:cubicBezTo>
                  <a:cubicBezTo>
                    <a:pt x="205" y="99"/>
                    <a:pt x="205" y="99"/>
                    <a:pt x="205" y="99"/>
                  </a:cubicBezTo>
                  <a:cubicBezTo>
                    <a:pt x="205" y="99"/>
                    <a:pt x="205" y="99"/>
                    <a:pt x="205" y="99"/>
                  </a:cubicBezTo>
                  <a:cubicBezTo>
                    <a:pt x="206" y="98"/>
                    <a:pt x="206" y="98"/>
                    <a:pt x="206" y="98"/>
                  </a:cubicBezTo>
                  <a:cubicBezTo>
                    <a:pt x="206" y="98"/>
                    <a:pt x="206" y="98"/>
                    <a:pt x="206" y="98"/>
                  </a:cubicBezTo>
                  <a:cubicBezTo>
                    <a:pt x="206" y="98"/>
                    <a:pt x="206" y="98"/>
                    <a:pt x="206" y="98"/>
                  </a:cubicBezTo>
                  <a:cubicBezTo>
                    <a:pt x="206" y="98"/>
                    <a:pt x="206" y="98"/>
                    <a:pt x="206"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8"/>
                    <a:pt x="205" y="98"/>
                    <a:pt x="205" y="98"/>
                  </a:cubicBezTo>
                  <a:cubicBezTo>
                    <a:pt x="205" y="97"/>
                    <a:pt x="205" y="97"/>
                    <a:pt x="205" y="97"/>
                  </a:cubicBezTo>
                  <a:cubicBezTo>
                    <a:pt x="206" y="97"/>
                    <a:pt x="206" y="97"/>
                    <a:pt x="206" y="97"/>
                  </a:cubicBezTo>
                  <a:cubicBezTo>
                    <a:pt x="206" y="96"/>
                    <a:pt x="206" y="96"/>
                    <a:pt x="206" y="96"/>
                  </a:cubicBezTo>
                  <a:cubicBezTo>
                    <a:pt x="206" y="96"/>
                    <a:pt x="206" y="96"/>
                    <a:pt x="206" y="96"/>
                  </a:cubicBezTo>
                  <a:cubicBezTo>
                    <a:pt x="206" y="96"/>
                    <a:pt x="206" y="96"/>
                    <a:pt x="206"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5" y="96"/>
                    <a:pt x="205" y="96"/>
                  </a:cubicBezTo>
                  <a:cubicBezTo>
                    <a:pt x="205" y="96"/>
                    <a:pt x="204" y="96"/>
                    <a:pt x="204" y="95"/>
                  </a:cubicBezTo>
                  <a:cubicBezTo>
                    <a:pt x="204" y="95"/>
                    <a:pt x="204" y="95"/>
                    <a:pt x="204" y="95"/>
                  </a:cubicBezTo>
                  <a:cubicBezTo>
                    <a:pt x="204" y="95"/>
                    <a:pt x="204" y="95"/>
                    <a:pt x="204" y="95"/>
                  </a:cubicBezTo>
                  <a:cubicBezTo>
                    <a:pt x="204" y="95"/>
                    <a:pt x="204" y="95"/>
                    <a:pt x="204" y="95"/>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3" y="94"/>
                    <a:pt x="203" y="94"/>
                    <a:pt x="203" y="94"/>
                  </a:cubicBezTo>
                  <a:cubicBezTo>
                    <a:pt x="202" y="93"/>
                    <a:pt x="202" y="93"/>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1" y="94"/>
                    <a:pt x="201" y="94"/>
                    <a:pt x="201" y="94"/>
                  </a:cubicBezTo>
                  <a:cubicBezTo>
                    <a:pt x="200" y="94"/>
                    <a:pt x="200" y="94"/>
                    <a:pt x="200" y="94"/>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5"/>
                    <a:pt x="195" y="95"/>
                    <a:pt x="195" y="95"/>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5" y="96"/>
                    <a:pt x="195" y="96"/>
                    <a:pt x="195" y="96"/>
                  </a:cubicBezTo>
                  <a:cubicBezTo>
                    <a:pt x="196"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5" y="97"/>
                    <a:pt x="195" y="97"/>
                    <a:pt x="195" y="97"/>
                  </a:cubicBezTo>
                  <a:cubicBezTo>
                    <a:pt x="196" y="98"/>
                    <a:pt x="196" y="98"/>
                    <a:pt x="196" y="98"/>
                  </a:cubicBezTo>
                  <a:cubicBezTo>
                    <a:pt x="196" y="98"/>
                    <a:pt x="196" y="98"/>
                    <a:pt x="196" y="98"/>
                  </a:cubicBezTo>
                  <a:cubicBezTo>
                    <a:pt x="197" y="99"/>
                    <a:pt x="196" y="99"/>
                    <a:pt x="196"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99"/>
                    <a:pt x="197" y="99"/>
                    <a:pt x="197" y="99"/>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0"/>
                    <a:pt x="197" y="100"/>
                    <a:pt x="197" y="100"/>
                  </a:cubicBezTo>
                  <a:cubicBezTo>
                    <a:pt x="197" y="101"/>
                    <a:pt x="197" y="101"/>
                    <a:pt x="197" y="101"/>
                  </a:cubicBezTo>
                  <a:cubicBezTo>
                    <a:pt x="196" y="101"/>
                    <a:pt x="196" y="101"/>
                    <a:pt x="196" y="101"/>
                  </a:cubicBezTo>
                  <a:cubicBezTo>
                    <a:pt x="196" y="102"/>
                    <a:pt x="196" y="102"/>
                    <a:pt x="196" y="102"/>
                  </a:cubicBezTo>
                  <a:cubicBezTo>
                    <a:pt x="196" y="102"/>
                    <a:pt x="196" y="102"/>
                    <a:pt x="196" y="102"/>
                  </a:cubicBezTo>
                  <a:cubicBezTo>
                    <a:pt x="196" y="102"/>
                    <a:pt x="196" y="102"/>
                    <a:pt x="196" y="102"/>
                  </a:cubicBezTo>
                  <a:cubicBezTo>
                    <a:pt x="196" y="102"/>
                    <a:pt x="195" y="102"/>
                    <a:pt x="195" y="103"/>
                  </a:cubicBezTo>
                  <a:cubicBezTo>
                    <a:pt x="195" y="103"/>
                    <a:pt x="195" y="103"/>
                    <a:pt x="195" y="103"/>
                  </a:cubicBezTo>
                  <a:cubicBezTo>
                    <a:pt x="194" y="104"/>
                    <a:pt x="194" y="104"/>
                    <a:pt x="194" y="104"/>
                  </a:cubicBezTo>
                  <a:cubicBezTo>
                    <a:pt x="194" y="104"/>
                    <a:pt x="194" y="104"/>
                    <a:pt x="194" y="104"/>
                  </a:cubicBezTo>
                  <a:cubicBezTo>
                    <a:pt x="193" y="104"/>
                    <a:pt x="193" y="104"/>
                    <a:pt x="193" y="104"/>
                  </a:cubicBezTo>
                  <a:cubicBezTo>
                    <a:pt x="194" y="104"/>
                    <a:pt x="194" y="104"/>
                    <a:pt x="194" y="104"/>
                  </a:cubicBezTo>
                  <a:cubicBezTo>
                    <a:pt x="194" y="104"/>
                    <a:pt x="194" y="104"/>
                    <a:pt x="194" y="104"/>
                  </a:cubicBezTo>
                  <a:cubicBezTo>
                    <a:pt x="194" y="104"/>
                    <a:pt x="194" y="104"/>
                    <a:pt x="194" y="104"/>
                  </a:cubicBezTo>
                  <a:cubicBezTo>
                    <a:pt x="194" y="104"/>
                    <a:pt x="194" y="104"/>
                    <a:pt x="194" y="104"/>
                  </a:cubicBezTo>
                  <a:cubicBezTo>
                    <a:pt x="194" y="104"/>
                    <a:pt x="194" y="104"/>
                    <a:pt x="194" y="105"/>
                  </a:cubicBezTo>
                  <a:cubicBezTo>
                    <a:pt x="193" y="105"/>
                    <a:pt x="193" y="105"/>
                    <a:pt x="193" y="105"/>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3" y="106"/>
                    <a:pt x="193" y="106"/>
                    <a:pt x="193" y="106"/>
                  </a:cubicBezTo>
                  <a:cubicBezTo>
                    <a:pt x="192" y="106"/>
                    <a:pt x="192" y="107"/>
                    <a:pt x="192" y="107"/>
                  </a:cubicBezTo>
                  <a:cubicBezTo>
                    <a:pt x="192" y="107"/>
                    <a:pt x="192" y="107"/>
                    <a:pt x="192" y="107"/>
                  </a:cubicBezTo>
                  <a:cubicBezTo>
                    <a:pt x="192" y="107"/>
                    <a:pt x="192" y="107"/>
                    <a:pt x="192" y="107"/>
                  </a:cubicBezTo>
                  <a:cubicBezTo>
                    <a:pt x="192" y="107"/>
                    <a:pt x="192" y="107"/>
                    <a:pt x="192"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1" y="107"/>
                    <a:pt x="191" y="107"/>
                  </a:cubicBezTo>
                  <a:cubicBezTo>
                    <a:pt x="191" y="107"/>
                    <a:pt x="190" y="107"/>
                    <a:pt x="190" y="108"/>
                  </a:cubicBezTo>
                  <a:cubicBezTo>
                    <a:pt x="190" y="108"/>
                    <a:pt x="190" y="108"/>
                    <a:pt x="190" y="108"/>
                  </a:cubicBezTo>
                  <a:cubicBezTo>
                    <a:pt x="190" y="108"/>
                    <a:pt x="190" y="108"/>
                    <a:pt x="190" y="108"/>
                  </a:cubicBezTo>
                  <a:cubicBezTo>
                    <a:pt x="190" y="108"/>
                    <a:pt x="190" y="108"/>
                    <a:pt x="190" y="108"/>
                  </a:cubicBezTo>
                  <a:cubicBezTo>
                    <a:pt x="190" y="108"/>
                    <a:pt x="190" y="108"/>
                    <a:pt x="190"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9" y="108"/>
                    <a:pt x="189" y="108"/>
                    <a:pt x="189" y="108"/>
                  </a:cubicBezTo>
                  <a:cubicBezTo>
                    <a:pt x="188" y="108"/>
                    <a:pt x="188" y="108"/>
                    <a:pt x="188" y="108"/>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7" y="110"/>
                    <a:pt x="187" y="110"/>
                    <a:pt x="187"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6" y="110"/>
                    <a:pt x="186" y="110"/>
                    <a:pt x="186" y="110"/>
                  </a:cubicBezTo>
                  <a:cubicBezTo>
                    <a:pt x="185" y="110"/>
                    <a:pt x="185" y="110"/>
                    <a:pt x="185" y="110"/>
                  </a:cubicBezTo>
                  <a:cubicBezTo>
                    <a:pt x="185" y="110"/>
                    <a:pt x="185" y="110"/>
                    <a:pt x="185" y="110"/>
                  </a:cubicBezTo>
                  <a:cubicBezTo>
                    <a:pt x="185" y="110"/>
                    <a:pt x="185" y="110"/>
                    <a:pt x="184" y="109"/>
                  </a:cubicBezTo>
                  <a:cubicBezTo>
                    <a:pt x="184" y="109"/>
                    <a:pt x="184" y="109"/>
                    <a:pt x="184" y="109"/>
                  </a:cubicBezTo>
                  <a:cubicBezTo>
                    <a:pt x="184" y="109"/>
                    <a:pt x="184" y="109"/>
                    <a:pt x="184" y="109"/>
                  </a:cubicBezTo>
                  <a:cubicBezTo>
                    <a:pt x="184" y="110"/>
                    <a:pt x="183" y="109"/>
                    <a:pt x="183" y="109"/>
                  </a:cubicBezTo>
                  <a:cubicBezTo>
                    <a:pt x="183" y="109"/>
                    <a:pt x="183" y="109"/>
                    <a:pt x="183" y="109"/>
                  </a:cubicBezTo>
                  <a:cubicBezTo>
                    <a:pt x="183" y="109"/>
                    <a:pt x="183" y="109"/>
                    <a:pt x="183" y="109"/>
                  </a:cubicBezTo>
                  <a:cubicBezTo>
                    <a:pt x="183" y="110"/>
                    <a:pt x="183" y="110"/>
                    <a:pt x="183" y="110"/>
                  </a:cubicBezTo>
                  <a:cubicBezTo>
                    <a:pt x="183" y="110"/>
                    <a:pt x="183" y="110"/>
                    <a:pt x="183" y="110"/>
                  </a:cubicBezTo>
                  <a:cubicBezTo>
                    <a:pt x="182" y="110"/>
                    <a:pt x="182" y="110"/>
                    <a:pt x="182" y="110"/>
                  </a:cubicBezTo>
                  <a:cubicBezTo>
                    <a:pt x="181" y="110"/>
                    <a:pt x="181" y="110"/>
                    <a:pt x="180" y="109"/>
                  </a:cubicBezTo>
                  <a:cubicBezTo>
                    <a:pt x="180" y="109"/>
                    <a:pt x="180" y="109"/>
                    <a:pt x="180" y="109"/>
                  </a:cubicBezTo>
                  <a:cubicBezTo>
                    <a:pt x="180" y="109"/>
                    <a:pt x="180" y="109"/>
                    <a:pt x="180" y="109"/>
                  </a:cubicBezTo>
                  <a:cubicBezTo>
                    <a:pt x="180" y="109"/>
                    <a:pt x="180" y="109"/>
                    <a:pt x="180" y="109"/>
                  </a:cubicBezTo>
                  <a:cubicBezTo>
                    <a:pt x="179" y="109"/>
                    <a:pt x="179" y="109"/>
                    <a:pt x="178" y="109"/>
                  </a:cubicBezTo>
                  <a:cubicBezTo>
                    <a:pt x="178" y="109"/>
                    <a:pt x="178" y="109"/>
                    <a:pt x="178" y="109"/>
                  </a:cubicBezTo>
                  <a:cubicBezTo>
                    <a:pt x="178" y="109"/>
                    <a:pt x="178" y="109"/>
                    <a:pt x="178" y="109"/>
                  </a:cubicBezTo>
                  <a:cubicBezTo>
                    <a:pt x="178" y="109"/>
                    <a:pt x="177" y="109"/>
                    <a:pt x="177" y="108"/>
                  </a:cubicBezTo>
                  <a:cubicBezTo>
                    <a:pt x="177" y="108"/>
                    <a:pt x="177" y="108"/>
                    <a:pt x="177" y="108"/>
                  </a:cubicBezTo>
                  <a:cubicBezTo>
                    <a:pt x="176" y="108"/>
                    <a:pt x="176" y="108"/>
                    <a:pt x="176" y="108"/>
                  </a:cubicBezTo>
                  <a:cubicBezTo>
                    <a:pt x="176" y="107"/>
                    <a:pt x="176" y="107"/>
                    <a:pt x="176" y="107"/>
                  </a:cubicBezTo>
                  <a:cubicBezTo>
                    <a:pt x="176" y="107"/>
                    <a:pt x="176" y="107"/>
                    <a:pt x="176" y="107"/>
                  </a:cubicBezTo>
                  <a:cubicBezTo>
                    <a:pt x="177" y="107"/>
                    <a:pt x="177" y="107"/>
                    <a:pt x="177"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79" y="107"/>
                    <a:pt x="179" y="107"/>
                    <a:pt x="179" y="107"/>
                  </a:cubicBezTo>
                  <a:cubicBezTo>
                    <a:pt x="180" y="107"/>
                    <a:pt x="180" y="107"/>
                    <a:pt x="180" y="107"/>
                  </a:cubicBezTo>
                  <a:cubicBezTo>
                    <a:pt x="180" y="107"/>
                    <a:pt x="180" y="107"/>
                    <a:pt x="180" y="107"/>
                  </a:cubicBezTo>
                  <a:cubicBezTo>
                    <a:pt x="180" y="107"/>
                    <a:pt x="180" y="107"/>
                    <a:pt x="180" y="107"/>
                  </a:cubicBezTo>
                  <a:cubicBezTo>
                    <a:pt x="181" y="107"/>
                    <a:pt x="181" y="107"/>
                    <a:pt x="181" y="107"/>
                  </a:cubicBezTo>
                  <a:cubicBezTo>
                    <a:pt x="181" y="108"/>
                    <a:pt x="181" y="108"/>
                    <a:pt x="181" y="108"/>
                  </a:cubicBezTo>
                  <a:cubicBezTo>
                    <a:pt x="181" y="108"/>
                    <a:pt x="181" y="108"/>
                    <a:pt x="181" y="108"/>
                  </a:cubicBezTo>
                  <a:cubicBezTo>
                    <a:pt x="181" y="108"/>
                    <a:pt x="181" y="108"/>
                    <a:pt x="181" y="108"/>
                  </a:cubicBezTo>
                  <a:cubicBezTo>
                    <a:pt x="181" y="108"/>
                    <a:pt x="181" y="108"/>
                    <a:pt x="181" y="108"/>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1" y="107"/>
                  </a:cubicBezTo>
                  <a:cubicBezTo>
                    <a:pt x="181" y="107"/>
                    <a:pt x="181" y="107"/>
                    <a:pt x="182" y="107"/>
                  </a:cubicBezTo>
                  <a:cubicBezTo>
                    <a:pt x="182" y="107"/>
                    <a:pt x="182" y="107"/>
                    <a:pt x="182" y="107"/>
                  </a:cubicBezTo>
                  <a:cubicBezTo>
                    <a:pt x="182" y="107"/>
                    <a:pt x="182" y="107"/>
                    <a:pt x="182" y="107"/>
                  </a:cubicBezTo>
                  <a:cubicBezTo>
                    <a:pt x="182" y="107"/>
                    <a:pt x="182" y="107"/>
                    <a:pt x="182" y="107"/>
                  </a:cubicBezTo>
                  <a:cubicBezTo>
                    <a:pt x="181" y="107"/>
                    <a:pt x="181" y="107"/>
                    <a:pt x="181" y="107"/>
                  </a:cubicBezTo>
                  <a:cubicBezTo>
                    <a:pt x="181" y="107"/>
                    <a:pt x="181" y="107"/>
                    <a:pt x="181"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2" y="107"/>
                    <a:pt x="182" y="107"/>
                    <a:pt x="182" y="107"/>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6"/>
                    <a:pt x="186" y="106"/>
                    <a:pt x="186" y="106"/>
                  </a:cubicBezTo>
                  <a:cubicBezTo>
                    <a:pt x="186" y="105"/>
                    <a:pt x="187" y="105"/>
                    <a:pt x="187" y="105"/>
                  </a:cubicBezTo>
                  <a:cubicBezTo>
                    <a:pt x="187" y="105"/>
                    <a:pt x="187" y="105"/>
                    <a:pt x="187" y="105"/>
                  </a:cubicBezTo>
                  <a:cubicBezTo>
                    <a:pt x="187" y="105"/>
                    <a:pt x="187" y="105"/>
                    <a:pt x="187" y="105"/>
                  </a:cubicBezTo>
                  <a:cubicBezTo>
                    <a:pt x="188" y="105"/>
                    <a:pt x="188" y="105"/>
                    <a:pt x="188" y="105"/>
                  </a:cubicBezTo>
                  <a:cubicBezTo>
                    <a:pt x="188" y="105"/>
                    <a:pt x="188" y="105"/>
                    <a:pt x="188" y="105"/>
                  </a:cubicBezTo>
                  <a:cubicBezTo>
                    <a:pt x="187" y="105"/>
                    <a:pt x="187" y="105"/>
                    <a:pt x="187" y="105"/>
                  </a:cubicBezTo>
                  <a:cubicBezTo>
                    <a:pt x="187" y="105"/>
                    <a:pt x="187" y="105"/>
                    <a:pt x="187" y="105"/>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7" y="104"/>
                    <a:pt x="187" y="104"/>
                    <a:pt x="187"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4"/>
                    <a:pt x="188" y="104"/>
                    <a:pt x="188" y="104"/>
                  </a:cubicBezTo>
                  <a:cubicBezTo>
                    <a:pt x="188" y="103"/>
                    <a:pt x="188" y="103"/>
                    <a:pt x="188" y="103"/>
                  </a:cubicBezTo>
                  <a:cubicBezTo>
                    <a:pt x="188" y="103"/>
                    <a:pt x="188" y="103"/>
                    <a:pt x="188" y="103"/>
                  </a:cubicBezTo>
                  <a:cubicBezTo>
                    <a:pt x="188" y="103"/>
                    <a:pt x="188" y="103"/>
                    <a:pt x="188" y="103"/>
                  </a:cubicBezTo>
                  <a:cubicBezTo>
                    <a:pt x="188" y="103"/>
                    <a:pt x="188" y="103"/>
                    <a:pt x="188" y="103"/>
                  </a:cubicBezTo>
                  <a:cubicBezTo>
                    <a:pt x="189" y="103"/>
                    <a:pt x="189" y="103"/>
                    <a:pt x="189" y="103"/>
                  </a:cubicBezTo>
                  <a:cubicBezTo>
                    <a:pt x="190" y="102"/>
                    <a:pt x="190" y="102"/>
                    <a:pt x="190" y="102"/>
                  </a:cubicBezTo>
                  <a:cubicBezTo>
                    <a:pt x="190" y="102"/>
                    <a:pt x="190" y="102"/>
                    <a:pt x="190" y="102"/>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1"/>
                    <a:pt x="191" y="101"/>
                    <a:pt x="191" y="101"/>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100"/>
                    <a:pt x="191" y="100"/>
                    <a:pt x="191" y="100"/>
                  </a:cubicBezTo>
                  <a:cubicBezTo>
                    <a:pt x="191" y="99"/>
                    <a:pt x="191" y="99"/>
                    <a:pt x="191" y="99"/>
                  </a:cubicBezTo>
                  <a:cubicBezTo>
                    <a:pt x="191" y="99"/>
                    <a:pt x="191" y="99"/>
                    <a:pt x="191" y="99"/>
                  </a:cubicBezTo>
                  <a:cubicBezTo>
                    <a:pt x="191" y="99"/>
                    <a:pt x="191" y="99"/>
                    <a:pt x="191" y="99"/>
                  </a:cubicBezTo>
                  <a:cubicBezTo>
                    <a:pt x="191" y="99"/>
                    <a:pt x="191" y="99"/>
                    <a:pt x="191" y="99"/>
                  </a:cubicBezTo>
                  <a:cubicBezTo>
                    <a:pt x="191" y="99"/>
                    <a:pt x="190" y="99"/>
                    <a:pt x="191" y="99"/>
                  </a:cubicBezTo>
                  <a:cubicBezTo>
                    <a:pt x="191" y="99"/>
                    <a:pt x="191" y="99"/>
                    <a:pt x="191" y="99"/>
                  </a:cubicBezTo>
                  <a:cubicBezTo>
                    <a:pt x="191" y="99"/>
                    <a:pt x="191" y="99"/>
                    <a:pt x="191" y="99"/>
                  </a:cubicBezTo>
                  <a:cubicBezTo>
                    <a:pt x="191" y="98"/>
                    <a:pt x="191" y="98"/>
                    <a:pt x="191" y="98"/>
                  </a:cubicBezTo>
                  <a:cubicBezTo>
                    <a:pt x="192" y="97"/>
                    <a:pt x="192" y="97"/>
                    <a:pt x="192" y="97"/>
                  </a:cubicBezTo>
                  <a:cubicBezTo>
                    <a:pt x="192" y="97"/>
                    <a:pt x="192" y="97"/>
                    <a:pt x="192" y="97"/>
                  </a:cubicBezTo>
                  <a:cubicBezTo>
                    <a:pt x="193" y="97"/>
                    <a:pt x="193" y="97"/>
                    <a:pt x="193" y="97"/>
                  </a:cubicBezTo>
                  <a:cubicBezTo>
                    <a:pt x="193" y="96"/>
                    <a:pt x="192" y="96"/>
                    <a:pt x="192" y="96"/>
                  </a:cubicBezTo>
                  <a:cubicBezTo>
                    <a:pt x="192" y="96"/>
                    <a:pt x="192" y="96"/>
                    <a:pt x="192" y="96"/>
                  </a:cubicBezTo>
                  <a:cubicBezTo>
                    <a:pt x="192" y="96"/>
                    <a:pt x="192" y="96"/>
                    <a:pt x="192" y="96"/>
                  </a:cubicBezTo>
                  <a:cubicBezTo>
                    <a:pt x="192" y="96"/>
                    <a:pt x="192" y="96"/>
                    <a:pt x="191" y="96"/>
                  </a:cubicBezTo>
                  <a:cubicBezTo>
                    <a:pt x="191" y="96"/>
                    <a:pt x="191" y="96"/>
                    <a:pt x="191" y="96"/>
                  </a:cubicBezTo>
                  <a:cubicBezTo>
                    <a:pt x="191" y="96"/>
                    <a:pt x="191" y="96"/>
                    <a:pt x="191" y="96"/>
                  </a:cubicBezTo>
                  <a:cubicBezTo>
                    <a:pt x="191" y="96"/>
                    <a:pt x="191" y="96"/>
                    <a:pt x="191" y="96"/>
                  </a:cubicBezTo>
                  <a:cubicBezTo>
                    <a:pt x="190" y="95"/>
                    <a:pt x="190" y="95"/>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4"/>
                    <a:pt x="189" y="94"/>
                  </a:cubicBezTo>
                  <a:cubicBezTo>
                    <a:pt x="189" y="94"/>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2"/>
                    <a:pt x="189" y="92"/>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1"/>
                    <a:pt x="189" y="91"/>
                  </a:cubicBezTo>
                  <a:cubicBezTo>
                    <a:pt x="189" y="91"/>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90"/>
                    <a:pt x="189" y="90"/>
                    <a:pt x="189" y="90"/>
                  </a:cubicBezTo>
                  <a:cubicBezTo>
                    <a:pt x="189" y="89"/>
                    <a:pt x="189" y="89"/>
                    <a:pt x="189" y="89"/>
                  </a:cubicBezTo>
                  <a:cubicBezTo>
                    <a:pt x="189" y="89"/>
                    <a:pt x="189" y="89"/>
                    <a:pt x="189" y="89"/>
                  </a:cubicBezTo>
                  <a:cubicBezTo>
                    <a:pt x="189" y="89"/>
                    <a:pt x="189" y="89"/>
                    <a:pt x="189" y="89"/>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8"/>
                    <a:pt x="189" y="88"/>
                    <a:pt x="189" y="88"/>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7"/>
                    <a:pt x="189" y="87"/>
                    <a:pt x="189" y="87"/>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9" y="86"/>
                    <a:pt x="189" y="86"/>
                    <a:pt x="189" y="86"/>
                  </a:cubicBezTo>
                  <a:cubicBezTo>
                    <a:pt x="188" y="86"/>
                    <a:pt x="188" y="86"/>
                    <a:pt x="188" y="86"/>
                  </a:cubicBezTo>
                  <a:cubicBezTo>
                    <a:pt x="188" y="85"/>
                    <a:pt x="188" y="85"/>
                    <a:pt x="188" y="85"/>
                  </a:cubicBezTo>
                  <a:cubicBezTo>
                    <a:pt x="188" y="85"/>
                    <a:pt x="188" y="85"/>
                    <a:pt x="188" y="85"/>
                  </a:cubicBezTo>
                  <a:cubicBezTo>
                    <a:pt x="188" y="85"/>
                    <a:pt x="188" y="85"/>
                    <a:pt x="188" y="85"/>
                  </a:cubicBezTo>
                  <a:cubicBezTo>
                    <a:pt x="188" y="85"/>
                    <a:pt x="188" y="85"/>
                    <a:pt x="188" y="85"/>
                  </a:cubicBezTo>
                  <a:cubicBezTo>
                    <a:pt x="188" y="85"/>
                    <a:pt x="188" y="85"/>
                    <a:pt x="189" y="85"/>
                  </a:cubicBezTo>
                  <a:cubicBezTo>
                    <a:pt x="189" y="85"/>
                    <a:pt x="189" y="85"/>
                    <a:pt x="189" y="85"/>
                  </a:cubicBezTo>
                  <a:cubicBezTo>
                    <a:pt x="189" y="85"/>
                    <a:pt x="189" y="85"/>
                    <a:pt x="189" y="85"/>
                  </a:cubicBezTo>
                  <a:cubicBezTo>
                    <a:pt x="189" y="85"/>
                    <a:pt x="189" y="85"/>
                    <a:pt x="189" y="85"/>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4"/>
                    <a:pt x="189" y="84"/>
                    <a:pt x="189" y="84"/>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3"/>
                    <a:pt x="189" y="83"/>
                    <a:pt x="189" y="83"/>
                  </a:cubicBezTo>
                  <a:cubicBezTo>
                    <a:pt x="189" y="82"/>
                    <a:pt x="189" y="82"/>
                    <a:pt x="189" y="82"/>
                  </a:cubicBezTo>
                  <a:cubicBezTo>
                    <a:pt x="189" y="82"/>
                    <a:pt x="189" y="82"/>
                    <a:pt x="189" y="82"/>
                  </a:cubicBezTo>
                  <a:cubicBezTo>
                    <a:pt x="189" y="82"/>
                    <a:pt x="189" y="82"/>
                    <a:pt x="189" y="82"/>
                  </a:cubicBezTo>
                  <a:cubicBezTo>
                    <a:pt x="190" y="82"/>
                    <a:pt x="190" y="82"/>
                    <a:pt x="190" y="82"/>
                  </a:cubicBezTo>
                  <a:cubicBezTo>
                    <a:pt x="190" y="82"/>
                    <a:pt x="190" y="82"/>
                    <a:pt x="190" y="82"/>
                  </a:cubicBezTo>
                  <a:cubicBezTo>
                    <a:pt x="190" y="82"/>
                    <a:pt x="190" y="82"/>
                    <a:pt x="190" y="82"/>
                  </a:cubicBezTo>
                  <a:cubicBezTo>
                    <a:pt x="190" y="82"/>
                    <a:pt x="190" y="82"/>
                    <a:pt x="190"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1"/>
                    <a:pt x="189" y="81"/>
                    <a:pt x="189" y="81"/>
                  </a:cubicBezTo>
                  <a:cubicBezTo>
                    <a:pt x="189" y="80"/>
                    <a:pt x="189" y="80"/>
                    <a:pt x="189" y="80"/>
                  </a:cubicBezTo>
                  <a:cubicBezTo>
                    <a:pt x="189" y="80"/>
                    <a:pt x="189" y="80"/>
                    <a:pt x="189" y="80"/>
                  </a:cubicBezTo>
                  <a:cubicBezTo>
                    <a:pt x="189" y="80"/>
                    <a:pt x="189" y="80"/>
                    <a:pt x="189" y="80"/>
                  </a:cubicBezTo>
                  <a:cubicBezTo>
                    <a:pt x="189" y="79"/>
                    <a:pt x="188" y="80"/>
                    <a:pt x="188" y="79"/>
                  </a:cubicBezTo>
                  <a:cubicBezTo>
                    <a:pt x="188" y="79"/>
                    <a:pt x="188" y="79"/>
                    <a:pt x="188" y="79"/>
                  </a:cubicBezTo>
                  <a:cubicBezTo>
                    <a:pt x="188" y="79"/>
                    <a:pt x="188" y="79"/>
                    <a:pt x="188" y="79"/>
                  </a:cubicBezTo>
                  <a:cubicBezTo>
                    <a:pt x="188" y="79"/>
                    <a:pt x="188" y="79"/>
                    <a:pt x="188" y="79"/>
                  </a:cubicBezTo>
                  <a:cubicBezTo>
                    <a:pt x="187" y="79"/>
                    <a:pt x="187" y="79"/>
                    <a:pt x="187" y="78"/>
                  </a:cubicBezTo>
                  <a:cubicBezTo>
                    <a:pt x="187" y="78"/>
                    <a:pt x="187" y="78"/>
                    <a:pt x="187"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8"/>
                    <a:pt x="186" y="78"/>
                  </a:cubicBezTo>
                  <a:cubicBezTo>
                    <a:pt x="186" y="78"/>
                    <a:pt x="186" y="77"/>
                    <a:pt x="186" y="77"/>
                  </a:cubicBezTo>
                  <a:cubicBezTo>
                    <a:pt x="186" y="77"/>
                    <a:pt x="186" y="77"/>
                    <a:pt x="186" y="77"/>
                  </a:cubicBezTo>
                  <a:cubicBezTo>
                    <a:pt x="186" y="77"/>
                    <a:pt x="186" y="77"/>
                    <a:pt x="186" y="77"/>
                  </a:cubicBezTo>
                  <a:cubicBezTo>
                    <a:pt x="187" y="77"/>
                    <a:pt x="187" y="77"/>
                    <a:pt x="187" y="77"/>
                  </a:cubicBezTo>
                  <a:cubicBezTo>
                    <a:pt x="187" y="77"/>
                    <a:pt x="187" y="77"/>
                    <a:pt x="187" y="77"/>
                  </a:cubicBezTo>
                  <a:cubicBezTo>
                    <a:pt x="187" y="76"/>
                    <a:pt x="187" y="76"/>
                    <a:pt x="187" y="76"/>
                  </a:cubicBezTo>
                  <a:cubicBezTo>
                    <a:pt x="188" y="76"/>
                    <a:pt x="188" y="76"/>
                    <a:pt x="188" y="76"/>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8" y="75"/>
                    <a:pt x="188" y="75"/>
                    <a:pt x="188" y="75"/>
                  </a:cubicBezTo>
                  <a:cubicBezTo>
                    <a:pt x="189" y="74"/>
                    <a:pt x="189" y="74"/>
                    <a:pt x="189" y="74"/>
                  </a:cubicBezTo>
                  <a:cubicBezTo>
                    <a:pt x="189" y="74"/>
                    <a:pt x="189" y="74"/>
                    <a:pt x="189" y="74"/>
                  </a:cubicBezTo>
                  <a:cubicBezTo>
                    <a:pt x="189" y="74"/>
                    <a:pt x="189" y="74"/>
                    <a:pt x="189" y="74"/>
                  </a:cubicBezTo>
                  <a:cubicBezTo>
                    <a:pt x="189" y="73"/>
                    <a:pt x="189" y="73"/>
                    <a:pt x="189" y="73"/>
                  </a:cubicBezTo>
                  <a:cubicBezTo>
                    <a:pt x="189" y="73"/>
                    <a:pt x="189" y="73"/>
                    <a:pt x="189" y="73"/>
                  </a:cubicBezTo>
                  <a:cubicBezTo>
                    <a:pt x="190" y="73"/>
                    <a:pt x="190" y="73"/>
                    <a:pt x="190" y="73"/>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2"/>
                    <a:pt x="190" y="72"/>
                    <a:pt x="190" y="72"/>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1"/>
                    <a:pt x="190" y="71"/>
                    <a:pt x="190" y="71"/>
                  </a:cubicBezTo>
                  <a:cubicBezTo>
                    <a:pt x="190" y="70"/>
                    <a:pt x="190" y="70"/>
                    <a:pt x="190" y="70"/>
                  </a:cubicBezTo>
                  <a:cubicBezTo>
                    <a:pt x="190" y="70"/>
                    <a:pt x="190" y="70"/>
                    <a:pt x="190" y="70"/>
                  </a:cubicBezTo>
                  <a:cubicBezTo>
                    <a:pt x="190" y="69"/>
                    <a:pt x="190" y="69"/>
                    <a:pt x="190" y="69"/>
                  </a:cubicBezTo>
                  <a:cubicBezTo>
                    <a:pt x="189" y="69"/>
                    <a:pt x="189" y="69"/>
                    <a:pt x="189" y="69"/>
                  </a:cubicBezTo>
                  <a:cubicBezTo>
                    <a:pt x="189" y="69"/>
                    <a:pt x="189" y="69"/>
                    <a:pt x="189" y="69"/>
                  </a:cubicBezTo>
                  <a:cubicBezTo>
                    <a:pt x="189" y="69"/>
                    <a:pt x="189" y="69"/>
                    <a:pt x="189" y="69"/>
                  </a:cubicBezTo>
                  <a:cubicBezTo>
                    <a:pt x="188" y="69"/>
                    <a:pt x="188" y="69"/>
                    <a:pt x="188" y="69"/>
                  </a:cubicBezTo>
                  <a:cubicBezTo>
                    <a:pt x="188" y="69"/>
                    <a:pt x="188" y="69"/>
                    <a:pt x="188" y="69"/>
                  </a:cubicBezTo>
                  <a:cubicBezTo>
                    <a:pt x="188" y="69"/>
                    <a:pt x="188" y="69"/>
                    <a:pt x="187" y="69"/>
                  </a:cubicBezTo>
                  <a:cubicBezTo>
                    <a:pt x="187" y="69"/>
                    <a:pt x="187" y="69"/>
                    <a:pt x="187" y="69"/>
                  </a:cubicBezTo>
                  <a:cubicBezTo>
                    <a:pt x="187" y="68"/>
                    <a:pt x="187" y="68"/>
                    <a:pt x="187" y="68"/>
                  </a:cubicBezTo>
                  <a:cubicBezTo>
                    <a:pt x="187" y="68"/>
                    <a:pt x="187" y="68"/>
                    <a:pt x="187" y="69"/>
                  </a:cubicBezTo>
                  <a:cubicBezTo>
                    <a:pt x="187" y="69"/>
                    <a:pt x="187" y="69"/>
                    <a:pt x="187"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9"/>
                    <a:pt x="186" y="69"/>
                    <a:pt x="186" y="69"/>
                  </a:cubicBezTo>
                  <a:cubicBezTo>
                    <a:pt x="186" y="68"/>
                    <a:pt x="186" y="68"/>
                    <a:pt x="186" y="68"/>
                  </a:cubicBezTo>
                  <a:cubicBezTo>
                    <a:pt x="187" y="68"/>
                    <a:pt x="187" y="68"/>
                    <a:pt x="187" y="68"/>
                  </a:cubicBezTo>
                  <a:cubicBezTo>
                    <a:pt x="187" y="68"/>
                    <a:pt x="187" y="68"/>
                    <a:pt x="187" y="68"/>
                  </a:cubicBezTo>
                  <a:cubicBezTo>
                    <a:pt x="187" y="68"/>
                    <a:pt x="187" y="68"/>
                    <a:pt x="187" y="68"/>
                  </a:cubicBezTo>
                  <a:cubicBezTo>
                    <a:pt x="187" y="68"/>
                    <a:pt x="187" y="68"/>
                    <a:pt x="187" y="68"/>
                  </a:cubicBezTo>
                  <a:cubicBezTo>
                    <a:pt x="186" y="68"/>
                    <a:pt x="186" y="68"/>
                    <a:pt x="186" y="68"/>
                  </a:cubicBezTo>
                  <a:cubicBezTo>
                    <a:pt x="186" y="68"/>
                    <a:pt x="186" y="68"/>
                    <a:pt x="186" y="68"/>
                  </a:cubicBezTo>
                  <a:cubicBezTo>
                    <a:pt x="185" y="68"/>
                    <a:pt x="185" y="68"/>
                    <a:pt x="184" y="68"/>
                  </a:cubicBezTo>
                  <a:cubicBezTo>
                    <a:pt x="184" y="68"/>
                    <a:pt x="184" y="68"/>
                    <a:pt x="184" y="68"/>
                  </a:cubicBezTo>
                  <a:cubicBezTo>
                    <a:pt x="184" y="68"/>
                    <a:pt x="184" y="68"/>
                    <a:pt x="184" y="68"/>
                  </a:cubicBezTo>
                  <a:cubicBezTo>
                    <a:pt x="184" y="68"/>
                    <a:pt x="184" y="68"/>
                    <a:pt x="184" y="68"/>
                  </a:cubicBezTo>
                  <a:cubicBezTo>
                    <a:pt x="184" y="68"/>
                    <a:pt x="184" y="68"/>
                    <a:pt x="183" y="68"/>
                  </a:cubicBezTo>
                  <a:cubicBezTo>
                    <a:pt x="183" y="68"/>
                    <a:pt x="183" y="68"/>
                    <a:pt x="183" y="68"/>
                  </a:cubicBezTo>
                  <a:cubicBezTo>
                    <a:pt x="183" y="68"/>
                    <a:pt x="183" y="68"/>
                    <a:pt x="183" y="68"/>
                  </a:cubicBezTo>
                  <a:cubicBezTo>
                    <a:pt x="183" y="68"/>
                    <a:pt x="183" y="68"/>
                    <a:pt x="183" y="68"/>
                  </a:cubicBezTo>
                  <a:cubicBezTo>
                    <a:pt x="182" y="68"/>
                    <a:pt x="182" y="68"/>
                    <a:pt x="182" y="68"/>
                  </a:cubicBezTo>
                  <a:cubicBezTo>
                    <a:pt x="182" y="68"/>
                    <a:pt x="182" y="68"/>
                    <a:pt x="182" y="68"/>
                  </a:cubicBezTo>
                  <a:cubicBezTo>
                    <a:pt x="182" y="68"/>
                    <a:pt x="182" y="68"/>
                    <a:pt x="182" y="68"/>
                  </a:cubicBezTo>
                  <a:cubicBezTo>
                    <a:pt x="182" y="68"/>
                    <a:pt x="182" y="68"/>
                    <a:pt x="182" y="68"/>
                  </a:cubicBezTo>
                  <a:cubicBezTo>
                    <a:pt x="181" y="68"/>
                    <a:pt x="181" y="68"/>
                    <a:pt x="180" y="68"/>
                  </a:cubicBezTo>
                  <a:cubicBezTo>
                    <a:pt x="180" y="68"/>
                    <a:pt x="180" y="68"/>
                    <a:pt x="180" y="68"/>
                  </a:cubicBezTo>
                  <a:cubicBezTo>
                    <a:pt x="180" y="68"/>
                    <a:pt x="180" y="68"/>
                    <a:pt x="180" y="68"/>
                  </a:cubicBezTo>
                  <a:cubicBezTo>
                    <a:pt x="180" y="68"/>
                    <a:pt x="180" y="68"/>
                    <a:pt x="180" y="68"/>
                  </a:cubicBezTo>
                  <a:cubicBezTo>
                    <a:pt x="180" y="68"/>
                    <a:pt x="180" y="68"/>
                    <a:pt x="179" y="68"/>
                  </a:cubicBezTo>
                  <a:cubicBezTo>
                    <a:pt x="179" y="68"/>
                    <a:pt x="179" y="68"/>
                    <a:pt x="179" y="68"/>
                  </a:cubicBezTo>
                  <a:cubicBezTo>
                    <a:pt x="179" y="68"/>
                    <a:pt x="179"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8" y="68"/>
                  </a:cubicBezTo>
                  <a:cubicBezTo>
                    <a:pt x="178" y="68"/>
                    <a:pt x="178" y="68"/>
                    <a:pt x="179" y="68"/>
                  </a:cubicBezTo>
                  <a:cubicBezTo>
                    <a:pt x="179" y="68"/>
                    <a:pt x="179" y="68"/>
                    <a:pt x="179" y="68"/>
                  </a:cubicBezTo>
                  <a:cubicBezTo>
                    <a:pt x="179" y="67"/>
                    <a:pt x="179" y="67"/>
                    <a:pt x="179" y="67"/>
                  </a:cubicBezTo>
                  <a:cubicBezTo>
                    <a:pt x="179" y="67"/>
                    <a:pt x="179" y="67"/>
                    <a:pt x="179" y="67"/>
                  </a:cubicBezTo>
                  <a:cubicBezTo>
                    <a:pt x="179" y="67"/>
                    <a:pt x="179" y="67"/>
                    <a:pt x="179" y="67"/>
                  </a:cubicBezTo>
                  <a:cubicBezTo>
                    <a:pt x="178" y="67"/>
                    <a:pt x="178" y="67"/>
                    <a:pt x="178" y="67"/>
                  </a:cubicBezTo>
                  <a:cubicBezTo>
                    <a:pt x="178" y="67"/>
                    <a:pt x="177" y="67"/>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8"/>
                    <a:pt x="177" y="68"/>
                    <a:pt x="177" y="68"/>
                  </a:cubicBezTo>
                  <a:cubicBezTo>
                    <a:pt x="177" y="69"/>
                    <a:pt x="177" y="69"/>
                    <a:pt x="177"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69"/>
                    <a:pt x="176" y="69"/>
                    <a:pt x="176" y="69"/>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0"/>
                    <a:pt x="176" y="70"/>
                    <a:pt x="176" y="70"/>
                  </a:cubicBezTo>
                  <a:cubicBezTo>
                    <a:pt x="176" y="71"/>
                    <a:pt x="176" y="71"/>
                    <a:pt x="176" y="71"/>
                  </a:cubicBezTo>
                  <a:cubicBezTo>
                    <a:pt x="176" y="71"/>
                    <a:pt x="176" y="71"/>
                    <a:pt x="176" y="71"/>
                  </a:cubicBezTo>
                  <a:cubicBezTo>
                    <a:pt x="176" y="71"/>
                    <a:pt x="176" y="71"/>
                    <a:pt x="176" y="71"/>
                  </a:cubicBezTo>
                  <a:cubicBezTo>
                    <a:pt x="176" y="71"/>
                    <a:pt x="176" y="71"/>
                    <a:pt x="176"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1"/>
                    <a:pt x="175" y="71"/>
                    <a:pt x="175" y="71"/>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2"/>
                  </a:cubicBezTo>
                  <a:cubicBezTo>
                    <a:pt x="175" y="72"/>
                    <a:pt x="175" y="72"/>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3"/>
                  </a:cubicBezTo>
                  <a:cubicBezTo>
                    <a:pt x="175" y="73"/>
                    <a:pt x="175" y="73"/>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5" y="74"/>
                    <a:pt x="175" y="74"/>
                    <a:pt x="175" y="74"/>
                  </a:cubicBezTo>
                  <a:cubicBezTo>
                    <a:pt x="174" y="74"/>
                    <a:pt x="174" y="74"/>
                    <a:pt x="174" y="74"/>
                  </a:cubicBezTo>
                  <a:cubicBezTo>
                    <a:pt x="174" y="74"/>
                    <a:pt x="174" y="74"/>
                    <a:pt x="174" y="74"/>
                  </a:cubicBezTo>
                  <a:cubicBezTo>
                    <a:pt x="174" y="74"/>
                    <a:pt x="174" y="74"/>
                    <a:pt x="174" y="74"/>
                  </a:cubicBezTo>
                  <a:cubicBezTo>
                    <a:pt x="174" y="74"/>
                    <a:pt x="174" y="74"/>
                    <a:pt x="174" y="75"/>
                  </a:cubicBezTo>
                  <a:cubicBezTo>
                    <a:pt x="174" y="75"/>
                    <a:pt x="174" y="75"/>
                    <a:pt x="174" y="75"/>
                  </a:cubicBezTo>
                  <a:cubicBezTo>
                    <a:pt x="174" y="75"/>
                    <a:pt x="174" y="75"/>
                    <a:pt x="174" y="75"/>
                  </a:cubicBezTo>
                  <a:cubicBezTo>
                    <a:pt x="174" y="75"/>
                    <a:pt x="174" y="75"/>
                    <a:pt x="174" y="75"/>
                  </a:cubicBezTo>
                  <a:cubicBezTo>
                    <a:pt x="174" y="75"/>
                    <a:pt x="174" y="75"/>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4" y="76"/>
                    <a:pt x="174" y="76"/>
                    <a:pt x="174" y="76"/>
                  </a:cubicBezTo>
                  <a:cubicBezTo>
                    <a:pt x="173" y="76"/>
                    <a:pt x="173" y="76"/>
                    <a:pt x="173" y="76"/>
                  </a:cubicBezTo>
                  <a:cubicBezTo>
                    <a:pt x="173" y="76"/>
                    <a:pt x="173" y="76"/>
                    <a:pt x="173" y="76"/>
                  </a:cubicBezTo>
                  <a:cubicBezTo>
                    <a:pt x="173" y="76"/>
                    <a:pt x="173" y="76"/>
                    <a:pt x="173" y="76"/>
                  </a:cubicBezTo>
                  <a:cubicBezTo>
                    <a:pt x="173" y="76"/>
                    <a:pt x="173" y="77"/>
                    <a:pt x="173" y="77"/>
                  </a:cubicBezTo>
                  <a:cubicBezTo>
                    <a:pt x="173" y="77"/>
                    <a:pt x="173" y="77"/>
                    <a:pt x="173" y="77"/>
                  </a:cubicBezTo>
                  <a:cubicBezTo>
                    <a:pt x="173" y="77"/>
                    <a:pt x="173" y="77"/>
                    <a:pt x="173" y="77"/>
                  </a:cubicBezTo>
                  <a:cubicBezTo>
                    <a:pt x="173" y="77"/>
                    <a:pt x="173" y="77"/>
                    <a:pt x="173"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2" y="77"/>
                    <a:pt x="172" y="77"/>
                  </a:cubicBezTo>
                  <a:cubicBezTo>
                    <a:pt x="172" y="77"/>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1" y="78"/>
                    <a:pt x="171" y="78"/>
                    <a:pt x="171"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70" y="78"/>
                    <a:pt x="170" y="78"/>
                    <a:pt x="170" y="78"/>
                  </a:cubicBezTo>
                  <a:cubicBezTo>
                    <a:pt x="169" y="79"/>
                    <a:pt x="169" y="79"/>
                    <a:pt x="169" y="79"/>
                  </a:cubicBezTo>
                  <a:cubicBezTo>
                    <a:pt x="169" y="79"/>
                    <a:pt x="169" y="79"/>
                    <a:pt x="169" y="79"/>
                  </a:cubicBezTo>
                  <a:cubicBezTo>
                    <a:pt x="169" y="79"/>
                    <a:pt x="169" y="79"/>
                    <a:pt x="169"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79"/>
                    <a:pt x="168" y="79"/>
                    <a:pt x="168" y="79"/>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7" y="80"/>
                    <a:pt x="167" y="80"/>
                    <a:pt x="167" y="80"/>
                  </a:cubicBezTo>
                  <a:cubicBezTo>
                    <a:pt x="167" y="81"/>
                    <a:pt x="167" y="81"/>
                    <a:pt x="167"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1"/>
                    <a:pt x="168" y="81"/>
                    <a:pt x="168" y="81"/>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0"/>
                    <a:pt x="168" y="80"/>
                  </a:cubicBezTo>
                  <a:cubicBezTo>
                    <a:pt x="168" y="80"/>
                    <a:pt x="168" y="81"/>
                    <a:pt x="168" y="81"/>
                  </a:cubicBezTo>
                  <a:cubicBezTo>
                    <a:pt x="168" y="81"/>
                    <a:pt x="168" y="81"/>
                    <a:pt x="168" y="81"/>
                  </a:cubicBezTo>
                  <a:cubicBezTo>
                    <a:pt x="168" y="81"/>
                    <a:pt x="168" y="81"/>
                    <a:pt x="168" y="81"/>
                  </a:cubicBezTo>
                  <a:cubicBezTo>
                    <a:pt x="168" y="81"/>
                    <a:pt x="168" y="81"/>
                    <a:pt x="168" y="81"/>
                  </a:cubicBezTo>
                  <a:cubicBezTo>
                    <a:pt x="167" y="81"/>
                    <a:pt x="167" y="81"/>
                    <a:pt x="167" y="81"/>
                  </a:cubicBezTo>
                  <a:cubicBezTo>
                    <a:pt x="167" y="82"/>
                    <a:pt x="167" y="82"/>
                    <a:pt x="167" y="82"/>
                  </a:cubicBezTo>
                  <a:cubicBezTo>
                    <a:pt x="167" y="82"/>
                    <a:pt x="167" y="82"/>
                    <a:pt x="167"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8" y="82"/>
                    <a:pt x="168" y="82"/>
                    <a:pt x="168"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69" y="82"/>
                    <a:pt x="169" y="82"/>
                    <a:pt x="169" y="82"/>
                  </a:cubicBezTo>
                  <a:cubicBezTo>
                    <a:pt x="170" y="82"/>
                    <a:pt x="170" y="82"/>
                    <a:pt x="170" y="82"/>
                  </a:cubicBezTo>
                  <a:cubicBezTo>
                    <a:pt x="170" y="82"/>
                    <a:pt x="170" y="82"/>
                    <a:pt x="170" y="82"/>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3"/>
                  </a:cubicBezTo>
                  <a:cubicBezTo>
                    <a:pt x="170" y="83"/>
                    <a:pt x="170" y="83"/>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4"/>
                    <a:pt x="170" y="84"/>
                    <a:pt x="170" y="84"/>
                  </a:cubicBezTo>
                  <a:cubicBezTo>
                    <a:pt x="170" y="85"/>
                    <a:pt x="170" y="84"/>
                    <a:pt x="169" y="85"/>
                  </a:cubicBezTo>
                  <a:cubicBezTo>
                    <a:pt x="169" y="85"/>
                    <a:pt x="169" y="85"/>
                    <a:pt x="169" y="85"/>
                  </a:cubicBezTo>
                  <a:cubicBezTo>
                    <a:pt x="169" y="85"/>
                    <a:pt x="169" y="85"/>
                    <a:pt x="169" y="85"/>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69" y="86"/>
                    <a:pt x="169" y="86"/>
                    <a:pt x="169"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6"/>
                    <a:pt x="170" y="86"/>
                    <a:pt x="170" y="86"/>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70" y="87"/>
                    <a:pt x="170" y="87"/>
                    <a:pt x="170"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9" y="87"/>
                    <a:pt x="169" y="87"/>
                    <a:pt x="169"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7"/>
                    <a:pt x="168" y="87"/>
                    <a:pt x="168" y="87"/>
                  </a:cubicBezTo>
                  <a:cubicBezTo>
                    <a:pt x="168" y="88"/>
                    <a:pt x="168" y="88"/>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90"/>
                    <a:pt x="168" y="90"/>
                    <a:pt x="168" y="90"/>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8" y="89"/>
                    <a:pt x="168" y="89"/>
                    <a:pt x="168"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69" y="89"/>
                  </a:cubicBezTo>
                  <a:cubicBezTo>
                    <a:pt x="169" y="89"/>
                    <a:pt x="169" y="89"/>
                    <a:pt x="170" y="89"/>
                  </a:cubicBezTo>
                  <a:cubicBezTo>
                    <a:pt x="170" y="89"/>
                    <a:pt x="170" y="89"/>
                    <a:pt x="170" y="89"/>
                  </a:cubicBezTo>
                  <a:cubicBezTo>
                    <a:pt x="170" y="89"/>
                    <a:pt x="170" y="89"/>
                    <a:pt x="170" y="89"/>
                  </a:cubicBezTo>
                  <a:cubicBezTo>
                    <a:pt x="170" y="89"/>
                    <a:pt x="170" y="89"/>
                    <a:pt x="170" y="89"/>
                  </a:cubicBezTo>
                  <a:cubicBezTo>
                    <a:pt x="170" y="89"/>
                    <a:pt x="170" y="89"/>
                    <a:pt x="170" y="89"/>
                  </a:cubicBezTo>
                  <a:cubicBezTo>
                    <a:pt x="170" y="90"/>
                    <a:pt x="170" y="90"/>
                    <a:pt x="170" y="89"/>
                  </a:cubicBezTo>
                  <a:cubicBezTo>
                    <a:pt x="170" y="89"/>
                    <a:pt x="170" y="89"/>
                    <a:pt x="170" y="89"/>
                  </a:cubicBezTo>
                  <a:cubicBezTo>
                    <a:pt x="171" y="89"/>
                    <a:pt x="171" y="89"/>
                    <a:pt x="171" y="89"/>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1" y="90"/>
                    <a:pt x="171" y="90"/>
                    <a:pt x="171"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2" y="90"/>
                    <a:pt x="172" y="90"/>
                    <a:pt x="172"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0"/>
                    <a:pt x="173" y="90"/>
                    <a:pt x="173" y="90"/>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3" y="91"/>
                    <a:pt x="173" y="91"/>
                    <a:pt x="173" y="91"/>
                  </a:cubicBezTo>
                  <a:cubicBezTo>
                    <a:pt x="172" y="91"/>
                    <a:pt x="172" y="91"/>
                    <a:pt x="172" y="91"/>
                  </a:cubicBezTo>
                  <a:cubicBezTo>
                    <a:pt x="172" y="91"/>
                    <a:pt x="172" y="91"/>
                    <a:pt x="172" y="91"/>
                  </a:cubicBezTo>
                  <a:cubicBezTo>
                    <a:pt x="172" y="91"/>
                    <a:pt x="172" y="91"/>
                    <a:pt x="172" y="91"/>
                  </a:cubicBezTo>
                  <a:cubicBezTo>
                    <a:pt x="173" y="91"/>
                    <a:pt x="173" y="91"/>
                    <a:pt x="173" y="91"/>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2"/>
                    <a:pt x="173" y="92"/>
                    <a:pt x="173" y="92"/>
                  </a:cubicBezTo>
                  <a:cubicBezTo>
                    <a:pt x="173" y="93"/>
                    <a:pt x="173" y="93"/>
                    <a:pt x="173"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3"/>
                    <a:pt x="174" y="93"/>
                    <a:pt x="174" y="93"/>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4" y="94"/>
                    <a:pt x="174" y="94"/>
                    <a:pt x="174"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5" y="94"/>
                  </a:cubicBezTo>
                  <a:cubicBezTo>
                    <a:pt x="175" y="94"/>
                    <a:pt x="175"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7" y="94"/>
                    <a:pt x="177" y="94"/>
                    <a:pt x="177" y="94"/>
                  </a:cubicBezTo>
                  <a:cubicBezTo>
                    <a:pt x="177" y="94"/>
                    <a:pt x="177" y="94"/>
                    <a:pt x="177" y="94"/>
                  </a:cubicBezTo>
                  <a:cubicBezTo>
                    <a:pt x="177" y="94"/>
                    <a:pt x="177" y="94"/>
                    <a:pt x="177" y="94"/>
                  </a:cubicBezTo>
                  <a:cubicBezTo>
                    <a:pt x="176" y="94"/>
                    <a:pt x="177"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4"/>
                    <a:pt x="176" y="94"/>
                    <a:pt x="176" y="94"/>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6"/>
                    <a:pt x="176" y="96"/>
                  </a:cubicBezTo>
                  <a:cubicBezTo>
                    <a:pt x="175" y="96"/>
                    <a:pt x="175" y="96"/>
                    <a:pt x="175" y="96"/>
                  </a:cubicBezTo>
                  <a:cubicBezTo>
                    <a:pt x="175" y="96"/>
                    <a:pt x="175" y="96"/>
                    <a:pt x="175" y="96"/>
                  </a:cubicBezTo>
                  <a:cubicBezTo>
                    <a:pt x="175" y="96"/>
                    <a:pt x="175" y="96"/>
                    <a:pt x="175" y="96"/>
                  </a:cubicBezTo>
                  <a:cubicBezTo>
                    <a:pt x="175" y="96"/>
                    <a:pt x="175" y="96"/>
                    <a:pt x="175" y="96"/>
                  </a:cubicBezTo>
                  <a:cubicBezTo>
                    <a:pt x="175" y="96"/>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8"/>
                    <a:pt x="175" y="98"/>
                    <a:pt x="175" y="98"/>
                  </a:cubicBezTo>
                  <a:cubicBezTo>
                    <a:pt x="175" y="98"/>
                    <a:pt x="175" y="98"/>
                    <a:pt x="175" y="98"/>
                  </a:cubicBezTo>
                  <a:cubicBezTo>
                    <a:pt x="175" y="98"/>
                    <a:pt x="175" y="98"/>
                    <a:pt x="175" y="98"/>
                  </a:cubicBezTo>
                  <a:cubicBezTo>
                    <a:pt x="175" y="98"/>
                    <a:pt x="175" y="98"/>
                    <a:pt x="175"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74" y="98"/>
                    <a:pt x="174" y="98"/>
                    <a:pt x="174" y="98"/>
                  </a:cubicBezTo>
                  <a:cubicBezTo>
                    <a:pt x="169" y="94"/>
                    <a:pt x="169" y="94"/>
                    <a:pt x="169" y="94"/>
                  </a:cubicBezTo>
                  <a:cubicBezTo>
                    <a:pt x="169" y="94"/>
                    <a:pt x="169" y="94"/>
                    <a:pt x="169" y="94"/>
                  </a:cubicBezTo>
                  <a:cubicBezTo>
                    <a:pt x="169" y="94"/>
                    <a:pt x="169" y="94"/>
                    <a:pt x="168" y="94"/>
                  </a:cubicBezTo>
                  <a:cubicBezTo>
                    <a:pt x="168" y="94"/>
                    <a:pt x="168" y="94"/>
                    <a:pt x="168" y="94"/>
                  </a:cubicBezTo>
                  <a:cubicBezTo>
                    <a:pt x="168" y="94"/>
                    <a:pt x="168" y="94"/>
                    <a:pt x="168" y="94"/>
                  </a:cubicBezTo>
                  <a:cubicBezTo>
                    <a:pt x="167" y="94"/>
                    <a:pt x="167" y="94"/>
                    <a:pt x="166" y="94"/>
                  </a:cubicBezTo>
                  <a:cubicBezTo>
                    <a:pt x="165" y="93"/>
                    <a:pt x="165" y="93"/>
                    <a:pt x="165" y="93"/>
                  </a:cubicBezTo>
                  <a:cubicBezTo>
                    <a:pt x="165" y="93"/>
                    <a:pt x="165" y="93"/>
                    <a:pt x="165" y="93"/>
                  </a:cubicBezTo>
                  <a:cubicBezTo>
                    <a:pt x="165" y="93"/>
                    <a:pt x="165" y="93"/>
                    <a:pt x="165" y="93"/>
                  </a:cubicBezTo>
                  <a:cubicBezTo>
                    <a:pt x="165" y="93"/>
                    <a:pt x="165" y="93"/>
                    <a:pt x="165" y="93"/>
                  </a:cubicBezTo>
                  <a:cubicBezTo>
                    <a:pt x="164" y="92"/>
                    <a:pt x="164" y="92"/>
                    <a:pt x="164" y="92"/>
                  </a:cubicBezTo>
                  <a:cubicBezTo>
                    <a:pt x="164" y="92"/>
                    <a:pt x="164" y="92"/>
                    <a:pt x="164"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2" y="92"/>
                    <a:pt x="162" y="92"/>
                    <a:pt x="162" y="92"/>
                  </a:cubicBezTo>
                  <a:cubicBezTo>
                    <a:pt x="161" y="92"/>
                    <a:pt x="161" y="92"/>
                    <a:pt x="161" y="92"/>
                  </a:cubicBezTo>
                  <a:cubicBezTo>
                    <a:pt x="161" y="92"/>
                    <a:pt x="161" y="92"/>
                    <a:pt x="161" y="92"/>
                  </a:cubicBezTo>
                  <a:cubicBezTo>
                    <a:pt x="161" y="92"/>
                    <a:pt x="161" y="92"/>
                    <a:pt x="161" y="92"/>
                  </a:cubicBezTo>
                  <a:cubicBezTo>
                    <a:pt x="161" y="92"/>
                    <a:pt x="161" y="92"/>
                    <a:pt x="161" y="92"/>
                  </a:cubicBezTo>
                  <a:cubicBezTo>
                    <a:pt x="161" y="91"/>
                    <a:pt x="162" y="92"/>
                    <a:pt x="162" y="92"/>
                  </a:cubicBezTo>
                  <a:cubicBezTo>
                    <a:pt x="162" y="91"/>
                    <a:pt x="161" y="91"/>
                    <a:pt x="161" y="91"/>
                  </a:cubicBezTo>
                  <a:cubicBezTo>
                    <a:pt x="160" y="91"/>
                    <a:pt x="160" y="90"/>
                    <a:pt x="159" y="90"/>
                  </a:cubicBezTo>
                  <a:cubicBezTo>
                    <a:pt x="157" y="89"/>
                    <a:pt x="155" y="89"/>
                    <a:pt x="153" y="89"/>
                  </a:cubicBezTo>
                  <a:cubicBezTo>
                    <a:pt x="152" y="89"/>
                    <a:pt x="150" y="88"/>
                    <a:pt x="149" y="88"/>
                  </a:cubicBezTo>
                  <a:cubicBezTo>
                    <a:pt x="149" y="88"/>
                    <a:pt x="148" y="88"/>
                    <a:pt x="148" y="88"/>
                  </a:cubicBezTo>
                  <a:cubicBezTo>
                    <a:pt x="147" y="88"/>
                    <a:pt x="146" y="89"/>
                    <a:pt x="145" y="89"/>
                  </a:cubicBezTo>
                  <a:cubicBezTo>
                    <a:pt x="145" y="89"/>
                    <a:pt x="144" y="89"/>
                    <a:pt x="144" y="90"/>
                  </a:cubicBezTo>
                  <a:cubicBezTo>
                    <a:pt x="145" y="90"/>
                    <a:pt x="145" y="91"/>
                    <a:pt x="145" y="91"/>
                  </a:cubicBezTo>
                  <a:cubicBezTo>
                    <a:pt x="146" y="91"/>
                    <a:pt x="146" y="92"/>
                    <a:pt x="146" y="92"/>
                  </a:cubicBezTo>
                  <a:cubicBezTo>
                    <a:pt x="146" y="92"/>
                    <a:pt x="146" y="93"/>
                    <a:pt x="146" y="93"/>
                  </a:cubicBezTo>
                  <a:cubicBezTo>
                    <a:pt x="147" y="92"/>
                    <a:pt x="147" y="93"/>
                    <a:pt x="147" y="93"/>
                  </a:cubicBezTo>
                  <a:cubicBezTo>
                    <a:pt x="147" y="93"/>
                    <a:pt x="147" y="94"/>
                    <a:pt x="147" y="94"/>
                  </a:cubicBezTo>
                  <a:cubicBezTo>
                    <a:pt x="146" y="95"/>
                    <a:pt x="145" y="95"/>
                    <a:pt x="144" y="95"/>
                  </a:cubicBezTo>
                  <a:cubicBezTo>
                    <a:pt x="144" y="95"/>
                    <a:pt x="144" y="95"/>
                    <a:pt x="144" y="95"/>
                  </a:cubicBezTo>
                  <a:cubicBezTo>
                    <a:pt x="144" y="95"/>
                    <a:pt x="144" y="95"/>
                    <a:pt x="144" y="95"/>
                  </a:cubicBezTo>
                  <a:cubicBezTo>
                    <a:pt x="144" y="96"/>
                    <a:pt x="143" y="96"/>
                    <a:pt x="143" y="96"/>
                  </a:cubicBezTo>
                  <a:cubicBezTo>
                    <a:pt x="143" y="96"/>
                    <a:pt x="144" y="96"/>
                    <a:pt x="144" y="96"/>
                  </a:cubicBezTo>
                  <a:cubicBezTo>
                    <a:pt x="144" y="97"/>
                    <a:pt x="144" y="97"/>
                    <a:pt x="143" y="97"/>
                  </a:cubicBezTo>
                  <a:cubicBezTo>
                    <a:pt x="143" y="98"/>
                    <a:pt x="142" y="97"/>
                    <a:pt x="141" y="97"/>
                  </a:cubicBezTo>
                  <a:cubicBezTo>
                    <a:pt x="140" y="97"/>
                    <a:pt x="141" y="97"/>
                    <a:pt x="141" y="96"/>
                  </a:cubicBezTo>
                  <a:cubicBezTo>
                    <a:pt x="141" y="96"/>
                    <a:pt x="140" y="96"/>
                    <a:pt x="140" y="96"/>
                  </a:cubicBezTo>
                  <a:cubicBezTo>
                    <a:pt x="140" y="96"/>
                    <a:pt x="141" y="95"/>
                    <a:pt x="141" y="95"/>
                  </a:cubicBezTo>
                  <a:cubicBezTo>
                    <a:pt x="141" y="95"/>
                    <a:pt x="142" y="95"/>
                    <a:pt x="142" y="95"/>
                  </a:cubicBezTo>
                  <a:cubicBezTo>
                    <a:pt x="142" y="95"/>
                    <a:pt x="141" y="94"/>
                    <a:pt x="141" y="94"/>
                  </a:cubicBezTo>
                  <a:cubicBezTo>
                    <a:pt x="140" y="94"/>
                    <a:pt x="140" y="94"/>
                    <a:pt x="140" y="94"/>
                  </a:cubicBezTo>
                  <a:cubicBezTo>
                    <a:pt x="140" y="94"/>
                    <a:pt x="141" y="94"/>
                    <a:pt x="141" y="93"/>
                  </a:cubicBezTo>
                  <a:cubicBezTo>
                    <a:pt x="140" y="93"/>
                    <a:pt x="139" y="94"/>
                    <a:pt x="138" y="95"/>
                  </a:cubicBezTo>
                  <a:cubicBezTo>
                    <a:pt x="138" y="95"/>
                    <a:pt x="138" y="95"/>
                    <a:pt x="138" y="95"/>
                  </a:cubicBezTo>
                  <a:cubicBezTo>
                    <a:pt x="138" y="95"/>
                    <a:pt x="138" y="95"/>
                    <a:pt x="137" y="94"/>
                  </a:cubicBezTo>
                  <a:cubicBezTo>
                    <a:pt x="137" y="94"/>
                    <a:pt x="138" y="94"/>
                    <a:pt x="137" y="94"/>
                  </a:cubicBezTo>
                  <a:cubicBezTo>
                    <a:pt x="136" y="95"/>
                    <a:pt x="135" y="95"/>
                    <a:pt x="135" y="96"/>
                  </a:cubicBezTo>
                  <a:cubicBezTo>
                    <a:pt x="134" y="96"/>
                    <a:pt x="135" y="96"/>
                    <a:pt x="134" y="96"/>
                  </a:cubicBezTo>
                  <a:cubicBezTo>
                    <a:pt x="134" y="96"/>
                    <a:pt x="133" y="96"/>
                    <a:pt x="133" y="96"/>
                  </a:cubicBezTo>
                  <a:cubicBezTo>
                    <a:pt x="132" y="96"/>
                    <a:pt x="132" y="96"/>
                    <a:pt x="131" y="96"/>
                  </a:cubicBezTo>
                  <a:cubicBezTo>
                    <a:pt x="130" y="96"/>
                    <a:pt x="130" y="96"/>
                    <a:pt x="130" y="96"/>
                  </a:cubicBezTo>
                  <a:cubicBezTo>
                    <a:pt x="129" y="95"/>
                    <a:pt x="128" y="96"/>
                    <a:pt x="127" y="97"/>
                  </a:cubicBezTo>
                  <a:cubicBezTo>
                    <a:pt x="127" y="97"/>
                    <a:pt x="126" y="97"/>
                    <a:pt x="126" y="98"/>
                  </a:cubicBezTo>
                  <a:cubicBezTo>
                    <a:pt x="126" y="98"/>
                    <a:pt x="126" y="98"/>
                    <a:pt x="126" y="98"/>
                  </a:cubicBezTo>
                  <a:cubicBezTo>
                    <a:pt x="125" y="98"/>
                    <a:pt x="125" y="98"/>
                    <a:pt x="125" y="98"/>
                  </a:cubicBezTo>
                  <a:cubicBezTo>
                    <a:pt x="125" y="98"/>
                    <a:pt x="124" y="98"/>
                    <a:pt x="124" y="98"/>
                  </a:cubicBezTo>
                  <a:cubicBezTo>
                    <a:pt x="123" y="98"/>
                    <a:pt x="123" y="99"/>
                    <a:pt x="123" y="98"/>
                  </a:cubicBezTo>
                  <a:cubicBezTo>
                    <a:pt x="122" y="98"/>
                    <a:pt x="123" y="98"/>
                    <a:pt x="122" y="98"/>
                  </a:cubicBezTo>
                  <a:cubicBezTo>
                    <a:pt x="121" y="98"/>
                    <a:pt x="121" y="98"/>
                    <a:pt x="120" y="97"/>
                  </a:cubicBezTo>
                  <a:cubicBezTo>
                    <a:pt x="120" y="97"/>
                    <a:pt x="121" y="97"/>
                    <a:pt x="121" y="97"/>
                  </a:cubicBezTo>
                  <a:cubicBezTo>
                    <a:pt x="121" y="97"/>
                    <a:pt x="121" y="97"/>
                    <a:pt x="121" y="97"/>
                  </a:cubicBezTo>
                  <a:cubicBezTo>
                    <a:pt x="121" y="97"/>
                    <a:pt x="122" y="97"/>
                    <a:pt x="122" y="97"/>
                  </a:cubicBezTo>
                  <a:cubicBezTo>
                    <a:pt x="122" y="97"/>
                    <a:pt x="122" y="96"/>
                    <a:pt x="122" y="96"/>
                  </a:cubicBezTo>
                  <a:cubicBezTo>
                    <a:pt x="121" y="96"/>
                    <a:pt x="122" y="96"/>
                    <a:pt x="122" y="95"/>
                  </a:cubicBezTo>
                  <a:cubicBezTo>
                    <a:pt x="122" y="95"/>
                    <a:pt x="122" y="95"/>
                    <a:pt x="122" y="95"/>
                  </a:cubicBezTo>
                  <a:cubicBezTo>
                    <a:pt x="122" y="94"/>
                    <a:pt x="123" y="94"/>
                    <a:pt x="122" y="94"/>
                  </a:cubicBezTo>
                  <a:cubicBezTo>
                    <a:pt x="122" y="94"/>
                    <a:pt x="121" y="94"/>
                    <a:pt x="121" y="94"/>
                  </a:cubicBezTo>
                  <a:cubicBezTo>
                    <a:pt x="121" y="94"/>
                    <a:pt x="121" y="94"/>
                    <a:pt x="121" y="94"/>
                  </a:cubicBezTo>
                  <a:cubicBezTo>
                    <a:pt x="120" y="94"/>
                    <a:pt x="119" y="94"/>
                    <a:pt x="118" y="95"/>
                  </a:cubicBezTo>
                  <a:cubicBezTo>
                    <a:pt x="118" y="95"/>
                    <a:pt x="117" y="95"/>
                    <a:pt x="117" y="95"/>
                  </a:cubicBezTo>
                  <a:cubicBezTo>
                    <a:pt x="117" y="96"/>
                    <a:pt x="116" y="96"/>
                    <a:pt x="117" y="96"/>
                  </a:cubicBezTo>
                  <a:cubicBezTo>
                    <a:pt x="117" y="96"/>
                    <a:pt x="117" y="96"/>
                    <a:pt x="117" y="96"/>
                  </a:cubicBezTo>
                  <a:cubicBezTo>
                    <a:pt x="117" y="96"/>
                    <a:pt x="117" y="96"/>
                    <a:pt x="117" y="96"/>
                  </a:cubicBezTo>
                  <a:cubicBezTo>
                    <a:pt x="118" y="97"/>
                    <a:pt x="118" y="97"/>
                    <a:pt x="118" y="97"/>
                  </a:cubicBezTo>
                  <a:cubicBezTo>
                    <a:pt x="117" y="97"/>
                    <a:pt x="117" y="98"/>
                    <a:pt x="116" y="98"/>
                  </a:cubicBezTo>
                  <a:cubicBezTo>
                    <a:pt x="116" y="98"/>
                    <a:pt x="116" y="98"/>
                    <a:pt x="116" y="97"/>
                  </a:cubicBezTo>
                  <a:cubicBezTo>
                    <a:pt x="116" y="97"/>
                    <a:pt x="116" y="97"/>
                    <a:pt x="116" y="97"/>
                  </a:cubicBezTo>
                  <a:cubicBezTo>
                    <a:pt x="116" y="96"/>
                    <a:pt x="116" y="96"/>
                    <a:pt x="116" y="96"/>
                  </a:cubicBezTo>
                  <a:cubicBezTo>
                    <a:pt x="116" y="96"/>
                    <a:pt x="116" y="96"/>
                    <a:pt x="116" y="96"/>
                  </a:cubicBezTo>
                  <a:cubicBezTo>
                    <a:pt x="115" y="96"/>
                    <a:pt x="114" y="96"/>
                    <a:pt x="114" y="97"/>
                  </a:cubicBezTo>
                  <a:cubicBezTo>
                    <a:pt x="113" y="97"/>
                    <a:pt x="114" y="97"/>
                    <a:pt x="114" y="97"/>
                  </a:cubicBezTo>
                  <a:cubicBezTo>
                    <a:pt x="114" y="97"/>
                    <a:pt x="113" y="97"/>
                    <a:pt x="113" y="97"/>
                  </a:cubicBezTo>
                  <a:cubicBezTo>
                    <a:pt x="113" y="97"/>
                    <a:pt x="113" y="97"/>
                    <a:pt x="113" y="97"/>
                  </a:cubicBezTo>
                  <a:cubicBezTo>
                    <a:pt x="112" y="97"/>
                    <a:pt x="112" y="97"/>
                    <a:pt x="111" y="97"/>
                  </a:cubicBezTo>
                  <a:cubicBezTo>
                    <a:pt x="111" y="98"/>
                    <a:pt x="110" y="98"/>
                    <a:pt x="110" y="98"/>
                  </a:cubicBezTo>
                  <a:cubicBezTo>
                    <a:pt x="110" y="98"/>
                    <a:pt x="109" y="98"/>
                    <a:pt x="109" y="99"/>
                  </a:cubicBezTo>
                  <a:cubicBezTo>
                    <a:pt x="108" y="99"/>
                    <a:pt x="108" y="99"/>
                    <a:pt x="108" y="99"/>
                  </a:cubicBezTo>
                  <a:cubicBezTo>
                    <a:pt x="107" y="100"/>
                    <a:pt x="107" y="100"/>
                    <a:pt x="107" y="100"/>
                  </a:cubicBezTo>
                  <a:cubicBezTo>
                    <a:pt x="106" y="100"/>
                    <a:pt x="106" y="100"/>
                    <a:pt x="105" y="100"/>
                  </a:cubicBezTo>
                  <a:cubicBezTo>
                    <a:pt x="105" y="100"/>
                    <a:pt x="105" y="100"/>
                    <a:pt x="105" y="100"/>
                  </a:cubicBezTo>
                  <a:cubicBezTo>
                    <a:pt x="104" y="101"/>
                    <a:pt x="104" y="101"/>
                    <a:pt x="104" y="101"/>
                  </a:cubicBezTo>
                  <a:cubicBezTo>
                    <a:pt x="104" y="101"/>
                    <a:pt x="104" y="101"/>
                    <a:pt x="104" y="101"/>
                  </a:cubicBezTo>
                  <a:cubicBezTo>
                    <a:pt x="104" y="101"/>
                    <a:pt x="104" y="101"/>
                    <a:pt x="104" y="101"/>
                  </a:cubicBezTo>
                  <a:cubicBezTo>
                    <a:pt x="104" y="101"/>
                    <a:pt x="105" y="102"/>
                    <a:pt x="105" y="102"/>
                  </a:cubicBezTo>
                  <a:cubicBezTo>
                    <a:pt x="104" y="102"/>
                    <a:pt x="103" y="102"/>
                    <a:pt x="102" y="102"/>
                  </a:cubicBezTo>
                  <a:cubicBezTo>
                    <a:pt x="102" y="102"/>
                    <a:pt x="102" y="102"/>
                    <a:pt x="101" y="102"/>
                  </a:cubicBezTo>
                  <a:cubicBezTo>
                    <a:pt x="101" y="102"/>
                    <a:pt x="100" y="102"/>
                    <a:pt x="100" y="102"/>
                  </a:cubicBezTo>
                  <a:cubicBezTo>
                    <a:pt x="100" y="102"/>
                    <a:pt x="101" y="103"/>
                    <a:pt x="101" y="103"/>
                  </a:cubicBezTo>
                  <a:cubicBezTo>
                    <a:pt x="101" y="103"/>
                    <a:pt x="100" y="103"/>
                    <a:pt x="100" y="104"/>
                  </a:cubicBezTo>
                  <a:cubicBezTo>
                    <a:pt x="100" y="104"/>
                    <a:pt x="100" y="104"/>
                    <a:pt x="100" y="104"/>
                  </a:cubicBezTo>
                  <a:cubicBezTo>
                    <a:pt x="100" y="104"/>
                    <a:pt x="100" y="104"/>
                    <a:pt x="100" y="104"/>
                  </a:cubicBezTo>
                  <a:cubicBezTo>
                    <a:pt x="100" y="105"/>
                    <a:pt x="100" y="105"/>
                    <a:pt x="100" y="105"/>
                  </a:cubicBezTo>
                  <a:cubicBezTo>
                    <a:pt x="100" y="105"/>
                    <a:pt x="100" y="105"/>
                    <a:pt x="100" y="106"/>
                  </a:cubicBezTo>
                  <a:cubicBezTo>
                    <a:pt x="100" y="106"/>
                    <a:pt x="100" y="106"/>
                    <a:pt x="99" y="106"/>
                  </a:cubicBezTo>
                  <a:cubicBezTo>
                    <a:pt x="99" y="106"/>
                    <a:pt x="100" y="107"/>
                    <a:pt x="99" y="106"/>
                  </a:cubicBezTo>
                  <a:cubicBezTo>
                    <a:pt x="98" y="106"/>
                    <a:pt x="98" y="106"/>
                    <a:pt x="97" y="107"/>
                  </a:cubicBezTo>
                  <a:cubicBezTo>
                    <a:pt x="97" y="107"/>
                    <a:pt x="96" y="107"/>
                    <a:pt x="96" y="107"/>
                  </a:cubicBezTo>
                  <a:cubicBezTo>
                    <a:pt x="96" y="107"/>
                    <a:pt x="96" y="107"/>
                    <a:pt x="95" y="107"/>
                  </a:cubicBezTo>
                  <a:cubicBezTo>
                    <a:pt x="96" y="107"/>
                    <a:pt x="96" y="106"/>
                    <a:pt x="95" y="107"/>
                  </a:cubicBezTo>
                  <a:cubicBezTo>
                    <a:pt x="95" y="107"/>
                    <a:pt x="94" y="107"/>
                    <a:pt x="94" y="107"/>
                  </a:cubicBezTo>
                  <a:cubicBezTo>
                    <a:pt x="93" y="107"/>
                    <a:pt x="93" y="106"/>
                    <a:pt x="93" y="106"/>
                  </a:cubicBezTo>
                  <a:cubicBezTo>
                    <a:pt x="92" y="105"/>
                    <a:pt x="92" y="104"/>
                    <a:pt x="91" y="104"/>
                  </a:cubicBezTo>
                  <a:cubicBezTo>
                    <a:pt x="90" y="104"/>
                    <a:pt x="90" y="104"/>
                    <a:pt x="90" y="103"/>
                  </a:cubicBezTo>
                  <a:cubicBezTo>
                    <a:pt x="90" y="102"/>
                    <a:pt x="91" y="102"/>
                    <a:pt x="91" y="102"/>
                  </a:cubicBezTo>
                  <a:cubicBezTo>
                    <a:pt x="91" y="102"/>
                    <a:pt x="92" y="102"/>
                    <a:pt x="91" y="101"/>
                  </a:cubicBezTo>
                  <a:cubicBezTo>
                    <a:pt x="91" y="101"/>
                    <a:pt x="92" y="101"/>
                    <a:pt x="93" y="101"/>
                  </a:cubicBezTo>
                  <a:cubicBezTo>
                    <a:pt x="93" y="101"/>
                    <a:pt x="94" y="101"/>
                    <a:pt x="95" y="101"/>
                  </a:cubicBezTo>
                  <a:cubicBezTo>
                    <a:pt x="95" y="101"/>
                    <a:pt x="95" y="101"/>
                    <a:pt x="96" y="101"/>
                  </a:cubicBezTo>
                  <a:cubicBezTo>
                    <a:pt x="96" y="101"/>
                    <a:pt x="96" y="101"/>
                    <a:pt x="96" y="101"/>
                  </a:cubicBezTo>
                  <a:cubicBezTo>
                    <a:pt x="97" y="100"/>
                    <a:pt x="96" y="100"/>
                    <a:pt x="96" y="100"/>
                  </a:cubicBezTo>
                  <a:cubicBezTo>
                    <a:pt x="96" y="99"/>
                    <a:pt x="96" y="99"/>
                    <a:pt x="95" y="98"/>
                  </a:cubicBezTo>
                  <a:cubicBezTo>
                    <a:pt x="95" y="98"/>
                    <a:pt x="94" y="98"/>
                    <a:pt x="94" y="97"/>
                  </a:cubicBezTo>
                  <a:cubicBezTo>
                    <a:pt x="94" y="97"/>
                    <a:pt x="93" y="97"/>
                    <a:pt x="94" y="97"/>
                  </a:cubicBezTo>
                  <a:cubicBezTo>
                    <a:pt x="91" y="96"/>
                    <a:pt x="87" y="96"/>
                    <a:pt x="84" y="95"/>
                  </a:cubicBezTo>
                  <a:cubicBezTo>
                    <a:pt x="85" y="96"/>
                    <a:pt x="85" y="97"/>
                    <a:pt x="86" y="97"/>
                  </a:cubicBezTo>
                  <a:cubicBezTo>
                    <a:pt x="87" y="97"/>
                    <a:pt x="87" y="97"/>
                    <a:pt x="87" y="98"/>
                  </a:cubicBezTo>
                  <a:cubicBezTo>
                    <a:pt x="87" y="98"/>
                    <a:pt x="88" y="98"/>
                    <a:pt x="88" y="98"/>
                  </a:cubicBezTo>
                  <a:cubicBezTo>
                    <a:pt x="88" y="99"/>
                    <a:pt x="88" y="99"/>
                    <a:pt x="88" y="99"/>
                  </a:cubicBezTo>
                  <a:cubicBezTo>
                    <a:pt x="88" y="99"/>
                    <a:pt x="88" y="99"/>
                    <a:pt x="88" y="99"/>
                  </a:cubicBezTo>
                  <a:cubicBezTo>
                    <a:pt x="88" y="99"/>
                    <a:pt x="87" y="99"/>
                    <a:pt x="87" y="100"/>
                  </a:cubicBezTo>
                  <a:cubicBezTo>
                    <a:pt x="87" y="100"/>
                    <a:pt x="87" y="100"/>
                    <a:pt x="87" y="100"/>
                  </a:cubicBezTo>
                  <a:cubicBezTo>
                    <a:pt x="87" y="100"/>
                    <a:pt x="87" y="100"/>
                    <a:pt x="87" y="100"/>
                  </a:cubicBezTo>
                  <a:cubicBezTo>
                    <a:pt x="87" y="101"/>
                    <a:pt x="87" y="101"/>
                    <a:pt x="87" y="102"/>
                  </a:cubicBezTo>
                  <a:cubicBezTo>
                    <a:pt x="87" y="102"/>
                    <a:pt x="86" y="103"/>
                    <a:pt x="86" y="104"/>
                  </a:cubicBezTo>
                  <a:cubicBezTo>
                    <a:pt x="86" y="104"/>
                    <a:pt x="86" y="104"/>
                    <a:pt x="87" y="105"/>
                  </a:cubicBezTo>
                  <a:cubicBezTo>
                    <a:pt x="87" y="105"/>
                    <a:pt x="87" y="105"/>
                    <a:pt x="88" y="105"/>
                  </a:cubicBezTo>
                  <a:cubicBezTo>
                    <a:pt x="88" y="105"/>
                    <a:pt x="88" y="105"/>
                    <a:pt x="88" y="105"/>
                  </a:cubicBezTo>
                  <a:cubicBezTo>
                    <a:pt x="88" y="106"/>
                    <a:pt x="88" y="106"/>
                    <a:pt x="88" y="106"/>
                  </a:cubicBezTo>
                  <a:cubicBezTo>
                    <a:pt x="89" y="107"/>
                    <a:pt x="89" y="108"/>
                    <a:pt x="88" y="108"/>
                  </a:cubicBezTo>
                  <a:cubicBezTo>
                    <a:pt x="88" y="109"/>
                    <a:pt x="87" y="110"/>
                    <a:pt x="87" y="111"/>
                  </a:cubicBezTo>
                  <a:cubicBezTo>
                    <a:pt x="87" y="111"/>
                    <a:pt x="87" y="111"/>
                    <a:pt x="87" y="111"/>
                  </a:cubicBezTo>
                  <a:cubicBezTo>
                    <a:pt x="87" y="111"/>
                    <a:pt x="87" y="111"/>
                    <a:pt x="87" y="112"/>
                  </a:cubicBezTo>
                  <a:cubicBezTo>
                    <a:pt x="87" y="112"/>
                    <a:pt x="87" y="112"/>
                    <a:pt x="87" y="112"/>
                  </a:cubicBezTo>
                  <a:cubicBezTo>
                    <a:pt x="87" y="112"/>
                    <a:pt x="87" y="112"/>
                    <a:pt x="87" y="112"/>
                  </a:cubicBezTo>
                  <a:cubicBezTo>
                    <a:pt x="87" y="111"/>
                    <a:pt x="87" y="111"/>
                    <a:pt x="87" y="111"/>
                  </a:cubicBezTo>
                  <a:cubicBezTo>
                    <a:pt x="86" y="110"/>
                    <a:pt x="85" y="111"/>
                    <a:pt x="85" y="111"/>
                  </a:cubicBezTo>
                  <a:cubicBezTo>
                    <a:pt x="85" y="111"/>
                    <a:pt x="85" y="112"/>
                    <a:pt x="85" y="112"/>
                  </a:cubicBezTo>
                  <a:cubicBezTo>
                    <a:pt x="85" y="112"/>
                    <a:pt x="84" y="111"/>
                    <a:pt x="84" y="111"/>
                  </a:cubicBezTo>
                  <a:cubicBezTo>
                    <a:pt x="84" y="111"/>
                    <a:pt x="84" y="111"/>
                    <a:pt x="85" y="111"/>
                  </a:cubicBezTo>
                  <a:cubicBezTo>
                    <a:pt x="85" y="111"/>
                    <a:pt x="86" y="110"/>
                    <a:pt x="86" y="110"/>
                  </a:cubicBezTo>
                  <a:cubicBezTo>
                    <a:pt x="86" y="110"/>
                    <a:pt x="85" y="110"/>
                    <a:pt x="85" y="110"/>
                  </a:cubicBezTo>
                  <a:cubicBezTo>
                    <a:pt x="85" y="110"/>
                    <a:pt x="84" y="110"/>
                    <a:pt x="84" y="110"/>
                  </a:cubicBezTo>
                  <a:cubicBezTo>
                    <a:pt x="84" y="109"/>
                    <a:pt x="84" y="109"/>
                    <a:pt x="84" y="109"/>
                  </a:cubicBezTo>
                  <a:cubicBezTo>
                    <a:pt x="84" y="109"/>
                    <a:pt x="84" y="109"/>
                    <a:pt x="83" y="109"/>
                  </a:cubicBezTo>
                  <a:cubicBezTo>
                    <a:pt x="83" y="109"/>
                    <a:pt x="82" y="109"/>
                    <a:pt x="81" y="109"/>
                  </a:cubicBezTo>
                  <a:cubicBezTo>
                    <a:pt x="81" y="109"/>
                    <a:pt x="81" y="108"/>
                    <a:pt x="80" y="109"/>
                  </a:cubicBezTo>
                  <a:cubicBezTo>
                    <a:pt x="80" y="109"/>
                    <a:pt x="79" y="110"/>
                    <a:pt x="79" y="110"/>
                  </a:cubicBezTo>
                  <a:cubicBezTo>
                    <a:pt x="78" y="111"/>
                    <a:pt x="78" y="111"/>
                    <a:pt x="77" y="111"/>
                  </a:cubicBezTo>
                  <a:cubicBezTo>
                    <a:pt x="76" y="112"/>
                    <a:pt x="75" y="112"/>
                    <a:pt x="74" y="112"/>
                  </a:cubicBezTo>
                  <a:cubicBezTo>
                    <a:pt x="73" y="113"/>
                    <a:pt x="72" y="113"/>
                    <a:pt x="72" y="114"/>
                  </a:cubicBezTo>
                  <a:cubicBezTo>
                    <a:pt x="71" y="115"/>
                    <a:pt x="72" y="116"/>
                    <a:pt x="73" y="117"/>
                  </a:cubicBezTo>
                  <a:cubicBezTo>
                    <a:pt x="73" y="118"/>
                    <a:pt x="74" y="118"/>
                    <a:pt x="74" y="119"/>
                  </a:cubicBezTo>
                  <a:cubicBezTo>
                    <a:pt x="74" y="119"/>
                    <a:pt x="74" y="120"/>
                    <a:pt x="74" y="120"/>
                  </a:cubicBezTo>
                  <a:cubicBezTo>
                    <a:pt x="74" y="120"/>
                    <a:pt x="74" y="120"/>
                    <a:pt x="73" y="120"/>
                  </a:cubicBezTo>
                  <a:cubicBezTo>
                    <a:pt x="71" y="120"/>
                    <a:pt x="68" y="119"/>
                    <a:pt x="66" y="119"/>
                  </a:cubicBezTo>
                  <a:cubicBezTo>
                    <a:pt x="66" y="119"/>
                    <a:pt x="66" y="119"/>
                    <a:pt x="66" y="119"/>
                  </a:cubicBezTo>
                  <a:cubicBezTo>
                    <a:pt x="65" y="120"/>
                    <a:pt x="65" y="119"/>
                    <a:pt x="65" y="119"/>
                  </a:cubicBezTo>
                  <a:cubicBezTo>
                    <a:pt x="65" y="119"/>
                    <a:pt x="66" y="119"/>
                    <a:pt x="67" y="119"/>
                  </a:cubicBezTo>
                  <a:cubicBezTo>
                    <a:pt x="67" y="119"/>
                    <a:pt x="67" y="119"/>
                    <a:pt x="67" y="118"/>
                  </a:cubicBezTo>
                  <a:cubicBezTo>
                    <a:pt x="66" y="118"/>
                    <a:pt x="65" y="118"/>
                    <a:pt x="64" y="117"/>
                  </a:cubicBezTo>
                  <a:cubicBezTo>
                    <a:pt x="64" y="117"/>
                    <a:pt x="63" y="117"/>
                    <a:pt x="62" y="117"/>
                  </a:cubicBezTo>
                  <a:cubicBezTo>
                    <a:pt x="62" y="116"/>
                    <a:pt x="62" y="116"/>
                    <a:pt x="62" y="116"/>
                  </a:cubicBezTo>
                  <a:cubicBezTo>
                    <a:pt x="61" y="116"/>
                    <a:pt x="61" y="117"/>
                    <a:pt x="61" y="117"/>
                  </a:cubicBezTo>
                  <a:cubicBezTo>
                    <a:pt x="61" y="117"/>
                    <a:pt x="61" y="118"/>
                    <a:pt x="60" y="118"/>
                  </a:cubicBezTo>
                  <a:cubicBezTo>
                    <a:pt x="60" y="118"/>
                    <a:pt x="60" y="118"/>
                    <a:pt x="60" y="118"/>
                  </a:cubicBezTo>
                  <a:cubicBezTo>
                    <a:pt x="60" y="119"/>
                    <a:pt x="61" y="120"/>
                    <a:pt x="62" y="121"/>
                  </a:cubicBezTo>
                  <a:cubicBezTo>
                    <a:pt x="62" y="121"/>
                    <a:pt x="62" y="121"/>
                    <a:pt x="63" y="121"/>
                  </a:cubicBezTo>
                  <a:cubicBezTo>
                    <a:pt x="63" y="121"/>
                    <a:pt x="63" y="121"/>
                    <a:pt x="63" y="121"/>
                  </a:cubicBezTo>
                  <a:cubicBezTo>
                    <a:pt x="64" y="121"/>
                    <a:pt x="64" y="121"/>
                    <a:pt x="64" y="121"/>
                  </a:cubicBezTo>
                  <a:cubicBezTo>
                    <a:pt x="64" y="121"/>
                    <a:pt x="64" y="121"/>
                    <a:pt x="64" y="121"/>
                  </a:cubicBezTo>
                  <a:cubicBezTo>
                    <a:pt x="65" y="121"/>
                    <a:pt x="64" y="121"/>
                    <a:pt x="65" y="121"/>
                  </a:cubicBezTo>
                  <a:cubicBezTo>
                    <a:pt x="65" y="121"/>
                    <a:pt x="65" y="121"/>
                    <a:pt x="65" y="121"/>
                  </a:cubicBezTo>
                  <a:cubicBezTo>
                    <a:pt x="65" y="122"/>
                    <a:pt x="65" y="122"/>
                    <a:pt x="65" y="122"/>
                  </a:cubicBezTo>
                  <a:cubicBezTo>
                    <a:pt x="65" y="122"/>
                    <a:pt x="66" y="123"/>
                    <a:pt x="65" y="123"/>
                  </a:cubicBezTo>
                  <a:cubicBezTo>
                    <a:pt x="65" y="123"/>
                    <a:pt x="65" y="124"/>
                    <a:pt x="65" y="124"/>
                  </a:cubicBezTo>
                  <a:cubicBezTo>
                    <a:pt x="64" y="124"/>
                    <a:pt x="64" y="124"/>
                    <a:pt x="64" y="124"/>
                  </a:cubicBezTo>
                  <a:cubicBezTo>
                    <a:pt x="64" y="124"/>
                    <a:pt x="64" y="124"/>
                    <a:pt x="64" y="124"/>
                  </a:cubicBezTo>
                  <a:cubicBezTo>
                    <a:pt x="63" y="124"/>
                    <a:pt x="63" y="124"/>
                    <a:pt x="63" y="124"/>
                  </a:cubicBezTo>
                  <a:cubicBezTo>
                    <a:pt x="62" y="124"/>
                    <a:pt x="62" y="124"/>
                    <a:pt x="61" y="124"/>
                  </a:cubicBezTo>
                  <a:cubicBezTo>
                    <a:pt x="60" y="123"/>
                    <a:pt x="60" y="123"/>
                    <a:pt x="59" y="123"/>
                  </a:cubicBezTo>
                  <a:cubicBezTo>
                    <a:pt x="59" y="122"/>
                    <a:pt x="59" y="122"/>
                    <a:pt x="58" y="122"/>
                  </a:cubicBezTo>
                  <a:cubicBezTo>
                    <a:pt x="57" y="121"/>
                    <a:pt x="56" y="121"/>
                    <a:pt x="54" y="121"/>
                  </a:cubicBezTo>
                  <a:cubicBezTo>
                    <a:pt x="54" y="121"/>
                    <a:pt x="54" y="120"/>
                    <a:pt x="54" y="120"/>
                  </a:cubicBezTo>
                  <a:cubicBezTo>
                    <a:pt x="54" y="120"/>
                    <a:pt x="54" y="120"/>
                    <a:pt x="54" y="120"/>
                  </a:cubicBezTo>
                  <a:cubicBezTo>
                    <a:pt x="54" y="119"/>
                    <a:pt x="54" y="119"/>
                    <a:pt x="54" y="119"/>
                  </a:cubicBezTo>
                  <a:cubicBezTo>
                    <a:pt x="54" y="119"/>
                    <a:pt x="54" y="119"/>
                    <a:pt x="54" y="119"/>
                  </a:cubicBezTo>
                  <a:cubicBezTo>
                    <a:pt x="54" y="119"/>
                    <a:pt x="54" y="119"/>
                    <a:pt x="54" y="119"/>
                  </a:cubicBezTo>
                  <a:cubicBezTo>
                    <a:pt x="54" y="119"/>
                    <a:pt x="54" y="119"/>
                    <a:pt x="54" y="118"/>
                  </a:cubicBezTo>
                  <a:cubicBezTo>
                    <a:pt x="54" y="118"/>
                    <a:pt x="53" y="117"/>
                    <a:pt x="53" y="117"/>
                  </a:cubicBezTo>
                  <a:cubicBezTo>
                    <a:pt x="53" y="116"/>
                    <a:pt x="52" y="116"/>
                    <a:pt x="52" y="115"/>
                  </a:cubicBezTo>
                  <a:cubicBezTo>
                    <a:pt x="52" y="115"/>
                    <a:pt x="52" y="115"/>
                    <a:pt x="52" y="115"/>
                  </a:cubicBezTo>
                  <a:cubicBezTo>
                    <a:pt x="52" y="115"/>
                    <a:pt x="53" y="115"/>
                    <a:pt x="53" y="115"/>
                  </a:cubicBezTo>
                  <a:cubicBezTo>
                    <a:pt x="53" y="115"/>
                    <a:pt x="53" y="115"/>
                    <a:pt x="53" y="115"/>
                  </a:cubicBezTo>
                  <a:cubicBezTo>
                    <a:pt x="53" y="115"/>
                    <a:pt x="53" y="114"/>
                    <a:pt x="53" y="114"/>
                  </a:cubicBezTo>
                  <a:cubicBezTo>
                    <a:pt x="53" y="114"/>
                    <a:pt x="53" y="113"/>
                    <a:pt x="53" y="113"/>
                  </a:cubicBezTo>
                  <a:cubicBezTo>
                    <a:pt x="53" y="113"/>
                    <a:pt x="53" y="113"/>
                    <a:pt x="54" y="113"/>
                  </a:cubicBezTo>
                  <a:cubicBezTo>
                    <a:pt x="54" y="113"/>
                    <a:pt x="54" y="114"/>
                    <a:pt x="54" y="113"/>
                  </a:cubicBezTo>
                  <a:cubicBezTo>
                    <a:pt x="54" y="112"/>
                    <a:pt x="53" y="112"/>
                    <a:pt x="53" y="111"/>
                  </a:cubicBezTo>
                  <a:cubicBezTo>
                    <a:pt x="53" y="111"/>
                    <a:pt x="51" y="111"/>
                    <a:pt x="51" y="110"/>
                  </a:cubicBezTo>
                  <a:cubicBezTo>
                    <a:pt x="50" y="110"/>
                    <a:pt x="49" y="110"/>
                    <a:pt x="48" y="110"/>
                  </a:cubicBezTo>
                  <a:cubicBezTo>
                    <a:pt x="49" y="110"/>
                    <a:pt x="50" y="109"/>
                    <a:pt x="50" y="109"/>
                  </a:cubicBezTo>
                  <a:cubicBezTo>
                    <a:pt x="49" y="108"/>
                    <a:pt x="48" y="109"/>
                    <a:pt x="47" y="108"/>
                  </a:cubicBezTo>
                  <a:cubicBezTo>
                    <a:pt x="48" y="108"/>
                    <a:pt x="48" y="108"/>
                    <a:pt x="48" y="108"/>
                  </a:cubicBezTo>
                  <a:cubicBezTo>
                    <a:pt x="48" y="108"/>
                    <a:pt x="47" y="108"/>
                    <a:pt x="47" y="108"/>
                  </a:cubicBezTo>
                  <a:cubicBezTo>
                    <a:pt x="47" y="108"/>
                    <a:pt x="48" y="108"/>
                    <a:pt x="48" y="108"/>
                  </a:cubicBezTo>
                  <a:cubicBezTo>
                    <a:pt x="48" y="107"/>
                    <a:pt x="48" y="108"/>
                    <a:pt x="47" y="108"/>
                  </a:cubicBezTo>
                  <a:cubicBezTo>
                    <a:pt x="47" y="107"/>
                    <a:pt x="47" y="107"/>
                    <a:pt x="47" y="107"/>
                  </a:cubicBezTo>
                  <a:cubicBezTo>
                    <a:pt x="46" y="107"/>
                    <a:pt x="47" y="107"/>
                    <a:pt x="47" y="107"/>
                  </a:cubicBezTo>
                  <a:cubicBezTo>
                    <a:pt x="47" y="107"/>
                    <a:pt x="46" y="107"/>
                    <a:pt x="46" y="107"/>
                  </a:cubicBezTo>
                  <a:cubicBezTo>
                    <a:pt x="46" y="107"/>
                    <a:pt x="45" y="106"/>
                    <a:pt x="45" y="106"/>
                  </a:cubicBezTo>
                  <a:cubicBezTo>
                    <a:pt x="46" y="105"/>
                    <a:pt x="46" y="106"/>
                    <a:pt x="45" y="105"/>
                  </a:cubicBezTo>
                  <a:cubicBezTo>
                    <a:pt x="45" y="105"/>
                    <a:pt x="44" y="105"/>
                    <a:pt x="43" y="105"/>
                  </a:cubicBezTo>
                  <a:cubicBezTo>
                    <a:pt x="44" y="105"/>
                    <a:pt x="44" y="105"/>
                    <a:pt x="44" y="105"/>
                  </a:cubicBezTo>
                  <a:cubicBezTo>
                    <a:pt x="44" y="105"/>
                    <a:pt x="45" y="105"/>
                    <a:pt x="45" y="105"/>
                  </a:cubicBezTo>
                  <a:cubicBezTo>
                    <a:pt x="45" y="105"/>
                    <a:pt x="46" y="105"/>
                    <a:pt x="46" y="105"/>
                  </a:cubicBezTo>
                  <a:cubicBezTo>
                    <a:pt x="46" y="105"/>
                    <a:pt x="47" y="105"/>
                    <a:pt x="47" y="105"/>
                  </a:cubicBezTo>
                  <a:cubicBezTo>
                    <a:pt x="47" y="105"/>
                    <a:pt x="47" y="105"/>
                    <a:pt x="47" y="106"/>
                  </a:cubicBezTo>
                  <a:cubicBezTo>
                    <a:pt x="47" y="106"/>
                    <a:pt x="47" y="106"/>
                    <a:pt x="48" y="106"/>
                  </a:cubicBezTo>
                  <a:cubicBezTo>
                    <a:pt x="48" y="107"/>
                    <a:pt x="49" y="107"/>
                    <a:pt x="49" y="107"/>
                  </a:cubicBezTo>
                  <a:cubicBezTo>
                    <a:pt x="50" y="107"/>
                    <a:pt x="50" y="107"/>
                    <a:pt x="50" y="107"/>
                  </a:cubicBezTo>
                  <a:cubicBezTo>
                    <a:pt x="51" y="108"/>
                    <a:pt x="51" y="107"/>
                    <a:pt x="51" y="107"/>
                  </a:cubicBezTo>
                  <a:cubicBezTo>
                    <a:pt x="52" y="107"/>
                    <a:pt x="52" y="107"/>
                    <a:pt x="52" y="108"/>
                  </a:cubicBezTo>
                  <a:cubicBezTo>
                    <a:pt x="53" y="108"/>
                    <a:pt x="53" y="108"/>
                    <a:pt x="53" y="108"/>
                  </a:cubicBezTo>
                  <a:cubicBezTo>
                    <a:pt x="53" y="108"/>
                    <a:pt x="53" y="108"/>
                    <a:pt x="53" y="108"/>
                  </a:cubicBezTo>
                  <a:cubicBezTo>
                    <a:pt x="53" y="108"/>
                    <a:pt x="54" y="108"/>
                    <a:pt x="55" y="108"/>
                  </a:cubicBezTo>
                  <a:cubicBezTo>
                    <a:pt x="55" y="109"/>
                    <a:pt x="56" y="109"/>
                    <a:pt x="57" y="109"/>
                  </a:cubicBezTo>
                  <a:cubicBezTo>
                    <a:pt x="60" y="110"/>
                    <a:pt x="62" y="110"/>
                    <a:pt x="65" y="111"/>
                  </a:cubicBezTo>
                  <a:cubicBezTo>
                    <a:pt x="67" y="111"/>
                    <a:pt x="67" y="111"/>
                    <a:pt x="68" y="111"/>
                  </a:cubicBezTo>
                  <a:cubicBezTo>
                    <a:pt x="69" y="111"/>
                    <a:pt x="69" y="111"/>
                    <a:pt x="70" y="111"/>
                  </a:cubicBezTo>
                  <a:cubicBezTo>
                    <a:pt x="70" y="111"/>
                    <a:pt x="70" y="111"/>
                    <a:pt x="71" y="110"/>
                  </a:cubicBezTo>
                  <a:cubicBezTo>
                    <a:pt x="72" y="110"/>
                    <a:pt x="73" y="110"/>
                    <a:pt x="74" y="109"/>
                  </a:cubicBezTo>
                  <a:cubicBezTo>
                    <a:pt x="75" y="109"/>
                    <a:pt x="75" y="108"/>
                    <a:pt x="76" y="107"/>
                  </a:cubicBezTo>
                  <a:cubicBezTo>
                    <a:pt x="77" y="106"/>
                    <a:pt x="77" y="106"/>
                    <a:pt x="77" y="105"/>
                  </a:cubicBezTo>
                  <a:cubicBezTo>
                    <a:pt x="77" y="105"/>
                    <a:pt x="77" y="104"/>
                    <a:pt x="77" y="104"/>
                  </a:cubicBezTo>
                  <a:cubicBezTo>
                    <a:pt x="76" y="104"/>
                    <a:pt x="76" y="104"/>
                    <a:pt x="76" y="104"/>
                  </a:cubicBezTo>
                  <a:cubicBezTo>
                    <a:pt x="76" y="103"/>
                    <a:pt x="76" y="103"/>
                    <a:pt x="76" y="103"/>
                  </a:cubicBezTo>
                  <a:cubicBezTo>
                    <a:pt x="76" y="103"/>
                    <a:pt x="76" y="103"/>
                    <a:pt x="76" y="102"/>
                  </a:cubicBezTo>
                  <a:cubicBezTo>
                    <a:pt x="76" y="102"/>
                    <a:pt x="76" y="101"/>
                    <a:pt x="76" y="101"/>
                  </a:cubicBezTo>
                  <a:cubicBezTo>
                    <a:pt x="75" y="101"/>
                    <a:pt x="75" y="101"/>
                    <a:pt x="74" y="101"/>
                  </a:cubicBezTo>
                  <a:cubicBezTo>
                    <a:pt x="74" y="101"/>
                    <a:pt x="74" y="101"/>
                    <a:pt x="74" y="101"/>
                  </a:cubicBezTo>
                  <a:cubicBezTo>
                    <a:pt x="73" y="100"/>
                    <a:pt x="73" y="100"/>
                    <a:pt x="72" y="99"/>
                  </a:cubicBezTo>
                  <a:cubicBezTo>
                    <a:pt x="72" y="99"/>
                    <a:pt x="71" y="98"/>
                    <a:pt x="71" y="99"/>
                  </a:cubicBezTo>
                  <a:cubicBezTo>
                    <a:pt x="71" y="99"/>
                    <a:pt x="72" y="99"/>
                    <a:pt x="72" y="99"/>
                  </a:cubicBezTo>
                  <a:cubicBezTo>
                    <a:pt x="71" y="99"/>
                    <a:pt x="69" y="98"/>
                    <a:pt x="68" y="98"/>
                  </a:cubicBezTo>
                  <a:cubicBezTo>
                    <a:pt x="68" y="98"/>
                    <a:pt x="67" y="98"/>
                    <a:pt x="67" y="98"/>
                  </a:cubicBezTo>
                  <a:cubicBezTo>
                    <a:pt x="66" y="97"/>
                    <a:pt x="66" y="97"/>
                    <a:pt x="66" y="97"/>
                  </a:cubicBezTo>
                  <a:cubicBezTo>
                    <a:pt x="65" y="96"/>
                    <a:pt x="65" y="96"/>
                    <a:pt x="64" y="96"/>
                  </a:cubicBezTo>
                  <a:cubicBezTo>
                    <a:pt x="61" y="94"/>
                    <a:pt x="61" y="94"/>
                    <a:pt x="61" y="94"/>
                  </a:cubicBezTo>
                  <a:cubicBezTo>
                    <a:pt x="59" y="93"/>
                    <a:pt x="58" y="93"/>
                    <a:pt x="57" y="92"/>
                  </a:cubicBezTo>
                  <a:cubicBezTo>
                    <a:pt x="56" y="92"/>
                    <a:pt x="56" y="92"/>
                    <a:pt x="55" y="92"/>
                  </a:cubicBezTo>
                  <a:cubicBezTo>
                    <a:pt x="54" y="92"/>
                    <a:pt x="52" y="91"/>
                    <a:pt x="50" y="91"/>
                  </a:cubicBezTo>
                  <a:cubicBezTo>
                    <a:pt x="50" y="91"/>
                    <a:pt x="49" y="91"/>
                    <a:pt x="49" y="92"/>
                  </a:cubicBezTo>
                  <a:cubicBezTo>
                    <a:pt x="49" y="92"/>
                    <a:pt x="49" y="92"/>
                    <a:pt x="49" y="93"/>
                  </a:cubicBezTo>
                  <a:cubicBezTo>
                    <a:pt x="49" y="93"/>
                    <a:pt x="49" y="93"/>
                    <a:pt x="49" y="93"/>
                  </a:cubicBezTo>
                  <a:cubicBezTo>
                    <a:pt x="49" y="93"/>
                    <a:pt x="48" y="93"/>
                    <a:pt x="48" y="93"/>
                  </a:cubicBezTo>
                  <a:cubicBezTo>
                    <a:pt x="48" y="93"/>
                    <a:pt x="48" y="93"/>
                    <a:pt x="47" y="94"/>
                  </a:cubicBezTo>
                  <a:cubicBezTo>
                    <a:pt x="47" y="93"/>
                    <a:pt x="47" y="93"/>
                    <a:pt x="48" y="93"/>
                  </a:cubicBezTo>
                  <a:cubicBezTo>
                    <a:pt x="48" y="93"/>
                    <a:pt x="49" y="92"/>
                    <a:pt x="49" y="92"/>
                  </a:cubicBezTo>
                  <a:cubicBezTo>
                    <a:pt x="49" y="92"/>
                    <a:pt x="48" y="92"/>
                    <a:pt x="48" y="92"/>
                  </a:cubicBezTo>
                  <a:cubicBezTo>
                    <a:pt x="48" y="91"/>
                    <a:pt x="49" y="92"/>
                    <a:pt x="49" y="91"/>
                  </a:cubicBezTo>
                  <a:cubicBezTo>
                    <a:pt x="49" y="91"/>
                    <a:pt x="49" y="91"/>
                    <a:pt x="49" y="91"/>
                  </a:cubicBezTo>
                  <a:cubicBezTo>
                    <a:pt x="48" y="91"/>
                    <a:pt x="47" y="91"/>
                    <a:pt x="47" y="91"/>
                  </a:cubicBezTo>
                  <a:cubicBezTo>
                    <a:pt x="47" y="91"/>
                    <a:pt x="46" y="91"/>
                    <a:pt x="46" y="91"/>
                  </a:cubicBezTo>
                  <a:cubicBezTo>
                    <a:pt x="46" y="91"/>
                    <a:pt x="45" y="91"/>
                    <a:pt x="45" y="91"/>
                  </a:cubicBezTo>
                  <a:cubicBezTo>
                    <a:pt x="45" y="90"/>
                    <a:pt x="44" y="90"/>
                    <a:pt x="44" y="90"/>
                  </a:cubicBezTo>
                  <a:cubicBezTo>
                    <a:pt x="44" y="90"/>
                    <a:pt x="44" y="89"/>
                    <a:pt x="44" y="89"/>
                  </a:cubicBezTo>
                  <a:cubicBezTo>
                    <a:pt x="44" y="89"/>
                    <a:pt x="44" y="89"/>
                    <a:pt x="44" y="89"/>
                  </a:cubicBezTo>
                  <a:cubicBezTo>
                    <a:pt x="45" y="89"/>
                    <a:pt x="46" y="89"/>
                    <a:pt x="46" y="90"/>
                  </a:cubicBezTo>
                  <a:cubicBezTo>
                    <a:pt x="46" y="90"/>
                    <a:pt x="47" y="90"/>
                    <a:pt x="47" y="90"/>
                  </a:cubicBezTo>
                  <a:cubicBezTo>
                    <a:pt x="47" y="90"/>
                    <a:pt x="48" y="89"/>
                    <a:pt x="48" y="89"/>
                  </a:cubicBezTo>
                  <a:cubicBezTo>
                    <a:pt x="48" y="89"/>
                    <a:pt x="47" y="88"/>
                    <a:pt x="47" y="88"/>
                  </a:cubicBezTo>
                  <a:cubicBezTo>
                    <a:pt x="46" y="88"/>
                    <a:pt x="46" y="89"/>
                    <a:pt x="46" y="88"/>
                  </a:cubicBezTo>
                  <a:cubicBezTo>
                    <a:pt x="46" y="88"/>
                    <a:pt x="46" y="88"/>
                    <a:pt x="45" y="88"/>
                  </a:cubicBezTo>
                  <a:cubicBezTo>
                    <a:pt x="45" y="88"/>
                    <a:pt x="45" y="88"/>
                    <a:pt x="45" y="88"/>
                  </a:cubicBezTo>
                  <a:cubicBezTo>
                    <a:pt x="44" y="88"/>
                    <a:pt x="44" y="87"/>
                    <a:pt x="44" y="87"/>
                  </a:cubicBezTo>
                  <a:cubicBezTo>
                    <a:pt x="43" y="87"/>
                    <a:pt x="44" y="88"/>
                    <a:pt x="44" y="88"/>
                  </a:cubicBezTo>
                  <a:cubicBezTo>
                    <a:pt x="44" y="88"/>
                    <a:pt x="44" y="88"/>
                    <a:pt x="44" y="88"/>
                  </a:cubicBezTo>
                  <a:cubicBezTo>
                    <a:pt x="44" y="89"/>
                    <a:pt x="44" y="88"/>
                    <a:pt x="44" y="88"/>
                  </a:cubicBezTo>
                  <a:cubicBezTo>
                    <a:pt x="44" y="88"/>
                    <a:pt x="43" y="88"/>
                    <a:pt x="43" y="88"/>
                  </a:cubicBezTo>
                  <a:cubicBezTo>
                    <a:pt x="43" y="88"/>
                    <a:pt x="43" y="88"/>
                    <a:pt x="43" y="89"/>
                  </a:cubicBezTo>
                  <a:cubicBezTo>
                    <a:pt x="42" y="89"/>
                    <a:pt x="41" y="89"/>
                    <a:pt x="40" y="88"/>
                  </a:cubicBezTo>
                  <a:cubicBezTo>
                    <a:pt x="40" y="88"/>
                    <a:pt x="40" y="88"/>
                    <a:pt x="40" y="88"/>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89"/>
                    <a:pt x="40" y="89"/>
                    <a:pt x="40" y="89"/>
                  </a:cubicBezTo>
                  <a:cubicBezTo>
                    <a:pt x="40" y="90"/>
                    <a:pt x="40" y="90"/>
                    <a:pt x="40" y="90"/>
                  </a:cubicBezTo>
                  <a:cubicBezTo>
                    <a:pt x="40" y="90"/>
                    <a:pt x="40" y="90"/>
                    <a:pt x="40" y="90"/>
                  </a:cubicBezTo>
                  <a:cubicBezTo>
                    <a:pt x="40" y="90"/>
                    <a:pt x="40" y="90"/>
                    <a:pt x="40" y="90"/>
                  </a:cubicBezTo>
                  <a:cubicBezTo>
                    <a:pt x="40" y="90"/>
                    <a:pt x="40" y="90"/>
                    <a:pt x="40" y="90"/>
                  </a:cubicBezTo>
                  <a:cubicBezTo>
                    <a:pt x="40" y="90"/>
                    <a:pt x="40" y="90"/>
                    <a:pt x="40" y="90"/>
                  </a:cubicBezTo>
                  <a:cubicBezTo>
                    <a:pt x="39" y="90"/>
                    <a:pt x="39" y="90"/>
                    <a:pt x="39" y="90"/>
                  </a:cubicBezTo>
                  <a:cubicBezTo>
                    <a:pt x="39" y="90"/>
                    <a:pt x="39" y="90"/>
                    <a:pt x="39" y="90"/>
                  </a:cubicBezTo>
                  <a:cubicBezTo>
                    <a:pt x="38" y="90"/>
                    <a:pt x="38" y="90"/>
                    <a:pt x="38" y="90"/>
                  </a:cubicBezTo>
                  <a:cubicBezTo>
                    <a:pt x="38" y="90"/>
                    <a:pt x="38" y="90"/>
                    <a:pt x="38" y="90"/>
                  </a:cubicBezTo>
                  <a:cubicBezTo>
                    <a:pt x="38" y="90"/>
                    <a:pt x="38" y="90"/>
                    <a:pt x="38"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0"/>
                    <a:pt x="37" y="90"/>
                    <a:pt x="37" y="90"/>
                  </a:cubicBezTo>
                  <a:cubicBezTo>
                    <a:pt x="37" y="91"/>
                    <a:pt x="37" y="91"/>
                    <a:pt x="37" y="91"/>
                  </a:cubicBezTo>
                  <a:cubicBezTo>
                    <a:pt x="37" y="91"/>
                    <a:pt x="37" y="91"/>
                    <a:pt x="37" y="91"/>
                  </a:cubicBezTo>
                  <a:cubicBezTo>
                    <a:pt x="37" y="91"/>
                    <a:pt x="37" y="91"/>
                    <a:pt x="37" y="91"/>
                  </a:cubicBezTo>
                  <a:cubicBezTo>
                    <a:pt x="37" y="91"/>
                    <a:pt x="37" y="91"/>
                    <a:pt x="37" y="91"/>
                  </a:cubicBezTo>
                  <a:cubicBezTo>
                    <a:pt x="37" y="91"/>
                    <a:pt x="37" y="91"/>
                    <a:pt x="37"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6" y="91"/>
                    <a:pt x="36" y="91"/>
                    <a:pt x="36" y="91"/>
                  </a:cubicBezTo>
                  <a:cubicBezTo>
                    <a:pt x="35" y="91"/>
                    <a:pt x="35" y="91"/>
                    <a:pt x="35" y="91"/>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5" y="92"/>
                    <a:pt x="35" y="92"/>
                    <a:pt x="35"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2"/>
                    <a:pt x="34" y="92"/>
                    <a:pt x="34" y="92"/>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4" y="93"/>
                    <a:pt x="34" y="93"/>
                    <a:pt x="34" y="93"/>
                  </a:cubicBezTo>
                  <a:cubicBezTo>
                    <a:pt x="33" y="93"/>
                    <a:pt x="33" y="93"/>
                    <a:pt x="33" y="93"/>
                  </a:cubicBezTo>
                  <a:cubicBezTo>
                    <a:pt x="33" y="93"/>
                    <a:pt x="33" y="93"/>
                    <a:pt x="33" y="93"/>
                  </a:cubicBezTo>
                  <a:cubicBezTo>
                    <a:pt x="33" y="94"/>
                    <a:pt x="33" y="94"/>
                    <a:pt x="33" y="94"/>
                  </a:cubicBezTo>
                  <a:cubicBezTo>
                    <a:pt x="33" y="94"/>
                    <a:pt x="33" y="94"/>
                    <a:pt x="33" y="94"/>
                  </a:cubicBezTo>
                  <a:cubicBezTo>
                    <a:pt x="33" y="94"/>
                    <a:pt x="33" y="94"/>
                    <a:pt x="33" y="94"/>
                  </a:cubicBezTo>
                  <a:cubicBezTo>
                    <a:pt x="33" y="94"/>
                    <a:pt x="33" y="94"/>
                    <a:pt x="33" y="94"/>
                  </a:cubicBezTo>
                  <a:cubicBezTo>
                    <a:pt x="33" y="93"/>
                    <a:pt x="33" y="93"/>
                    <a:pt x="33" y="93"/>
                  </a:cubicBezTo>
                  <a:cubicBezTo>
                    <a:pt x="33" y="93"/>
                    <a:pt x="33" y="93"/>
                    <a:pt x="33" y="93"/>
                  </a:cubicBezTo>
                  <a:cubicBezTo>
                    <a:pt x="32" y="93"/>
                    <a:pt x="32" y="93"/>
                    <a:pt x="32" y="93"/>
                  </a:cubicBezTo>
                  <a:cubicBezTo>
                    <a:pt x="32" y="94"/>
                    <a:pt x="32" y="94"/>
                    <a:pt x="32" y="94"/>
                  </a:cubicBezTo>
                  <a:cubicBezTo>
                    <a:pt x="31" y="94"/>
                    <a:pt x="31" y="94"/>
                    <a:pt x="31"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5"/>
                    <a:pt x="32" y="95"/>
                    <a:pt x="32" y="95"/>
                  </a:cubicBezTo>
                  <a:cubicBezTo>
                    <a:pt x="32" y="95"/>
                    <a:pt x="32" y="95"/>
                    <a:pt x="32" y="95"/>
                  </a:cubicBezTo>
                  <a:cubicBezTo>
                    <a:pt x="32" y="96"/>
                    <a:pt x="32" y="96"/>
                    <a:pt x="32" y="96"/>
                  </a:cubicBezTo>
                  <a:cubicBezTo>
                    <a:pt x="32" y="96"/>
                    <a:pt x="32" y="96"/>
                    <a:pt x="32" y="96"/>
                  </a:cubicBezTo>
                  <a:cubicBezTo>
                    <a:pt x="31" y="96"/>
                    <a:pt x="31" y="96"/>
                    <a:pt x="31" y="96"/>
                  </a:cubicBezTo>
                  <a:cubicBezTo>
                    <a:pt x="32" y="97"/>
                    <a:pt x="32" y="97"/>
                    <a:pt x="32" y="97"/>
                  </a:cubicBezTo>
                  <a:cubicBezTo>
                    <a:pt x="32" y="98"/>
                    <a:pt x="32" y="98"/>
                    <a:pt x="32" y="98"/>
                  </a:cubicBezTo>
                  <a:cubicBezTo>
                    <a:pt x="32" y="98"/>
                    <a:pt x="32" y="98"/>
                    <a:pt x="32" y="98"/>
                  </a:cubicBezTo>
                  <a:cubicBezTo>
                    <a:pt x="32" y="98"/>
                    <a:pt x="32" y="98"/>
                    <a:pt x="32" y="98"/>
                  </a:cubicBezTo>
                  <a:cubicBezTo>
                    <a:pt x="33" y="99"/>
                    <a:pt x="33" y="99"/>
                    <a:pt x="33" y="99"/>
                  </a:cubicBezTo>
                  <a:cubicBezTo>
                    <a:pt x="34" y="99"/>
                    <a:pt x="34" y="99"/>
                    <a:pt x="34" y="99"/>
                  </a:cubicBezTo>
                  <a:cubicBezTo>
                    <a:pt x="34" y="99"/>
                    <a:pt x="34" y="99"/>
                    <a:pt x="34" y="99"/>
                  </a:cubicBezTo>
                  <a:cubicBezTo>
                    <a:pt x="34" y="99"/>
                    <a:pt x="34" y="99"/>
                    <a:pt x="34" y="99"/>
                  </a:cubicBezTo>
                  <a:cubicBezTo>
                    <a:pt x="34" y="99"/>
                    <a:pt x="34" y="99"/>
                    <a:pt x="34" y="99"/>
                  </a:cubicBezTo>
                  <a:cubicBezTo>
                    <a:pt x="35" y="100"/>
                    <a:pt x="35" y="100"/>
                    <a:pt x="35" y="100"/>
                  </a:cubicBezTo>
                  <a:cubicBezTo>
                    <a:pt x="35" y="100"/>
                    <a:pt x="35" y="100"/>
                    <a:pt x="35" y="100"/>
                  </a:cubicBezTo>
                  <a:cubicBezTo>
                    <a:pt x="35" y="101"/>
                    <a:pt x="35" y="101"/>
                    <a:pt x="35" y="101"/>
                  </a:cubicBezTo>
                  <a:cubicBezTo>
                    <a:pt x="36" y="101"/>
                    <a:pt x="36" y="101"/>
                    <a:pt x="36" y="101"/>
                  </a:cubicBezTo>
                  <a:cubicBezTo>
                    <a:pt x="37" y="101"/>
                    <a:pt x="37" y="101"/>
                    <a:pt x="37" y="101"/>
                  </a:cubicBezTo>
                  <a:cubicBezTo>
                    <a:pt x="37" y="102"/>
                    <a:pt x="37" y="102"/>
                    <a:pt x="37" y="102"/>
                  </a:cubicBezTo>
                  <a:cubicBezTo>
                    <a:pt x="37" y="103"/>
                    <a:pt x="37" y="103"/>
                    <a:pt x="37"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3"/>
                    <a:pt x="36" y="103"/>
                    <a:pt x="36" y="103"/>
                  </a:cubicBezTo>
                  <a:cubicBezTo>
                    <a:pt x="36" y="104"/>
                    <a:pt x="36" y="104"/>
                    <a:pt x="36"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5" y="104"/>
                    <a:pt x="35" y="104"/>
                    <a:pt x="35" y="104"/>
                  </a:cubicBezTo>
                  <a:cubicBezTo>
                    <a:pt x="34" y="105"/>
                    <a:pt x="34" y="105"/>
                    <a:pt x="34" y="105"/>
                  </a:cubicBezTo>
                  <a:cubicBezTo>
                    <a:pt x="34" y="105"/>
                    <a:pt x="34" y="105"/>
                    <a:pt x="34" y="105"/>
                  </a:cubicBezTo>
                  <a:cubicBezTo>
                    <a:pt x="34" y="105"/>
                    <a:pt x="34" y="105"/>
                    <a:pt x="34" y="105"/>
                  </a:cubicBezTo>
                  <a:cubicBezTo>
                    <a:pt x="33" y="106"/>
                    <a:pt x="33" y="106"/>
                    <a:pt x="33" y="106"/>
                  </a:cubicBezTo>
                  <a:cubicBezTo>
                    <a:pt x="33" y="106"/>
                    <a:pt x="33" y="106"/>
                    <a:pt x="33" y="106"/>
                  </a:cubicBezTo>
                  <a:cubicBezTo>
                    <a:pt x="33" y="106"/>
                    <a:pt x="33" y="106"/>
                    <a:pt x="33" y="106"/>
                  </a:cubicBezTo>
                  <a:cubicBezTo>
                    <a:pt x="33" y="107"/>
                    <a:pt x="33" y="107"/>
                    <a:pt x="33" y="107"/>
                  </a:cubicBezTo>
                  <a:cubicBezTo>
                    <a:pt x="33" y="107"/>
                    <a:pt x="33" y="107"/>
                    <a:pt x="33"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7"/>
                    <a:pt x="34" y="107"/>
                    <a:pt x="34" y="107"/>
                  </a:cubicBezTo>
                  <a:cubicBezTo>
                    <a:pt x="34" y="108"/>
                    <a:pt x="34" y="108"/>
                    <a:pt x="34" y="108"/>
                  </a:cubicBezTo>
                  <a:cubicBezTo>
                    <a:pt x="34" y="108"/>
                    <a:pt x="34" y="108"/>
                    <a:pt x="34" y="108"/>
                  </a:cubicBezTo>
                  <a:cubicBezTo>
                    <a:pt x="34" y="108"/>
                    <a:pt x="34" y="108"/>
                    <a:pt x="34"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5" y="109"/>
                    <a:pt x="35" y="109"/>
                    <a:pt x="35" y="109"/>
                  </a:cubicBezTo>
                  <a:cubicBezTo>
                    <a:pt x="35" y="109"/>
                    <a:pt x="35" y="109"/>
                    <a:pt x="35" y="109"/>
                  </a:cubicBezTo>
                  <a:cubicBezTo>
                    <a:pt x="35" y="109"/>
                    <a:pt x="35" y="109"/>
                    <a:pt x="35" y="109"/>
                  </a:cubicBezTo>
                  <a:cubicBezTo>
                    <a:pt x="35" y="109"/>
                    <a:pt x="35" y="109"/>
                    <a:pt x="35" y="109"/>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0"/>
                    <a:pt x="36" y="110"/>
                    <a:pt x="36" y="110"/>
                  </a:cubicBezTo>
                  <a:cubicBezTo>
                    <a:pt x="36" y="111"/>
                    <a:pt x="36" y="111"/>
                    <a:pt x="36" y="111"/>
                  </a:cubicBezTo>
                  <a:cubicBezTo>
                    <a:pt x="36" y="111"/>
                    <a:pt x="36" y="111"/>
                    <a:pt x="36" y="111"/>
                  </a:cubicBezTo>
                  <a:cubicBezTo>
                    <a:pt x="37" y="111"/>
                    <a:pt x="37" y="111"/>
                    <a:pt x="37" y="111"/>
                  </a:cubicBezTo>
                  <a:cubicBezTo>
                    <a:pt x="37" y="111"/>
                    <a:pt x="37" y="111"/>
                    <a:pt x="37" y="111"/>
                  </a:cubicBezTo>
                  <a:cubicBezTo>
                    <a:pt x="37" y="111"/>
                    <a:pt x="37" y="111"/>
                    <a:pt x="37" y="111"/>
                  </a:cubicBezTo>
                  <a:cubicBezTo>
                    <a:pt x="37" y="111"/>
                    <a:pt x="37" y="111"/>
                    <a:pt x="37" y="111"/>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2"/>
                    <a:pt x="37" y="112"/>
                    <a:pt x="37" y="112"/>
                  </a:cubicBezTo>
                  <a:cubicBezTo>
                    <a:pt x="37" y="113"/>
                    <a:pt x="37" y="113"/>
                    <a:pt x="37" y="113"/>
                  </a:cubicBezTo>
                  <a:cubicBezTo>
                    <a:pt x="37" y="113"/>
                    <a:pt x="37" y="113"/>
                    <a:pt x="37" y="113"/>
                  </a:cubicBezTo>
                  <a:cubicBezTo>
                    <a:pt x="37" y="113"/>
                    <a:pt x="37" y="113"/>
                    <a:pt x="37" y="113"/>
                  </a:cubicBezTo>
                  <a:cubicBezTo>
                    <a:pt x="37" y="113"/>
                    <a:pt x="37" y="113"/>
                    <a:pt x="37" y="113"/>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7" y="114"/>
                    <a:pt x="37" y="114"/>
                    <a:pt x="37"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5"/>
                    <a:pt x="36" y="115"/>
                    <a:pt x="36" y="115"/>
                  </a:cubicBezTo>
                  <a:cubicBezTo>
                    <a:pt x="36" y="116"/>
                    <a:pt x="36" y="116"/>
                    <a:pt x="36" y="116"/>
                  </a:cubicBezTo>
                  <a:cubicBezTo>
                    <a:pt x="35" y="116"/>
                    <a:pt x="35" y="116"/>
                    <a:pt x="35"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6"/>
                    <a:pt x="36" y="116"/>
                    <a:pt x="36" y="116"/>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6" y="117"/>
                    <a:pt x="36" y="117"/>
                    <a:pt x="36" y="117"/>
                  </a:cubicBezTo>
                  <a:cubicBezTo>
                    <a:pt x="35" y="117"/>
                    <a:pt x="35" y="117"/>
                    <a:pt x="35" y="117"/>
                  </a:cubicBezTo>
                  <a:cubicBezTo>
                    <a:pt x="35" y="117"/>
                    <a:pt x="35" y="117"/>
                    <a:pt x="35" y="117"/>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5" y="118"/>
                    <a:pt x="35" y="118"/>
                    <a:pt x="35" y="118"/>
                  </a:cubicBezTo>
                  <a:cubicBezTo>
                    <a:pt x="36" y="118"/>
                    <a:pt x="36" y="118"/>
                    <a:pt x="36" y="118"/>
                  </a:cubicBezTo>
                  <a:cubicBezTo>
                    <a:pt x="36" y="118"/>
                    <a:pt x="36" y="118"/>
                    <a:pt x="36" y="118"/>
                  </a:cubicBezTo>
                  <a:cubicBezTo>
                    <a:pt x="36" y="118"/>
                    <a:pt x="36" y="118"/>
                    <a:pt x="36" y="118"/>
                  </a:cubicBezTo>
                  <a:cubicBezTo>
                    <a:pt x="36" y="119"/>
                    <a:pt x="36" y="119"/>
                    <a:pt x="36"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19"/>
                    <a:pt x="37" y="119"/>
                    <a:pt x="37" y="119"/>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0"/>
                    <a:pt x="37" y="120"/>
                    <a:pt x="37" y="120"/>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7" y="121"/>
                    <a:pt x="37" y="121"/>
                    <a:pt x="37" y="121"/>
                  </a:cubicBezTo>
                  <a:cubicBezTo>
                    <a:pt x="38" y="121"/>
                    <a:pt x="38" y="121"/>
                    <a:pt x="38" y="121"/>
                  </a:cubicBezTo>
                  <a:cubicBezTo>
                    <a:pt x="38" y="121"/>
                    <a:pt x="38" y="121"/>
                    <a:pt x="38" y="121"/>
                  </a:cubicBezTo>
                  <a:cubicBezTo>
                    <a:pt x="38" y="121"/>
                    <a:pt x="38" y="121"/>
                    <a:pt x="38" y="121"/>
                  </a:cubicBezTo>
                  <a:cubicBezTo>
                    <a:pt x="38" y="121"/>
                    <a:pt x="38" y="121"/>
                    <a:pt x="38" y="121"/>
                  </a:cubicBezTo>
                  <a:cubicBezTo>
                    <a:pt x="38" y="122"/>
                    <a:pt x="38" y="122"/>
                    <a:pt x="38" y="122"/>
                  </a:cubicBezTo>
                  <a:cubicBezTo>
                    <a:pt x="38" y="122"/>
                    <a:pt x="38" y="122"/>
                    <a:pt x="38" y="122"/>
                  </a:cubicBezTo>
                  <a:cubicBezTo>
                    <a:pt x="38" y="122"/>
                    <a:pt x="38" y="122"/>
                    <a:pt x="38" y="122"/>
                  </a:cubicBezTo>
                  <a:cubicBezTo>
                    <a:pt x="38" y="122"/>
                    <a:pt x="38" y="122"/>
                    <a:pt x="38" y="122"/>
                  </a:cubicBezTo>
                  <a:cubicBezTo>
                    <a:pt x="39" y="122"/>
                    <a:pt x="39" y="122"/>
                    <a:pt x="39" y="122"/>
                  </a:cubicBezTo>
                  <a:cubicBezTo>
                    <a:pt x="39" y="122"/>
                    <a:pt x="39" y="122"/>
                    <a:pt x="38" y="122"/>
                  </a:cubicBezTo>
                  <a:cubicBezTo>
                    <a:pt x="38" y="122"/>
                    <a:pt x="38" y="122"/>
                    <a:pt x="38" y="122"/>
                  </a:cubicBezTo>
                  <a:cubicBezTo>
                    <a:pt x="38" y="122"/>
                    <a:pt x="38" y="122"/>
                    <a:pt x="38" y="122"/>
                  </a:cubicBezTo>
                  <a:cubicBezTo>
                    <a:pt x="39" y="122"/>
                    <a:pt x="39" y="122"/>
                    <a:pt x="39" y="122"/>
                  </a:cubicBezTo>
                  <a:cubicBezTo>
                    <a:pt x="39" y="122"/>
                    <a:pt x="39" y="122"/>
                    <a:pt x="39" y="123"/>
                  </a:cubicBezTo>
                  <a:cubicBezTo>
                    <a:pt x="39" y="123"/>
                    <a:pt x="39" y="123"/>
                    <a:pt x="39" y="123"/>
                  </a:cubicBezTo>
                  <a:cubicBezTo>
                    <a:pt x="39" y="123"/>
                    <a:pt x="39" y="123"/>
                    <a:pt x="39" y="123"/>
                  </a:cubicBezTo>
                  <a:cubicBezTo>
                    <a:pt x="39" y="123"/>
                    <a:pt x="39" y="123"/>
                    <a:pt x="39" y="123"/>
                  </a:cubicBezTo>
                  <a:cubicBezTo>
                    <a:pt x="39" y="123"/>
                    <a:pt x="39" y="123"/>
                    <a:pt x="39" y="123"/>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8" y="124"/>
                    <a:pt x="38" y="124"/>
                    <a:pt x="38" y="124"/>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7" y="125"/>
                    <a:pt x="37" y="125"/>
                    <a:pt x="37"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5"/>
                    <a:pt x="38" y="125"/>
                    <a:pt x="38" y="125"/>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8" y="126"/>
                    <a:pt x="38" y="126"/>
                    <a:pt x="38"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39" y="126"/>
                    <a:pt x="39" y="126"/>
                    <a:pt x="39" y="126"/>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0" y="127"/>
                    <a:pt x="40" y="127"/>
                    <a:pt x="40"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7"/>
                    <a:pt x="41" y="127"/>
                    <a:pt x="41" y="127"/>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1" y="128"/>
                    <a:pt x="41" y="128"/>
                    <a:pt x="41" y="128"/>
                  </a:cubicBezTo>
                  <a:cubicBezTo>
                    <a:pt x="42" y="128"/>
                    <a:pt x="42" y="128"/>
                    <a:pt x="42" y="128"/>
                  </a:cubicBezTo>
                  <a:cubicBezTo>
                    <a:pt x="42" y="128"/>
                    <a:pt x="42" y="128"/>
                    <a:pt x="42" y="128"/>
                  </a:cubicBezTo>
                  <a:cubicBezTo>
                    <a:pt x="42" y="128"/>
                    <a:pt x="42" y="128"/>
                    <a:pt x="42" y="128"/>
                  </a:cubicBezTo>
                  <a:cubicBezTo>
                    <a:pt x="42" y="128"/>
                    <a:pt x="42" y="128"/>
                    <a:pt x="42" y="128"/>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29"/>
                    <a:pt x="42" y="129"/>
                    <a:pt x="42" y="129"/>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0"/>
                    <a:pt x="42" y="130"/>
                    <a:pt x="42" y="130"/>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1"/>
                    <a:pt x="41" y="131"/>
                    <a:pt x="41" y="131"/>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1" y="132"/>
                    <a:pt x="41" y="132"/>
                    <a:pt x="41" y="132"/>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40" y="133"/>
                    <a:pt x="40" y="133"/>
                    <a:pt x="40" y="133"/>
                  </a:cubicBezTo>
                  <a:cubicBezTo>
                    <a:pt x="39" y="133"/>
                    <a:pt x="39" y="133"/>
                    <a:pt x="39" y="133"/>
                  </a:cubicBezTo>
                  <a:cubicBezTo>
                    <a:pt x="39" y="133"/>
                    <a:pt x="39" y="133"/>
                    <a:pt x="39" y="133"/>
                  </a:cubicBezTo>
                  <a:cubicBezTo>
                    <a:pt x="39" y="133"/>
                    <a:pt x="39" y="133"/>
                    <a:pt x="39" y="133"/>
                  </a:cubicBezTo>
                  <a:cubicBezTo>
                    <a:pt x="39" y="133"/>
                    <a:pt x="39" y="133"/>
                    <a:pt x="39" y="133"/>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9" y="134"/>
                    <a:pt x="39" y="134"/>
                    <a:pt x="39" y="134"/>
                  </a:cubicBezTo>
                  <a:cubicBezTo>
                    <a:pt x="38" y="134"/>
                    <a:pt x="38" y="134"/>
                    <a:pt x="38" y="134"/>
                  </a:cubicBezTo>
                  <a:cubicBezTo>
                    <a:pt x="38" y="134"/>
                    <a:pt x="38" y="134"/>
                    <a:pt x="38" y="134"/>
                  </a:cubicBezTo>
                  <a:cubicBezTo>
                    <a:pt x="38" y="134"/>
                    <a:pt x="38" y="134"/>
                    <a:pt x="38" y="134"/>
                  </a:cubicBezTo>
                  <a:cubicBezTo>
                    <a:pt x="38" y="134"/>
                    <a:pt x="38" y="134"/>
                    <a:pt x="38" y="134"/>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8" y="135"/>
                    <a:pt x="38" y="135"/>
                    <a:pt x="38"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5"/>
                    <a:pt x="37" y="135"/>
                    <a:pt x="37" y="135"/>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7" y="136"/>
                    <a:pt x="37" y="136"/>
                    <a:pt x="37"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6"/>
                    <a:pt x="36" y="136"/>
                    <a:pt x="36" y="136"/>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8"/>
                    <a:pt x="34" y="138"/>
                    <a:pt x="34" y="138"/>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2" y="140"/>
                    <a:pt x="32" y="140"/>
                    <a:pt x="32" y="140"/>
                  </a:cubicBezTo>
                  <a:cubicBezTo>
                    <a:pt x="31" y="140"/>
                    <a:pt x="31" y="140"/>
                    <a:pt x="31" y="140"/>
                  </a:cubicBezTo>
                  <a:cubicBezTo>
                    <a:pt x="31" y="140"/>
                    <a:pt x="31" y="140"/>
                    <a:pt x="31" y="140"/>
                  </a:cubicBezTo>
                  <a:cubicBezTo>
                    <a:pt x="31" y="140"/>
                    <a:pt x="31" y="140"/>
                    <a:pt x="31" y="140"/>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1" y="141"/>
                    <a:pt x="31" y="141"/>
                    <a:pt x="31"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30" y="142"/>
                    <a:pt x="30" y="142"/>
                  </a:cubicBezTo>
                  <a:cubicBezTo>
                    <a:pt x="30" y="142"/>
                    <a:pt x="30" y="142"/>
                    <a:pt x="30" y="142"/>
                  </a:cubicBezTo>
                  <a:cubicBezTo>
                    <a:pt x="30" y="142"/>
                    <a:pt x="30" y="142"/>
                    <a:pt x="30" y="142"/>
                  </a:cubicBezTo>
                  <a:cubicBezTo>
                    <a:pt x="29" y="142"/>
                    <a:pt x="29" y="142"/>
                    <a:pt x="29" y="142"/>
                  </a:cubicBezTo>
                  <a:cubicBezTo>
                    <a:pt x="29" y="142"/>
                    <a:pt x="29" y="142"/>
                    <a:pt x="29" y="142"/>
                  </a:cubicBezTo>
                  <a:cubicBezTo>
                    <a:pt x="30" y="142"/>
                    <a:pt x="30" y="142"/>
                    <a:pt x="31" y="142"/>
                  </a:cubicBezTo>
                  <a:cubicBezTo>
                    <a:pt x="31" y="142"/>
                    <a:pt x="32" y="142"/>
                    <a:pt x="32" y="141"/>
                  </a:cubicBezTo>
                  <a:cubicBezTo>
                    <a:pt x="32" y="142"/>
                    <a:pt x="31" y="142"/>
                    <a:pt x="32" y="142"/>
                  </a:cubicBezTo>
                  <a:cubicBezTo>
                    <a:pt x="32" y="143"/>
                    <a:pt x="31" y="142"/>
                    <a:pt x="31" y="142"/>
                  </a:cubicBezTo>
                  <a:cubicBezTo>
                    <a:pt x="32" y="144"/>
                    <a:pt x="33" y="144"/>
                    <a:pt x="34" y="144"/>
                  </a:cubicBezTo>
                  <a:cubicBezTo>
                    <a:pt x="35" y="144"/>
                    <a:pt x="35" y="145"/>
                    <a:pt x="36" y="145"/>
                  </a:cubicBezTo>
                  <a:cubicBezTo>
                    <a:pt x="36" y="145"/>
                    <a:pt x="37" y="145"/>
                    <a:pt x="37" y="145"/>
                  </a:cubicBezTo>
                  <a:cubicBezTo>
                    <a:pt x="37" y="145"/>
                    <a:pt x="37" y="145"/>
                    <a:pt x="37" y="145"/>
                  </a:cubicBezTo>
                  <a:cubicBezTo>
                    <a:pt x="37" y="145"/>
                    <a:pt x="38" y="146"/>
                    <a:pt x="37" y="146"/>
                  </a:cubicBezTo>
                  <a:cubicBezTo>
                    <a:pt x="37" y="146"/>
                    <a:pt x="36" y="146"/>
                    <a:pt x="36" y="146"/>
                  </a:cubicBezTo>
                  <a:cubicBezTo>
                    <a:pt x="35" y="145"/>
                    <a:pt x="34" y="145"/>
                    <a:pt x="34" y="145"/>
                  </a:cubicBezTo>
                  <a:cubicBezTo>
                    <a:pt x="33" y="146"/>
                    <a:pt x="33" y="146"/>
                    <a:pt x="32" y="146"/>
                  </a:cubicBezTo>
                  <a:cubicBezTo>
                    <a:pt x="32" y="147"/>
                    <a:pt x="32" y="146"/>
                    <a:pt x="32" y="146"/>
                  </a:cubicBezTo>
                  <a:cubicBezTo>
                    <a:pt x="31" y="146"/>
                    <a:pt x="30" y="147"/>
                    <a:pt x="30" y="146"/>
                  </a:cubicBezTo>
                  <a:cubicBezTo>
                    <a:pt x="30" y="147"/>
                    <a:pt x="30" y="147"/>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8"/>
                    <a:pt x="30" y="148"/>
                    <a:pt x="30" y="148"/>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29" y="149"/>
                    <a:pt x="29" y="149"/>
                  </a:cubicBezTo>
                  <a:cubicBezTo>
                    <a:pt x="29" y="149"/>
                    <a:pt x="29" y="149"/>
                    <a:pt x="29" y="149"/>
                  </a:cubicBezTo>
                  <a:cubicBezTo>
                    <a:pt x="29" y="149"/>
                    <a:pt x="29" y="149"/>
                    <a:pt x="29" y="149"/>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0"/>
                    <a:pt x="29" y="150"/>
                    <a:pt x="29" y="150"/>
                  </a:cubicBezTo>
                  <a:cubicBezTo>
                    <a:pt x="29" y="151"/>
                    <a:pt x="29" y="151"/>
                    <a:pt x="29" y="151"/>
                  </a:cubicBezTo>
                  <a:cubicBezTo>
                    <a:pt x="29" y="151"/>
                    <a:pt x="29" y="151"/>
                    <a:pt x="29" y="151"/>
                  </a:cubicBezTo>
                  <a:cubicBezTo>
                    <a:pt x="29" y="151"/>
                    <a:pt x="29" y="151"/>
                    <a:pt x="29" y="151"/>
                  </a:cubicBezTo>
                  <a:cubicBezTo>
                    <a:pt x="29" y="151"/>
                    <a:pt x="29" y="151"/>
                    <a:pt x="29" y="151"/>
                  </a:cubicBezTo>
                  <a:cubicBezTo>
                    <a:pt x="27" y="152"/>
                    <a:pt x="27" y="152"/>
                    <a:pt x="27" y="152"/>
                  </a:cubicBezTo>
                  <a:cubicBezTo>
                    <a:pt x="28" y="154"/>
                    <a:pt x="28" y="154"/>
                    <a:pt x="28" y="154"/>
                  </a:cubicBezTo>
                  <a:cubicBezTo>
                    <a:pt x="28" y="154"/>
                    <a:pt x="28" y="154"/>
                    <a:pt x="28" y="154"/>
                  </a:cubicBezTo>
                  <a:cubicBezTo>
                    <a:pt x="28" y="154"/>
                    <a:pt x="28" y="154"/>
                    <a:pt x="28" y="154"/>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5"/>
                    <a:pt x="28" y="155"/>
                    <a:pt x="28" y="155"/>
                  </a:cubicBezTo>
                  <a:cubicBezTo>
                    <a:pt x="28" y="156"/>
                    <a:pt x="28" y="156"/>
                    <a:pt x="28" y="156"/>
                  </a:cubicBezTo>
                  <a:cubicBezTo>
                    <a:pt x="28" y="156"/>
                    <a:pt x="28" y="156"/>
                    <a:pt x="28" y="156"/>
                  </a:cubicBezTo>
                  <a:cubicBezTo>
                    <a:pt x="28" y="156"/>
                    <a:pt x="28" y="156"/>
                    <a:pt x="28" y="156"/>
                  </a:cubicBezTo>
                  <a:cubicBezTo>
                    <a:pt x="28" y="156"/>
                    <a:pt x="28" y="156"/>
                    <a:pt x="28"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8" y="156"/>
                    <a:pt x="28" y="156"/>
                    <a:pt x="28"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6"/>
                    <a:pt x="29" y="156"/>
                    <a:pt x="29" y="156"/>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9" y="157"/>
                    <a:pt x="29" y="157"/>
                    <a:pt x="29"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7"/>
                    <a:pt x="28" y="157"/>
                    <a:pt x="28" y="157"/>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7" y="158"/>
                  </a:cubicBezTo>
                  <a:cubicBezTo>
                    <a:pt x="28" y="158"/>
                    <a:pt x="28" y="158"/>
                    <a:pt x="28"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8"/>
                    <a:pt x="28" y="158"/>
                    <a:pt x="28" y="158"/>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8" y="159"/>
                    <a:pt x="28" y="159"/>
                    <a:pt x="28"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2"/>
                    <a:pt x="30" y="162"/>
                    <a:pt x="30"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30" y="162"/>
                    <a:pt x="30" y="162"/>
                    <a:pt x="30" y="162"/>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3"/>
                    <a:pt x="30" y="163"/>
                    <a:pt x="30" y="163"/>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4"/>
                    <a:pt x="30" y="164"/>
                    <a:pt x="30" y="164"/>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0" y="165"/>
                    <a:pt x="30" y="165"/>
                    <a:pt x="30" y="165"/>
                  </a:cubicBezTo>
                  <a:cubicBezTo>
                    <a:pt x="31" y="165"/>
                    <a:pt x="31" y="165"/>
                    <a:pt x="31" y="165"/>
                  </a:cubicBezTo>
                  <a:cubicBezTo>
                    <a:pt x="31" y="165"/>
                    <a:pt x="31" y="165"/>
                    <a:pt x="31" y="165"/>
                  </a:cubicBezTo>
                  <a:cubicBezTo>
                    <a:pt x="31" y="165"/>
                    <a:pt x="31" y="165"/>
                    <a:pt x="31" y="165"/>
                  </a:cubicBezTo>
                  <a:cubicBezTo>
                    <a:pt x="31" y="165"/>
                    <a:pt x="31" y="165"/>
                    <a:pt x="31" y="165"/>
                  </a:cubicBezTo>
                  <a:cubicBezTo>
                    <a:pt x="32" y="165"/>
                    <a:pt x="32" y="165"/>
                    <a:pt x="32" y="165"/>
                  </a:cubicBezTo>
                  <a:cubicBezTo>
                    <a:pt x="32" y="165"/>
                    <a:pt x="32" y="165"/>
                    <a:pt x="32" y="165"/>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2" y="166"/>
                    <a:pt x="32" y="166"/>
                    <a:pt x="32"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3" y="166"/>
                    <a:pt x="33" y="166"/>
                    <a:pt x="33"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4" y="166"/>
                    <a:pt x="34" y="166"/>
                    <a:pt x="34"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6"/>
                    <a:pt x="35" y="166"/>
                    <a:pt x="35" y="166"/>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4" y="167"/>
                    <a:pt x="34" y="167"/>
                    <a:pt x="34"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5" y="167"/>
                    <a:pt x="35" y="167"/>
                    <a:pt x="35"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6" y="167"/>
                    <a:pt x="36" y="167"/>
                    <a:pt x="36"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7" y="167"/>
                    <a:pt x="37" y="167"/>
                    <a:pt x="37"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8" y="167"/>
                    <a:pt x="38" y="167"/>
                    <a:pt x="38"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7"/>
                    <a:pt x="39" y="167"/>
                    <a:pt x="39" y="167"/>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39" y="168"/>
                    <a:pt x="39" y="168"/>
                    <a:pt x="39"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8"/>
                    <a:pt x="40" y="168"/>
                    <a:pt x="40" y="168"/>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69"/>
                    <a:pt x="40" y="169"/>
                    <a:pt x="40" y="169"/>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0"/>
                    <a:pt x="40" y="170"/>
                    <a:pt x="40" y="170"/>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1"/>
                    <a:pt x="40" y="171"/>
                    <a:pt x="40" y="171"/>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2"/>
                    <a:pt x="40" y="172"/>
                    <a:pt x="40" y="172"/>
                  </a:cubicBezTo>
                  <a:cubicBezTo>
                    <a:pt x="40" y="173"/>
                    <a:pt x="40" y="173"/>
                    <a:pt x="40"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3"/>
                    <a:pt x="41" y="173"/>
                    <a:pt x="41" y="173"/>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4"/>
                    <a:pt x="41" y="174"/>
                    <a:pt x="41" y="174"/>
                  </a:cubicBezTo>
                  <a:cubicBezTo>
                    <a:pt x="41" y="175"/>
                    <a:pt x="41" y="175"/>
                    <a:pt x="41" y="175"/>
                  </a:cubicBezTo>
                  <a:cubicBezTo>
                    <a:pt x="41" y="175"/>
                    <a:pt x="41" y="175"/>
                    <a:pt x="41"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2" y="175"/>
                    <a:pt x="42" y="175"/>
                    <a:pt x="42"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5"/>
                    <a:pt x="43" y="175"/>
                  </a:cubicBezTo>
                  <a:cubicBezTo>
                    <a:pt x="43" y="175"/>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6"/>
                    <a:pt x="43" y="176"/>
                    <a:pt x="43" y="176"/>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3" y="177"/>
                    <a:pt x="43" y="177"/>
                    <a:pt x="43"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4" y="177"/>
                    <a:pt x="44" y="177"/>
                    <a:pt x="44"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5" y="177"/>
                    <a:pt x="45" y="177"/>
                    <a:pt x="45" y="177"/>
                  </a:cubicBezTo>
                  <a:cubicBezTo>
                    <a:pt x="46" y="177"/>
                    <a:pt x="46" y="177"/>
                    <a:pt x="46" y="177"/>
                  </a:cubicBezTo>
                  <a:cubicBezTo>
                    <a:pt x="46" y="177"/>
                    <a:pt x="46" y="177"/>
                    <a:pt x="46" y="177"/>
                  </a:cubicBezTo>
                  <a:cubicBezTo>
                    <a:pt x="46" y="178"/>
                    <a:pt x="46" y="178"/>
                    <a:pt x="46" y="178"/>
                  </a:cubicBezTo>
                  <a:cubicBezTo>
                    <a:pt x="46" y="178"/>
                    <a:pt x="46" y="178"/>
                    <a:pt x="46"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5" y="178"/>
                    <a:pt x="45" y="178"/>
                    <a:pt x="45"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6" y="178"/>
                    <a:pt x="46" y="178"/>
                    <a:pt x="46" y="178"/>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7" y="179"/>
                    <a:pt x="47" y="179"/>
                    <a:pt x="47" y="179"/>
                  </a:cubicBezTo>
                  <a:cubicBezTo>
                    <a:pt x="47" y="179"/>
                    <a:pt x="47" y="179"/>
                    <a:pt x="47" y="179"/>
                  </a:cubicBezTo>
                  <a:cubicBezTo>
                    <a:pt x="46" y="179"/>
                    <a:pt x="46" y="179"/>
                    <a:pt x="46" y="179"/>
                  </a:cubicBezTo>
                  <a:cubicBezTo>
                    <a:pt x="46" y="179"/>
                    <a:pt x="46" y="179"/>
                    <a:pt x="46" y="179"/>
                  </a:cubicBezTo>
                  <a:cubicBezTo>
                    <a:pt x="46" y="179"/>
                    <a:pt x="46" y="179"/>
                    <a:pt x="46" y="179"/>
                  </a:cubicBezTo>
                  <a:cubicBezTo>
                    <a:pt x="46" y="179"/>
                    <a:pt x="46" y="179"/>
                    <a:pt x="46" y="179"/>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6" y="180"/>
                    <a:pt x="46" y="180"/>
                    <a:pt x="46"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5" y="180"/>
                    <a:pt x="45" y="180"/>
                    <a:pt x="45" y="180"/>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4" y="181"/>
                    <a:pt x="44" y="181"/>
                    <a:pt x="44" y="181"/>
                  </a:cubicBezTo>
                  <a:cubicBezTo>
                    <a:pt x="43" y="181"/>
                    <a:pt x="43" y="181"/>
                    <a:pt x="43" y="181"/>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3" y="180"/>
                    <a:pt x="43" y="180"/>
                    <a:pt x="43"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0"/>
                    <a:pt x="42" y="180"/>
                    <a:pt x="42" y="180"/>
                  </a:cubicBezTo>
                  <a:cubicBezTo>
                    <a:pt x="42" y="181"/>
                    <a:pt x="42" y="181"/>
                    <a:pt x="42"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1" y="181"/>
                    <a:pt x="41" y="181"/>
                    <a:pt x="41"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1"/>
                    <a:pt x="42" y="181"/>
                    <a:pt x="42" y="181"/>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2"/>
                    <a:pt x="42" y="182"/>
                    <a:pt x="42" y="182"/>
                  </a:cubicBezTo>
                  <a:cubicBezTo>
                    <a:pt x="42" y="183"/>
                    <a:pt x="42" y="183"/>
                    <a:pt x="42" y="183"/>
                  </a:cubicBezTo>
                  <a:cubicBezTo>
                    <a:pt x="42" y="183"/>
                    <a:pt x="42" y="183"/>
                    <a:pt x="42" y="183"/>
                  </a:cubicBezTo>
                  <a:cubicBezTo>
                    <a:pt x="42" y="183"/>
                    <a:pt x="42" y="183"/>
                    <a:pt x="42" y="183"/>
                  </a:cubicBezTo>
                  <a:cubicBezTo>
                    <a:pt x="42" y="183"/>
                    <a:pt x="42" y="183"/>
                    <a:pt x="42"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3" y="183"/>
                    <a:pt x="43" y="183"/>
                    <a:pt x="43" y="183"/>
                  </a:cubicBezTo>
                  <a:cubicBezTo>
                    <a:pt x="42" y="184"/>
                    <a:pt x="42" y="184"/>
                    <a:pt x="42" y="184"/>
                  </a:cubicBezTo>
                  <a:cubicBezTo>
                    <a:pt x="42" y="184"/>
                    <a:pt x="42" y="184"/>
                    <a:pt x="42" y="184"/>
                  </a:cubicBezTo>
                  <a:cubicBezTo>
                    <a:pt x="42" y="184"/>
                    <a:pt x="42" y="184"/>
                    <a:pt x="42"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4"/>
                    <a:pt x="43" y="184"/>
                    <a:pt x="43" y="184"/>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3" y="185"/>
                    <a:pt x="43" y="185"/>
                    <a:pt x="43"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4" y="185"/>
                    <a:pt x="44" y="185"/>
                    <a:pt x="44"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5"/>
                    <a:pt x="45" y="185"/>
                    <a:pt x="45" y="185"/>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5" y="184"/>
                    <a:pt x="45" y="184"/>
                    <a:pt x="45"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6" y="184"/>
                    <a:pt x="46" y="184"/>
                    <a:pt x="46"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7" y="184"/>
                    <a:pt x="47" y="184"/>
                    <a:pt x="47"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8" y="184"/>
                    <a:pt x="48" y="184"/>
                    <a:pt x="48"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49" y="184"/>
                    <a:pt x="49" y="184"/>
                    <a:pt x="49"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0" y="184"/>
                    <a:pt x="50" y="184"/>
                    <a:pt x="50"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4"/>
                    <a:pt x="51" y="184"/>
                    <a:pt x="51" y="184"/>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5"/>
                    <a:pt x="51" y="185"/>
                    <a:pt x="51" y="185"/>
                  </a:cubicBezTo>
                  <a:cubicBezTo>
                    <a:pt x="51" y="186"/>
                    <a:pt x="51" y="186"/>
                    <a:pt x="51" y="186"/>
                  </a:cubicBezTo>
                  <a:cubicBezTo>
                    <a:pt x="51" y="186"/>
                    <a:pt x="51" y="186"/>
                    <a:pt x="51" y="186"/>
                  </a:cubicBezTo>
                  <a:cubicBezTo>
                    <a:pt x="51" y="186"/>
                    <a:pt x="51" y="186"/>
                    <a:pt x="51"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6"/>
                    <a:pt x="52" y="186"/>
                    <a:pt x="52" y="186"/>
                  </a:cubicBezTo>
                  <a:cubicBezTo>
                    <a:pt x="52" y="187"/>
                    <a:pt x="52" y="187"/>
                    <a:pt x="52" y="187"/>
                  </a:cubicBezTo>
                  <a:cubicBezTo>
                    <a:pt x="53" y="187"/>
                    <a:pt x="53" y="187"/>
                    <a:pt x="53" y="187"/>
                  </a:cubicBezTo>
                  <a:cubicBezTo>
                    <a:pt x="53" y="187"/>
                    <a:pt x="53" y="187"/>
                    <a:pt x="53" y="187"/>
                  </a:cubicBezTo>
                  <a:cubicBezTo>
                    <a:pt x="53" y="187"/>
                    <a:pt x="53" y="187"/>
                    <a:pt x="53" y="187"/>
                  </a:cubicBezTo>
                  <a:cubicBezTo>
                    <a:pt x="53" y="187"/>
                    <a:pt x="53" y="187"/>
                    <a:pt x="53"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7"/>
                    <a:pt x="52" y="187"/>
                    <a:pt x="52" y="187"/>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8"/>
                    <a:pt x="52" y="188"/>
                    <a:pt x="52" y="188"/>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2" y="189"/>
                    <a:pt x="52" y="189"/>
                    <a:pt x="52"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3" y="189"/>
                  </a:cubicBezTo>
                  <a:cubicBezTo>
                    <a:pt x="53" y="189"/>
                    <a:pt x="53"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4" y="189"/>
                    <a:pt x="54" y="189"/>
                    <a:pt x="54" y="189"/>
                  </a:cubicBezTo>
                  <a:cubicBezTo>
                    <a:pt x="55" y="189"/>
                    <a:pt x="55" y="189"/>
                    <a:pt x="55" y="189"/>
                  </a:cubicBezTo>
                  <a:cubicBezTo>
                    <a:pt x="55" y="189"/>
                    <a:pt x="55" y="189"/>
                    <a:pt x="55" y="189"/>
                  </a:cubicBezTo>
                  <a:cubicBezTo>
                    <a:pt x="55" y="189"/>
                    <a:pt x="55" y="189"/>
                    <a:pt x="55" y="189"/>
                  </a:cubicBezTo>
                  <a:cubicBezTo>
                    <a:pt x="55" y="189"/>
                    <a:pt x="55" y="189"/>
                    <a:pt x="55" y="189"/>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5" y="190"/>
                    <a:pt x="55" y="190"/>
                    <a:pt x="55"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0"/>
                    <a:pt x="56" y="190"/>
                    <a:pt x="56" y="190"/>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1"/>
                  </a:cubicBezTo>
                  <a:cubicBezTo>
                    <a:pt x="56" y="191"/>
                    <a:pt x="56" y="191"/>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2"/>
                    <a:pt x="56" y="192"/>
                    <a:pt x="56" y="192"/>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6" y="193"/>
                    <a:pt x="56" y="193"/>
                    <a:pt x="56"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7" y="193"/>
                    <a:pt x="57" y="193"/>
                    <a:pt x="57" y="193"/>
                  </a:cubicBezTo>
                  <a:cubicBezTo>
                    <a:pt x="58" y="193"/>
                    <a:pt x="58" y="193"/>
                    <a:pt x="58"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3"/>
                    <a:pt x="59" y="193"/>
                    <a:pt x="59" y="193"/>
                  </a:cubicBezTo>
                  <a:cubicBezTo>
                    <a:pt x="59" y="194"/>
                    <a:pt x="59" y="194"/>
                    <a:pt x="59" y="194"/>
                  </a:cubicBezTo>
                  <a:cubicBezTo>
                    <a:pt x="59" y="194"/>
                    <a:pt x="59" y="194"/>
                    <a:pt x="59" y="194"/>
                  </a:cubicBezTo>
                  <a:cubicBezTo>
                    <a:pt x="59" y="194"/>
                    <a:pt x="59" y="194"/>
                    <a:pt x="59" y="194"/>
                  </a:cubicBezTo>
                  <a:cubicBezTo>
                    <a:pt x="59" y="193"/>
                    <a:pt x="59" y="193"/>
                    <a:pt x="59" y="193"/>
                  </a:cubicBezTo>
                  <a:cubicBezTo>
                    <a:pt x="59" y="193"/>
                    <a:pt x="59" y="193"/>
                    <a:pt x="59" y="193"/>
                  </a:cubicBezTo>
                  <a:cubicBezTo>
                    <a:pt x="60" y="193"/>
                    <a:pt x="60" y="193"/>
                    <a:pt x="60" y="193"/>
                  </a:cubicBezTo>
                  <a:cubicBezTo>
                    <a:pt x="60" y="193"/>
                    <a:pt x="60" y="193"/>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0" y="194"/>
                    <a:pt x="60" y="194"/>
                    <a:pt x="60" y="194"/>
                  </a:cubicBezTo>
                  <a:cubicBezTo>
                    <a:pt x="61" y="194"/>
                    <a:pt x="61" y="194"/>
                    <a:pt x="61" y="194"/>
                  </a:cubicBezTo>
                  <a:cubicBezTo>
                    <a:pt x="61" y="194"/>
                    <a:pt x="61" y="194"/>
                    <a:pt x="61" y="194"/>
                  </a:cubicBezTo>
                  <a:cubicBezTo>
                    <a:pt x="61" y="193"/>
                    <a:pt x="61" y="193"/>
                    <a:pt x="61" y="193"/>
                  </a:cubicBezTo>
                  <a:cubicBezTo>
                    <a:pt x="61" y="193"/>
                    <a:pt x="61" y="193"/>
                    <a:pt x="61" y="193"/>
                  </a:cubicBezTo>
                  <a:cubicBezTo>
                    <a:pt x="61" y="193"/>
                    <a:pt x="61" y="193"/>
                    <a:pt x="61" y="193"/>
                  </a:cubicBezTo>
                  <a:cubicBezTo>
                    <a:pt x="61" y="193"/>
                    <a:pt x="61" y="193"/>
                    <a:pt x="61"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2" y="193"/>
                    <a:pt x="62" y="193"/>
                    <a:pt x="62"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3" y="193"/>
                    <a:pt x="63" y="193"/>
                    <a:pt x="63" y="193"/>
                  </a:cubicBezTo>
                  <a:cubicBezTo>
                    <a:pt x="64" y="193"/>
                    <a:pt x="64" y="193"/>
                    <a:pt x="64" y="193"/>
                  </a:cubicBezTo>
                  <a:cubicBezTo>
                    <a:pt x="64" y="193"/>
                    <a:pt x="64" y="193"/>
                    <a:pt x="64" y="193"/>
                  </a:cubicBezTo>
                  <a:cubicBezTo>
                    <a:pt x="64" y="193"/>
                    <a:pt x="64" y="193"/>
                    <a:pt x="64" y="193"/>
                  </a:cubicBezTo>
                  <a:cubicBezTo>
                    <a:pt x="64" y="193"/>
                    <a:pt x="64" y="193"/>
                    <a:pt x="64" y="193"/>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4" y="194"/>
                    <a:pt x="64" y="194"/>
                    <a:pt x="64" y="194"/>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5" y="195"/>
                    <a:pt x="65" y="195"/>
                    <a:pt x="65"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6" y="194"/>
                    <a:pt x="66" y="194"/>
                    <a:pt x="66"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7" y="195"/>
                    <a:pt x="67" y="195"/>
                    <a:pt x="67"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5"/>
                    <a:pt x="68" y="195"/>
                    <a:pt x="68" y="195"/>
                  </a:cubicBezTo>
                  <a:cubicBezTo>
                    <a:pt x="68" y="196"/>
                    <a:pt x="68" y="196"/>
                    <a:pt x="68" y="196"/>
                  </a:cubicBezTo>
                  <a:cubicBezTo>
                    <a:pt x="68" y="196"/>
                    <a:pt x="68" y="196"/>
                    <a:pt x="68" y="196"/>
                  </a:cubicBezTo>
                  <a:cubicBezTo>
                    <a:pt x="68" y="196"/>
                    <a:pt x="68" y="196"/>
                    <a:pt x="68"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6"/>
                    <a:pt x="69" y="196"/>
                    <a:pt x="69" y="196"/>
                  </a:cubicBezTo>
                  <a:cubicBezTo>
                    <a:pt x="69" y="195"/>
                    <a:pt x="69" y="195"/>
                    <a:pt x="69" y="195"/>
                  </a:cubicBezTo>
                  <a:cubicBezTo>
                    <a:pt x="69" y="195"/>
                    <a:pt x="69" y="195"/>
                    <a:pt x="69" y="195"/>
                  </a:cubicBezTo>
                  <a:cubicBezTo>
                    <a:pt x="69" y="195"/>
                    <a:pt x="69" y="195"/>
                    <a:pt x="69" y="195"/>
                  </a:cubicBezTo>
                  <a:cubicBezTo>
                    <a:pt x="70" y="195"/>
                    <a:pt x="70" y="195"/>
                    <a:pt x="70" y="195"/>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0" y="196"/>
                    <a:pt x="70" y="196"/>
                    <a:pt x="70"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6"/>
                    <a:pt x="71" y="196"/>
                    <a:pt x="71" y="196"/>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1" y="197"/>
                    <a:pt x="71" y="197"/>
                    <a:pt x="71"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2" y="197"/>
                    <a:pt x="72" y="197"/>
                    <a:pt x="72"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7"/>
                    <a:pt x="73" y="197"/>
                    <a:pt x="73" y="197"/>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8"/>
                    <a:pt x="73" y="198"/>
                    <a:pt x="73" y="198"/>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3" y="199"/>
                    <a:pt x="73" y="199"/>
                    <a:pt x="73" y="199"/>
                  </a:cubicBezTo>
                  <a:cubicBezTo>
                    <a:pt x="72" y="199"/>
                    <a:pt x="72" y="199"/>
                    <a:pt x="72" y="199"/>
                  </a:cubicBezTo>
                  <a:cubicBezTo>
                    <a:pt x="72" y="199"/>
                    <a:pt x="72" y="199"/>
                    <a:pt x="72" y="199"/>
                  </a:cubicBezTo>
                  <a:cubicBezTo>
                    <a:pt x="72" y="199"/>
                    <a:pt x="72" y="199"/>
                    <a:pt x="72" y="199"/>
                  </a:cubicBezTo>
                  <a:cubicBezTo>
                    <a:pt x="72" y="199"/>
                    <a:pt x="72" y="199"/>
                    <a:pt x="72" y="199"/>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1" y="200"/>
                    <a:pt x="71" y="200"/>
                    <a:pt x="71" y="200"/>
                  </a:cubicBezTo>
                  <a:cubicBezTo>
                    <a:pt x="71" y="200"/>
                    <a:pt x="71" y="200"/>
                    <a:pt x="71"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2" y="200"/>
                    <a:pt x="72" y="200"/>
                  </a:cubicBezTo>
                  <a:cubicBezTo>
                    <a:pt x="72" y="200"/>
                    <a:pt x="73" y="200"/>
                    <a:pt x="73" y="200"/>
                  </a:cubicBezTo>
                  <a:cubicBezTo>
                    <a:pt x="73" y="200"/>
                    <a:pt x="73" y="200"/>
                    <a:pt x="73" y="200"/>
                  </a:cubicBezTo>
                  <a:cubicBezTo>
                    <a:pt x="73" y="200"/>
                    <a:pt x="73" y="200"/>
                    <a:pt x="73" y="200"/>
                  </a:cubicBezTo>
                  <a:cubicBezTo>
                    <a:pt x="73" y="201"/>
                    <a:pt x="73" y="201"/>
                    <a:pt x="73" y="201"/>
                  </a:cubicBezTo>
                  <a:cubicBezTo>
                    <a:pt x="73" y="201"/>
                    <a:pt x="73" y="201"/>
                    <a:pt x="73" y="201"/>
                  </a:cubicBezTo>
                  <a:cubicBezTo>
                    <a:pt x="73" y="201"/>
                    <a:pt x="73" y="201"/>
                    <a:pt x="73" y="201"/>
                  </a:cubicBezTo>
                  <a:cubicBezTo>
                    <a:pt x="73" y="201"/>
                    <a:pt x="73" y="201"/>
                    <a:pt x="73"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2" y="201"/>
                    <a:pt x="72" y="201"/>
                    <a:pt x="72"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1" y="201"/>
                    <a:pt x="71" y="201"/>
                    <a:pt x="71" y="201"/>
                  </a:cubicBezTo>
                  <a:cubicBezTo>
                    <a:pt x="72" y="201"/>
                    <a:pt x="72" y="201"/>
                    <a:pt x="72" y="201"/>
                  </a:cubicBezTo>
                  <a:cubicBezTo>
                    <a:pt x="72" y="201"/>
                    <a:pt x="72" y="201"/>
                    <a:pt x="72" y="201"/>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2"/>
                  </a:cubicBezTo>
                  <a:cubicBezTo>
                    <a:pt x="72" y="202"/>
                    <a:pt x="72" y="202"/>
                    <a:pt x="72" y="203"/>
                  </a:cubicBezTo>
                  <a:cubicBezTo>
                    <a:pt x="72" y="203"/>
                    <a:pt x="72" y="203"/>
                    <a:pt x="72" y="203"/>
                  </a:cubicBezTo>
                  <a:cubicBezTo>
                    <a:pt x="72" y="203"/>
                    <a:pt x="72" y="203"/>
                    <a:pt x="72" y="203"/>
                  </a:cubicBezTo>
                  <a:cubicBezTo>
                    <a:pt x="72" y="203"/>
                    <a:pt x="72" y="203"/>
                    <a:pt x="72" y="203"/>
                  </a:cubicBezTo>
                  <a:cubicBezTo>
                    <a:pt x="72" y="203"/>
                    <a:pt x="73" y="203"/>
                    <a:pt x="73" y="203"/>
                  </a:cubicBezTo>
                  <a:cubicBezTo>
                    <a:pt x="73" y="203"/>
                    <a:pt x="73" y="203"/>
                    <a:pt x="73" y="203"/>
                  </a:cubicBezTo>
                  <a:cubicBezTo>
                    <a:pt x="73" y="203"/>
                    <a:pt x="72" y="203"/>
                    <a:pt x="72" y="203"/>
                  </a:cubicBezTo>
                  <a:cubicBezTo>
                    <a:pt x="72" y="203"/>
                    <a:pt x="72" y="203"/>
                    <a:pt x="72" y="203"/>
                  </a:cubicBezTo>
                  <a:cubicBezTo>
                    <a:pt x="72" y="203"/>
                    <a:pt x="72" y="203"/>
                    <a:pt x="72" y="203"/>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4"/>
                    <a:pt x="72" y="204"/>
                    <a:pt x="72" y="204"/>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2" y="205"/>
                    <a:pt x="72" y="205"/>
                    <a:pt x="72"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1" y="205"/>
                    <a:pt x="71" y="205"/>
                    <a:pt x="71"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70" y="205"/>
                    <a:pt x="70" y="205"/>
                    <a:pt x="70" y="205"/>
                  </a:cubicBezTo>
                  <a:cubicBezTo>
                    <a:pt x="69" y="205"/>
                    <a:pt x="69" y="205"/>
                    <a:pt x="69" y="205"/>
                  </a:cubicBezTo>
                  <a:cubicBezTo>
                    <a:pt x="69" y="205"/>
                    <a:pt x="69" y="205"/>
                    <a:pt x="69" y="205"/>
                  </a:cubicBezTo>
                  <a:cubicBezTo>
                    <a:pt x="69" y="205"/>
                    <a:pt x="69" y="205"/>
                    <a:pt x="69"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5"/>
                    <a:pt x="68" y="205"/>
                    <a:pt x="68" y="205"/>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7" y="206"/>
                    <a:pt x="67" y="206"/>
                    <a:pt x="67" y="206"/>
                  </a:cubicBezTo>
                  <a:cubicBezTo>
                    <a:pt x="66" y="206"/>
                    <a:pt x="66" y="206"/>
                    <a:pt x="66" y="206"/>
                  </a:cubicBezTo>
                  <a:cubicBezTo>
                    <a:pt x="66" y="206"/>
                    <a:pt x="66" y="206"/>
                    <a:pt x="66" y="206"/>
                  </a:cubicBezTo>
                  <a:cubicBezTo>
                    <a:pt x="66" y="206"/>
                    <a:pt x="66" y="206"/>
                    <a:pt x="66" y="206"/>
                  </a:cubicBezTo>
                  <a:cubicBezTo>
                    <a:pt x="66" y="206"/>
                    <a:pt x="66" y="206"/>
                    <a:pt x="66" y="206"/>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7"/>
                    <a:pt x="66" y="207"/>
                    <a:pt x="66" y="207"/>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6" y="208"/>
                    <a:pt x="66" y="208"/>
                  </a:cubicBezTo>
                  <a:cubicBezTo>
                    <a:pt x="66" y="208"/>
                    <a:pt x="67" y="208"/>
                    <a:pt x="67" y="208"/>
                  </a:cubicBezTo>
                  <a:cubicBezTo>
                    <a:pt x="67" y="208"/>
                    <a:pt x="67" y="208"/>
                    <a:pt x="67" y="208"/>
                  </a:cubicBezTo>
                  <a:cubicBezTo>
                    <a:pt x="67" y="208"/>
                    <a:pt x="68" y="208"/>
                    <a:pt x="68" y="208"/>
                  </a:cubicBezTo>
                  <a:cubicBezTo>
                    <a:pt x="69" y="208"/>
                    <a:pt x="68" y="208"/>
                    <a:pt x="69" y="208"/>
                  </a:cubicBezTo>
                  <a:cubicBezTo>
                    <a:pt x="69" y="208"/>
                    <a:pt x="69" y="208"/>
                    <a:pt x="70" y="208"/>
                  </a:cubicBezTo>
                  <a:cubicBezTo>
                    <a:pt x="70" y="208"/>
                    <a:pt x="70" y="209"/>
                    <a:pt x="70" y="208"/>
                  </a:cubicBezTo>
                  <a:cubicBezTo>
                    <a:pt x="69" y="209"/>
                    <a:pt x="68" y="209"/>
                    <a:pt x="67" y="209"/>
                  </a:cubicBezTo>
                  <a:cubicBezTo>
                    <a:pt x="67" y="209"/>
                    <a:pt x="67" y="209"/>
                    <a:pt x="67" y="210"/>
                  </a:cubicBezTo>
                  <a:cubicBezTo>
                    <a:pt x="67" y="210"/>
                    <a:pt x="67" y="210"/>
                    <a:pt x="67" y="210"/>
                  </a:cubicBezTo>
                  <a:cubicBezTo>
                    <a:pt x="67" y="210"/>
                    <a:pt x="65" y="210"/>
                    <a:pt x="65" y="210"/>
                  </a:cubicBezTo>
                  <a:cubicBezTo>
                    <a:pt x="65" y="211"/>
                    <a:pt x="64" y="210"/>
                    <a:pt x="64" y="210"/>
                  </a:cubicBezTo>
                  <a:cubicBezTo>
                    <a:pt x="64" y="210"/>
                    <a:pt x="64" y="211"/>
                    <a:pt x="64" y="211"/>
                  </a:cubicBezTo>
                  <a:cubicBezTo>
                    <a:pt x="65" y="211"/>
                    <a:pt x="65" y="211"/>
                    <a:pt x="65" y="211"/>
                  </a:cubicBezTo>
                  <a:cubicBezTo>
                    <a:pt x="66" y="212"/>
                    <a:pt x="67" y="212"/>
                    <a:pt x="67" y="213"/>
                  </a:cubicBezTo>
                  <a:cubicBezTo>
                    <a:pt x="67" y="213"/>
                    <a:pt x="67" y="213"/>
                    <a:pt x="66" y="213"/>
                  </a:cubicBezTo>
                  <a:cubicBezTo>
                    <a:pt x="66" y="213"/>
                    <a:pt x="66" y="213"/>
                    <a:pt x="66" y="213"/>
                  </a:cubicBezTo>
                  <a:cubicBezTo>
                    <a:pt x="66" y="213"/>
                    <a:pt x="65" y="214"/>
                    <a:pt x="65" y="214"/>
                  </a:cubicBezTo>
                  <a:cubicBezTo>
                    <a:pt x="65" y="214"/>
                    <a:pt x="65" y="213"/>
                    <a:pt x="65" y="213"/>
                  </a:cubicBezTo>
                  <a:cubicBezTo>
                    <a:pt x="65" y="213"/>
                    <a:pt x="65" y="213"/>
                    <a:pt x="66" y="213"/>
                  </a:cubicBezTo>
                  <a:cubicBezTo>
                    <a:pt x="65" y="213"/>
                    <a:pt x="65" y="213"/>
                    <a:pt x="65" y="213"/>
                  </a:cubicBezTo>
                  <a:cubicBezTo>
                    <a:pt x="65" y="213"/>
                    <a:pt x="64" y="215"/>
                    <a:pt x="64" y="215"/>
                  </a:cubicBezTo>
                  <a:cubicBezTo>
                    <a:pt x="64" y="215"/>
                    <a:pt x="65" y="216"/>
                    <a:pt x="64" y="216"/>
                  </a:cubicBezTo>
                  <a:cubicBezTo>
                    <a:pt x="63" y="216"/>
                    <a:pt x="62" y="216"/>
                    <a:pt x="62" y="216"/>
                  </a:cubicBezTo>
                  <a:cubicBezTo>
                    <a:pt x="61" y="216"/>
                    <a:pt x="61" y="216"/>
                    <a:pt x="60" y="216"/>
                  </a:cubicBezTo>
                  <a:cubicBezTo>
                    <a:pt x="61" y="216"/>
                    <a:pt x="61" y="216"/>
                    <a:pt x="61" y="216"/>
                  </a:cubicBezTo>
                  <a:cubicBezTo>
                    <a:pt x="61" y="217"/>
                    <a:pt x="61" y="217"/>
                    <a:pt x="60" y="217"/>
                  </a:cubicBezTo>
                  <a:cubicBezTo>
                    <a:pt x="61" y="217"/>
                    <a:pt x="61" y="217"/>
                    <a:pt x="62" y="218"/>
                  </a:cubicBezTo>
                  <a:cubicBezTo>
                    <a:pt x="62" y="218"/>
                    <a:pt x="63" y="219"/>
                    <a:pt x="63" y="219"/>
                  </a:cubicBezTo>
                  <a:cubicBezTo>
                    <a:pt x="63" y="219"/>
                    <a:pt x="64" y="219"/>
                    <a:pt x="64" y="219"/>
                  </a:cubicBezTo>
                  <a:cubicBezTo>
                    <a:pt x="65" y="219"/>
                    <a:pt x="65" y="219"/>
                    <a:pt x="65" y="220"/>
                  </a:cubicBezTo>
                  <a:cubicBezTo>
                    <a:pt x="65" y="220"/>
                    <a:pt x="66" y="220"/>
                    <a:pt x="66" y="220"/>
                  </a:cubicBezTo>
                  <a:cubicBezTo>
                    <a:pt x="66" y="221"/>
                    <a:pt x="67" y="221"/>
                    <a:pt x="67" y="221"/>
                  </a:cubicBezTo>
                  <a:cubicBezTo>
                    <a:pt x="68" y="221"/>
                    <a:pt x="69" y="222"/>
                    <a:pt x="69" y="222"/>
                  </a:cubicBezTo>
                  <a:cubicBezTo>
                    <a:pt x="70" y="223"/>
                    <a:pt x="71" y="224"/>
                    <a:pt x="72" y="225"/>
                  </a:cubicBezTo>
                  <a:cubicBezTo>
                    <a:pt x="72" y="225"/>
                    <a:pt x="72" y="225"/>
                    <a:pt x="72" y="225"/>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2" y="224"/>
                    <a:pt x="72" y="224"/>
                    <a:pt x="72" y="224"/>
                  </a:cubicBezTo>
                  <a:cubicBezTo>
                    <a:pt x="73" y="224"/>
                    <a:pt x="73" y="224"/>
                    <a:pt x="73"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4" y="224"/>
                    <a:pt x="74" y="224"/>
                    <a:pt x="74"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5" y="224"/>
                    <a:pt x="75" y="224"/>
                    <a:pt x="75"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4"/>
                    <a:pt x="76" y="224"/>
                    <a:pt x="76" y="224"/>
                  </a:cubicBezTo>
                  <a:cubicBezTo>
                    <a:pt x="76" y="225"/>
                    <a:pt x="76" y="225"/>
                    <a:pt x="76" y="225"/>
                  </a:cubicBezTo>
                  <a:cubicBezTo>
                    <a:pt x="76" y="225"/>
                    <a:pt x="76" y="225"/>
                    <a:pt x="76" y="225"/>
                  </a:cubicBezTo>
                  <a:cubicBezTo>
                    <a:pt x="76" y="225"/>
                    <a:pt x="76" y="225"/>
                    <a:pt x="76"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7" y="225"/>
                    <a:pt x="77" y="225"/>
                    <a:pt x="77"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8" y="225"/>
                    <a:pt x="78" y="225"/>
                    <a:pt x="78"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79" y="225"/>
                    <a:pt x="79" y="225"/>
                    <a:pt x="79"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0" y="225"/>
                    <a:pt x="80" y="225"/>
                    <a:pt x="80"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5"/>
                    <a:pt x="81" y="225"/>
                    <a:pt x="81" y="225"/>
                  </a:cubicBezTo>
                  <a:cubicBezTo>
                    <a:pt x="81" y="226"/>
                    <a:pt x="81" y="226"/>
                    <a:pt x="81" y="226"/>
                  </a:cubicBezTo>
                  <a:cubicBezTo>
                    <a:pt x="81" y="226"/>
                    <a:pt x="81" y="226"/>
                    <a:pt x="81" y="226"/>
                  </a:cubicBezTo>
                  <a:cubicBezTo>
                    <a:pt x="82" y="226"/>
                    <a:pt x="82" y="226"/>
                    <a:pt x="82" y="226"/>
                  </a:cubicBezTo>
                  <a:cubicBezTo>
                    <a:pt x="82" y="226"/>
                    <a:pt x="82" y="226"/>
                    <a:pt x="82" y="226"/>
                  </a:cubicBezTo>
                  <a:cubicBezTo>
                    <a:pt x="82" y="226"/>
                    <a:pt x="82" y="226"/>
                    <a:pt x="82" y="225"/>
                  </a:cubicBezTo>
                  <a:cubicBezTo>
                    <a:pt x="82" y="225"/>
                    <a:pt x="82" y="225"/>
                    <a:pt x="82" y="225"/>
                  </a:cubicBezTo>
                  <a:cubicBezTo>
                    <a:pt x="82" y="225"/>
                    <a:pt x="82" y="225"/>
                    <a:pt x="82" y="225"/>
                  </a:cubicBezTo>
                  <a:cubicBezTo>
                    <a:pt x="82" y="225"/>
                    <a:pt x="82" y="225"/>
                    <a:pt x="82" y="225"/>
                  </a:cubicBezTo>
                  <a:cubicBezTo>
                    <a:pt x="82" y="226"/>
                    <a:pt x="82" y="226"/>
                    <a:pt x="82" y="226"/>
                  </a:cubicBezTo>
                  <a:cubicBezTo>
                    <a:pt x="82" y="225"/>
                    <a:pt x="82" y="225"/>
                    <a:pt x="82" y="225"/>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3" y="226"/>
                    <a:pt x="83" y="226"/>
                    <a:pt x="83" y="226"/>
                  </a:cubicBezTo>
                  <a:cubicBezTo>
                    <a:pt x="84" y="226"/>
                    <a:pt x="84" y="226"/>
                    <a:pt x="84" y="226"/>
                  </a:cubicBezTo>
                  <a:cubicBezTo>
                    <a:pt x="84" y="226"/>
                    <a:pt x="84" y="226"/>
                    <a:pt x="84" y="226"/>
                  </a:cubicBezTo>
                  <a:cubicBezTo>
                    <a:pt x="84" y="226"/>
                    <a:pt x="84" y="226"/>
                    <a:pt x="84" y="226"/>
                  </a:cubicBezTo>
                  <a:cubicBezTo>
                    <a:pt x="84" y="226"/>
                    <a:pt x="84" y="226"/>
                    <a:pt x="84" y="226"/>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4" y="227"/>
                    <a:pt x="84" y="227"/>
                    <a:pt x="84"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5" y="227"/>
                    <a:pt x="85" y="227"/>
                    <a:pt x="85"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7"/>
                    <a:pt x="86" y="227"/>
                    <a:pt x="86" y="227"/>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6" y="228"/>
                    <a:pt x="86" y="228"/>
                    <a:pt x="86"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7" y="228"/>
                    <a:pt x="87" y="228"/>
                    <a:pt x="87" y="228"/>
                  </a:cubicBezTo>
                  <a:cubicBezTo>
                    <a:pt x="88" y="228"/>
                    <a:pt x="88" y="228"/>
                    <a:pt x="88" y="228"/>
                  </a:cubicBezTo>
                  <a:cubicBezTo>
                    <a:pt x="88" y="227"/>
                    <a:pt x="88" y="227"/>
                    <a:pt x="88" y="227"/>
                  </a:cubicBezTo>
                  <a:cubicBezTo>
                    <a:pt x="88" y="227"/>
                    <a:pt x="88" y="227"/>
                    <a:pt x="88" y="227"/>
                  </a:cubicBezTo>
                  <a:cubicBezTo>
                    <a:pt x="88" y="227"/>
                    <a:pt x="88" y="227"/>
                    <a:pt x="88" y="227"/>
                  </a:cubicBezTo>
                  <a:cubicBezTo>
                    <a:pt x="88" y="227"/>
                    <a:pt x="88" y="227"/>
                    <a:pt x="88" y="227"/>
                  </a:cubicBezTo>
                  <a:cubicBezTo>
                    <a:pt x="88" y="227"/>
                    <a:pt x="88" y="227"/>
                    <a:pt x="88" y="228"/>
                  </a:cubicBezTo>
                  <a:cubicBezTo>
                    <a:pt x="88" y="228"/>
                    <a:pt x="88" y="228"/>
                    <a:pt x="88" y="228"/>
                  </a:cubicBezTo>
                  <a:cubicBezTo>
                    <a:pt x="88" y="227"/>
                    <a:pt x="88" y="227"/>
                    <a:pt x="88" y="227"/>
                  </a:cubicBezTo>
                  <a:cubicBezTo>
                    <a:pt x="88" y="227"/>
                    <a:pt x="88" y="227"/>
                    <a:pt x="88" y="227"/>
                  </a:cubicBezTo>
                  <a:cubicBezTo>
                    <a:pt x="89" y="227"/>
                    <a:pt x="89" y="227"/>
                    <a:pt x="89" y="227"/>
                  </a:cubicBezTo>
                  <a:cubicBezTo>
                    <a:pt x="89" y="227"/>
                    <a:pt x="89" y="227"/>
                    <a:pt x="89" y="227"/>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89" y="228"/>
                    <a:pt x="89" y="228"/>
                    <a:pt x="89" y="228"/>
                  </a:cubicBezTo>
                  <a:cubicBezTo>
                    <a:pt x="90" y="227"/>
                    <a:pt x="90" y="227"/>
                    <a:pt x="90" y="227"/>
                  </a:cubicBezTo>
                  <a:cubicBezTo>
                    <a:pt x="90" y="227"/>
                    <a:pt x="90" y="227"/>
                    <a:pt x="90" y="227"/>
                  </a:cubicBezTo>
                  <a:cubicBezTo>
                    <a:pt x="90" y="227"/>
                    <a:pt x="90" y="227"/>
                    <a:pt x="90" y="227"/>
                  </a:cubicBezTo>
                  <a:cubicBezTo>
                    <a:pt x="90" y="227"/>
                    <a:pt x="90" y="227"/>
                    <a:pt x="90" y="227"/>
                  </a:cubicBezTo>
                  <a:cubicBezTo>
                    <a:pt x="90" y="228"/>
                    <a:pt x="90" y="228"/>
                    <a:pt x="90" y="228"/>
                  </a:cubicBezTo>
                  <a:cubicBezTo>
                    <a:pt x="90" y="228"/>
                    <a:pt x="90" y="228"/>
                    <a:pt x="90" y="228"/>
                  </a:cubicBezTo>
                  <a:cubicBezTo>
                    <a:pt x="90" y="228"/>
                    <a:pt x="90" y="228"/>
                    <a:pt x="90"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1" y="228"/>
                    <a:pt x="91" y="228"/>
                    <a:pt x="91"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9"/>
                    <a:pt x="93" y="229"/>
                    <a:pt x="93" y="229"/>
                  </a:cubicBezTo>
                  <a:cubicBezTo>
                    <a:pt x="93" y="228"/>
                    <a:pt x="93" y="228"/>
                    <a:pt x="93" y="228"/>
                  </a:cubicBezTo>
                  <a:cubicBezTo>
                    <a:pt x="93" y="228"/>
                    <a:pt x="93" y="228"/>
                    <a:pt x="93" y="228"/>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3" y="230"/>
                    <a:pt x="93" y="230"/>
                    <a:pt x="93"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1"/>
                    <a:pt x="94" y="231"/>
                    <a:pt x="94" y="231"/>
                  </a:cubicBezTo>
                  <a:cubicBezTo>
                    <a:pt x="94" y="231"/>
                    <a:pt x="94" y="231"/>
                    <a:pt x="94"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5" y="231"/>
                    <a:pt x="95" y="231"/>
                    <a:pt x="95"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6" y="231"/>
                    <a:pt x="96" y="231"/>
                    <a:pt x="96" y="231"/>
                  </a:cubicBezTo>
                  <a:cubicBezTo>
                    <a:pt x="97" y="231"/>
                    <a:pt x="97" y="231"/>
                    <a:pt x="97" y="231"/>
                  </a:cubicBezTo>
                  <a:cubicBezTo>
                    <a:pt x="97" y="231"/>
                    <a:pt x="97" y="231"/>
                    <a:pt x="97" y="231"/>
                  </a:cubicBezTo>
                  <a:cubicBezTo>
                    <a:pt x="97" y="231"/>
                    <a:pt x="97" y="231"/>
                    <a:pt x="97" y="231"/>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7" y="232"/>
                    <a:pt x="97" y="232"/>
                    <a:pt x="97" y="232"/>
                  </a:cubicBezTo>
                  <a:cubicBezTo>
                    <a:pt x="98" y="232"/>
                    <a:pt x="98" y="232"/>
                    <a:pt x="98" y="232"/>
                  </a:cubicBezTo>
                  <a:cubicBezTo>
                    <a:pt x="98" y="232"/>
                    <a:pt x="98" y="232"/>
                    <a:pt x="98" y="232"/>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3"/>
                    <a:pt x="98" y="233"/>
                  </a:cubicBezTo>
                  <a:cubicBezTo>
                    <a:pt x="98" y="233"/>
                    <a:pt x="98" y="234"/>
                    <a:pt x="98" y="234"/>
                  </a:cubicBezTo>
                  <a:cubicBezTo>
                    <a:pt x="98" y="234"/>
                    <a:pt x="98" y="234"/>
                    <a:pt x="98" y="234"/>
                  </a:cubicBezTo>
                  <a:cubicBezTo>
                    <a:pt x="98" y="234"/>
                    <a:pt x="98" y="234"/>
                    <a:pt x="98"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99" y="234"/>
                    <a:pt x="99" y="234"/>
                  </a:cubicBezTo>
                  <a:cubicBezTo>
                    <a:pt x="99"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0" y="234"/>
                    <a:pt x="100" y="234"/>
                    <a:pt x="100" y="234"/>
                  </a:cubicBezTo>
                  <a:cubicBezTo>
                    <a:pt x="101" y="234"/>
                    <a:pt x="101" y="234"/>
                    <a:pt x="101" y="234"/>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1" y="233"/>
                    <a:pt x="101" y="233"/>
                    <a:pt x="101" y="233"/>
                  </a:cubicBezTo>
                  <a:cubicBezTo>
                    <a:pt x="102" y="233"/>
                    <a:pt x="102" y="233"/>
                    <a:pt x="102" y="233"/>
                  </a:cubicBezTo>
                  <a:cubicBezTo>
                    <a:pt x="102" y="233"/>
                    <a:pt x="102" y="233"/>
                    <a:pt x="102" y="233"/>
                  </a:cubicBezTo>
                  <a:cubicBezTo>
                    <a:pt x="102" y="233"/>
                    <a:pt x="102" y="233"/>
                    <a:pt x="102" y="233"/>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2" y="232"/>
                    <a:pt x="102" y="232"/>
                    <a:pt x="102" y="232"/>
                  </a:cubicBezTo>
                  <a:cubicBezTo>
                    <a:pt x="103" y="232"/>
                    <a:pt x="103" y="232"/>
                    <a:pt x="103" y="232"/>
                  </a:cubicBezTo>
                  <a:cubicBezTo>
                    <a:pt x="103" y="232"/>
                    <a:pt x="103" y="232"/>
                    <a:pt x="103" y="232"/>
                  </a:cubicBezTo>
                  <a:cubicBezTo>
                    <a:pt x="103" y="232"/>
                    <a:pt x="103" y="232"/>
                    <a:pt x="103" y="232"/>
                  </a:cubicBezTo>
                  <a:cubicBezTo>
                    <a:pt x="103" y="232"/>
                    <a:pt x="103" y="232"/>
                    <a:pt x="103" y="232"/>
                  </a:cubicBezTo>
                  <a:cubicBezTo>
                    <a:pt x="103" y="231"/>
                    <a:pt x="103" y="231"/>
                    <a:pt x="103" y="231"/>
                  </a:cubicBezTo>
                  <a:cubicBezTo>
                    <a:pt x="103" y="231"/>
                    <a:pt x="103" y="231"/>
                    <a:pt x="103" y="231"/>
                  </a:cubicBezTo>
                  <a:cubicBezTo>
                    <a:pt x="103" y="231"/>
                    <a:pt x="103" y="231"/>
                    <a:pt x="103" y="231"/>
                  </a:cubicBezTo>
                  <a:cubicBezTo>
                    <a:pt x="103" y="231"/>
                    <a:pt x="103" y="231"/>
                    <a:pt x="103" y="231"/>
                  </a:cubicBezTo>
                  <a:cubicBezTo>
                    <a:pt x="102" y="231"/>
                    <a:pt x="102" y="230"/>
                    <a:pt x="101" y="229"/>
                  </a:cubicBezTo>
                  <a:cubicBezTo>
                    <a:pt x="100" y="228"/>
                    <a:pt x="100" y="228"/>
                    <a:pt x="100" y="228"/>
                  </a:cubicBezTo>
                  <a:cubicBezTo>
                    <a:pt x="100" y="227"/>
                    <a:pt x="100" y="227"/>
                    <a:pt x="100" y="227"/>
                  </a:cubicBezTo>
                  <a:cubicBezTo>
                    <a:pt x="100" y="227"/>
                    <a:pt x="99" y="227"/>
                    <a:pt x="99" y="227"/>
                  </a:cubicBezTo>
                  <a:cubicBezTo>
                    <a:pt x="99" y="226"/>
                    <a:pt x="100" y="224"/>
                    <a:pt x="100" y="223"/>
                  </a:cubicBezTo>
                  <a:cubicBezTo>
                    <a:pt x="100" y="223"/>
                    <a:pt x="100" y="223"/>
                    <a:pt x="100" y="223"/>
                  </a:cubicBezTo>
                  <a:cubicBezTo>
                    <a:pt x="99" y="222"/>
                    <a:pt x="99" y="224"/>
                    <a:pt x="99" y="224"/>
                  </a:cubicBezTo>
                  <a:cubicBezTo>
                    <a:pt x="99" y="224"/>
                    <a:pt x="99" y="224"/>
                    <a:pt x="99" y="224"/>
                  </a:cubicBezTo>
                  <a:cubicBezTo>
                    <a:pt x="99" y="224"/>
                    <a:pt x="99" y="223"/>
                    <a:pt x="99" y="223"/>
                  </a:cubicBezTo>
                  <a:cubicBezTo>
                    <a:pt x="99" y="223"/>
                    <a:pt x="99" y="223"/>
                    <a:pt x="99" y="222"/>
                  </a:cubicBezTo>
                  <a:cubicBezTo>
                    <a:pt x="98" y="222"/>
                    <a:pt x="98" y="221"/>
                    <a:pt x="98" y="221"/>
                  </a:cubicBezTo>
                  <a:cubicBezTo>
                    <a:pt x="97" y="221"/>
                    <a:pt x="97" y="221"/>
                    <a:pt x="96" y="220"/>
                  </a:cubicBezTo>
                  <a:cubicBezTo>
                    <a:pt x="96" y="220"/>
                    <a:pt x="97" y="219"/>
                    <a:pt x="97" y="219"/>
                  </a:cubicBezTo>
                  <a:cubicBezTo>
                    <a:pt x="98" y="218"/>
                    <a:pt x="98" y="218"/>
                    <a:pt x="99" y="217"/>
                  </a:cubicBezTo>
                  <a:cubicBezTo>
                    <a:pt x="99" y="216"/>
                    <a:pt x="99" y="216"/>
                    <a:pt x="99" y="215"/>
                  </a:cubicBezTo>
                  <a:cubicBezTo>
                    <a:pt x="99" y="215"/>
                    <a:pt x="99" y="215"/>
                    <a:pt x="99" y="215"/>
                  </a:cubicBezTo>
                  <a:cubicBezTo>
                    <a:pt x="99" y="215"/>
                    <a:pt x="99" y="215"/>
                    <a:pt x="99" y="215"/>
                  </a:cubicBezTo>
                  <a:cubicBezTo>
                    <a:pt x="99" y="215"/>
                    <a:pt x="99" y="215"/>
                    <a:pt x="99" y="214"/>
                  </a:cubicBezTo>
                  <a:cubicBezTo>
                    <a:pt x="99" y="214"/>
                    <a:pt x="99" y="215"/>
                    <a:pt x="99" y="215"/>
                  </a:cubicBezTo>
                  <a:cubicBezTo>
                    <a:pt x="99" y="215"/>
                    <a:pt x="99" y="215"/>
                    <a:pt x="100" y="215"/>
                  </a:cubicBezTo>
                  <a:cubicBezTo>
                    <a:pt x="100" y="215"/>
                    <a:pt x="100" y="215"/>
                    <a:pt x="100" y="214"/>
                  </a:cubicBezTo>
                  <a:cubicBezTo>
                    <a:pt x="100" y="215"/>
                    <a:pt x="100" y="215"/>
                    <a:pt x="100" y="215"/>
                  </a:cubicBezTo>
                  <a:cubicBezTo>
                    <a:pt x="101" y="215"/>
                    <a:pt x="101" y="215"/>
                    <a:pt x="101" y="215"/>
                  </a:cubicBezTo>
                  <a:cubicBezTo>
                    <a:pt x="102" y="215"/>
                    <a:pt x="102" y="215"/>
                    <a:pt x="102" y="214"/>
                  </a:cubicBezTo>
                  <a:cubicBezTo>
                    <a:pt x="102" y="214"/>
                    <a:pt x="103" y="214"/>
                    <a:pt x="103" y="213"/>
                  </a:cubicBezTo>
                  <a:cubicBezTo>
                    <a:pt x="103" y="213"/>
                    <a:pt x="104" y="214"/>
                    <a:pt x="104" y="214"/>
                  </a:cubicBezTo>
                  <a:cubicBezTo>
                    <a:pt x="104" y="214"/>
                    <a:pt x="104" y="213"/>
                    <a:pt x="103" y="213"/>
                  </a:cubicBezTo>
                  <a:cubicBezTo>
                    <a:pt x="103" y="212"/>
                    <a:pt x="104" y="213"/>
                    <a:pt x="105" y="213"/>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5" y="212"/>
                    <a:pt x="105" y="212"/>
                    <a:pt x="105" y="212"/>
                  </a:cubicBezTo>
                  <a:cubicBezTo>
                    <a:pt x="104" y="212"/>
                    <a:pt x="104" y="212"/>
                    <a:pt x="104" y="212"/>
                  </a:cubicBezTo>
                  <a:cubicBezTo>
                    <a:pt x="104" y="212"/>
                    <a:pt x="104" y="212"/>
                    <a:pt x="104" y="212"/>
                  </a:cubicBezTo>
                  <a:cubicBezTo>
                    <a:pt x="104" y="212"/>
                    <a:pt x="104" y="212"/>
                    <a:pt x="104" y="212"/>
                  </a:cubicBezTo>
                  <a:cubicBezTo>
                    <a:pt x="104" y="212"/>
                    <a:pt x="104" y="212"/>
                    <a:pt x="104" y="212"/>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4" y="211"/>
                    <a:pt x="104" y="211"/>
                    <a:pt x="104"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3" y="211"/>
                    <a:pt x="103" y="211"/>
                    <a:pt x="103" y="211"/>
                  </a:cubicBezTo>
                  <a:cubicBezTo>
                    <a:pt x="102" y="211"/>
                    <a:pt x="102" y="211"/>
                    <a:pt x="102" y="211"/>
                  </a:cubicBezTo>
                  <a:cubicBezTo>
                    <a:pt x="102" y="210"/>
                    <a:pt x="102" y="210"/>
                    <a:pt x="102" y="210"/>
                  </a:cubicBezTo>
                  <a:cubicBezTo>
                    <a:pt x="102" y="210"/>
                    <a:pt x="102" y="210"/>
                    <a:pt x="102" y="210"/>
                  </a:cubicBezTo>
                  <a:cubicBezTo>
                    <a:pt x="102" y="210"/>
                    <a:pt x="102" y="210"/>
                    <a:pt x="102"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3" y="210"/>
                    <a:pt x="103" y="210"/>
                    <a:pt x="103"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10"/>
                    <a:pt x="104" y="210"/>
                    <a:pt x="104" y="210"/>
                  </a:cubicBezTo>
                  <a:cubicBezTo>
                    <a:pt x="104" y="209"/>
                    <a:pt x="104" y="209"/>
                    <a:pt x="104" y="209"/>
                  </a:cubicBezTo>
                  <a:cubicBezTo>
                    <a:pt x="103" y="209"/>
                    <a:pt x="103" y="209"/>
                    <a:pt x="103" y="209"/>
                  </a:cubicBezTo>
                  <a:cubicBezTo>
                    <a:pt x="103" y="209"/>
                    <a:pt x="103" y="209"/>
                    <a:pt x="103" y="209"/>
                  </a:cubicBezTo>
                  <a:cubicBezTo>
                    <a:pt x="103" y="209"/>
                    <a:pt x="103" y="209"/>
                    <a:pt x="103" y="209"/>
                  </a:cubicBezTo>
                  <a:cubicBezTo>
                    <a:pt x="103" y="208"/>
                    <a:pt x="103" y="208"/>
                    <a:pt x="103" y="208"/>
                  </a:cubicBezTo>
                  <a:cubicBezTo>
                    <a:pt x="103" y="208"/>
                    <a:pt x="103" y="208"/>
                    <a:pt x="103" y="208"/>
                  </a:cubicBezTo>
                  <a:cubicBezTo>
                    <a:pt x="103" y="208"/>
                    <a:pt x="103" y="208"/>
                    <a:pt x="103" y="208"/>
                  </a:cubicBezTo>
                  <a:cubicBezTo>
                    <a:pt x="103" y="207"/>
                    <a:pt x="103" y="207"/>
                    <a:pt x="103"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7"/>
                    <a:pt x="102" y="207"/>
                    <a:pt x="102" y="207"/>
                  </a:cubicBezTo>
                  <a:cubicBezTo>
                    <a:pt x="102" y="206"/>
                    <a:pt x="102" y="206"/>
                    <a:pt x="102" y="206"/>
                  </a:cubicBezTo>
                  <a:cubicBezTo>
                    <a:pt x="101" y="206"/>
                    <a:pt x="101" y="206"/>
                    <a:pt x="101" y="206"/>
                  </a:cubicBezTo>
                  <a:cubicBezTo>
                    <a:pt x="101" y="206"/>
                    <a:pt x="101" y="206"/>
                    <a:pt x="101" y="206"/>
                  </a:cubicBezTo>
                  <a:cubicBezTo>
                    <a:pt x="101" y="206"/>
                    <a:pt x="101" y="206"/>
                    <a:pt x="101" y="206"/>
                  </a:cubicBezTo>
                  <a:cubicBezTo>
                    <a:pt x="100" y="206"/>
                    <a:pt x="100" y="206"/>
                    <a:pt x="100" y="206"/>
                  </a:cubicBezTo>
                  <a:cubicBezTo>
                    <a:pt x="100" y="206"/>
                    <a:pt x="100" y="206"/>
                    <a:pt x="100" y="206"/>
                  </a:cubicBezTo>
                  <a:cubicBezTo>
                    <a:pt x="99" y="205"/>
                    <a:pt x="99" y="205"/>
                    <a:pt x="99" y="205"/>
                  </a:cubicBezTo>
                  <a:cubicBezTo>
                    <a:pt x="99" y="205"/>
                    <a:pt x="99" y="205"/>
                    <a:pt x="99" y="205"/>
                  </a:cubicBezTo>
                  <a:cubicBezTo>
                    <a:pt x="99" y="205"/>
                    <a:pt x="99" y="205"/>
                    <a:pt x="99" y="205"/>
                  </a:cubicBezTo>
                  <a:cubicBezTo>
                    <a:pt x="99" y="206"/>
                    <a:pt x="99" y="206"/>
                    <a:pt x="99" y="206"/>
                  </a:cubicBezTo>
                  <a:cubicBezTo>
                    <a:pt x="99" y="206"/>
                    <a:pt x="99" y="206"/>
                    <a:pt x="99" y="206"/>
                  </a:cubicBezTo>
                  <a:cubicBezTo>
                    <a:pt x="99" y="206"/>
                    <a:pt x="99" y="206"/>
                    <a:pt x="99" y="206"/>
                  </a:cubicBezTo>
                  <a:cubicBezTo>
                    <a:pt x="98" y="206"/>
                    <a:pt x="98" y="206"/>
                    <a:pt x="98" y="206"/>
                  </a:cubicBezTo>
                  <a:cubicBezTo>
                    <a:pt x="98" y="206"/>
                    <a:pt x="98" y="206"/>
                    <a:pt x="98" y="206"/>
                  </a:cubicBezTo>
                  <a:cubicBezTo>
                    <a:pt x="98" y="205"/>
                    <a:pt x="98" y="205"/>
                    <a:pt x="98" y="205"/>
                  </a:cubicBezTo>
                  <a:cubicBezTo>
                    <a:pt x="98" y="205"/>
                    <a:pt x="98" y="205"/>
                    <a:pt x="98" y="205"/>
                  </a:cubicBezTo>
                  <a:cubicBezTo>
                    <a:pt x="98" y="205"/>
                    <a:pt x="98" y="205"/>
                    <a:pt x="98" y="205"/>
                  </a:cubicBezTo>
                  <a:cubicBezTo>
                    <a:pt x="97" y="205"/>
                    <a:pt x="97" y="205"/>
                    <a:pt x="97" y="205"/>
                  </a:cubicBezTo>
                  <a:cubicBezTo>
                    <a:pt x="97" y="205"/>
                    <a:pt x="97" y="205"/>
                    <a:pt x="97" y="205"/>
                  </a:cubicBezTo>
                  <a:cubicBezTo>
                    <a:pt x="97" y="204"/>
                    <a:pt x="97" y="204"/>
                    <a:pt x="97"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4"/>
                    <a:pt x="97" y="204"/>
                    <a:pt x="97" y="204"/>
                  </a:cubicBezTo>
                  <a:cubicBezTo>
                    <a:pt x="97" y="204"/>
                    <a:pt x="97" y="204"/>
                    <a:pt x="97" y="204"/>
                  </a:cubicBezTo>
                  <a:cubicBezTo>
                    <a:pt x="98" y="204"/>
                    <a:pt x="98" y="204"/>
                    <a:pt x="98" y="204"/>
                  </a:cubicBezTo>
                  <a:cubicBezTo>
                    <a:pt x="98" y="204"/>
                    <a:pt x="98" y="204"/>
                    <a:pt x="98" y="204"/>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7" y="203"/>
                    <a:pt x="97" y="203"/>
                    <a:pt x="97"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6" y="203"/>
                    <a:pt x="96" y="203"/>
                    <a:pt x="96" y="203"/>
                  </a:cubicBezTo>
                  <a:cubicBezTo>
                    <a:pt x="95" y="202"/>
                    <a:pt x="95" y="202"/>
                    <a:pt x="95" y="202"/>
                  </a:cubicBezTo>
                  <a:cubicBezTo>
                    <a:pt x="95" y="202"/>
                    <a:pt x="95" y="202"/>
                    <a:pt x="95" y="202"/>
                  </a:cubicBezTo>
                  <a:cubicBezTo>
                    <a:pt x="95" y="202"/>
                    <a:pt x="95" y="202"/>
                    <a:pt x="95" y="202"/>
                  </a:cubicBezTo>
                  <a:cubicBezTo>
                    <a:pt x="96" y="201"/>
                    <a:pt x="96" y="201"/>
                    <a:pt x="96" y="201"/>
                  </a:cubicBezTo>
                  <a:cubicBezTo>
                    <a:pt x="96" y="201"/>
                    <a:pt x="96" y="201"/>
                    <a:pt x="96" y="201"/>
                  </a:cubicBezTo>
                  <a:cubicBezTo>
                    <a:pt x="96" y="200"/>
                    <a:pt x="96" y="200"/>
                    <a:pt x="96" y="200"/>
                  </a:cubicBezTo>
                  <a:cubicBezTo>
                    <a:pt x="96" y="200"/>
                    <a:pt x="96" y="200"/>
                    <a:pt x="96" y="200"/>
                  </a:cubicBezTo>
                  <a:cubicBezTo>
                    <a:pt x="96" y="200"/>
                    <a:pt x="96" y="200"/>
                    <a:pt x="96" y="200"/>
                  </a:cubicBezTo>
                  <a:cubicBezTo>
                    <a:pt x="97" y="200"/>
                    <a:pt x="97" y="200"/>
                    <a:pt x="97" y="200"/>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9"/>
                    <a:pt x="97" y="199"/>
                    <a:pt x="97" y="199"/>
                  </a:cubicBezTo>
                  <a:cubicBezTo>
                    <a:pt x="97" y="198"/>
                    <a:pt x="97" y="198"/>
                    <a:pt x="97" y="198"/>
                  </a:cubicBezTo>
                  <a:cubicBezTo>
                    <a:pt x="96" y="198"/>
                    <a:pt x="96" y="198"/>
                    <a:pt x="96" y="198"/>
                  </a:cubicBezTo>
                  <a:cubicBezTo>
                    <a:pt x="96" y="198"/>
                    <a:pt x="96" y="198"/>
                    <a:pt x="96" y="198"/>
                  </a:cubicBezTo>
                  <a:cubicBezTo>
                    <a:pt x="96" y="198"/>
                    <a:pt x="96" y="198"/>
                    <a:pt x="96" y="198"/>
                  </a:cubicBezTo>
                  <a:cubicBezTo>
                    <a:pt x="96" y="197"/>
                    <a:pt x="96" y="197"/>
                    <a:pt x="96" y="197"/>
                  </a:cubicBezTo>
                  <a:cubicBezTo>
                    <a:pt x="96" y="197"/>
                    <a:pt x="96" y="197"/>
                    <a:pt x="96" y="197"/>
                  </a:cubicBezTo>
                  <a:cubicBezTo>
                    <a:pt x="97" y="197"/>
                    <a:pt x="97" y="197"/>
                    <a:pt x="97" y="197"/>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7" y="196"/>
                    <a:pt x="97" y="196"/>
                    <a:pt x="97" y="196"/>
                  </a:cubicBezTo>
                  <a:cubicBezTo>
                    <a:pt x="98" y="195"/>
                    <a:pt x="98" y="195"/>
                    <a:pt x="98" y="195"/>
                  </a:cubicBezTo>
                  <a:cubicBezTo>
                    <a:pt x="98" y="195"/>
                    <a:pt x="98" y="195"/>
                    <a:pt x="98" y="195"/>
                  </a:cubicBezTo>
                  <a:cubicBezTo>
                    <a:pt x="98" y="195"/>
                    <a:pt x="98" y="195"/>
                    <a:pt x="98" y="195"/>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4"/>
                    <a:pt x="98" y="194"/>
                    <a:pt x="98" y="194"/>
                  </a:cubicBezTo>
                  <a:cubicBezTo>
                    <a:pt x="98" y="193"/>
                    <a:pt x="98" y="193"/>
                    <a:pt x="98" y="193"/>
                  </a:cubicBezTo>
                  <a:cubicBezTo>
                    <a:pt x="98" y="193"/>
                    <a:pt x="98" y="193"/>
                    <a:pt x="98" y="193"/>
                  </a:cubicBezTo>
                  <a:cubicBezTo>
                    <a:pt x="98" y="193"/>
                    <a:pt x="98" y="193"/>
                    <a:pt x="98" y="193"/>
                  </a:cubicBezTo>
                  <a:cubicBezTo>
                    <a:pt x="98" y="193"/>
                    <a:pt x="98" y="193"/>
                    <a:pt x="98"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99" y="193"/>
                    <a:pt x="99" y="193"/>
                    <a:pt x="99"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3"/>
                    <a:pt x="100" y="193"/>
                  </a:cubicBezTo>
                  <a:cubicBezTo>
                    <a:pt x="100" y="193"/>
                    <a:pt x="100" y="194"/>
                    <a:pt x="100"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4"/>
                    <a:pt x="101" y="194"/>
                    <a:pt x="101" y="194"/>
                  </a:cubicBezTo>
                  <a:cubicBezTo>
                    <a:pt x="101" y="195"/>
                    <a:pt x="101" y="195"/>
                    <a:pt x="101" y="195"/>
                  </a:cubicBezTo>
                  <a:cubicBezTo>
                    <a:pt x="101" y="195"/>
                    <a:pt x="101" y="195"/>
                    <a:pt x="101" y="195"/>
                  </a:cubicBezTo>
                  <a:cubicBezTo>
                    <a:pt x="101" y="195"/>
                    <a:pt x="101" y="195"/>
                    <a:pt x="101" y="195"/>
                  </a:cubicBezTo>
                  <a:cubicBezTo>
                    <a:pt x="101" y="195"/>
                    <a:pt x="101" y="195"/>
                    <a:pt x="101"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5"/>
                    <a:pt x="102" y="195"/>
                    <a:pt x="102" y="195"/>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2" y="196"/>
                    <a:pt x="102" y="196"/>
                    <a:pt x="102" y="196"/>
                  </a:cubicBezTo>
                  <a:cubicBezTo>
                    <a:pt x="103" y="196"/>
                    <a:pt x="103" y="196"/>
                    <a:pt x="103" y="196"/>
                  </a:cubicBezTo>
                  <a:cubicBezTo>
                    <a:pt x="103" y="196"/>
                    <a:pt x="103" y="196"/>
                    <a:pt x="103" y="196"/>
                  </a:cubicBezTo>
                  <a:cubicBezTo>
                    <a:pt x="103" y="195"/>
                    <a:pt x="103" y="195"/>
                    <a:pt x="103" y="195"/>
                  </a:cubicBezTo>
                  <a:cubicBezTo>
                    <a:pt x="103" y="195"/>
                    <a:pt x="103" y="195"/>
                    <a:pt x="103" y="195"/>
                  </a:cubicBezTo>
                  <a:cubicBezTo>
                    <a:pt x="103" y="195"/>
                    <a:pt x="103" y="195"/>
                    <a:pt x="103" y="195"/>
                  </a:cubicBezTo>
                  <a:cubicBezTo>
                    <a:pt x="103" y="195"/>
                    <a:pt x="103" y="195"/>
                    <a:pt x="103"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4" y="195"/>
                    <a:pt x="104" y="195"/>
                    <a:pt x="104" y="195"/>
                  </a:cubicBezTo>
                  <a:cubicBezTo>
                    <a:pt x="103" y="195"/>
                    <a:pt x="103" y="195"/>
                    <a:pt x="103" y="195"/>
                  </a:cubicBezTo>
                  <a:cubicBezTo>
                    <a:pt x="103" y="195"/>
                    <a:pt x="103" y="195"/>
                    <a:pt x="103" y="195"/>
                  </a:cubicBezTo>
                  <a:cubicBezTo>
                    <a:pt x="103" y="194"/>
                    <a:pt x="103" y="194"/>
                    <a:pt x="103" y="194"/>
                  </a:cubicBezTo>
                  <a:cubicBezTo>
                    <a:pt x="103" y="194"/>
                    <a:pt x="103" y="194"/>
                    <a:pt x="103" y="194"/>
                  </a:cubicBezTo>
                  <a:cubicBezTo>
                    <a:pt x="103" y="194"/>
                    <a:pt x="103" y="194"/>
                    <a:pt x="103" y="194"/>
                  </a:cubicBezTo>
                  <a:cubicBezTo>
                    <a:pt x="103" y="193"/>
                    <a:pt x="103" y="193"/>
                    <a:pt x="103" y="193"/>
                  </a:cubicBezTo>
                  <a:cubicBezTo>
                    <a:pt x="103" y="193"/>
                    <a:pt x="103" y="193"/>
                    <a:pt x="103" y="193"/>
                  </a:cubicBezTo>
                  <a:cubicBezTo>
                    <a:pt x="103" y="193"/>
                    <a:pt x="103" y="193"/>
                    <a:pt x="103" y="193"/>
                  </a:cubicBezTo>
                  <a:cubicBezTo>
                    <a:pt x="103" y="193"/>
                    <a:pt x="103" y="193"/>
                    <a:pt x="103" y="193"/>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3" y="192"/>
                    <a:pt x="103" y="192"/>
                    <a:pt x="103" y="192"/>
                  </a:cubicBezTo>
                  <a:cubicBezTo>
                    <a:pt x="104" y="192"/>
                    <a:pt x="104" y="192"/>
                    <a:pt x="104" y="192"/>
                  </a:cubicBezTo>
                  <a:cubicBezTo>
                    <a:pt x="104" y="192"/>
                    <a:pt x="104" y="192"/>
                    <a:pt x="104" y="192"/>
                  </a:cubicBezTo>
                  <a:cubicBezTo>
                    <a:pt x="104" y="192"/>
                    <a:pt x="104" y="192"/>
                    <a:pt x="104" y="192"/>
                  </a:cubicBezTo>
                  <a:cubicBezTo>
                    <a:pt x="104" y="192"/>
                    <a:pt x="104" y="192"/>
                    <a:pt x="104" y="192"/>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5" y="191"/>
                    <a:pt x="105" y="191"/>
                    <a:pt x="105"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6" y="191"/>
                    <a:pt x="106" y="191"/>
                    <a:pt x="106" y="191"/>
                  </a:cubicBezTo>
                  <a:cubicBezTo>
                    <a:pt x="105" y="191"/>
                    <a:pt x="105" y="191"/>
                    <a:pt x="105" y="191"/>
                  </a:cubicBezTo>
                  <a:cubicBezTo>
                    <a:pt x="105" y="190"/>
                    <a:pt x="105" y="190"/>
                    <a:pt x="105"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6" y="190"/>
                    <a:pt x="106" y="190"/>
                    <a:pt x="106" y="190"/>
                  </a:cubicBezTo>
                  <a:cubicBezTo>
                    <a:pt x="107" y="190"/>
                    <a:pt x="107" y="190"/>
                    <a:pt x="107" y="190"/>
                  </a:cubicBezTo>
                  <a:cubicBezTo>
                    <a:pt x="107" y="189"/>
                    <a:pt x="107" y="189"/>
                    <a:pt x="107" y="189"/>
                  </a:cubicBezTo>
                  <a:cubicBezTo>
                    <a:pt x="107" y="189"/>
                    <a:pt x="107" y="189"/>
                    <a:pt x="107" y="189"/>
                  </a:cubicBezTo>
                  <a:cubicBezTo>
                    <a:pt x="108" y="189"/>
                    <a:pt x="108" y="189"/>
                    <a:pt x="108" y="189"/>
                  </a:cubicBezTo>
                  <a:cubicBezTo>
                    <a:pt x="108" y="189"/>
                    <a:pt x="108" y="189"/>
                    <a:pt x="108" y="189"/>
                  </a:cubicBezTo>
                  <a:cubicBezTo>
                    <a:pt x="108" y="189"/>
                    <a:pt x="108" y="189"/>
                    <a:pt x="108"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9"/>
                    <a:pt x="109" y="189"/>
                    <a:pt x="109" y="189"/>
                  </a:cubicBezTo>
                  <a:cubicBezTo>
                    <a:pt x="109" y="188"/>
                    <a:pt x="109" y="188"/>
                    <a:pt x="109" y="188"/>
                  </a:cubicBezTo>
                  <a:cubicBezTo>
                    <a:pt x="109" y="188"/>
                    <a:pt x="109" y="188"/>
                    <a:pt x="109" y="188"/>
                  </a:cubicBezTo>
                  <a:cubicBezTo>
                    <a:pt x="109" y="188"/>
                    <a:pt x="109" y="188"/>
                    <a:pt x="109" y="188"/>
                  </a:cubicBezTo>
                  <a:cubicBezTo>
                    <a:pt x="109" y="188"/>
                    <a:pt x="109" y="188"/>
                    <a:pt x="109"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8"/>
                    <a:pt x="110" y="188"/>
                    <a:pt x="110" y="188"/>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0" y="187"/>
                    <a:pt x="110" y="187"/>
                    <a:pt x="110"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1" y="187"/>
                    <a:pt x="111" y="186"/>
                    <a:pt x="111" y="186"/>
                  </a:cubicBezTo>
                  <a:cubicBezTo>
                    <a:pt x="111" y="186"/>
                    <a:pt x="111" y="186"/>
                    <a:pt x="111" y="186"/>
                  </a:cubicBezTo>
                  <a:cubicBezTo>
                    <a:pt x="111" y="186"/>
                    <a:pt x="111" y="187"/>
                    <a:pt x="111" y="187"/>
                  </a:cubicBezTo>
                  <a:cubicBezTo>
                    <a:pt x="111" y="187"/>
                    <a:pt x="111" y="187"/>
                    <a:pt x="111" y="187"/>
                  </a:cubicBezTo>
                  <a:cubicBezTo>
                    <a:pt x="111" y="187"/>
                    <a:pt x="111" y="187"/>
                    <a:pt x="111" y="187"/>
                  </a:cubicBezTo>
                  <a:cubicBezTo>
                    <a:pt x="111" y="187"/>
                    <a:pt x="111" y="187"/>
                    <a:pt x="111" y="187"/>
                  </a:cubicBezTo>
                  <a:cubicBezTo>
                    <a:pt x="111" y="187"/>
                    <a:pt x="111" y="187"/>
                    <a:pt x="111"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2" y="187"/>
                    <a:pt x="112" y="187"/>
                    <a:pt x="112"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7"/>
                    <a:pt x="113" y="187"/>
                    <a:pt x="113" y="187"/>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3" y="188"/>
                    <a:pt x="113" y="188"/>
                    <a:pt x="113"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8"/>
                  </a:cubicBezTo>
                  <a:cubicBezTo>
                    <a:pt x="114" y="188"/>
                    <a:pt x="114" y="188"/>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4" y="187"/>
                    <a:pt x="114" y="187"/>
                    <a:pt x="114"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5" y="187"/>
                    <a:pt x="115" y="187"/>
                    <a:pt x="115"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6" y="187"/>
                    <a:pt x="116" y="187"/>
                    <a:pt x="116"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7"/>
                    <a:pt x="117" y="187"/>
                    <a:pt x="117" y="187"/>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7" y="188"/>
                    <a:pt x="117" y="188"/>
                    <a:pt x="117"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8" y="188"/>
                    <a:pt x="118" y="188"/>
                    <a:pt x="118"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19" y="188"/>
                    <a:pt x="119" y="188"/>
                    <a:pt x="119"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0" y="188"/>
                    <a:pt x="120" y="188"/>
                    <a:pt x="120"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8"/>
                    <a:pt x="121" y="188"/>
                    <a:pt x="121" y="188"/>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1" y="189"/>
                    <a:pt x="121" y="189"/>
                    <a:pt x="121"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2" y="189"/>
                    <a:pt x="122" y="189"/>
                    <a:pt x="122" y="189"/>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0"/>
                    <a:pt x="123" y="190"/>
                    <a:pt x="123" y="190"/>
                  </a:cubicBezTo>
                  <a:cubicBezTo>
                    <a:pt x="123" y="191"/>
                    <a:pt x="123" y="191"/>
                    <a:pt x="123" y="191"/>
                  </a:cubicBezTo>
                  <a:cubicBezTo>
                    <a:pt x="123" y="191"/>
                    <a:pt x="123" y="191"/>
                    <a:pt x="123" y="191"/>
                  </a:cubicBezTo>
                  <a:cubicBezTo>
                    <a:pt x="123" y="191"/>
                    <a:pt x="123" y="191"/>
                    <a:pt x="123" y="191"/>
                  </a:cubicBezTo>
                  <a:cubicBezTo>
                    <a:pt x="123" y="191"/>
                    <a:pt x="123" y="191"/>
                    <a:pt x="123"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1"/>
                    <a:pt x="124" y="191"/>
                    <a:pt x="124" y="191"/>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4" y="190"/>
                    <a:pt x="124" y="190"/>
                    <a:pt x="124"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5" y="190"/>
                    <a:pt x="125" y="190"/>
                    <a:pt x="125"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0"/>
                    <a:pt x="126" y="190"/>
                    <a:pt x="126" y="190"/>
                  </a:cubicBezTo>
                  <a:cubicBezTo>
                    <a:pt x="126" y="190"/>
                    <a:pt x="126" y="190"/>
                    <a:pt x="126" y="190"/>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6" y="191"/>
                    <a:pt x="126" y="191"/>
                    <a:pt x="126" y="191"/>
                  </a:cubicBezTo>
                  <a:cubicBezTo>
                    <a:pt x="127" y="192"/>
                    <a:pt x="127" y="192"/>
                    <a:pt x="127" y="192"/>
                  </a:cubicBezTo>
                  <a:cubicBezTo>
                    <a:pt x="127" y="192"/>
                    <a:pt x="127" y="192"/>
                    <a:pt x="127"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8" y="192"/>
                    <a:pt x="128" y="192"/>
                    <a:pt x="128"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29" y="192"/>
                    <a:pt x="129" y="192"/>
                    <a:pt x="129" y="192"/>
                  </a:cubicBezTo>
                  <a:cubicBezTo>
                    <a:pt x="130" y="192"/>
                    <a:pt x="130" y="192"/>
                    <a:pt x="130" y="192"/>
                  </a:cubicBezTo>
                  <a:cubicBezTo>
                    <a:pt x="130" y="192"/>
                    <a:pt x="130" y="192"/>
                    <a:pt x="130" y="192"/>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0" y="191"/>
                    <a:pt x="130" y="191"/>
                    <a:pt x="130" y="191"/>
                  </a:cubicBezTo>
                  <a:cubicBezTo>
                    <a:pt x="131" y="191"/>
                    <a:pt x="131" y="191"/>
                    <a:pt x="131" y="191"/>
                  </a:cubicBezTo>
                  <a:cubicBezTo>
                    <a:pt x="131" y="191"/>
                    <a:pt x="131" y="191"/>
                    <a:pt x="131" y="191"/>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1" y="190"/>
                    <a:pt x="131" y="190"/>
                    <a:pt x="131"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2" y="190"/>
                    <a:pt x="132" y="190"/>
                    <a:pt x="132"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3" y="190"/>
                    <a:pt x="133" y="190"/>
                    <a:pt x="133"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0"/>
                    <a:pt x="134" y="190"/>
                    <a:pt x="134" y="190"/>
                  </a:cubicBezTo>
                  <a:cubicBezTo>
                    <a:pt x="134" y="191"/>
                    <a:pt x="134" y="191"/>
                    <a:pt x="134" y="191"/>
                  </a:cubicBezTo>
                  <a:cubicBezTo>
                    <a:pt x="134" y="191"/>
                    <a:pt x="134" y="191"/>
                    <a:pt x="134" y="191"/>
                  </a:cubicBezTo>
                  <a:cubicBezTo>
                    <a:pt x="134" y="191"/>
                    <a:pt x="134" y="191"/>
                    <a:pt x="134" y="191"/>
                  </a:cubicBezTo>
                  <a:cubicBezTo>
                    <a:pt x="134" y="191"/>
                    <a:pt x="134" y="191"/>
                    <a:pt x="134"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1"/>
                    <a:pt x="135" y="191"/>
                    <a:pt x="135" y="191"/>
                  </a:cubicBezTo>
                  <a:cubicBezTo>
                    <a:pt x="135" y="190"/>
                    <a:pt x="135" y="190"/>
                    <a:pt x="135" y="190"/>
                  </a:cubicBezTo>
                  <a:cubicBezTo>
                    <a:pt x="135" y="190"/>
                    <a:pt x="135" y="190"/>
                    <a:pt x="135" y="190"/>
                  </a:cubicBezTo>
                  <a:cubicBezTo>
                    <a:pt x="135" y="190"/>
                    <a:pt x="135" y="190"/>
                    <a:pt x="135" y="190"/>
                  </a:cubicBezTo>
                  <a:cubicBezTo>
                    <a:pt x="136" y="190"/>
                    <a:pt x="136" y="190"/>
                    <a:pt x="136" y="190"/>
                  </a:cubicBezTo>
                  <a:cubicBezTo>
                    <a:pt x="136" y="189"/>
                    <a:pt x="136" y="189"/>
                    <a:pt x="136" y="189"/>
                  </a:cubicBezTo>
                  <a:cubicBezTo>
                    <a:pt x="136" y="189"/>
                    <a:pt x="136" y="189"/>
                    <a:pt x="136" y="189"/>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6" y="190"/>
                    <a:pt x="136" y="190"/>
                    <a:pt x="136"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90"/>
                    <a:pt x="137" y="190"/>
                    <a:pt x="137" y="190"/>
                  </a:cubicBezTo>
                  <a:cubicBezTo>
                    <a:pt x="137" y="189"/>
                    <a:pt x="137" y="189"/>
                    <a:pt x="137" y="189"/>
                  </a:cubicBezTo>
                  <a:cubicBezTo>
                    <a:pt x="137" y="189"/>
                    <a:pt x="137" y="189"/>
                    <a:pt x="137" y="189"/>
                  </a:cubicBezTo>
                  <a:cubicBezTo>
                    <a:pt x="138" y="189"/>
                    <a:pt x="138" y="189"/>
                    <a:pt x="138" y="189"/>
                  </a:cubicBezTo>
                  <a:cubicBezTo>
                    <a:pt x="138" y="189"/>
                    <a:pt x="138" y="189"/>
                    <a:pt x="138" y="189"/>
                  </a:cubicBezTo>
                  <a:cubicBezTo>
                    <a:pt x="138" y="189"/>
                    <a:pt x="138" y="189"/>
                    <a:pt x="138" y="189"/>
                  </a:cubicBezTo>
                  <a:cubicBezTo>
                    <a:pt x="138" y="189"/>
                    <a:pt x="138" y="189"/>
                    <a:pt x="138" y="189"/>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8" y="190"/>
                    <a:pt x="138" y="190"/>
                    <a:pt x="138" y="190"/>
                  </a:cubicBezTo>
                  <a:cubicBezTo>
                    <a:pt x="139" y="190"/>
                    <a:pt x="139" y="190"/>
                    <a:pt x="139" y="190"/>
                  </a:cubicBezTo>
                  <a:cubicBezTo>
                    <a:pt x="139" y="190"/>
                    <a:pt x="139" y="190"/>
                    <a:pt x="139" y="190"/>
                  </a:cubicBezTo>
                  <a:cubicBezTo>
                    <a:pt x="139" y="190"/>
                    <a:pt x="139" y="190"/>
                    <a:pt x="139" y="190"/>
                  </a:cubicBezTo>
                  <a:cubicBezTo>
                    <a:pt x="139" y="190"/>
                    <a:pt x="139" y="190"/>
                    <a:pt x="139" y="190"/>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39" y="191"/>
                    <a:pt x="139" y="191"/>
                    <a:pt x="139" y="191"/>
                  </a:cubicBezTo>
                  <a:cubicBezTo>
                    <a:pt x="140" y="191"/>
                    <a:pt x="140" y="191"/>
                    <a:pt x="140" y="191"/>
                  </a:cubicBezTo>
                  <a:cubicBezTo>
                    <a:pt x="140" y="191"/>
                    <a:pt x="140" y="191"/>
                    <a:pt x="140" y="191"/>
                  </a:cubicBezTo>
                  <a:cubicBezTo>
                    <a:pt x="140" y="191"/>
                    <a:pt x="140" y="191"/>
                    <a:pt x="140" y="191"/>
                  </a:cubicBezTo>
                  <a:cubicBezTo>
                    <a:pt x="140" y="191"/>
                    <a:pt x="140" y="191"/>
                    <a:pt x="140" y="191"/>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0" y="192"/>
                    <a:pt x="140" y="192"/>
                    <a:pt x="140"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1" y="192"/>
                    <a:pt x="141" y="192"/>
                    <a:pt x="141"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2" y="192"/>
                    <a:pt x="142" y="192"/>
                    <a:pt x="142"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2"/>
                    <a:pt x="143" y="192"/>
                    <a:pt x="143" y="192"/>
                  </a:cubicBezTo>
                  <a:cubicBezTo>
                    <a:pt x="143" y="191"/>
                    <a:pt x="143" y="191"/>
                    <a:pt x="143" y="191"/>
                  </a:cubicBezTo>
                  <a:cubicBezTo>
                    <a:pt x="143" y="191"/>
                    <a:pt x="143" y="191"/>
                    <a:pt x="143" y="191"/>
                  </a:cubicBezTo>
                  <a:cubicBezTo>
                    <a:pt x="144" y="191"/>
                    <a:pt x="144" y="191"/>
                    <a:pt x="144" y="191"/>
                  </a:cubicBezTo>
                  <a:cubicBezTo>
                    <a:pt x="144" y="191"/>
                    <a:pt x="144" y="191"/>
                    <a:pt x="144" y="191"/>
                  </a:cubicBezTo>
                  <a:cubicBezTo>
                    <a:pt x="144" y="191"/>
                    <a:pt x="144" y="191"/>
                    <a:pt x="144" y="191"/>
                  </a:cubicBezTo>
                  <a:cubicBezTo>
                    <a:pt x="144" y="191"/>
                    <a:pt x="144" y="191"/>
                    <a:pt x="144" y="191"/>
                  </a:cubicBezTo>
                  <a:cubicBezTo>
                    <a:pt x="145" y="191"/>
                    <a:pt x="145" y="191"/>
                    <a:pt x="145" y="191"/>
                  </a:cubicBezTo>
                  <a:cubicBezTo>
                    <a:pt x="145" y="191"/>
                    <a:pt x="145" y="191"/>
                    <a:pt x="145" y="191"/>
                  </a:cubicBezTo>
                  <a:cubicBezTo>
                    <a:pt x="145" y="191"/>
                    <a:pt x="145" y="191"/>
                    <a:pt x="145" y="191"/>
                  </a:cubicBezTo>
                  <a:cubicBezTo>
                    <a:pt x="145" y="192"/>
                    <a:pt x="145" y="192"/>
                    <a:pt x="145" y="192"/>
                  </a:cubicBezTo>
                  <a:cubicBezTo>
                    <a:pt x="145" y="192"/>
                    <a:pt x="145" y="192"/>
                    <a:pt x="145"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6" y="192"/>
                    <a:pt x="146" y="192"/>
                    <a:pt x="146" y="192"/>
                  </a:cubicBezTo>
                  <a:cubicBezTo>
                    <a:pt x="147" y="192"/>
                    <a:pt x="147" y="192"/>
                    <a:pt x="147" y="192"/>
                  </a:cubicBezTo>
                  <a:cubicBezTo>
                    <a:pt x="147" y="192"/>
                    <a:pt x="147" y="192"/>
                    <a:pt x="147" y="192"/>
                  </a:cubicBezTo>
                  <a:cubicBezTo>
                    <a:pt x="148" y="191"/>
                    <a:pt x="148" y="191"/>
                    <a:pt x="148" y="191"/>
                  </a:cubicBezTo>
                  <a:cubicBezTo>
                    <a:pt x="148" y="191"/>
                    <a:pt x="148" y="191"/>
                    <a:pt x="148" y="191"/>
                  </a:cubicBezTo>
                  <a:cubicBezTo>
                    <a:pt x="149" y="191"/>
                    <a:pt x="149" y="191"/>
                    <a:pt x="149" y="191"/>
                  </a:cubicBezTo>
                  <a:cubicBezTo>
                    <a:pt x="149" y="191"/>
                    <a:pt x="149" y="191"/>
                    <a:pt x="149" y="191"/>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9" y="189"/>
                    <a:pt x="149" y="189"/>
                    <a:pt x="149"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9"/>
                    <a:pt x="148" y="189"/>
                    <a:pt x="148" y="189"/>
                  </a:cubicBezTo>
                  <a:cubicBezTo>
                    <a:pt x="148" y="188"/>
                    <a:pt x="148" y="188"/>
                    <a:pt x="148" y="188"/>
                  </a:cubicBezTo>
                  <a:cubicBezTo>
                    <a:pt x="148" y="188"/>
                    <a:pt x="148" y="188"/>
                    <a:pt x="148" y="188"/>
                  </a:cubicBezTo>
                  <a:cubicBezTo>
                    <a:pt x="148" y="188"/>
                    <a:pt x="148" y="188"/>
                    <a:pt x="148" y="188"/>
                  </a:cubicBezTo>
                  <a:cubicBezTo>
                    <a:pt x="148" y="188"/>
                    <a:pt x="148" y="188"/>
                    <a:pt x="148"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7" y="188"/>
                    <a:pt x="147" y="188"/>
                    <a:pt x="147" y="188"/>
                  </a:cubicBezTo>
                  <a:cubicBezTo>
                    <a:pt x="146" y="188"/>
                    <a:pt x="146" y="188"/>
                    <a:pt x="146" y="188"/>
                  </a:cubicBezTo>
                  <a:cubicBezTo>
                    <a:pt x="145" y="188"/>
                    <a:pt x="145" y="188"/>
                    <a:pt x="145" y="188"/>
                  </a:cubicBezTo>
                  <a:cubicBezTo>
                    <a:pt x="145" y="188"/>
                    <a:pt x="145" y="188"/>
                    <a:pt x="145" y="188"/>
                  </a:cubicBezTo>
                  <a:cubicBezTo>
                    <a:pt x="145" y="188"/>
                    <a:pt x="145" y="188"/>
                    <a:pt x="145" y="188"/>
                  </a:cubicBezTo>
                  <a:cubicBezTo>
                    <a:pt x="145" y="188"/>
                    <a:pt x="145" y="188"/>
                    <a:pt x="145" y="188"/>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5" y="187"/>
                    <a:pt x="145" y="187"/>
                    <a:pt x="145" y="187"/>
                  </a:cubicBezTo>
                  <a:cubicBezTo>
                    <a:pt x="144" y="186"/>
                    <a:pt x="144" y="186"/>
                    <a:pt x="144" y="186"/>
                  </a:cubicBezTo>
                  <a:cubicBezTo>
                    <a:pt x="144" y="187"/>
                    <a:pt x="144" y="187"/>
                    <a:pt x="144" y="187"/>
                  </a:cubicBezTo>
                  <a:cubicBezTo>
                    <a:pt x="144" y="187"/>
                    <a:pt x="144" y="187"/>
                    <a:pt x="144" y="187"/>
                  </a:cubicBezTo>
                  <a:cubicBezTo>
                    <a:pt x="144" y="187"/>
                    <a:pt x="144" y="187"/>
                    <a:pt x="144" y="187"/>
                  </a:cubicBezTo>
                  <a:cubicBezTo>
                    <a:pt x="144" y="187"/>
                    <a:pt x="144" y="187"/>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4" y="186"/>
                    <a:pt x="144" y="186"/>
                    <a:pt x="144" y="186"/>
                  </a:cubicBezTo>
                  <a:cubicBezTo>
                    <a:pt x="143" y="186"/>
                    <a:pt x="143" y="186"/>
                    <a:pt x="143" y="186"/>
                  </a:cubicBezTo>
                  <a:cubicBezTo>
                    <a:pt x="143" y="186"/>
                    <a:pt x="143" y="186"/>
                    <a:pt x="143" y="186"/>
                  </a:cubicBezTo>
                  <a:cubicBezTo>
                    <a:pt x="144" y="186"/>
                    <a:pt x="144" y="186"/>
                    <a:pt x="144" y="186"/>
                  </a:cubicBezTo>
                  <a:cubicBezTo>
                    <a:pt x="144" y="185"/>
                    <a:pt x="144" y="185"/>
                    <a:pt x="144" y="185"/>
                  </a:cubicBezTo>
                  <a:cubicBezTo>
                    <a:pt x="144" y="185"/>
                    <a:pt x="144" y="185"/>
                    <a:pt x="144" y="185"/>
                  </a:cubicBezTo>
                  <a:cubicBezTo>
                    <a:pt x="144" y="185"/>
                    <a:pt x="144" y="185"/>
                    <a:pt x="144" y="185"/>
                  </a:cubicBezTo>
                  <a:cubicBezTo>
                    <a:pt x="144" y="185"/>
                    <a:pt x="144" y="185"/>
                    <a:pt x="144"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5" y="185"/>
                    <a:pt x="145" y="185"/>
                    <a:pt x="145"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5"/>
                    <a:pt x="146" y="185"/>
                    <a:pt x="146" y="185"/>
                  </a:cubicBezTo>
                  <a:cubicBezTo>
                    <a:pt x="146" y="184"/>
                    <a:pt x="146" y="184"/>
                    <a:pt x="146" y="184"/>
                  </a:cubicBezTo>
                  <a:cubicBezTo>
                    <a:pt x="146" y="184"/>
                    <a:pt x="146" y="184"/>
                    <a:pt x="146"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4"/>
                    <a:pt x="147" y="184"/>
                    <a:pt x="147" y="184"/>
                  </a:cubicBezTo>
                  <a:cubicBezTo>
                    <a:pt x="147" y="183"/>
                    <a:pt x="147" y="183"/>
                    <a:pt x="147" y="183"/>
                  </a:cubicBezTo>
                  <a:cubicBezTo>
                    <a:pt x="147" y="183"/>
                    <a:pt x="147" y="183"/>
                    <a:pt x="147" y="183"/>
                  </a:cubicBezTo>
                  <a:cubicBezTo>
                    <a:pt x="147"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3"/>
                    <a:pt x="146" y="183"/>
                    <a:pt x="146" y="183"/>
                  </a:cubicBezTo>
                  <a:cubicBezTo>
                    <a:pt x="146" y="182"/>
                    <a:pt x="146" y="182"/>
                    <a:pt x="146" y="182"/>
                  </a:cubicBezTo>
                  <a:cubicBezTo>
                    <a:pt x="146" y="182"/>
                    <a:pt x="146" y="182"/>
                    <a:pt x="146" y="182"/>
                  </a:cubicBezTo>
                  <a:cubicBezTo>
                    <a:pt x="146" y="182"/>
                    <a:pt x="146" y="182"/>
                    <a:pt x="146" y="182"/>
                  </a:cubicBezTo>
                  <a:cubicBezTo>
                    <a:pt x="147" y="182"/>
                    <a:pt x="147" y="182"/>
                    <a:pt x="147" y="182"/>
                  </a:cubicBezTo>
                  <a:cubicBezTo>
                    <a:pt x="147" y="182"/>
                    <a:pt x="147" y="182"/>
                    <a:pt x="147" y="182"/>
                  </a:cubicBezTo>
                  <a:cubicBezTo>
                    <a:pt x="147" y="182"/>
                    <a:pt x="147" y="182"/>
                    <a:pt x="147" y="182"/>
                  </a:cubicBezTo>
                  <a:cubicBezTo>
                    <a:pt x="147" y="182"/>
                    <a:pt x="147" y="182"/>
                    <a:pt x="147" y="182"/>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7" y="181"/>
                    <a:pt x="147" y="181"/>
                    <a:pt x="147"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1"/>
                    <a:pt x="148" y="181"/>
                    <a:pt x="148" y="181"/>
                  </a:cubicBezTo>
                  <a:cubicBezTo>
                    <a:pt x="148" y="180"/>
                    <a:pt x="148" y="180"/>
                    <a:pt x="148" y="180"/>
                  </a:cubicBezTo>
                  <a:cubicBezTo>
                    <a:pt x="148" y="180"/>
                    <a:pt x="148" y="180"/>
                    <a:pt x="148" y="180"/>
                  </a:cubicBezTo>
                  <a:cubicBezTo>
                    <a:pt x="148" y="181"/>
                    <a:pt x="148" y="181"/>
                    <a:pt x="148" y="181"/>
                  </a:cubicBezTo>
                  <a:cubicBezTo>
                    <a:pt x="148" y="181"/>
                    <a:pt x="148" y="181"/>
                    <a:pt x="148" y="181"/>
                  </a:cubicBezTo>
                  <a:cubicBezTo>
                    <a:pt x="148" y="181"/>
                    <a:pt x="148" y="181"/>
                    <a:pt x="148" y="181"/>
                  </a:cubicBezTo>
                  <a:cubicBezTo>
                    <a:pt x="149" y="181"/>
                    <a:pt x="149" y="181"/>
                    <a:pt x="149" y="181"/>
                  </a:cubicBezTo>
                  <a:cubicBezTo>
                    <a:pt x="149" y="181"/>
                    <a:pt x="149" y="181"/>
                    <a:pt x="149" y="181"/>
                  </a:cubicBezTo>
                  <a:cubicBezTo>
                    <a:pt x="149" y="180"/>
                    <a:pt x="149" y="180"/>
                    <a:pt x="149" y="180"/>
                  </a:cubicBezTo>
                  <a:cubicBezTo>
                    <a:pt x="149" y="180"/>
                    <a:pt x="149" y="180"/>
                    <a:pt x="149" y="180"/>
                  </a:cubicBezTo>
                  <a:cubicBezTo>
                    <a:pt x="149" y="180"/>
                    <a:pt x="149" y="180"/>
                    <a:pt x="149" y="180"/>
                  </a:cubicBezTo>
                  <a:cubicBezTo>
                    <a:pt x="149" y="181"/>
                    <a:pt x="149" y="181"/>
                    <a:pt x="149" y="181"/>
                  </a:cubicBezTo>
                  <a:cubicBezTo>
                    <a:pt x="149" y="181"/>
                    <a:pt x="149" y="181"/>
                    <a:pt x="149" y="181"/>
                  </a:cubicBezTo>
                  <a:cubicBezTo>
                    <a:pt x="149" y="181"/>
                    <a:pt x="149" y="181"/>
                    <a:pt x="149" y="181"/>
                  </a:cubicBezTo>
                  <a:cubicBezTo>
                    <a:pt x="149" y="181"/>
                    <a:pt x="149" y="181"/>
                    <a:pt x="149"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0" y="181"/>
                    <a:pt x="150" y="181"/>
                    <a:pt x="150" y="181"/>
                  </a:cubicBezTo>
                  <a:cubicBezTo>
                    <a:pt x="151" y="181"/>
                    <a:pt x="151" y="181"/>
                    <a:pt x="151" y="181"/>
                  </a:cubicBezTo>
                  <a:cubicBezTo>
                    <a:pt x="151" y="181"/>
                    <a:pt x="151" y="181"/>
                    <a:pt x="151" y="181"/>
                  </a:cubicBezTo>
                  <a:cubicBezTo>
                    <a:pt x="151" y="181"/>
                    <a:pt x="151" y="181"/>
                    <a:pt x="151" y="181"/>
                  </a:cubicBezTo>
                  <a:cubicBezTo>
                    <a:pt x="151" y="181"/>
                    <a:pt x="151" y="181"/>
                    <a:pt x="151" y="181"/>
                  </a:cubicBezTo>
                  <a:cubicBezTo>
                    <a:pt x="151" y="180"/>
                    <a:pt x="151" y="180"/>
                    <a:pt x="151" y="180"/>
                  </a:cubicBezTo>
                  <a:cubicBezTo>
                    <a:pt x="151" y="180"/>
                    <a:pt x="151" y="180"/>
                    <a:pt x="151"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50" y="180"/>
                    <a:pt x="150" y="180"/>
                    <a:pt x="150"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9" y="180"/>
                    <a:pt x="149" y="180"/>
                    <a:pt x="149" y="180"/>
                  </a:cubicBezTo>
                  <a:cubicBezTo>
                    <a:pt x="148" y="180"/>
                    <a:pt x="148" y="180"/>
                    <a:pt x="148" y="180"/>
                  </a:cubicBezTo>
                  <a:cubicBezTo>
                    <a:pt x="148" y="180"/>
                    <a:pt x="148" y="180"/>
                    <a:pt x="148" y="180"/>
                  </a:cubicBezTo>
                  <a:cubicBezTo>
                    <a:pt x="148" y="180"/>
                    <a:pt x="148" y="180"/>
                    <a:pt x="148" y="180"/>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9"/>
                    <a:pt x="148" y="179"/>
                    <a:pt x="148" y="179"/>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8" y="178"/>
                    <a:pt x="148" y="178"/>
                    <a:pt x="148"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8"/>
                    <a:pt x="147" y="178"/>
                    <a:pt x="147" y="178"/>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7" y="177"/>
                    <a:pt x="147" y="177"/>
                    <a:pt x="147"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8" y="177"/>
                    <a:pt x="148" y="177"/>
                    <a:pt x="148" y="177"/>
                  </a:cubicBezTo>
                  <a:cubicBezTo>
                    <a:pt x="147" y="177"/>
                    <a:pt x="147" y="177"/>
                    <a:pt x="147" y="177"/>
                  </a:cubicBezTo>
                  <a:cubicBezTo>
                    <a:pt x="147" y="177"/>
                    <a:pt x="147" y="177"/>
                    <a:pt x="147" y="177"/>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7" y="176"/>
                    <a:pt x="147" y="176"/>
                    <a:pt x="147"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6"/>
                    <a:pt x="148" y="176"/>
                    <a:pt x="148" y="176"/>
                  </a:cubicBezTo>
                  <a:cubicBezTo>
                    <a:pt x="148" y="175"/>
                    <a:pt x="148" y="175"/>
                    <a:pt x="148" y="175"/>
                  </a:cubicBezTo>
                  <a:cubicBezTo>
                    <a:pt x="148" y="175"/>
                    <a:pt x="148" y="175"/>
                    <a:pt x="148" y="175"/>
                  </a:cubicBezTo>
                  <a:cubicBezTo>
                    <a:pt x="148" y="175"/>
                    <a:pt x="148" y="175"/>
                    <a:pt x="148" y="175"/>
                  </a:cubicBezTo>
                  <a:cubicBezTo>
                    <a:pt x="149" y="175"/>
                    <a:pt x="149" y="175"/>
                    <a:pt x="149" y="175"/>
                  </a:cubicBezTo>
                  <a:cubicBezTo>
                    <a:pt x="149" y="175"/>
                    <a:pt x="149" y="175"/>
                    <a:pt x="149" y="175"/>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49" y="176"/>
                    <a:pt x="149" y="176"/>
                    <a:pt x="149"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0" y="176"/>
                    <a:pt x="150" y="176"/>
                    <a:pt x="150" y="176"/>
                  </a:cubicBezTo>
                  <a:cubicBezTo>
                    <a:pt x="151" y="176"/>
                    <a:pt x="151" y="176"/>
                    <a:pt x="151" y="176"/>
                  </a:cubicBezTo>
                  <a:cubicBezTo>
                    <a:pt x="151" y="176"/>
                    <a:pt x="151" y="176"/>
                    <a:pt x="151" y="176"/>
                  </a:cubicBezTo>
                  <a:cubicBezTo>
                    <a:pt x="151" y="176"/>
                    <a:pt x="151" y="176"/>
                    <a:pt x="151" y="176"/>
                  </a:cubicBezTo>
                  <a:cubicBezTo>
                    <a:pt x="153" y="176"/>
                    <a:pt x="153" y="176"/>
                    <a:pt x="153" y="176"/>
                  </a:cubicBezTo>
                  <a:cubicBezTo>
                    <a:pt x="153" y="176"/>
                    <a:pt x="153" y="176"/>
                    <a:pt x="153" y="176"/>
                  </a:cubicBezTo>
                  <a:cubicBezTo>
                    <a:pt x="153" y="176"/>
                    <a:pt x="153" y="176"/>
                    <a:pt x="153" y="176"/>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3" y="175"/>
                    <a:pt x="153" y="175"/>
                    <a:pt x="153" y="175"/>
                  </a:cubicBezTo>
                  <a:cubicBezTo>
                    <a:pt x="154" y="175"/>
                    <a:pt x="154" y="175"/>
                    <a:pt x="154"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5" y="175"/>
                    <a:pt x="155" y="175"/>
                    <a:pt x="155"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6" y="175"/>
                    <a:pt x="156" y="175"/>
                    <a:pt x="156" y="175"/>
                  </a:cubicBezTo>
                  <a:cubicBezTo>
                    <a:pt x="157" y="175"/>
                    <a:pt x="157" y="175"/>
                    <a:pt x="157" y="175"/>
                  </a:cubicBezTo>
                  <a:cubicBezTo>
                    <a:pt x="157" y="175"/>
                    <a:pt x="157" y="175"/>
                    <a:pt x="157" y="175"/>
                  </a:cubicBezTo>
                  <a:cubicBezTo>
                    <a:pt x="157" y="175"/>
                    <a:pt x="157" y="175"/>
                    <a:pt x="157" y="175"/>
                  </a:cubicBezTo>
                  <a:cubicBezTo>
                    <a:pt x="157" y="174"/>
                    <a:pt x="157" y="174"/>
                    <a:pt x="157" y="174"/>
                  </a:cubicBezTo>
                  <a:cubicBezTo>
                    <a:pt x="157" y="174"/>
                    <a:pt x="157" y="174"/>
                    <a:pt x="157" y="174"/>
                  </a:cubicBezTo>
                  <a:cubicBezTo>
                    <a:pt x="157" y="175"/>
                    <a:pt x="157" y="175"/>
                    <a:pt x="157"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5"/>
                    <a:pt x="158" y="175"/>
                    <a:pt x="158" y="175"/>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8" y="174"/>
                    <a:pt x="158" y="174"/>
                    <a:pt x="158"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59" y="174"/>
                    <a:pt x="159" y="174"/>
                    <a:pt x="159"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0" y="174"/>
                    <a:pt x="160" y="174"/>
                    <a:pt x="160"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1" y="174"/>
                    <a:pt x="161" y="174"/>
                    <a:pt x="161"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2" y="173"/>
                    <a:pt x="162" y="173"/>
                    <a:pt x="162"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3" y="173"/>
                    <a:pt x="163" y="173"/>
                    <a:pt x="163"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3"/>
                    <a:pt x="164" y="173"/>
                    <a:pt x="164" y="173"/>
                  </a:cubicBezTo>
                  <a:cubicBezTo>
                    <a:pt x="164" y="172"/>
                    <a:pt x="164" y="172"/>
                    <a:pt x="164" y="172"/>
                  </a:cubicBezTo>
                  <a:cubicBezTo>
                    <a:pt x="165" y="172"/>
                    <a:pt x="165" y="172"/>
                    <a:pt x="165" y="172"/>
                  </a:cubicBezTo>
                  <a:cubicBezTo>
                    <a:pt x="165" y="172"/>
                    <a:pt x="165" y="172"/>
                    <a:pt x="165" y="172"/>
                  </a:cubicBezTo>
                  <a:cubicBezTo>
                    <a:pt x="165" y="172"/>
                    <a:pt x="165" y="172"/>
                    <a:pt x="165" y="172"/>
                  </a:cubicBezTo>
                  <a:cubicBezTo>
                    <a:pt x="165" y="173"/>
                    <a:pt x="165" y="173"/>
                    <a:pt x="165" y="173"/>
                  </a:cubicBezTo>
                  <a:cubicBezTo>
                    <a:pt x="166" y="172"/>
                    <a:pt x="166" y="172"/>
                    <a:pt x="166" y="172"/>
                  </a:cubicBezTo>
                  <a:cubicBezTo>
                    <a:pt x="166" y="172"/>
                    <a:pt x="166" y="172"/>
                    <a:pt x="166" y="172"/>
                  </a:cubicBezTo>
                  <a:cubicBezTo>
                    <a:pt x="166" y="172"/>
                    <a:pt x="166" y="172"/>
                    <a:pt x="166" y="172"/>
                  </a:cubicBezTo>
                  <a:cubicBezTo>
                    <a:pt x="167" y="172"/>
                    <a:pt x="167" y="172"/>
                    <a:pt x="167" y="172"/>
                  </a:cubicBezTo>
                  <a:cubicBezTo>
                    <a:pt x="167" y="172"/>
                    <a:pt x="167" y="172"/>
                    <a:pt x="167"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8" y="172"/>
                    <a:pt x="168" y="172"/>
                    <a:pt x="168"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69" y="172"/>
                    <a:pt x="169" y="172"/>
                    <a:pt x="169" y="172"/>
                  </a:cubicBezTo>
                  <a:cubicBezTo>
                    <a:pt x="170" y="172"/>
                    <a:pt x="170" y="172"/>
                    <a:pt x="170" y="172"/>
                  </a:cubicBezTo>
                  <a:cubicBezTo>
                    <a:pt x="170" y="172"/>
                    <a:pt x="170" y="172"/>
                    <a:pt x="170" y="172"/>
                  </a:cubicBezTo>
                  <a:cubicBezTo>
                    <a:pt x="170" y="172"/>
                    <a:pt x="170" y="172"/>
                    <a:pt x="170" y="172"/>
                  </a:cubicBezTo>
                  <a:cubicBezTo>
                    <a:pt x="170" y="171"/>
                    <a:pt x="170" y="171"/>
                    <a:pt x="170" y="172"/>
                  </a:cubicBezTo>
                  <a:cubicBezTo>
                    <a:pt x="170" y="172"/>
                    <a:pt x="170" y="172"/>
                    <a:pt x="170" y="172"/>
                  </a:cubicBezTo>
                  <a:cubicBezTo>
                    <a:pt x="171" y="172"/>
                    <a:pt x="171" y="172"/>
                    <a:pt x="171" y="172"/>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1" y="171"/>
                    <a:pt x="171" y="171"/>
                    <a:pt x="171" y="171"/>
                  </a:cubicBezTo>
                  <a:cubicBezTo>
                    <a:pt x="172" y="171"/>
                    <a:pt x="172" y="171"/>
                    <a:pt x="172" y="171"/>
                  </a:cubicBezTo>
                  <a:cubicBezTo>
                    <a:pt x="172" y="171"/>
                    <a:pt x="172" y="171"/>
                    <a:pt x="172" y="171"/>
                  </a:cubicBezTo>
                  <a:cubicBezTo>
                    <a:pt x="172" y="171"/>
                    <a:pt x="172" y="171"/>
                    <a:pt x="172" y="171"/>
                  </a:cubicBezTo>
                  <a:cubicBezTo>
                    <a:pt x="172" y="171"/>
                    <a:pt x="172" y="171"/>
                    <a:pt x="172"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1"/>
                    <a:pt x="173" y="171"/>
                    <a:pt x="173" y="171"/>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3" y="170"/>
                    <a:pt x="173" y="170"/>
                    <a:pt x="173"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4" y="170"/>
                    <a:pt x="174" y="170"/>
                    <a:pt x="174" y="170"/>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5" y="169"/>
                    <a:pt x="175" y="169"/>
                    <a:pt x="175"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6" y="169"/>
                    <a:pt x="176" y="169"/>
                    <a:pt x="176"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7" y="169"/>
                    <a:pt x="177" y="169"/>
                    <a:pt x="177" y="169"/>
                  </a:cubicBezTo>
                  <a:cubicBezTo>
                    <a:pt x="178" y="169"/>
                    <a:pt x="178" y="169"/>
                    <a:pt x="178" y="169"/>
                  </a:cubicBezTo>
                  <a:cubicBezTo>
                    <a:pt x="178" y="169"/>
                    <a:pt x="178" y="169"/>
                    <a:pt x="178"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69"/>
                    <a:pt x="179" y="169"/>
                    <a:pt x="179" y="169"/>
                  </a:cubicBezTo>
                  <a:cubicBezTo>
                    <a:pt x="179" y="170"/>
                    <a:pt x="179" y="170"/>
                    <a:pt x="179" y="170"/>
                  </a:cubicBezTo>
                  <a:cubicBezTo>
                    <a:pt x="179" y="170"/>
                    <a:pt x="179" y="170"/>
                    <a:pt x="179"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0" y="170"/>
                    <a:pt x="180" y="170"/>
                    <a:pt x="180" y="170"/>
                  </a:cubicBezTo>
                  <a:cubicBezTo>
                    <a:pt x="181" y="170"/>
                    <a:pt x="181" y="170"/>
                    <a:pt x="181" y="170"/>
                  </a:cubicBezTo>
                  <a:cubicBezTo>
                    <a:pt x="181" y="170"/>
                    <a:pt x="181" y="170"/>
                    <a:pt x="181" y="170"/>
                  </a:cubicBezTo>
                  <a:cubicBezTo>
                    <a:pt x="181" y="170"/>
                    <a:pt x="181" y="170"/>
                    <a:pt x="181" y="170"/>
                  </a:cubicBezTo>
                  <a:cubicBezTo>
                    <a:pt x="181" y="170"/>
                    <a:pt x="181" y="170"/>
                    <a:pt x="181" y="170"/>
                  </a:cubicBezTo>
                  <a:cubicBezTo>
                    <a:pt x="181" y="169"/>
                    <a:pt x="181" y="169"/>
                    <a:pt x="181" y="169"/>
                  </a:cubicBezTo>
                  <a:cubicBezTo>
                    <a:pt x="181" y="169"/>
                    <a:pt x="181" y="169"/>
                    <a:pt x="181" y="169"/>
                  </a:cubicBezTo>
                  <a:cubicBezTo>
                    <a:pt x="181" y="169"/>
                    <a:pt x="181" y="169"/>
                    <a:pt x="181" y="169"/>
                  </a:cubicBezTo>
                  <a:cubicBezTo>
                    <a:pt x="182" y="170"/>
                    <a:pt x="182" y="170"/>
                    <a:pt x="182" y="170"/>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69"/>
                    <a:pt x="182" y="169"/>
                    <a:pt x="182" y="169"/>
                  </a:cubicBezTo>
                  <a:cubicBezTo>
                    <a:pt x="182" y="170"/>
                    <a:pt x="182" y="170"/>
                    <a:pt x="182"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0"/>
                  </a:cubicBezTo>
                  <a:cubicBezTo>
                    <a:pt x="183" y="170"/>
                    <a:pt x="183" y="170"/>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1"/>
                    <a:pt x="183" y="171"/>
                    <a:pt x="183" y="171"/>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3" y="172"/>
                    <a:pt x="183" y="172"/>
                    <a:pt x="183" y="172"/>
                  </a:cubicBezTo>
                  <a:cubicBezTo>
                    <a:pt x="184" y="172"/>
                    <a:pt x="184" y="172"/>
                    <a:pt x="184" y="172"/>
                  </a:cubicBezTo>
                  <a:cubicBezTo>
                    <a:pt x="184" y="172"/>
                    <a:pt x="184" y="172"/>
                    <a:pt x="184" y="172"/>
                  </a:cubicBezTo>
                  <a:cubicBezTo>
                    <a:pt x="184" y="172"/>
                    <a:pt x="184" y="172"/>
                    <a:pt x="184" y="172"/>
                  </a:cubicBezTo>
                  <a:cubicBezTo>
                    <a:pt x="184" y="172"/>
                    <a:pt x="184" y="172"/>
                    <a:pt x="184" y="172"/>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3"/>
                    <a:pt x="184" y="173"/>
                    <a:pt x="184" y="173"/>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4"/>
                    <a:pt x="184" y="174"/>
                    <a:pt x="184" y="174"/>
                  </a:cubicBezTo>
                  <a:cubicBezTo>
                    <a:pt x="184" y="175"/>
                    <a:pt x="184" y="175"/>
                    <a:pt x="184" y="175"/>
                  </a:cubicBezTo>
                  <a:cubicBezTo>
                    <a:pt x="184" y="175"/>
                    <a:pt x="184" y="175"/>
                    <a:pt x="184" y="175"/>
                  </a:cubicBezTo>
                  <a:cubicBezTo>
                    <a:pt x="183" y="175"/>
                    <a:pt x="183" y="175"/>
                    <a:pt x="183" y="175"/>
                  </a:cubicBezTo>
                  <a:cubicBezTo>
                    <a:pt x="183" y="175"/>
                    <a:pt x="183" y="175"/>
                    <a:pt x="183" y="175"/>
                  </a:cubicBezTo>
                  <a:cubicBezTo>
                    <a:pt x="183" y="175"/>
                    <a:pt x="183" y="175"/>
                    <a:pt x="183" y="175"/>
                  </a:cubicBezTo>
                  <a:cubicBezTo>
                    <a:pt x="183" y="175"/>
                    <a:pt x="183" y="175"/>
                    <a:pt x="183"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4" y="175"/>
                    <a:pt x="184" y="175"/>
                    <a:pt x="184"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5" y="175"/>
                    <a:pt x="185" y="175"/>
                    <a:pt x="185"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6" y="175"/>
                    <a:pt x="186" y="175"/>
                    <a:pt x="186"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5"/>
                    <a:pt x="187" y="175"/>
                    <a:pt x="187" y="175"/>
                  </a:cubicBezTo>
                  <a:cubicBezTo>
                    <a:pt x="187" y="174"/>
                    <a:pt x="187" y="174"/>
                    <a:pt x="187" y="174"/>
                  </a:cubicBezTo>
                  <a:cubicBezTo>
                    <a:pt x="186" y="174"/>
                    <a:pt x="186" y="174"/>
                    <a:pt x="186" y="174"/>
                  </a:cubicBezTo>
                  <a:cubicBezTo>
                    <a:pt x="186" y="174"/>
                    <a:pt x="186" y="174"/>
                    <a:pt x="186" y="174"/>
                  </a:cubicBezTo>
                  <a:cubicBezTo>
                    <a:pt x="187" y="174"/>
                    <a:pt x="187" y="174"/>
                    <a:pt x="187" y="174"/>
                  </a:cubicBezTo>
                  <a:cubicBezTo>
                    <a:pt x="187" y="174"/>
                    <a:pt x="187" y="174"/>
                    <a:pt x="187" y="174"/>
                  </a:cubicBezTo>
                  <a:cubicBezTo>
                    <a:pt x="187" y="174"/>
                    <a:pt x="187" y="174"/>
                    <a:pt x="187" y="174"/>
                  </a:cubicBezTo>
                  <a:cubicBezTo>
                    <a:pt x="187" y="174"/>
                    <a:pt x="187" y="174"/>
                    <a:pt x="187" y="174"/>
                  </a:cubicBezTo>
                  <a:cubicBezTo>
                    <a:pt x="188" y="174"/>
                    <a:pt x="188" y="174"/>
                    <a:pt x="188" y="174"/>
                  </a:cubicBezTo>
                  <a:cubicBezTo>
                    <a:pt x="188" y="174"/>
                    <a:pt x="188" y="174"/>
                    <a:pt x="188" y="174"/>
                  </a:cubicBezTo>
                  <a:cubicBezTo>
                    <a:pt x="188" y="174"/>
                    <a:pt x="188" y="174"/>
                    <a:pt x="188" y="174"/>
                  </a:cubicBezTo>
                  <a:cubicBezTo>
                    <a:pt x="188" y="174"/>
                    <a:pt x="188" y="174"/>
                    <a:pt x="188" y="174"/>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8" y="175"/>
                    <a:pt x="188" y="175"/>
                    <a:pt x="188"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6"/>
                    <a:pt x="190" y="176"/>
                    <a:pt x="190" y="176"/>
                  </a:cubicBezTo>
                  <a:cubicBezTo>
                    <a:pt x="190" y="176"/>
                    <a:pt x="190" y="176"/>
                    <a:pt x="190" y="176"/>
                  </a:cubicBezTo>
                  <a:cubicBezTo>
                    <a:pt x="190" y="176"/>
                    <a:pt x="190" y="176"/>
                    <a:pt x="190" y="176"/>
                  </a:cubicBezTo>
                  <a:cubicBezTo>
                    <a:pt x="190" y="176"/>
                    <a:pt x="190" y="176"/>
                    <a:pt x="190"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1" y="176"/>
                    <a:pt x="191" y="176"/>
                    <a:pt x="191"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6"/>
                    <a:pt x="192" y="176"/>
                  </a:cubicBezTo>
                  <a:cubicBezTo>
                    <a:pt x="192" y="176"/>
                    <a:pt x="192" y="175"/>
                    <a:pt x="192" y="175"/>
                  </a:cubicBezTo>
                  <a:cubicBezTo>
                    <a:pt x="193" y="175"/>
                    <a:pt x="193" y="175"/>
                    <a:pt x="193" y="175"/>
                  </a:cubicBezTo>
                  <a:cubicBezTo>
                    <a:pt x="193" y="175"/>
                    <a:pt x="193" y="175"/>
                    <a:pt x="193" y="175"/>
                  </a:cubicBezTo>
                  <a:cubicBezTo>
                    <a:pt x="193" y="175"/>
                    <a:pt x="193" y="175"/>
                    <a:pt x="193" y="175"/>
                  </a:cubicBezTo>
                  <a:cubicBezTo>
                    <a:pt x="193" y="175"/>
                    <a:pt x="193" y="175"/>
                    <a:pt x="193" y="175"/>
                  </a:cubicBezTo>
                  <a:cubicBezTo>
                    <a:pt x="193" y="176"/>
                    <a:pt x="193" y="176"/>
                    <a:pt x="193" y="176"/>
                  </a:cubicBezTo>
                  <a:cubicBezTo>
                    <a:pt x="193" y="177"/>
                    <a:pt x="193" y="177"/>
                    <a:pt x="193" y="177"/>
                  </a:cubicBezTo>
                  <a:cubicBezTo>
                    <a:pt x="193" y="177"/>
                    <a:pt x="193" y="177"/>
                    <a:pt x="193"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2" y="177"/>
                    <a:pt x="192" y="177"/>
                    <a:pt x="192" y="177"/>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1" y="178"/>
                    <a:pt x="191" y="178"/>
                    <a:pt x="191"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2" y="178"/>
                    <a:pt x="192" y="178"/>
                    <a:pt x="192" y="178"/>
                  </a:cubicBezTo>
                  <a:cubicBezTo>
                    <a:pt x="193" y="178"/>
                    <a:pt x="193" y="178"/>
                    <a:pt x="193" y="178"/>
                  </a:cubicBezTo>
                  <a:cubicBezTo>
                    <a:pt x="193" y="178"/>
                    <a:pt x="193" y="178"/>
                    <a:pt x="193" y="178"/>
                  </a:cubicBezTo>
                  <a:cubicBezTo>
                    <a:pt x="193" y="178"/>
                    <a:pt x="193" y="178"/>
                    <a:pt x="193" y="178"/>
                  </a:cubicBezTo>
                  <a:cubicBezTo>
                    <a:pt x="193" y="178"/>
                    <a:pt x="193" y="178"/>
                    <a:pt x="193" y="178"/>
                  </a:cubicBezTo>
                  <a:cubicBezTo>
                    <a:pt x="193" y="177"/>
                    <a:pt x="193" y="177"/>
                    <a:pt x="193" y="177"/>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4" y="178"/>
                    <a:pt x="194" y="178"/>
                    <a:pt x="194"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8"/>
                    <a:pt x="195" y="178"/>
                    <a:pt x="195" y="178"/>
                  </a:cubicBezTo>
                  <a:cubicBezTo>
                    <a:pt x="195" y="177"/>
                    <a:pt x="195" y="177"/>
                    <a:pt x="195" y="177"/>
                  </a:cubicBezTo>
                  <a:cubicBezTo>
                    <a:pt x="195" y="177"/>
                    <a:pt x="195" y="177"/>
                    <a:pt x="195" y="177"/>
                  </a:cubicBezTo>
                  <a:cubicBezTo>
                    <a:pt x="195" y="177"/>
                    <a:pt x="195" y="177"/>
                    <a:pt x="195"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6" y="177"/>
                    <a:pt x="196" y="177"/>
                    <a:pt x="196" y="177"/>
                  </a:cubicBezTo>
                  <a:cubicBezTo>
                    <a:pt x="197" y="177"/>
                    <a:pt x="197" y="177"/>
                    <a:pt x="197" y="177"/>
                  </a:cubicBezTo>
                  <a:cubicBezTo>
                    <a:pt x="197" y="177"/>
                    <a:pt x="197" y="177"/>
                    <a:pt x="197" y="177"/>
                  </a:cubicBezTo>
                  <a:cubicBezTo>
                    <a:pt x="197" y="177"/>
                    <a:pt x="197" y="177"/>
                    <a:pt x="197" y="177"/>
                  </a:cubicBezTo>
                  <a:cubicBezTo>
                    <a:pt x="197" y="177"/>
                    <a:pt x="197" y="177"/>
                    <a:pt x="197" y="177"/>
                  </a:cubicBezTo>
                  <a:cubicBezTo>
                    <a:pt x="198" y="176"/>
                    <a:pt x="198" y="176"/>
                    <a:pt x="198" y="176"/>
                  </a:cubicBezTo>
                  <a:cubicBezTo>
                    <a:pt x="198" y="176"/>
                    <a:pt x="198" y="176"/>
                    <a:pt x="198" y="176"/>
                  </a:cubicBezTo>
                  <a:cubicBezTo>
                    <a:pt x="198" y="176"/>
                    <a:pt x="198" y="176"/>
                    <a:pt x="198" y="176"/>
                  </a:cubicBezTo>
                  <a:cubicBezTo>
                    <a:pt x="198" y="176"/>
                    <a:pt x="198" y="176"/>
                    <a:pt x="198" y="176"/>
                  </a:cubicBezTo>
                  <a:cubicBezTo>
                    <a:pt x="199" y="176"/>
                    <a:pt x="199" y="176"/>
                    <a:pt x="199" y="176"/>
                  </a:cubicBezTo>
                  <a:cubicBezTo>
                    <a:pt x="199" y="176"/>
                    <a:pt x="199" y="176"/>
                    <a:pt x="199" y="176"/>
                  </a:cubicBezTo>
                  <a:cubicBezTo>
                    <a:pt x="199" y="176"/>
                    <a:pt x="199" y="176"/>
                    <a:pt x="199" y="176"/>
                  </a:cubicBezTo>
                  <a:cubicBezTo>
                    <a:pt x="198" y="176"/>
                    <a:pt x="198" y="176"/>
                    <a:pt x="198" y="176"/>
                  </a:cubicBezTo>
                  <a:cubicBezTo>
                    <a:pt x="198" y="176"/>
                    <a:pt x="198" y="176"/>
                    <a:pt x="198" y="176"/>
                  </a:cubicBezTo>
                  <a:cubicBezTo>
                    <a:pt x="199" y="175"/>
                    <a:pt x="199" y="175"/>
                    <a:pt x="199" y="175"/>
                  </a:cubicBezTo>
                  <a:cubicBezTo>
                    <a:pt x="199" y="175"/>
                    <a:pt x="199" y="175"/>
                    <a:pt x="199" y="175"/>
                  </a:cubicBezTo>
                  <a:cubicBezTo>
                    <a:pt x="199" y="175"/>
                    <a:pt x="199" y="175"/>
                    <a:pt x="199" y="175"/>
                  </a:cubicBezTo>
                  <a:cubicBezTo>
                    <a:pt x="199" y="175"/>
                    <a:pt x="199" y="175"/>
                    <a:pt x="199"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0" y="175"/>
                    <a:pt x="200" y="175"/>
                    <a:pt x="200"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5"/>
                  </a:cubicBezTo>
                  <a:cubicBezTo>
                    <a:pt x="201" y="175"/>
                    <a:pt x="201" y="175"/>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3" y="174"/>
                    <a:pt x="203" y="174"/>
                    <a:pt x="203"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4"/>
                    <a:pt x="204" y="174"/>
                    <a:pt x="204" y="174"/>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4" y="175"/>
                    <a:pt x="204" y="175"/>
                    <a:pt x="204"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5"/>
                    <a:pt x="203" y="175"/>
                    <a:pt x="203" y="175"/>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3" y="176"/>
                    <a:pt x="203" y="176"/>
                    <a:pt x="203" y="176"/>
                  </a:cubicBezTo>
                  <a:cubicBezTo>
                    <a:pt x="204" y="177"/>
                    <a:pt x="204" y="177"/>
                    <a:pt x="204" y="177"/>
                  </a:cubicBezTo>
                  <a:cubicBezTo>
                    <a:pt x="205" y="177"/>
                    <a:pt x="205" y="177"/>
                    <a:pt x="205" y="177"/>
                  </a:cubicBezTo>
                  <a:cubicBezTo>
                    <a:pt x="205" y="178"/>
                    <a:pt x="205" y="178"/>
                    <a:pt x="205" y="178"/>
                  </a:cubicBezTo>
                  <a:cubicBezTo>
                    <a:pt x="205" y="178"/>
                    <a:pt x="205" y="178"/>
                    <a:pt x="205" y="178"/>
                  </a:cubicBezTo>
                  <a:cubicBezTo>
                    <a:pt x="206" y="178"/>
                    <a:pt x="206" y="178"/>
                    <a:pt x="206" y="178"/>
                  </a:cubicBezTo>
                  <a:cubicBezTo>
                    <a:pt x="206" y="178"/>
                    <a:pt x="206" y="178"/>
                    <a:pt x="206" y="178"/>
                  </a:cubicBezTo>
                  <a:cubicBezTo>
                    <a:pt x="207" y="178"/>
                    <a:pt x="207" y="178"/>
                    <a:pt x="207" y="178"/>
                  </a:cubicBezTo>
                  <a:cubicBezTo>
                    <a:pt x="207" y="179"/>
                    <a:pt x="207" y="179"/>
                    <a:pt x="207" y="179"/>
                  </a:cubicBezTo>
                  <a:cubicBezTo>
                    <a:pt x="208" y="179"/>
                    <a:pt x="208" y="179"/>
                    <a:pt x="208" y="179"/>
                  </a:cubicBezTo>
                  <a:cubicBezTo>
                    <a:pt x="208" y="179"/>
                    <a:pt x="208" y="179"/>
                    <a:pt x="208" y="179"/>
                  </a:cubicBezTo>
                  <a:cubicBezTo>
                    <a:pt x="208" y="179"/>
                    <a:pt x="208" y="179"/>
                    <a:pt x="208" y="179"/>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8" y="180"/>
                    <a:pt x="208" y="180"/>
                    <a:pt x="208" y="180"/>
                  </a:cubicBezTo>
                  <a:cubicBezTo>
                    <a:pt x="209" y="180"/>
                    <a:pt x="209" y="180"/>
                    <a:pt x="209" y="180"/>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09" y="181"/>
                    <a:pt x="209" y="181"/>
                    <a:pt x="209" y="181"/>
                  </a:cubicBezTo>
                  <a:cubicBezTo>
                    <a:pt x="210" y="182"/>
                    <a:pt x="210" y="182"/>
                    <a:pt x="210" y="182"/>
                  </a:cubicBezTo>
                  <a:cubicBezTo>
                    <a:pt x="210" y="182"/>
                    <a:pt x="210" y="182"/>
                    <a:pt x="210" y="182"/>
                  </a:cubicBezTo>
                  <a:cubicBezTo>
                    <a:pt x="210" y="182"/>
                    <a:pt x="210" y="182"/>
                    <a:pt x="210" y="182"/>
                  </a:cubicBezTo>
                  <a:cubicBezTo>
                    <a:pt x="210" y="182"/>
                    <a:pt x="210" y="182"/>
                    <a:pt x="210" y="182"/>
                  </a:cubicBezTo>
                  <a:cubicBezTo>
                    <a:pt x="210" y="183"/>
                    <a:pt x="210" y="183"/>
                    <a:pt x="210" y="183"/>
                  </a:cubicBezTo>
                  <a:cubicBezTo>
                    <a:pt x="210" y="183"/>
                    <a:pt x="210" y="183"/>
                    <a:pt x="210" y="183"/>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1" y="184"/>
                    <a:pt x="211" y="184"/>
                    <a:pt x="211" y="184"/>
                  </a:cubicBezTo>
                  <a:cubicBezTo>
                    <a:pt x="212" y="185"/>
                    <a:pt x="212" y="185"/>
                    <a:pt x="212" y="185"/>
                  </a:cubicBezTo>
                  <a:cubicBezTo>
                    <a:pt x="212" y="185"/>
                    <a:pt x="212" y="185"/>
                    <a:pt x="212" y="185"/>
                  </a:cubicBezTo>
                  <a:cubicBezTo>
                    <a:pt x="212" y="185"/>
                    <a:pt x="212" y="185"/>
                    <a:pt x="212" y="185"/>
                  </a:cubicBezTo>
                  <a:cubicBezTo>
                    <a:pt x="212" y="186"/>
                    <a:pt x="212" y="186"/>
                    <a:pt x="212" y="186"/>
                  </a:cubicBezTo>
                  <a:cubicBezTo>
                    <a:pt x="212" y="186"/>
                    <a:pt x="212" y="186"/>
                    <a:pt x="212" y="186"/>
                  </a:cubicBezTo>
                  <a:cubicBezTo>
                    <a:pt x="212" y="186"/>
                    <a:pt x="212" y="186"/>
                    <a:pt x="212" y="186"/>
                  </a:cubicBezTo>
                  <a:cubicBezTo>
                    <a:pt x="213" y="186"/>
                    <a:pt x="213" y="186"/>
                    <a:pt x="213" y="186"/>
                  </a:cubicBezTo>
                  <a:cubicBezTo>
                    <a:pt x="213" y="186"/>
                    <a:pt x="213" y="186"/>
                    <a:pt x="213" y="186"/>
                  </a:cubicBezTo>
                  <a:cubicBezTo>
                    <a:pt x="213" y="187"/>
                    <a:pt x="213" y="187"/>
                    <a:pt x="213" y="187"/>
                  </a:cubicBezTo>
                  <a:cubicBezTo>
                    <a:pt x="213" y="187"/>
                    <a:pt x="213" y="187"/>
                    <a:pt x="213" y="187"/>
                  </a:cubicBezTo>
                  <a:cubicBezTo>
                    <a:pt x="213" y="187"/>
                    <a:pt x="213" y="187"/>
                    <a:pt x="213" y="187"/>
                  </a:cubicBezTo>
                  <a:cubicBezTo>
                    <a:pt x="213" y="187"/>
                    <a:pt x="213" y="187"/>
                    <a:pt x="213" y="187"/>
                  </a:cubicBezTo>
                  <a:cubicBezTo>
                    <a:pt x="213" y="188"/>
                    <a:pt x="213" y="188"/>
                    <a:pt x="213" y="188"/>
                  </a:cubicBezTo>
                  <a:cubicBezTo>
                    <a:pt x="213" y="188"/>
                    <a:pt x="213" y="188"/>
                    <a:pt x="213" y="188"/>
                  </a:cubicBezTo>
                  <a:cubicBezTo>
                    <a:pt x="213" y="188"/>
                    <a:pt x="213" y="188"/>
                    <a:pt x="213" y="188"/>
                  </a:cubicBezTo>
                  <a:cubicBezTo>
                    <a:pt x="214" y="188"/>
                    <a:pt x="214" y="188"/>
                    <a:pt x="214" y="188"/>
                  </a:cubicBezTo>
                  <a:cubicBezTo>
                    <a:pt x="214" y="188"/>
                    <a:pt x="214" y="188"/>
                    <a:pt x="214" y="188"/>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4" y="189"/>
                    <a:pt x="214" y="189"/>
                    <a:pt x="214" y="189"/>
                  </a:cubicBezTo>
                  <a:cubicBezTo>
                    <a:pt x="215" y="190"/>
                    <a:pt x="215" y="190"/>
                    <a:pt x="215" y="190"/>
                  </a:cubicBezTo>
                  <a:cubicBezTo>
                    <a:pt x="215" y="190"/>
                    <a:pt x="215" y="190"/>
                    <a:pt x="215" y="190"/>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5" y="191"/>
                    <a:pt x="215" y="191"/>
                  </a:cubicBezTo>
                  <a:cubicBezTo>
                    <a:pt x="215"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1"/>
                    <a:pt x="216" y="191"/>
                    <a:pt x="216" y="191"/>
                  </a:cubicBezTo>
                  <a:cubicBezTo>
                    <a:pt x="216" y="190"/>
                    <a:pt x="216" y="190"/>
                    <a:pt x="216" y="190"/>
                  </a:cubicBezTo>
                  <a:cubicBezTo>
                    <a:pt x="216" y="190"/>
                    <a:pt x="216" y="190"/>
                    <a:pt x="216"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7" y="190"/>
                    <a:pt x="217" y="190"/>
                    <a:pt x="217" y="190"/>
                  </a:cubicBezTo>
                  <a:cubicBezTo>
                    <a:pt x="216" y="190"/>
                    <a:pt x="216" y="190"/>
                    <a:pt x="216" y="190"/>
                  </a:cubicBezTo>
                  <a:cubicBezTo>
                    <a:pt x="216" y="190"/>
                    <a:pt x="216" y="190"/>
                    <a:pt x="216" y="190"/>
                  </a:cubicBezTo>
                  <a:cubicBezTo>
                    <a:pt x="216" y="190"/>
                    <a:pt x="216" y="190"/>
                    <a:pt x="216" y="190"/>
                  </a:cubicBezTo>
                  <a:cubicBezTo>
                    <a:pt x="216" y="189"/>
                    <a:pt x="216" y="189"/>
                    <a:pt x="216"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7" y="189"/>
                    <a:pt x="217" y="189"/>
                    <a:pt x="217"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8" y="189"/>
                    <a:pt x="218" y="189"/>
                    <a:pt x="218"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19" y="189"/>
                    <a:pt x="219" y="189"/>
                    <a:pt x="219" y="189"/>
                  </a:cubicBezTo>
                  <a:cubicBezTo>
                    <a:pt x="220" y="189"/>
                    <a:pt x="220" y="189"/>
                    <a:pt x="220" y="189"/>
                  </a:cubicBezTo>
                  <a:cubicBezTo>
                    <a:pt x="220" y="190"/>
                    <a:pt x="220" y="190"/>
                    <a:pt x="220"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19" y="190"/>
                    <a:pt x="219" y="190"/>
                    <a:pt x="219"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0"/>
                    <a:pt x="220" y="190"/>
                    <a:pt x="220" y="190"/>
                  </a:cubicBezTo>
                  <a:cubicBezTo>
                    <a:pt x="220" y="191"/>
                    <a:pt x="220" y="191"/>
                    <a:pt x="220" y="191"/>
                  </a:cubicBezTo>
                  <a:cubicBezTo>
                    <a:pt x="220" y="191"/>
                    <a:pt x="220" y="191"/>
                    <a:pt x="220" y="191"/>
                  </a:cubicBezTo>
                  <a:cubicBezTo>
                    <a:pt x="221" y="191"/>
                    <a:pt x="221" y="191"/>
                    <a:pt x="221" y="191"/>
                  </a:cubicBezTo>
                  <a:cubicBezTo>
                    <a:pt x="221" y="191"/>
                    <a:pt x="221" y="191"/>
                    <a:pt x="221" y="191"/>
                  </a:cubicBezTo>
                  <a:cubicBezTo>
                    <a:pt x="220" y="191"/>
                    <a:pt x="220" y="191"/>
                    <a:pt x="220"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1" y="191"/>
                    <a:pt x="221" y="191"/>
                    <a:pt x="221"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2" y="191"/>
                    <a:pt x="222" y="191"/>
                    <a:pt x="222"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3" y="191"/>
                    <a:pt x="223" y="191"/>
                    <a:pt x="223"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4" y="191"/>
                    <a:pt x="224" y="191"/>
                    <a:pt x="224"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0"/>
                    <a:pt x="225" y="190"/>
                    <a:pt x="225" y="190"/>
                  </a:cubicBezTo>
                  <a:cubicBezTo>
                    <a:pt x="225" y="190"/>
                    <a:pt x="225" y="190"/>
                    <a:pt x="225" y="190"/>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5" y="191"/>
                    <a:pt x="225" y="191"/>
                    <a:pt x="225" y="191"/>
                  </a:cubicBezTo>
                  <a:cubicBezTo>
                    <a:pt x="226" y="191"/>
                    <a:pt x="226" y="191"/>
                    <a:pt x="226" y="191"/>
                  </a:cubicBezTo>
                  <a:cubicBezTo>
                    <a:pt x="226" y="191"/>
                    <a:pt x="226" y="191"/>
                    <a:pt x="226" y="191"/>
                  </a:cubicBezTo>
                  <a:cubicBezTo>
                    <a:pt x="226" y="191"/>
                    <a:pt x="226" y="191"/>
                    <a:pt x="226" y="191"/>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6" y="190"/>
                    <a:pt x="226" y="190"/>
                    <a:pt x="226" y="190"/>
                  </a:cubicBezTo>
                  <a:cubicBezTo>
                    <a:pt x="227" y="190"/>
                    <a:pt x="227" y="190"/>
                    <a:pt x="227" y="190"/>
                  </a:cubicBezTo>
                  <a:cubicBezTo>
                    <a:pt x="227" y="190"/>
                    <a:pt x="227" y="190"/>
                    <a:pt x="227" y="190"/>
                  </a:cubicBezTo>
                  <a:cubicBezTo>
                    <a:pt x="227" y="190"/>
                    <a:pt x="227" y="190"/>
                    <a:pt x="227"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0"/>
                    <a:pt x="228" y="190"/>
                    <a:pt x="228" y="190"/>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8" y="191"/>
                    <a:pt x="228" y="191"/>
                    <a:pt x="228"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29" y="191"/>
                    <a:pt x="229" y="191"/>
                    <a:pt x="229" y="191"/>
                  </a:cubicBezTo>
                  <a:cubicBezTo>
                    <a:pt x="230" y="191"/>
                    <a:pt x="230" y="191"/>
                    <a:pt x="230" y="191"/>
                  </a:cubicBezTo>
                  <a:cubicBezTo>
                    <a:pt x="230" y="191"/>
                    <a:pt x="230" y="191"/>
                    <a:pt x="230" y="191"/>
                  </a:cubicBezTo>
                  <a:cubicBezTo>
                    <a:pt x="229" y="192"/>
                    <a:pt x="229" y="192"/>
                    <a:pt x="229" y="192"/>
                  </a:cubicBezTo>
                  <a:cubicBezTo>
                    <a:pt x="229" y="192"/>
                    <a:pt x="229" y="192"/>
                    <a:pt x="229"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2"/>
                    <a:pt x="230" y="192"/>
                    <a:pt x="230" y="192"/>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0" y="193"/>
                    <a:pt x="230" y="193"/>
                    <a:pt x="230" y="193"/>
                  </a:cubicBezTo>
                  <a:cubicBezTo>
                    <a:pt x="231" y="193"/>
                    <a:pt x="231" y="193"/>
                    <a:pt x="231" y="193"/>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1" y="194"/>
                    <a:pt x="231" y="194"/>
                    <a:pt x="231"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2" y="194"/>
                    <a:pt x="232" y="194"/>
                    <a:pt x="232"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4"/>
                    <a:pt x="233" y="194"/>
                  </a:cubicBezTo>
                  <a:cubicBezTo>
                    <a:pt x="233" y="194"/>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5"/>
                    <a:pt x="233" y="195"/>
                    <a:pt x="233" y="195"/>
                  </a:cubicBezTo>
                  <a:cubicBezTo>
                    <a:pt x="233" y="196"/>
                    <a:pt x="233" y="196"/>
                    <a:pt x="233" y="196"/>
                  </a:cubicBezTo>
                  <a:cubicBezTo>
                    <a:pt x="233" y="196"/>
                    <a:pt x="233" y="196"/>
                    <a:pt x="233"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6"/>
                    <a:pt x="234" y="196"/>
                    <a:pt x="234" y="196"/>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4" y="197"/>
                    <a:pt x="234" y="197"/>
                    <a:pt x="234"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5" y="197"/>
                    <a:pt x="235" y="197"/>
                    <a:pt x="235"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6" y="197"/>
                    <a:pt x="236" y="197"/>
                    <a:pt x="236"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7" y="197"/>
                    <a:pt x="237" y="197"/>
                    <a:pt x="237"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7"/>
                    <a:pt x="238" y="197"/>
                    <a:pt x="238" y="197"/>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8" y="196"/>
                    <a:pt x="238" y="196"/>
                    <a:pt x="238"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39" y="196"/>
                    <a:pt x="239" y="196"/>
                    <a:pt x="239" y="196"/>
                  </a:cubicBezTo>
                  <a:cubicBezTo>
                    <a:pt x="240" y="196"/>
                    <a:pt x="240" y="196"/>
                    <a:pt x="240" y="196"/>
                  </a:cubicBezTo>
                  <a:cubicBezTo>
                    <a:pt x="240" y="196"/>
                    <a:pt x="240" y="196"/>
                    <a:pt x="240" y="196"/>
                  </a:cubicBezTo>
                  <a:cubicBezTo>
                    <a:pt x="239" y="196"/>
                    <a:pt x="239" y="196"/>
                    <a:pt x="239" y="196"/>
                  </a:cubicBezTo>
                  <a:cubicBezTo>
                    <a:pt x="239" y="196"/>
                    <a:pt x="239" y="196"/>
                    <a:pt x="239" y="196"/>
                  </a:cubicBezTo>
                  <a:cubicBezTo>
                    <a:pt x="239" y="196"/>
                    <a:pt x="239" y="196"/>
                    <a:pt x="239" y="196"/>
                  </a:cubicBezTo>
                  <a:cubicBezTo>
                    <a:pt x="240" y="196"/>
                    <a:pt x="240" y="196"/>
                    <a:pt x="240"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39" y="197"/>
                    <a:pt x="239" y="197"/>
                    <a:pt x="239"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7"/>
                    <a:pt x="240" y="197"/>
                    <a:pt x="240" y="197"/>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0" y="198"/>
                    <a:pt x="240" y="198"/>
                    <a:pt x="240" y="198"/>
                  </a:cubicBezTo>
                  <a:cubicBezTo>
                    <a:pt x="241" y="198"/>
                    <a:pt x="241" y="198"/>
                    <a:pt x="241" y="198"/>
                  </a:cubicBezTo>
                  <a:cubicBezTo>
                    <a:pt x="241" y="198"/>
                    <a:pt x="241" y="198"/>
                    <a:pt x="241" y="198"/>
                  </a:cubicBezTo>
                  <a:cubicBezTo>
                    <a:pt x="241" y="198"/>
                    <a:pt x="241" y="198"/>
                    <a:pt x="241" y="198"/>
                  </a:cubicBezTo>
                  <a:cubicBezTo>
                    <a:pt x="241" y="198"/>
                    <a:pt x="241" y="198"/>
                    <a:pt x="241" y="198"/>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1" y="199"/>
                    <a:pt x="241" y="199"/>
                    <a:pt x="241"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2" y="199"/>
                    <a:pt x="242" y="199"/>
                    <a:pt x="242"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3" y="199"/>
                    <a:pt x="243" y="199"/>
                    <a:pt x="243" y="199"/>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8"/>
                    <a:pt x="244" y="198"/>
                    <a:pt x="244" y="198"/>
                  </a:cubicBezTo>
                  <a:cubicBezTo>
                    <a:pt x="244" y="197"/>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5" y="197"/>
                    <a:pt x="245" y="197"/>
                    <a:pt x="245"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6" y="197"/>
                    <a:pt x="246" y="197"/>
                    <a:pt x="246"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7" y="197"/>
                    <a:pt x="247" y="197"/>
                    <a:pt x="247"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8" y="197"/>
                    <a:pt x="248" y="197"/>
                    <a:pt x="248" y="197"/>
                  </a:cubicBezTo>
                  <a:cubicBezTo>
                    <a:pt x="249" y="197"/>
                    <a:pt x="249" y="197"/>
                    <a:pt x="249" y="197"/>
                  </a:cubicBezTo>
                  <a:cubicBezTo>
                    <a:pt x="249" y="197"/>
                    <a:pt x="249" y="197"/>
                    <a:pt x="249" y="197"/>
                  </a:cubicBezTo>
                  <a:cubicBezTo>
                    <a:pt x="249" y="197"/>
                    <a:pt x="249" y="197"/>
                    <a:pt x="249" y="197"/>
                  </a:cubicBezTo>
                  <a:cubicBezTo>
                    <a:pt x="249" y="197"/>
                    <a:pt x="249" y="197"/>
                    <a:pt x="249" y="197"/>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50" y="196"/>
                    <a:pt x="250" y="196"/>
                    <a:pt x="250" y="196"/>
                  </a:cubicBezTo>
                  <a:cubicBezTo>
                    <a:pt x="250" y="196"/>
                    <a:pt x="250" y="196"/>
                    <a:pt x="250"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6"/>
                    <a:pt x="249" y="196"/>
                    <a:pt x="249" y="196"/>
                  </a:cubicBezTo>
                  <a:cubicBezTo>
                    <a:pt x="249" y="195"/>
                    <a:pt x="249" y="195"/>
                    <a:pt x="249" y="195"/>
                  </a:cubicBezTo>
                  <a:cubicBezTo>
                    <a:pt x="249" y="195"/>
                    <a:pt x="249" y="195"/>
                    <a:pt x="249" y="195"/>
                  </a:cubicBezTo>
                  <a:cubicBezTo>
                    <a:pt x="249" y="195"/>
                    <a:pt x="249" y="195"/>
                    <a:pt x="249" y="195"/>
                  </a:cubicBezTo>
                  <a:cubicBezTo>
                    <a:pt x="249" y="195"/>
                    <a:pt x="249" y="195"/>
                    <a:pt x="249"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0" y="195"/>
                    <a:pt x="250" y="195"/>
                    <a:pt x="250"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5"/>
                    <a:pt x="251" y="195"/>
                    <a:pt x="251" y="195"/>
                  </a:cubicBezTo>
                  <a:cubicBezTo>
                    <a:pt x="251" y="194"/>
                    <a:pt x="251" y="194"/>
                    <a:pt x="251" y="194"/>
                  </a:cubicBezTo>
                  <a:cubicBezTo>
                    <a:pt x="251" y="194"/>
                    <a:pt x="251" y="194"/>
                    <a:pt x="251" y="194"/>
                  </a:cubicBezTo>
                  <a:cubicBezTo>
                    <a:pt x="251" y="194"/>
                    <a:pt x="251" y="194"/>
                    <a:pt x="251" y="194"/>
                  </a:cubicBezTo>
                  <a:cubicBezTo>
                    <a:pt x="251" y="194"/>
                    <a:pt x="251" y="194"/>
                    <a:pt x="251"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2" y="194"/>
                    <a:pt x="252" y="194"/>
                    <a:pt x="252"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4"/>
                    <a:pt x="253" y="194"/>
                    <a:pt x="253" y="194"/>
                  </a:cubicBezTo>
                  <a:cubicBezTo>
                    <a:pt x="253" y="193"/>
                    <a:pt x="253" y="193"/>
                    <a:pt x="253" y="193"/>
                  </a:cubicBezTo>
                  <a:cubicBezTo>
                    <a:pt x="253" y="193"/>
                    <a:pt x="253" y="193"/>
                    <a:pt x="253" y="193"/>
                  </a:cubicBezTo>
                  <a:cubicBezTo>
                    <a:pt x="253" y="193"/>
                    <a:pt x="253" y="193"/>
                    <a:pt x="253" y="193"/>
                  </a:cubicBezTo>
                  <a:cubicBezTo>
                    <a:pt x="253" y="193"/>
                    <a:pt x="253" y="193"/>
                    <a:pt x="253"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4" y="193"/>
                    <a:pt x="254" y="193"/>
                    <a:pt x="254"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3"/>
                    <a:pt x="256" y="193"/>
                    <a:pt x="256" y="193"/>
                  </a:cubicBezTo>
                  <a:cubicBezTo>
                    <a:pt x="256" y="193"/>
                    <a:pt x="256" y="193"/>
                    <a:pt x="256" y="193"/>
                  </a:cubicBezTo>
                  <a:cubicBezTo>
                    <a:pt x="256" y="193"/>
                    <a:pt x="256" y="193"/>
                    <a:pt x="256" y="193"/>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6" y="192"/>
                    <a:pt x="256" y="192"/>
                    <a:pt x="256"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7" y="192"/>
                    <a:pt x="257" y="192"/>
                    <a:pt x="257" y="192"/>
                  </a:cubicBezTo>
                  <a:cubicBezTo>
                    <a:pt x="258" y="192"/>
                    <a:pt x="258" y="192"/>
                    <a:pt x="258" y="192"/>
                  </a:cubicBezTo>
                  <a:cubicBezTo>
                    <a:pt x="258" y="192"/>
                    <a:pt x="258" y="192"/>
                    <a:pt x="258" y="192"/>
                  </a:cubicBezTo>
                  <a:cubicBezTo>
                    <a:pt x="258" y="192"/>
                    <a:pt x="258" y="192"/>
                    <a:pt x="258" y="192"/>
                  </a:cubicBezTo>
                  <a:cubicBezTo>
                    <a:pt x="259" y="192"/>
                    <a:pt x="259" y="192"/>
                    <a:pt x="259" y="192"/>
                  </a:cubicBezTo>
                  <a:cubicBezTo>
                    <a:pt x="259" y="192"/>
                    <a:pt x="259" y="192"/>
                    <a:pt x="259" y="192"/>
                  </a:cubicBezTo>
                  <a:cubicBezTo>
                    <a:pt x="259" y="192"/>
                    <a:pt x="259" y="192"/>
                    <a:pt x="259" y="192"/>
                  </a:cubicBezTo>
                  <a:cubicBezTo>
                    <a:pt x="259" y="192"/>
                    <a:pt x="259" y="192"/>
                    <a:pt x="259" y="192"/>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59" y="191"/>
                    <a:pt x="259" y="191"/>
                    <a:pt x="259"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1"/>
                    <a:pt x="260" y="191"/>
                    <a:pt x="260" y="191"/>
                  </a:cubicBezTo>
                  <a:cubicBezTo>
                    <a:pt x="260" y="192"/>
                    <a:pt x="260" y="192"/>
                    <a:pt x="260" y="192"/>
                  </a:cubicBezTo>
                  <a:cubicBezTo>
                    <a:pt x="260" y="192"/>
                    <a:pt x="260" y="192"/>
                    <a:pt x="260" y="192"/>
                  </a:cubicBezTo>
                  <a:cubicBezTo>
                    <a:pt x="260" y="192"/>
                    <a:pt x="260" y="192"/>
                    <a:pt x="260" y="192"/>
                  </a:cubicBezTo>
                  <a:cubicBezTo>
                    <a:pt x="260" y="192"/>
                    <a:pt x="260" y="192"/>
                    <a:pt x="260" y="192"/>
                  </a:cubicBezTo>
                  <a:cubicBezTo>
                    <a:pt x="260" y="192"/>
                    <a:pt x="260" y="191"/>
                    <a:pt x="260" y="191"/>
                  </a:cubicBezTo>
                  <a:cubicBezTo>
                    <a:pt x="260" y="191"/>
                    <a:pt x="260"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1" y="191"/>
                    <a:pt x="261" y="191"/>
                    <a:pt x="261" y="191"/>
                  </a:cubicBezTo>
                  <a:cubicBezTo>
                    <a:pt x="262" y="191"/>
                    <a:pt x="262" y="191"/>
                    <a:pt x="262" y="191"/>
                  </a:cubicBezTo>
                  <a:cubicBezTo>
                    <a:pt x="262" y="191"/>
                    <a:pt x="262" y="191"/>
                    <a:pt x="262" y="191"/>
                  </a:cubicBezTo>
                  <a:cubicBezTo>
                    <a:pt x="262" y="191"/>
                    <a:pt x="262" y="191"/>
                    <a:pt x="262" y="191"/>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2" y="192"/>
                    <a:pt x="262" y="192"/>
                    <a:pt x="262" y="192"/>
                  </a:cubicBezTo>
                  <a:cubicBezTo>
                    <a:pt x="263" y="192"/>
                    <a:pt x="263" y="192"/>
                    <a:pt x="263" y="192"/>
                  </a:cubicBezTo>
                  <a:cubicBezTo>
                    <a:pt x="263" y="192"/>
                    <a:pt x="263" y="192"/>
                    <a:pt x="263" y="192"/>
                  </a:cubicBezTo>
                  <a:cubicBezTo>
                    <a:pt x="263" y="192"/>
                    <a:pt x="263" y="192"/>
                    <a:pt x="263" y="192"/>
                  </a:cubicBezTo>
                  <a:cubicBezTo>
                    <a:pt x="263" y="192"/>
                    <a:pt x="263" y="192"/>
                    <a:pt x="263"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4" y="192"/>
                    <a:pt x="264" y="192"/>
                    <a:pt x="264"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5" y="192"/>
                    <a:pt x="265" y="192"/>
                    <a:pt x="265"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2"/>
                    <a:pt x="266" y="192"/>
                    <a:pt x="266" y="192"/>
                  </a:cubicBezTo>
                  <a:cubicBezTo>
                    <a:pt x="266" y="193"/>
                    <a:pt x="266" y="193"/>
                    <a:pt x="266" y="193"/>
                  </a:cubicBezTo>
                  <a:cubicBezTo>
                    <a:pt x="266" y="193"/>
                    <a:pt x="266" y="193"/>
                    <a:pt x="266" y="193"/>
                  </a:cubicBezTo>
                  <a:cubicBezTo>
                    <a:pt x="267" y="193"/>
                    <a:pt x="267" y="193"/>
                    <a:pt x="267" y="193"/>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4"/>
                    <a:pt x="267" y="194"/>
                    <a:pt x="267" y="194"/>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7" y="195"/>
                    <a:pt x="267" y="195"/>
                    <a:pt x="267"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8" y="195"/>
                    <a:pt x="268" y="195"/>
                    <a:pt x="268"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69" y="195"/>
                    <a:pt x="269" y="195"/>
                    <a:pt x="269" y="195"/>
                  </a:cubicBezTo>
                  <a:cubicBezTo>
                    <a:pt x="270" y="195"/>
                    <a:pt x="270" y="195"/>
                    <a:pt x="270" y="195"/>
                  </a:cubicBezTo>
                  <a:cubicBezTo>
                    <a:pt x="270" y="195"/>
                    <a:pt x="270" y="195"/>
                    <a:pt x="270" y="195"/>
                  </a:cubicBezTo>
                  <a:cubicBezTo>
                    <a:pt x="270" y="195"/>
                    <a:pt x="270" y="195"/>
                    <a:pt x="270"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1" y="195"/>
                    <a:pt x="271" y="195"/>
                    <a:pt x="271"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2" y="195"/>
                    <a:pt x="272" y="195"/>
                    <a:pt x="272"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3" y="195"/>
                    <a:pt x="273" y="195"/>
                    <a:pt x="273"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4" y="195"/>
                    <a:pt x="274" y="195"/>
                    <a:pt x="274"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5" y="195"/>
                    <a:pt x="275" y="195"/>
                    <a:pt x="275" y="195"/>
                  </a:cubicBezTo>
                  <a:cubicBezTo>
                    <a:pt x="276" y="195"/>
                    <a:pt x="276" y="195"/>
                    <a:pt x="276" y="195"/>
                  </a:cubicBezTo>
                  <a:cubicBezTo>
                    <a:pt x="276" y="195"/>
                    <a:pt x="276" y="195"/>
                    <a:pt x="276" y="195"/>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6" y="196"/>
                    <a:pt x="276" y="196"/>
                    <a:pt x="276"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7" y="196"/>
                    <a:pt x="277" y="196"/>
                    <a:pt x="277" y="196"/>
                  </a:cubicBezTo>
                  <a:cubicBezTo>
                    <a:pt x="278" y="196"/>
                    <a:pt x="278" y="196"/>
                    <a:pt x="278" y="196"/>
                  </a:cubicBezTo>
                  <a:cubicBezTo>
                    <a:pt x="278" y="196"/>
                    <a:pt x="278" y="196"/>
                    <a:pt x="278" y="196"/>
                  </a:cubicBezTo>
                  <a:cubicBezTo>
                    <a:pt x="278" y="196"/>
                    <a:pt x="278" y="196"/>
                    <a:pt x="278" y="196"/>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8" y="195"/>
                    <a:pt x="278" y="195"/>
                    <a:pt x="278"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79" y="195"/>
                    <a:pt x="279" y="195"/>
                    <a:pt x="279" y="195"/>
                  </a:cubicBezTo>
                  <a:cubicBezTo>
                    <a:pt x="280" y="195"/>
                    <a:pt x="280" y="195"/>
                    <a:pt x="280" y="195"/>
                  </a:cubicBezTo>
                  <a:cubicBezTo>
                    <a:pt x="280" y="195"/>
                    <a:pt x="280" y="195"/>
                    <a:pt x="280" y="195"/>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4"/>
                    <a:pt x="280" y="194"/>
                    <a:pt x="280" y="194"/>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3"/>
                    <a:pt x="280" y="193"/>
                    <a:pt x="280" y="193"/>
                  </a:cubicBezTo>
                  <a:cubicBezTo>
                    <a:pt x="280" y="192"/>
                    <a:pt x="280" y="192"/>
                    <a:pt x="280" y="192"/>
                  </a:cubicBezTo>
                  <a:cubicBezTo>
                    <a:pt x="280" y="192"/>
                    <a:pt x="280" y="192"/>
                    <a:pt x="280" y="192"/>
                  </a:cubicBezTo>
                  <a:cubicBezTo>
                    <a:pt x="280" y="192"/>
                    <a:pt x="280" y="192"/>
                    <a:pt x="280"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2"/>
                    <a:pt x="279" y="192"/>
                    <a:pt x="279" y="192"/>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1"/>
                    <a:pt x="279" y="191"/>
                    <a:pt x="279" y="191"/>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90"/>
                    <a:pt x="279" y="190"/>
                    <a:pt x="279" y="190"/>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9"/>
                    <a:pt x="279" y="189"/>
                    <a:pt x="279" y="189"/>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79" y="188"/>
                    <a:pt x="279" y="188"/>
                    <a:pt x="279"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8"/>
                    <a:pt x="280" y="188"/>
                    <a:pt x="280" y="188"/>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0" y="187"/>
                    <a:pt x="280" y="187"/>
                    <a:pt x="280"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7"/>
                    <a:pt x="281" y="187"/>
                    <a:pt x="281" y="187"/>
                  </a:cubicBezTo>
                  <a:cubicBezTo>
                    <a:pt x="281" y="186"/>
                    <a:pt x="281" y="186"/>
                    <a:pt x="281" y="186"/>
                  </a:cubicBezTo>
                  <a:cubicBezTo>
                    <a:pt x="281" y="186"/>
                    <a:pt x="281" y="186"/>
                    <a:pt x="281"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6"/>
                  </a:cubicBezTo>
                  <a:cubicBezTo>
                    <a:pt x="282" y="186"/>
                    <a:pt x="282" y="186"/>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2" y="185"/>
                    <a:pt x="282" y="185"/>
                    <a:pt x="282"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3" y="185"/>
                    <a:pt x="283" y="185"/>
                    <a:pt x="283"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5"/>
                    <a:pt x="284" y="185"/>
                    <a:pt x="284" y="185"/>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4" y="186"/>
                    <a:pt x="284" y="186"/>
                    <a:pt x="284"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5" y="186"/>
                    <a:pt x="285" y="186"/>
                    <a:pt x="285"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6"/>
                  </a:cubicBezTo>
                  <a:cubicBezTo>
                    <a:pt x="286" y="186"/>
                    <a:pt x="286" y="186"/>
                    <a:pt x="286" y="187"/>
                  </a:cubicBezTo>
                  <a:cubicBezTo>
                    <a:pt x="286" y="187"/>
                    <a:pt x="286" y="187"/>
                    <a:pt x="286" y="187"/>
                  </a:cubicBezTo>
                  <a:cubicBezTo>
                    <a:pt x="286" y="187"/>
                    <a:pt x="286" y="187"/>
                    <a:pt x="286" y="187"/>
                  </a:cubicBezTo>
                  <a:cubicBezTo>
                    <a:pt x="286" y="187"/>
                    <a:pt x="286" y="187"/>
                    <a:pt x="286" y="187"/>
                  </a:cubicBezTo>
                  <a:cubicBezTo>
                    <a:pt x="286" y="187"/>
                    <a:pt x="286" y="187"/>
                    <a:pt x="286" y="187"/>
                  </a:cubicBezTo>
                  <a:cubicBezTo>
                    <a:pt x="286" y="187"/>
                    <a:pt x="286"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7" y="187"/>
                    <a:pt x="287" y="187"/>
                    <a:pt x="287"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8" y="187"/>
                    <a:pt x="288" y="187"/>
                    <a:pt x="288"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89" y="187"/>
                    <a:pt x="289" y="187"/>
                    <a:pt x="289"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0" y="187"/>
                    <a:pt x="290" y="187"/>
                    <a:pt x="290" y="187"/>
                  </a:cubicBezTo>
                  <a:cubicBezTo>
                    <a:pt x="291" y="187"/>
                    <a:pt x="291" y="187"/>
                    <a:pt x="291" y="187"/>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1" y="188"/>
                    <a:pt x="291" y="188"/>
                    <a:pt x="291"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2" y="188"/>
                    <a:pt x="292" y="188"/>
                    <a:pt x="292"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3" y="188"/>
                    <a:pt x="293" y="188"/>
                    <a:pt x="293"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8"/>
                    <a:pt x="294" y="188"/>
                    <a:pt x="294" y="188"/>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5" y="189"/>
                    <a:pt x="295" y="189"/>
                    <a:pt x="295" y="189"/>
                  </a:cubicBezTo>
                  <a:cubicBezTo>
                    <a:pt x="295" y="189"/>
                    <a:pt x="295" y="189"/>
                    <a:pt x="295" y="189"/>
                  </a:cubicBezTo>
                  <a:cubicBezTo>
                    <a:pt x="295"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89"/>
                    <a:pt x="294" y="189"/>
                    <a:pt x="294" y="189"/>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4" y="190"/>
                    <a:pt x="294" y="190"/>
                    <a:pt x="294"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0"/>
                    <a:pt x="295" y="190"/>
                    <a:pt x="295" y="190"/>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1"/>
                    <a:pt x="295" y="191"/>
                    <a:pt x="295" y="191"/>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5" y="192"/>
                    <a:pt x="295" y="192"/>
                    <a:pt x="295"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2"/>
                    <a:pt x="296" y="192"/>
                    <a:pt x="296" y="192"/>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6" y="193"/>
                    <a:pt x="296" y="193"/>
                    <a:pt x="296"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7" y="193"/>
                    <a:pt x="297" y="193"/>
                    <a:pt x="297"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3"/>
                    <a:pt x="298" y="193"/>
                    <a:pt x="298" y="193"/>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8" y="194"/>
                    <a:pt x="298" y="194"/>
                    <a:pt x="298"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299" y="194"/>
                    <a:pt x="299" y="194"/>
                    <a:pt x="299"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0" y="194"/>
                    <a:pt x="300" y="194"/>
                    <a:pt x="300"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1" y="194"/>
                    <a:pt x="301" y="194"/>
                    <a:pt x="301"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4"/>
                    <a:pt x="302" y="194"/>
                    <a:pt x="302" y="194"/>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2" y="193"/>
                    <a:pt x="302" y="193"/>
                    <a:pt x="302"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3" y="193"/>
                    <a:pt x="303" y="193"/>
                    <a:pt x="303"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4" y="193"/>
                    <a:pt x="304" y="193"/>
                    <a:pt x="304"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5" y="193"/>
                    <a:pt x="305" y="193"/>
                    <a:pt x="305"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6" y="193"/>
                    <a:pt x="306" y="193"/>
                    <a:pt x="306" y="193"/>
                  </a:cubicBezTo>
                  <a:cubicBezTo>
                    <a:pt x="307" y="193"/>
                    <a:pt x="307" y="193"/>
                    <a:pt x="307"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8" y="193"/>
                    <a:pt x="308" y="193"/>
                    <a:pt x="308"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09" y="193"/>
                    <a:pt x="309" y="193"/>
                    <a:pt x="309"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0" y="193"/>
                    <a:pt x="310" y="193"/>
                    <a:pt x="310" y="193"/>
                  </a:cubicBezTo>
                  <a:cubicBezTo>
                    <a:pt x="311" y="193"/>
                    <a:pt x="311" y="193"/>
                    <a:pt x="311" y="193"/>
                  </a:cubicBezTo>
                  <a:cubicBezTo>
                    <a:pt x="311" y="193"/>
                    <a:pt x="311" y="193"/>
                    <a:pt x="311" y="193"/>
                  </a:cubicBezTo>
                  <a:cubicBezTo>
                    <a:pt x="311" y="193"/>
                    <a:pt x="311" y="193"/>
                    <a:pt x="311" y="193"/>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1" y="194"/>
                    <a:pt x="311" y="194"/>
                    <a:pt x="311"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4"/>
                  </a:cubicBezTo>
                  <a:cubicBezTo>
                    <a:pt x="312" y="194"/>
                    <a:pt x="312" y="194"/>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2" y="195"/>
                    <a:pt x="312" y="195"/>
                    <a:pt x="312"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3" y="195"/>
                    <a:pt x="313" y="195"/>
                    <a:pt x="313"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4" y="195"/>
                    <a:pt x="314" y="195"/>
                    <a:pt x="314"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5"/>
                    <a:pt x="315" y="195"/>
                    <a:pt x="315" y="195"/>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6"/>
                    <a:pt x="315" y="196"/>
                    <a:pt x="315" y="196"/>
                  </a:cubicBezTo>
                  <a:cubicBezTo>
                    <a:pt x="315" y="197"/>
                    <a:pt x="315" y="197"/>
                    <a:pt x="315" y="197"/>
                  </a:cubicBezTo>
                  <a:cubicBezTo>
                    <a:pt x="315" y="197"/>
                    <a:pt x="315" y="197"/>
                    <a:pt x="315" y="197"/>
                  </a:cubicBezTo>
                  <a:cubicBezTo>
                    <a:pt x="315" y="197"/>
                    <a:pt x="315" y="197"/>
                    <a:pt x="315" y="197"/>
                  </a:cubicBezTo>
                  <a:cubicBezTo>
                    <a:pt x="315" y="197"/>
                    <a:pt x="315" y="197"/>
                    <a:pt x="315"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6" y="197"/>
                    <a:pt x="316" y="197"/>
                    <a:pt x="316" y="197"/>
                  </a:cubicBezTo>
                  <a:cubicBezTo>
                    <a:pt x="317" y="197"/>
                    <a:pt x="317" y="197"/>
                    <a:pt x="317" y="197"/>
                  </a:cubicBezTo>
                  <a:cubicBezTo>
                    <a:pt x="317" y="197"/>
                    <a:pt x="317" y="197"/>
                    <a:pt x="317" y="197"/>
                  </a:cubicBezTo>
                  <a:cubicBezTo>
                    <a:pt x="317" y="197"/>
                    <a:pt x="317" y="197"/>
                    <a:pt x="317" y="197"/>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7" y="198"/>
                    <a:pt x="317" y="198"/>
                    <a:pt x="317"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19" y="198"/>
                    <a:pt x="319" y="198"/>
                    <a:pt x="319"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0" y="198"/>
                    <a:pt x="320" y="198"/>
                    <a:pt x="320" y="198"/>
                  </a:cubicBezTo>
                  <a:cubicBezTo>
                    <a:pt x="321" y="198"/>
                    <a:pt x="321" y="198"/>
                    <a:pt x="321" y="198"/>
                  </a:cubicBezTo>
                  <a:cubicBezTo>
                    <a:pt x="321" y="198"/>
                    <a:pt x="321" y="198"/>
                    <a:pt x="321" y="198"/>
                  </a:cubicBezTo>
                  <a:cubicBezTo>
                    <a:pt x="321" y="199"/>
                    <a:pt x="321" y="199"/>
                    <a:pt x="321" y="199"/>
                  </a:cubicBezTo>
                  <a:cubicBezTo>
                    <a:pt x="322" y="199"/>
                    <a:pt x="322" y="199"/>
                    <a:pt x="322" y="199"/>
                  </a:cubicBezTo>
                  <a:cubicBezTo>
                    <a:pt x="322" y="199"/>
                    <a:pt x="322" y="199"/>
                    <a:pt x="322" y="199"/>
                  </a:cubicBezTo>
                  <a:cubicBezTo>
                    <a:pt x="322" y="199"/>
                    <a:pt x="322" y="199"/>
                    <a:pt x="322" y="199"/>
                  </a:cubicBezTo>
                  <a:cubicBezTo>
                    <a:pt x="322" y="199"/>
                    <a:pt x="322" y="199"/>
                    <a:pt x="322"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9"/>
                    <a:pt x="323" y="199"/>
                    <a:pt x="323" y="199"/>
                  </a:cubicBezTo>
                  <a:cubicBezTo>
                    <a:pt x="323" y="198"/>
                    <a:pt x="323" y="198"/>
                    <a:pt x="323" y="198"/>
                  </a:cubicBezTo>
                  <a:cubicBezTo>
                    <a:pt x="324" y="198"/>
                    <a:pt x="324" y="198"/>
                    <a:pt x="324" y="198"/>
                  </a:cubicBezTo>
                  <a:cubicBezTo>
                    <a:pt x="324" y="198"/>
                    <a:pt x="324" y="198"/>
                    <a:pt x="324" y="198"/>
                  </a:cubicBezTo>
                  <a:cubicBezTo>
                    <a:pt x="324" y="199"/>
                    <a:pt x="324" y="199"/>
                    <a:pt x="324" y="199"/>
                  </a:cubicBezTo>
                  <a:cubicBezTo>
                    <a:pt x="324" y="199"/>
                    <a:pt x="324" y="199"/>
                    <a:pt x="324" y="199"/>
                  </a:cubicBezTo>
                  <a:cubicBezTo>
                    <a:pt x="324" y="199"/>
                    <a:pt x="324" y="199"/>
                    <a:pt x="324" y="199"/>
                  </a:cubicBezTo>
                  <a:cubicBezTo>
                    <a:pt x="325" y="199"/>
                    <a:pt x="325" y="199"/>
                    <a:pt x="325" y="199"/>
                  </a:cubicBezTo>
                  <a:cubicBezTo>
                    <a:pt x="325" y="199"/>
                    <a:pt x="325" y="199"/>
                    <a:pt x="325" y="199"/>
                  </a:cubicBezTo>
                  <a:cubicBezTo>
                    <a:pt x="325" y="199"/>
                    <a:pt x="325" y="199"/>
                    <a:pt x="325" y="199"/>
                  </a:cubicBezTo>
                  <a:cubicBezTo>
                    <a:pt x="325" y="199"/>
                    <a:pt x="325" y="199"/>
                    <a:pt x="325" y="199"/>
                  </a:cubicBezTo>
                  <a:cubicBezTo>
                    <a:pt x="326" y="199"/>
                    <a:pt x="326" y="199"/>
                    <a:pt x="326" y="199"/>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6" y="198"/>
                    <a:pt x="326" y="198"/>
                    <a:pt x="326"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7" y="198"/>
                    <a:pt x="327" y="198"/>
                    <a:pt x="327" y="198"/>
                  </a:cubicBezTo>
                  <a:cubicBezTo>
                    <a:pt x="328" y="198"/>
                    <a:pt x="328" y="198"/>
                    <a:pt x="328" y="198"/>
                  </a:cubicBezTo>
                  <a:cubicBezTo>
                    <a:pt x="328" y="198"/>
                    <a:pt x="328" y="198"/>
                    <a:pt x="328" y="198"/>
                  </a:cubicBezTo>
                  <a:cubicBezTo>
                    <a:pt x="328" y="198"/>
                    <a:pt x="328" y="198"/>
                    <a:pt x="328" y="198"/>
                  </a:cubicBezTo>
                  <a:cubicBezTo>
                    <a:pt x="328" y="198"/>
                    <a:pt x="328" y="198"/>
                    <a:pt x="328"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29" y="198"/>
                    <a:pt x="329" y="198"/>
                    <a:pt x="329" y="198"/>
                  </a:cubicBezTo>
                  <a:cubicBezTo>
                    <a:pt x="330" y="198"/>
                    <a:pt x="330" y="198"/>
                    <a:pt x="330" y="198"/>
                  </a:cubicBezTo>
                  <a:cubicBezTo>
                    <a:pt x="330" y="197"/>
                    <a:pt x="330" y="197"/>
                    <a:pt x="330" y="197"/>
                  </a:cubicBezTo>
                  <a:cubicBezTo>
                    <a:pt x="330" y="197"/>
                    <a:pt x="330" y="197"/>
                    <a:pt x="330" y="197"/>
                  </a:cubicBezTo>
                  <a:cubicBezTo>
                    <a:pt x="330" y="197"/>
                    <a:pt x="330" y="197"/>
                    <a:pt x="330" y="197"/>
                  </a:cubicBezTo>
                  <a:cubicBezTo>
                    <a:pt x="330" y="197"/>
                    <a:pt x="330" y="197"/>
                    <a:pt x="330" y="197"/>
                  </a:cubicBezTo>
                  <a:cubicBezTo>
                    <a:pt x="331" y="197"/>
                    <a:pt x="331" y="197"/>
                    <a:pt x="331" y="197"/>
                  </a:cubicBezTo>
                  <a:cubicBezTo>
                    <a:pt x="331" y="197"/>
                    <a:pt x="331" y="197"/>
                    <a:pt x="331" y="197"/>
                  </a:cubicBezTo>
                  <a:cubicBezTo>
                    <a:pt x="331" y="197"/>
                    <a:pt x="331" y="197"/>
                    <a:pt x="331" y="197"/>
                  </a:cubicBezTo>
                  <a:cubicBezTo>
                    <a:pt x="331" y="197"/>
                    <a:pt x="331" y="197"/>
                    <a:pt x="331"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2" y="197"/>
                    <a:pt x="332" y="197"/>
                    <a:pt x="332"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7"/>
                    <a:pt x="333" y="197"/>
                    <a:pt x="333" y="197"/>
                  </a:cubicBezTo>
                  <a:cubicBezTo>
                    <a:pt x="333" y="196"/>
                    <a:pt x="333" y="196"/>
                    <a:pt x="333" y="196"/>
                  </a:cubicBezTo>
                  <a:cubicBezTo>
                    <a:pt x="333" y="196"/>
                    <a:pt x="333" y="196"/>
                    <a:pt x="333" y="196"/>
                  </a:cubicBezTo>
                  <a:cubicBezTo>
                    <a:pt x="333" y="196"/>
                    <a:pt x="333" y="196"/>
                    <a:pt x="333" y="196"/>
                  </a:cubicBezTo>
                  <a:cubicBezTo>
                    <a:pt x="334" y="196"/>
                    <a:pt x="334" y="196"/>
                    <a:pt x="334" y="196"/>
                  </a:cubicBezTo>
                  <a:cubicBezTo>
                    <a:pt x="334" y="195"/>
                    <a:pt x="334" y="195"/>
                    <a:pt x="334" y="195"/>
                  </a:cubicBezTo>
                  <a:cubicBezTo>
                    <a:pt x="334" y="195"/>
                    <a:pt x="334" y="195"/>
                    <a:pt x="334" y="195"/>
                  </a:cubicBezTo>
                  <a:cubicBezTo>
                    <a:pt x="334" y="195"/>
                    <a:pt x="334" y="195"/>
                    <a:pt x="334" y="195"/>
                  </a:cubicBezTo>
                  <a:cubicBezTo>
                    <a:pt x="334" y="195"/>
                    <a:pt x="335" y="195"/>
                    <a:pt x="335" y="195"/>
                  </a:cubicBezTo>
                  <a:cubicBezTo>
                    <a:pt x="335" y="195"/>
                    <a:pt x="335" y="195"/>
                    <a:pt x="335" y="195"/>
                  </a:cubicBezTo>
                  <a:cubicBezTo>
                    <a:pt x="335" y="195"/>
                    <a:pt x="335" y="195"/>
                    <a:pt x="335" y="195"/>
                  </a:cubicBezTo>
                  <a:cubicBezTo>
                    <a:pt x="335" y="195"/>
                    <a:pt x="335" y="195"/>
                    <a:pt x="335" y="195"/>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6" y="194"/>
                    <a:pt x="336" y="194"/>
                    <a:pt x="336"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7" y="194"/>
                    <a:pt x="337" y="194"/>
                    <a:pt x="337" y="194"/>
                  </a:cubicBezTo>
                  <a:cubicBezTo>
                    <a:pt x="338" y="194"/>
                    <a:pt x="338" y="194"/>
                    <a:pt x="338" y="194"/>
                  </a:cubicBezTo>
                  <a:cubicBezTo>
                    <a:pt x="338" y="193"/>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8" y="194"/>
                    <a:pt x="338" y="194"/>
                    <a:pt x="338"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39" y="194"/>
                    <a:pt x="339" y="194"/>
                    <a:pt x="339"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0" y="194"/>
                    <a:pt x="340" y="194"/>
                    <a:pt x="340" y="194"/>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1" y="195"/>
                    <a:pt x="341" y="195"/>
                    <a:pt x="341"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2" y="195"/>
                    <a:pt x="342" y="195"/>
                    <a:pt x="342"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3" y="195"/>
                    <a:pt x="343" y="195"/>
                    <a:pt x="343"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4" y="195"/>
                    <a:pt x="344" y="195"/>
                    <a:pt x="344"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5" y="195"/>
                    <a:pt x="345" y="195"/>
                    <a:pt x="345" y="195"/>
                  </a:cubicBezTo>
                  <a:cubicBezTo>
                    <a:pt x="346" y="195"/>
                    <a:pt x="346" y="195"/>
                    <a:pt x="346" y="195"/>
                  </a:cubicBezTo>
                  <a:cubicBezTo>
                    <a:pt x="346" y="195"/>
                    <a:pt x="346" y="195"/>
                    <a:pt x="346" y="195"/>
                  </a:cubicBezTo>
                  <a:cubicBezTo>
                    <a:pt x="346" y="195"/>
                    <a:pt x="346" y="195"/>
                    <a:pt x="346" y="195"/>
                  </a:cubicBezTo>
                  <a:cubicBezTo>
                    <a:pt x="346" y="195"/>
                    <a:pt x="346" y="195"/>
                    <a:pt x="346" y="195"/>
                  </a:cubicBezTo>
                  <a:cubicBezTo>
                    <a:pt x="346" y="196"/>
                    <a:pt x="346" y="196"/>
                    <a:pt x="346" y="196"/>
                  </a:cubicBezTo>
                  <a:cubicBezTo>
                    <a:pt x="346" y="196"/>
                    <a:pt x="346" y="196"/>
                    <a:pt x="346" y="196"/>
                  </a:cubicBezTo>
                  <a:cubicBezTo>
                    <a:pt x="346" y="196"/>
                    <a:pt x="346" y="196"/>
                    <a:pt x="346"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7" y="196"/>
                    <a:pt x="347" y="196"/>
                    <a:pt x="347" y="196"/>
                  </a:cubicBezTo>
                  <a:cubicBezTo>
                    <a:pt x="348" y="196"/>
                    <a:pt x="348" y="196"/>
                    <a:pt x="348" y="196"/>
                  </a:cubicBezTo>
                  <a:cubicBezTo>
                    <a:pt x="348" y="197"/>
                    <a:pt x="348" y="197"/>
                    <a:pt x="348" y="197"/>
                  </a:cubicBezTo>
                  <a:cubicBezTo>
                    <a:pt x="349" y="197"/>
                    <a:pt x="349" y="197"/>
                    <a:pt x="349" y="197"/>
                  </a:cubicBezTo>
                  <a:cubicBezTo>
                    <a:pt x="349" y="197"/>
                    <a:pt x="349" y="197"/>
                    <a:pt x="349"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0" y="197"/>
                    <a:pt x="350" y="197"/>
                    <a:pt x="350"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7"/>
                    <a:pt x="351" y="197"/>
                    <a:pt x="351" y="197"/>
                  </a:cubicBezTo>
                  <a:cubicBezTo>
                    <a:pt x="351" y="196"/>
                    <a:pt x="351" y="196"/>
                    <a:pt x="351" y="196"/>
                  </a:cubicBezTo>
                  <a:cubicBezTo>
                    <a:pt x="351" y="196"/>
                    <a:pt x="351" y="196"/>
                    <a:pt x="351" y="196"/>
                  </a:cubicBezTo>
                  <a:cubicBezTo>
                    <a:pt x="351" y="196"/>
                    <a:pt x="351" y="196"/>
                    <a:pt x="351" y="196"/>
                  </a:cubicBezTo>
                  <a:cubicBezTo>
                    <a:pt x="351" y="196"/>
                    <a:pt x="351" y="196"/>
                    <a:pt x="351"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2" y="196"/>
                    <a:pt x="352" y="196"/>
                    <a:pt x="352" y="196"/>
                  </a:cubicBezTo>
                  <a:cubicBezTo>
                    <a:pt x="353" y="196"/>
                    <a:pt x="353" y="196"/>
                    <a:pt x="353" y="196"/>
                  </a:cubicBezTo>
                  <a:cubicBezTo>
                    <a:pt x="353" y="196"/>
                    <a:pt x="353" y="196"/>
                    <a:pt x="353" y="196"/>
                  </a:cubicBezTo>
                  <a:cubicBezTo>
                    <a:pt x="353" y="196"/>
                    <a:pt x="353" y="196"/>
                    <a:pt x="353" y="196"/>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3" y="195"/>
                    <a:pt x="353" y="195"/>
                    <a:pt x="353"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4" y="195"/>
                    <a:pt x="354" y="195"/>
                    <a:pt x="354"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5"/>
                    <a:pt x="355" y="195"/>
                    <a:pt x="355" y="195"/>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4"/>
                    <a:pt x="355" y="194"/>
                  </a:cubicBezTo>
                  <a:cubicBezTo>
                    <a:pt x="355" y="194"/>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3"/>
                    <a:pt x="355" y="193"/>
                    <a:pt x="355" y="193"/>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5" y="192"/>
                    <a:pt x="355" y="192"/>
                  </a:cubicBezTo>
                  <a:cubicBezTo>
                    <a:pt x="355"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2"/>
                    <a:pt x="356" y="192"/>
                    <a:pt x="356" y="192"/>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1"/>
                    <a:pt x="356" y="191"/>
                    <a:pt x="356" y="191"/>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6" y="190"/>
                    <a:pt x="356" y="190"/>
                    <a:pt x="356"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90"/>
                  </a:cubicBezTo>
                  <a:cubicBezTo>
                    <a:pt x="357" y="190"/>
                    <a:pt x="357" y="190"/>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9"/>
                    <a:pt x="357" y="189"/>
                    <a:pt x="357" y="189"/>
                  </a:cubicBezTo>
                  <a:cubicBezTo>
                    <a:pt x="357" y="188"/>
                    <a:pt x="357" y="188"/>
                    <a:pt x="357" y="188"/>
                  </a:cubicBezTo>
                  <a:cubicBezTo>
                    <a:pt x="357" y="188"/>
                    <a:pt x="357"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8"/>
                    <a:pt x="358" y="188"/>
                    <a:pt x="358" y="188"/>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8" y="187"/>
                    <a:pt x="358" y="187"/>
                    <a:pt x="358"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7"/>
                    <a:pt x="359" y="187"/>
                    <a:pt x="359" y="187"/>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59" y="186"/>
                    <a:pt x="359" y="186"/>
                    <a:pt x="359"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6"/>
                    <a:pt x="360" y="186"/>
                    <a:pt x="360" y="186"/>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5"/>
                    <a:pt x="360" y="185"/>
                    <a:pt x="360" y="185"/>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4"/>
                    <a:pt x="360" y="184"/>
                    <a:pt x="360" y="184"/>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60" y="183"/>
                    <a:pt x="360" y="183"/>
                    <a:pt x="360"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9" y="183"/>
                    <a:pt x="359" y="183"/>
                    <a:pt x="359"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3"/>
                    <a:pt x="358" y="183"/>
                    <a:pt x="358" y="183"/>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8" y="182"/>
                    <a:pt x="358" y="182"/>
                    <a:pt x="358" y="182"/>
                  </a:cubicBezTo>
                  <a:cubicBezTo>
                    <a:pt x="359" y="182"/>
                    <a:pt x="359" y="182"/>
                    <a:pt x="359" y="182"/>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59" y="181"/>
                    <a:pt x="359" y="181"/>
                    <a:pt x="359" y="181"/>
                  </a:cubicBezTo>
                  <a:cubicBezTo>
                    <a:pt x="360" y="181"/>
                    <a:pt x="360" y="181"/>
                    <a:pt x="360" y="181"/>
                  </a:cubicBezTo>
                  <a:cubicBezTo>
                    <a:pt x="360" y="181"/>
                    <a:pt x="360" y="181"/>
                    <a:pt x="360" y="181"/>
                  </a:cubicBezTo>
                  <a:cubicBezTo>
                    <a:pt x="360" y="181"/>
                    <a:pt x="360" y="181"/>
                    <a:pt x="360" y="181"/>
                  </a:cubicBezTo>
                  <a:cubicBezTo>
                    <a:pt x="360" y="181"/>
                    <a:pt x="360" y="181"/>
                    <a:pt x="360" y="181"/>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0" y="180"/>
                    <a:pt x="360" y="180"/>
                    <a:pt x="360" y="180"/>
                  </a:cubicBezTo>
                  <a:cubicBezTo>
                    <a:pt x="361" y="180"/>
                    <a:pt x="361" y="180"/>
                    <a:pt x="361" y="180"/>
                  </a:cubicBezTo>
                  <a:cubicBezTo>
                    <a:pt x="361" y="180"/>
                    <a:pt x="361" y="180"/>
                    <a:pt x="361" y="180"/>
                  </a:cubicBezTo>
                  <a:cubicBezTo>
                    <a:pt x="361" y="180"/>
                    <a:pt x="361" y="180"/>
                    <a:pt x="361" y="179"/>
                  </a:cubicBezTo>
                  <a:cubicBezTo>
                    <a:pt x="361" y="179"/>
                    <a:pt x="361" y="179"/>
                    <a:pt x="361" y="179"/>
                  </a:cubicBezTo>
                  <a:cubicBezTo>
                    <a:pt x="361" y="179"/>
                    <a:pt x="361" y="179"/>
                    <a:pt x="361" y="179"/>
                  </a:cubicBezTo>
                  <a:cubicBezTo>
                    <a:pt x="361" y="179"/>
                    <a:pt x="361" y="179"/>
                    <a:pt x="361" y="179"/>
                  </a:cubicBezTo>
                  <a:cubicBezTo>
                    <a:pt x="361" y="179"/>
                    <a:pt x="361" y="179"/>
                    <a:pt x="361"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2" y="179"/>
                    <a:pt x="362" y="179"/>
                    <a:pt x="362"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3" y="179"/>
                    <a:pt x="363" y="179"/>
                    <a:pt x="363"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4" y="179"/>
                    <a:pt x="364" y="179"/>
                    <a:pt x="364" y="179"/>
                  </a:cubicBezTo>
                  <a:cubicBezTo>
                    <a:pt x="365" y="179"/>
                    <a:pt x="365" y="179"/>
                    <a:pt x="365" y="179"/>
                  </a:cubicBezTo>
                  <a:cubicBezTo>
                    <a:pt x="365" y="179"/>
                    <a:pt x="365" y="179"/>
                    <a:pt x="365" y="179"/>
                  </a:cubicBezTo>
                  <a:cubicBezTo>
                    <a:pt x="365" y="178"/>
                    <a:pt x="365" y="178"/>
                    <a:pt x="365"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6" y="178"/>
                    <a:pt x="366" y="178"/>
                    <a:pt x="366"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7" y="178"/>
                    <a:pt x="367" y="178"/>
                    <a:pt x="367"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8" y="178"/>
                    <a:pt x="368" y="178"/>
                    <a:pt x="368"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69" y="178"/>
                    <a:pt x="369" y="178"/>
                    <a:pt x="369"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0" y="178"/>
                    <a:pt x="370" y="178"/>
                  </a:cubicBezTo>
                  <a:cubicBezTo>
                    <a:pt x="370"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1" y="178"/>
                    <a:pt x="371" y="178"/>
                    <a:pt x="371"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8"/>
                    <a:pt x="372" y="178"/>
                    <a:pt x="372" y="178"/>
                  </a:cubicBezTo>
                  <a:cubicBezTo>
                    <a:pt x="372" y="179"/>
                    <a:pt x="372" y="179"/>
                    <a:pt x="372" y="179"/>
                  </a:cubicBezTo>
                  <a:cubicBezTo>
                    <a:pt x="372" y="179"/>
                    <a:pt x="372" y="179"/>
                    <a:pt x="372" y="179"/>
                  </a:cubicBezTo>
                  <a:cubicBezTo>
                    <a:pt x="372" y="179"/>
                    <a:pt x="372" y="179"/>
                    <a:pt x="372" y="179"/>
                  </a:cubicBezTo>
                  <a:cubicBezTo>
                    <a:pt x="372" y="179"/>
                    <a:pt x="372" y="179"/>
                    <a:pt x="372"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3" y="179"/>
                    <a:pt x="373" y="179"/>
                    <a:pt x="373" y="179"/>
                  </a:cubicBezTo>
                  <a:cubicBezTo>
                    <a:pt x="374" y="179"/>
                    <a:pt x="374" y="179"/>
                    <a:pt x="374" y="179"/>
                  </a:cubicBezTo>
                  <a:cubicBezTo>
                    <a:pt x="374" y="179"/>
                    <a:pt x="374" y="179"/>
                    <a:pt x="374" y="179"/>
                  </a:cubicBezTo>
                  <a:cubicBezTo>
                    <a:pt x="374" y="179"/>
                    <a:pt x="374" y="179"/>
                    <a:pt x="374" y="179"/>
                  </a:cubicBezTo>
                  <a:cubicBezTo>
                    <a:pt x="374" y="179"/>
                    <a:pt x="374" y="179"/>
                    <a:pt x="374" y="179"/>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4" y="180"/>
                    <a:pt x="374" y="180"/>
                    <a:pt x="374"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5" y="180"/>
                    <a:pt x="375" y="180"/>
                    <a:pt x="375" y="180"/>
                  </a:cubicBezTo>
                  <a:cubicBezTo>
                    <a:pt x="376" y="180"/>
                    <a:pt x="376" y="180"/>
                    <a:pt x="376" y="180"/>
                  </a:cubicBezTo>
                  <a:cubicBezTo>
                    <a:pt x="376" y="180"/>
                    <a:pt x="376" y="180"/>
                    <a:pt x="376" y="180"/>
                  </a:cubicBezTo>
                  <a:cubicBezTo>
                    <a:pt x="376" y="180"/>
                    <a:pt x="376" y="180"/>
                    <a:pt x="376"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7" y="180"/>
                    <a:pt x="377" y="180"/>
                    <a:pt x="377"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0"/>
                    <a:pt x="378" y="180"/>
                    <a:pt x="378" y="180"/>
                  </a:cubicBezTo>
                  <a:cubicBezTo>
                    <a:pt x="378" y="181"/>
                    <a:pt x="378" y="181"/>
                    <a:pt x="378" y="181"/>
                  </a:cubicBezTo>
                  <a:cubicBezTo>
                    <a:pt x="378" y="181"/>
                    <a:pt x="378" y="181"/>
                    <a:pt x="378" y="181"/>
                  </a:cubicBezTo>
                  <a:cubicBezTo>
                    <a:pt x="378" y="181"/>
                    <a:pt x="378" y="181"/>
                    <a:pt x="378" y="181"/>
                  </a:cubicBezTo>
                  <a:cubicBezTo>
                    <a:pt x="378" y="181"/>
                    <a:pt x="378" y="181"/>
                    <a:pt x="378"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1"/>
                    <a:pt x="379" y="181"/>
                    <a:pt x="379" y="181"/>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79" y="182"/>
                    <a:pt x="379" y="182"/>
                    <a:pt x="379"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2"/>
                    <a:pt x="380" y="182"/>
                    <a:pt x="380" y="182"/>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0" y="183"/>
                    <a:pt x="380" y="183"/>
                    <a:pt x="380" y="183"/>
                  </a:cubicBezTo>
                  <a:cubicBezTo>
                    <a:pt x="381" y="183"/>
                    <a:pt x="381" y="183"/>
                    <a:pt x="381" y="183"/>
                  </a:cubicBezTo>
                  <a:cubicBezTo>
                    <a:pt x="381" y="183"/>
                    <a:pt x="381" y="183"/>
                    <a:pt x="381" y="183"/>
                  </a:cubicBezTo>
                  <a:cubicBezTo>
                    <a:pt x="381" y="183"/>
                    <a:pt x="381" y="183"/>
                    <a:pt x="381" y="183"/>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4"/>
                    <a:pt x="381" y="184"/>
                  </a:cubicBezTo>
                  <a:cubicBezTo>
                    <a:pt x="381" y="184"/>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1" y="185"/>
                    <a:pt x="381" y="185"/>
                    <a:pt x="381" y="185"/>
                  </a:cubicBezTo>
                  <a:cubicBezTo>
                    <a:pt x="382" y="185"/>
                    <a:pt x="382" y="185"/>
                    <a:pt x="382" y="185"/>
                  </a:cubicBezTo>
                  <a:cubicBezTo>
                    <a:pt x="382" y="185"/>
                    <a:pt x="382" y="185"/>
                    <a:pt x="382" y="185"/>
                  </a:cubicBezTo>
                  <a:cubicBezTo>
                    <a:pt x="382" y="185"/>
                    <a:pt x="382" y="185"/>
                    <a:pt x="382" y="185"/>
                  </a:cubicBezTo>
                  <a:cubicBezTo>
                    <a:pt x="382" y="185"/>
                    <a:pt x="382" y="185"/>
                    <a:pt x="381" y="185"/>
                  </a:cubicBezTo>
                  <a:cubicBezTo>
                    <a:pt x="381" y="185"/>
                    <a:pt x="381" y="185"/>
                    <a:pt x="381" y="185"/>
                  </a:cubicBezTo>
                  <a:cubicBezTo>
                    <a:pt x="381" y="185"/>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1" y="186"/>
                    <a:pt x="381" y="186"/>
                    <a:pt x="381" y="186"/>
                  </a:cubicBezTo>
                  <a:cubicBezTo>
                    <a:pt x="382" y="186"/>
                    <a:pt x="382" y="186"/>
                    <a:pt x="382" y="186"/>
                  </a:cubicBezTo>
                  <a:cubicBezTo>
                    <a:pt x="382" y="186"/>
                    <a:pt x="382" y="186"/>
                    <a:pt x="382" y="186"/>
                  </a:cubicBezTo>
                  <a:cubicBezTo>
                    <a:pt x="382" y="186"/>
                    <a:pt x="382" y="186"/>
                    <a:pt x="382" y="186"/>
                  </a:cubicBezTo>
                  <a:cubicBezTo>
                    <a:pt x="382" y="186"/>
                    <a:pt x="382" y="186"/>
                    <a:pt x="382" y="186"/>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7"/>
                    <a:pt x="382" y="187"/>
                    <a:pt x="382" y="187"/>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2" y="188"/>
                    <a:pt x="382" y="188"/>
                    <a:pt x="382" y="188"/>
                  </a:cubicBezTo>
                  <a:cubicBezTo>
                    <a:pt x="382" y="188"/>
                    <a:pt x="382" y="188"/>
                    <a:pt x="382" y="188"/>
                  </a:cubicBezTo>
                  <a:cubicBezTo>
                    <a:pt x="382" y="188"/>
                    <a:pt x="382" y="188"/>
                    <a:pt x="382" y="188"/>
                  </a:cubicBezTo>
                  <a:cubicBezTo>
                    <a:pt x="382" y="188"/>
                    <a:pt x="382" y="188"/>
                    <a:pt x="382" y="188"/>
                  </a:cubicBezTo>
                  <a:cubicBezTo>
                    <a:pt x="383" y="188"/>
                    <a:pt x="383" y="188"/>
                    <a:pt x="383" y="188"/>
                  </a:cubicBezTo>
                  <a:cubicBezTo>
                    <a:pt x="383" y="188"/>
                    <a:pt x="383" y="188"/>
                    <a:pt x="383" y="188"/>
                  </a:cubicBezTo>
                  <a:cubicBezTo>
                    <a:pt x="383" y="188"/>
                    <a:pt x="383" y="188"/>
                    <a:pt x="383" y="188"/>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89"/>
                    <a:pt x="383" y="189"/>
                    <a:pt x="383" y="189"/>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0"/>
                    <a:pt x="383" y="190"/>
                    <a:pt x="383" y="190"/>
                  </a:cubicBezTo>
                  <a:cubicBezTo>
                    <a:pt x="383" y="191"/>
                    <a:pt x="383" y="191"/>
                    <a:pt x="383" y="191"/>
                  </a:cubicBezTo>
                  <a:cubicBezTo>
                    <a:pt x="383" y="191"/>
                    <a:pt x="383" y="191"/>
                    <a:pt x="383" y="191"/>
                  </a:cubicBezTo>
                  <a:cubicBezTo>
                    <a:pt x="383" y="191"/>
                    <a:pt x="383" y="191"/>
                    <a:pt x="383"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1"/>
                  </a:cubicBezTo>
                  <a:cubicBezTo>
                    <a:pt x="384" y="191"/>
                    <a:pt x="384" y="191"/>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2"/>
                    <a:pt x="384" y="192"/>
                    <a:pt x="384" y="192"/>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3"/>
                    <a:pt x="384" y="193"/>
                    <a:pt x="384" y="193"/>
                  </a:cubicBezTo>
                  <a:cubicBezTo>
                    <a:pt x="384" y="194"/>
                    <a:pt x="384" y="194"/>
                    <a:pt x="384" y="194"/>
                  </a:cubicBezTo>
                  <a:cubicBezTo>
                    <a:pt x="384" y="194"/>
                    <a:pt x="384" y="194"/>
                    <a:pt x="384"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4"/>
                    <a:pt x="385" y="194"/>
                    <a:pt x="385" y="194"/>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5"/>
                    <a:pt x="385" y="195"/>
                    <a:pt x="385" y="195"/>
                  </a:cubicBezTo>
                  <a:cubicBezTo>
                    <a:pt x="385" y="196"/>
                    <a:pt x="385" y="196"/>
                    <a:pt x="385" y="196"/>
                  </a:cubicBezTo>
                  <a:cubicBezTo>
                    <a:pt x="385" y="196"/>
                    <a:pt x="385" y="196"/>
                    <a:pt x="385" y="196"/>
                  </a:cubicBezTo>
                  <a:cubicBezTo>
                    <a:pt x="385" y="196"/>
                    <a:pt x="385" y="196"/>
                    <a:pt x="385" y="196"/>
                  </a:cubicBezTo>
                  <a:cubicBezTo>
                    <a:pt x="385" y="196"/>
                    <a:pt x="385" y="196"/>
                    <a:pt x="385" y="196"/>
                  </a:cubicBezTo>
                  <a:cubicBezTo>
                    <a:pt x="385" y="196"/>
                    <a:pt x="386" y="196"/>
                    <a:pt x="386" y="196"/>
                  </a:cubicBezTo>
                  <a:cubicBezTo>
                    <a:pt x="386" y="196"/>
                    <a:pt x="386" y="196"/>
                    <a:pt x="386" y="196"/>
                  </a:cubicBezTo>
                  <a:cubicBezTo>
                    <a:pt x="386" y="196"/>
                    <a:pt x="386" y="196"/>
                    <a:pt x="386" y="196"/>
                  </a:cubicBezTo>
                  <a:cubicBezTo>
                    <a:pt x="386" y="196"/>
                    <a:pt x="386" y="196"/>
                    <a:pt x="386" y="196"/>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6" y="197"/>
                    <a:pt x="386" y="197"/>
                  </a:cubicBezTo>
                  <a:cubicBezTo>
                    <a:pt x="386" y="197"/>
                    <a:pt x="387" y="197"/>
                    <a:pt x="387" y="197"/>
                  </a:cubicBezTo>
                  <a:cubicBezTo>
                    <a:pt x="387" y="197"/>
                    <a:pt x="387" y="197"/>
                    <a:pt x="387" y="197"/>
                  </a:cubicBezTo>
                  <a:cubicBezTo>
                    <a:pt x="387" y="197"/>
                    <a:pt x="387" y="197"/>
                    <a:pt x="387" y="197"/>
                  </a:cubicBezTo>
                  <a:cubicBezTo>
                    <a:pt x="387" y="197"/>
                    <a:pt x="387" y="197"/>
                    <a:pt x="387" y="197"/>
                  </a:cubicBezTo>
                  <a:cubicBezTo>
                    <a:pt x="387" y="197"/>
                    <a:pt x="387" y="197"/>
                    <a:pt x="387"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8" y="197"/>
                    <a:pt x="388" y="197"/>
                    <a:pt x="388"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89" y="197"/>
                    <a:pt x="389" y="197"/>
                    <a:pt x="389"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7"/>
                    <a:pt x="390" y="197"/>
                    <a:pt x="390" y="197"/>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0" y="198"/>
                    <a:pt x="390" y="198"/>
                    <a:pt x="390"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1" y="198"/>
                    <a:pt x="391" y="198"/>
                    <a:pt x="391"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2" y="198"/>
                    <a:pt x="392" y="198"/>
                    <a:pt x="392" y="198"/>
                  </a:cubicBezTo>
                  <a:cubicBezTo>
                    <a:pt x="393" y="198"/>
                    <a:pt x="393" y="198"/>
                    <a:pt x="393" y="198"/>
                  </a:cubicBezTo>
                  <a:cubicBezTo>
                    <a:pt x="393" y="198"/>
                    <a:pt x="393" y="198"/>
                    <a:pt x="393" y="198"/>
                  </a:cubicBezTo>
                  <a:cubicBezTo>
                    <a:pt x="393" y="198"/>
                    <a:pt x="393" y="198"/>
                    <a:pt x="393" y="198"/>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3" y="199"/>
                    <a:pt x="393" y="199"/>
                    <a:pt x="393"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199"/>
                    <a:pt x="394" y="199"/>
                    <a:pt x="394" y="199"/>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4" y="200"/>
                    <a:pt x="394" y="200"/>
                    <a:pt x="394"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5" y="200"/>
                    <a:pt x="395" y="200"/>
                    <a:pt x="395"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0"/>
                    <a:pt x="396" y="200"/>
                    <a:pt x="396" y="200"/>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1"/>
                    <a:pt x="396" y="201"/>
                    <a:pt x="396" y="201"/>
                  </a:cubicBezTo>
                  <a:cubicBezTo>
                    <a:pt x="396" y="202"/>
                    <a:pt x="396" y="202"/>
                    <a:pt x="396" y="202"/>
                  </a:cubicBezTo>
                  <a:cubicBezTo>
                    <a:pt x="396" y="202"/>
                    <a:pt x="396" y="202"/>
                    <a:pt x="396" y="202"/>
                  </a:cubicBezTo>
                  <a:cubicBezTo>
                    <a:pt x="396" y="202"/>
                    <a:pt x="396" y="202"/>
                    <a:pt x="396" y="202"/>
                  </a:cubicBezTo>
                  <a:cubicBezTo>
                    <a:pt x="396" y="202"/>
                    <a:pt x="396" y="202"/>
                    <a:pt x="396"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2"/>
                    <a:pt x="397" y="202"/>
                    <a:pt x="397" y="202"/>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3"/>
                    <a:pt x="397" y="203"/>
                    <a:pt x="397" y="203"/>
                  </a:cubicBezTo>
                  <a:cubicBezTo>
                    <a:pt x="397" y="204"/>
                    <a:pt x="397" y="204"/>
                    <a:pt x="397" y="204"/>
                  </a:cubicBezTo>
                  <a:cubicBezTo>
                    <a:pt x="397" y="204"/>
                    <a:pt x="397" y="204"/>
                    <a:pt x="397"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6" y="204"/>
                    <a:pt x="396" y="204"/>
                    <a:pt x="396"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4"/>
                    <a:pt x="397" y="204"/>
                    <a:pt x="397" y="204"/>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5"/>
                    <a:pt x="397" y="205"/>
                    <a:pt x="397" y="205"/>
                  </a:cubicBezTo>
                  <a:cubicBezTo>
                    <a:pt x="397" y="206"/>
                    <a:pt x="397" y="206"/>
                    <a:pt x="397" y="206"/>
                  </a:cubicBezTo>
                  <a:cubicBezTo>
                    <a:pt x="398" y="206"/>
                    <a:pt x="398" y="206"/>
                    <a:pt x="398" y="206"/>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8" y="205"/>
                    <a:pt x="398" y="205"/>
                    <a:pt x="398"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5"/>
                    <a:pt x="399" y="205"/>
                    <a:pt x="399" y="205"/>
                  </a:cubicBezTo>
                  <a:cubicBezTo>
                    <a:pt x="399" y="206"/>
                    <a:pt x="399" y="206"/>
                    <a:pt x="399" y="206"/>
                  </a:cubicBezTo>
                  <a:cubicBezTo>
                    <a:pt x="399" y="206"/>
                    <a:pt x="399" y="206"/>
                    <a:pt x="399" y="206"/>
                  </a:cubicBezTo>
                  <a:cubicBezTo>
                    <a:pt x="399" y="206"/>
                    <a:pt x="399" y="206"/>
                    <a:pt x="399" y="206"/>
                  </a:cubicBezTo>
                  <a:cubicBezTo>
                    <a:pt x="399" y="206"/>
                    <a:pt x="399" y="206"/>
                    <a:pt x="399" y="206"/>
                  </a:cubicBezTo>
                  <a:cubicBezTo>
                    <a:pt x="400" y="205"/>
                    <a:pt x="400" y="205"/>
                    <a:pt x="400" y="205"/>
                  </a:cubicBezTo>
                  <a:cubicBezTo>
                    <a:pt x="400" y="205"/>
                    <a:pt x="400" y="205"/>
                    <a:pt x="400" y="205"/>
                  </a:cubicBezTo>
                  <a:cubicBezTo>
                    <a:pt x="400" y="205"/>
                    <a:pt x="400" y="205"/>
                    <a:pt x="400" y="205"/>
                  </a:cubicBezTo>
                  <a:cubicBezTo>
                    <a:pt x="400" y="205"/>
                    <a:pt x="400" y="205"/>
                    <a:pt x="400" y="205"/>
                  </a:cubicBezTo>
                  <a:cubicBezTo>
                    <a:pt x="400" y="206"/>
                    <a:pt x="400" y="206"/>
                    <a:pt x="400" y="206"/>
                  </a:cubicBezTo>
                  <a:cubicBezTo>
                    <a:pt x="400" y="206"/>
                    <a:pt x="400" y="206"/>
                    <a:pt x="400" y="206"/>
                  </a:cubicBezTo>
                  <a:cubicBezTo>
                    <a:pt x="400" y="206"/>
                    <a:pt x="400" y="206"/>
                    <a:pt x="400" y="206"/>
                  </a:cubicBezTo>
                  <a:cubicBezTo>
                    <a:pt x="400" y="206"/>
                    <a:pt x="400" y="206"/>
                    <a:pt x="400" y="206"/>
                  </a:cubicBezTo>
                  <a:cubicBezTo>
                    <a:pt x="400" y="206"/>
                    <a:pt x="400" y="206"/>
                    <a:pt x="401" y="206"/>
                  </a:cubicBezTo>
                  <a:cubicBezTo>
                    <a:pt x="401" y="206"/>
                    <a:pt x="401" y="206"/>
                    <a:pt x="401" y="206"/>
                  </a:cubicBezTo>
                  <a:cubicBezTo>
                    <a:pt x="401" y="206"/>
                    <a:pt x="401" y="206"/>
                    <a:pt x="401" y="206"/>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5"/>
                    <a:pt x="401" y="205"/>
                    <a:pt x="401" y="205"/>
                  </a:cubicBezTo>
                  <a:cubicBezTo>
                    <a:pt x="401" y="206"/>
                    <a:pt x="401" y="206"/>
                    <a:pt x="401" y="206"/>
                  </a:cubicBezTo>
                  <a:cubicBezTo>
                    <a:pt x="401" y="206"/>
                    <a:pt x="401" y="206"/>
                    <a:pt x="401" y="206"/>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2" y="205"/>
                    <a:pt x="402" y="205"/>
                    <a:pt x="402"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5"/>
                    <a:pt x="403" y="205"/>
                    <a:pt x="403" y="205"/>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3" y="204"/>
                    <a:pt x="403" y="204"/>
                    <a:pt x="403"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4" y="204"/>
                    <a:pt x="404" y="204"/>
                    <a:pt x="404"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5" y="204"/>
                    <a:pt x="405" y="204"/>
                    <a:pt x="405"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4"/>
                    <a:pt x="406" y="204"/>
                    <a:pt x="406" y="204"/>
                  </a:cubicBezTo>
                  <a:cubicBezTo>
                    <a:pt x="406" y="203"/>
                    <a:pt x="406" y="203"/>
                    <a:pt x="406"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7" y="203"/>
                    <a:pt x="407" y="203"/>
                    <a:pt x="407"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8" y="203"/>
                    <a:pt x="408" y="203"/>
                    <a:pt x="408" y="203"/>
                  </a:cubicBezTo>
                  <a:cubicBezTo>
                    <a:pt x="409" y="203"/>
                    <a:pt x="409" y="203"/>
                    <a:pt x="409" y="203"/>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09" y="202"/>
                    <a:pt x="409" y="202"/>
                    <a:pt x="409"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0" y="202"/>
                    <a:pt x="410" y="202"/>
                    <a:pt x="410" y="202"/>
                  </a:cubicBezTo>
                  <a:cubicBezTo>
                    <a:pt x="411" y="202"/>
                    <a:pt x="411" y="202"/>
                    <a:pt x="411" y="202"/>
                  </a:cubicBezTo>
                  <a:cubicBezTo>
                    <a:pt x="411" y="202"/>
                    <a:pt x="411" y="202"/>
                    <a:pt x="411" y="202"/>
                  </a:cubicBezTo>
                  <a:cubicBezTo>
                    <a:pt x="411" y="202"/>
                    <a:pt x="411" y="202"/>
                    <a:pt x="411" y="202"/>
                  </a:cubicBezTo>
                  <a:cubicBezTo>
                    <a:pt x="411" y="202"/>
                    <a:pt x="411" y="202"/>
                    <a:pt x="411" y="202"/>
                  </a:cubicBezTo>
                  <a:cubicBezTo>
                    <a:pt x="411" y="203"/>
                    <a:pt x="411" y="203"/>
                    <a:pt x="411" y="203"/>
                  </a:cubicBezTo>
                  <a:cubicBezTo>
                    <a:pt x="411" y="203"/>
                    <a:pt x="411" y="203"/>
                    <a:pt x="411" y="203"/>
                  </a:cubicBezTo>
                  <a:cubicBezTo>
                    <a:pt x="411" y="203"/>
                    <a:pt x="411" y="203"/>
                    <a:pt x="411" y="203"/>
                  </a:cubicBezTo>
                  <a:cubicBezTo>
                    <a:pt x="411" y="203"/>
                    <a:pt x="411" y="203"/>
                    <a:pt x="411" y="203"/>
                  </a:cubicBezTo>
                  <a:cubicBezTo>
                    <a:pt x="410" y="203"/>
                    <a:pt x="410" y="203"/>
                    <a:pt x="410" y="203"/>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4"/>
                    <a:pt x="410" y="204"/>
                    <a:pt x="410" y="204"/>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0" y="205"/>
                    <a:pt x="410" y="205"/>
                    <a:pt x="410"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5"/>
                    <a:pt x="411" y="205"/>
                    <a:pt x="411" y="205"/>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1" y="206"/>
                    <a:pt x="411" y="206"/>
                    <a:pt x="411" y="206"/>
                  </a:cubicBezTo>
                  <a:cubicBezTo>
                    <a:pt x="410" y="206"/>
                    <a:pt x="410" y="206"/>
                    <a:pt x="410" y="206"/>
                  </a:cubicBezTo>
                  <a:cubicBezTo>
                    <a:pt x="410" y="206"/>
                    <a:pt x="410" y="206"/>
                    <a:pt x="410" y="206"/>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10" y="207"/>
                    <a:pt x="410" y="207"/>
                    <a:pt x="410"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7"/>
                    <a:pt x="409" y="207"/>
                    <a:pt x="409" y="207"/>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8"/>
                    <a:pt x="409" y="208"/>
                    <a:pt x="409" y="208"/>
                  </a:cubicBezTo>
                  <a:cubicBezTo>
                    <a:pt x="409" y="209"/>
                    <a:pt x="409" y="209"/>
                    <a:pt x="409" y="209"/>
                  </a:cubicBezTo>
                  <a:cubicBezTo>
                    <a:pt x="409" y="209"/>
                    <a:pt x="409" y="209"/>
                    <a:pt x="409" y="209"/>
                  </a:cubicBezTo>
                  <a:cubicBezTo>
                    <a:pt x="409" y="209"/>
                    <a:pt x="409" y="209"/>
                    <a:pt x="409" y="209"/>
                  </a:cubicBezTo>
                  <a:cubicBezTo>
                    <a:pt x="409" y="209"/>
                    <a:pt x="409" y="209"/>
                    <a:pt x="409" y="209"/>
                  </a:cubicBezTo>
                  <a:cubicBezTo>
                    <a:pt x="409"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09"/>
                    <a:pt x="408" y="209"/>
                    <a:pt x="408" y="209"/>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0"/>
                    <a:pt x="408" y="210"/>
                    <a:pt x="408" y="210"/>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1"/>
                    <a:pt x="408" y="211"/>
                    <a:pt x="408" y="211"/>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2"/>
                  </a:cubicBezTo>
                  <a:cubicBezTo>
                    <a:pt x="408" y="212"/>
                    <a:pt x="408" y="212"/>
                    <a:pt x="408" y="213"/>
                  </a:cubicBezTo>
                  <a:cubicBezTo>
                    <a:pt x="408" y="213"/>
                    <a:pt x="408" y="213"/>
                    <a:pt x="408"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3"/>
                    <a:pt x="407" y="213"/>
                  </a:cubicBezTo>
                  <a:cubicBezTo>
                    <a:pt x="407" y="213"/>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7" y="214"/>
                    <a:pt x="407" y="214"/>
                    <a:pt x="407"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4"/>
                  </a:cubicBezTo>
                  <a:cubicBezTo>
                    <a:pt x="406" y="214"/>
                    <a:pt x="406" y="214"/>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5"/>
                    <a:pt x="406" y="215"/>
                    <a:pt x="406" y="215"/>
                  </a:cubicBezTo>
                  <a:cubicBezTo>
                    <a:pt x="406" y="216"/>
                    <a:pt x="406" y="216"/>
                    <a:pt x="406" y="216"/>
                  </a:cubicBezTo>
                  <a:cubicBezTo>
                    <a:pt x="406" y="216"/>
                    <a:pt x="406" y="216"/>
                    <a:pt x="406" y="216"/>
                  </a:cubicBezTo>
                  <a:cubicBezTo>
                    <a:pt x="406" y="216"/>
                    <a:pt x="406" y="216"/>
                    <a:pt x="406"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6"/>
                    <a:pt x="405" y="216"/>
                    <a:pt x="405" y="216"/>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7"/>
                    <a:pt x="405" y="217"/>
                    <a:pt x="405" y="217"/>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5" y="218"/>
                    <a:pt x="405" y="218"/>
                    <a:pt x="405"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4" y="218"/>
                    <a:pt x="404" y="218"/>
                    <a:pt x="404"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8"/>
                    <a:pt x="403" y="218"/>
                    <a:pt x="403" y="218"/>
                  </a:cubicBezTo>
                  <a:cubicBezTo>
                    <a:pt x="403" y="217"/>
                    <a:pt x="403" y="217"/>
                    <a:pt x="403" y="217"/>
                  </a:cubicBezTo>
                  <a:cubicBezTo>
                    <a:pt x="403" y="217"/>
                    <a:pt x="403" y="217"/>
                    <a:pt x="403"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2" y="217"/>
                    <a:pt x="402" y="217"/>
                    <a:pt x="402"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1" y="217"/>
                    <a:pt x="401" y="217"/>
                    <a:pt x="401"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7"/>
                    <a:pt x="400" y="217"/>
                    <a:pt x="400" y="217"/>
                  </a:cubicBezTo>
                  <a:cubicBezTo>
                    <a:pt x="400" y="218"/>
                    <a:pt x="400" y="218"/>
                    <a:pt x="400" y="218"/>
                  </a:cubicBezTo>
                  <a:cubicBezTo>
                    <a:pt x="400" y="218"/>
                    <a:pt x="400" y="218"/>
                    <a:pt x="400" y="218"/>
                  </a:cubicBezTo>
                  <a:cubicBezTo>
                    <a:pt x="400" y="218"/>
                    <a:pt x="400" y="218"/>
                    <a:pt x="400"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9" y="218"/>
                    <a:pt x="399" y="218"/>
                    <a:pt x="399"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8"/>
                    <a:pt x="398" y="218"/>
                    <a:pt x="398" y="218"/>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19"/>
                    <a:pt x="398" y="219"/>
                    <a:pt x="398" y="219"/>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0"/>
                    <a:pt x="398" y="220"/>
                    <a:pt x="398" y="220"/>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1"/>
                    <a:pt x="398" y="221"/>
                    <a:pt x="398" y="221"/>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2"/>
                    <a:pt x="398" y="222"/>
                    <a:pt x="398" y="222"/>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3"/>
                    <a:pt x="398" y="223"/>
                    <a:pt x="398" y="223"/>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4"/>
                    <a:pt x="398" y="224"/>
                    <a:pt x="398" y="224"/>
                  </a:cubicBezTo>
                  <a:cubicBezTo>
                    <a:pt x="398" y="225"/>
                    <a:pt x="398" y="225"/>
                    <a:pt x="398" y="225"/>
                  </a:cubicBezTo>
                  <a:cubicBezTo>
                    <a:pt x="399" y="225"/>
                    <a:pt x="399" y="225"/>
                    <a:pt x="399" y="225"/>
                  </a:cubicBezTo>
                  <a:cubicBezTo>
                    <a:pt x="399" y="225"/>
                    <a:pt x="399" y="225"/>
                    <a:pt x="399" y="225"/>
                  </a:cubicBezTo>
                  <a:cubicBezTo>
                    <a:pt x="399" y="225"/>
                    <a:pt x="399" y="225"/>
                    <a:pt x="399" y="225"/>
                  </a:cubicBezTo>
                  <a:cubicBezTo>
                    <a:pt x="399" y="225"/>
                    <a:pt x="399" y="225"/>
                    <a:pt x="399"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5"/>
                    <a:pt x="398" y="225"/>
                    <a:pt x="398" y="225"/>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6"/>
                  </a:cubicBezTo>
                  <a:cubicBezTo>
                    <a:pt x="398" y="226"/>
                    <a:pt x="398" y="226"/>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8" y="227"/>
                    <a:pt x="398" y="227"/>
                    <a:pt x="398"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7" y="227"/>
                    <a:pt x="397" y="227"/>
                    <a:pt x="397"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7"/>
                    <a:pt x="396" y="227"/>
                    <a:pt x="396" y="227"/>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8"/>
                    <a:pt x="396" y="228"/>
                    <a:pt x="396" y="228"/>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30"/>
                    <a:pt x="396" y="230"/>
                    <a:pt x="396" y="230"/>
                  </a:cubicBezTo>
                  <a:cubicBezTo>
                    <a:pt x="396" y="230"/>
                    <a:pt x="396" y="230"/>
                    <a:pt x="396" y="230"/>
                  </a:cubicBezTo>
                  <a:cubicBezTo>
                    <a:pt x="397" y="229"/>
                    <a:pt x="397" y="229"/>
                    <a:pt x="397" y="228"/>
                  </a:cubicBezTo>
                  <a:cubicBezTo>
                    <a:pt x="397" y="228"/>
                    <a:pt x="396" y="228"/>
                    <a:pt x="396" y="228"/>
                  </a:cubicBezTo>
                  <a:cubicBezTo>
                    <a:pt x="396" y="228"/>
                    <a:pt x="397" y="228"/>
                    <a:pt x="397" y="228"/>
                  </a:cubicBezTo>
                  <a:cubicBezTo>
                    <a:pt x="397" y="228"/>
                    <a:pt x="397" y="228"/>
                    <a:pt x="397" y="228"/>
                  </a:cubicBezTo>
                  <a:cubicBezTo>
                    <a:pt x="397" y="228"/>
                    <a:pt x="397" y="228"/>
                    <a:pt x="397" y="228"/>
                  </a:cubicBezTo>
                  <a:cubicBezTo>
                    <a:pt x="397" y="228"/>
                    <a:pt x="397" y="228"/>
                    <a:pt x="397" y="228"/>
                  </a:cubicBezTo>
                  <a:cubicBezTo>
                    <a:pt x="397" y="228"/>
                    <a:pt x="397" y="228"/>
                    <a:pt x="397" y="228"/>
                  </a:cubicBezTo>
                  <a:cubicBezTo>
                    <a:pt x="398" y="228"/>
                    <a:pt x="398" y="228"/>
                    <a:pt x="398" y="228"/>
                  </a:cubicBezTo>
                  <a:cubicBezTo>
                    <a:pt x="398" y="228"/>
                    <a:pt x="399" y="227"/>
                    <a:pt x="399" y="227"/>
                  </a:cubicBezTo>
                  <a:cubicBezTo>
                    <a:pt x="399" y="226"/>
                    <a:pt x="400" y="226"/>
                    <a:pt x="400" y="226"/>
                  </a:cubicBezTo>
                  <a:cubicBezTo>
                    <a:pt x="400" y="225"/>
                    <a:pt x="401" y="225"/>
                    <a:pt x="401" y="225"/>
                  </a:cubicBezTo>
                  <a:cubicBezTo>
                    <a:pt x="401" y="225"/>
                    <a:pt x="401" y="226"/>
                    <a:pt x="400" y="226"/>
                  </a:cubicBezTo>
                  <a:cubicBezTo>
                    <a:pt x="401" y="226"/>
                    <a:pt x="402" y="225"/>
                    <a:pt x="402" y="225"/>
                  </a:cubicBezTo>
                  <a:cubicBezTo>
                    <a:pt x="402" y="226"/>
                    <a:pt x="402" y="227"/>
                    <a:pt x="402" y="227"/>
                  </a:cubicBezTo>
                  <a:cubicBezTo>
                    <a:pt x="402" y="227"/>
                    <a:pt x="402" y="227"/>
                    <a:pt x="402" y="227"/>
                  </a:cubicBezTo>
                  <a:cubicBezTo>
                    <a:pt x="402" y="227"/>
                    <a:pt x="403" y="227"/>
                    <a:pt x="403" y="227"/>
                  </a:cubicBezTo>
                  <a:cubicBezTo>
                    <a:pt x="403" y="227"/>
                    <a:pt x="403" y="227"/>
                    <a:pt x="404" y="227"/>
                  </a:cubicBezTo>
                  <a:cubicBezTo>
                    <a:pt x="404" y="227"/>
                    <a:pt x="404" y="228"/>
                    <a:pt x="405" y="228"/>
                  </a:cubicBezTo>
                  <a:cubicBezTo>
                    <a:pt x="405" y="228"/>
                    <a:pt x="405" y="228"/>
                    <a:pt x="406" y="228"/>
                  </a:cubicBezTo>
                  <a:cubicBezTo>
                    <a:pt x="406" y="227"/>
                    <a:pt x="407" y="227"/>
                    <a:pt x="407" y="227"/>
                  </a:cubicBezTo>
                  <a:cubicBezTo>
                    <a:pt x="408" y="227"/>
                    <a:pt x="409" y="226"/>
                    <a:pt x="410" y="226"/>
                  </a:cubicBezTo>
                  <a:cubicBezTo>
                    <a:pt x="411" y="225"/>
                    <a:pt x="412" y="225"/>
                    <a:pt x="412" y="224"/>
                  </a:cubicBezTo>
                  <a:cubicBezTo>
                    <a:pt x="413" y="224"/>
                    <a:pt x="413" y="223"/>
                    <a:pt x="414" y="222"/>
                  </a:cubicBezTo>
                  <a:cubicBezTo>
                    <a:pt x="414" y="222"/>
                    <a:pt x="414" y="221"/>
                    <a:pt x="414" y="221"/>
                  </a:cubicBezTo>
                  <a:cubicBezTo>
                    <a:pt x="416" y="220"/>
                    <a:pt x="416" y="220"/>
                    <a:pt x="416" y="220"/>
                  </a:cubicBezTo>
                  <a:cubicBezTo>
                    <a:pt x="416" y="219"/>
                    <a:pt x="417" y="218"/>
                    <a:pt x="418" y="218"/>
                  </a:cubicBezTo>
                  <a:cubicBezTo>
                    <a:pt x="418" y="217"/>
                    <a:pt x="419" y="216"/>
                    <a:pt x="420" y="215"/>
                  </a:cubicBezTo>
                  <a:cubicBezTo>
                    <a:pt x="421" y="215"/>
                    <a:pt x="421" y="214"/>
                    <a:pt x="422" y="213"/>
                  </a:cubicBezTo>
                  <a:cubicBezTo>
                    <a:pt x="422" y="213"/>
                    <a:pt x="423" y="212"/>
                    <a:pt x="424" y="211"/>
                  </a:cubicBezTo>
                  <a:cubicBezTo>
                    <a:pt x="424" y="210"/>
                    <a:pt x="424" y="209"/>
                    <a:pt x="425" y="208"/>
                  </a:cubicBezTo>
                  <a:cubicBezTo>
                    <a:pt x="425" y="208"/>
                    <a:pt x="426" y="207"/>
                    <a:pt x="426" y="206"/>
                  </a:cubicBezTo>
                  <a:cubicBezTo>
                    <a:pt x="427" y="206"/>
                    <a:pt x="427" y="205"/>
                    <a:pt x="428" y="205"/>
                  </a:cubicBezTo>
                  <a:cubicBezTo>
                    <a:pt x="428" y="204"/>
                    <a:pt x="429" y="204"/>
                    <a:pt x="430" y="203"/>
                  </a:cubicBezTo>
                  <a:cubicBezTo>
                    <a:pt x="430" y="202"/>
                    <a:pt x="430" y="201"/>
                    <a:pt x="431" y="200"/>
                  </a:cubicBezTo>
                  <a:cubicBezTo>
                    <a:pt x="431" y="200"/>
                    <a:pt x="431" y="199"/>
                    <a:pt x="430" y="200"/>
                  </a:cubicBezTo>
                  <a:cubicBezTo>
                    <a:pt x="431" y="199"/>
                    <a:pt x="432" y="198"/>
                    <a:pt x="432" y="197"/>
                  </a:cubicBezTo>
                  <a:cubicBezTo>
                    <a:pt x="432" y="197"/>
                    <a:pt x="431" y="197"/>
                    <a:pt x="431" y="196"/>
                  </a:cubicBezTo>
                  <a:cubicBezTo>
                    <a:pt x="432" y="196"/>
                    <a:pt x="431" y="196"/>
                    <a:pt x="431" y="195"/>
                  </a:cubicBezTo>
                  <a:cubicBezTo>
                    <a:pt x="431" y="195"/>
                    <a:pt x="432" y="195"/>
                    <a:pt x="432" y="195"/>
                  </a:cubicBezTo>
                  <a:cubicBezTo>
                    <a:pt x="432" y="195"/>
                    <a:pt x="431" y="195"/>
                    <a:pt x="431" y="194"/>
                  </a:cubicBezTo>
                  <a:cubicBezTo>
                    <a:pt x="431" y="194"/>
                    <a:pt x="431" y="193"/>
                    <a:pt x="431" y="193"/>
                  </a:cubicBezTo>
                  <a:cubicBezTo>
                    <a:pt x="431" y="192"/>
                    <a:pt x="431" y="192"/>
                    <a:pt x="432" y="191"/>
                  </a:cubicBezTo>
                  <a:cubicBezTo>
                    <a:pt x="432" y="190"/>
                    <a:pt x="432" y="190"/>
                    <a:pt x="432" y="189"/>
                  </a:cubicBezTo>
                  <a:cubicBezTo>
                    <a:pt x="432" y="189"/>
                    <a:pt x="432" y="189"/>
                    <a:pt x="433" y="189"/>
                  </a:cubicBezTo>
                  <a:cubicBezTo>
                    <a:pt x="433" y="188"/>
                    <a:pt x="432" y="188"/>
                    <a:pt x="432" y="188"/>
                  </a:cubicBezTo>
                  <a:cubicBezTo>
                    <a:pt x="433" y="187"/>
                    <a:pt x="434" y="186"/>
                    <a:pt x="435" y="186"/>
                  </a:cubicBezTo>
                  <a:cubicBezTo>
                    <a:pt x="434" y="185"/>
                    <a:pt x="435" y="185"/>
                    <a:pt x="435" y="185"/>
                  </a:cubicBezTo>
                  <a:cubicBezTo>
                    <a:pt x="434" y="185"/>
                    <a:pt x="434" y="184"/>
                    <a:pt x="434" y="184"/>
                  </a:cubicBezTo>
                  <a:cubicBezTo>
                    <a:pt x="433" y="183"/>
                    <a:pt x="434" y="183"/>
                    <a:pt x="434" y="183"/>
                  </a:cubicBezTo>
                  <a:cubicBezTo>
                    <a:pt x="434" y="183"/>
                    <a:pt x="434" y="182"/>
                    <a:pt x="434" y="182"/>
                  </a:cubicBezTo>
                  <a:cubicBezTo>
                    <a:pt x="434" y="182"/>
                    <a:pt x="433" y="181"/>
                    <a:pt x="433" y="181"/>
                  </a:cubicBezTo>
                  <a:cubicBezTo>
                    <a:pt x="433" y="181"/>
                    <a:pt x="433" y="181"/>
                    <a:pt x="433" y="181"/>
                  </a:cubicBezTo>
                  <a:cubicBezTo>
                    <a:pt x="433" y="181"/>
                    <a:pt x="432" y="180"/>
                    <a:pt x="432" y="180"/>
                  </a:cubicBezTo>
                  <a:cubicBezTo>
                    <a:pt x="433" y="180"/>
                    <a:pt x="433" y="181"/>
                    <a:pt x="434" y="181"/>
                  </a:cubicBezTo>
                  <a:cubicBezTo>
                    <a:pt x="434" y="181"/>
                    <a:pt x="434" y="181"/>
                    <a:pt x="434" y="181"/>
                  </a:cubicBezTo>
                  <a:cubicBezTo>
                    <a:pt x="434" y="180"/>
                    <a:pt x="435" y="180"/>
                    <a:pt x="435" y="180"/>
                  </a:cubicBezTo>
                  <a:cubicBezTo>
                    <a:pt x="435" y="179"/>
                    <a:pt x="433" y="179"/>
                    <a:pt x="433" y="178"/>
                  </a:cubicBezTo>
                  <a:cubicBezTo>
                    <a:pt x="432" y="178"/>
                    <a:pt x="432" y="178"/>
                    <a:pt x="431" y="177"/>
                  </a:cubicBezTo>
                  <a:cubicBezTo>
                    <a:pt x="430" y="177"/>
                    <a:pt x="430" y="176"/>
                    <a:pt x="429" y="175"/>
                  </a:cubicBezTo>
                  <a:cubicBezTo>
                    <a:pt x="429" y="174"/>
                    <a:pt x="428" y="175"/>
                    <a:pt x="427" y="175"/>
                  </a:cubicBezTo>
                  <a:cubicBezTo>
                    <a:pt x="426" y="175"/>
                    <a:pt x="426" y="175"/>
                    <a:pt x="425" y="175"/>
                  </a:cubicBezTo>
                  <a:cubicBezTo>
                    <a:pt x="425" y="175"/>
                    <a:pt x="425" y="175"/>
                    <a:pt x="425" y="176"/>
                  </a:cubicBezTo>
                  <a:cubicBezTo>
                    <a:pt x="426" y="175"/>
                    <a:pt x="425" y="176"/>
                    <a:pt x="425" y="177"/>
                  </a:cubicBezTo>
                  <a:cubicBezTo>
                    <a:pt x="425" y="177"/>
                    <a:pt x="425" y="177"/>
                    <a:pt x="425" y="177"/>
                  </a:cubicBezTo>
                  <a:cubicBezTo>
                    <a:pt x="425" y="177"/>
                    <a:pt x="425" y="178"/>
                    <a:pt x="424" y="178"/>
                  </a:cubicBezTo>
                  <a:cubicBezTo>
                    <a:pt x="424" y="178"/>
                    <a:pt x="424" y="178"/>
                    <a:pt x="423" y="178"/>
                  </a:cubicBezTo>
                  <a:cubicBezTo>
                    <a:pt x="423" y="178"/>
                    <a:pt x="424" y="178"/>
                    <a:pt x="424" y="178"/>
                  </a:cubicBezTo>
                  <a:cubicBezTo>
                    <a:pt x="424" y="178"/>
                    <a:pt x="424" y="177"/>
                    <a:pt x="424" y="177"/>
                  </a:cubicBezTo>
                  <a:cubicBezTo>
                    <a:pt x="424" y="177"/>
                    <a:pt x="425" y="176"/>
                    <a:pt x="424" y="176"/>
                  </a:cubicBezTo>
                  <a:cubicBezTo>
                    <a:pt x="424" y="176"/>
                    <a:pt x="423" y="177"/>
                    <a:pt x="423" y="177"/>
                  </a:cubicBezTo>
                  <a:cubicBezTo>
                    <a:pt x="422" y="178"/>
                    <a:pt x="422" y="178"/>
                    <a:pt x="421" y="178"/>
                  </a:cubicBezTo>
                  <a:cubicBezTo>
                    <a:pt x="421" y="178"/>
                    <a:pt x="420" y="178"/>
                    <a:pt x="420" y="178"/>
                  </a:cubicBezTo>
                  <a:cubicBezTo>
                    <a:pt x="420" y="178"/>
                    <a:pt x="420" y="178"/>
                    <a:pt x="421" y="177"/>
                  </a:cubicBezTo>
                  <a:cubicBezTo>
                    <a:pt x="421" y="177"/>
                    <a:pt x="421" y="177"/>
                    <a:pt x="421" y="177"/>
                  </a:cubicBezTo>
                  <a:cubicBezTo>
                    <a:pt x="421" y="177"/>
                    <a:pt x="422" y="176"/>
                    <a:pt x="422" y="176"/>
                  </a:cubicBezTo>
                  <a:cubicBezTo>
                    <a:pt x="421" y="176"/>
                    <a:pt x="421" y="176"/>
                    <a:pt x="421" y="176"/>
                  </a:cubicBezTo>
                  <a:cubicBezTo>
                    <a:pt x="420" y="176"/>
                    <a:pt x="420" y="176"/>
                    <a:pt x="420" y="176"/>
                  </a:cubicBezTo>
                  <a:cubicBezTo>
                    <a:pt x="421" y="176"/>
                    <a:pt x="421" y="175"/>
                    <a:pt x="421" y="175"/>
                  </a:cubicBezTo>
                  <a:cubicBezTo>
                    <a:pt x="420" y="174"/>
                    <a:pt x="420" y="175"/>
                    <a:pt x="420" y="175"/>
                  </a:cubicBezTo>
                  <a:cubicBezTo>
                    <a:pt x="419" y="175"/>
                    <a:pt x="419" y="175"/>
                    <a:pt x="419" y="176"/>
                  </a:cubicBezTo>
                  <a:cubicBezTo>
                    <a:pt x="420" y="176"/>
                    <a:pt x="420" y="176"/>
                    <a:pt x="420" y="176"/>
                  </a:cubicBezTo>
                  <a:cubicBezTo>
                    <a:pt x="420" y="176"/>
                    <a:pt x="418" y="177"/>
                    <a:pt x="418" y="177"/>
                  </a:cubicBezTo>
                  <a:cubicBezTo>
                    <a:pt x="417" y="177"/>
                    <a:pt x="418" y="176"/>
                    <a:pt x="418" y="176"/>
                  </a:cubicBezTo>
                  <a:cubicBezTo>
                    <a:pt x="418" y="175"/>
                    <a:pt x="418" y="175"/>
                    <a:pt x="418" y="175"/>
                  </a:cubicBezTo>
                  <a:cubicBezTo>
                    <a:pt x="418" y="175"/>
                    <a:pt x="418" y="175"/>
                    <a:pt x="418" y="175"/>
                  </a:cubicBezTo>
                  <a:cubicBezTo>
                    <a:pt x="418" y="175"/>
                    <a:pt x="418" y="175"/>
                    <a:pt x="418" y="175"/>
                  </a:cubicBezTo>
                  <a:cubicBezTo>
                    <a:pt x="418" y="174"/>
                    <a:pt x="418" y="175"/>
                    <a:pt x="418" y="174"/>
                  </a:cubicBezTo>
                  <a:cubicBezTo>
                    <a:pt x="418" y="174"/>
                    <a:pt x="418" y="174"/>
                    <a:pt x="418" y="174"/>
                  </a:cubicBezTo>
                  <a:cubicBezTo>
                    <a:pt x="418" y="174"/>
                    <a:pt x="418" y="174"/>
                    <a:pt x="418" y="174"/>
                  </a:cubicBezTo>
                  <a:cubicBezTo>
                    <a:pt x="418" y="174"/>
                    <a:pt x="418" y="174"/>
                    <a:pt x="418" y="174"/>
                  </a:cubicBezTo>
                  <a:cubicBezTo>
                    <a:pt x="418" y="174"/>
                    <a:pt x="418" y="174"/>
                    <a:pt x="418" y="174"/>
                  </a:cubicBezTo>
                  <a:cubicBezTo>
                    <a:pt x="418" y="173"/>
                    <a:pt x="418" y="173"/>
                    <a:pt x="418" y="173"/>
                  </a:cubicBezTo>
                  <a:cubicBezTo>
                    <a:pt x="418" y="172"/>
                    <a:pt x="416" y="173"/>
                    <a:pt x="416" y="173"/>
                  </a:cubicBezTo>
                  <a:cubicBezTo>
                    <a:pt x="415" y="173"/>
                    <a:pt x="414" y="173"/>
                    <a:pt x="413" y="172"/>
                  </a:cubicBezTo>
                  <a:cubicBezTo>
                    <a:pt x="413" y="172"/>
                    <a:pt x="412" y="172"/>
                    <a:pt x="412" y="172"/>
                  </a:cubicBezTo>
                  <a:cubicBezTo>
                    <a:pt x="412" y="171"/>
                    <a:pt x="413" y="171"/>
                    <a:pt x="413" y="171"/>
                  </a:cubicBezTo>
                  <a:cubicBezTo>
                    <a:pt x="413" y="171"/>
                    <a:pt x="414" y="170"/>
                    <a:pt x="415" y="170"/>
                  </a:cubicBezTo>
                  <a:cubicBezTo>
                    <a:pt x="415" y="170"/>
                    <a:pt x="416" y="169"/>
                    <a:pt x="416" y="169"/>
                  </a:cubicBezTo>
                  <a:cubicBezTo>
                    <a:pt x="417" y="168"/>
                    <a:pt x="418" y="168"/>
                    <a:pt x="419" y="167"/>
                  </a:cubicBezTo>
                  <a:cubicBezTo>
                    <a:pt x="420" y="167"/>
                    <a:pt x="421" y="166"/>
                    <a:pt x="421" y="165"/>
                  </a:cubicBezTo>
                  <a:cubicBezTo>
                    <a:pt x="422" y="165"/>
                    <a:pt x="423" y="164"/>
                    <a:pt x="423" y="164"/>
                  </a:cubicBezTo>
                  <a:cubicBezTo>
                    <a:pt x="423" y="164"/>
                    <a:pt x="423" y="164"/>
                    <a:pt x="423" y="163"/>
                  </a:cubicBezTo>
                  <a:cubicBezTo>
                    <a:pt x="423" y="163"/>
                    <a:pt x="424" y="163"/>
                    <a:pt x="424" y="162"/>
                  </a:cubicBezTo>
                  <a:cubicBezTo>
                    <a:pt x="424" y="162"/>
                    <a:pt x="425" y="161"/>
                    <a:pt x="426" y="160"/>
                  </a:cubicBezTo>
                  <a:cubicBezTo>
                    <a:pt x="427" y="160"/>
                    <a:pt x="428" y="159"/>
                    <a:pt x="429" y="158"/>
                  </a:cubicBezTo>
                  <a:cubicBezTo>
                    <a:pt x="430" y="157"/>
                    <a:pt x="430" y="157"/>
                    <a:pt x="431" y="157"/>
                  </a:cubicBezTo>
                  <a:cubicBezTo>
                    <a:pt x="431" y="157"/>
                    <a:pt x="431" y="156"/>
                    <a:pt x="432" y="156"/>
                  </a:cubicBezTo>
                  <a:cubicBezTo>
                    <a:pt x="432" y="156"/>
                    <a:pt x="432" y="155"/>
                    <a:pt x="432" y="155"/>
                  </a:cubicBezTo>
                  <a:cubicBezTo>
                    <a:pt x="432" y="154"/>
                    <a:pt x="433" y="154"/>
                    <a:pt x="433" y="154"/>
                  </a:cubicBezTo>
                  <a:cubicBezTo>
                    <a:pt x="434" y="153"/>
                    <a:pt x="435" y="152"/>
                    <a:pt x="436" y="151"/>
                  </a:cubicBezTo>
                  <a:cubicBezTo>
                    <a:pt x="437" y="150"/>
                    <a:pt x="438" y="150"/>
                    <a:pt x="438" y="150"/>
                  </a:cubicBezTo>
                  <a:cubicBezTo>
                    <a:pt x="439" y="149"/>
                    <a:pt x="440" y="149"/>
                    <a:pt x="441" y="149"/>
                  </a:cubicBezTo>
                  <a:cubicBezTo>
                    <a:pt x="441" y="149"/>
                    <a:pt x="442" y="149"/>
                    <a:pt x="442" y="149"/>
                  </a:cubicBezTo>
                  <a:cubicBezTo>
                    <a:pt x="442" y="149"/>
                    <a:pt x="443" y="148"/>
                    <a:pt x="444" y="148"/>
                  </a:cubicBezTo>
                  <a:cubicBezTo>
                    <a:pt x="444" y="148"/>
                    <a:pt x="445" y="148"/>
                    <a:pt x="445" y="149"/>
                  </a:cubicBezTo>
                  <a:cubicBezTo>
                    <a:pt x="445" y="149"/>
                    <a:pt x="446" y="149"/>
                    <a:pt x="446" y="149"/>
                  </a:cubicBezTo>
                  <a:cubicBezTo>
                    <a:pt x="447" y="149"/>
                    <a:pt x="447" y="149"/>
                    <a:pt x="447" y="149"/>
                  </a:cubicBezTo>
                  <a:cubicBezTo>
                    <a:pt x="448" y="149"/>
                    <a:pt x="448" y="148"/>
                    <a:pt x="448" y="148"/>
                  </a:cubicBezTo>
                  <a:cubicBezTo>
                    <a:pt x="449" y="148"/>
                    <a:pt x="449" y="148"/>
                    <a:pt x="449" y="148"/>
                  </a:cubicBezTo>
                  <a:cubicBezTo>
                    <a:pt x="449" y="148"/>
                    <a:pt x="449" y="148"/>
                    <a:pt x="450" y="148"/>
                  </a:cubicBezTo>
                  <a:cubicBezTo>
                    <a:pt x="450" y="148"/>
                    <a:pt x="451" y="148"/>
                    <a:pt x="451" y="148"/>
                  </a:cubicBezTo>
                  <a:cubicBezTo>
                    <a:pt x="451" y="149"/>
                    <a:pt x="450" y="149"/>
                    <a:pt x="450" y="149"/>
                  </a:cubicBezTo>
                  <a:cubicBezTo>
                    <a:pt x="450" y="150"/>
                    <a:pt x="452" y="150"/>
                    <a:pt x="452" y="150"/>
                  </a:cubicBezTo>
                  <a:cubicBezTo>
                    <a:pt x="452" y="149"/>
                    <a:pt x="452" y="149"/>
                    <a:pt x="452" y="149"/>
                  </a:cubicBezTo>
                  <a:cubicBezTo>
                    <a:pt x="452" y="149"/>
                    <a:pt x="452" y="149"/>
                    <a:pt x="453" y="148"/>
                  </a:cubicBezTo>
                  <a:cubicBezTo>
                    <a:pt x="453" y="148"/>
                    <a:pt x="454" y="149"/>
                    <a:pt x="455" y="149"/>
                  </a:cubicBezTo>
                  <a:cubicBezTo>
                    <a:pt x="455" y="149"/>
                    <a:pt x="455" y="148"/>
                    <a:pt x="455" y="148"/>
                  </a:cubicBezTo>
                  <a:cubicBezTo>
                    <a:pt x="455" y="148"/>
                    <a:pt x="455" y="148"/>
                    <a:pt x="455" y="148"/>
                  </a:cubicBezTo>
                  <a:cubicBezTo>
                    <a:pt x="455" y="149"/>
                    <a:pt x="454" y="149"/>
                    <a:pt x="454" y="149"/>
                  </a:cubicBezTo>
                  <a:cubicBezTo>
                    <a:pt x="455" y="149"/>
                    <a:pt x="456" y="150"/>
                    <a:pt x="458" y="149"/>
                  </a:cubicBezTo>
                  <a:cubicBezTo>
                    <a:pt x="458" y="149"/>
                    <a:pt x="459" y="149"/>
                    <a:pt x="459" y="148"/>
                  </a:cubicBezTo>
                  <a:cubicBezTo>
                    <a:pt x="459" y="148"/>
                    <a:pt x="460" y="149"/>
                    <a:pt x="460" y="149"/>
                  </a:cubicBezTo>
                  <a:cubicBezTo>
                    <a:pt x="461" y="149"/>
                    <a:pt x="461" y="149"/>
                    <a:pt x="461" y="149"/>
                  </a:cubicBezTo>
                  <a:cubicBezTo>
                    <a:pt x="462" y="149"/>
                    <a:pt x="461" y="149"/>
                    <a:pt x="461" y="149"/>
                  </a:cubicBezTo>
                  <a:cubicBezTo>
                    <a:pt x="462" y="149"/>
                    <a:pt x="461" y="149"/>
                    <a:pt x="461" y="149"/>
                  </a:cubicBezTo>
                  <a:cubicBezTo>
                    <a:pt x="461" y="149"/>
                    <a:pt x="460" y="149"/>
                    <a:pt x="461" y="148"/>
                  </a:cubicBezTo>
                  <a:cubicBezTo>
                    <a:pt x="461" y="148"/>
                    <a:pt x="462" y="148"/>
                    <a:pt x="462" y="148"/>
                  </a:cubicBezTo>
                  <a:cubicBezTo>
                    <a:pt x="463" y="148"/>
                    <a:pt x="462" y="148"/>
                    <a:pt x="462" y="148"/>
                  </a:cubicBezTo>
                  <a:cubicBezTo>
                    <a:pt x="462" y="147"/>
                    <a:pt x="463" y="147"/>
                    <a:pt x="463" y="147"/>
                  </a:cubicBezTo>
                  <a:cubicBezTo>
                    <a:pt x="464" y="146"/>
                    <a:pt x="464" y="147"/>
                    <a:pt x="465" y="147"/>
                  </a:cubicBezTo>
                  <a:cubicBezTo>
                    <a:pt x="465" y="147"/>
                    <a:pt x="466" y="147"/>
                    <a:pt x="466" y="147"/>
                  </a:cubicBezTo>
                  <a:cubicBezTo>
                    <a:pt x="466" y="147"/>
                    <a:pt x="467" y="147"/>
                    <a:pt x="467" y="148"/>
                  </a:cubicBezTo>
                  <a:cubicBezTo>
                    <a:pt x="468" y="148"/>
                    <a:pt x="468" y="148"/>
                    <a:pt x="468" y="148"/>
                  </a:cubicBezTo>
                  <a:cubicBezTo>
                    <a:pt x="468" y="148"/>
                    <a:pt x="468" y="148"/>
                    <a:pt x="469" y="148"/>
                  </a:cubicBezTo>
                  <a:cubicBezTo>
                    <a:pt x="469" y="147"/>
                    <a:pt x="469" y="147"/>
                    <a:pt x="470" y="148"/>
                  </a:cubicBezTo>
                  <a:cubicBezTo>
                    <a:pt x="470" y="148"/>
                    <a:pt x="471" y="148"/>
                    <a:pt x="471" y="148"/>
                  </a:cubicBezTo>
                  <a:cubicBezTo>
                    <a:pt x="471" y="148"/>
                    <a:pt x="471" y="148"/>
                    <a:pt x="471" y="149"/>
                  </a:cubicBezTo>
                  <a:cubicBezTo>
                    <a:pt x="471" y="149"/>
                    <a:pt x="471" y="149"/>
                    <a:pt x="471" y="149"/>
                  </a:cubicBezTo>
                  <a:cubicBezTo>
                    <a:pt x="472" y="149"/>
                    <a:pt x="473" y="149"/>
                    <a:pt x="473" y="149"/>
                  </a:cubicBezTo>
                  <a:cubicBezTo>
                    <a:pt x="473" y="150"/>
                    <a:pt x="472" y="150"/>
                    <a:pt x="472" y="150"/>
                  </a:cubicBezTo>
                  <a:cubicBezTo>
                    <a:pt x="471" y="150"/>
                    <a:pt x="471" y="150"/>
                    <a:pt x="470" y="150"/>
                  </a:cubicBezTo>
                  <a:cubicBezTo>
                    <a:pt x="470" y="150"/>
                    <a:pt x="470" y="150"/>
                    <a:pt x="469" y="150"/>
                  </a:cubicBezTo>
                  <a:cubicBezTo>
                    <a:pt x="469" y="151"/>
                    <a:pt x="470" y="151"/>
                    <a:pt x="470" y="151"/>
                  </a:cubicBezTo>
                  <a:cubicBezTo>
                    <a:pt x="471" y="151"/>
                    <a:pt x="472" y="151"/>
                    <a:pt x="474" y="150"/>
                  </a:cubicBezTo>
                  <a:cubicBezTo>
                    <a:pt x="474" y="150"/>
                    <a:pt x="474" y="150"/>
                    <a:pt x="474" y="150"/>
                  </a:cubicBezTo>
                  <a:cubicBezTo>
                    <a:pt x="474" y="150"/>
                    <a:pt x="475" y="151"/>
                    <a:pt x="476" y="151"/>
                  </a:cubicBezTo>
                  <a:cubicBezTo>
                    <a:pt x="476" y="151"/>
                    <a:pt x="476" y="150"/>
                    <a:pt x="476" y="150"/>
                  </a:cubicBezTo>
                  <a:cubicBezTo>
                    <a:pt x="476" y="150"/>
                    <a:pt x="477" y="150"/>
                    <a:pt x="477" y="150"/>
                  </a:cubicBezTo>
                  <a:cubicBezTo>
                    <a:pt x="477" y="150"/>
                    <a:pt x="477" y="149"/>
                    <a:pt x="478" y="149"/>
                  </a:cubicBezTo>
                  <a:cubicBezTo>
                    <a:pt x="478" y="150"/>
                    <a:pt x="478" y="150"/>
                    <a:pt x="479" y="150"/>
                  </a:cubicBezTo>
                  <a:cubicBezTo>
                    <a:pt x="479" y="150"/>
                    <a:pt x="479" y="150"/>
                    <a:pt x="479" y="150"/>
                  </a:cubicBezTo>
                  <a:cubicBezTo>
                    <a:pt x="480" y="150"/>
                    <a:pt x="480" y="150"/>
                    <a:pt x="481" y="150"/>
                  </a:cubicBezTo>
                  <a:cubicBezTo>
                    <a:pt x="482" y="149"/>
                    <a:pt x="483" y="150"/>
                    <a:pt x="484" y="150"/>
                  </a:cubicBezTo>
                  <a:cubicBezTo>
                    <a:pt x="484" y="150"/>
                    <a:pt x="484" y="149"/>
                    <a:pt x="484" y="149"/>
                  </a:cubicBezTo>
                  <a:cubicBezTo>
                    <a:pt x="484" y="148"/>
                    <a:pt x="483" y="148"/>
                    <a:pt x="483" y="148"/>
                  </a:cubicBezTo>
                  <a:cubicBezTo>
                    <a:pt x="483" y="148"/>
                    <a:pt x="483" y="148"/>
                    <a:pt x="482" y="148"/>
                  </a:cubicBezTo>
                  <a:cubicBezTo>
                    <a:pt x="482" y="148"/>
                    <a:pt x="482" y="148"/>
                    <a:pt x="482" y="148"/>
                  </a:cubicBezTo>
                  <a:cubicBezTo>
                    <a:pt x="482" y="148"/>
                    <a:pt x="481" y="148"/>
                    <a:pt x="481" y="148"/>
                  </a:cubicBezTo>
                  <a:cubicBezTo>
                    <a:pt x="481" y="148"/>
                    <a:pt x="481" y="148"/>
                    <a:pt x="481" y="148"/>
                  </a:cubicBezTo>
                  <a:cubicBezTo>
                    <a:pt x="481" y="148"/>
                    <a:pt x="481" y="148"/>
                    <a:pt x="481" y="148"/>
                  </a:cubicBezTo>
                  <a:cubicBezTo>
                    <a:pt x="481" y="148"/>
                    <a:pt x="480" y="148"/>
                    <a:pt x="480" y="148"/>
                  </a:cubicBezTo>
                  <a:cubicBezTo>
                    <a:pt x="480" y="148"/>
                    <a:pt x="481" y="147"/>
                    <a:pt x="481" y="148"/>
                  </a:cubicBezTo>
                  <a:cubicBezTo>
                    <a:pt x="481" y="147"/>
                    <a:pt x="480" y="147"/>
                    <a:pt x="480" y="147"/>
                  </a:cubicBezTo>
                  <a:cubicBezTo>
                    <a:pt x="480" y="146"/>
                    <a:pt x="480" y="146"/>
                    <a:pt x="480" y="146"/>
                  </a:cubicBezTo>
                  <a:cubicBezTo>
                    <a:pt x="481" y="146"/>
                    <a:pt x="481" y="146"/>
                    <a:pt x="481" y="146"/>
                  </a:cubicBezTo>
                  <a:cubicBezTo>
                    <a:pt x="481" y="146"/>
                    <a:pt x="481" y="146"/>
                    <a:pt x="481" y="145"/>
                  </a:cubicBezTo>
                  <a:cubicBezTo>
                    <a:pt x="481" y="145"/>
                    <a:pt x="481" y="145"/>
                    <a:pt x="481" y="145"/>
                  </a:cubicBezTo>
                  <a:cubicBezTo>
                    <a:pt x="481" y="145"/>
                    <a:pt x="481" y="145"/>
                    <a:pt x="482" y="145"/>
                  </a:cubicBezTo>
                  <a:cubicBezTo>
                    <a:pt x="483" y="144"/>
                    <a:pt x="484" y="143"/>
                    <a:pt x="485" y="143"/>
                  </a:cubicBezTo>
                  <a:cubicBezTo>
                    <a:pt x="485" y="142"/>
                    <a:pt x="485" y="142"/>
                    <a:pt x="486" y="142"/>
                  </a:cubicBezTo>
                  <a:cubicBezTo>
                    <a:pt x="486" y="142"/>
                    <a:pt x="486" y="141"/>
                    <a:pt x="486" y="141"/>
                  </a:cubicBezTo>
                  <a:cubicBezTo>
                    <a:pt x="487" y="141"/>
                    <a:pt x="487" y="140"/>
                    <a:pt x="487" y="140"/>
                  </a:cubicBezTo>
                  <a:cubicBezTo>
                    <a:pt x="487" y="140"/>
                    <a:pt x="488" y="139"/>
                    <a:pt x="488" y="139"/>
                  </a:cubicBezTo>
                  <a:cubicBezTo>
                    <a:pt x="489" y="139"/>
                    <a:pt x="489" y="139"/>
                    <a:pt x="489" y="138"/>
                  </a:cubicBezTo>
                  <a:cubicBezTo>
                    <a:pt x="489" y="138"/>
                    <a:pt x="489" y="138"/>
                    <a:pt x="489" y="138"/>
                  </a:cubicBezTo>
                  <a:cubicBezTo>
                    <a:pt x="489" y="137"/>
                    <a:pt x="489" y="137"/>
                    <a:pt x="490" y="137"/>
                  </a:cubicBezTo>
                  <a:cubicBezTo>
                    <a:pt x="492" y="136"/>
                    <a:pt x="494" y="135"/>
                    <a:pt x="496" y="135"/>
                  </a:cubicBezTo>
                  <a:cubicBezTo>
                    <a:pt x="496" y="135"/>
                    <a:pt x="497" y="135"/>
                    <a:pt x="497" y="135"/>
                  </a:cubicBezTo>
                  <a:cubicBezTo>
                    <a:pt x="497" y="135"/>
                    <a:pt x="497" y="135"/>
                    <a:pt x="497" y="135"/>
                  </a:cubicBezTo>
                  <a:cubicBezTo>
                    <a:pt x="498" y="135"/>
                    <a:pt x="498" y="135"/>
                    <a:pt x="499" y="135"/>
                  </a:cubicBezTo>
                  <a:cubicBezTo>
                    <a:pt x="499" y="135"/>
                    <a:pt x="499" y="136"/>
                    <a:pt x="499" y="136"/>
                  </a:cubicBezTo>
                  <a:cubicBezTo>
                    <a:pt x="499" y="136"/>
                    <a:pt x="499" y="136"/>
                    <a:pt x="499" y="136"/>
                  </a:cubicBezTo>
                  <a:cubicBezTo>
                    <a:pt x="499" y="136"/>
                    <a:pt x="499" y="136"/>
                    <a:pt x="499" y="136"/>
                  </a:cubicBezTo>
                  <a:cubicBezTo>
                    <a:pt x="500" y="137"/>
                    <a:pt x="500" y="136"/>
                    <a:pt x="501" y="135"/>
                  </a:cubicBezTo>
                  <a:cubicBezTo>
                    <a:pt x="501" y="135"/>
                    <a:pt x="502" y="135"/>
                    <a:pt x="502" y="135"/>
                  </a:cubicBezTo>
                  <a:cubicBezTo>
                    <a:pt x="502" y="135"/>
                    <a:pt x="502" y="135"/>
                    <a:pt x="502" y="135"/>
                  </a:cubicBezTo>
                  <a:cubicBezTo>
                    <a:pt x="502" y="135"/>
                    <a:pt x="502" y="136"/>
                    <a:pt x="502" y="136"/>
                  </a:cubicBezTo>
                  <a:cubicBezTo>
                    <a:pt x="502" y="136"/>
                    <a:pt x="502" y="136"/>
                    <a:pt x="502" y="136"/>
                  </a:cubicBezTo>
                  <a:cubicBezTo>
                    <a:pt x="502" y="136"/>
                    <a:pt x="502" y="136"/>
                    <a:pt x="502" y="136"/>
                  </a:cubicBezTo>
                  <a:cubicBezTo>
                    <a:pt x="502" y="136"/>
                    <a:pt x="502" y="136"/>
                    <a:pt x="502" y="136"/>
                  </a:cubicBezTo>
                  <a:cubicBezTo>
                    <a:pt x="502" y="137"/>
                    <a:pt x="502" y="137"/>
                    <a:pt x="502" y="137"/>
                  </a:cubicBezTo>
                  <a:cubicBezTo>
                    <a:pt x="502" y="137"/>
                    <a:pt x="501" y="137"/>
                    <a:pt x="501" y="137"/>
                  </a:cubicBezTo>
                  <a:cubicBezTo>
                    <a:pt x="501" y="137"/>
                    <a:pt x="501" y="137"/>
                    <a:pt x="501" y="137"/>
                  </a:cubicBezTo>
                  <a:cubicBezTo>
                    <a:pt x="502" y="138"/>
                    <a:pt x="500" y="138"/>
                    <a:pt x="501" y="138"/>
                  </a:cubicBezTo>
                  <a:cubicBezTo>
                    <a:pt x="501" y="138"/>
                    <a:pt x="500" y="138"/>
                    <a:pt x="500" y="139"/>
                  </a:cubicBezTo>
                  <a:cubicBezTo>
                    <a:pt x="501" y="139"/>
                    <a:pt x="501" y="139"/>
                    <a:pt x="501" y="140"/>
                  </a:cubicBezTo>
                  <a:cubicBezTo>
                    <a:pt x="500" y="140"/>
                    <a:pt x="500" y="140"/>
                    <a:pt x="501" y="140"/>
                  </a:cubicBezTo>
                  <a:cubicBezTo>
                    <a:pt x="501" y="140"/>
                    <a:pt x="502" y="140"/>
                    <a:pt x="502" y="140"/>
                  </a:cubicBezTo>
                  <a:cubicBezTo>
                    <a:pt x="502" y="140"/>
                    <a:pt x="502" y="140"/>
                    <a:pt x="502" y="140"/>
                  </a:cubicBezTo>
                  <a:cubicBezTo>
                    <a:pt x="502" y="141"/>
                    <a:pt x="502" y="141"/>
                    <a:pt x="502" y="141"/>
                  </a:cubicBezTo>
                  <a:cubicBezTo>
                    <a:pt x="502" y="141"/>
                    <a:pt x="502" y="141"/>
                    <a:pt x="502" y="141"/>
                  </a:cubicBezTo>
                  <a:cubicBezTo>
                    <a:pt x="502" y="141"/>
                    <a:pt x="502" y="141"/>
                    <a:pt x="502" y="141"/>
                  </a:cubicBezTo>
                  <a:cubicBezTo>
                    <a:pt x="502" y="142"/>
                    <a:pt x="501" y="142"/>
                    <a:pt x="502" y="142"/>
                  </a:cubicBezTo>
                  <a:cubicBezTo>
                    <a:pt x="502" y="142"/>
                    <a:pt x="502" y="142"/>
                    <a:pt x="503" y="142"/>
                  </a:cubicBezTo>
                  <a:cubicBezTo>
                    <a:pt x="503" y="142"/>
                    <a:pt x="504" y="142"/>
                    <a:pt x="504" y="141"/>
                  </a:cubicBezTo>
                  <a:cubicBezTo>
                    <a:pt x="504" y="141"/>
                    <a:pt x="504" y="141"/>
                    <a:pt x="504" y="140"/>
                  </a:cubicBezTo>
                  <a:cubicBezTo>
                    <a:pt x="504" y="140"/>
                    <a:pt x="505" y="140"/>
                    <a:pt x="505" y="140"/>
                  </a:cubicBezTo>
                  <a:cubicBezTo>
                    <a:pt x="506" y="139"/>
                    <a:pt x="507" y="138"/>
                    <a:pt x="508" y="138"/>
                  </a:cubicBezTo>
                  <a:cubicBezTo>
                    <a:pt x="508" y="137"/>
                    <a:pt x="510" y="137"/>
                    <a:pt x="510" y="136"/>
                  </a:cubicBezTo>
                  <a:cubicBezTo>
                    <a:pt x="510" y="136"/>
                    <a:pt x="510" y="136"/>
                    <a:pt x="510" y="136"/>
                  </a:cubicBezTo>
                  <a:cubicBezTo>
                    <a:pt x="510" y="136"/>
                    <a:pt x="510" y="137"/>
                    <a:pt x="511" y="137"/>
                  </a:cubicBezTo>
                  <a:cubicBezTo>
                    <a:pt x="511" y="136"/>
                    <a:pt x="511" y="136"/>
                    <a:pt x="511" y="136"/>
                  </a:cubicBezTo>
                  <a:cubicBezTo>
                    <a:pt x="512" y="136"/>
                    <a:pt x="512" y="137"/>
                    <a:pt x="512" y="137"/>
                  </a:cubicBezTo>
                  <a:cubicBezTo>
                    <a:pt x="512" y="137"/>
                    <a:pt x="513" y="136"/>
                    <a:pt x="513" y="136"/>
                  </a:cubicBezTo>
                  <a:cubicBezTo>
                    <a:pt x="513" y="136"/>
                    <a:pt x="512" y="136"/>
                    <a:pt x="512" y="136"/>
                  </a:cubicBezTo>
                  <a:cubicBezTo>
                    <a:pt x="512" y="135"/>
                    <a:pt x="512" y="135"/>
                    <a:pt x="512" y="135"/>
                  </a:cubicBezTo>
                  <a:cubicBezTo>
                    <a:pt x="512" y="134"/>
                    <a:pt x="512" y="134"/>
                    <a:pt x="512" y="134"/>
                  </a:cubicBezTo>
                  <a:cubicBezTo>
                    <a:pt x="512" y="133"/>
                    <a:pt x="513" y="133"/>
                    <a:pt x="513" y="133"/>
                  </a:cubicBezTo>
                  <a:cubicBezTo>
                    <a:pt x="513" y="132"/>
                    <a:pt x="513" y="132"/>
                    <a:pt x="513" y="132"/>
                  </a:cubicBezTo>
                  <a:cubicBezTo>
                    <a:pt x="513" y="131"/>
                    <a:pt x="513" y="131"/>
                    <a:pt x="514" y="131"/>
                  </a:cubicBezTo>
                  <a:cubicBezTo>
                    <a:pt x="514" y="131"/>
                    <a:pt x="515" y="131"/>
                    <a:pt x="516" y="131"/>
                  </a:cubicBezTo>
                  <a:cubicBezTo>
                    <a:pt x="516" y="131"/>
                    <a:pt x="517" y="130"/>
                    <a:pt x="518" y="131"/>
                  </a:cubicBezTo>
                  <a:cubicBezTo>
                    <a:pt x="518" y="131"/>
                    <a:pt x="518" y="131"/>
                    <a:pt x="518" y="131"/>
                  </a:cubicBezTo>
                  <a:cubicBezTo>
                    <a:pt x="518" y="131"/>
                    <a:pt x="519" y="132"/>
                    <a:pt x="519" y="132"/>
                  </a:cubicBezTo>
                  <a:cubicBezTo>
                    <a:pt x="520" y="132"/>
                    <a:pt x="520" y="132"/>
                    <a:pt x="521" y="132"/>
                  </a:cubicBezTo>
                  <a:cubicBezTo>
                    <a:pt x="521" y="132"/>
                    <a:pt x="520" y="132"/>
                    <a:pt x="519" y="132"/>
                  </a:cubicBezTo>
                  <a:cubicBezTo>
                    <a:pt x="519" y="132"/>
                    <a:pt x="520" y="132"/>
                    <a:pt x="520" y="133"/>
                  </a:cubicBezTo>
                  <a:cubicBezTo>
                    <a:pt x="520" y="132"/>
                    <a:pt x="519" y="132"/>
                    <a:pt x="519" y="132"/>
                  </a:cubicBezTo>
                  <a:cubicBezTo>
                    <a:pt x="518" y="132"/>
                    <a:pt x="518" y="132"/>
                    <a:pt x="518" y="132"/>
                  </a:cubicBezTo>
                  <a:cubicBezTo>
                    <a:pt x="517" y="132"/>
                    <a:pt x="517" y="132"/>
                    <a:pt x="517" y="132"/>
                  </a:cubicBezTo>
                  <a:cubicBezTo>
                    <a:pt x="516" y="133"/>
                    <a:pt x="516" y="133"/>
                    <a:pt x="516" y="133"/>
                  </a:cubicBezTo>
                  <a:cubicBezTo>
                    <a:pt x="516" y="133"/>
                    <a:pt x="516" y="134"/>
                    <a:pt x="516" y="134"/>
                  </a:cubicBezTo>
                  <a:cubicBezTo>
                    <a:pt x="516" y="134"/>
                    <a:pt x="516" y="135"/>
                    <a:pt x="516" y="135"/>
                  </a:cubicBezTo>
                  <a:cubicBezTo>
                    <a:pt x="516" y="135"/>
                    <a:pt x="516" y="135"/>
                    <a:pt x="516" y="136"/>
                  </a:cubicBezTo>
                  <a:cubicBezTo>
                    <a:pt x="515" y="136"/>
                    <a:pt x="515" y="136"/>
                    <a:pt x="515" y="136"/>
                  </a:cubicBezTo>
                  <a:cubicBezTo>
                    <a:pt x="515" y="137"/>
                    <a:pt x="515" y="137"/>
                    <a:pt x="515" y="137"/>
                  </a:cubicBezTo>
                  <a:cubicBezTo>
                    <a:pt x="515" y="138"/>
                    <a:pt x="515" y="138"/>
                    <a:pt x="515" y="138"/>
                  </a:cubicBezTo>
                  <a:cubicBezTo>
                    <a:pt x="515" y="139"/>
                    <a:pt x="514" y="139"/>
                    <a:pt x="514" y="139"/>
                  </a:cubicBezTo>
                  <a:cubicBezTo>
                    <a:pt x="514" y="140"/>
                    <a:pt x="514" y="141"/>
                    <a:pt x="514" y="141"/>
                  </a:cubicBezTo>
                  <a:cubicBezTo>
                    <a:pt x="513" y="141"/>
                    <a:pt x="512" y="141"/>
                    <a:pt x="511" y="142"/>
                  </a:cubicBezTo>
                  <a:cubicBezTo>
                    <a:pt x="510" y="142"/>
                    <a:pt x="509" y="143"/>
                    <a:pt x="508" y="143"/>
                  </a:cubicBezTo>
                  <a:cubicBezTo>
                    <a:pt x="508" y="143"/>
                    <a:pt x="508" y="143"/>
                    <a:pt x="508" y="144"/>
                  </a:cubicBezTo>
                  <a:cubicBezTo>
                    <a:pt x="508" y="144"/>
                    <a:pt x="508" y="144"/>
                    <a:pt x="508" y="144"/>
                  </a:cubicBezTo>
                  <a:cubicBezTo>
                    <a:pt x="507" y="145"/>
                    <a:pt x="506" y="146"/>
                    <a:pt x="504" y="147"/>
                  </a:cubicBezTo>
                  <a:cubicBezTo>
                    <a:pt x="503" y="148"/>
                    <a:pt x="502" y="149"/>
                    <a:pt x="501" y="150"/>
                  </a:cubicBezTo>
                  <a:cubicBezTo>
                    <a:pt x="500" y="151"/>
                    <a:pt x="499" y="152"/>
                    <a:pt x="499" y="153"/>
                  </a:cubicBezTo>
                  <a:cubicBezTo>
                    <a:pt x="499" y="153"/>
                    <a:pt x="498" y="153"/>
                    <a:pt x="498" y="153"/>
                  </a:cubicBezTo>
                  <a:cubicBezTo>
                    <a:pt x="498" y="153"/>
                    <a:pt x="498" y="153"/>
                    <a:pt x="498" y="153"/>
                  </a:cubicBezTo>
                  <a:cubicBezTo>
                    <a:pt x="497" y="154"/>
                    <a:pt x="496" y="155"/>
                    <a:pt x="495" y="156"/>
                  </a:cubicBezTo>
                  <a:cubicBezTo>
                    <a:pt x="495" y="156"/>
                    <a:pt x="495" y="156"/>
                    <a:pt x="495" y="156"/>
                  </a:cubicBezTo>
                  <a:cubicBezTo>
                    <a:pt x="495" y="155"/>
                    <a:pt x="494" y="156"/>
                    <a:pt x="494" y="156"/>
                  </a:cubicBezTo>
                  <a:cubicBezTo>
                    <a:pt x="493" y="156"/>
                    <a:pt x="493" y="156"/>
                    <a:pt x="493" y="156"/>
                  </a:cubicBezTo>
                  <a:cubicBezTo>
                    <a:pt x="492" y="156"/>
                    <a:pt x="492" y="156"/>
                    <a:pt x="492" y="157"/>
                  </a:cubicBezTo>
                  <a:cubicBezTo>
                    <a:pt x="492" y="157"/>
                    <a:pt x="491" y="157"/>
                    <a:pt x="491" y="157"/>
                  </a:cubicBezTo>
                  <a:cubicBezTo>
                    <a:pt x="490" y="157"/>
                    <a:pt x="490" y="157"/>
                    <a:pt x="489" y="157"/>
                  </a:cubicBezTo>
                  <a:cubicBezTo>
                    <a:pt x="490" y="158"/>
                    <a:pt x="490" y="158"/>
                    <a:pt x="490" y="159"/>
                  </a:cubicBezTo>
                  <a:cubicBezTo>
                    <a:pt x="490" y="159"/>
                    <a:pt x="490" y="159"/>
                    <a:pt x="490" y="159"/>
                  </a:cubicBezTo>
                  <a:cubicBezTo>
                    <a:pt x="490" y="160"/>
                    <a:pt x="489" y="160"/>
                    <a:pt x="489" y="161"/>
                  </a:cubicBezTo>
                  <a:cubicBezTo>
                    <a:pt x="489" y="160"/>
                    <a:pt x="489" y="161"/>
                    <a:pt x="488" y="161"/>
                  </a:cubicBezTo>
                  <a:cubicBezTo>
                    <a:pt x="488" y="161"/>
                    <a:pt x="488" y="161"/>
                    <a:pt x="488" y="162"/>
                  </a:cubicBezTo>
                  <a:cubicBezTo>
                    <a:pt x="488" y="162"/>
                    <a:pt x="487" y="162"/>
                    <a:pt x="487" y="162"/>
                  </a:cubicBezTo>
                  <a:cubicBezTo>
                    <a:pt x="486" y="163"/>
                    <a:pt x="486" y="164"/>
                    <a:pt x="486" y="165"/>
                  </a:cubicBezTo>
                  <a:cubicBezTo>
                    <a:pt x="485" y="167"/>
                    <a:pt x="485" y="170"/>
                    <a:pt x="486" y="173"/>
                  </a:cubicBezTo>
                  <a:cubicBezTo>
                    <a:pt x="486" y="175"/>
                    <a:pt x="487" y="177"/>
                    <a:pt x="487" y="179"/>
                  </a:cubicBezTo>
                  <a:cubicBezTo>
                    <a:pt x="487" y="180"/>
                    <a:pt x="487" y="181"/>
                    <a:pt x="487" y="182"/>
                  </a:cubicBezTo>
                  <a:cubicBezTo>
                    <a:pt x="488" y="183"/>
                    <a:pt x="488" y="183"/>
                    <a:pt x="488" y="183"/>
                  </a:cubicBezTo>
                  <a:cubicBezTo>
                    <a:pt x="488" y="183"/>
                    <a:pt x="488" y="183"/>
                    <a:pt x="488" y="183"/>
                  </a:cubicBezTo>
                  <a:cubicBezTo>
                    <a:pt x="488" y="184"/>
                    <a:pt x="488" y="183"/>
                    <a:pt x="488" y="183"/>
                  </a:cubicBezTo>
                  <a:cubicBezTo>
                    <a:pt x="488" y="185"/>
                    <a:pt x="489" y="186"/>
                    <a:pt x="489" y="187"/>
                  </a:cubicBezTo>
                  <a:cubicBezTo>
                    <a:pt x="489" y="188"/>
                    <a:pt x="488" y="189"/>
                    <a:pt x="489" y="189"/>
                  </a:cubicBezTo>
                  <a:cubicBezTo>
                    <a:pt x="489" y="189"/>
                    <a:pt x="489" y="190"/>
                    <a:pt x="489" y="190"/>
                  </a:cubicBezTo>
                  <a:cubicBezTo>
                    <a:pt x="490" y="190"/>
                    <a:pt x="489" y="190"/>
                    <a:pt x="489" y="191"/>
                  </a:cubicBezTo>
                  <a:cubicBezTo>
                    <a:pt x="490" y="190"/>
                    <a:pt x="491" y="189"/>
                    <a:pt x="492" y="189"/>
                  </a:cubicBezTo>
                  <a:cubicBezTo>
                    <a:pt x="492" y="188"/>
                    <a:pt x="493" y="188"/>
                    <a:pt x="493" y="187"/>
                  </a:cubicBezTo>
                  <a:cubicBezTo>
                    <a:pt x="494" y="186"/>
                    <a:pt x="495" y="185"/>
                    <a:pt x="496" y="184"/>
                  </a:cubicBezTo>
                  <a:cubicBezTo>
                    <a:pt x="496" y="184"/>
                    <a:pt x="496" y="183"/>
                    <a:pt x="496" y="183"/>
                  </a:cubicBezTo>
                  <a:cubicBezTo>
                    <a:pt x="496" y="183"/>
                    <a:pt x="496" y="183"/>
                    <a:pt x="496" y="183"/>
                  </a:cubicBezTo>
                  <a:cubicBezTo>
                    <a:pt x="496" y="183"/>
                    <a:pt x="496" y="183"/>
                    <a:pt x="496" y="182"/>
                  </a:cubicBezTo>
                  <a:cubicBezTo>
                    <a:pt x="496" y="182"/>
                    <a:pt x="496" y="182"/>
                    <a:pt x="496" y="182"/>
                  </a:cubicBezTo>
                  <a:cubicBezTo>
                    <a:pt x="496" y="182"/>
                    <a:pt x="496" y="181"/>
                    <a:pt x="496" y="181"/>
                  </a:cubicBezTo>
                  <a:cubicBezTo>
                    <a:pt x="496" y="181"/>
                    <a:pt x="495" y="180"/>
                    <a:pt x="496" y="180"/>
                  </a:cubicBezTo>
                  <a:cubicBezTo>
                    <a:pt x="496" y="181"/>
                    <a:pt x="496" y="181"/>
                    <a:pt x="496" y="181"/>
                  </a:cubicBezTo>
                  <a:cubicBezTo>
                    <a:pt x="496" y="181"/>
                    <a:pt x="496" y="181"/>
                    <a:pt x="497" y="181"/>
                  </a:cubicBezTo>
                  <a:cubicBezTo>
                    <a:pt x="497" y="181"/>
                    <a:pt x="497" y="181"/>
                    <a:pt x="497" y="181"/>
                  </a:cubicBezTo>
                  <a:cubicBezTo>
                    <a:pt x="498" y="180"/>
                    <a:pt x="498" y="180"/>
                    <a:pt x="498" y="180"/>
                  </a:cubicBezTo>
                  <a:cubicBezTo>
                    <a:pt x="499" y="180"/>
                    <a:pt x="499" y="180"/>
                    <a:pt x="499" y="180"/>
                  </a:cubicBezTo>
                  <a:cubicBezTo>
                    <a:pt x="500" y="180"/>
                    <a:pt x="500" y="180"/>
                    <a:pt x="500" y="180"/>
                  </a:cubicBezTo>
                  <a:cubicBezTo>
                    <a:pt x="500" y="180"/>
                    <a:pt x="501" y="180"/>
                    <a:pt x="501" y="180"/>
                  </a:cubicBezTo>
                  <a:cubicBezTo>
                    <a:pt x="501" y="180"/>
                    <a:pt x="501" y="180"/>
                    <a:pt x="501" y="180"/>
                  </a:cubicBezTo>
                  <a:cubicBezTo>
                    <a:pt x="501" y="180"/>
                    <a:pt x="501" y="180"/>
                    <a:pt x="501" y="179"/>
                  </a:cubicBezTo>
                  <a:cubicBezTo>
                    <a:pt x="501" y="179"/>
                    <a:pt x="501" y="179"/>
                    <a:pt x="501" y="179"/>
                  </a:cubicBezTo>
                  <a:cubicBezTo>
                    <a:pt x="501" y="179"/>
                    <a:pt x="501" y="179"/>
                    <a:pt x="501" y="179"/>
                  </a:cubicBezTo>
                  <a:cubicBezTo>
                    <a:pt x="501" y="179"/>
                    <a:pt x="500" y="179"/>
                    <a:pt x="500" y="178"/>
                  </a:cubicBezTo>
                  <a:cubicBezTo>
                    <a:pt x="501" y="178"/>
                    <a:pt x="501" y="178"/>
                    <a:pt x="501" y="178"/>
                  </a:cubicBezTo>
                  <a:cubicBezTo>
                    <a:pt x="501" y="178"/>
                    <a:pt x="501" y="178"/>
                    <a:pt x="500" y="178"/>
                  </a:cubicBezTo>
                  <a:cubicBezTo>
                    <a:pt x="500" y="178"/>
                    <a:pt x="500" y="177"/>
                    <a:pt x="500" y="177"/>
                  </a:cubicBezTo>
                  <a:cubicBezTo>
                    <a:pt x="500" y="177"/>
                    <a:pt x="501" y="176"/>
                    <a:pt x="501" y="175"/>
                  </a:cubicBezTo>
                  <a:cubicBezTo>
                    <a:pt x="501" y="175"/>
                    <a:pt x="502" y="174"/>
                    <a:pt x="502" y="174"/>
                  </a:cubicBezTo>
                  <a:cubicBezTo>
                    <a:pt x="503" y="174"/>
                    <a:pt x="504" y="173"/>
                    <a:pt x="505" y="173"/>
                  </a:cubicBezTo>
                  <a:cubicBezTo>
                    <a:pt x="505" y="173"/>
                    <a:pt x="505" y="173"/>
                    <a:pt x="505" y="173"/>
                  </a:cubicBezTo>
                  <a:cubicBezTo>
                    <a:pt x="505" y="173"/>
                    <a:pt x="505" y="173"/>
                    <a:pt x="505" y="173"/>
                  </a:cubicBezTo>
                  <a:cubicBezTo>
                    <a:pt x="506" y="174"/>
                    <a:pt x="506" y="174"/>
                    <a:pt x="506" y="173"/>
                  </a:cubicBezTo>
                  <a:cubicBezTo>
                    <a:pt x="507" y="173"/>
                    <a:pt x="508" y="173"/>
                    <a:pt x="508" y="172"/>
                  </a:cubicBezTo>
                  <a:cubicBezTo>
                    <a:pt x="509" y="172"/>
                    <a:pt x="509" y="172"/>
                    <a:pt x="508" y="171"/>
                  </a:cubicBezTo>
                  <a:cubicBezTo>
                    <a:pt x="508" y="171"/>
                    <a:pt x="508" y="171"/>
                    <a:pt x="508" y="171"/>
                  </a:cubicBezTo>
                  <a:cubicBezTo>
                    <a:pt x="507" y="170"/>
                    <a:pt x="507" y="169"/>
                    <a:pt x="507" y="168"/>
                  </a:cubicBezTo>
                  <a:cubicBezTo>
                    <a:pt x="507" y="168"/>
                    <a:pt x="508" y="167"/>
                    <a:pt x="508" y="166"/>
                  </a:cubicBezTo>
                  <a:cubicBezTo>
                    <a:pt x="508" y="166"/>
                    <a:pt x="508" y="165"/>
                    <a:pt x="509" y="165"/>
                  </a:cubicBezTo>
                  <a:cubicBezTo>
                    <a:pt x="509" y="165"/>
                    <a:pt x="510" y="165"/>
                    <a:pt x="510" y="165"/>
                  </a:cubicBezTo>
                  <a:cubicBezTo>
                    <a:pt x="510" y="164"/>
                    <a:pt x="509" y="164"/>
                    <a:pt x="510" y="164"/>
                  </a:cubicBezTo>
                  <a:cubicBezTo>
                    <a:pt x="510" y="164"/>
                    <a:pt x="511" y="164"/>
                    <a:pt x="511" y="164"/>
                  </a:cubicBezTo>
                  <a:cubicBezTo>
                    <a:pt x="511" y="164"/>
                    <a:pt x="511" y="164"/>
                    <a:pt x="511" y="163"/>
                  </a:cubicBezTo>
                  <a:cubicBezTo>
                    <a:pt x="512" y="163"/>
                    <a:pt x="512" y="163"/>
                    <a:pt x="512" y="164"/>
                  </a:cubicBezTo>
                  <a:cubicBezTo>
                    <a:pt x="512" y="164"/>
                    <a:pt x="511" y="164"/>
                    <a:pt x="511" y="164"/>
                  </a:cubicBezTo>
                  <a:cubicBezTo>
                    <a:pt x="511" y="164"/>
                    <a:pt x="510" y="164"/>
                    <a:pt x="510" y="165"/>
                  </a:cubicBezTo>
                  <a:cubicBezTo>
                    <a:pt x="511" y="165"/>
                    <a:pt x="511" y="165"/>
                    <a:pt x="511" y="166"/>
                  </a:cubicBezTo>
                  <a:cubicBezTo>
                    <a:pt x="511" y="166"/>
                    <a:pt x="512" y="165"/>
                    <a:pt x="513" y="165"/>
                  </a:cubicBezTo>
                  <a:cubicBezTo>
                    <a:pt x="513" y="165"/>
                    <a:pt x="513" y="165"/>
                    <a:pt x="513" y="164"/>
                  </a:cubicBezTo>
                  <a:cubicBezTo>
                    <a:pt x="513" y="164"/>
                    <a:pt x="513" y="163"/>
                    <a:pt x="513" y="162"/>
                  </a:cubicBezTo>
                  <a:cubicBezTo>
                    <a:pt x="512" y="162"/>
                    <a:pt x="512" y="162"/>
                    <a:pt x="511" y="162"/>
                  </a:cubicBezTo>
                  <a:cubicBezTo>
                    <a:pt x="511" y="162"/>
                    <a:pt x="511" y="162"/>
                    <a:pt x="511" y="161"/>
                  </a:cubicBezTo>
                  <a:cubicBezTo>
                    <a:pt x="511" y="161"/>
                    <a:pt x="511" y="160"/>
                    <a:pt x="511" y="160"/>
                  </a:cubicBezTo>
                  <a:cubicBezTo>
                    <a:pt x="511" y="159"/>
                    <a:pt x="512" y="158"/>
                    <a:pt x="513" y="157"/>
                  </a:cubicBezTo>
                  <a:cubicBezTo>
                    <a:pt x="513" y="156"/>
                    <a:pt x="512" y="157"/>
                    <a:pt x="512" y="157"/>
                  </a:cubicBezTo>
                  <a:cubicBezTo>
                    <a:pt x="511" y="156"/>
                    <a:pt x="511" y="156"/>
                    <a:pt x="510" y="156"/>
                  </a:cubicBezTo>
                  <a:cubicBezTo>
                    <a:pt x="510" y="156"/>
                    <a:pt x="510" y="157"/>
                    <a:pt x="509" y="157"/>
                  </a:cubicBezTo>
                  <a:cubicBezTo>
                    <a:pt x="510" y="157"/>
                    <a:pt x="510" y="157"/>
                    <a:pt x="509" y="157"/>
                  </a:cubicBezTo>
                  <a:cubicBezTo>
                    <a:pt x="509" y="156"/>
                    <a:pt x="508" y="156"/>
                    <a:pt x="508" y="155"/>
                  </a:cubicBezTo>
                  <a:cubicBezTo>
                    <a:pt x="508" y="155"/>
                    <a:pt x="508" y="154"/>
                    <a:pt x="509" y="154"/>
                  </a:cubicBezTo>
                  <a:cubicBezTo>
                    <a:pt x="509" y="153"/>
                    <a:pt x="509" y="153"/>
                    <a:pt x="510" y="152"/>
                  </a:cubicBezTo>
                  <a:cubicBezTo>
                    <a:pt x="510" y="152"/>
                    <a:pt x="510" y="152"/>
                    <a:pt x="510" y="152"/>
                  </a:cubicBezTo>
                  <a:cubicBezTo>
                    <a:pt x="510" y="152"/>
                    <a:pt x="511" y="151"/>
                    <a:pt x="511" y="151"/>
                  </a:cubicBezTo>
                  <a:cubicBezTo>
                    <a:pt x="511" y="151"/>
                    <a:pt x="512" y="151"/>
                    <a:pt x="512" y="150"/>
                  </a:cubicBezTo>
                  <a:cubicBezTo>
                    <a:pt x="512" y="150"/>
                    <a:pt x="511" y="150"/>
                    <a:pt x="511" y="150"/>
                  </a:cubicBezTo>
                  <a:cubicBezTo>
                    <a:pt x="512" y="150"/>
                    <a:pt x="512" y="150"/>
                    <a:pt x="512" y="150"/>
                  </a:cubicBezTo>
                  <a:cubicBezTo>
                    <a:pt x="512" y="150"/>
                    <a:pt x="513" y="150"/>
                    <a:pt x="512" y="150"/>
                  </a:cubicBezTo>
                  <a:cubicBezTo>
                    <a:pt x="512" y="149"/>
                    <a:pt x="512" y="149"/>
                    <a:pt x="512" y="149"/>
                  </a:cubicBezTo>
                  <a:cubicBezTo>
                    <a:pt x="513" y="149"/>
                    <a:pt x="513" y="149"/>
                    <a:pt x="513" y="148"/>
                  </a:cubicBezTo>
                  <a:cubicBezTo>
                    <a:pt x="513" y="148"/>
                    <a:pt x="512" y="148"/>
                    <a:pt x="512" y="148"/>
                  </a:cubicBezTo>
                  <a:cubicBezTo>
                    <a:pt x="512" y="147"/>
                    <a:pt x="513" y="147"/>
                    <a:pt x="513" y="147"/>
                  </a:cubicBezTo>
                  <a:cubicBezTo>
                    <a:pt x="513" y="146"/>
                    <a:pt x="513" y="146"/>
                    <a:pt x="514" y="146"/>
                  </a:cubicBezTo>
                  <a:cubicBezTo>
                    <a:pt x="514" y="146"/>
                    <a:pt x="514" y="146"/>
                    <a:pt x="514" y="145"/>
                  </a:cubicBezTo>
                  <a:cubicBezTo>
                    <a:pt x="514" y="145"/>
                    <a:pt x="514" y="145"/>
                    <a:pt x="514" y="145"/>
                  </a:cubicBezTo>
                  <a:cubicBezTo>
                    <a:pt x="515" y="145"/>
                    <a:pt x="515" y="145"/>
                    <a:pt x="515" y="145"/>
                  </a:cubicBezTo>
                  <a:cubicBezTo>
                    <a:pt x="515" y="145"/>
                    <a:pt x="516" y="145"/>
                    <a:pt x="516" y="145"/>
                  </a:cubicBezTo>
                  <a:cubicBezTo>
                    <a:pt x="516" y="146"/>
                    <a:pt x="515" y="146"/>
                    <a:pt x="516" y="146"/>
                  </a:cubicBezTo>
                  <a:cubicBezTo>
                    <a:pt x="515" y="145"/>
                    <a:pt x="516" y="145"/>
                    <a:pt x="517" y="145"/>
                  </a:cubicBezTo>
                  <a:cubicBezTo>
                    <a:pt x="517" y="145"/>
                    <a:pt x="517" y="145"/>
                    <a:pt x="518" y="145"/>
                  </a:cubicBezTo>
                  <a:cubicBezTo>
                    <a:pt x="518" y="146"/>
                    <a:pt x="518" y="147"/>
                    <a:pt x="519" y="146"/>
                  </a:cubicBezTo>
                  <a:cubicBezTo>
                    <a:pt x="519" y="146"/>
                    <a:pt x="519" y="146"/>
                    <a:pt x="519" y="145"/>
                  </a:cubicBezTo>
                  <a:cubicBezTo>
                    <a:pt x="520" y="145"/>
                    <a:pt x="520" y="145"/>
                    <a:pt x="520" y="145"/>
                  </a:cubicBezTo>
                  <a:cubicBezTo>
                    <a:pt x="520" y="145"/>
                    <a:pt x="519" y="145"/>
                    <a:pt x="520" y="145"/>
                  </a:cubicBezTo>
                  <a:cubicBezTo>
                    <a:pt x="520" y="145"/>
                    <a:pt x="520" y="144"/>
                    <a:pt x="521" y="144"/>
                  </a:cubicBezTo>
                  <a:cubicBezTo>
                    <a:pt x="522" y="144"/>
                    <a:pt x="523" y="143"/>
                    <a:pt x="524" y="143"/>
                  </a:cubicBezTo>
                  <a:cubicBezTo>
                    <a:pt x="524" y="143"/>
                    <a:pt x="524" y="143"/>
                    <a:pt x="523" y="143"/>
                  </a:cubicBezTo>
                  <a:cubicBezTo>
                    <a:pt x="523" y="143"/>
                    <a:pt x="523" y="144"/>
                    <a:pt x="523" y="144"/>
                  </a:cubicBezTo>
                  <a:cubicBezTo>
                    <a:pt x="523" y="144"/>
                    <a:pt x="523" y="144"/>
                    <a:pt x="523" y="145"/>
                  </a:cubicBezTo>
                  <a:cubicBezTo>
                    <a:pt x="523" y="145"/>
                    <a:pt x="523" y="146"/>
                    <a:pt x="523" y="146"/>
                  </a:cubicBezTo>
                  <a:cubicBezTo>
                    <a:pt x="524" y="146"/>
                    <a:pt x="524" y="145"/>
                    <a:pt x="525" y="145"/>
                  </a:cubicBezTo>
                  <a:cubicBezTo>
                    <a:pt x="525" y="145"/>
                    <a:pt x="526" y="144"/>
                    <a:pt x="526" y="144"/>
                  </a:cubicBezTo>
                  <a:cubicBezTo>
                    <a:pt x="526" y="143"/>
                    <a:pt x="527" y="143"/>
                    <a:pt x="528" y="143"/>
                  </a:cubicBezTo>
                  <a:cubicBezTo>
                    <a:pt x="528" y="143"/>
                    <a:pt x="529" y="142"/>
                    <a:pt x="530" y="142"/>
                  </a:cubicBezTo>
                  <a:cubicBezTo>
                    <a:pt x="531" y="142"/>
                    <a:pt x="532" y="142"/>
                    <a:pt x="534" y="142"/>
                  </a:cubicBezTo>
                  <a:cubicBezTo>
                    <a:pt x="534" y="142"/>
                    <a:pt x="535" y="142"/>
                    <a:pt x="534" y="142"/>
                  </a:cubicBezTo>
                  <a:cubicBezTo>
                    <a:pt x="534" y="142"/>
                    <a:pt x="535" y="143"/>
                    <a:pt x="536" y="143"/>
                  </a:cubicBezTo>
                  <a:cubicBezTo>
                    <a:pt x="536" y="143"/>
                    <a:pt x="536" y="143"/>
                    <a:pt x="536" y="144"/>
                  </a:cubicBezTo>
                  <a:cubicBezTo>
                    <a:pt x="536" y="144"/>
                    <a:pt x="536" y="144"/>
                    <a:pt x="537" y="144"/>
                  </a:cubicBezTo>
                  <a:cubicBezTo>
                    <a:pt x="536" y="144"/>
                    <a:pt x="536" y="144"/>
                    <a:pt x="536" y="145"/>
                  </a:cubicBezTo>
                  <a:cubicBezTo>
                    <a:pt x="537" y="145"/>
                    <a:pt x="537" y="145"/>
                    <a:pt x="537" y="146"/>
                  </a:cubicBezTo>
                  <a:cubicBezTo>
                    <a:pt x="538" y="146"/>
                    <a:pt x="538" y="145"/>
                    <a:pt x="538" y="144"/>
                  </a:cubicBezTo>
                  <a:cubicBezTo>
                    <a:pt x="538" y="144"/>
                    <a:pt x="539" y="144"/>
                    <a:pt x="539" y="144"/>
                  </a:cubicBezTo>
                  <a:cubicBezTo>
                    <a:pt x="539" y="144"/>
                    <a:pt x="539" y="143"/>
                    <a:pt x="539" y="143"/>
                  </a:cubicBezTo>
                  <a:cubicBezTo>
                    <a:pt x="539" y="143"/>
                    <a:pt x="539" y="143"/>
                    <a:pt x="539" y="143"/>
                  </a:cubicBezTo>
                  <a:cubicBezTo>
                    <a:pt x="539" y="143"/>
                    <a:pt x="539" y="143"/>
                    <a:pt x="539" y="143"/>
                  </a:cubicBezTo>
                  <a:cubicBezTo>
                    <a:pt x="539" y="143"/>
                    <a:pt x="539" y="143"/>
                    <a:pt x="540" y="143"/>
                  </a:cubicBezTo>
                  <a:cubicBezTo>
                    <a:pt x="540" y="143"/>
                    <a:pt x="540" y="143"/>
                    <a:pt x="540" y="143"/>
                  </a:cubicBezTo>
                  <a:cubicBezTo>
                    <a:pt x="540" y="143"/>
                    <a:pt x="540" y="143"/>
                    <a:pt x="540" y="142"/>
                  </a:cubicBezTo>
                  <a:cubicBezTo>
                    <a:pt x="541" y="142"/>
                    <a:pt x="541" y="142"/>
                    <a:pt x="541" y="142"/>
                  </a:cubicBezTo>
                  <a:cubicBezTo>
                    <a:pt x="542" y="142"/>
                    <a:pt x="542" y="142"/>
                    <a:pt x="542" y="142"/>
                  </a:cubicBezTo>
                  <a:cubicBezTo>
                    <a:pt x="542" y="141"/>
                    <a:pt x="543" y="141"/>
                    <a:pt x="543" y="141"/>
                  </a:cubicBezTo>
                  <a:cubicBezTo>
                    <a:pt x="543" y="141"/>
                    <a:pt x="545" y="140"/>
                    <a:pt x="545" y="140"/>
                  </a:cubicBezTo>
                  <a:cubicBezTo>
                    <a:pt x="545" y="140"/>
                    <a:pt x="544" y="140"/>
                    <a:pt x="544" y="139"/>
                  </a:cubicBezTo>
                  <a:cubicBezTo>
                    <a:pt x="544" y="140"/>
                    <a:pt x="545" y="140"/>
                    <a:pt x="546" y="140"/>
                  </a:cubicBezTo>
                  <a:cubicBezTo>
                    <a:pt x="545" y="140"/>
                    <a:pt x="545" y="139"/>
                    <a:pt x="545" y="139"/>
                  </a:cubicBezTo>
                  <a:cubicBezTo>
                    <a:pt x="545" y="139"/>
                    <a:pt x="545" y="139"/>
                    <a:pt x="545" y="139"/>
                  </a:cubicBezTo>
                  <a:cubicBezTo>
                    <a:pt x="546" y="139"/>
                    <a:pt x="547" y="139"/>
                    <a:pt x="546" y="138"/>
                  </a:cubicBezTo>
                  <a:cubicBezTo>
                    <a:pt x="547" y="138"/>
                    <a:pt x="547" y="138"/>
                    <a:pt x="547" y="138"/>
                  </a:cubicBezTo>
                  <a:cubicBezTo>
                    <a:pt x="547" y="138"/>
                    <a:pt x="546" y="137"/>
                    <a:pt x="547" y="137"/>
                  </a:cubicBezTo>
                  <a:cubicBezTo>
                    <a:pt x="547" y="137"/>
                    <a:pt x="547" y="137"/>
                    <a:pt x="547" y="137"/>
                  </a:cubicBezTo>
                  <a:cubicBezTo>
                    <a:pt x="548" y="138"/>
                    <a:pt x="548" y="137"/>
                    <a:pt x="548" y="137"/>
                  </a:cubicBezTo>
                  <a:cubicBezTo>
                    <a:pt x="548" y="137"/>
                    <a:pt x="549" y="137"/>
                    <a:pt x="549" y="137"/>
                  </a:cubicBezTo>
                  <a:cubicBezTo>
                    <a:pt x="549" y="137"/>
                    <a:pt x="549" y="137"/>
                    <a:pt x="549" y="136"/>
                  </a:cubicBezTo>
                  <a:cubicBezTo>
                    <a:pt x="549" y="136"/>
                    <a:pt x="549" y="136"/>
                    <a:pt x="550" y="136"/>
                  </a:cubicBezTo>
                  <a:cubicBezTo>
                    <a:pt x="550" y="136"/>
                    <a:pt x="550" y="136"/>
                    <a:pt x="550" y="136"/>
                  </a:cubicBezTo>
                  <a:cubicBezTo>
                    <a:pt x="550" y="136"/>
                    <a:pt x="551" y="136"/>
                    <a:pt x="551" y="135"/>
                  </a:cubicBezTo>
                  <a:cubicBezTo>
                    <a:pt x="552" y="135"/>
                    <a:pt x="552" y="135"/>
                    <a:pt x="552" y="135"/>
                  </a:cubicBezTo>
                  <a:cubicBezTo>
                    <a:pt x="553" y="135"/>
                    <a:pt x="553" y="135"/>
                    <a:pt x="554" y="135"/>
                  </a:cubicBezTo>
                  <a:cubicBezTo>
                    <a:pt x="554" y="135"/>
                    <a:pt x="553" y="135"/>
                    <a:pt x="553" y="135"/>
                  </a:cubicBezTo>
                  <a:cubicBezTo>
                    <a:pt x="554" y="135"/>
                    <a:pt x="554" y="134"/>
                    <a:pt x="555" y="134"/>
                  </a:cubicBezTo>
                  <a:cubicBezTo>
                    <a:pt x="556" y="134"/>
                    <a:pt x="555" y="134"/>
                    <a:pt x="556" y="134"/>
                  </a:cubicBezTo>
                  <a:cubicBezTo>
                    <a:pt x="556" y="133"/>
                    <a:pt x="556" y="133"/>
                    <a:pt x="557" y="133"/>
                  </a:cubicBezTo>
                  <a:cubicBezTo>
                    <a:pt x="558" y="133"/>
                    <a:pt x="559" y="132"/>
                    <a:pt x="560" y="132"/>
                  </a:cubicBezTo>
                  <a:cubicBezTo>
                    <a:pt x="561" y="131"/>
                    <a:pt x="562" y="131"/>
                    <a:pt x="563" y="131"/>
                  </a:cubicBezTo>
                  <a:cubicBezTo>
                    <a:pt x="562" y="131"/>
                    <a:pt x="562" y="131"/>
                    <a:pt x="562" y="131"/>
                  </a:cubicBezTo>
                  <a:cubicBezTo>
                    <a:pt x="562" y="131"/>
                    <a:pt x="562" y="131"/>
                    <a:pt x="562" y="130"/>
                  </a:cubicBezTo>
                  <a:cubicBezTo>
                    <a:pt x="562" y="130"/>
                    <a:pt x="562" y="130"/>
                    <a:pt x="562" y="130"/>
                  </a:cubicBezTo>
                  <a:cubicBezTo>
                    <a:pt x="562" y="130"/>
                    <a:pt x="562" y="130"/>
                    <a:pt x="562" y="130"/>
                  </a:cubicBezTo>
                  <a:cubicBezTo>
                    <a:pt x="563" y="130"/>
                    <a:pt x="564" y="130"/>
                    <a:pt x="563" y="130"/>
                  </a:cubicBezTo>
                  <a:cubicBezTo>
                    <a:pt x="563" y="130"/>
                    <a:pt x="563" y="131"/>
                    <a:pt x="563" y="131"/>
                  </a:cubicBezTo>
                  <a:cubicBezTo>
                    <a:pt x="564" y="131"/>
                    <a:pt x="565" y="131"/>
                    <a:pt x="565" y="131"/>
                  </a:cubicBezTo>
                  <a:cubicBezTo>
                    <a:pt x="566" y="132"/>
                    <a:pt x="567" y="132"/>
                    <a:pt x="568" y="132"/>
                  </a:cubicBezTo>
                  <a:cubicBezTo>
                    <a:pt x="568" y="132"/>
                    <a:pt x="569" y="133"/>
                    <a:pt x="569" y="133"/>
                  </a:cubicBezTo>
                  <a:cubicBezTo>
                    <a:pt x="570" y="133"/>
                    <a:pt x="569" y="132"/>
                    <a:pt x="569" y="132"/>
                  </a:cubicBezTo>
                  <a:cubicBezTo>
                    <a:pt x="570" y="131"/>
                    <a:pt x="571" y="131"/>
                    <a:pt x="571" y="130"/>
                  </a:cubicBezTo>
                  <a:cubicBezTo>
                    <a:pt x="571" y="130"/>
                    <a:pt x="571" y="130"/>
                    <a:pt x="570" y="130"/>
                  </a:cubicBezTo>
                  <a:cubicBezTo>
                    <a:pt x="570" y="129"/>
                    <a:pt x="570" y="129"/>
                    <a:pt x="570" y="129"/>
                  </a:cubicBezTo>
                  <a:cubicBezTo>
                    <a:pt x="570" y="128"/>
                    <a:pt x="570" y="128"/>
                    <a:pt x="570" y="128"/>
                  </a:cubicBezTo>
                  <a:cubicBezTo>
                    <a:pt x="569" y="127"/>
                    <a:pt x="569" y="127"/>
                    <a:pt x="568" y="127"/>
                  </a:cubicBezTo>
                  <a:cubicBezTo>
                    <a:pt x="569" y="127"/>
                    <a:pt x="569" y="127"/>
                    <a:pt x="569" y="127"/>
                  </a:cubicBezTo>
                  <a:cubicBezTo>
                    <a:pt x="569" y="127"/>
                    <a:pt x="568" y="126"/>
                    <a:pt x="568" y="126"/>
                  </a:cubicBezTo>
                  <a:cubicBezTo>
                    <a:pt x="568" y="126"/>
                    <a:pt x="569" y="127"/>
                    <a:pt x="568" y="127"/>
                  </a:cubicBezTo>
                  <a:cubicBezTo>
                    <a:pt x="567" y="127"/>
                    <a:pt x="568" y="126"/>
                    <a:pt x="568" y="126"/>
                  </a:cubicBezTo>
                  <a:cubicBezTo>
                    <a:pt x="567" y="125"/>
                    <a:pt x="566" y="126"/>
                    <a:pt x="567" y="126"/>
                  </a:cubicBezTo>
                  <a:cubicBezTo>
                    <a:pt x="567" y="125"/>
                    <a:pt x="568" y="125"/>
                    <a:pt x="568" y="125"/>
                  </a:cubicBezTo>
                  <a:cubicBezTo>
                    <a:pt x="568" y="125"/>
                    <a:pt x="568" y="125"/>
                    <a:pt x="568" y="125"/>
                  </a:cubicBezTo>
                  <a:cubicBezTo>
                    <a:pt x="568" y="125"/>
                    <a:pt x="568" y="125"/>
                    <a:pt x="568" y="125"/>
                  </a:cubicBezTo>
                  <a:cubicBezTo>
                    <a:pt x="568" y="125"/>
                    <a:pt x="568" y="125"/>
                    <a:pt x="568" y="124"/>
                  </a:cubicBezTo>
                  <a:cubicBezTo>
                    <a:pt x="568" y="124"/>
                    <a:pt x="568" y="124"/>
                    <a:pt x="568" y="124"/>
                  </a:cubicBezTo>
                  <a:cubicBezTo>
                    <a:pt x="568" y="123"/>
                    <a:pt x="567" y="124"/>
                    <a:pt x="567" y="123"/>
                  </a:cubicBezTo>
                  <a:cubicBezTo>
                    <a:pt x="567" y="123"/>
                    <a:pt x="567" y="123"/>
                    <a:pt x="567" y="122"/>
                  </a:cubicBezTo>
                  <a:cubicBezTo>
                    <a:pt x="567" y="122"/>
                    <a:pt x="567" y="121"/>
                    <a:pt x="566" y="122"/>
                  </a:cubicBezTo>
                  <a:cubicBezTo>
                    <a:pt x="566" y="122"/>
                    <a:pt x="566" y="122"/>
                    <a:pt x="566" y="122"/>
                  </a:cubicBezTo>
                  <a:cubicBezTo>
                    <a:pt x="565" y="122"/>
                    <a:pt x="565" y="122"/>
                    <a:pt x="565" y="122"/>
                  </a:cubicBezTo>
                  <a:cubicBezTo>
                    <a:pt x="565" y="122"/>
                    <a:pt x="564" y="122"/>
                    <a:pt x="564" y="121"/>
                  </a:cubicBezTo>
                  <a:cubicBezTo>
                    <a:pt x="564" y="121"/>
                    <a:pt x="564" y="121"/>
                    <a:pt x="563" y="120"/>
                  </a:cubicBezTo>
                  <a:cubicBezTo>
                    <a:pt x="563" y="120"/>
                    <a:pt x="563" y="119"/>
                    <a:pt x="563" y="119"/>
                  </a:cubicBezTo>
                  <a:cubicBezTo>
                    <a:pt x="563" y="119"/>
                    <a:pt x="562" y="119"/>
                    <a:pt x="562" y="119"/>
                  </a:cubicBezTo>
                  <a:cubicBezTo>
                    <a:pt x="562" y="119"/>
                    <a:pt x="561" y="119"/>
                    <a:pt x="561" y="119"/>
                  </a:cubicBezTo>
                  <a:cubicBezTo>
                    <a:pt x="561" y="119"/>
                    <a:pt x="560" y="119"/>
                    <a:pt x="560" y="119"/>
                  </a:cubicBezTo>
                  <a:cubicBezTo>
                    <a:pt x="560" y="119"/>
                    <a:pt x="560" y="120"/>
                    <a:pt x="559" y="120"/>
                  </a:cubicBezTo>
                  <a:cubicBezTo>
                    <a:pt x="559" y="120"/>
                    <a:pt x="559" y="120"/>
                    <a:pt x="559" y="120"/>
                  </a:cubicBezTo>
                  <a:cubicBezTo>
                    <a:pt x="559" y="120"/>
                    <a:pt x="559" y="120"/>
                    <a:pt x="559" y="119"/>
                  </a:cubicBezTo>
                  <a:cubicBezTo>
                    <a:pt x="559" y="119"/>
                    <a:pt x="558" y="118"/>
                    <a:pt x="558" y="118"/>
                  </a:cubicBezTo>
                  <a:cubicBezTo>
                    <a:pt x="558" y="118"/>
                    <a:pt x="559" y="118"/>
                    <a:pt x="559" y="118"/>
                  </a:cubicBezTo>
                  <a:cubicBezTo>
                    <a:pt x="560" y="119"/>
                    <a:pt x="560" y="119"/>
                    <a:pt x="560" y="118"/>
                  </a:cubicBezTo>
                  <a:cubicBezTo>
                    <a:pt x="561" y="118"/>
                    <a:pt x="561" y="118"/>
                    <a:pt x="561" y="118"/>
                  </a:cubicBezTo>
                  <a:cubicBezTo>
                    <a:pt x="562" y="118"/>
                    <a:pt x="562" y="119"/>
                    <a:pt x="562" y="119"/>
                  </a:cubicBezTo>
                  <a:cubicBezTo>
                    <a:pt x="563" y="118"/>
                    <a:pt x="562" y="118"/>
                    <a:pt x="562" y="117"/>
                  </a:cubicBezTo>
                  <a:cubicBezTo>
                    <a:pt x="561" y="117"/>
                    <a:pt x="561" y="117"/>
                    <a:pt x="561" y="117"/>
                  </a:cubicBezTo>
                  <a:cubicBezTo>
                    <a:pt x="560" y="117"/>
                    <a:pt x="560" y="117"/>
                    <a:pt x="560" y="117"/>
                  </a:cubicBezTo>
                  <a:cubicBezTo>
                    <a:pt x="560" y="117"/>
                    <a:pt x="560" y="117"/>
                    <a:pt x="561" y="117"/>
                  </a:cubicBezTo>
                  <a:cubicBezTo>
                    <a:pt x="561" y="117"/>
                    <a:pt x="561" y="117"/>
                    <a:pt x="561" y="117"/>
                  </a:cubicBezTo>
                  <a:cubicBezTo>
                    <a:pt x="562" y="117"/>
                    <a:pt x="562" y="117"/>
                    <a:pt x="562" y="117"/>
                  </a:cubicBezTo>
                  <a:cubicBezTo>
                    <a:pt x="563" y="118"/>
                    <a:pt x="562" y="118"/>
                    <a:pt x="563" y="118"/>
                  </a:cubicBezTo>
                  <a:cubicBezTo>
                    <a:pt x="563" y="118"/>
                    <a:pt x="563" y="118"/>
                    <a:pt x="563" y="118"/>
                  </a:cubicBezTo>
                  <a:cubicBezTo>
                    <a:pt x="563" y="118"/>
                    <a:pt x="564" y="118"/>
                    <a:pt x="563" y="118"/>
                  </a:cubicBezTo>
                  <a:cubicBezTo>
                    <a:pt x="563" y="119"/>
                    <a:pt x="564" y="119"/>
                    <a:pt x="564" y="119"/>
                  </a:cubicBezTo>
                  <a:cubicBezTo>
                    <a:pt x="565" y="119"/>
                    <a:pt x="566" y="119"/>
                    <a:pt x="567" y="119"/>
                  </a:cubicBezTo>
                  <a:cubicBezTo>
                    <a:pt x="569" y="119"/>
                    <a:pt x="570" y="118"/>
                    <a:pt x="571" y="118"/>
                  </a:cubicBezTo>
                  <a:cubicBezTo>
                    <a:pt x="572" y="118"/>
                    <a:pt x="572" y="117"/>
                    <a:pt x="572" y="117"/>
                  </a:cubicBezTo>
                  <a:cubicBezTo>
                    <a:pt x="572" y="117"/>
                    <a:pt x="572" y="117"/>
                    <a:pt x="572" y="117"/>
                  </a:cubicBezTo>
                  <a:cubicBezTo>
                    <a:pt x="573" y="117"/>
                    <a:pt x="573" y="117"/>
                    <a:pt x="573" y="117"/>
                  </a:cubicBezTo>
                  <a:cubicBezTo>
                    <a:pt x="573" y="117"/>
                    <a:pt x="574" y="117"/>
                    <a:pt x="574" y="117"/>
                  </a:cubicBezTo>
                  <a:cubicBezTo>
                    <a:pt x="574" y="117"/>
                    <a:pt x="574" y="116"/>
                    <a:pt x="574" y="116"/>
                  </a:cubicBezTo>
                  <a:cubicBezTo>
                    <a:pt x="574" y="116"/>
                    <a:pt x="574" y="116"/>
                    <a:pt x="574" y="115"/>
                  </a:cubicBezTo>
                  <a:cubicBezTo>
                    <a:pt x="574" y="115"/>
                    <a:pt x="574" y="115"/>
                    <a:pt x="574" y="115"/>
                  </a:cubicBezTo>
                  <a:cubicBezTo>
                    <a:pt x="573" y="115"/>
                    <a:pt x="573" y="115"/>
                    <a:pt x="572" y="116"/>
                  </a:cubicBezTo>
                  <a:cubicBezTo>
                    <a:pt x="572" y="116"/>
                    <a:pt x="572" y="116"/>
                    <a:pt x="572" y="116"/>
                  </a:cubicBezTo>
                  <a:cubicBezTo>
                    <a:pt x="572" y="115"/>
                    <a:pt x="572" y="116"/>
                    <a:pt x="572" y="115"/>
                  </a:cubicBezTo>
                  <a:cubicBezTo>
                    <a:pt x="572" y="115"/>
                    <a:pt x="572" y="115"/>
                    <a:pt x="572" y="115"/>
                  </a:cubicBezTo>
                  <a:cubicBezTo>
                    <a:pt x="572" y="115"/>
                    <a:pt x="572" y="115"/>
                    <a:pt x="572" y="115"/>
                  </a:cubicBezTo>
                  <a:cubicBezTo>
                    <a:pt x="573" y="115"/>
                    <a:pt x="574" y="115"/>
                    <a:pt x="575" y="114"/>
                  </a:cubicBezTo>
                  <a:cubicBezTo>
                    <a:pt x="575" y="114"/>
                    <a:pt x="575" y="114"/>
                    <a:pt x="575" y="114"/>
                  </a:cubicBezTo>
                  <a:cubicBezTo>
                    <a:pt x="574" y="114"/>
                    <a:pt x="574" y="113"/>
                    <a:pt x="574" y="113"/>
                  </a:cubicBezTo>
                  <a:cubicBezTo>
                    <a:pt x="573" y="113"/>
                    <a:pt x="573" y="112"/>
                    <a:pt x="573" y="112"/>
                  </a:cubicBezTo>
                  <a:cubicBezTo>
                    <a:pt x="573" y="112"/>
                    <a:pt x="573" y="110"/>
                    <a:pt x="574" y="111"/>
                  </a:cubicBezTo>
                  <a:cubicBezTo>
                    <a:pt x="574" y="111"/>
                    <a:pt x="574" y="111"/>
                    <a:pt x="574" y="111"/>
                  </a:cubicBezTo>
                  <a:cubicBezTo>
                    <a:pt x="574" y="111"/>
                    <a:pt x="574" y="111"/>
                    <a:pt x="575" y="111"/>
                  </a:cubicBezTo>
                  <a:cubicBezTo>
                    <a:pt x="575" y="110"/>
                    <a:pt x="575" y="110"/>
                    <a:pt x="575" y="110"/>
                  </a:cubicBezTo>
                  <a:cubicBezTo>
                    <a:pt x="575" y="110"/>
                    <a:pt x="575" y="109"/>
                    <a:pt x="576" y="109"/>
                  </a:cubicBezTo>
                  <a:cubicBezTo>
                    <a:pt x="576" y="110"/>
                    <a:pt x="576" y="110"/>
                    <a:pt x="576" y="110"/>
                  </a:cubicBezTo>
                  <a:cubicBezTo>
                    <a:pt x="576" y="110"/>
                    <a:pt x="576" y="110"/>
                    <a:pt x="576" y="110"/>
                  </a:cubicBezTo>
                  <a:cubicBezTo>
                    <a:pt x="577" y="110"/>
                    <a:pt x="577" y="110"/>
                    <a:pt x="578" y="109"/>
                  </a:cubicBezTo>
                  <a:cubicBezTo>
                    <a:pt x="578" y="110"/>
                    <a:pt x="578" y="110"/>
                    <a:pt x="578" y="111"/>
                  </a:cubicBezTo>
                  <a:cubicBezTo>
                    <a:pt x="577" y="111"/>
                    <a:pt x="577" y="111"/>
                    <a:pt x="577" y="111"/>
                  </a:cubicBezTo>
                  <a:cubicBezTo>
                    <a:pt x="577" y="111"/>
                    <a:pt x="577" y="111"/>
                    <a:pt x="577" y="112"/>
                  </a:cubicBezTo>
                  <a:cubicBezTo>
                    <a:pt x="577" y="112"/>
                    <a:pt x="576" y="111"/>
                    <a:pt x="576" y="111"/>
                  </a:cubicBezTo>
                  <a:cubicBezTo>
                    <a:pt x="576" y="111"/>
                    <a:pt x="576" y="112"/>
                    <a:pt x="576" y="112"/>
                  </a:cubicBezTo>
                  <a:cubicBezTo>
                    <a:pt x="576" y="112"/>
                    <a:pt x="576" y="112"/>
                    <a:pt x="576" y="112"/>
                  </a:cubicBezTo>
                  <a:cubicBezTo>
                    <a:pt x="577" y="112"/>
                    <a:pt x="577" y="113"/>
                    <a:pt x="577" y="113"/>
                  </a:cubicBezTo>
                  <a:cubicBezTo>
                    <a:pt x="578" y="113"/>
                    <a:pt x="578" y="113"/>
                    <a:pt x="578" y="114"/>
                  </a:cubicBezTo>
                  <a:cubicBezTo>
                    <a:pt x="578" y="114"/>
                    <a:pt x="578" y="114"/>
                    <a:pt x="578" y="114"/>
                  </a:cubicBezTo>
                  <a:cubicBezTo>
                    <a:pt x="578" y="114"/>
                    <a:pt x="578" y="114"/>
                    <a:pt x="578" y="114"/>
                  </a:cubicBezTo>
                  <a:cubicBezTo>
                    <a:pt x="581" y="114"/>
                    <a:pt x="583" y="114"/>
                    <a:pt x="585" y="114"/>
                  </a:cubicBezTo>
                  <a:cubicBezTo>
                    <a:pt x="586" y="115"/>
                    <a:pt x="587" y="115"/>
                    <a:pt x="587" y="116"/>
                  </a:cubicBezTo>
                  <a:cubicBezTo>
                    <a:pt x="587" y="116"/>
                    <a:pt x="587" y="116"/>
                    <a:pt x="587" y="116"/>
                  </a:cubicBezTo>
                  <a:cubicBezTo>
                    <a:pt x="588" y="117"/>
                    <a:pt x="587" y="117"/>
                    <a:pt x="587" y="117"/>
                  </a:cubicBezTo>
                  <a:cubicBezTo>
                    <a:pt x="588" y="117"/>
                    <a:pt x="588" y="118"/>
                    <a:pt x="588" y="118"/>
                  </a:cubicBezTo>
                  <a:cubicBezTo>
                    <a:pt x="588" y="118"/>
                    <a:pt x="588" y="119"/>
                    <a:pt x="589" y="119"/>
                  </a:cubicBezTo>
                  <a:cubicBezTo>
                    <a:pt x="589" y="119"/>
                    <a:pt x="589" y="119"/>
                    <a:pt x="589" y="119"/>
                  </a:cubicBezTo>
                  <a:cubicBezTo>
                    <a:pt x="590" y="119"/>
                    <a:pt x="590" y="119"/>
                    <a:pt x="590" y="119"/>
                  </a:cubicBezTo>
                  <a:cubicBezTo>
                    <a:pt x="591" y="119"/>
                    <a:pt x="592" y="119"/>
                    <a:pt x="592" y="119"/>
                  </a:cubicBezTo>
                  <a:cubicBezTo>
                    <a:pt x="593" y="120"/>
                    <a:pt x="594" y="121"/>
                    <a:pt x="595" y="121"/>
                  </a:cubicBezTo>
                  <a:cubicBezTo>
                    <a:pt x="595" y="121"/>
                    <a:pt x="596" y="121"/>
                    <a:pt x="596" y="121"/>
                  </a:cubicBezTo>
                  <a:cubicBezTo>
                    <a:pt x="596" y="120"/>
                    <a:pt x="596" y="120"/>
                    <a:pt x="596" y="120"/>
                  </a:cubicBezTo>
                  <a:cubicBezTo>
                    <a:pt x="597" y="120"/>
                    <a:pt x="596" y="122"/>
                    <a:pt x="597" y="122"/>
                  </a:cubicBezTo>
                  <a:cubicBezTo>
                    <a:pt x="597" y="122"/>
                    <a:pt x="598" y="122"/>
                    <a:pt x="598" y="121"/>
                  </a:cubicBezTo>
                  <a:cubicBezTo>
                    <a:pt x="598" y="121"/>
                    <a:pt x="598" y="121"/>
                    <a:pt x="597" y="121"/>
                  </a:cubicBezTo>
                  <a:cubicBezTo>
                    <a:pt x="598" y="121"/>
                    <a:pt x="598" y="121"/>
                    <a:pt x="599" y="121"/>
                  </a:cubicBezTo>
                  <a:cubicBezTo>
                    <a:pt x="599" y="121"/>
                    <a:pt x="600" y="121"/>
                    <a:pt x="600" y="121"/>
                  </a:cubicBezTo>
                  <a:cubicBezTo>
                    <a:pt x="599" y="121"/>
                    <a:pt x="598" y="120"/>
                    <a:pt x="598" y="120"/>
                  </a:cubicBezTo>
                  <a:cubicBezTo>
                    <a:pt x="597" y="119"/>
                    <a:pt x="597" y="119"/>
                    <a:pt x="598" y="119"/>
                  </a:cubicBezTo>
                  <a:cubicBezTo>
                    <a:pt x="598" y="119"/>
                    <a:pt x="598" y="119"/>
                    <a:pt x="598" y="118"/>
                  </a:cubicBezTo>
                  <a:cubicBezTo>
                    <a:pt x="598" y="118"/>
                    <a:pt x="597" y="118"/>
                    <a:pt x="597" y="119"/>
                  </a:cubicBezTo>
                  <a:cubicBezTo>
                    <a:pt x="597" y="118"/>
                    <a:pt x="597" y="118"/>
                    <a:pt x="597" y="118"/>
                  </a:cubicBezTo>
                  <a:cubicBezTo>
                    <a:pt x="598" y="118"/>
                    <a:pt x="598" y="118"/>
                    <a:pt x="598" y="118"/>
                  </a:cubicBezTo>
                  <a:cubicBezTo>
                    <a:pt x="598" y="118"/>
                    <a:pt x="599" y="118"/>
                    <a:pt x="599" y="118"/>
                  </a:cubicBezTo>
                  <a:cubicBezTo>
                    <a:pt x="599" y="118"/>
                    <a:pt x="599" y="118"/>
                    <a:pt x="600" y="118"/>
                  </a:cubicBezTo>
                  <a:cubicBezTo>
                    <a:pt x="600" y="118"/>
                    <a:pt x="601" y="117"/>
                    <a:pt x="600" y="117"/>
                  </a:cubicBezTo>
                  <a:cubicBezTo>
                    <a:pt x="600" y="116"/>
                    <a:pt x="599" y="117"/>
                    <a:pt x="599" y="116"/>
                  </a:cubicBezTo>
                  <a:cubicBezTo>
                    <a:pt x="599" y="116"/>
                    <a:pt x="599" y="116"/>
                    <a:pt x="599" y="116"/>
                  </a:cubicBezTo>
                  <a:cubicBezTo>
                    <a:pt x="599" y="116"/>
                    <a:pt x="599" y="116"/>
                    <a:pt x="600" y="116"/>
                  </a:cubicBezTo>
                  <a:cubicBezTo>
                    <a:pt x="600" y="116"/>
                    <a:pt x="600" y="116"/>
                    <a:pt x="600" y="116"/>
                  </a:cubicBezTo>
                  <a:cubicBezTo>
                    <a:pt x="600" y="116"/>
                    <a:pt x="600" y="115"/>
                    <a:pt x="600" y="115"/>
                  </a:cubicBezTo>
                  <a:cubicBezTo>
                    <a:pt x="600" y="115"/>
                    <a:pt x="600" y="115"/>
                    <a:pt x="599" y="115"/>
                  </a:cubicBezTo>
                  <a:cubicBezTo>
                    <a:pt x="600" y="115"/>
                    <a:pt x="600" y="114"/>
                    <a:pt x="599" y="114"/>
                  </a:cubicBezTo>
                  <a:cubicBezTo>
                    <a:pt x="599" y="114"/>
                    <a:pt x="599" y="114"/>
                    <a:pt x="598" y="113"/>
                  </a:cubicBezTo>
                  <a:cubicBezTo>
                    <a:pt x="599" y="114"/>
                    <a:pt x="599" y="113"/>
                    <a:pt x="599" y="114"/>
                  </a:cubicBezTo>
                  <a:cubicBezTo>
                    <a:pt x="600" y="114"/>
                    <a:pt x="600" y="114"/>
                    <a:pt x="600" y="114"/>
                  </a:cubicBezTo>
                  <a:cubicBezTo>
                    <a:pt x="601" y="114"/>
                    <a:pt x="602" y="114"/>
                    <a:pt x="603" y="115"/>
                  </a:cubicBezTo>
                  <a:cubicBezTo>
                    <a:pt x="604" y="115"/>
                    <a:pt x="605" y="115"/>
                    <a:pt x="605" y="114"/>
                  </a:cubicBezTo>
                  <a:cubicBezTo>
                    <a:pt x="604" y="114"/>
                    <a:pt x="604" y="114"/>
                    <a:pt x="604" y="113"/>
                  </a:cubicBezTo>
                  <a:cubicBezTo>
                    <a:pt x="603" y="113"/>
                    <a:pt x="603" y="113"/>
                    <a:pt x="603" y="113"/>
                  </a:cubicBezTo>
                  <a:cubicBezTo>
                    <a:pt x="603" y="113"/>
                    <a:pt x="603" y="113"/>
                    <a:pt x="603" y="113"/>
                  </a:cubicBezTo>
                  <a:cubicBezTo>
                    <a:pt x="603" y="113"/>
                    <a:pt x="604" y="113"/>
                    <a:pt x="604" y="113"/>
                  </a:cubicBezTo>
                  <a:cubicBezTo>
                    <a:pt x="604" y="114"/>
                    <a:pt x="605" y="114"/>
                    <a:pt x="606" y="114"/>
                  </a:cubicBezTo>
                  <a:cubicBezTo>
                    <a:pt x="606" y="114"/>
                    <a:pt x="606" y="114"/>
                    <a:pt x="606" y="113"/>
                  </a:cubicBezTo>
                  <a:cubicBezTo>
                    <a:pt x="606" y="113"/>
                    <a:pt x="607" y="113"/>
                    <a:pt x="607" y="113"/>
                  </a:cubicBezTo>
                  <a:cubicBezTo>
                    <a:pt x="608" y="112"/>
                    <a:pt x="609" y="112"/>
                    <a:pt x="609" y="111"/>
                  </a:cubicBezTo>
                  <a:cubicBezTo>
                    <a:pt x="609" y="111"/>
                    <a:pt x="609" y="111"/>
                    <a:pt x="608" y="111"/>
                  </a:cubicBezTo>
                  <a:close/>
                  <a:moveTo>
                    <a:pt x="47" y="143"/>
                  </a:moveTo>
                  <a:cubicBezTo>
                    <a:pt x="46" y="142"/>
                    <a:pt x="46" y="142"/>
                    <a:pt x="46" y="143"/>
                  </a:cubicBezTo>
                  <a:cubicBezTo>
                    <a:pt x="46" y="143"/>
                    <a:pt x="46" y="143"/>
                    <a:pt x="46" y="143"/>
                  </a:cubicBezTo>
                  <a:cubicBezTo>
                    <a:pt x="46" y="143"/>
                    <a:pt x="46" y="144"/>
                    <a:pt x="46" y="144"/>
                  </a:cubicBezTo>
                  <a:cubicBezTo>
                    <a:pt x="46" y="144"/>
                    <a:pt x="46" y="144"/>
                    <a:pt x="46" y="144"/>
                  </a:cubicBezTo>
                  <a:cubicBezTo>
                    <a:pt x="46" y="144"/>
                    <a:pt x="46" y="144"/>
                    <a:pt x="45" y="144"/>
                  </a:cubicBezTo>
                  <a:cubicBezTo>
                    <a:pt x="45" y="144"/>
                    <a:pt x="44" y="144"/>
                    <a:pt x="44" y="144"/>
                  </a:cubicBezTo>
                  <a:cubicBezTo>
                    <a:pt x="43" y="144"/>
                    <a:pt x="43" y="144"/>
                    <a:pt x="43" y="144"/>
                  </a:cubicBezTo>
                  <a:cubicBezTo>
                    <a:pt x="43" y="144"/>
                    <a:pt x="42" y="145"/>
                    <a:pt x="42" y="145"/>
                  </a:cubicBezTo>
                  <a:cubicBezTo>
                    <a:pt x="42" y="145"/>
                    <a:pt x="42" y="145"/>
                    <a:pt x="42" y="145"/>
                  </a:cubicBezTo>
                  <a:cubicBezTo>
                    <a:pt x="42" y="145"/>
                    <a:pt x="42" y="146"/>
                    <a:pt x="42" y="146"/>
                  </a:cubicBezTo>
                  <a:cubicBezTo>
                    <a:pt x="41" y="146"/>
                    <a:pt x="41" y="146"/>
                    <a:pt x="40" y="146"/>
                  </a:cubicBezTo>
                  <a:cubicBezTo>
                    <a:pt x="40" y="145"/>
                    <a:pt x="41" y="145"/>
                    <a:pt x="41" y="145"/>
                  </a:cubicBezTo>
                  <a:cubicBezTo>
                    <a:pt x="40" y="144"/>
                    <a:pt x="40" y="143"/>
                    <a:pt x="39" y="142"/>
                  </a:cubicBezTo>
                  <a:cubicBezTo>
                    <a:pt x="39" y="142"/>
                    <a:pt x="39" y="141"/>
                    <a:pt x="38" y="140"/>
                  </a:cubicBezTo>
                  <a:cubicBezTo>
                    <a:pt x="38" y="140"/>
                    <a:pt x="36" y="139"/>
                    <a:pt x="36" y="139"/>
                  </a:cubicBezTo>
                  <a:cubicBezTo>
                    <a:pt x="36" y="138"/>
                    <a:pt x="36" y="139"/>
                    <a:pt x="37" y="139"/>
                  </a:cubicBezTo>
                  <a:cubicBezTo>
                    <a:pt x="37" y="139"/>
                    <a:pt x="37" y="138"/>
                    <a:pt x="37" y="138"/>
                  </a:cubicBezTo>
                  <a:cubicBezTo>
                    <a:pt x="37" y="137"/>
                    <a:pt x="37" y="137"/>
                    <a:pt x="37" y="137"/>
                  </a:cubicBezTo>
                  <a:cubicBezTo>
                    <a:pt x="38" y="137"/>
                    <a:pt x="38" y="137"/>
                    <a:pt x="39" y="137"/>
                  </a:cubicBezTo>
                  <a:cubicBezTo>
                    <a:pt x="39" y="137"/>
                    <a:pt x="39" y="136"/>
                    <a:pt x="40" y="136"/>
                  </a:cubicBezTo>
                  <a:cubicBezTo>
                    <a:pt x="40" y="136"/>
                    <a:pt x="40" y="136"/>
                    <a:pt x="40" y="136"/>
                  </a:cubicBezTo>
                  <a:cubicBezTo>
                    <a:pt x="41" y="137"/>
                    <a:pt x="43" y="138"/>
                    <a:pt x="44" y="138"/>
                  </a:cubicBezTo>
                  <a:cubicBezTo>
                    <a:pt x="45" y="139"/>
                    <a:pt x="45" y="139"/>
                    <a:pt x="46" y="140"/>
                  </a:cubicBezTo>
                  <a:cubicBezTo>
                    <a:pt x="46" y="140"/>
                    <a:pt x="46" y="141"/>
                    <a:pt x="47" y="141"/>
                  </a:cubicBezTo>
                  <a:cubicBezTo>
                    <a:pt x="47" y="142"/>
                    <a:pt x="47" y="142"/>
                    <a:pt x="47" y="143"/>
                  </a:cubicBezTo>
                  <a:close/>
                  <a:moveTo>
                    <a:pt x="55" y="140"/>
                  </a:moveTo>
                  <a:cubicBezTo>
                    <a:pt x="55" y="140"/>
                    <a:pt x="55" y="140"/>
                    <a:pt x="55" y="140"/>
                  </a:cubicBezTo>
                  <a:cubicBezTo>
                    <a:pt x="54" y="139"/>
                    <a:pt x="54" y="140"/>
                    <a:pt x="54" y="139"/>
                  </a:cubicBezTo>
                  <a:cubicBezTo>
                    <a:pt x="54" y="139"/>
                    <a:pt x="54" y="139"/>
                    <a:pt x="54" y="139"/>
                  </a:cubicBezTo>
                  <a:cubicBezTo>
                    <a:pt x="54" y="139"/>
                    <a:pt x="54" y="139"/>
                    <a:pt x="54" y="139"/>
                  </a:cubicBezTo>
                  <a:cubicBezTo>
                    <a:pt x="55" y="139"/>
                    <a:pt x="55" y="139"/>
                    <a:pt x="56" y="140"/>
                  </a:cubicBezTo>
                  <a:cubicBezTo>
                    <a:pt x="56" y="140"/>
                    <a:pt x="56" y="140"/>
                    <a:pt x="56" y="140"/>
                  </a:cubicBezTo>
                  <a:cubicBezTo>
                    <a:pt x="56" y="140"/>
                    <a:pt x="55" y="140"/>
                    <a:pt x="55" y="140"/>
                  </a:cubicBezTo>
                  <a:close/>
                  <a:moveTo>
                    <a:pt x="58" y="140"/>
                  </a:moveTo>
                  <a:cubicBezTo>
                    <a:pt x="58" y="140"/>
                    <a:pt x="58" y="140"/>
                    <a:pt x="58" y="140"/>
                  </a:cubicBezTo>
                  <a:cubicBezTo>
                    <a:pt x="57" y="141"/>
                    <a:pt x="56" y="140"/>
                    <a:pt x="56" y="140"/>
                  </a:cubicBezTo>
                  <a:cubicBezTo>
                    <a:pt x="56" y="140"/>
                    <a:pt x="56" y="140"/>
                    <a:pt x="56" y="140"/>
                  </a:cubicBezTo>
                  <a:cubicBezTo>
                    <a:pt x="56" y="140"/>
                    <a:pt x="56" y="140"/>
                    <a:pt x="57" y="140"/>
                  </a:cubicBezTo>
                  <a:cubicBezTo>
                    <a:pt x="57" y="139"/>
                    <a:pt x="57" y="139"/>
                    <a:pt x="57" y="139"/>
                  </a:cubicBezTo>
                  <a:cubicBezTo>
                    <a:pt x="56" y="138"/>
                    <a:pt x="55" y="138"/>
                    <a:pt x="55" y="137"/>
                  </a:cubicBezTo>
                  <a:cubicBezTo>
                    <a:pt x="54" y="137"/>
                    <a:pt x="54" y="137"/>
                    <a:pt x="54" y="137"/>
                  </a:cubicBezTo>
                  <a:cubicBezTo>
                    <a:pt x="53" y="136"/>
                    <a:pt x="53" y="136"/>
                    <a:pt x="52" y="135"/>
                  </a:cubicBezTo>
                  <a:cubicBezTo>
                    <a:pt x="52" y="135"/>
                    <a:pt x="53" y="135"/>
                    <a:pt x="53" y="136"/>
                  </a:cubicBezTo>
                  <a:cubicBezTo>
                    <a:pt x="53" y="135"/>
                    <a:pt x="53" y="135"/>
                    <a:pt x="53" y="134"/>
                  </a:cubicBezTo>
                  <a:cubicBezTo>
                    <a:pt x="53" y="134"/>
                    <a:pt x="52" y="134"/>
                    <a:pt x="52" y="134"/>
                  </a:cubicBezTo>
                  <a:cubicBezTo>
                    <a:pt x="52" y="134"/>
                    <a:pt x="52" y="133"/>
                    <a:pt x="52" y="133"/>
                  </a:cubicBezTo>
                  <a:cubicBezTo>
                    <a:pt x="52" y="133"/>
                    <a:pt x="51" y="132"/>
                    <a:pt x="51" y="132"/>
                  </a:cubicBezTo>
                  <a:cubicBezTo>
                    <a:pt x="51" y="132"/>
                    <a:pt x="51" y="132"/>
                    <a:pt x="51" y="132"/>
                  </a:cubicBezTo>
                  <a:cubicBezTo>
                    <a:pt x="51" y="132"/>
                    <a:pt x="51" y="132"/>
                    <a:pt x="51" y="132"/>
                  </a:cubicBezTo>
                  <a:cubicBezTo>
                    <a:pt x="51" y="132"/>
                    <a:pt x="51" y="132"/>
                    <a:pt x="51" y="132"/>
                  </a:cubicBezTo>
                  <a:cubicBezTo>
                    <a:pt x="51" y="132"/>
                    <a:pt x="51" y="132"/>
                    <a:pt x="52" y="133"/>
                  </a:cubicBezTo>
                  <a:cubicBezTo>
                    <a:pt x="52" y="133"/>
                    <a:pt x="52" y="133"/>
                    <a:pt x="52" y="133"/>
                  </a:cubicBezTo>
                  <a:cubicBezTo>
                    <a:pt x="52" y="133"/>
                    <a:pt x="52" y="133"/>
                    <a:pt x="52" y="133"/>
                  </a:cubicBezTo>
                  <a:cubicBezTo>
                    <a:pt x="52" y="134"/>
                    <a:pt x="53" y="134"/>
                    <a:pt x="53" y="134"/>
                  </a:cubicBezTo>
                  <a:cubicBezTo>
                    <a:pt x="53" y="134"/>
                    <a:pt x="53" y="134"/>
                    <a:pt x="53" y="133"/>
                  </a:cubicBezTo>
                  <a:cubicBezTo>
                    <a:pt x="53" y="133"/>
                    <a:pt x="53" y="133"/>
                    <a:pt x="53" y="134"/>
                  </a:cubicBezTo>
                  <a:cubicBezTo>
                    <a:pt x="53" y="133"/>
                    <a:pt x="53" y="132"/>
                    <a:pt x="53" y="132"/>
                  </a:cubicBezTo>
                  <a:cubicBezTo>
                    <a:pt x="53" y="132"/>
                    <a:pt x="53" y="133"/>
                    <a:pt x="54" y="133"/>
                  </a:cubicBezTo>
                  <a:cubicBezTo>
                    <a:pt x="53" y="132"/>
                    <a:pt x="53" y="132"/>
                    <a:pt x="53" y="131"/>
                  </a:cubicBezTo>
                  <a:cubicBezTo>
                    <a:pt x="53" y="132"/>
                    <a:pt x="54" y="132"/>
                    <a:pt x="54" y="133"/>
                  </a:cubicBezTo>
                  <a:cubicBezTo>
                    <a:pt x="54" y="133"/>
                    <a:pt x="54" y="133"/>
                    <a:pt x="54" y="134"/>
                  </a:cubicBezTo>
                  <a:cubicBezTo>
                    <a:pt x="54" y="134"/>
                    <a:pt x="55" y="134"/>
                    <a:pt x="55" y="134"/>
                  </a:cubicBezTo>
                  <a:cubicBezTo>
                    <a:pt x="55" y="134"/>
                    <a:pt x="55" y="133"/>
                    <a:pt x="55" y="133"/>
                  </a:cubicBezTo>
                  <a:cubicBezTo>
                    <a:pt x="55" y="133"/>
                    <a:pt x="55" y="133"/>
                    <a:pt x="55" y="133"/>
                  </a:cubicBezTo>
                  <a:cubicBezTo>
                    <a:pt x="55" y="133"/>
                    <a:pt x="56" y="134"/>
                    <a:pt x="56" y="134"/>
                  </a:cubicBezTo>
                  <a:cubicBezTo>
                    <a:pt x="56" y="133"/>
                    <a:pt x="56" y="132"/>
                    <a:pt x="56" y="132"/>
                  </a:cubicBezTo>
                  <a:cubicBezTo>
                    <a:pt x="56" y="132"/>
                    <a:pt x="56" y="132"/>
                    <a:pt x="56" y="132"/>
                  </a:cubicBezTo>
                  <a:cubicBezTo>
                    <a:pt x="56" y="131"/>
                    <a:pt x="56" y="131"/>
                    <a:pt x="56" y="131"/>
                  </a:cubicBezTo>
                  <a:cubicBezTo>
                    <a:pt x="56" y="131"/>
                    <a:pt x="55" y="131"/>
                    <a:pt x="55" y="131"/>
                  </a:cubicBezTo>
                  <a:cubicBezTo>
                    <a:pt x="55" y="131"/>
                    <a:pt x="55" y="131"/>
                    <a:pt x="54" y="131"/>
                  </a:cubicBezTo>
                  <a:cubicBezTo>
                    <a:pt x="54" y="131"/>
                    <a:pt x="54" y="131"/>
                    <a:pt x="54" y="131"/>
                  </a:cubicBezTo>
                  <a:cubicBezTo>
                    <a:pt x="54" y="131"/>
                    <a:pt x="54" y="131"/>
                    <a:pt x="54" y="131"/>
                  </a:cubicBezTo>
                  <a:cubicBezTo>
                    <a:pt x="54" y="131"/>
                    <a:pt x="53" y="131"/>
                    <a:pt x="53" y="131"/>
                  </a:cubicBezTo>
                  <a:cubicBezTo>
                    <a:pt x="53" y="130"/>
                    <a:pt x="53" y="130"/>
                    <a:pt x="53" y="130"/>
                  </a:cubicBezTo>
                  <a:cubicBezTo>
                    <a:pt x="53" y="130"/>
                    <a:pt x="52" y="130"/>
                    <a:pt x="53" y="129"/>
                  </a:cubicBezTo>
                  <a:cubicBezTo>
                    <a:pt x="53" y="129"/>
                    <a:pt x="53" y="130"/>
                    <a:pt x="53" y="130"/>
                  </a:cubicBezTo>
                  <a:cubicBezTo>
                    <a:pt x="55" y="130"/>
                    <a:pt x="56" y="131"/>
                    <a:pt x="57" y="132"/>
                  </a:cubicBezTo>
                  <a:cubicBezTo>
                    <a:pt x="57" y="132"/>
                    <a:pt x="57" y="133"/>
                    <a:pt x="57" y="133"/>
                  </a:cubicBezTo>
                  <a:cubicBezTo>
                    <a:pt x="57" y="134"/>
                    <a:pt x="57" y="134"/>
                    <a:pt x="57" y="134"/>
                  </a:cubicBezTo>
                  <a:cubicBezTo>
                    <a:pt x="58" y="135"/>
                    <a:pt x="59" y="136"/>
                    <a:pt x="59" y="137"/>
                  </a:cubicBezTo>
                  <a:cubicBezTo>
                    <a:pt x="60" y="138"/>
                    <a:pt x="59" y="138"/>
                    <a:pt x="59" y="139"/>
                  </a:cubicBezTo>
                  <a:cubicBezTo>
                    <a:pt x="59" y="139"/>
                    <a:pt x="59" y="139"/>
                    <a:pt x="60" y="139"/>
                  </a:cubicBezTo>
                  <a:cubicBezTo>
                    <a:pt x="59" y="139"/>
                    <a:pt x="58" y="140"/>
                    <a:pt x="58" y="140"/>
                  </a:cubicBezTo>
                  <a:close/>
                  <a:moveTo>
                    <a:pt x="322" y="169"/>
                  </a:moveTo>
                  <a:cubicBezTo>
                    <a:pt x="322" y="169"/>
                    <a:pt x="322" y="169"/>
                    <a:pt x="322" y="169"/>
                  </a:cubicBezTo>
                  <a:cubicBezTo>
                    <a:pt x="322" y="169"/>
                    <a:pt x="322" y="169"/>
                    <a:pt x="322" y="169"/>
                  </a:cubicBezTo>
                  <a:cubicBezTo>
                    <a:pt x="322" y="169"/>
                    <a:pt x="322" y="170"/>
                    <a:pt x="322" y="170"/>
                  </a:cubicBezTo>
                  <a:cubicBezTo>
                    <a:pt x="322" y="170"/>
                    <a:pt x="322" y="170"/>
                    <a:pt x="322" y="170"/>
                  </a:cubicBezTo>
                  <a:cubicBezTo>
                    <a:pt x="321" y="170"/>
                    <a:pt x="322" y="171"/>
                    <a:pt x="322" y="171"/>
                  </a:cubicBezTo>
                  <a:cubicBezTo>
                    <a:pt x="322" y="171"/>
                    <a:pt x="321" y="171"/>
                    <a:pt x="321" y="171"/>
                  </a:cubicBezTo>
                  <a:cubicBezTo>
                    <a:pt x="321" y="172"/>
                    <a:pt x="321" y="172"/>
                    <a:pt x="321" y="172"/>
                  </a:cubicBezTo>
                  <a:cubicBezTo>
                    <a:pt x="321" y="172"/>
                    <a:pt x="321" y="172"/>
                    <a:pt x="321" y="173"/>
                  </a:cubicBezTo>
                  <a:cubicBezTo>
                    <a:pt x="321" y="173"/>
                    <a:pt x="321" y="173"/>
                    <a:pt x="321" y="173"/>
                  </a:cubicBezTo>
                  <a:cubicBezTo>
                    <a:pt x="321" y="174"/>
                    <a:pt x="321" y="174"/>
                    <a:pt x="321" y="174"/>
                  </a:cubicBezTo>
                  <a:cubicBezTo>
                    <a:pt x="321" y="175"/>
                    <a:pt x="321" y="175"/>
                    <a:pt x="320" y="176"/>
                  </a:cubicBezTo>
                  <a:cubicBezTo>
                    <a:pt x="320" y="176"/>
                    <a:pt x="320" y="178"/>
                    <a:pt x="319" y="178"/>
                  </a:cubicBezTo>
                  <a:cubicBezTo>
                    <a:pt x="319" y="178"/>
                    <a:pt x="319" y="177"/>
                    <a:pt x="319" y="177"/>
                  </a:cubicBezTo>
                  <a:cubicBezTo>
                    <a:pt x="318" y="176"/>
                    <a:pt x="317" y="178"/>
                    <a:pt x="317" y="178"/>
                  </a:cubicBezTo>
                  <a:cubicBezTo>
                    <a:pt x="318" y="178"/>
                    <a:pt x="318" y="178"/>
                    <a:pt x="318" y="178"/>
                  </a:cubicBezTo>
                  <a:cubicBezTo>
                    <a:pt x="319" y="178"/>
                    <a:pt x="319" y="179"/>
                    <a:pt x="319" y="179"/>
                  </a:cubicBezTo>
                  <a:cubicBezTo>
                    <a:pt x="319" y="179"/>
                    <a:pt x="318" y="179"/>
                    <a:pt x="318" y="180"/>
                  </a:cubicBezTo>
                  <a:cubicBezTo>
                    <a:pt x="318" y="180"/>
                    <a:pt x="317" y="180"/>
                    <a:pt x="317" y="180"/>
                  </a:cubicBezTo>
                  <a:cubicBezTo>
                    <a:pt x="316" y="180"/>
                    <a:pt x="316" y="181"/>
                    <a:pt x="316" y="181"/>
                  </a:cubicBezTo>
                  <a:cubicBezTo>
                    <a:pt x="315" y="182"/>
                    <a:pt x="315" y="182"/>
                    <a:pt x="314" y="182"/>
                  </a:cubicBezTo>
                  <a:cubicBezTo>
                    <a:pt x="313" y="182"/>
                    <a:pt x="312" y="183"/>
                    <a:pt x="311" y="184"/>
                  </a:cubicBezTo>
                  <a:cubicBezTo>
                    <a:pt x="311" y="184"/>
                    <a:pt x="310" y="184"/>
                    <a:pt x="310" y="184"/>
                  </a:cubicBezTo>
                  <a:cubicBezTo>
                    <a:pt x="309" y="184"/>
                    <a:pt x="309" y="184"/>
                    <a:pt x="309" y="185"/>
                  </a:cubicBezTo>
                  <a:cubicBezTo>
                    <a:pt x="309" y="185"/>
                    <a:pt x="309" y="185"/>
                    <a:pt x="309" y="185"/>
                  </a:cubicBezTo>
                  <a:cubicBezTo>
                    <a:pt x="309" y="186"/>
                    <a:pt x="309" y="186"/>
                    <a:pt x="308" y="186"/>
                  </a:cubicBezTo>
                  <a:cubicBezTo>
                    <a:pt x="308" y="187"/>
                    <a:pt x="308" y="187"/>
                    <a:pt x="307" y="187"/>
                  </a:cubicBezTo>
                  <a:cubicBezTo>
                    <a:pt x="306" y="188"/>
                    <a:pt x="304" y="188"/>
                    <a:pt x="302" y="188"/>
                  </a:cubicBezTo>
                  <a:cubicBezTo>
                    <a:pt x="302" y="188"/>
                    <a:pt x="301" y="188"/>
                    <a:pt x="301" y="188"/>
                  </a:cubicBezTo>
                  <a:cubicBezTo>
                    <a:pt x="301" y="187"/>
                    <a:pt x="300" y="187"/>
                    <a:pt x="300" y="187"/>
                  </a:cubicBezTo>
                  <a:cubicBezTo>
                    <a:pt x="300" y="187"/>
                    <a:pt x="301" y="187"/>
                    <a:pt x="301" y="187"/>
                  </a:cubicBezTo>
                  <a:cubicBezTo>
                    <a:pt x="303" y="186"/>
                    <a:pt x="306" y="186"/>
                    <a:pt x="307" y="185"/>
                  </a:cubicBezTo>
                  <a:cubicBezTo>
                    <a:pt x="308" y="184"/>
                    <a:pt x="308" y="183"/>
                    <a:pt x="309" y="183"/>
                  </a:cubicBezTo>
                  <a:cubicBezTo>
                    <a:pt x="310" y="183"/>
                    <a:pt x="310" y="183"/>
                    <a:pt x="310" y="182"/>
                  </a:cubicBezTo>
                  <a:cubicBezTo>
                    <a:pt x="310" y="182"/>
                    <a:pt x="311" y="181"/>
                    <a:pt x="311" y="181"/>
                  </a:cubicBezTo>
                  <a:cubicBezTo>
                    <a:pt x="313" y="179"/>
                    <a:pt x="315" y="178"/>
                    <a:pt x="316" y="176"/>
                  </a:cubicBezTo>
                  <a:cubicBezTo>
                    <a:pt x="317" y="174"/>
                    <a:pt x="319" y="172"/>
                    <a:pt x="319" y="170"/>
                  </a:cubicBezTo>
                  <a:cubicBezTo>
                    <a:pt x="319" y="169"/>
                    <a:pt x="319" y="168"/>
                    <a:pt x="320" y="168"/>
                  </a:cubicBezTo>
                  <a:cubicBezTo>
                    <a:pt x="320" y="167"/>
                    <a:pt x="321" y="167"/>
                    <a:pt x="321" y="167"/>
                  </a:cubicBezTo>
                  <a:cubicBezTo>
                    <a:pt x="321" y="167"/>
                    <a:pt x="322" y="167"/>
                    <a:pt x="322" y="167"/>
                  </a:cubicBezTo>
                  <a:cubicBezTo>
                    <a:pt x="322" y="167"/>
                    <a:pt x="321" y="167"/>
                    <a:pt x="321" y="167"/>
                  </a:cubicBezTo>
                  <a:cubicBezTo>
                    <a:pt x="322" y="167"/>
                    <a:pt x="322" y="167"/>
                    <a:pt x="322" y="168"/>
                  </a:cubicBezTo>
                  <a:cubicBezTo>
                    <a:pt x="322" y="168"/>
                    <a:pt x="322" y="168"/>
                    <a:pt x="322" y="168"/>
                  </a:cubicBezTo>
                  <a:cubicBezTo>
                    <a:pt x="322" y="168"/>
                    <a:pt x="322" y="169"/>
                    <a:pt x="322" y="169"/>
                  </a:cubicBezTo>
                  <a:close/>
                  <a:moveTo>
                    <a:pt x="516" y="150"/>
                  </a:moveTo>
                  <a:cubicBezTo>
                    <a:pt x="516" y="150"/>
                    <a:pt x="515" y="150"/>
                    <a:pt x="514" y="150"/>
                  </a:cubicBezTo>
                  <a:cubicBezTo>
                    <a:pt x="515" y="151"/>
                    <a:pt x="515" y="151"/>
                    <a:pt x="515" y="151"/>
                  </a:cubicBezTo>
                  <a:cubicBezTo>
                    <a:pt x="514" y="151"/>
                    <a:pt x="514" y="153"/>
                    <a:pt x="513" y="153"/>
                  </a:cubicBezTo>
                  <a:cubicBezTo>
                    <a:pt x="513" y="153"/>
                    <a:pt x="513" y="153"/>
                    <a:pt x="513" y="153"/>
                  </a:cubicBezTo>
                  <a:cubicBezTo>
                    <a:pt x="515" y="153"/>
                    <a:pt x="516" y="152"/>
                    <a:pt x="517" y="151"/>
                  </a:cubicBezTo>
                  <a:cubicBezTo>
                    <a:pt x="518" y="151"/>
                    <a:pt x="518" y="150"/>
                    <a:pt x="517" y="150"/>
                  </a:cubicBezTo>
                  <a:cubicBezTo>
                    <a:pt x="517" y="149"/>
                    <a:pt x="516" y="150"/>
                    <a:pt x="516" y="150"/>
                  </a:cubicBezTo>
                  <a:close/>
                  <a:moveTo>
                    <a:pt x="143" y="89"/>
                  </a:moveTo>
                  <a:cubicBezTo>
                    <a:pt x="143" y="89"/>
                    <a:pt x="143" y="89"/>
                    <a:pt x="143" y="89"/>
                  </a:cubicBezTo>
                  <a:cubicBezTo>
                    <a:pt x="143" y="89"/>
                    <a:pt x="143" y="89"/>
                    <a:pt x="143" y="89"/>
                  </a:cubicBezTo>
                  <a:cubicBezTo>
                    <a:pt x="144" y="89"/>
                    <a:pt x="144" y="89"/>
                    <a:pt x="144" y="89"/>
                  </a:cubicBezTo>
                  <a:cubicBezTo>
                    <a:pt x="144" y="89"/>
                    <a:pt x="144" y="89"/>
                    <a:pt x="144" y="89"/>
                  </a:cubicBezTo>
                  <a:cubicBezTo>
                    <a:pt x="144" y="89"/>
                    <a:pt x="144" y="89"/>
                    <a:pt x="145" y="89"/>
                  </a:cubicBezTo>
                  <a:cubicBezTo>
                    <a:pt x="146" y="89"/>
                    <a:pt x="145" y="89"/>
                    <a:pt x="145" y="88"/>
                  </a:cubicBezTo>
                  <a:cubicBezTo>
                    <a:pt x="145" y="88"/>
                    <a:pt x="145" y="87"/>
                    <a:pt x="145" y="87"/>
                  </a:cubicBezTo>
                  <a:cubicBezTo>
                    <a:pt x="144" y="86"/>
                    <a:pt x="142" y="85"/>
                    <a:pt x="141" y="84"/>
                  </a:cubicBezTo>
                  <a:cubicBezTo>
                    <a:pt x="140" y="84"/>
                    <a:pt x="140" y="84"/>
                    <a:pt x="140" y="84"/>
                  </a:cubicBezTo>
                  <a:cubicBezTo>
                    <a:pt x="140" y="84"/>
                    <a:pt x="139" y="84"/>
                    <a:pt x="139" y="84"/>
                  </a:cubicBezTo>
                  <a:cubicBezTo>
                    <a:pt x="139" y="84"/>
                    <a:pt x="139" y="84"/>
                    <a:pt x="139" y="85"/>
                  </a:cubicBezTo>
                  <a:cubicBezTo>
                    <a:pt x="139" y="85"/>
                    <a:pt x="139" y="85"/>
                    <a:pt x="138" y="85"/>
                  </a:cubicBezTo>
                  <a:cubicBezTo>
                    <a:pt x="139" y="85"/>
                    <a:pt x="139" y="85"/>
                    <a:pt x="140" y="86"/>
                  </a:cubicBezTo>
                  <a:cubicBezTo>
                    <a:pt x="139" y="86"/>
                    <a:pt x="139" y="85"/>
                    <a:pt x="139" y="85"/>
                  </a:cubicBezTo>
                  <a:cubicBezTo>
                    <a:pt x="138" y="85"/>
                    <a:pt x="138" y="86"/>
                    <a:pt x="139" y="86"/>
                  </a:cubicBezTo>
                  <a:cubicBezTo>
                    <a:pt x="139" y="87"/>
                    <a:pt x="140" y="88"/>
                    <a:pt x="140" y="88"/>
                  </a:cubicBezTo>
                  <a:cubicBezTo>
                    <a:pt x="140" y="88"/>
                    <a:pt x="140" y="88"/>
                    <a:pt x="140" y="87"/>
                  </a:cubicBezTo>
                  <a:cubicBezTo>
                    <a:pt x="141" y="88"/>
                    <a:pt x="141" y="88"/>
                    <a:pt x="141" y="88"/>
                  </a:cubicBezTo>
                  <a:cubicBezTo>
                    <a:pt x="142" y="88"/>
                    <a:pt x="142" y="88"/>
                    <a:pt x="142" y="89"/>
                  </a:cubicBezTo>
                  <a:cubicBezTo>
                    <a:pt x="142" y="89"/>
                    <a:pt x="142" y="89"/>
                    <a:pt x="143" y="89"/>
                  </a:cubicBezTo>
                  <a:close/>
                  <a:moveTo>
                    <a:pt x="113" y="75"/>
                  </a:moveTo>
                  <a:cubicBezTo>
                    <a:pt x="113" y="76"/>
                    <a:pt x="114" y="76"/>
                    <a:pt x="114" y="77"/>
                  </a:cubicBezTo>
                  <a:cubicBezTo>
                    <a:pt x="114" y="77"/>
                    <a:pt x="115" y="77"/>
                    <a:pt x="116" y="77"/>
                  </a:cubicBezTo>
                  <a:cubicBezTo>
                    <a:pt x="116" y="77"/>
                    <a:pt x="117" y="77"/>
                    <a:pt x="117" y="77"/>
                  </a:cubicBezTo>
                  <a:cubicBezTo>
                    <a:pt x="117" y="77"/>
                    <a:pt x="117" y="77"/>
                    <a:pt x="117" y="78"/>
                  </a:cubicBezTo>
                  <a:cubicBezTo>
                    <a:pt x="117" y="78"/>
                    <a:pt x="118" y="78"/>
                    <a:pt x="118" y="78"/>
                  </a:cubicBezTo>
                  <a:cubicBezTo>
                    <a:pt x="119" y="78"/>
                    <a:pt x="119" y="77"/>
                    <a:pt x="119" y="77"/>
                  </a:cubicBezTo>
                  <a:cubicBezTo>
                    <a:pt x="120" y="77"/>
                    <a:pt x="120" y="77"/>
                    <a:pt x="120" y="77"/>
                  </a:cubicBezTo>
                  <a:cubicBezTo>
                    <a:pt x="120" y="77"/>
                    <a:pt x="120" y="78"/>
                    <a:pt x="120" y="78"/>
                  </a:cubicBezTo>
                  <a:cubicBezTo>
                    <a:pt x="120" y="78"/>
                    <a:pt x="120" y="78"/>
                    <a:pt x="120" y="78"/>
                  </a:cubicBezTo>
                  <a:cubicBezTo>
                    <a:pt x="120" y="79"/>
                    <a:pt x="121" y="78"/>
                    <a:pt x="121" y="78"/>
                  </a:cubicBezTo>
                  <a:cubicBezTo>
                    <a:pt x="121" y="78"/>
                    <a:pt x="121" y="78"/>
                    <a:pt x="122" y="78"/>
                  </a:cubicBezTo>
                  <a:cubicBezTo>
                    <a:pt x="122" y="78"/>
                    <a:pt x="122" y="78"/>
                    <a:pt x="122" y="78"/>
                  </a:cubicBezTo>
                  <a:cubicBezTo>
                    <a:pt x="122" y="78"/>
                    <a:pt x="122" y="78"/>
                    <a:pt x="122" y="78"/>
                  </a:cubicBezTo>
                  <a:cubicBezTo>
                    <a:pt x="121" y="78"/>
                    <a:pt x="121" y="78"/>
                    <a:pt x="121" y="78"/>
                  </a:cubicBezTo>
                  <a:cubicBezTo>
                    <a:pt x="121" y="79"/>
                    <a:pt x="120" y="79"/>
                    <a:pt x="120" y="79"/>
                  </a:cubicBezTo>
                  <a:cubicBezTo>
                    <a:pt x="120" y="79"/>
                    <a:pt x="122" y="80"/>
                    <a:pt x="123" y="80"/>
                  </a:cubicBezTo>
                  <a:cubicBezTo>
                    <a:pt x="122" y="80"/>
                    <a:pt x="122" y="80"/>
                    <a:pt x="122" y="80"/>
                  </a:cubicBezTo>
                  <a:cubicBezTo>
                    <a:pt x="122" y="80"/>
                    <a:pt x="122" y="80"/>
                    <a:pt x="122" y="80"/>
                  </a:cubicBezTo>
                  <a:cubicBezTo>
                    <a:pt x="122" y="80"/>
                    <a:pt x="121" y="80"/>
                    <a:pt x="121" y="80"/>
                  </a:cubicBezTo>
                  <a:cubicBezTo>
                    <a:pt x="121" y="80"/>
                    <a:pt x="120" y="80"/>
                    <a:pt x="121" y="80"/>
                  </a:cubicBezTo>
                  <a:cubicBezTo>
                    <a:pt x="121" y="81"/>
                    <a:pt x="121" y="81"/>
                    <a:pt x="121" y="81"/>
                  </a:cubicBezTo>
                  <a:cubicBezTo>
                    <a:pt x="121" y="81"/>
                    <a:pt x="121" y="81"/>
                    <a:pt x="121" y="82"/>
                  </a:cubicBezTo>
                  <a:cubicBezTo>
                    <a:pt x="121" y="82"/>
                    <a:pt x="120" y="81"/>
                    <a:pt x="120" y="81"/>
                  </a:cubicBezTo>
                  <a:cubicBezTo>
                    <a:pt x="120" y="82"/>
                    <a:pt x="120" y="82"/>
                    <a:pt x="120" y="82"/>
                  </a:cubicBezTo>
                  <a:cubicBezTo>
                    <a:pt x="121" y="82"/>
                    <a:pt x="121" y="82"/>
                    <a:pt x="122" y="82"/>
                  </a:cubicBezTo>
                  <a:cubicBezTo>
                    <a:pt x="123" y="82"/>
                    <a:pt x="124" y="82"/>
                    <a:pt x="125" y="83"/>
                  </a:cubicBezTo>
                  <a:cubicBezTo>
                    <a:pt x="125" y="83"/>
                    <a:pt x="124" y="82"/>
                    <a:pt x="124" y="82"/>
                  </a:cubicBezTo>
                  <a:cubicBezTo>
                    <a:pt x="124" y="82"/>
                    <a:pt x="124" y="82"/>
                    <a:pt x="124" y="82"/>
                  </a:cubicBezTo>
                  <a:cubicBezTo>
                    <a:pt x="125" y="82"/>
                    <a:pt x="125" y="83"/>
                    <a:pt x="125" y="83"/>
                  </a:cubicBezTo>
                  <a:cubicBezTo>
                    <a:pt x="126" y="83"/>
                    <a:pt x="126" y="83"/>
                    <a:pt x="126" y="83"/>
                  </a:cubicBezTo>
                  <a:cubicBezTo>
                    <a:pt x="127" y="83"/>
                    <a:pt x="126" y="83"/>
                    <a:pt x="127" y="83"/>
                  </a:cubicBezTo>
                  <a:cubicBezTo>
                    <a:pt x="127" y="83"/>
                    <a:pt x="127" y="83"/>
                    <a:pt x="127" y="83"/>
                  </a:cubicBezTo>
                  <a:cubicBezTo>
                    <a:pt x="128" y="82"/>
                    <a:pt x="127" y="82"/>
                    <a:pt x="128" y="82"/>
                  </a:cubicBezTo>
                  <a:cubicBezTo>
                    <a:pt x="128" y="83"/>
                    <a:pt x="128" y="83"/>
                    <a:pt x="129" y="83"/>
                  </a:cubicBezTo>
                  <a:cubicBezTo>
                    <a:pt x="129" y="83"/>
                    <a:pt x="128" y="83"/>
                    <a:pt x="128" y="83"/>
                  </a:cubicBezTo>
                  <a:cubicBezTo>
                    <a:pt x="129" y="83"/>
                    <a:pt x="129" y="83"/>
                    <a:pt x="129" y="83"/>
                  </a:cubicBezTo>
                  <a:cubicBezTo>
                    <a:pt x="129" y="83"/>
                    <a:pt x="129" y="83"/>
                    <a:pt x="129" y="83"/>
                  </a:cubicBezTo>
                  <a:cubicBezTo>
                    <a:pt x="129" y="83"/>
                    <a:pt x="130" y="83"/>
                    <a:pt x="130" y="83"/>
                  </a:cubicBezTo>
                  <a:cubicBezTo>
                    <a:pt x="130" y="83"/>
                    <a:pt x="131" y="83"/>
                    <a:pt x="131" y="83"/>
                  </a:cubicBezTo>
                  <a:cubicBezTo>
                    <a:pt x="131" y="83"/>
                    <a:pt x="131" y="83"/>
                    <a:pt x="130" y="83"/>
                  </a:cubicBezTo>
                  <a:cubicBezTo>
                    <a:pt x="130" y="83"/>
                    <a:pt x="130" y="83"/>
                    <a:pt x="130" y="82"/>
                  </a:cubicBezTo>
                  <a:cubicBezTo>
                    <a:pt x="131" y="83"/>
                    <a:pt x="133" y="83"/>
                    <a:pt x="134" y="83"/>
                  </a:cubicBezTo>
                  <a:cubicBezTo>
                    <a:pt x="134" y="83"/>
                    <a:pt x="134" y="83"/>
                    <a:pt x="133" y="83"/>
                  </a:cubicBezTo>
                  <a:cubicBezTo>
                    <a:pt x="133" y="83"/>
                    <a:pt x="133" y="83"/>
                    <a:pt x="132" y="83"/>
                  </a:cubicBezTo>
                  <a:cubicBezTo>
                    <a:pt x="133" y="83"/>
                    <a:pt x="133" y="83"/>
                    <a:pt x="134" y="83"/>
                  </a:cubicBezTo>
                  <a:cubicBezTo>
                    <a:pt x="134" y="83"/>
                    <a:pt x="135" y="83"/>
                    <a:pt x="135" y="83"/>
                  </a:cubicBezTo>
                  <a:cubicBezTo>
                    <a:pt x="135" y="82"/>
                    <a:pt x="135" y="82"/>
                    <a:pt x="135" y="82"/>
                  </a:cubicBezTo>
                  <a:cubicBezTo>
                    <a:pt x="135" y="82"/>
                    <a:pt x="135" y="82"/>
                    <a:pt x="134" y="82"/>
                  </a:cubicBezTo>
                  <a:cubicBezTo>
                    <a:pt x="133" y="81"/>
                    <a:pt x="132" y="80"/>
                    <a:pt x="131" y="80"/>
                  </a:cubicBezTo>
                  <a:cubicBezTo>
                    <a:pt x="130" y="79"/>
                    <a:pt x="129" y="78"/>
                    <a:pt x="129" y="77"/>
                  </a:cubicBezTo>
                  <a:cubicBezTo>
                    <a:pt x="128" y="77"/>
                    <a:pt x="128" y="76"/>
                    <a:pt x="128" y="76"/>
                  </a:cubicBezTo>
                  <a:cubicBezTo>
                    <a:pt x="128" y="75"/>
                    <a:pt x="128" y="75"/>
                    <a:pt x="127" y="75"/>
                  </a:cubicBezTo>
                  <a:cubicBezTo>
                    <a:pt x="127" y="74"/>
                    <a:pt x="127" y="74"/>
                    <a:pt x="127" y="74"/>
                  </a:cubicBezTo>
                  <a:cubicBezTo>
                    <a:pt x="127" y="74"/>
                    <a:pt x="127" y="74"/>
                    <a:pt x="127" y="73"/>
                  </a:cubicBezTo>
                  <a:cubicBezTo>
                    <a:pt x="128" y="73"/>
                    <a:pt x="128" y="73"/>
                    <a:pt x="128" y="72"/>
                  </a:cubicBezTo>
                  <a:cubicBezTo>
                    <a:pt x="127" y="72"/>
                    <a:pt x="127" y="72"/>
                    <a:pt x="127" y="72"/>
                  </a:cubicBezTo>
                  <a:cubicBezTo>
                    <a:pt x="128" y="72"/>
                    <a:pt x="128" y="71"/>
                    <a:pt x="127" y="71"/>
                  </a:cubicBezTo>
                  <a:cubicBezTo>
                    <a:pt x="127" y="71"/>
                    <a:pt x="127" y="71"/>
                    <a:pt x="126" y="71"/>
                  </a:cubicBezTo>
                  <a:cubicBezTo>
                    <a:pt x="127" y="71"/>
                    <a:pt x="127" y="71"/>
                    <a:pt x="128" y="71"/>
                  </a:cubicBezTo>
                  <a:cubicBezTo>
                    <a:pt x="128" y="71"/>
                    <a:pt x="128" y="70"/>
                    <a:pt x="128" y="70"/>
                  </a:cubicBezTo>
                  <a:cubicBezTo>
                    <a:pt x="127" y="70"/>
                    <a:pt x="127" y="70"/>
                    <a:pt x="127" y="70"/>
                  </a:cubicBezTo>
                  <a:cubicBezTo>
                    <a:pt x="127" y="70"/>
                    <a:pt x="128" y="71"/>
                    <a:pt x="128" y="70"/>
                  </a:cubicBezTo>
                  <a:cubicBezTo>
                    <a:pt x="129" y="70"/>
                    <a:pt x="128" y="69"/>
                    <a:pt x="129" y="70"/>
                  </a:cubicBezTo>
                  <a:cubicBezTo>
                    <a:pt x="129" y="69"/>
                    <a:pt x="128" y="69"/>
                    <a:pt x="128" y="69"/>
                  </a:cubicBezTo>
                  <a:cubicBezTo>
                    <a:pt x="128" y="69"/>
                    <a:pt x="128" y="69"/>
                    <a:pt x="128" y="69"/>
                  </a:cubicBezTo>
                  <a:cubicBezTo>
                    <a:pt x="129" y="69"/>
                    <a:pt x="129" y="69"/>
                    <a:pt x="129" y="69"/>
                  </a:cubicBezTo>
                  <a:cubicBezTo>
                    <a:pt x="129" y="69"/>
                    <a:pt x="130" y="69"/>
                    <a:pt x="130" y="69"/>
                  </a:cubicBezTo>
                  <a:cubicBezTo>
                    <a:pt x="130" y="69"/>
                    <a:pt x="131" y="68"/>
                    <a:pt x="130" y="68"/>
                  </a:cubicBezTo>
                  <a:cubicBezTo>
                    <a:pt x="130" y="67"/>
                    <a:pt x="130" y="68"/>
                    <a:pt x="129" y="68"/>
                  </a:cubicBezTo>
                  <a:cubicBezTo>
                    <a:pt x="129" y="68"/>
                    <a:pt x="128" y="68"/>
                    <a:pt x="128" y="68"/>
                  </a:cubicBezTo>
                  <a:cubicBezTo>
                    <a:pt x="129" y="67"/>
                    <a:pt x="129" y="67"/>
                    <a:pt x="130" y="67"/>
                  </a:cubicBezTo>
                  <a:cubicBezTo>
                    <a:pt x="130" y="67"/>
                    <a:pt x="131" y="67"/>
                    <a:pt x="131" y="67"/>
                  </a:cubicBezTo>
                  <a:cubicBezTo>
                    <a:pt x="130" y="67"/>
                    <a:pt x="130" y="67"/>
                    <a:pt x="129" y="67"/>
                  </a:cubicBezTo>
                  <a:cubicBezTo>
                    <a:pt x="130" y="67"/>
                    <a:pt x="131" y="67"/>
                    <a:pt x="132" y="66"/>
                  </a:cubicBezTo>
                  <a:cubicBezTo>
                    <a:pt x="130" y="66"/>
                    <a:pt x="129" y="66"/>
                    <a:pt x="127" y="65"/>
                  </a:cubicBezTo>
                  <a:cubicBezTo>
                    <a:pt x="126" y="65"/>
                    <a:pt x="125" y="65"/>
                    <a:pt x="124" y="65"/>
                  </a:cubicBezTo>
                  <a:cubicBezTo>
                    <a:pt x="123" y="65"/>
                    <a:pt x="122" y="65"/>
                    <a:pt x="121" y="65"/>
                  </a:cubicBezTo>
                  <a:cubicBezTo>
                    <a:pt x="121" y="66"/>
                    <a:pt x="120" y="66"/>
                    <a:pt x="119" y="66"/>
                  </a:cubicBezTo>
                  <a:cubicBezTo>
                    <a:pt x="119" y="66"/>
                    <a:pt x="119" y="67"/>
                    <a:pt x="119" y="67"/>
                  </a:cubicBezTo>
                  <a:cubicBezTo>
                    <a:pt x="120" y="67"/>
                    <a:pt x="119" y="67"/>
                    <a:pt x="119" y="67"/>
                  </a:cubicBezTo>
                  <a:cubicBezTo>
                    <a:pt x="119" y="68"/>
                    <a:pt x="120" y="68"/>
                    <a:pt x="119" y="68"/>
                  </a:cubicBezTo>
                  <a:cubicBezTo>
                    <a:pt x="119" y="68"/>
                    <a:pt x="119" y="68"/>
                    <a:pt x="118" y="68"/>
                  </a:cubicBezTo>
                  <a:cubicBezTo>
                    <a:pt x="118" y="68"/>
                    <a:pt x="118" y="68"/>
                    <a:pt x="118" y="68"/>
                  </a:cubicBezTo>
                  <a:cubicBezTo>
                    <a:pt x="117" y="68"/>
                    <a:pt x="117" y="69"/>
                    <a:pt x="117" y="69"/>
                  </a:cubicBezTo>
                  <a:cubicBezTo>
                    <a:pt x="117" y="69"/>
                    <a:pt x="117" y="69"/>
                    <a:pt x="117" y="69"/>
                  </a:cubicBezTo>
                  <a:cubicBezTo>
                    <a:pt x="117" y="69"/>
                    <a:pt x="118" y="69"/>
                    <a:pt x="118" y="69"/>
                  </a:cubicBezTo>
                  <a:cubicBezTo>
                    <a:pt x="119" y="69"/>
                    <a:pt x="119" y="70"/>
                    <a:pt x="119" y="70"/>
                  </a:cubicBezTo>
                  <a:cubicBezTo>
                    <a:pt x="119" y="70"/>
                    <a:pt x="118" y="69"/>
                    <a:pt x="118" y="70"/>
                  </a:cubicBezTo>
                  <a:cubicBezTo>
                    <a:pt x="118" y="70"/>
                    <a:pt x="118" y="70"/>
                    <a:pt x="118" y="70"/>
                  </a:cubicBezTo>
                  <a:cubicBezTo>
                    <a:pt x="118" y="70"/>
                    <a:pt x="119" y="70"/>
                    <a:pt x="119" y="70"/>
                  </a:cubicBezTo>
                  <a:cubicBezTo>
                    <a:pt x="119" y="70"/>
                    <a:pt x="118" y="70"/>
                    <a:pt x="118" y="70"/>
                  </a:cubicBezTo>
                  <a:cubicBezTo>
                    <a:pt x="118" y="71"/>
                    <a:pt x="118" y="71"/>
                    <a:pt x="118" y="71"/>
                  </a:cubicBezTo>
                  <a:cubicBezTo>
                    <a:pt x="117" y="71"/>
                    <a:pt x="118" y="71"/>
                    <a:pt x="118" y="72"/>
                  </a:cubicBezTo>
                  <a:cubicBezTo>
                    <a:pt x="118" y="72"/>
                    <a:pt x="117" y="72"/>
                    <a:pt x="117" y="72"/>
                  </a:cubicBezTo>
                  <a:cubicBezTo>
                    <a:pt x="118" y="72"/>
                    <a:pt x="117" y="72"/>
                    <a:pt x="117" y="72"/>
                  </a:cubicBezTo>
                  <a:cubicBezTo>
                    <a:pt x="117" y="72"/>
                    <a:pt x="117" y="72"/>
                    <a:pt x="117" y="73"/>
                  </a:cubicBezTo>
                  <a:cubicBezTo>
                    <a:pt x="116" y="72"/>
                    <a:pt x="117" y="73"/>
                    <a:pt x="117" y="73"/>
                  </a:cubicBezTo>
                  <a:cubicBezTo>
                    <a:pt x="116" y="73"/>
                    <a:pt x="117" y="73"/>
                    <a:pt x="117" y="73"/>
                  </a:cubicBezTo>
                  <a:cubicBezTo>
                    <a:pt x="116" y="74"/>
                    <a:pt x="116" y="73"/>
                    <a:pt x="116" y="73"/>
                  </a:cubicBezTo>
                  <a:cubicBezTo>
                    <a:pt x="115" y="73"/>
                    <a:pt x="115" y="73"/>
                    <a:pt x="115" y="73"/>
                  </a:cubicBezTo>
                  <a:cubicBezTo>
                    <a:pt x="115" y="73"/>
                    <a:pt x="114" y="73"/>
                    <a:pt x="114" y="73"/>
                  </a:cubicBezTo>
                  <a:cubicBezTo>
                    <a:pt x="113" y="74"/>
                    <a:pt x="113" y="75"/>
                    <a:pt x="113" y="75"/>
                  </a:cubicBezTo>
                  <a:close/>
                  <a:moveTo>
                    <a:pt x="126" y="64"/>
                  </a:moveTo>
                  <a:cubicBezTo>
                    <a:pt x="126" y="64"/>
                    <a:pt x="127" y="65"/>
                    <a:pt x="127" y="65"/>
                  </a:cubicBezTo>
                  <a:cubicBezTo>
                    <a:pt x="128" y="65"/>
                    <a:pt x="128" y="65"/>
                    <a:pt x="129" y="65"/>
                  </a:cubicBezTo>
                  <a:cubicBezTo>
                    <a:pt x="129" y="65"/>
                    <a:pt x="129" y="65"/>
                    <a:pt x="129" y="65"/>
                  </a:cubicBezTo>
                  <a:cubicBezTo>
                    <a:pt x="129" y="65"/>
                    <a:pt x="129" y="65"/>
                    <a:pt x="129" y="64"/>
                  </a:cubicBezTo>
                  <a:cubicBezTo>
                    <a:pt x="130" y="65"/>
                    <a:pt x="130" y="65"/>
                    <a:pt x="130" y="65"/>
                  </a:cubicBezTo>
                  <a:cubicBezTo>
                    <a:pt x="130" y="65"/>
                    <a:pt x="131" y="65"/>
                    <a:pt x="131" y="65"/>
                  </a:cubicBezTo>
                  <a:cubicBezTo>
                    <a:pt x="131" y="65"/>
                    <a:pt x="132" y="66"/>
                    <a:pt x="132" y="65"/>
                  </a:cubicBezTo>
                  <a:cubicBezTo>
                    <a:pt x="132" y="65"/>
                    <a:pt x="132" y="65"/>
                    <a:pt x="133" y="65"/>
                  </a:cubicBezTo>
                  <a:cubicBezTo>
                    <a:pt x="133" y="64"/>
                    <a:pt x="134" y="64"/>
                    <a:pt x="134" y="64"/>
                  </a:cubicBezTo>
                  <a:cubicBezTo>
                    <a:pt x="134" y="64"/>
                    <a:pt x="133" y="63"/>
                    <a:pt x="133" y="63"/>
                  </a:cubicBezTo>
                  <a:cubicBezTo>
                    <a:pt x="133" y="63"/>
                    <a:pt x="133" y="63"/>
                    <a:pt x="132" y="63"/>
                  </a:cubicBezTo>
                  <a:cubicBezTo>
                    <a:pt x="132" y="63"/>
                    <a:pt x="132" y="63"/>
                    <a:pt x="132" y="63"/>
                  </a:cubicBezTo>
                  <a:cubicBezTo>
                    <a:pt x="133" y="63"/>
                    <a:pt x="133" y="63"/>
                    <a:pt x="134" y="63"/>
                  </a:cubicBezTo>
                  <a:cubicBezTo>
                    <a:pt x="134" y="64"/>
                    <a:pt x="135" y="63"/>
                    <a:pt x="135" y="62"/>
                  </a:cubicBezTo>
                  <a:cubicBezTo>
                    <a:pt x="135" y="62"/>
                    <a:pt x="135" y="62"/>
                    <a:pt x="134" y="62"/>
                  </a:cubicBezTo>
                  <a:cubicBezTo>
                    <a:pt x="134" y="61"/>
                    <a:pt x="132" y="62"/>
                    <a:pt x="132" y="61"/>
                  </a:cubicBezTo>
                  <a:cubicBezTo>
                    <a:pt x="132" y="61"/>
                    <a:pt x="133" y="61"/>
                    <a:pt x="134" y="61"/>
                  </a:cubicBezTo>
                  <a:cubicBezTo>
                    <a:pt x="135" y="62"/>
                    <a:pt x="135" y="62"/>
                    <a:pt x="135" y="62"/>
                  </a:cubicBezTo>
                  <a:cubicBezTo>
                    <a:pt x="135" y="62"/>
                    <a:pt x="135" y="62"/>
                    <a:pt x="136" y="62"/>
                  </a:cubicBezTo>
                  <a:cubicBezTo>
                    <a:pt x="136" y="62"/>
                    <a:pt x="136" y="61"/>
                    <a:pt x="136" y="61"/>
                  </a:cubicBezTo>
                  <a:cubicBezTo>
                    <a:pt x="136" y="61"/>
                    <a:pt x="136" y="61"/>
                    <a:pt x="136" y="61"/>
                  </a:cubicBezTo>
                  <a:cubicBezTo>
                    <a:pt x="136" y="61"/>
                    <a:pt x="136" y="61"/>
                    <a:pt x="136" y="61"/>
                  </a:cubicBezTo>
                  <a:cubicBezTo>
                    <a:pt x="136" y="61"/>
                    <a:pt x="136" y="61"/>
                    <a:pt x="136" y="60"/>
                  </a:cubicBezTo>
                  <a:cubicBezTo>
                    <a:pt x="135" y="60"/>
                    <a:pt x="135" y="60"/>
                    <a:pt x="135" y="60"/>
                  </a:cubicBezTo>
                  <a:cubicBezTo>
                    <a:pt x="135" y="60"/>
                    <a:pt x="134" y="60"/>
                    <a:pt x="134" y="60"/>
                  </a:cubicBezTo>
                  <a:cubicBezTo>
                    <a:pt x="134" y="60"/>
                    <a:pt x="135" y="59"/>
                    <a:pt x="135" y="59"/>
                  </a:cubicBezTo>
                  <a:cubicBezTo>
                    <a:pt x="135" y="59"/>
                    <a:pt x="136" y="60"/>
                    <a:pt x="137" y="60"/>
                  </a:cubicBezTo>
                  <a:cubicBezTo>
                    <a:pt x="137" y="60"/>
                    <a:pt x="137" y="60"/>
                    <a:pt x="137" y="60"/>
                  </a:cubicBezTo>
                  <a:cubicBezTo>
                    <a:pt x="137" y="60"/>
                    <a:pt x="137" y="60"/>
                    <a:pt x="137" y="60"/>
                  </a:cubicBezTo>
                  <a:cubicBezTo>
                    <a:pt x="137" y="59"/>
                    <a:pt x="137" y="60"/>
                    <a:pt x="137" y="59"/>
                  </a:cubicBezTo>
                  <a:cubicBezTo>
                    <a:pt x="138" y="59"/>
                    <a:pt x="138" y="59"/>
                    <a:pt x="138" y="59"/>
                  </a:cubicBezTo>
                  <a:cubicBezTo>
                    <a:pt x="138" y="59"/>
                    <a:pt x="139" y="59"/>
                    <a:pt x="139" y="59"/>
                  </a:cubicBezTo>
                  <a:cubicBezTo>
                    <a:pt x="139" y="59"/>
                    <a:pt x="139" y="58"/>
                    <a:pt x="139" y="58"/>
                  </a:cubicBezTo>
                  <a:cubicBezTo>
                    <a:pt x="139" y="58"/>
                    <a:pt x="139" y="58"/>
                    <a:pt x="139" y="58"/>
                  </a:cubicBezTo>
                  <a:cubicBezTo>
                    <a:pt x="139" y="57"/>
                    <a:pt x="139" y="57"/>
                    <a:pt x="139" y="57"/>
                  </a:cubicBezTo>
                  <a:cubicBezTo>
                    <a:pt x="139" y="57"/>
                    <a:pt x="138" y="57"/>
                    <a:pt x="138" y="57"/>
                  </a:cubicBezTo>
                  <a:cubicBezTo>
                    <a:pt x="138" y="57"/>
                    <a:pt x="137" y="57"/>
                    <a:pt x="137" y="56"/>
                  </a:cubicBezTo>
                  <a:cubicBezTo>
                    <a:pt x="138" y="56"/>
                    <a:pt x="139" y="57"/>
                    <a:pt x="140" y="57"/>
                  </a:cubicBezTo>
                  <a:cubicBezTo>
                    <a:pt x="141" y="57"/>
                    <a:pt x="141" y="57"/>
                    <a:pt x="141" y="57"/>
                  </a:cubicBezTo>
                  <a:cubicBezTo>
                    <a:pt x="141" y="56"/>
                    <a:pt x="141" y="56"/>
                    <a:pt x="141" y="56"/>
                  </a:cubicBezTo>
                  <a:cubicBezTo>
                    <a:pt x="141" y="56"/>
                    <a:pt x="140" y="56"/>
                    <a:pt x="141" y="56"/>
                  </a:cubicBezTo>
                  <a:cubicBezTo>
                    <a:pt x="141" y="55"/>
                    <a:pt x="141" y="55"/>
                    <a:pt x="141" y="55"/>
                  </a:cubicBezTo>
                  <a:cubicBezTo>
                    <a:pt x="141" y="55"/>
                    <a:pt x="142" y="56"/>
                    <a:pt x="143" y="56"/>
                  </a:cubicBezTo>
                  <a:cubicBezTo>
                    <a:pt x="143" y="56"/>
                    <a:pt x="143" y="56"/>
                    <a:pt x="143" y="55"/>
                  </a:cubicBezTo>
                  <a:cubicBezTo>
                    <a:pt x="143" y="55"/>
                    <a:pt x="143" y="55"/>
                    <a:pt x="142" y="55"/>
                  </a:cubicBezTo>
                  <a:cubicBezTo>
                    <a:pt x="142" y="55"/>
                    <a:pt x="142" y="55"/>
                    <a:pt x="142" y="55"/>
                  </a:cubicBezTo>
                  <a:cubicBezTo>
                    <a:pt x="143" y="55"/>
                    <a:pt x="143" y="55"/>
                    <a:pt x="144" y="55"/>
                  </a:cubicBezTo>
                  <a:cubicBezTo>
                    <a:pt x="145" y="55"/>
                    <a:pt x="145" y="55"/>
                    <a:pt x="145" y="55"/>
                  </a:cubicBezTo>
                  <a:cubicBezTo>
                    <a:pt x="145" y="54"/>
                    <a:pt x="145" y="54"/>
                    <a:pt x="146" y="54"/>
                  </a:cubicBezTo>
                  <a:cubicBezTo>
                    <a:pt x="145" y="54"/>
                    <a:pt x="144" y="54"/>
                    <a:pt x="144" y="53"/>
                  </a:cubicBezTo>
                  <a:cubicBezTo>
                    <a:pt x="144" y="53"/>
                    <a:pt x="145" y="53"/>
                    <a:pt x="146" y="53"/>
                  </a:cubicBezTo>
                  <a:cubicBezTo>
                    <a:pt x="146" y="53"/>
                    <a:pt x="146" y="53"/>
                    <a:pt x="147" y="52"/>
                  </a:cubicBezTo>
                  <a:cubicBezTo>
                    <a:pt x="147" y="52"/>
                    <a:pt x="149" y="52"/>
                    <a:pt x="148" y="51"/>
                  </a:cubicBezTo>
                  <a:cubicBezTo>
                    <a:pt x="149" y="51"/>
                    <a:pt x="149" y="52"/>
                    <a:pt x="149" y="52"/>
                  </a:cubicBezTo>
                  <a:cubicBezTo>
                    <a:pt x="149" y="52"/>
                    <a:pt x="150" y="51"/>
                    <a:pt x="150" y="51"/>
                  </a:cubicBezTo>
                  <a:cubicBezTo>
                    <a:pt x="150" y="50"/>
                    <a:pt x="151" y="50"/>
                    <a:pt x="152" y="50"/>
                  </a:cubicBezTo>
                  <a:cubicBezTo>
                    <a:pt x="154" y="50"/>
                    <a:pt x="156" y="49"/>
                    <a:pt x="158" y="49"/>
                  </a:cubicBezTo>
                  <a:cubicBezTo>
                    <a:pt x="159" y="48"/>
                    <a:pt x="160" y="48"/>
                    <a:pt x="161" y="48"/>
                  </a:cubicBezTo>
                  <a:cubicBezTo>
                    <a:pt x="162" y="47"/>
                    <a:pt x="164" y="47"/>
                    <a:pt x="165" y="47"/>
                  </a:cubicBezTo>
                  <a:cubicBezTo>
                    <a:pt x="165" y="46"/>
                    <a:pt x="166" y="46"/>
                    <a:pt x="166" y="46"/>
                  </a:cubicBezTo>
                  <a:cubicBezTo>
                    <a:pt x="167" y="46"/>
                    <a:pt x="168" y="46"/>
                    <a:pt x="168" y="46"/>
                  </a:cubicBezTo>
                  <a:cubicBezTo>
                    <a:pt x="170" y="45"/>
                    <a:pt x="171" y="44"/>
                    <a:pt x="172" y="44"/>
                  </a:cubicBezTo>
                  <a:cubicBezTo>
                    <a:pt x="173" y="44"/>
                    <a:pt x="173" y="44"/>
                    <a:pt x="173" y="44"/>
                  </a:cubicBezTo>
                  <a:cubicBezTo>
                    <a:pt x="173" y="44"/>
                    <a:pt x="173" y="44"/>
                    <a:pt x="173" y="44"/>
                  </a:cubicBezTo>
                  <a:cubicBezTo>
                    <a:pt x="174" y="43"/>
                    <a:pt x="175" y="43"/>
                    <a:pt x="175" y="42"/>
                  </a:cubicBezTo>
                  <a:cubicBezTo>
                    <a:pt x="175" y="41"/>
                    <a:pt x="176" y="41"/>
                    <a:pt x="176" y="41"/>
                  </a:cubicBezTo>
                  <a:cubicBezTo>
                    <a:pt x="176" y="40"/>
                    <a:pt x="175" y="40"/>
                    <a:pt x="175" y="40"/>
                  </a:cubicBezTo>
                  <a:cubicBezTo>
                    <a:pt x="175" y="40"/>
                    <a:pt x="175" y="40"/>
                    <a:pt x="175" y="40"/>
                  </a:cubicBezTo>
                  <a:cubicBezTo>
                    <a:pt x="175" y="40"/>
                    <a:pt x="175" y="39"/>
                    <a:pt x="175" y="39"/>
                  </a:cubicBezTo>
                  <a:cubicBezTo>
                    <a:pt x="174" y="39"/>
                    <a:pt x="174" y="39"/>
                    <a:pt x="174" y="39"/>
                  </a:cubicBezTo>
                  <a:cubicBezTo>
                    <a:pt x="174" y="39"/>
                    <a:pt x="174" y="39"/>
                    <a:pt x="174" y="39"/>
                  </a:cubicBezTo>
                  <a:cubicBezTo>
                    <a:pt x="173" y="39"/>
                    <a:pt x="173" y="39"/>
                    <a:pt x="173" y="39"/>
                  </a:cubicBezTo>
                  <a:cubicBezTo>
                    <a:pt x="172" y="39"/>
                    <a:pt x="171" y="38"/>
                    <a:pt x="170" y="39"/>
                  </a:cubicBezTo>
                  <a:cubicBezTo>
                    <a:pt x="170" y="39"/>
                    <a:pt x="169" y="39"/>
                    <a:pt x="169" y="39"/>
                  </a:cubicBezTo>
                  <a:cubicBezTo>
                    <a:pt x="168" y="39"/>
                    <a:pt x="168" y="39"/>
                    <a:pt x="167" y="40"/>
                  </a:cubicBezTo>
                  <a:cubicBezTo>
                    <a:pt x="167" y="40"/>
                    <a:pt x="165" y="40"/>
                    <a:pt x="165" y="41"/>
                  </a:cubicBezTo>
                  <a:cubicBezTo>
                    <a:pt x="165" y="41"/>
                    <a:pt x="165" y="42"/>
                    <a:pt x="165" y="42"/>
                  </a:cubicBezTo>
                  <a:cubicBezTo>
                    <a:pt x="165" y="42"/>
                    <a:pt x="164" y="42"/>
                    <a:pt x="164" y="42"/>
                  </a:cubicBezTo>
                  <a:cubicBezTo>
                    <a:pt x="163" y="42"/>
                    <a:pt x="162" y="42"/>
                    <a:pt x="162" y="43"/>
                  </a:cubicBezTo>
                  <a:cubicBezTo>
                    <a:pt x="162" y="42"/>
                    <a:pt x="160" y="43"/>
                    <a:pt x="160" y="43"/>
                  </a:cubicBezTo>
                  <a:cubicBezTo>
                    <a:pt x="159" y="43"/>
                    <a:pt x="158" y="44"/>
                    <a:pt x="158" y="44"/>
                  </a:cubicBezTo>
                  <a:cubicBezTo>
                    <a:pt x="158" y="44"/>
                    <a:pt x="158" y="44"/>
                    <a:pt x="158" y="44"/>
                  </a:cubicBezTo>
                  <a:cubicBezTo>
                    <a:pt x="157" y="44"/>
                    <a:pt x="156" y="44"/>
                    <a:pt x="155" y="44"/>
                  </a:cubicBezTo>
                  <a:cubicBezTo>
                    <a:pt x="155" y="44"/>
                    <a:pt x="155" y="45"/>
                    <a:pt x="154" y="45"/>
                  </a:cubicBezTo>
                  <a:cubicBezTo>
                    <a:pt x="154" y="45"/>
                    <a:pt x="154" y="44"/>
                    <a:pt x="154" y="44"/>
                  </a:cubicBezTo>
                  <a:cubicBezTo>
                    <a:pt x="153" y="44"/>
                    <a:pt x="153" y="45"/>
                    <a:pt x="152" y="45"/>
                  </a:cubicBezTo>
                  <a:cubicBezTo>
                    <a:pt x="152" y="44"/>
                    <a:pt x="153" y="44"/>
                    <a:pt x="152" y="44"/>
                  </a:cubicBezTo>
                  <a:cubicBezTo>
                    <a:pt x="152" y="44"/>
                    <a:pt x="152" y="44"/>
                    <a:pt x="152" y="44"/>
                  </a:cubicBezTo>
                  <a:cubicBezTo>
                    <a:pt x="151" y="44"/>
                    <a:pt x="151" y="44"/>
                    <a:pt x="151" y="44"/>
                  </a:cubicBezTo>
                  <a:cubicBezTo>
                    <a:pt x="151" y="44"/>
                    <a:pt x="151" y="44"/>
                    <a:pt x="151" y="44"/>
                  </a:cubicBezTo>
                  <a:cubicBezTo>
                    <a:pt x="150" y="44"/>
                    <a:pt x="150" y="44"/>
                    <a:pt x="150" y="44"/>
                  </a:cubicBezTo>
                  <a:cubicBezTo>
                    <a:pt x="150" y="44"/>
                    <a:pt x="150" y="44"/>
                    <a:pt x="150" y="44"/>
                  </a:cubicBezTo>
                  <a:cubicBezTo>
                    <a:pt x="149" y="44"/>
                    <a:pt x="149" y="44"/>
                    <a:pt x="148" y="44"/>
                  </a:cubicBezTo>
                  <a:cubicBezTo>
                    <a:pt x="148" y="44"/>
                    <a:pt x="147" y="44"/>
                    <a:pt x="148" y="45"/>
                  </a:cubicBezTo>
                  <a:cubicBezTo>
                    <a:pt x="148" y="45"/>
                    <a:pt x="148" y="45"/>
                    <a:pt x="148" y="45"/>
                  </a:cubicBezTo>
                  <a:cubicBezTo>
                    <a:pt x="148" y="45"/>
                    <a:pt x="147" y="46"/>
                    <a:pt x="147" y="46"/>
                  </a:cubicBezTo>
                  <a:cubicBezTo>
                    <a:pt x="147" y="46"/>
                    <a:pt x="146" y="46"/>
                    <a:pt x="146" y="46"/>
                  </a:cubicBezTo>
                  <a:cubicBezTo>
                    <a:pt x="146" y="46"/>
                    <a:pt x="146" y="46"/>
                    <a:pt x="145" y="46"/>
                  </a:cubicBezTo>
                  <a:cubicBezTo>
                    <a:pt x="146" y="46"/>
                    <a:pt x="146" y="45"/>
                    <a:pt x="145" y="45"/>
                  </a:cubicBezTo>
                  <a:cubicBezTo>
                    <a:pt x="145" y="45"/>
                    <a:pt x="145" y="45"/>
                    <a:pt x="144" y="46"/>
                  </a:cubicBezTo>
                  <a:cubicBezTo>
                    <a:pt x="145" y="46"/>
                    <a:pt x="145" y="46"/>
                    <a:pt x="145" y="46"/>
                  </a:cubicBezTo>
                  <a:cubicBezTo>
                    <a:pt x="145" y="46"/>
                    <a:pt x="144" y="46"/>
                    <a:pt x="144" y="46"/>
                  </a:cubicBezTo>
                  <a:cubicBezTo>
                    <a:pt x="144" y="46"/>
                    <a:pt x="143" y="46"/>
                    <a:pt x="143" y="46"/>
                  </a:cubicBezTo>
                  <a:cubicBezTo>
                    <a:pt x="143" y="47"/>
                    <a:pt x="142" y="46"/>
                    <a:pt x="142" y="47"/>
                  </a:cubicBezTo>
                  <a:cubicBezTo>
                    <a:pt x="141" y="47"/>
                    <a:pt x="141" y="47"/>
                    <a:pt x="140" y="47"/>
                  </a:cubicBezTo>
                  <a:cubicBezTo>
                    <a:pt x="140" y="47"/>
                    <a:pt x="140" y="47"/>
                    <a:pt x="139" y="47"/>
                  </a:cubicBezTo>
                  <a:cubicBezTo>
                    <a:pt x="139" y="48"/>
                    <a:pt x="138" y="48"/>
                    <a:pt x="137" y="48"/>
                  </a:cubicBezTo>
                  <a:cubicBezTo>
                    <a:pt x="137" y="48"/>
                    <a:pt x="137" y="48"/>
                    <a:pt x="137" y="48"/>
                  </a:cubicBezTo>
                  <a:cubicBezTo>
                    <a:pt x="137" y="49"/>
                    <a:pt x="137" y="49"/>
                    <a:pt x="137" y="49"/>
                  </a:cubicBezTo>
                  <a:cubicBezTo>
                    <a:pt x="137" y="49"/>
                    <a:pt x="136" y="49"/>
                    <a:pt x="136" y="49"/>
                  </a:cubicBezTo>
                  <a:cubicBezTo>
                    <a:pt x="136" y="49"/>
                    <a:pt x="135" y="49"/>
                    <a:pt x="135" y="50"/>
                  </a:cubicBezTo>
                  <a:cubicBezTo>
                    <a:pt x="135" y="50"/>
                    <a:pt x="135" y="50"/>
                    <a:pt x="135" y="51"/>
                  </a:cubicBezTo>
                  <a:cubicBezTo>
                    <a:pt x="136" y="51"/>
                    <a:pt x="136" y="51"/>
                    <a:pt x="136" y="51"/>
                  </a:cubicBezTo>
                  <a:cubicBezTo>
                    <a:pt x="135" y="51"/>
                    <a:pt x="135" y="51"/>
                    <a:pt x="135" y="51"/>
                  </a:cubicBezTo>
                  <a:cubicBezTo>
                    <a:pt x="134" y="51"/>
                    <a:pt x="134" y="51"/>
                    <a:pt x="134" y="51"/>
                  </a:cubicBezTo>
                  <a:cubicBezTo>
                    <a:pt x="133" y="51"/>
                    <a:pt x="133" y="51"/>
                    <a:pt x="133" y="51"/>
                  </a:cubicBezTo>
                  <a:cubicBezTo>
                    <a:pt x="132" y="51"/>
                    <a:pt x="132" y="51"/>
                    <a:pt x="133" y="51"/>
                  </a:cubicBezTo>
                  <a:cubicBezTo>
                    <a:pt x="133" y="51"/>
                    <a:pt x="132" y="52"/>
                    <a:pt x="132" y="53"/>
                  </a:cubicBezTo>
                  <a:cubicBezTo>
                    <a:pt x="132" y="53"/>
                    <a:pt x="131" y="53"/>
                    <a:pt x="131" y="53"/>
                  </a:cubicBezTo>
                  <a:cubicBezTo>
                    <a:pt x="131" y="53"/>
                    <a:pt x="131" y="53"/>
                    <a:pt x="131" y="53"/>
                  </a:cubicBezTo>
                  <a:cubicBezTo>
                    <a:pt x="131" y="52"/>
                    <a:pt x="131" y="52"/>
                    <a:pt x="131" y="52"/>
                  </a:cubicBezTo>
                  <a:cubicBezTo>
                    <a:pt x="130" y="52"/>
                    <a:pt x="130" y="52"/>
                    <a:pt x="130" y="52"/>
                  </a:cubicBezTo>
                  <a:cubicBezTo>
                    <a:pt x="129" y="52"/>
                    <a:pt x="128" y="52"/>
                    <a:pt x="129" y="53"/>
                  </a:cubicBezTo>
                  <a:cubicBezTo>
                    <a:pt x="129" y="53"/>
                    <a:pt x="129" y="53"/>
                    <a:pt x="129" y="53"/>
                  </a:cubicBezTo>
                  <a:cubicBezTo>
                    <a:pt x="129" y="53"/>
                    <a:pt x="129" y="53"/>
                    <a:pt x="130" y="53"/>
                  </a:cubicBezTo>
                  <a:cubicBezTo>
                    <a:pt x="130" y="53"/>
                    <a:pt x="130" y="53"/>
                    <a:pt x="131" y="53"/>
                  </a:cubicBezTo>
                  <a:cubicBezTo>
                    <a:pt x="131" y="53"/>
                    <a:pt x="131" y="53"/>
                    <a:pt x="131" y="54"/>
                  </a:cubicBezTo>
                  <a:cubicBezTo>
                    <a:pt x="131" y="54"/>
                    <a:pt x="131" y="54"/>
                    <a:pt x="131" y="54"/>
                  </a:cubicBezTo>
                  <a:cubicBezTo>
                    <a:pt x="131" y="54"/>
                    <a:pt x="132" y="53"/>
                    <a:pt x="132" y="54"/>
                  </a:cubicBezTo>
                  <a:cubicBezTo>
                    <a:pt x="131" y="54"/>
                    <a:pt x="131" y="54"/>
                    <a:pt x="131" y="54"/>
                  </a:cubicBezTo>
                  <a:cubicBezTo>
                    <a:pt x="130" y="54"/>
                    <a:pt x="130" y="54"/>
                    <a:pt x="130" y="54"/>
                  </a:cubicBezTo>
                  <a:cubicBezTo>
                    <a:pt x="129" y="54"/>
                    <a:pt x="129" y="55"/>
                    <a:pt x="129" y="55"/>
                  </a:cubicBezTo>
                  <a:cubicBezTo>
                    <a:pt x="130" y="55"/>
                    <a:pt x="131" y="54"/>
                    <a:pt x="131" y="55"/>
                  </a:cubicBezTo>
                  <a:cubicBezTo>
                    <a:pt x="131" y="55"/>
                    <a:pt x="132" y="55"/>
                    <a:pt x="132" y="55"/>
                  </a:cubicBezTo>
                  <a:cubicBezTo>
                    <a:pt x="132" y="56"/>
                    <a:pt x="133" y="55"/>
                    <a:pt x="133" y="55"/>
                  </a:cubicBezTo>
                  <a:cubicBezTo>
                    <a:pt x="132" y="56"/>
                    <a:pt x="131" y="55"/>
                    <a:pt x="131" y="55"/>
                  </a:cubicBezTo>
                  <a:cubicBezTo>
                    <a:pt x="130" y="55"/>
                    <a:pt x="130" y="55"/>
                    <a:pt x="130" y="56"/>
                  </a:cubicBezTo>
                  <a:cubicBezTo>
                    <a:pt x="130" y="56"/>
                    <a:pt x="129" y="56"/>
                    <a:pt x="129" y="56"/>
                  </a:cubicBezTo>
                  <a:cubicBezTo>
                    <a:pt x="129" y="56"/>
                    <a:pt x="129" y="56"/>
                    <a:pt x="129" y="56"/>
                  </a:cubicBezTo>
                  <a:cubicBezTo>
                    <a:pt x="129" y="56"/>
                    <a:pt x="128" y="56"/>
                    <a:pt x="128" y="56"/>
                  </a:cubicBezTo>
                  <a:cubicBezTo>
                    <a:pt x="128" y="56"/>
                    <a:pt x="128" y="57"/>
                    <a:pt x="129" y="57"/>
                  </a:cubicBezTo>
                  <a:cubicBezTo>
                    <a:pt x="129" y="57"/>
                    <a:pt x="129" y="56"/>
                    <a:pt x="130" y="57"/>
                  </a:cubicBezTo>
                  <a:cubicBezTo>
                    <a:pt x="130" y="57"/>
                    <a:pt x="130" y="57"/>
                    <a:pt x="130" y="57"/>
                  </a:cubicBezTo>
                  <a:cubicBezTo>
                    <a:pt x="130" y="57"/>
                    <a:pt x="130" y="57"/>
                    <a:pt x="130" y="57"/>
                  </a:cubicBezTo>
                  <a:cubicBezTo>
                    <a:pt x="130" y="57"/>
                    <a:pt x="129" y="57"/>
                    <a:pt x="128" y="57"/>
                  </a:cubicBezTo>
                  <a:cubicBezTo>
                    <a:pt x="127" y="57"/>
                    <a:pt x="126" y="58"/>
                    <a:pt x="127" y="58"/>
                  </a:cubicBezTo>
                  <a:cubicBezTo>
                    <a:pt x="128" y="58"/>
                    <a:pt x="128" y="58"/>
                    <a:pt x="129" y="58"/>
                  </a:cubicBezTo>
                  <a:cubicBezTo>
                    <a:pt x="128" y="58"/>
                    <a:pt x="128" y="58"/>
                    <a:pt x="127" y="58"/>
                  </a:cubicBezTo>
                  <a:cubicBezTo>
                    <a:pt x="127" y="58"/>
                    <a:pt x="127" y="58"/>
                    <a:pt x="126" y="59"/>
                  </a:cubicBezTo>
                  <a:cubicBezTo>
                    <a:pt x="127" y="59"/>
                    <a:pt x="127" y="59"/>
                    <a:pt x="128" y="59"/>
                  </a:cubicBezTo>
                  <a:cubicBezTo>
                    <a:pt x="128" y="59"/>
                    <a:pt x="128" y="59"/>
                    <a:pt x="128" y="59"/>
                  </a:cubicBezTo>
                  <a:cubicBezTo>
                    <a:pt x="128" y="59"/>
                    <a:pt x="129" y="59"/>
                    <a:pt x="129" y="59"/>
                  </a:cubicBezTo>
                  <a:cubicBezTo>
                    <a:pt x="129" y="60"/>
                    <a:pt x="128" y="60"/>
                    <a:pt x="128" y="60"/>
                  </a:cubicBezTo>
                  <a:cubicBezTo>
                    <a:pt x="128" y="60"/>
                    <a:pt x="128" y="59"/>
                    <a:pt x="127" y="59"/>
                  </a:cubicBezTo>
                  <a:cubicBezTo>
                    <a:pt x="127" y="59"/>
                    <a:pt x="127" y="59"/>
                    <a:pt x="126" y="59"/>
                  </a:cubicBezTo>
                  <a:cubicBezTo>
                    <a:pt x="126" y="59"/>
                    <a:pt x="126" y="59"/>
                    <a:pt x="125" y="60"/>
                  </a:cubicBezTo>
                  <a:cubicBezTo>
                    <a:pt x="125" y="60"/>
                    <a:pt x="125" y="60"/>
                    <a:pt x="125" y="60"/>
                  </a:cubicBezTo>
                  <a:cubicBezTo>
                    <a:pt x="124" y="60"/>
                    <a:pt x="125" y="60"/>
                    <a:pt x="125" y="60"/>
                  </a:cubicBezTo>
                  <a:cubicBezTo>
                    <a:pt x="125" y="61"/>
                    <a:pt x="125" y="61"/>
                    <a:pt x="125" y="61"/>
                  </a:cubicBezTo>
                  <a:cubicBezTo>
                    <a:pt x="124" y="61"/>
                    <a:pt x="123" y="61"/>
                    <a:pt x="123" y="61"/>
                  </a:cubicBezTo>
                  <a:cubicBezTo>
                    <a:pt x="123" y="61"/>
                    <a:pt x="122" y="62"/>
                    <a:pt x="122" y="62"/>
                  </a:cubicBezTo>
                  <a:cubicBezTo>
                    <a:pt x="122" y="62"/>
                    <a:pt x="121" y="62"/>
                    <a:pt x="121" y="62"/>
                  </a:cubicBezTo>
                  <a:cubicBezTo>
                    <a:pt x="122" y="63"/>
                    <a:pt x="124" y="62"/>
                    <a:pt x="125" y="62"/>
                  </a:cubicBezTo>
                  <a:cubicBezTo>
                    <a:pt x="126" y="62"/>
                    <a:pt x="126" y="62"/>
                    <a:pt x="127" y="62"/>
                  </a:cubicBezTo>
                  <a:cubicBezTo>
                    <a:pt x="127" y="62"/>
                    <a:pt x="126" y="63"/>
                    <a:pt x="126" y="63"/>
                  </a:cubicBezTo>
                  <a:cubicBezTo>
                    <a:pt x="125" y="63"/>
                    <a:pt x="125" y="63"/>
                    <a:pt x="125" y="63"/>
                  </a:cubicBezTo>
                  <a:cubicBezTo>
                    <a:pt x="125" y="63"/>
                    <a:pt x="125" y="63"/>
                    <a:pt x="125" y="63"/>
                  </a:cubicBezTo>
                  <a:cubicBezTo>
                    <a:pt x="124" y="63"/>
                    <a:pt x="124" y="63"/>
                    <a:pt x="123" y="64"/>
                  </a:cubicBezTo>
                  <a:cubicBezTo>
                    <a:pt x="123" y="64"/>
                    <a:pt x="123" y="64"/>
                    <a:pt x="123" y="64"/>
                  </a:cubicBezTo>
                  <a:cubicBezTo>
                    <a:pt x="123" y="65"/>
                    <a:pt x="123" y="65"/>
                    <a:pt x="122" y="65"/>
                  </a:cubicBezTo>
                  <a:cubicBezTo>
                    <a:pt x="123" y="65"/>
                    <a:pt x="124" y="65"/>
                    <a:pt x="124" y="65"/>
                  </a:cubicBezTo>
                  <a:cubicBezTo>
                    <a:pt x="125" y="65"/>
                    <a:pt x="125" y="64"/>
                    <a:pt x="126" y="64"/>
                  </a:cubicBezTo>
                  <a:close/>
                  <a:moveTo>
                    <a:pt x="125" y="7"/>
                  </a:moveTo>
                  <a:cubicBezTo>
                    <a:pt x="125" y="7"/>
                    <a:pt x="125" y="7"/>
                    <a:pt x="126" y="7"/>
                  </a:cubicBezTo>
                  <a:cubicBezTo>
                    <a:pt x="126" y="7"/>
                    <a:pt x="127" y="7"/>
                    <a:pt x="127" y="7"/>
                  </a:cubicBezTo>
                  <a:cubicBezTo>
                    <a:pt x="128" y="7"/>
                    <a:pt x="128" y="8"/>
                    <a:pt x="128" y="8"/>
                  </a:cubicBezTo>
                  <a:cubicBezTo>
                    <a:pt x="129" y="8"/>
                    <a:pt x="129" y="8"/>
                    <a:pt x="129" y="8"/>
                  </a:cubicBezTo>
                  <a:cubicBezTo>
                    <a:pt x="130" y="8"/>
                    <a:pt x="130" y="8"/>
                    <a:pt x="131" y="8"/>
                  </a:cubicBezTo>
                  <a:cubicBezTo>
                    <a:pt x="132" y="9"/>
                    <a:pt x="132" y="9"/>
                    <a:pt x="132" y="9"/>
                  </a:cubicBezTo>
                  <a:cubicBezTo>
                    <a:pt x="133" y="9"/>
                    <a:pt x="133" y="9"/>
                    <a:pt x="133" y="9"/>
                  </a:cubicBezTo>
                  <a:cubicBezTo>
                    <a:pt x="134" y="10"/>
                    <a:pt x="135" y="9"/>
                    <a:pt x="136" y="9"/>
                  </a:cubicBezTo>
                  <a:cubicBezTo>
                    <a:pt x="134" y="8"/>
                    <a:pt x="132" y="7"/>
                    <a:pt x="130" y="7"/>
                  </a:cubicBezTo>
                  <a:cubicBezTo>
                    <a:pt x="129" y="7"/>
                    <a:pt x="128" y="7"/>
                    <a:pt x="128" y="7"/>
                  </a:cubicBezTo>
                  <a:cubicBezTo>
                    <a:pt x="126" y="7"/>
                    <a:pt x="125" y="7"/>
                    <a:pt x="124" y="7"/>
                  </a:cubicBezTo>
                  <a:cubicBezTo>
                    <a:pt x="124" y="7"/>
                    <a:pt x="125" y="7"/>
                    <a:pt x="125" y="7"/>
                  </a:cubicBezTo>
                  <a:close/>
                  <a:moveTo>
                    <a:pt x="124" y="9"/>
                  </a:moveTo>
                  <a:cubicBezTo>
                    <a:pt x="125" y="9"/>
                    <a:pt x="125" y="9"/>
                    <a:pt x="125" y="9"/>
                  </a:cubicBezTo>
                  <a:cubicBezTo>
                    <a:pt x="125" y="9"/>
                    <a:pt x="126" y="9"/>
                    <a:pt x="126" y="9"/>
                  </a:cubicBezTo>
                  <a:cubicBezTo>
                    <a:pt x="127" y="9"/>
                    <a:pt x="128" y="9"/>
                    <a:pt x="129" y="9"/>
                  </a:cubicBezTo>
                  <a:cubicBezTo>
                    <a:pt x="127" y="9"/>
                    <a:pt x="125" y="8"/>
                    <a:pt x="122" y="8"/>
                  </a:cubicBezTo>
                  <a:cubicBezTo>
                    <a:pt x="123" y="9"/>
                    <a:pt x="124" y="9"/>
                    <a:pt x="124" y="9"/>
                  </a:cubicBezTo>
                  <a:close/>
                  <a:moveTo>
                    <a:pt x="119" y="80"/>
                  </a:moveTo>
                  <a:cubicBezTo>
                    <a:pt x="119" y="80"/>
                    <a:pt x="120" y="79"/>
                    <a:pt x="120" y="79"/>
                  </a:cubicBezTo>
                  <a:cubicBezTo>
                    <a:pt x="120" y="79"/>
                    <a:pt x="119" y="79"/>
                    <a:pt x="118" y="79"/>
                  </a:cubicBezTo>
                  <a:cubicBezTo>
                    <a:pt x="118" y="79"/>
                    <a:pt x="118" y="79"/>
                    <a:pt x="118" y="78"/>
                  </a:cubicBezTo>
                  <a:cubicBezTo>
                    <a:pt x="118" y="78"/>
                    <a:pt x="119" y="79"/>
                    <a:pt x="119" y="79"/>
                  </a:cubicBezTo>
                  <a:cubicBezTo>
                    <a:pt x="118" y="78"/>
                    <a:pt x="117" y="78"/>
                    <a:pt x="116" y="78"/>
                  </a:cubicBezTo>
                  <a:cubicBezTo>
                    <a:pt x="117" y="79"/>
                    <a:pt x="118" y="80"/>
                    <a:pt x="119" y="81"/>
                  </a:cubicBezTo>
                  <a:cubicBezTo>
                    <a:pt x="119" y="81"/>
                    <a:pt x="119" y="81"/>
                    <a:pt x="119" y="80"/>
                  </a:cubicBezTo>
                  <a:cubicBezTo>
                    <a:pt x="119" y="80"/>
                    <a:pt x="119" y="80"/>
                    <a:pt x="119" y="80"/>
                  </a:cubicBezTo>
                  <a:close/>
                  <a:moveTo>
                    <a:pt x="120" y="14"/>
                  </a:moveTo>
                  <a:cubicBezTo>
                    <a:pt x="120" y="14"/>
                    <a:pt x="120" y="14"/>
                    <a:pt x="120" y="14"/>
                  </a:cubicBezTo>
                  <a:cubicBezTo>
                    <a:pt x="121" y="14"/>
                    <a:pt x="121" y="14"/>
                    <a:pt x="121" y="13"/>
                  </a:cubicBezTo>
                  <a:cubicBezTo>
                    <a:pt x="121" y="13"/>
                    <a:pt x="121" y="14"/>
                    <a:pt x="122" y="13"/>
                  </a:cubicBezTo>
                  <a:cubicBezTo>
                    <a:pt x="121" y="13"/>
                    <a:pt x="121" y="13"/>
                    <a:pt x="120" y="12"/>
                  </a:cubicBezTo>
                  <a:cubicBezTo>
                    <a:pt x="120" y="12"/>
                    <a:pt x="120" y="12"/>
                    <a:pt x="120" y="12"/>
                  </a:cubicBezTo>
                  <a:cubicBezTo>
                    <a:pt x="119" y="12"/>
                    <a:pt x="117" y="13"/>
                    <a:pt x="116" y="13"/>
                  </a:cubicBezTo>
                  <a:cubicBezTo>
                    <a:pt x="117" y="14"/>
                    <a:pt x="117" y="14"/>
                    <a:pt x="118" y="14"/>
                  </a:cubicBezTo>
                  <a:cubicBezTo>
                    <a:pt x="118" y="14"/>
                    <a:pt x="119" y="14"/>
                    <a:pt x="120" y="14"/>
                  </a:cubicBezTo>
                  <a:close/>
                  <a:moveTo>
                    <a:pt x="396" y="229"/>
                  </a:moveTo>
                  <a:cubicBezTo>
                    <a:pt x="396" y="229"/>
                    <a:pt x="396" y="229"/>
                    <a:pt x="396" y="229"/>
                  </a:cubicBezTo>
                  <a:cubicBezTo>
                    <a:pt x="396" y="229"/>
                    <a:pt x="396" y="229"/>
                    <a:pt x="396" y="229"/>
                  </a:cubicBezTo>
                  <a:cubicBezTo>
                    <a:pt x="396" y="229"/>
                    <a:pt x="396" y="229"/>
                    <a:pt x="396" y="229"/>
                  </a:cubicBezTo>
                  <a:cubicBezTo>
                    <a:pt x="396" y="229"/>
                    <a:pt x="396" y="229"/>
                    <a:pt x="396" y="229"/>
                  </a:cubicBezTo>
                  <a:cubicBezTo>
                    <a:pt x="396" y="229"/>
                    <a:pt x="396" y="229"/>
                    <a:pt x="396" y="228"/>
                  </a:cubicBezTo>
                  <a:cubicBezTo>
                    <a:pt x="396" y="229"/>
                    <a:pt x="396" y="229"/>
                    <a:pt x="396" y="229"/>
                  </a:cubicBezTo>
                  <a:close/>
                  <a:moveTo>
                    <a:pt x="446" y="200"/>
                  </a:moveTo>
                  <a:cubicBezTo>
                    <a:pt x="445" y="200"/>
                    <a:pt x="445" y="199"/>
                    <a:pt x="445" y="199"/>
                  </a:cubicBezTo>
                  <a:cubicBezTo>
                    <a:pt x="445" y="199"/>
                    <a:pt x="445" y="198"/>
                    <a:pt x="445" y="198"/>
                  </a:cubicBezTo>
                  <a:cubicBezTo>
                    <a:pt x="445" y="198"/>
                    <a:pt x="445" y="197"/>
                    <a:pt x="445" y="197"/>
                  </a:cubicBezTo>
                  <a:cubicBezTo>
                    <a:pt x="445" y="197"/>
                    <a:pt x="444" y="197"/>
                    <a:pt x="444" y="197"/>
                  </a:cubicBezTo>
                  <a:cubicBezTo>
                    <a:pt x="444" y="194"/>
                    <a:pt x="443" y="192"/>
                    <a:pt x="442" y="189"/>
                  </a:cubicBezTo>
                  <a:cubicBezTo>
                    <a:pt x="442" y="189"/>
                    <a:pt x="442" y="189"/>
                    <a:pt x="442" y="189"/>
                  </a:cubicBezTo>
                  <a:cubicBezTo>
                    <a:pt x="442" y="189"/>
                    <a:pt x="442" y="188"/>
                    <a:pt x="442" y="188"/>
                  </a:cubicBezTo>
                  <a:cubicBezTo>
                    <a:pt x="442" y="188"/>
                    <a:pt x="442" y="187"/>
                    <a:pt x="442" y="187"/>
                  </a:cubicBezTo>
                  <a:cubicBezTo>
                    <a:pt x="441" y="187"/>
                    <a:pt x="442" y="188"/>
                    <a:pt x="441" y="188"/>
                  </a:cubicBezTo>
                  <a:cubicBezTo>
                    <a:pt x="441" y="188"/>
                    <a:pt x="442" y="188"/>
                    <a:pt x="441" y="188"/>
                  </a:cubicBezTo>
                  <a:cubicBezTo>
                    <a:pt x="441" y="188"/>
                    <a:pt x="441" y="187"/>
                    <a:pt x="441" y="187"/>
                  </a:cubicBezTo>
                  <a:cubicBezTo>
                    <a:pt x="441" y="187"/>
                    <a:pt x="440" y="186"/>
                    <a:pt x="441" y="185"/>
                  </a:cubicBezTo>
                  <a:cubicBezTo>
                    <a:pt x="441" y="185"/>
                    <a:pt x="441" y="185"/>
                    <a:pt x="441" y="185"/>
                  </a:cubicBezTo>
                  <a:cubicBezTo>
                    <a:pt x="441" y="185"/>
                    <a:pt x="441" y="184"/>
                    <a:pt x="441" y="184"/>
                  </a:cubicBezTo>
                  <a:cubicBezTo>
                    <a:pt x="441" y="183"/>
                    <a:pt x="441" y="183"/>
                    <a:pt x="441" y="182"/>
                  </a:cubicBezTo>
                  <a:cubicBezTo>
                    <a:pt x="441" y="181"/>
                    <a:pt x="441" y="180"/>
                    <a:pt x="441" y="180"/>
                  </a:cubicBezTo>
                  <a:cubicBezTo>
                    <a:pt x="441" y="180"/>
                    <a:pt x="441" y="179"/>
                    <a:pt x="441" y="179"/>
                  </a:cubicBezTo>
                  <a:cubicBezTo>
                    <a:pt x="441" y="179"/>
                    <a:pt x="441" y="179"/>
                    <a:pt x="441" y="180"/>
                  </a:cubicBezTo>
                  <a:cubicBezTo>
                    <a:pt x="441" y="180"/>
                    <a:pt x="441" y="180"/>
                    <a:pt x="441" y="180"/>
                  </a:cubicBezTo>
                  <a:cubicBezTo>
                    <a:pt x="441" y="181"/>
                    <a:pt x="441" y="181"/>
                    <a:pt x="442" y="181"/>
                  </a:cubicBezTo>
                  <a:cubicBezTo>
                    <a:pt x="441" y="180"/>
                    <a:pt x="441" y="179"/>
                    <a:pt x="441" y="178"/>
                  </a:cubicBezTo>
                  <a:cubicBezTo>
                    <a:pt x="441" y="178"/>
                    <a:pt x="440" y="177"/>
                    <a:pt x="440" y="177"/>
                  </a:cubicBezTo>
                  <a:cubicBezTo>
                    <a:pt x="440" y="177"/>
                    <a:pt x="440" y="176"/>
                    <a:pt x="440" y="176"/>
                  </a:cubicBezTo>
                  <a:cubicBezTo>
                    <a:pt x="440" y="176"/>
                    <a:pt x="440" y="175"/>
                    <a:pt x="440" y="175"/>
                  </a:cubicBezTo>
                  <a:cubicBezTo>
                    <a:pt x="440" y="175"/>
                    <a:pt x="440" y="175"/>
                    <a:pt x="440" y="175"/>
                  </a:cubicBezTo>
                  <a:cubicBezTo>
                    <a:pt x="440" y="174"/>
                    <a:pt x="439" y="174"/>
                    <a:pt x="439" y="174"/>
                  </a:cubicBezTo>
                  <a:cubicBezTo>
                    <a:pt x="439" y="174"/>
                    <a:pt x="439" y="175"/>
                    <a:pt x="439" y="175"/>
                  </a:cubicBezTo>
                  <a:cubicBezTo>
                    <a:pt x="439" y="174"/>
                    <a:pt x="439" y="175"/>
                    <a:pt x="439" y="175"/>
                  </a:cubicBezTo>
                  <a:cubicBezTo>
                    <a:pt x="438" y="175"/>
                    <a:pt x="438" y="175"/>
                    <a:pt x="438" y="175"/>
                  </a:cubicBezTo>
                  <a:cubicBezTo>
                    <a:pt x="438" y="175"/>
                    <a:pt x="439" y="176"/>
                    <a:pt x="439" y="176"/>
                  </a:cubicBezTo>
                  <a:cubicBezTo>
                    <a:pt x="439" y="177"/>
                    <a:pt x="439" y="177"/>
                    <a:pt x="439" y="177"/>
                  </a:cubicBezTo>
                  <a:cubicBezTo>
                    <a:pt x="439" y="177"/>
                    <a:pt x="440" y="178"/>
                    <a:pt x="439" y="178"/>
                  </a:cubicBezTo>
                  <a:cubicBezTo>
                    <a:pt x="439" y="178"/>
                    <a:pt x="439" y="178"/>
                    <a:pt x="439" y="178"/>
                  </a:cubicBezTo>
                  <a:cubicBezTo>
                    <a:pt x="439" y="178"/>
                    <a:pt x="439" y="178"/>
                    <a:pt x="439" y="178"/>
                  </a:cubicBezTo>
                  <a:cubicBezTo>
                    <a:pt x="439" y="178"/>
                    <a:pt x="439" y="178"/>
                    <a:pt x="439" y="178"/>
                  </a:cubicBezTo>
                  <a:cubicBezTo>
                    <a:pt x="439" y="178"/>
                    <a:pt x="439" y="178"/>
                    <a:pt x="439" y="178"/>
                  </a:cubicBezTo>
                  <a:cubicBezTo>
                    <a:pt x="439" y="178"/>
                    <a:pt x="438" y="179"/>
                    <a:pt x="438" y="179"/>
                  </a:cubicBezTo>
                  <a:cubicBezTo>
                    <a:pt x="438" y="179"/>
                    <a:pt x="438" y="179"/>
                    <a:pt x="438" y="179"/>
                  </a:cubicBezTo>
                  <a:cubicBezTo>
                    <a:pt x="437" y="178"/>
                    <a:pt x="438" y="178"/>
                    <a:pt x="437" y="178"/>
                  </a:cubicBezTo>
                  <a:cubicBezTo>
                    <a:pt x="437" y="179"/>
                    <a:pt x="436" y="179"/>
                    <a:pt x="436" y="179"/>
                  </a:cubicBezTo>
                  <a:cubicBezTo>
                    <a:pt x="436" y="180"/>
                    <a:pt x="436" y="180"/>
                    <a:pt x="436" y="181"/>
                  </a:cubicBezTo>
                  <a:cubicBezTo>
                    <a:pt x="436" y="181"/>
                    <a:pt x="436" y="182"/>
                    <a:pt x="436" y="182"/>
                  </a:cubicBezTo>
                  <a:cubicBezTo>
                    <a:pt x="436" y="183"/>
                    <a:pt x="436" y="183"/>
                    <a:pt x="436" y="184"/>
                  </a:cubicBezTo>
                  <a:cubicBezTo>
                    <a:pt x="436" y="185"/>
                    <a:pt x="435" y="186"/>
                    <a:pt x="436" y="187"/>
                  </a:cubicBezTo>
                  <a:cubicBezTo>
                    <a:pt x="436" y="188"/>
                    <a:pt x="437" y="188"/>
                    <a:pt x="437" y="189"/>
                  </a:cubicBezTo>
                  <a:cubicBezTo>
                    <a:pt x="438" y="190"/>
                    <a:pt x="438" y="190"/>
                    <a:pt x="438" y="190"/>
                  </a:cubicBezTo>
                  <a:cubicBezTo>
                    <a:pt x="437" y="191"/>
                    <a:pt x="437" y="191"/>
                    <a:pt x="437" y="192"/>
                  </a:cubicBezTo>
                  <a:cubicBezTo>
                    <a:pt x="437" y="193"/>
                    <a:pt x="437" y="194"/>
                    <a:pt x="437" y="195"/>
                  </a:cubicBezTo>
                  <a:cubicBezTo>
                    <a:pt x="437" y="196"/>
                    <a:pt x="437" y="197"/>
                    <a:pt x="437" y="198"/>
                  </a:cubicBezTo>
                  <a:cubicBezTo>
                    <a:pt x="437" y="199"/>
                    <a:pt x="436" y="200"/>
                    <a:pt x="436" y="201"/>
                  </a:cubicBezTo>
                  <a:cubicBezTo>
                    <a:pt x="436" y="201"/>
                    <a:pt x="436" y="201"/>
                    <a:pt x="436" y="201"/>
                  </a:cubicBezTo>
                  <a:cubicBezTo>
                    <a:pt x="437" y="202"/>
                    <a:pt x="437" y="202"/>
                    <a:pt x="437" y="202"/>
                  </a:cubicBezTo>
                  <a:cubicBezTo>
                    <a:pt x="437" y="203"/>
                    <a:pt x="437" y="204"/>
                    <a:pt x="437" y="205"/>
                  </a:cubicBezTo>
                  <a:cubicBezTo>
                    <a:pt x="437" y="205"/>
                    <a:pt x="437" y="206"/>
                    <a:pt x="437" y="206"/>
                  </a:cubicBezTo>
                  <a:cubicBezTo>
                    <a:pt x="437" y="207"/>
                    <a:pt x="437" y="208"/>
                    <a:pt x="437" y="209"/>
                  </a:cubicBezTo>
                  <a:cubicBezTo>
                    <a:pt x="437" y="210"/>
                    <a:pt x="436" y="210"/>
                    <a:pt x="436" y="211"/>
                  </a:cubicBezTo>
                  <a:cubicBezTo>
                    <a:pt x="436" y="211"/>
                    <a:pt x="436" y="212"/>
                    <a:pt x="436" y="212"/>
                  </a:cubicBezTo>
                  <a:cubicBezTo>
                    <a:pt x="437" y="213"/>
                    <a:pt x="436" y="213"/>
                    <a:pt x="437" y="214"/>
                  </a:cubicBezTo>
                  <a:cubicBezTo>
                    <a:pt x="437" y="213"/>
                    <a:pt x="438" y="212"/>
                    <a:pt x="438" y="211"/>
                  </a:cubicBezTo>
                  <a:cubicBezTo>
                    <a:pt x="438" y="210"/>
                    <a:pt x="439" y="210"/>
                    <a:pt x="439" y="210"/>
                  </a:cubicBezTo>
                  <a:cubicBezTo>
                    <a:pt x="439" y="210"/>
                    <a:pt x="439" y="210"/>
                    <a:pt x="440" y="211"/>
                  </a:cubicBezTo>
                  <a:cubicBezTo>
                    <a:pt x="440" y="211"/>
                    <a:pt x="441" y="211"/>
                    <a:pt x="441" y="211"/>
                  </a:cubicBezTo>
                  <a:cubicBezTo>
                    <a:pt x="442" y="211"/>
                    <a:pt x="442" y="211"/>
                    <a:pt x="442" y="211"/>
                  </a:cubicBezTo>
                  <a:cubicBezTo>
                    <a:pt x="442" y="212"/>
                    <a:pt x="442" y="212"/>
                    <a:pt x="442" y="212"/>
                  </a:cubicBezTo>
                  <a:cubicBezTo>
                    <a:pt x="442" y="212"/>
                    <a:pt x="442" y="213"/>
                    <a:pt x="442" y="213"/>
                  </a:cubicBezTo>
                  <a:cubicBezTo>
                    <a:pt x="442" y="213"/>
                    <a:pt x="442" y="213"/>
                    <a:pt x="442" y="212"/>
                  </a:cubicBezTo>
                  <a:cubicBezTo>
                    <a:pt x="442" y="212"/>
                    <a:pt x="442" y="212"/>
                    <a:pt x="442" y="212"/>
                  </a:cubicBezTo>
                  <a:cubicBezTo>
                    <a:pt x="443" y="212"/>
                    <a:pt x="442" y="212"/>
                    <a:pt x="442" y="212"/>
                  </a:cubicBezTo>
                  <a:cubicBezTo>
                    <a:pt x="442" y="211"/>
                    <a:pt x="442" y="211"/>
                    <a:pt x="442" y="211"/>
                  </a:cubicBezTo>
                  <a:cubicBezTo>
                    <a:pt x="442" y="210"/>
                    <a:pt x="442" y="209"/>
                    <a:pt x="441" y="210"/>
                  </a:cubicBezTo>
                  <a:cubicBezTo>
                    <a:pt x="441" y="210"/>
                    <a:pt x="441" y="210"/>
                    <a:pt x="442" y="210"/>
                  </a:cubicBezTo>
                  <a:cubicBezTo>
                    <a:pt x="442" y="210"/>
                    <a:pt x="441" y="210"/>
                    <a:pt x="441" y="210"/>
                  </a:cubicBezTo>
                  <a:cubicBezTo>
                    <a:pt x="441" y="210"/>
                    <a:pt x="441" y="210"/>
                    <a:pt x="441" y="210"/>
                  </a:cubicBezTo>
                  <a:cubicBezTo>
                    <a:pt x="441" y="209"/>
                    <a:pt x="441" y="210"/>
                    <a:pt x="441" y="209"/>
                  </a:cubicBezTo>
                  <a:cubicBezTo>
                    <a:pt x="441" y="209"/>
                    <a:pt x="440" y="208"/>
                    <a:pt x="440" y="208"/>
                  </a:cubicBezTo>
                  <a:cubicBezTo>
                    <a:pt x="439" y="207"/>
                    <a:pt x="438" y="206"/>
                    <a:pt x="439" y="204"/>
                  </a:cubicBezTo>
                  <a:cubicBezTo>
                    <a:pt x="439" y="203"/>
                    <a:pt x="439" y="202"/>
                    <a:pt x="440" y="201"/>
                  </a:cubicBezTo>
                  <a:cubicBezTo>
                    <a:pt x="440" y="200"/>
                    <a:pt x="440" y="199"/>
                    <a:pt x="441" y="199"/>
                  </a:cubicBezTo>
                  <a:cubicBezTo>
                    <a:pt x="441" y="198"/>
                    <a:pt x="442" y="198"/>
                    <a:pt x="443" y="198"/>
                  </a:cubicBezTo>
                  <a:cubicBezTo>
                    <a:pt x="442" y="198"/>
                    <a:pt x="442" y="198"/>
                    <a:pt x="442" y="198"/>
                  </a:cubicBezTo>
                  <a:cubicBezTo>
                    <a:pt x="442" y="198"/>
                    <a:pt x="442" y="198"/>
                    <a:pt x="443" y="198"/>
                  </a:cubicBezTo>
                  <a:cubicBezTo>
                    <a:pt x="443" y="198"/>
                    <a:pt x="443" y="198"/>
                    <a:pt x="443" y="198"/>
                  </a:cubicBezTo>
                  <a:cubicBezTo>
                    <a:pt x="443" y="198"/>
                    <a:pt x="444" y="198"/>
                    <a:pt x="444" y="199"/>
                  </a:cubicBezTo>
                  <a:cubicBezTo>
                    <a:pt x="445" y="199"/>
                    <a:pt x="445" y="199"/>
                    <a:pt x="445" y="200"/>
                  </a:cubicBezTo>
                  <a:cubicBezTo>
                    <a:pt x="445" y="200"/>
                    <a:pt x="446" y="200"/>
                    <a:pt x="446" y="200"/>
                  </a:cubicBezTo>
                  <a:cubicBezTo>
                    <a:pt x="446" y="200"/>
                    <a:pt x="446" y="201"/>
                    <a:pt x="446" y="201"/>
                  </a:cubicBezTo>
                  <a:cubicBezTo>
                    <a:pt x="446" y="201"/>
                    <a:pt x="446" y="201"/>
                    <a:pt x="446" y="201"/>
                  </a:cubicBezTo>
                  <a:cubicBezTo>
                    <a:pt x="446" y="200"/>
                    <a:pt x="446" y="200"/>
                    <a:pt x="446" y="200"/>
                  </a:cubicBezTo>
                  <a:close/>
                  <a:moveTo>
                    <a:pt x="452" y="220"/>
                  </a:moveTo>
                  <a:cubicBezTo>
                    <a:pt x="451" y="221"/>
                    <a:pt x="450" y="222"/>
                    <a:pt x="449" y="222"/>
                  </a:cubicBezTo>
                  <a:cubicBezTo>
                    <a:pt x="449" y="223"/>
                    <a:pt x="449" y="223"/>
                    <a:pt x="449" y="224"/>
                  </a:cubicBezTo>
                  <a:cubicBezTo>
                    <a:pt x="449" y="224"/>
                    <a:pt x="449" y="223"/>
                    <a:pt x="449" y="223"/>
                  </a:cubicBezTo>
                  <a:cubicBezTo>
                    <a:pt x="450" y="223"/>
                    <a:pt x="449" y="223"/>
                    <a:pt x="450" y="223"/>
                  </a:cubicBezTo>
                  <a:cubicBezTo>
                    <a:pt x="450" y="223"/>
                    <a:pt x="450" y="223"/>
                    <a:pt x="450" y="223"/>
                  </a:cubicBezTo>
                  <a:cubicBezTo>
                    <a:pt x="450" y="222"/>
                    <a:pt x="450" y="222"/>
                    <a:pt x="451" y="222"/>
                  </a:cubicBezTo>
                  <a:cubicBezTo>
                    <a:pt x="451" y="221"/>
                    <a:pt x="452" y="221"/>
                    <a:pt x="453" y="220"/>
                  </a:cubicBezTo>
                  <a:cubicBezTo>
                    <a:pt x="452" y="220"/>
                    <a:pt x="452" y="220"/>
                    <a:pt x="452" y="220"/>
                  </a:cubicBezTo>
                  <a:close/>
                  <a:moveTo>
                    <a:pt x="93" y="11"/>
                  </a:moveTo>
                  <a:cubicBezTo>
                    <a:pt x="93" y="11"/>
                    <a:pt x="93" y="11"/>
                    <a:pt x="94" y="11"/>
                  </a:cubicBezTo>
                  <a:cubicBezTo>
                    <a:pt x="95" y="10"/>
                    <a:pt x="94" y="11"/>
                    <a:pt x="94" y="12"/>
                  </a:cubicBezTo>
                  <a:cubicBezTo>
                    <a:pt x="94" y="12"/>
                    <a:pt x="95" y="12"/>
                    <a:pt x="95" y="11"/>
                  </a:cubicBezTo>
                  <a:cubicBezTo>
                    <a:pt x="96" y="11"/>
                    <a:pt x="96" y="11"/>
                    <a:pt x="97" y="11"/>
                  </a:cubicBezTo>
                  <a:cubicBezTo>
                    <a:pt x="97" y="11"/>
                    <a:pt x="97" y="11"/>
                    <a:pt x="97" y="11"/>
                  </a:cubicBezTo>
                  <a:cubicBezTo>
                    <a:pt x="98" y="11"/>
                    <a:pt x="98" y="10"/>
                    <a:pt x="98" y="10"/>
                  </a:cubicBezTo>
                  <a:cubicBezTo>
                    <a:pt x="98" y="10"/>
                    <a:pt x="99" y="11"/>
                    <a:pt x="99" y="10"/>
                  </a:cubicBezTo>
                  <a:cubicBezTo>
                    <a:pt x="99" y="10"/>
                    <a:pt x="99" y="10"/>
                    <a:pt x="99" y="10"/>
                  </a:cubicBezTo>
                  <a:cubicBezTo>
                    <a:pt x="99" y="10"/>
                    <a:pt x="99" y="10"/>
                    <a:pt x="99" y="10"/>
                  </a:cubicBezTo>
                  <a:cubicBezTo>
                    <a:pt x="99" y="9"/>
                    <a:pt x="100" y="9"/>
                    <a:pt x="100" y="9"/>
                  </a:cubicBezTo>
                  <a:cubicBezTo>
                    <a:pt x="100" y="9"/>
                    <a:pt x="100" y="9"/>
                    <a:pt x="101" y="9"/>
                  </a:cubicBezTo>
                  <a:cubicBezTo>
                    <a:pt x="101" y="9"/>
                    <a:pt x="101" y="10"/>
                    <a:pt x="101" y="10"/>
                  </a:cubicBezTo>
                  <a:cubicBezTo>
                    <a:pt x="102" y="10"/>
                    <a:pt x="102" y="10"/>
                    <a:pt x="102" y="10"/>
                  </a:cubicBezTo>
                  <a:cubicBezTo>
                    <a:pt x="103" y="10"/>
                    <a:pt x="103" y="10"/>
                    <a:pt x="103" y="10"/>
                  </a:cubicBezTo>
                  <a:cubicBezTo>
                    <a:pt x="104" y="10"/>
                    <a:pt x="103" y="9"/>
                    <a:pt x="103" y="9"/>
                  </a:cubicBezTo>
                  <a:cubicBezTo>
                    <a:pt x="103" y="9"/>
                    <a:pt x="103" y="9"/>
                    <a:pt x="103" y="9"/>
                  </a:cubicBezTo>
                  <a:cubicBezTo>
                    <a:pt x="103" y="9"/>
                    <a:pt x="102" y="8"/>
                    <a:pt x="102" y="8"/>
                  </a:cubicBezTo>
                  <a:cubicBezTo>
                    <a:pt x="101" y="8"/>
                    <a:pt x="100" y="8"/>
                    <a:pt x="99" y="8"/>
                  </a:cubicBezTo>
                  <a:cubicBezTo>
                    <a:pt x="99" y="8"/>
                    <a:pt x="98" y="8"/>
                    <a:pt x="97" y="9"/>
                  </a:cubicBezTo>
                  <a:cubicBezTo>
                    <a:pt x="95" y="9"/>
                    <a:pt x="92" y="10"/>
                    <a:pt x="90" y="10"/>
                  </a:cubicBezTo>
                  <a:cubicBezTo>
                    <a:pt x="91" y="10"/>
                    <a:pt x="91" y="10"/>
                    <a:pt x="92" y="11"/>
                  </a:cubicBezTo>
                  <a:cubicBezTo>
                    <a:pt x="92" y="11"/>
                    <a:pt x="92" y="11"/>
                    <a:pt x="93" y="11"/>
                  </a:cubicBezTo>
                  <a:close/>
                  <a:moveTo>
                    <a:pt x="108" y="91"/>
                  </a:moveTo>
                  <a:cubicBezTo>
                    <a:pt x="106" y="91"/>
                    <a:pt x="105" y="90"/>
                    <a:pt x="104" y="90"/>
                  </a:cubicBezTo>
                  <a:cubicBezTo>
                    <a:pt x="103" y="91"/>
                    <a:pt x="102" y="91"/>
                    <a:pt x="102" y="92"/>
                  </a:cubicBezTo>
                  <a:cubicBezTo>
                    <a:pt x="102" y="93"/>
                    <a:pt x="102" y="93"/>
                    <a:pt x="102" y="93"/>
                  </a:cubicBezTo>
                  <a:cubicBezTo>
                    <a:pt x="102" y="94"/>
                    <a:pt x="103" y="95"/>
                    <a:pt x="104" y="95"/>
                  </a:cubicBezTo>
                  <a:cubicBezTo>
                    <a:pt x="105" y="95"/>
                    <a:pt x="106" y="95"/>
                    <a:pt x="107" y="94"/>
                  </a:cubicBezTo>
                  <a:cubicBezTo>
                    <a:pt x="107" y="94"/>
                    <a:pt x="107" y="94"/>
                    <a:pt x="108" y="93"/>
                  </a:cubicBezTo>
                  <a:cubicBezTo>
                    <a:pt x="108" y="93"/>
                    <a:pt x="108" y="93"/>
                    <a:pt x="108" y="93"/>
                  </a:cubicBezTo>
                  <a:cubicBezTo>
                    <a:pt x="108" y="93"/>
                    <a:pt x="109" y="93"/>
                    <a:pt x="109" y="92"/>
                  </a:cubicBezTo>
                  <a:cubicBezTo>
                    <a:pt x="109" y="93"/>
                    <a:pt x="109" y="93"/>
                    <a:pt x="108" y="93"/>
                  </a:cubicBezTo>
                  <a:cubicBezTo>
                    <a:pt x="110" y="93"/>
                    <a:pt x="108" y="92"/>
                    <a:pt x="108" y="91"/>
                  </a:cubicBezTo>
                  <a:close/>
                  <a:moveTo>
                    <a:pt x="102" y="11"/>
                  </a:moveTo>
                  <a:cubicBezTo>
                    <a:pt x="102" y="11"/>
                    <a:pt x="101" y="11"/>
                    <a:pt x="101" y="11"/>
                  </a:cubicBezTo>
                  <a:cubicBezTo>
                    <a:pt x="101" y="11"/>
                    <a:pt x="99" y="11"/>
                    <a:pt x="99" y="12"/>
                  </a:cubicBezTo>
                  <a:cubicBezTo>
                    <a:pt x="100" y="12"/>
                    <a:pt x="101" y="11"/>
                    <a:pt x="102" y="12"/>
                  </a:cubicBezTo>
                  <a:cubicBezTo>
                    <a:pt x="101" y="12"/>
                    <a:pt x="100" y="12"/>
                    <a:pt x="100" y="12"/>
                  </a:cubicBezTo>
                  <a:cubicBezTo>
                    <a:pt x="100" y="12"/>
                    <a:pt x="101" y="12"/>
                    <a:pt x="101" y="13"/>
                  </a:cubicBezTo>
                  <a:cubicBezTo>
                    <a:pt x="101" y="13"/>
                    <a:pt x="101" y="13"/>
                    <a:pt x="101" y="13"/>
                  </a:cubicBezTo>
                  <a:cubicBezTo>
                    <a:pt x="101" y="13"/>
                    <a:pt x="99" y="12"/>
                    <a:pt x="98" y="12"/>
                  </a:cubicBezTo>
                  <a:cubicBezTo>
                    <a:pt x="98" y="12"/>
                    <a:pt x="97" y="12"/>
                    <a:pt x="97" y="12"/>
                  </a:cubicBezTo>
                  <a:cubicBezTo>
                    <a:pt x="96" y="13"/>
                    <a:pt x="96" y="13"/>
                    <a:pt x="96" y="13"/>
                  </a:cubicBezTo>
                  <a:cubicBezTo>
                    <a:pt x="97" y="13"/>
                    <a:pt x="97" y="14"/>
                    <a:pt x="97" y="14"/>
                  </a:cubicBezTo>
                  <a:cubicBezTo>
                    <a:pt x="98" y="14"/>
                    <a:pt x="98" y="14"/>
                    <a:pt x="98" y="14"/>
                  </a:cubicBezTo>
                  <a:cubicBezTo>
                    <a:pt x="99" y="13"/>
                    <a:pt x="101" y="13"/>
                    <a:pt x="101" y="14"/>
                  </a:cubicBezTo>
                  <a:cubicBezTo>
                    <a:pt x="101" y="14"/>
                    <a:pt x="101" y="14"/>
                    <a:pt x="100" y="14"/>
                  </a:cubicBezTo>
                  <a:cubicBezTo>
                    <a:pt x="100" y="14"/>
                    <a:pt x="100" y="14"/>
                    <a:pt x="100" y="14"/>
                  </a:cubicBezTo>
                  <a:cubicBezTo>
                    <a:pt x="101" y="14"/>
                    <a:pt x="102" y="14"/>
                    <a:pt x="103" y="14"/>
                  </a:cubicBezTo>
                  <a:cubicBezTo>
                    <a:pt x="103" y="14"/>
                    <a:pt x="104" y="14"/>
                    <a:pt x="105" y="14"/>
                  </a:cubicBezTo>
                  <a:cubicBezTo>
                    <a:pt x="105" y="14"/>
                    <a:pt x="105" y="14"/>
                    <a:pt x="105" y="14"/>
                  </a:cubicBezTo>
                  <a:cubicBezTo>
                    <a:pt x="105" y="14"/>
                    <a:pt x="105" y="13"/>
                    <a:pt x="105" y="13"/>
                  </a:cubicBezTo>
                  <a:cubicBezTo>
                    <a:pt x="104" y="13"/>
                    <a:pt x="104" y="13"/>
                    <a:pt x="104" y="12"/>
                  </a:cubicBezTo>
                  <a:cubicBezTo>
                    <a:pt x="104" y="12"/>
                    <a:pt x="105" y="12"/>
                    <a:pt x="106" y="12"/>
                  </a:cubicBezTo>
                  <a:cubicBezTo>
                    <a:pt x="107" y="11"/>
                    <a:pt x="108" y="11"/>
                    <a:pt x="109" y="11"/>
                  </a:cubicBezTo>
                  <a:cubicBezTo>
                    <a:pt x="111" y="10"/>
                    <a:pt x="113" y="10"/>
                    <a:pt x="114" y="9"/>
                  </a:cubicBezTo>
                  <a:cubicBezTo>
                    <a:pt x="114" y="9"/>
                    <a:pt x="113" y="9"/>
                    <a:pt x="113" y="9"/>
                  </a:cubicBezTo>
                  <a:cubicBezTo>
                    <a:pt x="113" y="9"/>
                    <a:pt x="113" y="9"/>
                    <a:pt x="112" y="9"/>
                  </a:cubicBezTo>
                  <a:cubicBezTo>
                    <a:pt x="112" y="9"/>
                    <a:pt x="112" y="9"/>
                    <a:pt x="112" y="9"/>
                  </a:cubicBezTo>
                  <a:cubicBezTo>
                    <a:pt x="112" y="9"/>
                    <a:pt x="112" y="8"/>
                    <a:pt x="111" y="8"/>
                  </a:cubicBezTo>
                  <a:cubicBezTo>
                    <a:pt x="111" y="8"/>
                    <a:pt x="111" y="8"/>
                    <a:pt x="110" y="8"/>
                  </a:cubicBezTo>
                  <a:cubicBezTo>
                    <a:pt x="110" y="8"/>
                    <a:pt x="109" y="8"/>
                    <a:pt x="109" y="8"/>
                  </a:cubicBezTo>
                  <a:cubicBezTo>
                    <a:pt x="108" y="8"/>
                    <a:pt x="108" y="8"/>
                    <a:pt x="107" y="8"/>
                  </a:cubicBezTo>
                  <a:cubicBezTo>
                    <a:pt x="107" y="8"/>
                    <a:pt x="107" y="8"/>
                    <a:pt x="106" y="8"/>
                  </a:cubicBezTo>
                  <a:cubicBezTo>
                    <a:pt x="106" y="8"/>
                    <a:pt x="104" y="9"/>
                    <a:pt x="104" y="9"/>
                  </a:cubicBezTo>
                  <a:cubicBezTo>
                    <a:pt x="104" y="10"/>
                    <a:pt x="105" y="9"/>
                    <a:pt x="105" y="9"/>
                  </a:cubicBezTo>
                  <a:cubicBezTo>
                    <a:pt x="105" y="9"/>
                    <a:pt x="105" y="9"/>
                    <a:pt x="105" y="9"/>
                  </a:cubicBezTo>
                  <a:cubicBezTo>
                    <a:pt x="106" y="10"/>
                    <a:pt x="106" y="9"/>
                    <a:pt x="106" y="9"/>
                  </a:cubicBezTo>
                  <a:cubicBezTo>
                    <a:pt x="107" y="9"/>
                    <a:pt x="107" y="10"/>
                    <a:pt x="107" y="10"/>
                  </a:cubicBezTo>
                  <a:cubicBezTo>
                    <a:pt x="107" y="10"/>
                    <a:pt x="106" y="10"/>
                    <a:pt x="106" y="10"/>
                  </a:cubicBezTo>
                  <a:cubicBezTo>
                    <a:pt x="106" y="10"/>
                    <a:pt x="106" y="10"/>
                    <a:pt x="106" y="10"/>
                  </a:cubicBezTo>
                  <a:cubicBezTo>
                    <a:pt x="106" y="11"/>
                    <a:pt x="105" y="10"/>
                    <a:pt x="105" y="11"/>
                  </a:cubicBezTo>
                  <a:cubicBezTo>
                    <a:pt x="105" y="11"/>
                    <a:pt x="105" y="11"/>
                    <a:pt x="105" y="11"/>
                  </a:cubicBezTo>
                  <a:cubicBezTo>
                    <a:pt x="105" y="11"/>
                    <a:pt x="104" y="11"/>
                    <a:pt x="104" y="11"/>
                  </a:cubicBezTo>
                  <a:cubicBezTo>
                    <a:pt x="104" y="11"/>
                    <a:pt x="104" y="11"/>
                    <a:pt x="104" y="11"/>
                  </a:cubicBezTo>
                  <a:cubicBezTo>
                    <a:pt x="103" y="11"/>
                    <a:pt x="103" y="11"/>
                    <a:pt x="102" y="11"/>
                  </a:cubicBezTo>
                  <a:cubicBezTo>
                    <a:pt x="102" y="11"/>
                    <a:pt x="102" y="11"/>
                    <a:pt x="102" y="1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4" name="Freeform 422"/>
            <p:cNvSpPr>
              <a:spLocks noEditPoints="1"/>
            </p:cNvSpPr>
            <p:nvPr/>
          </p:nvSpPr>
          <p:spPr bwMode="auto">
            <a:xfrm>
              <a:off x="6427788" y="3746500"/>
              <a:ext cx="100013" cy="79375"/>
            </a:xfrm>
            <a:custGeom>
              <a:avLst/>
              <a:gdLst>
                <a:gd name="T0" fmla="*/ 3 w 24"/>
                <a:gd name="T1" fmla="*/ 6 h 19"/>
                <a:gd name="T2" fmla="*/ 0 w 24"/>
                <a:gd name="T3" fmla="*/ 1 h 19"/>
                <a:gd name="T4" fmla="*/ 8 w 24"/>
                <a:gd name="T5" fmla="*/ 7 h 19"/>
                <a:gd name="T6" fmla="*/ 23 w 24"/>
                <a:gd name="T7" fmla="*/ 14 h 19"/>
                <a:gd name="T8" fmla="*/ 20 w 24"/>
                <a:gd name="T9" fmla="*/ 13 h 19"/>
                <a:gd name="T10" fmla="*/ 21 w 24"/>
                <a:gd name="T11" fmla="*/ 14 h 19"/>
                <a:gd name="T12" fmla="*/ 22 w 24"/>
                <a:gd name="T13" fmla="*/ 15 h 19"/>
                <a:gd name="T14" fmla="*/ 22 w 24"/>
                <a:gd name="T15" fmla="*/ 11 h 19"/>
                <a:gd name="T16" fmla="*/ 20 w 24"/>
                <a:gd name="T17" fmla="*/ 10 h 19"/>
                <a:gd name="T18" fmla="*/ 16 w 24"/>
                <a:gd name="T19" fmla="*/ 9 h 19"/>
                <a:gd name="T20" fmla="*/ 20 w 24"/>
                <a:gd name="T21" fmla="*/ 10 h 19"/>
                <a:gd name="T22" fmla="*/ 19 w 24"/>
                <a:gd name="T23" fmla="*/ 8 h 19"/>
                <a:gd name="T24" fmla="*/ 18 w 24"/>
                <a:gd name="T25" fmla="*/ 6 h 19"/>
                <a:gd name="T26" fmla="*/ 18 w 24"/>
                <a:gd name="T27" fmla="*/ 9 h 19"/>
                <a:gd name="T28" fmla="*/ 6 w 24"/>
                <a:gd name="T29" fmla="*/ 7 h 19"/>
                <a:gd name="T30" fmla="*/ 18 w 24"/>
                <a:gd name="T31" fmla="*/ 11 h 19"/>
                <a:gd name="T32" fmla="*/ 15 w 24"/>
                <a:gd name="T33" fmla="*/ 10 h 19"/>
                <a:gd name="T34" fmla="*/ 15 w 24"/>
                <a:gd name="T35" fmla="*/ 11 h 19"/>
                <a:gd name="T36" fmla="*/ 17 w 24"/>
                <a:gd name="T37" fmla="*/ 12 h 19"/>
                <a:gd name="T38" fmla="*/ 6 w 24"/>
                <a:gd name="T39" fmla="*/ 5 h 19"/>
                <a:gd name="T40" fmla="*/ 6 w 24"/>
                <a:gd name="T41" fmla="*/ 6 h 19"/>
                <a:gd name="T42" fmla="*/ 7 w 24"/>
                <a:gd name="T43" fmla="*/ 7 h 19"/>
                <a:gd name="T44" fmla="*/ 5 w 24"/>
                <a:gd name="T45" fmla="*/ 5 h 19"/>
                <a:gd name="T46" fmla="*/ 4 w 24"/>
                <a:gd name="T47" fmla="*/ 6 h 19"/>
                <a:gd name="T48" fmla="*/ 6 w 24"/>
                <a:gd name="T49" fmla="*/ 2 h 19"/>
                <a:gd name="T50" fmla="*/ 4 w 24"/>
                <a:gd name="T51" fmla="*/ 1 h 19"/>
                <a:gd name="T52" fmla="*/ 2 w 24"/>
                <a:gd name="T53" fmla="*/ 0 h 19"/>
                <a:gd name="T54" fmla="*/ 5 w 24"/>
                <a:gd name="T55" fmla="*/ 3 h 19"/>
                <a:gd name="T56" fmla="*/ 4 w 24"/>
                <a:gd name="T57" fmla="*/ 5 h 19"/>
                <a:gd name="T58" fmla="*/ 6 w 24"/>
                <a:gd name="T59" fmla="*/ 7 h 19"/>
                <a:gd name="T60" fmla="*/ 6 w 24"/>
                <a:gd name="T61" fmla="*/ 7 h 19"/>
                <a:gd name="T62" fmla="*/ 4 w 24"/>
                <a:gd name="T63" fmla="*/ 4 h 19"/>
                <a:gd name="T64" fmla="*/ 15 w 24"/>
                <a:gd name="T65" fmla="*/ 18 h 19"/>
                <a:gd name="T66" fmla="*/ 14 w 24"/>
                <a:gd name="T67" fmla="*/ 6 h 19"/>
                <a:gd name="T68" fmla="*/ 9 w 24"/>
                <a:gd name="T69" fmla="*/ 3 h 19"/>
                <a:gd name="T70" fmla="*/ 9 w 24"/>
                <a:gd name="T71" fmla="*/ 3 h 19"/>
                <a:gd name="T72" fmla="*/ 14 w 24"/>
                <a:gd name="T73" fmla="*/ 7 h 19"/>
                <a:gd name="T74" fmla="*/ 14 w 24"/>
                <a:gd name="T75" fmla="*/ 6 h 19"/>
                <a:gd name="T76" fmla="*/ 12 w 24"/>
                <a:gd name="T77" fmla="*/ 5 h 19"/>
                <a:gd name="T78" fmla="*/ 9 w 24"/>
                <a:gd name="T79" fmla="*/ 3 h 19"/>
                <a:gd name="T80" fmla="*/ 10 w 24"/>
                <a:gd name="T81" fmla="*/ 4 h 19"/>
                <a:gd name="T82" fmla="*/ 15 w 24"/>
                <a:gd name="T83" fmla="*/ 7 h 19"/>
                <a:gd name="T84" fmla="*/ 9 w 24"/>
                <a:gd name="T85" fmla="*/ 7 h 19"/>
                <a:gd name="T86" fmla="*/ 16 w 24"/>
                <a:gd name="T8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19">
                  <a:moveTo>
                    <a:pt x="3" y="6"/>
                  </a:moveTo>
                  <a:cubicBezTo>
                    <a:pt x="3" y="5"/>
                    <a:pt x="3" y="5"/>
                    <a:pt x="3" y="5"/>
                  </a:cubicBezTo>
                  <a:cubicBezTo>
                    <a:pt x="3" y="5"/>
                    <a:pt x="3" y="5"/>
                    <a:pt x="3" y="6"/>
                  </a:cubicBezTo>
                  <a:close/>
                  <a:moveTo>
                    <a:pt x="0" y="1"/>
                  </a:moveTo>
                  <a:cubicBezTo>
                    <a:pt x="0" y="1"/>
                    <a:pt x="0" y="2"/>
                    <a:pt x="0" y="2"/>
                  </a:cubicBezTo>
                  <a:cubicBezTo>
                    <a:pt x="1" y="2"/>
                    <a:pt x="0" y="1"/>
                    <a:pt x="0" y="1"/>
                  </a:cubicBezTo>
                  <a:close/>
                  <a:moveTo>
                    <a:pt x="8" y="7"/>
                  </a:moveTo>
                  <a:cubicBezTo>
                    <a:pt x="8" y="7"/>
                    <a:pt x="8" y="7"/>
                    <a:pt x="8" y="8"/>
                  </a:cubicBezTo>
                  <a:cubicBezTo>
                    <a:pt x="8" y="7"/>
                    <a:pt x="8" y="7"/>
                    <a:pt x="8" y="7"/>
                  </a:cubicBezTo>
                  <a:cubicBezTo>
                    <a:pt x="8" y="7"/>
                    <a:pt x="8" y="7"/>
                    <a:pt x="8" y="7"/>
                  </a:cubicBezTo>
                  <a:cubicBezTo>
                    <a:pt x="8" y="7"/>
                    <a:pt x="8" y="7"/>
                    <a:pt x="8" y="7"/>
                  </a:cubicBezTo>
                  <a:close/>
                  <a:moveTo>
                    <a:pt x="23" y="14"/>
                  </a:moveTo>
                  <a:cubicBezTo>
                    <a:pt x="22" y="14"/>
                    <a:pt x="22" y="14"/>
                    <a:pt x="22" y="14"/>
                  </a:cubicBezTo>
                  <a:cubicBezTo>
                    <a:pt x="22" y="14"/>
                    <a:pt x="21" y="13"/>
                    <a:pt x="21" y="13"/>
                  </a:cubicBezTo>
                  <a:cubicBezTo>
                    <a:pt x="21" y="13"/>
                    <a:pt x="20" y="13"/>
                    <a:pt x="20" y="13"/>
                  </a:cubicBezTo>
                  <a:cubicBezTo>
                    <a:pt x="20" y="13"/>
                    <a:pt x="19" y="13"/>
                    <a:pt x="20" y="13"/>
                  </a:cubicBezTo>
                  <a:cubicBezTo>
                    <a:pt x="20" y="13"/>
                    <a:pt x="20" y="13"/>
                    <a:pt x="20" y="13"/>
                  </a:cubicBezTo>
                  <a:cubicBezTo>
                    <a:pt x="20" y="14"/>
                    <a:pt x="20" y="14"/>
                    <a:pt x="21" y="14"/>
                  </a:cubicBezTo>
                  <a:cubicBezTo>
                    <a:pt x="21" y="14"/>
                    <a:pt x="21" y="14"/>
                    <a:pt x="21" y="14"/>
                  </a:cubicBezTo>
                  <a:cubicBezTo>
                    <a:pt x="21" y="15"/>
                    <a:pt x="21" y="15"/>
                    <a:pt x="22" y="15"/>
                  </a:cubicBezTo>
                  <a:cubicBezTo>
                    <a:pt x="22" y="15"/>
                    <a:pt x="22" y="15"/>
                    <a:pt x="22" y="15"/>
                  </a:cubicBezTo>
                  <a:cubicBezTo>
                    <a:pt x="23" y="15"/>
                    <a:pt x="23" y="15"/>
                    <a:pt x="24" y="15"/>
                  </a:cubicBezTo>
                  <a:cubicBezTo>
                    <a:pt x="23" y="15"/>
                    <a:pt x="23" y="14"/>
                    <a:pt x="23" y="14"/>
                  </a:cubicBezTo>
                  <a:close/>
                  <a:moveTo>
                    <a:pt x="22" y="11"/>
                  </a:moveTo>
                  <a:cubicBezTo>
                    <a:pt x="22" y="11"/>
                    <a:pt x="22" y="11"/>
                    <a:pt x="22" y="12"/>
                  </a:cubicBezTo>
                  <a:cubicBezTo>
                    <a:pt x="22" y="11"/>
                    <a:pt x="22" y="11"/>
                    <a:pt x="22" y="11"/>
                  </a:cubicBezTo>
                  <a:close/>
                  <a:moveTo>
                    <a:pt x="20" y="10"/>
                  </a:moveTo>
                  <a:cubicBezTo>
                    <a:pt x="20" y="10"/>
                    <a:pt x="20" y="11"/>
                    <a:pt x="21" y="11"/>
                  </a:cubicBezTo>
                  <a:cubicBezTo>
                    <a:pt x="21" y="11"/>
                    <a:pt x="20" y="10"/>
                    <a:pt x="20" y="10"/>
                  </a:cubicBezTo>
                  <a:close/>
                  <a:moveTo>
                    <a:pt x="16" y="9"/>
                  </a:moveTo>
                  <a:cubicBezTo>
                    <a:pt x="17" y="9"/>
                    <a:pt x="16" y="8"/>
                    <a:pt x="16" y="9"/>
                  </a:cubicBezTo>
                  <a:close/>
                  <a:moveTo>
                    <a:pt x="20" y="10"/>
                  </a:moveTo>
                  <a:cubicBezTo>
                    <a:pt x="20" y="10"/>
                    <a:pt x="20" y="10"/>
                    <a:pt x="20" y="10"/>
                  </a:cubicBezTo>
                  <a:cubicBezTo>
                    <a:pt x="20" y="10"/>
                    <a:pt x="20" y="10"/>
                    <a:pt x="20" y="9"/>
                  </a:cubicBezTo>
                  <a:cubicBezTo>
                    <a:pt x="19" y="9"/>
                    <a:pt x="19" y="9"/>
                    <a:pt x="19" y="8"/>
                  </a:cubicBezTo>
                  <a:cubicBezTo>
                    <a:pt x="19" y="8"/>
                    <a:pt x="19" y="8"/>
                    <a:pt x="19" y="8"/>
                  </a:cubicBezTo>
                  <a:cubicBezTo>
                    <a:pt x="19" y="8"/>
                    <a:pt x="19" y="7"/>
                    <a:pt x="18" y="7"/>
                  </a:cubicBezTo>
                  <a:cubicBezTo>
                    <a:pt x="18" y="7"/>
                    <a:pt x="18" y="6"/>
                    <a:pt x="18" y="6"/>
                  </a:cubicBezTo>
                  <a:cubicBezTo>
                    <a:pt x="18" y="6"/>
                    <a:pt x="18" y="6"/>
                    <a:pt x="18" y="6"/>
                  </a:cubicBezTo>
                  <a:cubicBezTo>
                    <a:pt x="17" y="6"/>
                    <a:pt x="17" y="6"/>
                    <a:pt x="17" y="7"/>
                  </a:cubicBezTo>
                  <a:cubicBezTo>
                    <a:pt x="18" y="7"/>
                    <a:pt x="17" y="7"/>
                    <a:pt x="17" y="7"/>
                  </a:cubicBezTo>
                  <a:cubicBezTo>
                    <a:pt x="17" y="8"/>
                    <a:pt x="18" y="9"/>
                    <a:pt x="18" y="9"/>
                  </a:cubicBezTo>
                  <a:cubicBezTo>
                    <a:pt x="19" y="10"/>
                    <a:pt x="19" y="10"/>
                    <a:pt x="20" y="11"/>
                  </a:cubicBezTo>
                  <a:cubicBezTo>
                    <a:pt x="20" y="11"/>
                    <a:pt x="20" y="10"/>
                    <a:pt x="20" y="10"/>
                  </a:cubicBezTo>
                  <a:close/>
                  <a:moveTo>
                    <a:pt x="6" y="7"/>
                  </a:moveTo>
                  <a:cubicBezTo>
                    <a:pt x="6" y="8"/>
                    <a:pt x="6" y="8"/>
                    <a:pt x="7" y="8"/>
                  </a:cubicBezTo>
                  <a:cubicBezTo>
                    <a:pt x="6" y="7"/>
                    <a:pt x="6" y="7"/>
                    <a:pt x="6" y="7"/>
                  </a:cubicBezTo>
                  <a:close/>
                  <a:moveTo>
                    <a:pt x="18" y="11"/>
                  </a:moveTo>
                  <a:cubicBezTo>
                    <a:pt x="17" y="11"/>
                    <a:pt x="17" y="11"/>
                    <a:pt x="17" y="10"/>
                  </a:cubicBezTo>
                  <a:cubicBezTo>
                    <a:pt x="17" y="10"/>
                    <a:pt x="16" y="10"/>
                    <a:pt x="16" y="10"/>
                  </a:cubicBezTo>
                  <a:cubicBezTo>
                    <a:pt x="15" y="10"/>
                    <a:pt x="15" y="10"/>
                    <a:pt x="15" y="10"/>
                  </a:cubicBezTo>
                  <a:cubicBezTo>
                    <a:pt x="15" y="10"/>
                    <a:pt x="14" y="9"/>
                    <a:pt x="14" y="10"/>
                  </a:cubicBezTo>
                  <a:cubicBezTo>
                    <a:pt x="13" y="10"/>
                    <a:pt x="14" y="10"/>
                    <a:pt x="14" y="11"/>
                  </a:cubicBezTo>
                  <a:cubicBezTo>
                    <a:pt x="14" y="11"/>
                    <a:pt x="14" y="11"/>
                    <a:pt x="15" y="11"/>
                  </a:cubicBezTo>
                  <a:cubicBezTo>
                    <a:pt x="16" y="11"/>
                    <a:pt x="16" y="11"/>
                    <a:pt x="16" y="11"/>
                  </a:cubicBezTo>
                  <a:cubicBezTo>
                    <a:pt x="16" y="12"/>
                    <a:pt x="16" y="12"/>
                    <a:pt x="17" y="12"/>
                  </a:cubicBezTo>
                  <a:cubicBezTo>
                    <a:pt x="17" y="12"/>
                    <a:pt x="17" y="12"/>
                    <a:pt x="17" y="12"/>
                  </a:cubicBezTo>
                  <a:cubicBezTo>
                    <a:pt x="18" y="12"/>
                    <a:pt x="18" y="11"/>
                    <a:pt x="18" y="11"/>
                  </a:cubicBezTo>
                  <a:cubicBezTo>
                    <a:pt x="18" y="11"/>
                    <a:pt x="18" y="11"/>
                    <a:pt x="18" y="11"/>
                  </a:cubicBezTo>
                  <a:close/>
                  <a:moveTo>
                    <a:pt x="6" y="5"/>
                  </a:moveTo>
                  <a:cubicBezTo>
                    <a:pt x="6" y="5"/>
                    <a:pt x="5" y="5"/>
                    <a:pt x="5" y="6"/>
                  </a:cubicBezTo>
                  <a:cubicBezTo>
                    <a:pt x="5" y="6"/>
                    <a:pt x="5" y="6"/>
                    <a:pt x="5" y="6"/>
                  </a:cubicBezTo>
                  <a:cubicBezTo>
                    <a:pt x="5" y="6"/>
                    <a:pt x="5" y="6"/>
                    <a:pt x="6" y="6"/>
                  </a:cubicBezTo>
                  <a:cubicBezTo>
                    <a:pt x="6" y="6"/>
                    <a:pt x="6" y="6"/>
                    <a:pt x="6" y="6"/>
                  </a:cubicBezTo>
                  <a:cubicBezTo>
                    <a:pt x="6" y="6"/>
                    <a:pt x="6" y="6"/>
                    <a:pt x="6" y="6"/>
                  </a:cubicBezTo>
                  <a:cubicBezTo>
                    <a:pt x="7" y="7"/>
                    <a:pt x="7" y="7"/>
                    <a:pt x="7" y="7"/>
                  </a:cubicBezTo>
                  <a:cubicBezTo>
                    <a:pt x="7" y="6"/>
                    <a:pt x="7" y="6"/>
                    <a:pt x="7" y="6"/>
                  </a:cubicBezTo>
                  <a:cubicBezTo>
                    <a:pt x="7" y="6"/>
                    <a:pt x="7" y="5"/>
                    <a:pt x="6" y="5"/>
                  </a:cubicBezTo>
                  <a:close/>
                  <a:moveTo>
                    <a:pt x="5" y="5"/>
                  </a:moveTo>
                  <a:cubicBezTo>
                    <a:pt x="5" y="6"/>
                    <a:pt x="5" y="6"/>
                    <a:pt x="5" y="6"/>
                  </a:cubicBezTo>
                  <a:cubicBezTo>
                    <a:pt x="5" y="6"/>
                    <a:pt x="5" y="5"/>
                    <a:pt x="5" y="5"/>
                  </a:cubicBezTo>
                  <a:close/>
                  <a:moveTo>
                    <a:pt x="4" y="6"/>
                  </a:moveTo>
                  <a:cubicBezTo>
                    <a:pt x="5" y="6"/>
                    <a:pt x="5" y="6"/>
                    <a:pt x="5" y="6"/>
                  </a:cubicBezTo>
                  <a:cubicBezTo>
                    <a:pt x="5" y="6"/>
                    <a:pt x="5" y="6"/>
                    <a:pt x="4" y="6"/>
                  </a:cubicBezTo>
                  <a:close/>
                  <a:moveTo>
                    <a:pt x="6" y="2"/>
                  </a:moveTo>
                  <a:cubicBezTo>
                    <a:pt x="6" y="2"/>
                    <a:pt x="6" y="2"/>
                    <a:pt x="5" y="2"/>
                  </a:cubicBezTo>
                  <a:cubicBezTo>
                    <a:pt x="5" y="2"/>
                    <a:pt x="5" y="2"/>
                    <a:pt x="5" y="2"/>
                  </a:cubicBezTo>
                  <a:cubicBezTo>
                    <a:pt x="5" y="2"/>
                    <a:pt x="5" y="1"/>
                    <a:pt x="4" y="1"/>
                  </a:cubicBezTo>
                  <a:cubicBezTo>
                    <a:pt x="4" y="1"/>
                    <a:pt x="4" y="1"/>
                    <a:pt x="4" y="0"/>
                  </a:cubicBezTo>
                  <a:cubicBezTo>
                    <a:pt x="3" y="0"/>
                    <a:pt x="3" y="0"/>
                    <a:pt x="3" y="0"/>
                  </a:cubicBezTo>
                  <a:cubicBezTo>
                    <a:pt x="3" y="0"/>
                    <a:pt x="2" y="0"/>
                    <a:pt x="2" y="0"/>
                  </a:cubicBezTo>
                  <a:cubicBezTo>
                    <a:pt x="2" y="1"/>
                    <a:pt x="3" y="1"/>
                    <a:pt x="3" y="1"/>
                  </a:cubicBezTo>
                  <a:cubicBezTo>
                    <a:pt x="3" y="1"/>
                    <a:pt x="4" y="1"/>
                    <a:pt x="4" y="2"/>
                  </a:cubicBezTo>
                  <a:cubicBezTo>
                    <a:pt x="4" y="2"/>
                    <a:pt x="5" y="2"/>
                    <a:pt x="5" y="3"/>
                  </a:cubicBezTo>
                  <a:cubicBezTo>
                    <a:pt x="5" y="3"/>
                    <a:pt x="6" y="3"/>
                    <a:pt x="6" y="2"/>
                  </a:cubicBezTo>
                  <a:close/>
                  <a:moveTo>
                    <a:pt x="5" y="4"/>
                  </a:moveTo>
                  <a:cubicBezTo>
                    <a:pt x="5" y="4"/>
                    <a:pt x="4" y="4"/>
                    <a:pt x="4" y="5"/>
                  </a:cubicBezTo>
                  <a:cubicBezTo>
                    <a:pt x="4" y="5"/>
                    <a:pt x="5" y="5"/>
                    <a:pt x="5" y="5"/>
                  </a:cubicBezTo>
                  <a:cubicBezTo>
                    <a:pt x="5" y="5"/>
                    <a:pt x="5" y="5"/>
                    <a:pt x="5" y="4"/>
                  </a:cubicBezTo>
                  <a:close/>
                  <a:moveTo>
                    <a:pt x="6" y="7"/>
                  </a:moveTo>
                  <a:cubicBezTo>
                    <a:pt x="6" y="6"/>
                    <a:pt x="5" y="7"/>
                    <a:pt x="5" y="7"/>
                  </a:cubicBezTo>
                  <a:cubicBezTo>
                    <a:pt x="5" y="7"/>
                    <a:pt x="5" y="7"/>
                    <a:pt x="6" y="8"/>
                  </a:cubicBezTo>
                  <a:cubicBezTo>
                    <a:pt x="5" y="7"/>
                    <a:pt x="6" y="7"/>
                    <a:pt x="6" y="7"/>
                  </a:cubicBezTo>
                  <a:close/>
                  <a:moveTo>
                    <a:pt x="3" y="3"/>
                  </a:moveTo>
                  <a:cubicBezTo>
                    <a:pt x="3" y="4"/>
                    <a:pt x="3" y="4"/>
                    <a:pt x="3" y="5"/>
                  </a:cubicBezTo>
                  <a:cubicBezTo>
                    <a:pt x="3" y="4"/>
                    <a:pt x="4" y="4"/>
                    <a:pt x="4" y="4"/>
                  </a:cubicBezTo>
                  <a:cubicBezTo>
                    <a:pt x="4" y="4"/>
                    <a:pt x="3" y="3"/>
                    <a:pt x="3" y="3"/>
                  </a:cubicBezTo>
                  <a:close/>
                  <a:moveTo>
                    <a:pt x="16" y="18"/>
                  </a:moveTo>
                  <a:cubicBezTo>
                    <a:pt x="16" y="18"/>
                    <a:pt x="15" y="17"/>
                    <a:pt x="15" y="18"/>
                  </a:cubicBezTo>
                  <a:cubicBezTo>
                    <a:pt x="16" y="18"/>
                    <a:pt x="16" y="18"/>
                    <a:pt x="17" y="19"/>
                  </a:cubicBezTo>
                  <a:cubicBezTo>
                    <a:pt x="17" y="18"/>
                    <a:pt x="16" y="18"/>
                    <a:pt x="16" y="18"/>
                  </a:cubicBezTo>
                  <a:close/>
                  <a:moveTo>
                    <a:pt x="14" y="6"/>
                  </a:moveTo>
                  <a:cubicBezTo>
                    <a:pt x="14" y="6"/>
                    <a:pt x="14" y="7"/>
                    <a:pt x="14" y="7"/>
                  </a:cubicBezTo>
                  <a:cubicBezTo>
                    <a:pt x="14" y="7"/>
                    <a:pt x="14" y="6"/>
                    <a:pt x="14" y="6"/>
                  </a:cubicBezTo>
                  <a:close/>
                  <a:moveTo>
                    <a:pt x="9" y="3"/>
                  </a:moveTo>
                  <a:cubicBezTo>
                    <a:pt x="9" y="3"/>
                    <a:pt x="9" y="3"/>
                    <a:pt x="9" y="3"/>
                  </a:cubicBezTo>
                  <a:cubicBezTo>
                    <a:pt x="9" y="3"/>
                    <a:pt x="9" y="3"/>
                    <a:pt x="9" y="3"/>
                  </a:cubicBezTo>
                  <a:close/>
                  <a:moveTo>
                    <a:pt x="9" y="3"/>
                  </a:moveTo>
                  <a:cubicBezTo>
                    <a:pt x="9" y="3"/>
                    <a:pt x="10" y="4"/>
                    <a:pt x="10" y="4"/>
                  </a:cubicBezTo>
                  <a:cubicBezTo>
                    <a:pt x="9" y="4"/>
                    <a:pt x="9" y="3"/>
                    <a:pt x="9" y="3"/>
                  </a:cubicBezTo>
                  <a:close/>
                  <a:moveTo>
                    <a:pt x="14" y="7"/>
                  </a:moveTo>
                  <a:cubicBezTo>
                    <a:pt x="14" y="6"/>
                    <a:pt x="14" y="6"/>
                    <a:pt x="14" y="6"/>
                  </a:cubicBezTo>
                  <a:cubicBezTo>
                    <a:pt x="14" y="6"/>
                    <a:pt x="14" y="6"/>
                    <a:pt x="14" y="6"/>
                  </a:cubicBezTo>
                  <a:cubicBezTo>
                    <a:pt x="14" y="6"/>
                    <a:pt x="14" y="6"/>
                    <a:pt x="14" y="6"/>
                  </a:cubicBezTo>
                  <a:cubicBezTo>
                    <a:pt x="14" y="6"/>
                    <a:pt x="14" y="5"/>
                    <a:pt x="13" y="5"/>
                  </a:cubicBezTo>
                  <a:cubicBezTo>
                    <a:pt x="13" y="5"/>
                    <a:pt x="13" y="5"/>
                    <a:pt x="12" y="5"/>
                  </a:cubicBezTo>
                  <a:cubicBezTo>
                    <a:pt x="12" y="5"/>
                    <a:pt x="12" y="5"/>
                    <a:pt x="12" y="5"/>
                  </a:cubicBezTo>
                  <a:cubicBezTo>
                    <a:pt x="12" y="4"/>
                    <a:pt x="11" y="4"/>
                    <a:pt x="11" y="4"/>
                  </a:cubicBezTo>
                  <a:cubicBezTo>
                    <a:pt x="11" y="4"/>
                    <a:pt x="11" y="3"/>
                    <a:pt x="10" y="3"/>
                  </a:cubicBezTo>
                  <a:cubicBezTo>
                    <a:pt x="10" y="3"/>
                    <a:pt x="10" y="3"/>
                    <a:pt x="9" y="3"/>
                  </a:cubicBezTo>
                  <a:cubicBezTo>
                    <a:pt x="9" y="3"/>
                    <a:pt x="10" y="3"/>
                    <a:pt x="10" y="3"/>
                  </a:cubicBezTo>
                  <a:cubicBezTo>
                    <a:pt x="10" y="4"/>
                    <a:pt x="10" y="4"/>
                    <a:pt x="10" y="4"/>
                  </a:cubicBezTo>
                  <a:cubicBezTo>
                    <a:pt x="10" y="4"/>
                    <a:pt x="10" y="4"/>
                    <a:pt x="10" y="4"/>
                  </a:cubicBezTo>
                  <a:cubicBezTo>
                    <a:pt x="10" y="4"/>
                    <a:pt x="10" y="4"/>
                    <a:pt x="10" y="4"/>
                  </a:cubicBezTo>
                  <a:cubicBezTo>
                    <a:pt x="11" y="5"/>
                    <a:pt x="11" y="5"/>
                    <a:pt x="12" y="5"/>
                  </a:cubicBezTo>
                  <a:cubicBezTo>
                    <a:pt x="13" y="6"/>
                    <a:pt x="14" y="6"/>
                    <a:pt x="15" y="7"/>
                  </a:cubicBezTo>
                  <a:cubicBezTo>
                    <a:pt x="15" y="7"/>
                    <a:pt x="14" y="7"/>
                    <a:pt x="14" y="7"/>
                  </a:cubicBezTo>
                  <a:close/>
                  <a:moveTo>
                    <a:pt x="9" y="8"/>
                  </a:moveTo>
                  <a:cubicBezTo>
                    <a:pt x="9" y="8"/>
                    <a:pt x="9" y="8"/>
                    <a:pt x="9" y="7"/>
                  </a:cubicBezTo>
                  <a:cubicBezTo>
                    <a:pt x="9" y="8"/>
                    <a:pt x="9" y="8"/>
                    <a:pt x="9" y="8"/>
                  </a:cubicBezTo>
                  <a:close/>
                  <a:moveTo>
                    <a:pt x="15" y="9"/>
                  </a:moveTo>
                  <a:cubicBezTo>
                    <a:pt x="16" y="9"/>
                    <a:pt x="16" y="9"/>
                    <a:pt x="16" y="9"/>
                  </a:cubicBezTo>
                  <a:cubicBezTo>
                    <a:pt x="16" y="8"/>
                    <a:pt x="16" y="8"/>
                    <a:pt x="15" y="9"/>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5" name="Freeform 423"/>
            <p:cNvSpPr>
              <a:spLocks noEditPoints="1"/>
            </p:cNvSpPr>
            <p:nvPr/>
          </p:nvSpPr>
          <p:spPr bwMode="auto">
            <a:xfrm>
              <a:off x="6207125" y="3667125"/>
              <a:ext cx="225425" cy="153988"/>
            </a:xfrm>
            <a:custGeom>
              <a:avLst/>
              <a:gdLst>
                <a:gd name="T0" fmla="*/ 42 w 54"/>
                <a:gd name="T1" fmla="*/ 9 h 37"/>
                <a:gd name="T2" fmla="*/ 37 w 54"/>
                <a:gd name="T3" fmla="*/ 6 h 37"/>
                <a:gd name="T4" fmla="*/ 36 w 54"/>
                <a:gd name="T5" fmla="*/ 5 h 37"/>
                <a:gd name="T6" fmla="*/ 43 w 54"/>
                <a:gd name="T7" fmla="*/ 13 h 37"/>
                <a:gd name="T8" fmla="*/ 39 w 54"/>
                <a:gd name="T9" fmla="*/ 5 h 37"/>
                <a:gd name="T10" fmla="*/ 34 w 54"/>
                <a:gd name="T11" fmla="*/ 5 h 37"/>
                <a:gd name="T12" fmla="*/ 40 w 54"/>
                <a:gd name="T13" fmla="*/ 10 h 37"/>
                <a:gd name="T14" fmla="*/ 38 w 54"/>
                <a:gd name="T15" fmla="*/ 13 h 37"/>
                <a:gd name="T16" fmla="*/ 33 w 54"/>
                <a:gd name="T17" fmla="*/ 15 h 37"/>
                <a:gd name="T18" fmla="*/ 32 w 54"/>
                <a:gd name="T19" fmla="*/ 15 h 37"/>
                <a:gd name="T20" fmla="*/ 29 w 54"/>
                <a:gd name="T21" fmla="*/ 15 h 37"/>
                <a:gd name="T22" fmla="*/ 27 w 54"/>
                <a:gd name="T23" fmla="*/ 15 h 37"/>
                <a:gd name="T24" fmla="*/ 31 w 54"/>
                <a:gd name="T25" fmla="*/ 17 h 37"/>
                <a:gd name="T26" fmla="*/ 37 w 54"/>
                <a:gd name="T27" fmla="*/ 17 h 37"/>
                <a:gd name="T28" fmla="*/ 39 w 54"/>
                <a:gd name="T29" fmla="*/ 13 h 37"/>
                <a:gd name="T30" fmla="*/ 36 w 54"/>
                <a:gd name="T31" fmla="*/ 33 h 37"/>
                <a:gd name="T32" fmla="*/ 36 w 54"/>
                <a:gd name="T33" fmla="*/ 31 h 37"/>
                <a:gd name="T34" fmla="*/ 37 w 54"/>
                <a:gd name="T35" fmla="*/ 31 h 37"/>
                <a:gd name="T36" fmla="*/ 43 w 54"/>
                <a:gd name="T37" fmla="*/ 34 h 37"/>
                <a:gd name="T38" fmla="*/ 41 w 54"/>
                <a:gd name="T39" fmla="*/ 28 h 37"/>
                <a:gd name="T40" fmla="*/ 36 w 54"/>
                <a:gd name="T41" fmla="*/ 6 h 37"/>
                <a:gd name="T42" fmla="*/ 35 w 54"/>
                <a:gd name="T43" fmla="*/ 6 h 37"/>
                <a:gd name="T44" fmla="*/ 20 w 54"/>
                <a:gd name="T45" fmla="*/ 3 h 37"/>
                <a:gd name="T46" fmla="*/ 34 w 54"/>
                <a:gd name="T47" fmla="*/ 32 h 37"/>
                <a:gd name="T48" fmla="*/ 31 w 54"/>
                <a:gd name="T49" fmla="*/ 30 h 37"/>
                <a:gd name="T50" fmla="*/ 30 w 54"/>
                <a:gd name="T51" fmla="*/ 29 h 37"/>
                <a:gd name="T52" fmla="*/ 26 w 54"/>
                <a:gd name="T53" fmla="*/ 25 h 37"/>
                <a:gd name="T54" fmla="*/ 25 w 54"/>
                <a:gd name="T55" fmla="*/ 19 h 37"/>
                <a:gd name="T56" fmla="*/ 20 w 54"/>
                <a:gd name="T57" fmla="*/ 15 h 37"/>
                <a:gd name="T58" fmla="*/ 16 w 54"/>
                <a:gd name="T59" fmla="*/ 11 h 37"/>
                <a:gd name="T60" fmla="*/ 0 w 54"/>
                <a:gd name="T61" fmla="*/ 5 h 37"/>
                <a:gd name="T62" fmla="*/ 0 w 54"/>
                <a:gd name="T63" fmla="*/ 9 h 37"/>
                <a:gd name="T64" fmla="*/ 0 w 54"/>
                <a:gd name="T65" fmla="*/ 18 h 37"/>
                <a:gd name="T66" fmla="*/ 0 w 54"/>
                <a:gd name="T67" fmla="*/ 19 h 37"/>
                <a:gd name="T68" fmla="*/ 0 w 54"/>
                <a:gd name="T69" fmla="*/ 19 h 37"/>
                <a:gd name="T70" fmla="*/ 0 w 54"/>
                <a:gd name="T71" fmla="*/ 20 h 37"/>
                <a:gd name="T72" fmla="*/ 0 w 54"/>
                <a:gd name="T73" fmla="*/ 20 h 37"/>
                <a:gd name="T74" fmla="*/ 8 w 54"/>
                <a:gd name="T75" fmla="*/ 28 h 37"/>
                <a:gd name="T76" fmla="*/ 5 w 54"/>
                <a:gd name="T77" fmla="*/ 25 h 37"/>
                <a:gd name="T78" fmla="*/ 9 w 54"/>
                <a:gd name="T79" fmla="*/ 24 h 37"/>
                <a:gd name="T80" fmla="*/ 11 w 54"/>
                <a:gd name="T81" fmla="*/ 24 h 37"/>
                <a:gd name="T82" fmla="*/ 12 w 54"/>
                <a:gd name="T83" fmla="*/ 23 h 37"/>
                <a:gd name="T84" fmla="*/ 13 w 54"/>
                <a:gd name="T85" fmla="*/ 22 h 37"/>
                <a:gd name="T86" fmla="*/ 18 w 54"/>
                <a:gd name="T87" fmla="*/ 24 h 37"/>
                <a:gd name="T88" fmla="*/ 21 w 54"/>
                <a:gd name="T89" fmla="*/ 28 h 37"/>
                <a:gd name="T90" fmla="*/ 25 w 54"/>
                <a:gd name="T91" fmla="*/ 32 h 37"/>
                <a:gd name="T92" fmla="*/ 33 w 54"/>
                <a:gd name="T93" fmla="*/ 33 h 37"/>
                <a:gd name="T94" fmla="*/ 5 w 54"/>
                <a:gd name="T95" fmla="*/ 25 h 37"/>
                <a:gd name="T96" fmla="*/ 10 w 54"/>
                <a:gd name="T97" fmla="*/ 27 h 37"/>
                <a:gd name="T98" fmla="*/ 47 w 54"/>
                <a:gd name="T99" fmla="*/ 36 h 37"/>
                <a:gd name="T100" fmla="*/ 51 w 54"/>
                <a:gd name="T101" fmla="*/ 17 h 37"/>
                <a:gd name="T102" fmla="*/ 49 w 54"/>
                <a:gd name="T103" fmla="*/ 16 h 37"/>
                <a:gd name="T104" fmla="*/ 54 w 54"/>
                <a:gd name="T105" fmla="*/ 19 h 37"/>
                <a:gd name="T106" fmla="*/ 44 w 54"/>
                <a:gd name="T107" fmla="*/ 36 h 37"/>
                <a:gd name="T108" fmla="*/ 49 w 54"/>
                <a:gd name="T109" fmla="*/ 14 h 37"/>
                <a:gd name="T110" fmla="*/ 36 w 54"/>
                <a:gd name="T111" fmla="*/ 27 h 37"/>
                <a:gd name="T112" fmla="*/ 22 w 54"/>
                <a:gd name="T113" fmla="*/ 15 h 37"/>
                <a:gd name="T114" fmla="*/ 24 w 54"/>
                <a:gd name="T115" fmla="*/ 4 h 37"/>
                <a:gd name="T116" fmla="*/ 24 w 54"/>
                <a:gd name="T117" fmla="*/ 15 h 37"/>
                <a:gd name="T118" fmla="*/ 35 w 54"/>
                <a:gd name="T119" fmla="*/ 29 h 37"/>
                <a:gd name="T120" fmla="*/ 33 w 54"/>
                <a:gd name="T121"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37">
                  <a:moveTo>
                    <a:pt x="42" y="6"/>
                  </a:moveTo>
                  <a:cubicBezTo>
                    <a:pt x="41" y="6"/>
                    <a:pt x="42" y="7"/>
                    <a:pt x="42" y="7"/>
                  </a:cubicBezTo>
                  <a:cubicBezTo>
                    <a:pt x="42" y="7"/>
                    <a:pt x="42" y="6"/>
                    <a:pt x="42" y="6"/>
                  </a:cubicBezTo>
                  <a:close/>
                  <a:moveTo>
                    <a:pt x="43" y="10"/>
                  </a:moveTo>
                  <a:cubicBezTo>
                    <a:pt x="43" y="10"/>
                    <a:pt x="43" y="9"/>
                    <a:pt x="42" y="9"/>
                  </a:cubicBezTo>
                  <a:cubicBezTo>
                    <a:pt x="42" y="9"/>
                    <a:pt x="42" y="9"/>
                    <a:pt x="42" y="9"/>
                  </a:cubicBezTo>
                  <a:cubicBezTo>
                    <a:pt x="42" y="9"/>
                    <a:pt x="41" y="8"/>
                    <a:pt x="41" y="8"/>
                  </a:cubicBezTo>
                  <a:cubicBezTo>
                    <a:pt x="41" y="8"/>
                    <a:pt x="40" y="8"/>
                    <a:pt x="40" y="7"/>
                  </a:cubicBezTo>
                  <a:cubicBezTo>
                    <a:pt x="40" y="7"/>
                    <a:pt x="39" y="7"/>
                    <a:pt x="39" y="6"/>
                  </a:cubicBezTo>
                  <a:cubicBezTo>
                    <a:pt x="38" y="6"/>
                    <a:pt x="38" y="6"/>
                    <a:pt x="37" y="6"/>
                  </a:cubicBezTo>
                  <a:cubicBezTo>
                    <a:pt x="37" y="6"/>
                    <a:pt x="37" y="6"/>
                    <a:pt x="37" y="6"/>
                  </a:cubicBezTo>
                  <a:cubicBezTo>
                    <a:pt x="36" y="5"/>
                    <a:pt x="36" y="5"/>
                    <a:pt x="35" y="4"/>
                  </a:cubicBezTo>
                  <a:cubicBezTo>
                    <a:pt x="36" y="5"/>
                    <a:pt x="36" y="5"/>
                    <a:pt x="35" y="5"/>
                  </a:cubicBezTo>
                  <a:cubicBezTo>
                    <a:pt x="35" y="5"/>
                    <a:pt x="35" y="5"/>
                    <a:pt x="35" y="5"/>
                  </a:cubicBezTo>
                  <a:cubicBezTo>
                    <a:pt x="35" y="5"/>
                    <a:pt x="36" y="5"/>
                    <a:pt x="36" y="5"/>
                  </a:cubicBezTo>
                  <a:cubicBezTo>
                    <a:pt x="37" y="6"/>
                    <a:pt x="38" y="7"/>
                    <a:pt x="39" y="7"/>
                  </a:cubicBezTo>
                  <a:cubicBezTo>
                    <a:pt x="40" y="8"/>
                    <a:pt x="41" y="8"/>
                    <a:pt x="42" y="9"/>
                  </a:cubicBezTo>
                  <a:cubicBezTo>
                    <a:pt x="42" y="10"/>
                    <a:pt x="42" y="10"/>
                    <a:pt x="42" y="10"/>
                  </a:cubicBezTo>
                  <a:cubicBezTo>
                    <a:pt x="42" y="11"/>
                    <a:pt x="42" y="11"/>
                    <a:pt x="42" y="11"/>
                  </a:cubicBezTo>
                  <a:cubicBezTo>
                    <a:pt x="42" y="12"/>
                    <a:pt x="42" y="12"/>
                    <a:pt x="43" y="13"/>
                  </a:cubicBezTo>
                  <a:cubicBezTo>
                    <a:pt x="43" y="12"/>
                    <a:pt x="44" y="11"/>
                    <a:pt x="43" y="11"/>
                  </a:cubicBezTo>
                  <a:cubicBezTo>
                    <a:pt x="43" y="10"/>
                    <a:pt x="43" y="10"/>
                    <a:pt x="43" y="10"/>
                  </a:cubicBezTo>
                  <a:close/>
                  <a:moveTo>
                    <a:pt x="39" y="5"/>
                  </a:moveTo>
                  <a:cubicBezTo>
                    <a:pt x="39" y="5"/>
                    <a:pt x="39" y="5"/>
                    <a:pt x="39" y="5"/>
                  </a:cubicBezTo>
                  <a:cubicBezTo>
                    <a:pt x="40" y="5"/>
                    <a:pt x="40" y="5"/>
                    <a:pt x="39" y="5"/>
                  </a:cubicBezTo>
                  <a:close/>
                  <a:moveTo>
                    <a:pt x="34" y="4"/>
                  </a:moveTo>
                  <a:cubicBezTo>
                    <a:pt x="34" y="4"/>
                    <a:pt x="33" y="4"/>
                    <a:pt x="33" y="4"/>
                  </a:cubicBezTo>
                  <a:cubicBezTo>
                    <a:pt x="33" y="4"/>
                    <a:pt x="33" y="4"/>
                    <a:pt x="33" y="4"/>
                  </a:cubicBezTo>
                  <a:cubicBezTo>
                    <a:pt x="32" y="4"/>
                    <a:pt x="32" y="4"/>
                    <a:pt x="32" y="4"/>
                  </a:cubicBezTo>
                  <a:cubicBezTo>
                    <a:pt x="33" y="4"/>
                    <a:pt x="33" y="5"/>
                    <a:pt x="34" y="5"/>
                  </a:cubicBezTo>
                  <a:cubicBezTo>
                    <a:pt x="34" y="5"/>
                    <a:pt x="34" y="4"/>
                    <a:pt x="34" y="4"/>
                  </a:cubicBezTo>
                  <a:close/>
                  <a:moveTo>
                    <a:pt x="31" y="0"/>
                  </a:moveTo>
                  <a:cubicBezTo>
                    <a:pt x="31" y="0"/>
                    <a:pt x="31" y="1"/>
                    <a:pt x="31" y="1"/>
                  </a:cubicBezTo>
                  <a:cubicBezTo>
                    <a:pt x="31" y="1"/>
                    <a:pt x="31" y="0"/>
                    <a:pt x="31" y="0"/>
                  </a:cubicBezTo>
                  <a:close/>
                  <a:moveTo>
                    <a:pt x="40" y="10"/>
                  </a:moveTo>
                  <a:cubicBezTo>
                    <a:pt x="40" y="10"/>
                    <a:pt x="40" y="10"/>
                    <a:pt x="40" y="10"/>
                  </a:cubicBezTo>
                  <a:cubicBezTo>
                    <a:pt x="40" y="10"/>
                    <a:pt x="40" y="10"/>
                    <a:pt x="40" y="10"/>
                  </a:cubicBezTo>
                  <a:cubicBezTo>
                    <a:pt x="39" y="10"/>
                    <a:pt x="39" y="11"/>
                    <a:pt x="39" y="11"/>
                  </a:cubicBezTo>
                  <a:cubicBezTo>
                    <a:pt x="39" y="10"/>
                    <a:pt x="38" y="10"/>
                    <a:pt x="38" y="10"/>
                  </a:cubicBezTo>
                  <a:cubicBezTo>
                    <a:pt x="38" y="11"/>
                    <a:pt x="38" y="12"/>
                    <a:pt x="38" y="13"/>
                  </a:cubicBezTo>
                  <a:cubicBezTo>
                    <a:pt x="37" y="12"/>
                    <a:pt x="36" y="14"/>
                    <a:pt x="35" y="15"/>
                  </a:cubicBezTo>
                  <a:cubicBezTo>
                    <a:pt x="35" y="14"/>
                    <a:pt x="35" y="15"/>
                    <a:pt x="35" y="15"/>
                  </a:cubicBezTo>
                  <a:cubicBezTo>
                    <a:pt x="34" y="15"/>
                    <a:pt x="34" y="15"/>
                    <a:pt x="34" y="15"/>
                  </a:cubicBezTo>
                  <a:cubicBezTo>
                    <a:pt x="34" y="15"/>
                    <a:pt x="33" y="15"/>
                    <a:pt x="33" y="15"/>
                  </a:cubicBezTo>
                  <a:cubicBezTo>
                    <a:pt x="33" y="15"/>
                    <a:pt x="33" y="15"/>
                    <a:pt x="33" y="15"/>
                  </a:cubicBezTo>
                  <a:cubicBezTo>
                    <a:pt x="32" y="14"/>
                    <a:pt x="32" y="14"/>
                    <a:pt x="33" y="14"/>
                  </a:cubicBezTo>
                  <a:cubicBezTo>
                    <a:pt x="33" y="13"/>
                    <a:pt x="32" y="13"/>
                    <a:pt x="32" y="14"/>
                  </a:cubicBezTo>
                  <a:cubicBezTo>
                    <a:pt x="32" y="14"/>
                    <a:pt x="32" y="14"/>
                    <a:pt x="32" y="14"/>
                  </a:cubicBezTo>
                  <a:cubicBezTo>
                    <a:pt x="32" y="14"/>
                    <a:pt x="32" y="14"/>
                    <a:pt x="32" y="14"/>
                  </a:cubicBezTo>
                  <a:cubicBezTo>
                    <a:pt x="32" y="14"/>
                    <a:pt x="32" y="15"/>
                    <a:pt x="32" y="15"/>
                  </a:cubicBezTo>
                  <a:cubicBezTo>
                    <a:pt x="32" y="15"/>
                    <a:pt x="32" y="15"/>
                    <a:pt x="32" y="15"/>
                  </a:cubicBezTo>
                  <a:cubicBezTo>
                    <a:pt x="31" y="15"/>
                    <a:pt x="31" y="15"/>
                    <a:pt x="31"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7" y="15"/>
                    <a:pt x="27" y="15"/>
                  </a:cubicBezTo>
                  <a:cubicBezTo>
                    <a:pt x="27" y="15"/>
                    <a:pt x="27" y="15"/>
                    <a:pt x="27" y="15"/>
                  </a:cubicBezTo>
                  <a:cubicBezTo>
                    <a:pt x="27" y="15"/>
                    <a:pt x="27" y="15"/>
                    <a:pt x="27" y="15"/>
                  </a:cubicBezTo>
                  <a:cubicBezTo>
                    <a:pt x="26" y="15"/>
                    <a:pt x="26" y="16"/>
                    <a:pt x="27" y="16"/>
                  </a:cubicBezTo>
                  <a:cubicBezTo>
                    <a:pt x="27" y="16"/>
                    <a:pt x="28" y="16"/>
                    <a:pt x="28" y="16"/>
                  </a:cubicBezTo>
                  <a:cubicBezTo>
                    <a:pt x="28" y="17"/>
                    <a:pt x="28" y="17"/>
                    <a:pt x="29" y="17"/>
                  </a:cubicBezTo>
                  <a:cubicBezTo>
                    <a:pt x="29" y="17"/>
                    <a:pt x="29" y="17"/>
                    <a:pt x="29" y="17"/>
                  </a:cubicBezTo>
                  <a:cubicBezTo>
                    <a:pt x="30" y="17"/>
                    <a:pt x="30" y="17"/>
                    <a:pt x="31" y="17"/>
                  </a:cubicBezTo>
                  <a:cubicBezTo>
                    <a:pt x="31" y="17"/>
                    <a:pt x="31" y="18"/>
                    <a:pt x="31" y="18"/>
                  </a:cubicBezTo>
                  <a:cubicBezTo>
                    <a:pt x="31" y="18"/>
                    <a:pt x="32" y="18"/>
                    <a:pt x="33" y="18"/>
                  </a:cubicBezTo>
                  <a:cubicBezTo>
                    <a:pt x="34" y="18"/>
                    <a:pt x="35" y="17"/>
                    <a:pt x="35" y="17"/>
                  </a:cubicBezTo>
                  <a:cubicBezTo>
                    <a:pt x="36" y="17"/>
                    <a:pt x="36" y="17"/>
                    <a:pt x="36" y="17"/>
                  </a:cubicBezTo>
                  <a:cubicBezTo>
                    <a:pt x="36" y="17"/>
                    <a:pt x="37" y="17"/>
                    <a:pt x="37" y="17"/>
                  </a:cubicBezTo>
                  <a:cubicBezTo>
                    <a:pt x="37" y="16"/>
                    <a:pt x="37" y="16"/>
                    <a:pt x="37" y="16"/>
                  </a:cubicBezTo>
                  <a:cubicBezTo>
                    <a:pt x="38" y="16"/>
                    <a:pt x="38" y="15"/>
                    <a:pt x="38" y="15"/>
                  </a:cubicBezTo>
                  <a:cubicBezTo>
                    <a:pt x="38" y="15"/>
                    <a:pt x="39" y="15"/>
                    <a:pt x="39" y="15"/>
                  </a:cubicBezTo>
                  <a:cubicBezTo>
                    <a:pt x="39" y="15"/>
                    <a:pt x="40" y="15"/>
                    <a:pt x="40" y="15"/>
                  </a:cubicBezTo>
                  <a:cubicBezTo>
                    <a:pt x="40" y="14"/>
                    <a:pt x="39" y="14"/>
                    <a:pt x="39" y="13"/>
                  </a:cubicBezTo>
                  <a:cubicBezTo>
                    <a:pt x="39" y="13"/>
                    <a:pt x="40" y="13"/>
                    <a:pt x="40" y="13"/>
                  </a:cubicBezTo>
                  <a:cubicBezTo>
                    <a:pt x="40" y="13"/>
                    <a:pt x="41" y="13"/>
                    <a:pt x="41" y="13"/>
                  </a:cubicBezTo>
                  <a:cubicBezTo>
                    <a:pt x="41" y="12"/>
                    <a:pt x="41" y="11"/>
                    <a:pt x="41" y="11"/>
                  </a:cubicBezTo>
                  <a:cubicBezTo>
                    <a:pt x="41" y="11"/>
                    <a:pt x="40" y="11"/>
                    <a:pt x="40" y="10"/>
                  </a:cubicBezTo>
                  <a:close/>
                  <a:moveTo>
                    <a:pt x="36" y="33"/>
                  </a:moveTo>
                  <a:cubicBezTo>
                    <a:pt x="36" y="33"/>
                    <a:pt x="36" y="33"/>
                    <a:pt x="36" y="34"/>
                  </a:cubicBezTo>
                  <a:cubicBezTo>
                    <a:pt x="36" y="34"/>
                    <a:pt x="36" y="34"/>
                    <a:pt x="36" y="33"/>
                  </a:cubicBezTo>
                  <a:close/>
                  <a:moveTo>
                    <a:pt x="36" y="31"/>
                  </a:moveTo>
                  <a:cubicBezTo>
                    <a:pt x="36" y="31"/>
                    <a:pt x="36" y="31"/>
                    <a:pt x="36" y="31"/>
                  </a:cubicBezTo>
                  <a:cubicBezTo>
                    <a:pt x="36" y="31"/>
                    <a:pt x="36" y="31"/>
                    <a:pt x="36" y="31"/>
                  </a:cubicBezTo>
                  <a:cubicBezTo>
                    <a:pt x="36" y="31"/>
                    <a:pt x="36" y="31"/>
                    <a:pt x="36" y="30"/>
                  </a:cubicBezTo>
                  <a:cubicBezTo>
                    <a:pt x="35" y="30"/>
                    <a:pt x="35" y="30"/>
                    <a:pt x="35" y="30"/>
                  </a:cubicBezTo>
                  <a:cubicBezTo>
                    <a:pt x="35" y="30"/>
                    <a:pt x="35" y="31"/>
                    <a:pt x="36" y="31"/>
                  </a:cubicBezTo>
                  <a:cubicBezTo>
                    <a:pt x="36" y="32"/>
                    <a:pt x="36" y="32"/>
                    <a:pt x="37" y="32"/>
                  </a:cubicBezTo>
                  <a:cubicBezTo>
                    <a:pt x="37" y="32"/>
                    <a:pt x="37" y="31"/>
                    <a:pt x="37" y="31"/>
                  </a:cubicBezTo>
                  <a:cubicBezTo>
                    <a:pt x="37" y="31"/>
                    <a:pt x="36" y="31"/>
                    <a:pt x="36" y="31"/>
                  </a:cubicBezTo>
                  <a:close/>
                  <a:moveTo>
                    <a:pt x="36" y="6"/>
                  </a:moveTo>
                  <a:cubicBezTo>
                    <a:pt x="36" y="6"/>
                    <a:pt x="36" y="6"/>
                    <a:pt x="36" y="6"/>
                  </a:cubicBezTo>
                  <a:close/>
                  <a:moveTo>
                    <a:pt x="42" y="34"/>
                  </a:moveTo>
                  <a:cubicBezTo>
                    <a:pt x="42" y="34"/>
                    <a:pt x="42" y="34"/>
                    <a:pt x="43" y="34"/>
                  </a:cubicBezTo>
                  <a:cubicBezTo>
                    <a:pt x="42" y="33"/>
                    <a:pt x="42" y="33"/>
                    <a:pt x="41" y="33"/>
                  </a:cubicBezTo>
                  <a:cubicBezTo>
                    <a:pt x="42" y="33"/>
                    <a:pt x="42" y="34"/>
                    <a:pt x="42" y="34"/>
                  </a:cubicBezTo>
                  <a:close/>
                  <a:moveTo>
                    <a:pt x="43" y="28"/>
                  </a:moveTo>
                  <a:cubicBezTo>
                    <a:pt x="43" y="28"/>
                    <a:pt x="42" y="27"/>
                    <a:pt x="42" y="27"/>
                  </a:cubicBezTo>
                  <a:cubicBezTo>
                    <a:pt x="42" y="27"/>
                    <a:pt x="42" y="27"/>
                    <a:pt x="41" y="28"/>
                  </a:cubicBezTo>
                  <a:cubicBezTo>
                    <a:pt x="42" y="28"/>
                    <a:pt x="42" y="28"/>
                    <a:pt x="42" y="28"/>
                  </a:cubicBezTo>
                  <a:cubicBezTo>
                    <a:pt x="43" y="28"/>
                    <a:pt x="43" y="28"/>
                    <a:pt x="43" y="28"/>
                  </a:cubicBezTo>
                  <a:cubicBezTo>
                    <a:pt x="43" y="28"/>
                    <a:pt x="43" y="28"/>
                    <a:pt x="43" y="28"/>
                  </a:cubicBezTo>
                  <a:cubicBezTo>
                    <a:pt x="43" y="28"/>
                    <a:pt x="43" y="28"/>
                    <a:pt x="43" y="28"/>
                  </a:cubicBezTo>
                  <a:close/>
                  <a:moveTo>
                    <a:pt x="36" y="6"/>
                  </a:moveTo>
                  <a:cubicBezTo>
                    <a:pt x="36" y="6"/>
                    <a:pt x="36" y="6"/>
                    <a:pt x="36" y="6"/>
                  </a:cubicBezTo>
                  <a:cubicBezTo>
                    <a:pt x="36" y="6"/>
                    <a:pt x="36" y="6"/>
                    <a:pt x="36" y="6"/>
                  </a:cubicBezTo>
                  <a:close/>
                  <a:moveTo>
                    <a:pt x="35" y="6"/>
                  </a:moveTo>
                  <a:cubicBezTo>
                    <a:pt x="35" y="6"/>
                    <a:pt x="35" y="6"/>
                    <a:pt x="36" y="6"/>
                  </a:cubicBezTo>
                  <a:cubicBezTo>
                    <a:pt x="35" y="6"/>
                    <a:pt x="35" y="6"/>
                    <a:pt x="35" y="6"/>
                  </a:cubicBezTo>
                  <a:close/>
                  <a:moveTo>
                    <a:pt x="22" y="3"/>
                  </a:moveTo>
                  <a:cubicBezTo>
                    <a:pt x="22" y="3"/>
                    <a:pt x="23" y="3"/>
                    <a:pt x="23" y="3"/>
                  </a:cubicBezTo>
                  <a:cubicBezTo>
                    <a:pt x="23" y="3"/>
                    <a:pt x="22" y="2"/>
                    <a:pt x="22" y="2"/>
                  </a:cubicBezTo>
                  <a:cubicBezTo>
                    <a:pt x="22" y="2"/>
                    <a:pt x="21" y="2"/>
                    <a:pt x="21" y="2"/>
                  </a:cubicBezTo>
                  <a:cubicBezTo>
                    <a:pt x="21" y="2"/>
                    <a:pt x="20" y="2"/>
                    <a:pt x="20" y="3"/>
                  </a:cubicBezTo>
                  <a:cubicBezTo>
                    <a:pt x="20" y="3"/>
                    <a:pt x="20" y="3"/>
                    <a:pt x="20" y="3"/>
                  </a:cubicBezTo>
                  <a:cubicBezTo>
                    <a:pt x="20" y="3"/>
                    <a:pt x="20" y="3"/>
                    <a:pt x="20" y="3"/>
                  </a:cubicBezTo>
                  <a:cubicBezTo>
                    <a:pt x="21" y="3"/>
                    <a:pt x="21" y="3"/>
                    <a:pt x="22" y="3"/>
                  </a:cubicBezTo>
                  <a:close/>
                  <a:moveTo>
                    <a:pt x="34" y="32"/>
                  </a:moveTo>
                  <a:cubicBezTo>
                    <a:pt x="34" y="32"/>
                    <a:pt x="34" y="32"/>
                    <a:pt x="34" y="32"/>
                  </a:cubicBezTo>
                  <a:cubicBezTo>
                    <a:pt x="35" y="32"/>
                    <a:pt x="35" y="32"/>
                    <a:pt x="35" y="32"/>
                  </a:cubicBezTo>
                  <a:cubicBezTo>
                    <a:pt x="35" y="32"/>
                    <a:pt x="35" y="32"/>
                    <a:pt x="34" y="32"/>
                  </a:cubicBezTo>
                  <a:cubicBezTo>
                    <a:pt x="34" y="32"/>
                    <a:pt x="34" y="32"/>
                    <a:pt x="33" y="32"/>
                  </a:cubicBezTo>
                  <a:cubicBezTo>
                    <a:pt x="33" y="32"/>
                    <a:pt x="32" y="31"/>
                    <a:pt x="32" y="31"/>
                  </a:cubicBezTo>
                  <a:cubicBezTo>
                    <a:pt x="31" y="31"/>
                    <a:pt x="31" y="31"/>
                    <a:pt x="31" y="30"/>
                  </a:cubicBezTo>
                  <a:cubicBezTo>
                    <a:pt x="32" y="30"/>
                    <a:pt x="32" y="31"/>
                    <a:pt x="32" y="30"/>
                  </a:cubicBezTo>
                  <a:cubicBezTo>
                    <a:pt x="32" y="30"/>
                    <a:pt x="32" y="30"/>
                    <a:pt x="32" y="30"/>
                  </a:cubicBezTo>
                  <a:cubicBezTo>
                    <a:pt x="31" y="30"/>
                    <a:pt x="30" y="30"/>
                    <a:pt x="30" y="29"/>
                  </a:cubicBezTo>
                  <a:cubicBezTo>
                    <a:pt x="30" y="29"/>
                    <a:pt x="29" y="29"/>
                    <a:pt x="29" y="29"/>
                  </a:cubicBezTo>
                  <a:cubicBezTo>
                    <a:pt x="29" y="29"/>
                    <a:pt x="30" y="29"/>
                    <a:pt x="30" y="29"/>
                  </a:cubicBezTo>
                  <a:cubicBezTo>
                    <a:pt x="30" y="28"/>
                    <a:pt x="30" y="28"/>
                    <a:pt x="30" y="28"/>
                  </a:cubicBezTo>
                  <a:cubicBezTo>
                    <a:pt x="30" y="27"/>
                    <a:pt x="29" y="28"/>
                    <a:pt x="28" y="28"/>
                  </a:cubicBezTo>
                  <a:cubicBezTo>
                    <a:pt x="27" y="28"/>
                    <a:pt x="27" y="28"/>
                    <a:pt x="27" y="27"/>
                  </a:cubicBezTo>
                  <a:cubicBezTo>
                    <a:pt x="27" y="27"/>
                    <a:pt x="26" y="26"/>
                    <a:pt x="26" y="26"/>
                  </a:cubicBezTo>
                  <a:cubicBezTo>
                    <a:pt x="26" y="26"/>
                    <a:pt x="26" y="26"/>
                    <a:pt x="26" y="25"/>
                  </a:cubicBezTo>
                  <a:cubicBezTo>
                    <a:pt x="26" y="25"/>
                    <a:pt x="26" y="25"/>
                    <a:pt x="25" y="24"/>
                  </a:cubicBezTo>
                  <a:cubicBezTo>
                    <a:pt x="25" y="23"/>
                    <a:pt x="23" y="23"/>
                    <a:pt x="22" y="22"/>
                  </a:cubicBezTo>
                  <a:cubicBezTo>
                    <a:pt x="22" y="21"/>
                    <a:pt x="21" y="20"/>
                    <a:pt x="22" y="19"/>
                  </a:cubicBezTo>
                  <a:cubicBezTo>
                    <a:pt x="22" y="19"/>
                    <a:pt x="23" y="19"/>
                    <a:pt x="23" y="19"/>
                  </a:cubicBezTo>
                  <a:cubicBezTo>
                    <a:pt x="24" y="19"/>
                    <a:pt x="24" y="19"/>
                    <a:pt x="25" y="19"/>
                  </a:cubicBezTo>
                  <a:cubicBezTo>
                    <a:pt x="25" y="19"/>
                    <a:pt x="25" y="18"/>
                    <a:pt x="25" y="18"/>
                  </a:cubicBezTo>
                  <a:cubicBezTo>
                    <a:pt x="24" y="18"/>
                    <a:pt x="24" y="18"/>
                    <a:pt x="24" y="18"/>
                  </a:cubicBezTo>
                  <a:cubicBezTo>
                    <a:pt x="24" y="17"/>
                    <a:pt x="24" y="17"/>
                    <a:pt x="23" y="17"/>
                  </a:cubicBezTo>
                  <a:cubicBezTo>
                    <a:pt x="23" y="16"/>
                    <a:pt x="23" y="17"/>
                    <a:pt x="22" y="17"/>
                  </a:cubicBezTo>
                  <a:cubicBezTo>
                    <a:pt x="21" y="17"/>
                    <a:pt x="21" y="16"/>
                    <a:pt x="20" y="15"/>
                  </a:cubicBezTo>
                  <a:cubicBezTo>
                    <a:pt x="19" y="15"/>
                    <a:pt x="19" y="15"/>
                    <a:pt x="18" y="15"/>
                  </a:cubicBezTo>
                  <a:cubicBezTo>
                    <a:pt x="18" y="15"/>
                    <a:pt x="17" y="15"/>
                    <a:pt x="17" y="15"/>
                  </a:cubicBezTo>
                  <a:cubicBezTo>
                    <a:pt x="17" y="15"/>
                    <a:pt x="17" y="14"/>
                    <a:pt x="17" y="14"/>
                  </a:cubicBezTo>
                  <a:cubicBezTo>
                    <a:pt x="17" y="14"/>
                    <a:pt x="17" y="13"/>
                    <a:pt x="17" y="13"/>
                  </a:cubicBezTo>
                  <a:cubicBezTo>
                    <a:pt x="17" y="12"/>
                    <a:pt x="16" y="12"/>
                    <a:pt x="16" y="11"/>
                  </a:cubicBezTo>
                  <a:cubicBezTo>
                    <a:pt x="16" y="11"/>
                    <a:pt x="15" y="11"/>
                    <a:pt x="15" y="11"/>
                  </a:cubicBezTo>
                  <a:cubicBezTo>
                    <a:pt x="14" y="10"/>
                    <a:pt x="13" y="10"/>
                    <a:pt x="13" y="9"/>
                  </a:cubicBezTo>
                  <a:cubicBezTo>
                    <a:pt x="13" y="9"/>
                    <a:pt x="12" y="9"/>
                    <a:pt x="12" y="9"/>
                  </a:cubicBezTo>
                  <a:cubicBezTo>
                    <a:pt x="8" y="7"/>
                    <a:pt x="4" y="6"/>
                    <a:pt x="0" y="5"/>
                  </a:cubicBezTo>
                  <a:cubicBezTo>
                    <a:pt x="0" y="5"/>
                    <a:pt x="0" y="5"/>
                    <a:pt x="0" y="5"/>
                  </a:cubicBezTo>
                  <a:cubicBezTo>
                    <a:pt x="0" y="5"/>
                    <a:pt x="0" y="5"/>
                    <a:pt x="0" y="5"/>
                  </a:cubicBezTo>
                  <a:cubicBezTo>
                    <a:pt x="0" y="5"/>
                    <a:pt x="0" y="5"/>
                    <a:pt x="0" y="5"/>
                  </a:cubicBezTo>
                  <a:cubicBezTo>
                    <a:pt x="0" y="6"/>
                    <a:pt x="0" y="6"/>
                    <a:pt x="0" y="6"/>
                  </a:cubicBezTo>
                  <a:cubicBezTo>
                    <a:pt x="0" y="7"/>
                    <a:pt x="0" y="7"/>
                    <a:pt x="0" y="7"/>
                  </a:cubicBezTo>
                  <a:cubicBezTo>
                    <a:pt x="0" y="9"/>
                    <a:pt x="0" y="9"/>
                    <a:pt x="0" y="9"/>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8"/>
                    <a:pt x="0" y="28"/>
                    <a:pt x="0" y="28"/>
                  </a:cubicBezTo>
                  <a:cubicBezTo>
                    <a:pt x="0" y="28"/>
                    <a:pt x="0" y="28"/>
                    <a:pt x="0" y="28"/>
                  </a:cubicBezTo>
                  <a:cubicBezTo>
                    <a:pt x="0" y="29"/>
                    <a:pt x="4" y="28"/>
                    <a:pt x="5" y="28"/>
                  </a:cubicBezTo>
                  <a:cubicBezTo>
                    <a:pt x="5" y="28"/>
                    <a:pt x="6" y="29"/>
                    <a:pt x="6" y="29"/>
                  </a:cubicBezTo>
                  <a:cubicBezTo>
                    <a:pt x="6" y="29"/>
                    <a:pt x="7" y="28"/>
                    <a:pt x="8" y="28"/>
                  </a:cubicBezTo>
                  <a:cubicBezTo>
                    <a:pt x="8" y="28"/>
                    <a:pt x="8" y="28"/>
                    <a:pt x="9" y="27"/>
                  </a:cubicBezTo>
                  <a:cubicBezTo>
                    <a:pt x="9" y="27"/>
                    <a:pt x="9" y="27"/>
                    <a:pt x="8" y="26"/>
                  </a:cubicBezTo>
                  <a:cubicBezTo>
                    <a:pt x="8" y="26"/>
                    <a:pt x="8" y="26"/>
                    <a:pt x="7" y="25"/>
                  </a:cubicBezTo>
                  <a:cubicBezTo>
                    <a:pt x="7" y="25"/>
                    <a:pt x="6" y="25"/>
                    <a:pt x="6" y="25"/>
                  </a:cubicBezTo>
                  <a:cubicBezTo>
                    <a:pt x="6" y="25"/>
                    <a:pt x="5" y="25"/>
                    <a:pt x="5" y="25"/>
                  </a:cubicBezTo>
                  <a:cubicBezTo>
                    <a:pt x="6" y="25"/>
                    <a:pt x="6" y="25"/>
                    <a:pt x="7" y="25"/>
                  </a:cubicBezTo>
                  <a:cubicBezTo>
                    <a:pt x="7" y="25"/>
                    <a:pt x="7" y="25"/>
                    <a:pt x="8" y="25"/>
                  </a:cubicBezTo>
                  <a:cubicBezTo>
                    <a:pt x="8" y="25"/>
                    <a:pt x="8" y="25"/>
                    <a:pt x="9" y="25"/>
                  </a:cubicBezTo>
                  <a:cubicBezTo>
                    <a:pt x="9" y="25"/>
                    <a:pt x="10" y="25"/>
                    <a:pt x="9" y="24"/>
                  </a:cubicBezTo>
                  <a:cubicBezTo>
                    <a:pt x="9" y="24"/>
                    <a:pt x="9" y="24"/>
                    <a:pt x="9" y="24"/>
                  </a:cubicBezTo>
                  <a:cubicBezTo>
                    <a:pt x="9" y="23"/>
                    <a:pt x="9" y="24"/>
                    <a:pt x="9" y="24"/>
                  </a:cubicBezTo>
                  <a:cubicBezTo>
                    <a:pt x="9" y="24"/>
                    <a:pt x="9" y="24"/>
                    <a:pt x="9" y="24"/>
                  </a:cubicBezTo>
                  <a:cubicBezTo>
                    <a:pt x="10" y="24"/>
                    <a:pt x="10" y="24"/>
                    <a:pt x="10" y="24"/>
                  </a:cubicBezTo>
                  <a:cubicBezTo>
                    <a:pt x="10" y="24"/>
                    <a:pt x="11" y="24"/>
                    <a:pt x="10" y="24"/>
                  </a:cubicBezTo>
                  <a:cubicBezTo>
                    <a:pt x="11" y="24"/>
                    <a:pt x="11" y="24"/>
                    <a:pt x="11" y="24"/>
                  </a:cubicBezTo>
                  <a:cubicBezTo>
                    <a:pt x="10" y="23"/>
                    <a:pt x="10" y="23"/>
                    <a:pt x="10" y="22"/>
                  </a:cubicBezTo>
                  <a:cubicBezTo>
                    <a:pt x="10" y="22"/>
                    <a:pt x="10" y="22"/>
                    <a:pt x="10" y="22"/>
                  </a:cubicBezTo>
                  <a:cubicBezTo>
                    <a:pt x="10" y="22"/>
                    <a:pt x="10" y="23"/>
                    <a:pt x="11" y="23"/>
                  </a:cubicBezTo>
                  <a:cubicBezTo>
                    <a:pt x="11" y="23"/>
                    <a:pt x="11" y="22"/>
                    <a:pt x="12" y="23"/>
                  </a:cubicBezTo>
                  <a:cubicBezTo>
                    <a:pt x="12" y="23"/>
                    <a:pt x="12" y="23"/>
                    <a:pt x="12" y="23"/>
                  </a:cubicBezTo>
                  <a:cubicBezTo>
                    <a:pt x="12" y="23"/>
                    <a:pt x="12" y="23"/>
                    <a:pt x="12" y="23"/>
                  </a:cubicBezTo>
                  <a:cubicBezTo>
                    <a:pt x="12" y="23"/>
                    <a:pt x="13" y="23"/>
                    <a:pt x="13" y="23"/>
                  </a:cubicBezTo>
                  <a:cubicBezTo>
                    <a:pt x="12" y="23"/>
                    <a:pt x="12" y="23"/>
                    <a:pt x="12" y="22"/>
                  </a:cubicBezTo>
                  <a:cubicBezTo>
                    <a:pt x="12" y="22"/>
                    <a:pt x="13" y="23"/>
                    <a:pt x="13" y="23"/>
                  </a:cubicBezTo>
                  <a:cubicBezTo>
                    <a:pt x="13" y="23"/>
                    <a:pt x="13" y="22"/>
                    <a:pt x="13" y="22"/>
                  </a:cubicBezTo>
                  <a:cubicBezTo>
                    <a:pt x="13" y="23"/>
                    <a:pt x="13" y="22"/>
                    <a:pt x="14" y="22"/>
                  </a:cubicBezTo>
                  <a:cubicBezTo>
                    <a:pt x="14" y="22"/>
                    <a:pt x="14" y="23"/>
                    <a:pt x="14" y="23"/>
                  </a:cubicBezTo>
                  <a:cubicBezTo>
                    <a:pt x="14" y="23"/>
                    <a:pt x="15" y="23"/>
                    <a:pt x="15" y="23"/>
                  </a:cubicBezTo>
                  <a:cubicBezTo>
                    <a:pt x="16" y="23"/>
                    <a:pt x="16" y="23"/>
                    <a:pt x="17" y="24"/>
                  </a:cubicBezTo>
                  <a:cubicBezTo>
                    <a:pt x="17" y="24"/>
                    <a:pt x="18" y="24"/>
                    <a:pt x="18" y="24"/>
                  </a:cubicBezTo>
                  <a:cubicBezTo>
                    <a:pt x="18" y="25"/>
                    <a:pt x="18" y="25"/>
                    <a:pt x="19" y="25"/>
                  </a:cubicBezTo>
                  <a:cubicBezTo>
                    <a:pt x="19" y="25"/>
                    <a:pt x="19" y="25"/>
                    <a:pt x="19" y="25"/>
                  </a:cubicBezTo>
                  <a:cubicBezTo>
                    <a:pt x="19" y="26"/>
                    <a:pt x="20" y="26"/>
                    <a:pt x="20" y="27"/>
                  </a:cubicBezTo>
                  <a:cubicBezTo>
                    <a:pt x="20" y="27"/>
                    <a:pt x="20" y="27"/>
                    <a:pt x="20" y="28"/>
                  </a:cubicBezTo>
                  <a:cubicBezTo>
                    <a:pt x="21" y="28"/>
                    <a:pt x="21" y="28"/>
                    <a:pt x="21" y="28"/>
                  </a:cubicBezTo>
                  <a:cubicBezTo>
                    <a:pt x="21" y="28"/>
                    <a:pt x="21" y="28"/>
                    <a:pt x="21" y="28"/>
                  </a:cubicBezTo>
                  <a:cubicBezTo>
                    <a:pt x="22" y="28"/>
                    <a:pt x="22" y="29"/>
                    <a:pt x="22" y="29"/>
                  </a:cubicBezTo>
                  <a:cubicBezTo>
                    <a:pt x="23" y="29"/>
                    <a:pt x="23" y="29"/>
                    <a:pt x="23" y="30"/>
                  </a:cubicBezTo>
                  <a:cubicBezTo>
                    <a:pt x="23" y="30"/>
                    <a:pt x="24" y="31"/>
                    <a:pt x="25" y="32"/>
                  </a:cubicBezTo>
                  <a:cubicBezTo>
                    <a:pt x="25" y="32"/>
                    <a:pt x="25" y="32"/>
                    <a:pt x="25" y="32"/>
                  </a:cubicBezTo>
                  <a:cubicBezTo>
                    <a:pt x="26" y="32"/>
                    <a:pt x="26" y="32"/>
                    <a:pt x="27" y="32"/>
                  </a:cubicBezTo>
                  <a:cubicBezTo>
                    <a:pt x="27" y="32"/>
                    <a:pt x="27" y="32"/>
                    <a:pt x="27" y="32"/>
                  </a:cubicBezTo>
                  <a:cubicBezTo>
                    <a:pt x="27" y="32"/>
                    <a:pt x="28" y="32"/>
                    <a:pt x="28" y="32"/>
                  </a:cubicBezTo>
                  <a:cubicBezTo>
                    <a:pt x="28" y="32"/>
                    <a:pt x="29" y="32"/>
                    <a:pt x="29" y="32"/>
                  </a:cubicBezTo>
                  <a:cubicBezTo>
                    <a:pt x="30" y="32"/>
                    <a:pt x="32" y="32"/>
                    <a:pt x="33" y="33"/>
                  </a:cubicBezTo>
                  <a:cubicBezTo>
                    <a:pt x="33" y="34"/>
                    <a:pt x="33" y="33"/>
                    <a:pt x="34" y="34"/>
                  </a:cubicBezTo>
                  <a:cubicBezTo>
                    <a:pt x="34" y="34"/>
                    <a:pt x="34" y="33"/>
                    <a:pt x="35" y="33"/>
                  </a:cubicBezTo>
                  <a:cubicBezTo>
                    <a:pt x="34" y="33"/>
                    <a:pt x="34" y="33"/>
                    <a:pt x="34" y="32"/>
                  </a:cubicBezTo>
                  <a:close/>
                  <a:moveTo>
                    <a:pt x="4" y="25"/>
                  </a:moveTo>
                  <a:cubicBezTo>
                    <a:pt x="5" y="24"/>
                    <a:pt x="5" y="24"/>
                    <a:pt x="5" y="25"/>
                  </a:cubicBezTo>
                  <a:cubicBezTo>
                    <a:pt x="5" y="24"/>
                    <a:pt x="5" y="25"/>
                    <a:pt x="4" y="25"/>
                  </a:cubicBezTo>
                  <a:close/>
                  <a:moveTo>
                    <a:pt x="8" y="25"/>
                  </a:moveTo>
                  <a:cubicBezTo>
                    <a:pt x="9" y="25"/>
                    <a:pt x="9" y="26"/>
                    <a:pt x="9" y="26"/>
                  </a:cubicBezTo>
                  <a:cubicBezTo>
                    <a:pt x="10" y="25"/>
                    <a:pt x="9" y="25"/>
                    <a:pt x="8" y="25"/>
                  </a:cubicBezTo>
                  <a:close/>
                  <a:moveTo>
                    <a:pt x="10" y="27"/>
                  </a:moveTo>
                  <a:cubicBezTo>
                    <a:pt x="9" y="26"/>
                    <a:pt x="8" y="26"/>
                    <a:pt x="8" y="25"/>
                  </a:cubicBezTo>
                  <a:cubicBezTo>
                    <a:pt x="8" y="26"/>
                    <a:pt x="9" y="26"/>
                    <a:pt x="10" y="27"/>
                  </a:cubicBezTo>
                  <a:close/>
                  <a:moveTo>
                    <a:pt x="47" y="36"/>
                  </a:moveTo>
                  <a:cubicBezTo>
                    <a:pt x="47" y="36"/>
                    <a:pt x="48" y="36"/>
                    <a:pt x="48" y="36"/>
                  </a:cubicBezTo>
                  <a:cubicBezTo>
                    <a:pt x="48" y="36"/>
                    <a:pt x="47" y="36"/>
                    <a:pt x="47" y="36"/>
                  </a:cubicBezTo>
                  <a:close/>
                  <a:moveTo>
                    <a:pt x="53" y="19"/>
                  </a:moveTo>
                  <a:cubicBezTo>
                    <a:pt x="53" y="18"/>
                    <a:pt x="53" y="18"/>
                    <a:pt x="53" y="18"/>
                  </a:cubicBezTo>
                  <a:cubicBezTo>
                    <a:pt x="53" y="18"/>
                    <a:pt x="52" y="17"/>
                    <a:pt x="52" y="17"/>
                  </a:cubicBezTo>
                  <a:cubicBezTo>
                    <a:pt x="52" y="17"/>
                    <a:pt x="52" y="17"/>
                    <a:pt x="52" y="17"/>
                  </a:cubicBezTo>
                  <a:cubicBezTo>
                    <a:pt x="52" y="17"/>
                    <a:pt x="52" y="17"/>
                    <a:pt x="51" y="17"/>
                  </a:cubicBezTo>
                  <a:cubicBezTo>
                    <a:pt x="51" y="16"/>
                    <a:pt x="51" y="16"/>
                    <a:pt x="51" y="16"/>
                  </a:cubicBezTo>
                  <a:cubicBezTo>
                    <a:pt x="51" y="16"/>
                    <a:pt x="51" y="16"/>
                    <a:pt x="51" y="16"/>
                  </a:cubicBezTo>
                  <a:cubicBezTo>
                    <a:pt x="51" y="15"/>
                    <a:pt x="50" y="15"/>
                    <a:pt x="50" y="15"/>
                  </a:cubicBezTo>
                  <a:cubicBezTo>
                    <a:pt x="50" y="15"/>
                    <a:pt x="49" y="15"/>
                    <a:pt x="49" y="15"/>
                  </a:cubicBezTo>
                  <a:cubicBezTo>
                    <a:pt x="49" y="15"/>
                    <a:pt x="49" y="16"/>
                    <a:pt x="49" y="16"/>
                  </a:cubicBezTo>
                  <a:cubicBezTo>
                    <a:pt x="49" y="17"/>
                    <a:pt x="50" y="18"/>
                    <a:pt x="51" y="19"/>
                  </a:cubicBezTo>
                  <a:cubicBezTo>
                    <a:pt x="51" y="18"/>
                    <a:pt x="51" y="19"/>
                    <a:pt x="51" y="19"/>
                  </a:cubicBezTo>
                  <a:cubicBezTo>
                    <a:pt x="51" y="19"/>
                    <a:pt x="52" y="20"/>
                    <a:pt x="53" y="20"/>
                  </a:cubicBezTo>
                  <a:cubicBezTo>
                    <a:pt x="53" y="20"/>
                    <a:pt x="53" y="20"/>
                    <a:pt x="53" y="19"/>
                  </a:cubicBezTo>
                  <a:cubicBezTo>
                    <a:pt x="53" y="19"/>
                    <a:pt x="54" y="19"/>
                    <a:pt x="54" y="19"/>
                  </a:cubicBezTo>
                  <a:cubicBezTo>
                    <a:pt x="54" y="19"/>
                    <a:pt x="54" y="19"/>
                    <a:pt x="53" y="19"/>
                  </a:cubicBezTo>
                  <a:close/>
                  <a:moveTo>
                    <a:pt x="44" y="36"/>
                  </a:moveTo>
                  <a:cubicBezTo>
                    <a:pt x="44" y="36"/>
                    <a:pt x="45" y="37"/>
                    <a:pt x="45" y="37"/>
                  </a:cubicBezTo>
                  <a:cubicBezTo>
                    <a:pt x="45" y="37"/>
                    <a:pt x="46" y="37"/>
                    <a:pt x="46" y="37"/>
                  </a:cubicBezTo>
                  <a:cubicBezTo>
                    <a:pt x="45" y="36"/>
                    <a:pt x="44" y="36"/>
                    <a:pt x="44" y="36"/>
                  </a:cubicBezTo>
                  <a:close/>
                  <a:moveTo>
                    <a:pt x="49" y="14"/>
                  </a:moveTo>
                  <a:cubicBezTo>
                    <a:pt x="49" y="14"/>
                    <a:pt x="49" y="13"/>
                    <a:pt x="49" y="13"/>
                  </a:cubicBezTo>
                  <a:cubicBezTo>
                    <a:pt x="49" y="13"/>
                    <a:pt x="49" y="13"/>
                    <a:pt x="48" y="14"/>
                  </a:cubicBezTo>
                  <a:cubicBezTo>
                    <a:pt x="48" y="14"/>
                    <a:pt x="49" y="15"/>
                    <a:pt x="49" y="15"/>
                  </a:cubicBezTo>
                  <a:cubicBezTo>
                    <a:pt x="49" y="15"/>
                    <a:pt x="49" y="14"/>
                    <a:pt x="49" y="14"/>
                  </a:cubicBezTo>
                  <a:cubicBezTo>
                    <a:pt x="49" y="14"/>
                    <a:pt x="49" y="14"/>
                    <a:pt x="49" y="14"/>
                  </a:cubicBezTo>
                  <a:close/>
                  <a:moveTo>
                    <a:pt x="36" y="27"/>
                  </a:moveTo>
                  <a:cubicBezTo>
                    <a:pt x="36" y="26"/>
                    <a:pt x="36" y="26"/>
                    <a:pt x="36" y="26"/>
                  </a:cubicBezTo>
                  <a:cubicBezTo>
                    <a:pt x="36" y="26"/>
                    <a:pt x="36" y="26"/>
                    <a:pt x="36" y="25"/>
                  </a:cubicBezTo>
                  <a:cubicBezTo>
                    <a:pt x="36" y="26"/>
                    <a:pt x="36" y="26"/>
                    <a:pt x="36" y="27"/>
                  </a:cubicBezTo>
                  <a:close/>
                  <a:moveTo>
                    <a:pt x="18" y="12"/>
                  </a:moveTo>
                  <a:cubicBezTo>
                    <a:pt x="18" y="12"/>
                    <a:pt x="18" y="12"/>
                    <a:pt x="18" y="12"/>
                  </a:cubicBezTo>
                  <a:cubicBezTo>
                    <a:pt x="18" y="12"/>
                    <a:pt x="18" y="12"/>
                    <a:pt x="18" y="12"/>
                  </a:cubicBezTo>
                  <a:close/>
                  <a:moveTo>
                    <a:pt x="22" y="14"/>
                  </a:moveTo>
                  <a:cubicBezTo>
                    <a:pt x="21" y="14"/>
                    <a:pt x="22" y="15"/>
                    <a:pt x="22" y="15"/>
                  </a:cubicBezTo>
                  <a:cubicBezTo>
                    <a:pt x="23" y="15"/>
                    <a:pt x="22" y="14"/>
                    <a:pt x="22" y="14"/>
                  </a:cubicBezTo>
                  <a:cubicBezTo>
                    <a:pt x="22" y="14"/>
                    <a:pt x="22" y="14"/>
                    <a:pt x="22" y="14"/>
                  </a:cubicBezTo>
                  <a:close/>
                  <a:moveTo>
                    <a:pt x="24" y="4"/>
                  </a:moveTo>
                  <a:cubicBezTo>
                    <a:pt x="24" y="4"/>
                    <a:pt x="25" y="4"/>
                    <a:pt x="25" y="3"/>
                  </a:cubicBezTo>
                  <a:cubicBezTo>
                    <a:pt x="25" y="4"/>
                    <a:pt x="24" y="4"/>
                    <a:pt x="24" y="4"/>
                  </a:cubicBezTo>
                  <a:close/>
                  <a:moveTo>
                    <a:pt x="35" y="33"/>
                  </a:moveTo>
                  <a:cubicBezTo>
                    <a:pt x="35" y="33"/>
                    <a:pt x="35" y="33"/>
                    <a:pt x="35" y="33"/>
                  </a:cubicBezTo>
                  <a:cubicBezTo>
                    <a:pt x="36" y="33"/>
                    <a:pt x="35" y="33"/>
                    <a:pt x="35" y="33"/>
                  </a:cubicBezTo>
                  <a:close/>
                  <a:moveTo>
                    <a:pt x="25" y="16"/>
                  </a:moveTo>
                  <a:cubicBezTo>
                    <a:pt x="26" y="16"/>
                    <a:pt x="25" y="15"/>
                    <a:pt x="24" y="15"/>
                  </a:cubicBezTo>
                  <a:cubicBezTo>
                    <a:pt x="25" y="15"/>
                    <a:pt x="25" y="16"/>
                    <a:pt x="25" y="16"/>
                  </a:cubicBezTo>
                  <a:close/>
                  <a:moveTo>
                    <a:pt x="34" y="30"/>
                  </a:moveTo>
                  <a:cubicBezTo>
                    <a:pt x="34" y="30"/>
                    <a:pt x="35" y="30"/>
                    <a:pt x="35" y="30"/>
                  </a:cubicBezTo>
                  <a:cubicBezTo>
                    <a:pt x="36" y="30"/>
                    <a:pt x="36" y="30"/>
                    <a:pt x="35" y="30"/>
                  </a:cubicBezTo>
                  <a:cubicBezTo>
                    <a:pt x="35" y="29"/>
                    <a:pt x="35" y="29"/>
                    <a:pt x="35" y="29"/>
                  </a:cubicBezTo>
                  <a:cubicBezTo>
                    <a:pt x="35" y="29"/>
                    <a:pt x="35" y="29"/>
                    <a:pt x="35" y="29"/>
                  </a:cubicBezTo>
                  <a:cubicBezTo>
                    <a:pt x="35" y="29"/>
                    <a:pt x="34" y="29"/>
                    <a:pt x="34" y="29"/>
                  </a:cubicBezTo>
                  <a:cubicBezTo>
                    <a:pt x="34" y="29"/>
                    <a:pt x="34" y="29"/>
                    <a:pt x="34" y="30"/>
                  </a:cubicBezTo>
                  <a:cubicBezTo>
                    <a:pt x="34" y="30"/>
                    <a:pt x="34" y="30"/>
                    <a:pt x="34" y="30"/>
                  </a:cubicBezTo>
                  <a:close/>
                  <a:moveTo>
                    <a:pt x="33" y="28"/>
                  </a:moveTo>
                  <a:cubicBezTo>
                    <a:pt x="33" y="28"/>
                    <a:pt x="33" y="28"/>
                    <a:pt x="33" y="28"/>
                  </a:cubicBezTo>
                  <a:cubicBezTo>
                    <a:pt x="33" y="29"/>
                    <a:pt x="33" y="29"/>
                    <a:pt x="33" y="29"/>
                  </a:cubicBezTo>
                  <a:cubicBezTo>
                    <a:pt x="34" y="29"/>
                    <a:pt x="34" y="29"/>
                    <a:pt x="33" y="28"/>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 name="Freeform 424"/>
            <p:cNvSpPr>
              <a:spLocks noEditPoints="1"/>
            </p:cNvSpPr>
            <p:nvPr/>
          </p:nvSpPr>
          <p:spPr bwMode="auto">
            <a:xfrm>
              <a:off x="5527675" y="3562350"/>
              <a:ext cx="679450" cy="250825"/>
            </a:xfrm>
            <a:custGeom>
              <a:avLst/>
              <a:gdLst>
                <a:gd name="T0" fmla="*/ 33 w 163"/>
                <a:gd name="T1" fmla="*/ 20 h 60"/>
                <a:gd name="T2" fmla="*/ 86 w 163"/>
                <a:gd name="T3" fmla="*/ 51 h 60"/>
                <a:gd name="T4" fmla="*/ 37 w 163"/>
                <a:gd name="T5" fmla="*/ 27 h 60"/>
                <a:gd name="T6" fmla="*/ 26 w 163"/>
                <a:gd name="T7" fmla="*/ 17 h 60"/>
                <a:gd name="T8" fmla="*/ 2 w 163"/>
                <a:gd name="T9" fmla="*/ 11 h 60"/>
                <a:gd name="T10" fmla="*/ 118 w 163"/>
                <a:gd name="T11" fmla="*/ 18 h 60"/>
                <a:gd name="T12" fmla="*/ 125 w 163"/>
                <a:gd name="T13" fmla="*/ 24 h 60"/>
                <a:gd name="T14" fmla="*/ 127 w 163"/>
                <a:gd name="T15" fmla="*/ 22 h 60"/>
                <a:gd name="T16" fmla="*/ 95 w 163"/>
                <a:gd name="T17" fmla="*/ 39 h 60"/>
                <a:gd name="T18" fmla="*/ 98 w 163"/>
                <a:gd name="T19" fmla="*/ 40 h 60"/>
                <a:gd name="T20" fmla="*/ 100 w 163"/>
                <a:gd name="T21" fmla="*/ 50 h 60"/>
                <a:gd name="T22" fmla="*/ 87 w 163"/>
                <a:gd name="T23" fmla="*/ 36 h 60"/>
                <a:gd name="T24" fmla="*/ 98 w 163"/>
                <a:gd name="T25" fmla="*/ 36 h 60"/>
                <a:gd name="T26" fmla="*/ 94 w 163"/>
                <a:gd name="T27" fmla="*/ 23 h 60"/>
                <a:gd name="T28" fmla="*/ 100 w 163"/>
                <a:gd name="T29" fmla="*/ 17 h 60"/>
                <a:gd name="T30" fmla="*/ 102 w 163"/>
                <a:gd name="T31" fmla="*/ 50 h 60"/>
                <a:gd name="T32" fmla="*/ 117 w 163"/>
                <a:gd name="T33" fmla="*/ 33 h 60"/>
                <a:gd name="T34" fmla="*/ 115 w 163"/>
                <a:gd name="T35" fmla="*/ 47 h 60"/>
                <a:gd name="T36" fmla="*/ 116 w 163"/>
                <a:gd name="T37" fmla="*/ 23 h 60"/>
                <a:gd name="T38" fmla="*/ 155 w 163"/>
                <a:gd name="T39" fmla="*/ 49 h 60"/>
                <a:gd name="T40" fmla="*/ 141 w 163"/>
                <a:gd name="T41" fmla="*/ 42 h 60"/>
                <a:gd name="T42" fmla="*/ 159 w 163"/>
                <a:gd name="T43" fmla="*/ 29 h 60"/>
                <a:gd name="T44" fmla="*/ 139 w 163"/>
                <a:gd name="T45" fmla="*/ 26 h 60"/>
                <a:gd name="T46" fmla="*/ 138 w 163"/>
                <a:gd name="T47" fmla="*/ 29 h 60"/>
                <a:gd name="T48" fmla="*/ 138 w 163"/>
                <a:gd name="T49" fmla="*/ 31 h 60"/>
                <a:gd name="T50" fmla="*/ 155 w 163"/>
                <a:gd name="T51" fmla="*/ 45 h 60"/>
                <a:gd name="T52" fmla="*/ 163 w 163"/>
                <a:gd name="T53" fmla="*/ 45 h 60"/>
                <a:gd name="T54" fmla="*/ 163 w 163"/>
                <a:gd name="T55" fmla="*/ 32 h 60"/>
                <a:gd name="T56" fmla="*/ 128 w 163"/>
                <a:gd name="T57" fmla="*/ 49 h 60"/>
                <a:gd name="T58" fmla="*/ 118 w 163"/>
                <a:gd name="T59" fmla="*/ 31 h 60"/>
                <a:gd name="T60" fmla="*/ 60 w 163"/>
                <a:gd name="T61" fmla="*/ 45 h 60"/>
                <a:gd name="T62" fmla="*/ 58 w 163"/>
                <a:gd name="T63" fmla="*/ 50 h 60"/>
                <a:gd name="T64" fmla="*/ 38 w 163"/>
                <a:gd name="T65" fmla="*/ 34 h 60"/>
                <a:gd name="T66" fmla="*/ 29 w 163"/>
                <a:gd name="T67" fmla="*/ 18 h 60"/>
                <a:gd name="T68" fmla="*/ 10 w 163"/>
                <a:gd name="T69" fmla="*/ 4 h 60"/>
                <a:gd name="T70" fmla="*/ 22 w 163"/>
                <a:gd name="T71" fmla="*/ 32 h 60"/>
                <a:gd name="T72" fmla="*/ 11 w 163"/>
                <a:gd name="T73" fmla="*/ 14 h 60"/>
                <a:gd name="T74" fmla="*/ 16 w 163"/>
                <a:gd name="T75" fmla="*/ 29 h 60"/>
                <a:gd name="T76" fmla="*/ 104 w 163"/>
                <a:gd name="T77" fmla="*/ 49 h 60"/>
                <a:gd name="T78" fmla="*/ 106 w 163"/>
                <a:gd name="T79" fmla="*/ 53 h 60"/>
                <a:gd name="T80" fmla="*/ 103 w 163"/>
                <a:gd name="T81" fmla="*/ 54 h 60"/>
                <a:gd name="T82" fmla="*/ 93 w 163"/>
                <a:gd name="T83" fmla="*/ 51 h 60"/>
                <a:gd name="T84" fmla="*/ 76 w 163"/>
                <a:gd name="T85" fmla="*/ 52 h 60"/>
                <a:gd name="T86" fmla="*/ 89 w 163"/>
                <a:gd name="T87" fmla="*/ 54 h 60"/>
                <a:gd name="T88" fmla="*/ 80 w 163"/>
                <a:gd name="T89" fmla="*/ 11 h 60"/>
                <a:gd name="T90" fmla="*/ 78 w 163"/>
                <a:gd name="T91" fmla="*/ 5 h 60"/>
                <a:gd name="T92" fmla="*/ 75 w 163"/>
                <a:gd name="T93" fmla="*/ 5 h 60"/>
                <a:gd name="T94" fmla="*/ 73 w 163"/>
                <a:gd name="T95" fmla="*/ 5 h 60"/>
                <a:gd name="T96" fmla="*/ 72 w 163"/>
                <a:gd name="T97" fmla="*/ 9 h 60"/>
                <a:gd name="T98" fmla="*/ 71 w 163"/>
                <a:gd name="T99" fmla="*/ 10 h 60"/>
                <a:gd name="T100" fmla="*/ 70 w 163"/>
                <a:gd name="T101" fmla="*/ 12 h 60"/>
                <a:gd name="T102" fmla="*/ 69 w 163"/>
                <a:gd name="T103" fmla="*/ 15 h 60"/>
                <a:gd name="T104" fmla="*/ 66 w 163"/>
                <a:gd name="T105" fmla="*/ 16 h 60"/>
                <a:gd name="T106" fmla="*/ 63 w 163"/>
                <a:gd name="T107" fmla="*/ 15 h 60"/>
                <a:gd name="T108" fmla="*/ 60 w 163"/>
                <a:gd name="T109" fmla="*/ 16 h 60"/>
                <a:gd name="T110" fmla="*/ 57 w 163"/>
                <a:gd name="T111" fmla="*/ 17 h 60"/>
                <a:gd name="T112" fmla="*/ 54 w 163"/>
                <a:gd name="T113" fmla="*/ 17 h 60"/>
                <a:gd name="T114" fmla="*/ 52 w 163"/>
                <a:gd name="T115" fmla="*/ 15 h 60"/>
                <a:gd name="T116" fmla="*/ 50 w 163"/>
                <a:gd name="T117" fmla="*/ 15 h 60"/>
                <a:gd name="T118" fmla="*/ 56 w 163"/>
                <a:gd name="T119" fmla="*/ 31 h 60"/>
                <a:gd name="T120" fmla="*/ 74 w 163"/>
                <a:gd name="T121" fmla="*/ 32 h 60"/>
                <a:gd name="T122" fmla="*/ 77 w 163"/>
                <a:gd name="T123" fmla="*/ 5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60">
                  <a:moveTo>
                    <a:pt x="107" y="11"/>
                  </a:moveTo>
                  <a:cubicBezTo>
                    <a:pt x="107" y="11"/>
                    <a:pt x="108" y="11"/>
                    <a:pt x="108" y="10"/>
                  </a:cubicBezTo>
                  <a:cubicBezTo>
                    <a:pt x="107" y="11"/>
                    <a:pt x="107" y="11"/>
                    <a:pt x="107" y="11"/>
                  </a:cubicBezTo>
                  <a:close/>
                  <a:moveTo>
                    <a:pt x="108" y="8"/>
                  </a:moveTo>
                  <a:cubicBezTo>
                    <a:pt x="108" y="7"/>
                    <a:pt x="108" y="7"/>
                    <a:pt x="108" y="7"/>
                  </a:cubicBezTo>
                  <a:cubicBezTo>
                    <a:pt x="108" y="7"/>
                    <a:pt x="108" y="8"/>
                    <a:pt x="108" y="8"/>
                  </a:cubicBezTo>
                  <a:cubicBezTo>
                    <a:pt x="109" y="8"/>
                    <a:pt x="108" y="8"/>
                    <a:pt x="108" y="8"/>
                  </a:cubicBezTo>
                  <a:close/>
                  <a:moveTo>
                    <a:pt x="113" y="5"/>
                  </a:moveTo>
                  <a:cubicBezTo>
                    <a:pt x="113" y="5"/>
                    <a:pt x="113" y="5"/>
                    <a:pt x="113" y="5"/>
                  </a:cubicBezTo>
                  <a:cubicBezTo>
                    <a:pt x="113" y="5"/>
                    <a:pt x="113" y="5"/>
                    <a:pt x="113" y="5"/>
                  </a:cubicBezTo>
                  <a:cubicBezTo>
                    <a:pt x="113" y="5"/>
                    <a:pt x="113" y="4"/>
                    <a:pt x="113" y="4"/>
                  </a:cubicBezTo>
                  <a:cubicBezTo>
                    <a:pt x="113" y="4"/>
                    <a:pt x="113" y="4"/>
                    <a:pt x="112" y="4"/>
                  </a:cubicBezTo>
                  <a:cubicBezTo>
                    <a:pt x="112" y="5"/>
                    <a:pt x="112" y="5"/>
                    <a:pt x="112" y="6"/>
                  </a:cubicBezTo>
                  <a:cubicBezTo>
                    <a:pt x="112" y="6"/>
                    <a:pt x="112" y="5"/>
                    <a:pt x="113" y="5"/>
                  </a:cubicBezTo>
                  <a:close/>
                  <a:moveTo>
                    <a:pt x="115" y="18"/>
                  </a:moveTo>
                  <a:cubicBezTo>
                    <a:pt x="115" y="18"/>
                    <a:pt x="114" y="18"/>
                    <a:pt x="114" y="18"/>
                  </a:cubicBezTo>
                  <a:cubicBezTo>
                    <a:pt x="115" y="18"/>
                    <a:pt x="115" y="18"/>
                    <a:pt x="115" y="18"/>
                  </a:cubicBezTo>
                  <a:close/>
                  <a:moveTo>
                    <a:pt x="118" y="13"/>
                  </a:moveTo>
                  <a:cubicBezTo>
                    <a:pt x="118" y="13"/>
                    <a:pt x="118" y="13"/>
                    <a:pt x="119" y="13"/>
                  </a:cubicBezTo>
                  <a:cubicBezTo>
                    <a:pt x="119" y="13"/>
                    <a:pt x="119" y="11"/>
                    <a:pt x="119" y="11"/>
                  </a:cubicBezTo>
                  <a:cubicBezTo>
                    <a:pt x="118" y="11"/>
                    <a:pt x="118" y="12"/>
                    <a:pt x="118" y="12"/>
                  </a:cubicBezTo>
                  <a:cubicBezTo>
                    <a:pt x="117" y="12"/>
                    <a:pt x="117" y="12"/>
                    <a:pt x="118" y="13"/>
                  </a:cubicBezTo>
                  <a:cubicBezTo>
                    <a:pt x="118" y="13"/>
                    <a:pt x="118" y="13"/>
                    <a:pt x="118" y="13"/>
                  </a:cubicBezTo>
                  <a:close/>
                  <a:moveTo>
                    <a:pt x="32" y="20"/>
                  </a:moveTo>
                  <a:cubicBezTo>
                    <a:pt x="32" y="20"/>
                    <a:pt x="33" y="20"/>
                    <a:pt x="33" y="20"/>
                  </a:cubicBezTo>
                  <a:cubicBezTo>
                    <a:pt x="33" y="20"/>
                    <a:pt x="33" y="20"/>
                    <a:pt x="32" y="20"/>
                  </a:cubicBezTo>
                  <a:close/>
                  <a:moveTo>
                    <a:pt x="34" y="21"/>
                  </a:moveTo>
                  <a:cubicBezTo>
                    <a:pt x="34" y="21"/>
                    <a:pt x="33" y="21"/>
                    <a:pt x="33" y="20"/>
                  </a:cubicBezTo>
                  <a:cubicBezTo>
                    <a:pt x="33" y="20"/>
                    <a:pt x="32" y="21"/>
                    <a:pt x="33" y="21"/>
                  </a:cubicBezTo>
                  <a:cubicBezTo>
                    <a:pt x="33" y="21"/>
                    <a:pt x="33" y="21"/>
                    <a:pt x="33" y="21"/>
                  </a:cubicBezTo>
                  <a:cubicBezTo>
                    <a:pt x="33" y="21"/>
                    <a:pt x="33" y="21"/>
                    <a:pt x="34" y="21"/>
                  </a:cubicBezTo>
                  <a:cubicBezTo>
                    <a:pt x="34" y="21"/>
                    <a:pt x="34" y="21"/>
                    <a:pt x="34" y="21"/>
                  </a:cubicBezTo>
                  <a:close/>
                  <a:moveTo>
                    <a:pt x="33" y="20"/>
                  </a:moveTo>
                  <a:cubicBezTo>
                    <a:pt x="33" y="20"/>
                    <a:pt x="33" y="20"/>
                    <a:pt x="33" y="20"/>
                  </a:cubicBezTo>
                  <a:cubicBezTo>
                    <a:pt x="33" y="20"/>
                    <a:pt x="33" y="20"/>
                    <a:pt x="33" y="20"/>
                  </a:cubicBezTo>
                  <a:close/>
                  <a:moveTo>
                    <a:pt x="67" y="15"/>
                  </a:moveTo>
                  <a:cubicBezTo>
                    <a:pt x="67" y="15"/>
                    <a:pt x="67" y="15"/>
                    <a:pt x="67" y="15"/>
                  </a:cubicBezTo>
                  <a:cubicBezTo>
                    <a:pt x="67" y="15"/>
                    <a:pt x="67" y="15"/>
                    <a:pt x="67"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6" y="15"/>
                    <a:pt x="66" y="15"/>
                  </a:cubicBezTo>
                  <a:cubicBezTo>
                    <a:pt x="66" y="15"/>
                    <a:pt x="67" y="15"/>
                    <a:pt x="67" y="15"/>
                  </a:cubicBezTo>
                  <a:close/>
                  <a:moveTo>
                    <a:pt x="49" y="26"/>
                  </a:moveTo>
                  <a:cubicBezTo>
                    <a:pt x="48" y="26"/>
                    <a:pt x="48" y="26"/>
                    <a:pt x="48" y="26"/>
                  </a:cubicBezTo>
                  <a:cubicBezTo>
                    <a:pt x="48" y="26"/>
                    <a:pt x="48" y="26"/>
                    <a:pt x="49" y="26"/>
                  </a:cubicBezTo>
                  <a:close/>
                  <a:moveTo>
                    <a:pt x="32" y="23"/>
                  </a:moveTo>
                  <a:cubicBezTo>
                    <a:pt x="32" y="23"/>
                    <a:pt x="33" y="23"/>
                    <a:pt x="33" y="22"/>
                  </a:cubicBezTo>
                  <a:cubicBezTo>
                    <a:pt x="33" y="22"/>
                    <a:pt x="33" y="22"/>
                    <a:pt x="33" y="22"/>
                  </a:cubicBezTo>
                  <a:cubicBezTo>
                    <a:pt x="32" y="22"/>
                    <a:pt x="32" y="22"/>
                    <a:pt x="32" y="22"/>
                  </a:cubicBezTo>
                  <a:cubicBezTo>
                    <a:pt x="32" y="22"/>
                    <a:pt x="32" y="22"/>
                    <a:pt x="32" y="22"/>
                  </a:cubicBezTo>
                  <a:cubicBezTo>
                    <a:pt x="32" y="22"/>
                    <a:pt x="32" y="22"/>
                    <a:pt x="32" y="22"/>
                  </a:cubicBezTo>
                  <a:cubicBezTo>
                    <a:pt x="32" y="22"/>
                    <a:pt x="32" y="23"/>
                    <a:pt x="32" y="23"/>
                  </a:cubicBezTo>
                  <a:close/>
                  <a:moveTo>
                    <a:pt x="86" y="51"/>
                  </a:moveTo>
                  <a:cubicBezTo>
                    <a:pt x="86" y="51"/>
                    <a:pt x="86" y="52"/>
                    <a:pt x="86" y="51"/>
                  </a:cubicBezTo>
                  <a:cubicBezTo>
                    <a:pt x="87" y="51"/>
                    <a:pt x="87" y="51"/>
                    <a:pt x="86" y="50"/>
                  </a:cubicBezTo>
                  <a:cubicBezTo>
                    <a:pt x="86" y="51"/>
                    <a:pt x="86" y="51"/>
                    <a:pt x="86" y="51"/>
                  </a:cubicBezTo>
                  <a:close/>
                  <a:moveTo>
                    <a:pt x="85" y="50"/>
                  </a:moveTo>
                  <a:cubicBezTo>
                    <a:pt x="85" y="50"/>
                    <a:pt x="85" y="50"/>
                    <a:pt x="85" y="49"/>
                  </a:cubicBezTo>
                  <a:cubicBezTo>
                    <a:pt x="85" y="49"/>
                    <a:pt x="85" y="50"/>
                    <a:pt x="85" y="50"/>
                  </a:cubicBezTo>
                  <a:close/>
                  <a:moveTo>
                    <a:pt x="41" y="31"/>
                  </a:moveTo>
                  <a:cubicBezTo>
                    <a:pt x="41" y="31"/>
                    <a:pt x="42" y="31"/>
                    <a:pt x="41" y="31"/>
                  </a:cubicBezTo>
                  <a:cubicBezTo>
                    <a:pt x="41" y="31"/>
                    <a:pt x="41" y="31"/>
                    <a:pt x="41" y="31"/>
                  </a:cubicBezTo>
                  <a:close/>
                  <a:moveTo>
                    <a:pt x="36" y="28"/>
                  </a:moveTo>
                  <a:cubicBezTo>
                    <a:pt x="36" y="28"/>
                    <a:pt x="36" y="28"/>
                    <a:pt x="36" y="28"/>
                  </a:cubicBezTo>
                  <a:cubicBezTo>
                    <a:pt x="36" y="28"/>
                    <a:pt x="36" y="28"/>
                    <a:pt x="36" y="28"/>
                  </a:cubicBezTo>
                  <a:cubicBezTo>
                    <a:pt x="36" y="28"/>
                    <a:pt x="36" y="28"/>
                    <a:pt x="37" y="28"/>
                  </a:cubicBezTo>
                  <a:cubicBezTo>
                    <a:pt x="37" y="28"/>
                    <a:pt x="37" y="28"/>
                    <a:pt x="37" y="28"/>
                  </a:cubicBezTo>
                  <a:cubicBezTo>
                    <a:pt x="37" y="28"/>
                    <a:pt x="37" y="28"/>
                    <a:pt x="37" y="28"/>
                  </a:cubicBezTo>
                  <a:cubicBezTo>
                    <a:pt x="37" y="28"/>
                    <a:pt x="37" y="29"/>
                    <a:pt x="37" y="29"/>
                  </a:cubicBezTo>
                  <a:cubicBezTo>
                    <a:pt x="38" y="29"/>
                    <a:pt x="38" y="29"/>
                    <a:pt x="38" y="29"/>
                  </a:cubicBezTo>
                  <a:cubicBezTo>
                    <a:pt x="38" y="30"/>
                    <a:pt x="38" y="30"/>
                    <a:pt x="38" y="30"/>
                  </a:cubicBezTo>
                  <a:cubicBezTo>
                    <a:pt x="38" y="30"/>
                    <a:pt x="38" y="30"/>
                    <a:pt x="38" y="30"/>
                  </a:cubicBezTo>
                  <a:cubicBezTo>
                    <a:pt x="38" y="30"/>
                    <a:pt x="39" y="30"/>
                    <a:pt x="39" y="31"/>
                  </a:cubicBezTo>
                  <a:cubicBezTo>
                    <a:pt x="39" y="31"/>
                    <a:pt x="41" y="32"/>
                    <a:pt x="41" y="31"/>
                  </a:cubicBezTo>
                  <a:cubicBezTo>
                    <a:pt x="41" y="31"/>
                    <a:pt x="40" y="31"/>
                    <a:pt x="40" y="31"/>
                  </a:cubicBezTo>
                  <a:cubicBezTo>
                    <a:pt x="40" y="30"/>
                    <a:pt x="41" y="30"/>
                    <a:pt x="41" y="29"/>
                  </a:cubicBezTo>
                  <a:cubicBezTo>
                    <a:pt x="41" y="29"/>
                    <a:pt x="40" y="29"/>
                    <a:pt x="39" y="29"/>
                  </a:cubicBezTo>
                  <a:cubicBezTo>
                    <a:pt x="39" y="28"/>
                    <a:pt x="39" y="28"/>
                    <a:pt x="39" y="27"/>
                  </a:cubicBezTo>
                  <a:cubicBezTo>
                    <a:pt x="39" y="27"/>
                    <a:pt x="38" y="26"/>
                    <a:pt x="38" y="26"/>
                  </a:cubicBezTo>
                  <a:cubicBezTo>
                    <a:pt x="38" y="25"/>
                    <a:pt x="37" y="26"/>
                    <a:pt x="37" y="26"/>
                  </a:cubicBezTo>
                  <a:cubicBezTo>
                    <a:pt x="37" y="26"/>
                    <a:pt x="37" y="26"/>
                    <a:pt x="37" y="27"/>
                  </a:cubicBezTo>
                  <a:cubicBezTo>
                    <a:pt x="37" y="26"/>
                    <a:pt x="37" y="26"/>
                    <a:pt x="36" y="26"/>
                  </a:cubicBezTo>
                  <a:cubicBezTo>
                    <a:pt x="36" y="26"/>
                    <a:pt x="36" y="26"/>
                    <a:pt x="36" y="26"/>
                  </a:cubicBezTo>
                  <a:cubicBezTo>
                    <a:pt x="36" y="26"/>
                    <a:pt x="36" y="27"/>
                    <a:pt x="36" y="27"/>
                  </a:cubicBezTo>
                  <a:cubicBezTo>
                    <a:pt x="35" y="27"/>
                    <a:pt x="35" y="28"/>
                    <a:pt x="36" y="28"/>
                  </a:cubicBezTo>
                  <a:close/>
                  <a:moveTo>
                    <a:pt x="44" y="31"/>
                  </a:moveTo>
                  <a:cubicBezTo>
                    <a:pt x="44" y="31"/>
                    <a:pt x="44" y="32"/>
                    <a:pt x="44" y="32"/>
                  </a:cubicBezTo>
                  <a:cubicBezTo>
                    <a:pt x="44" y="32"/>
                    <a:pt x="45" y="31"/>
                    <a:pt x="45" y="31"/>
                  </a:cubicBezTo>
                  <a:cubicBezTo>
                    <a:pt x="45" y="31"/>
                    <a:pt x="45" y="32"/>
                    <a:pt x="46" y="32"/>
                  </a:cubicBezTo>
                  <a:cubicBezTo>
                    <a:pt x="46" y="32"/>
                    <a:pt x="46" y="32"/>
                    <a:pt x="46" y="31"/>
                  </a:cubicBezTo>
                  <a:cubicBezTo>
                    <a:pt x="46" y="31"/>
                    <a:pt x="46" y="31"/>
                    <a:pt x="46" y="30"/>
                  </a:cubicBezTo>
                  <a:cubicBezTo>
                    <a:pt x="46" y="30"/>
                    <a:pt x="46" y="30"/>
                    <a:pt x="46" y="30"/>
                  </a:cubicBezTo>
                  <a:cubicBezTo>
                    <a:pt x="45" y="29"/>
                    <a:pt x="44" y="29"/>
                    <a:pt x="44" y="29"/>
                  </a:cubicBezTo>
                  <a:cubicBezTo>
                    <a:pt x="44" y="30"/>
                    <a:pt x="44" y="30"/>
                    <a:pt x="44" y="30"/>
                  </a:cubicBezTo>
                  <a:cubicBezTo>
                    <a:pt x="44" y="30"/>
                    <a:pt x="44" y="31"/>
                    <a:pt x="44" y="31"/>
                  </a:cubicBezTo>
                  <a:close/>
                  <a:moveTo>
                    <a:pt x="25" y="17"/>
                  </a:moveTo>
                  <a:cubicBezTo>
                    <a:pt x="25" y="16"/>
                    <a:pt x="26" y="16"/>
                    <a:pt x="25" y="16"/>
                  </a:cubicBezTo>
                  <a:cubicBezTo>
                    <a:pt x="25" y="15"/>
                    <a:pt x="25" y="15"/>
                    <a:pt x="25" y="15"/>
                  </a:cubicBezTo>
                  <a:cubicBezTo>
                    <a:pt x="24" y="16"/>
                    <a:pt x="25" y="17"/>
                    <a:pt x="25" y="17"/>
                  </a:cubicBezTo>
                  <a:close/>
                  <a:moveTo>
                    <a:pt x="25" y="15"/>
                  </a:moveTo>
                  <a:cubicBezTo>
                    <a:pt x="25" y="15"/>
                    <a:pt x="25" y="16"/>
                    <a:pt x="26" y="16"/>
                  </a:cubicBezTo>
                  <a:cubicBezTo>
                    <a:pt x="26" y="15"/>
                    <a:pt x="25" y="15"/>
                    <a:pt x="25" y="15"/>
                  </a:cubicBezTo>
                  <a:cubicBezTo>
                    <a:pt x="24" y="15"/>
                    <a:pt x="24" y="14"/>
                    <a:pt x="24" y="14"/>
                  </a:cubicBezTo>
                  <a:cubicBezTo>
                    <a:pt x="24" y="15"/>
                    <a:pt x="24" y="15"/>
                    <a:pt x="25" y="15"/>
                  </a:cubicBezTo>
                  <a:close/>
                  <a:moveTo>
                    <a:pt x="26" y="17"/>
                  </a:moveTo>
                  <a:cubicBezTo>
                    <a:pt x="26" y="17"/>
                    <a:pt x="25" y="17"/>
                    <a:pt x="25" y="17"/>
                  </a:cubicBezTo>
                  <a:cubicBezTo>
                    <a:pt x="25" y="18"/>
                    <a:pt x="27" y="17"/>
                    <a:pt x="28" y="17"/>
                  </a:cubicBezTo>
                  <a:cubicBezTo>
                    <a:pt x="27" y="17"/>
                    <a:pt x="27" y="17"/>
                    <a:pt x="26" y="17"/>
                  </a:cubicBezTo>
                  <a:cubicBezTo>
                    <a:pt x="26" y="17"/>
                    <a:pt x="26" y="17"/>
                    <a:pt x="26" y="17"/>
                  </a:cubicBezTo>
                  <a:cubicBezTo>
                    <a:pt x="26" y="17"/>
                    <a:pt x="26" y="17"/>
                    <a:pt x="26" y="17"/>
                  </a:cubicBezTo>
                  <a:cubicBezTo>
                    <a:pt x="27" y="17"/>
                    <a:pt x="28" y="17"/>
                    <a:pt x="28" y="17"/>
                  </a:cubicBezTo>
                  <a:cubicBezTo>
                    <a:pt x="28" y="17"/>
                    <a:pt x="28" y="17"/>
                    <a:pt x="27" y="16"/>
                  </a:cubicBezTo>
                  <a:cubicBezTo>
                    <a:pt x="27" y="16"/>
                    <a:pt x="27" y="16"/>
                    <a:pt x="27" y="16"/>
                  </a:cubicBezTo>
                  <a:cubicBezTo>
                    <a:pt x="26" y="16"/>
                    <a:pt x="26" y="16"/>
                    <a:pt x="26" y="17"/>
                  </a:cubicBezTo>
                  <a:cubicBezTo>
                    <a:pt x="26" y="17"/>
                    <a:pt x="26" y="17"/>
                    <a:pt x="26" y="16"/>
                  </a:cubicBezTo>
                  <a:cubicBezTo>
                    <a:pt x="26" y="16"/>
                    <a:pt x="26" y="16"/>
                    <a:pt x="26" y="16"/>
                  </a:cubicBezTo>
                  <a:cubicBezTo>
                    <a:pt x="25" y="16"/>
                    <a:pt x="26" y="17"/>
                    <a:pt x="26" y="17"/>
                  </a:cubicBezTo>
                  <a:close/>
                  <a:moveTo>
                    <a:pt x="23" y="13"/>
                  </a:moveTo>
                  <a:cubicBezTo>
                    <a:pt x="23" y="13"/>
                    <a:pt x="23" y="13"/>
                    <a:pt x="22" y="13"/>
                  </a:cubicBezTo>
                  <a:cubicBezTo>
                    <a:pt x="22" y="13"/>
                    <a:pt x="22" y="13"/>
                    <a:pt x="22" y="13"/>
                  </a:cubicBezTo>
                  <a:cubicBezTo>
                    <a:pt x="22" y="13"/>
                    <a:pt x="22" y="13"/>
                    <a:pt x="22" y="13"/>
                  </a:cubicBezTo>
                  <a:cubicBezTo>
                    <a:pt x="22" y="13"/>
                    <a:pt x="22" y="14"/>
                    <a:pt x="22" y="14"/>
                  </a:cubicBezTo>
                  <a:cubicBezTo>
                    <a:pt x="22" y="14"/>
                    <a:pt x="23" y="14"/>
                    <a:pt x="23" y="13"/>
                  </a:cubicBezTo>
                  <a:close/>
                  <a:moveTo>
                    <a:pt x="7" y="15"/>
                  </a:moveTo>
                  <a:cubicBezTo>
                    <a:pt x="7" y="15"/>
                    <a:pt x="6" y="15"/>
                    <a:pt x="6" y="15"/>
                  </a:cubicBezTo>
                  <a:cubicBezTo>
                    <a:pt x="7" y="15"/>
                    <a:pt x="7" y="17"/>
                    <a:pt x="8" y="17"/>
                  </a:cubicBezTo>
                  <a:cubicBezTo>
                    <a:pt x="8" y="17"/>
                    <a:pt x="9" y="18"/>
                    <a:pt x="9" y="18"/>
                  </a:cubicBezTo>
                  <a:cubicBezTo>
                    <a:pt x="9" y="18"/>
                    <a:pt x="9" y="18"/>
                    <a:pt x="9" y="18"/>
                  </a:cubicBezTo>
                  <a:cubicBezTo>
                    <a:pt x="9" y="17"/>
                    <a:pt x="9" y="17"/>
                    <a:pt x="9" y="17"/>
                  </a:cubicBezTo>
                  <a:cubicBezTo>
                    <a:pt x="8" y="16"/>
                    <a:pt x="8" y="15"/>
                    <a:pt x="7" y="15"/>
                  </a:cubicBezTo>
                  <a:close/>
                  <a:moveTo>
                    <a:pt x="28" y="18"/>
                  </a:moveTo>
                  <a:cubicBezTo>
                    <a:pt x="28" y="18"/>
                    <a:pt x="28" y="18"/>
                    <a:pt x="28" y="18"/>
                  </a:cubicBezTo>
                  <a:cubicBezTo>
                    <a:pt x="28" y="18"/>
                    <a:pt x="28" y="18"/>
                    <a:pt x="28" y="18"/>
                  </a:cubicBezTo>
                  <a:close/>
                  <a:moveTo>
                    <a:pt x="3" y="11"/>
                  </a:moveTo>
                  <a:cubicBezTo>
                    <a:pt x="3" y="11"/>
                    <a:pt x="2" y="10"/>
                    <a:pt x="2" y="10"/>
                  </a:cubicBezTo>
                  <a:cubicBezTo>
                    <a:pt x="2" y="10"/>
                    <a:pt x="1" y="10"/>
                    <a:pt x="1" y="10"/>
                  </a:cubicBezTo>
                  <a:cubicBezTo>
                    <a:pt x="2" y="11"/>
                    <a:pt x="2" y="11"/>
                    <a:pt x="2" y="11"/>
                  </a:cubicBezTo>
                  <a:cubicBezTo>
                    <a:pt x="2" y="11"/>
                    <a:pt x="2" y="11"/>
                    <a:pt x="2" y="11"/>
                  </a:cubicBezTo>
                  <a:cubicBezTo>
                    <a:pt x="3" y="11"/>
                    <a:pt x="4" y="12"/>
                    <a:pt x="4" y="12"/>
                  </a:cubicBezTo>
                  <a:cubicBezTo>
                    <a:pt x="4" y="11"/>
                    <a:pt x="4" y="11"/>
                    <a:pt x="3" y="11"/>
                  </a:cubicBezTo>
                  <a:close/>
                  <a:moveTo>
                    <a:pt x="29" y="18"/>
                  </a:moveTo>
                  <a:cubicBezTo>
                    <a:pt x="29" y="17"/>
                    <a:pt x="29" y="17"/>
                    <a:pt x="29" y="17"/>
                  </a:cubicBezTo>
                  <a:cubicBezTo>
                    <a:pt x="29" y="17"/>
                    <a:pt x="29" y="18"/>
                    <a:pt x="29" y="18"/>
                  </a:cubicBezTo>
                  <a:close/>
                  <a:moveTo>
                    <a:pt x="90" y="43"/>
                  </a:moveTo>
                  <a:cubicBezTo>
                    <a:pt x="90" y="43"/>
                    <a:pt x="90" y="42"/>
                    <a:pt x="90" y="41"/>
                  </a:cubicBezTo>
                  <a:cubicBezTo>
                    <a:pt x="89" y="42"/>
                    <a:pt x="90" y="43"/>
                    <a:pt x="90" y="43"/>
                  </a:cubicBezTo>
                  <a:close/>
                  <a:moveTo>
                    <a:pt x="29" y="16"/>
                  </a:moveTo>
                  <a:cubicBezTo>
                    <a:pt x="29" y="16"/>
                    <a:pt x="29" y="16"/>
                    <a:pt x="29" y="17"/>
                  </a:cubicBezTo>
                  <a:cubicBezTo>
                    <a:pt x="29" y="16"/>
                    <a:pt x="29" y="16"/>
                    <a:pt x="29" y="16"/>
                  </a:cubicBezTo>
                  <a:close/>
                  <a:moveTo>
                    <a:pt x="121" y="20"/>
                  </a:moveTo>
                  <a:cubicBezTo>
                    <a:pt x="122" y="20"/>
                    <a:pt x="122" y="21"/>
                    <a:pt x="122" y="21"/>
                  </a:cubicBezTo>
                  <a:cubicBezTo>
                    <a:pt x="122" y="21"/>
                    <a:pt x="122" y="20"/>
                    <a:pt x="121" y="20"/>
                  </a:cubicBezTo>
                  <a:close/>
                  <a:moveTo>
                    <a:pt x="115" y="17"/>
                  </a:moveTo>
                  <a:cubicBezTo>
                    <a:pt x="115" y="17"/>
                    <a:pt x="115" y="18"/>
                    <a:pt x="115" y="18"/>
                  </a:cubicBezTo>
                  <a:cubicBezTo>
                    <a:pt x="115" y="18"/>
                    <a:pt x="116" y="19"/>
                    <a:pt x="116" y="19"/>
                  </a:cubicBezTo>
                  <a:cubicBezTo>
                    <a:pt x="116" y="20"/>
                    <a:pt x="115" y="21"/>
                    <a:pt x="116" y="21"/>
                  </a:cubicBezTo>
                  <a:cubicBezTo>
                    <a:pt x="116" y="22"/>
                    <a:pt x="116" y="22"/>
                    <a:pt x="117" y="22"/>
                  </a:cubicBezTo>
                  <a:cubicBezTo>
                    <a:pt x="117" y="23"/>
                    <a:pt x="118" y="23"/>
                    <a:pt x="118" y="23"/>
                  </a:cubicBezTo>
                  <a:cubicBezTo>
                    <a:pt x="118" y="23"/>
                    <a:pt x="117" y="22"/>
                    <a:pt x="116" y="20"/>
                  </a:cubicBezTo>
                  <a:cubicBezTo>
                    <a:pt x="116" y="20"/>
                    <a:pt x="116" y="20"/>
                    <a:pt x="116" y="19"/>
                  </a:cubicBezTo>
                  <a:cubicBezTo>
                    <a:pt x="116" y="19"/>
                    <a:pt x="116" y="19"/>
                    <a:pt x="117" y="19"/>
                  </a:cubicBezTo>
                  <a:cubicBezTo>
                    <a:pt x="118" y="19"/>
                    <a:pt x="118" y="19"/>
                    <a:pt x="119" y="19"/>
                  </a:cubicBezTo>
                  <a:cubicBezTo>
                    <a:pt x="119" y="19"/>
                    <a:pt x="120" y="19"/>
                    <a:pt x="120" y="20"/>
                  </a:cubicBezTo>
                  <a:cubicBezTo>
                    <a:pt x="119" y="19"/>
                    <a:pt x="119" y="18"/>
                    <a:pt x="118" y="18"/>
                  </a:cubicBezTo>
                  <a:cubicBezTo>
                    <a:pt x="118" y="18"/>
                    <a:pt x="118" y="18"/>
                    <a:pt x="118" y="18"/>
                  </a:cubicBezTo>
                  <a:cubicBezTo>
                    <a:pt x="117" y="17"/>
                    <a:pt x="118" y="17"/>
                    <a:pt x="119" y="17"/>
                  </a:cubicBezTo>
                  <a:cubicBezTo>
                    <a:pt x="119" y="16"/>
                    <a:pt x="119" y="16"/>
                    <a:pt x="119" y="16"/>
                  </a:cubicBezTo>
                  <a:cubicBezTo>
                    <a:pt x="119" y="16"/>
                    <a:pt x="119" y="16"/>
                    <a:pt x="119" y="15"/>
                  </a:cubicBezTo>
                  <a:cubicBezTo>
                    <a:pt x="119" y="15"/>
                    <a:pt x="119" y="15"/>
                    <a:pt x="119" y="15"/>
                  </a:cubicBezTo>
                  <a:cubicBezTo>
                    <a:pt x="119" y="15"/>
                    <a:pt x="118" y="15"/>
                    <a:pt x="118" y="15"/>
                  </a:cubicBezTo>
                  <a:cubicBezTo>
                    <a:pt x="118" y="15"/>
                    <a:pt x="118" y="15"/>
                    <a:pt x="117" y="15"/>
                  </a:cubicBezTo>
                  <a:cubicBezTo>
                    <a:pt x="117" y="15"/>
                    <a:pt x="117" y="16"/>
                    <a:pt x="117" y="16"/>
                  </a:cubicBezTo>
                  <a:cubicBezTo>
                    <a:pt x="117" y="16"/>
                    <a:pt x="118" y="16"/>
                    <a:pt x="117" y="16"/>
                  </a:cubicBezTo>
                  <a:cubicBezTo>
                    <a:pt x="117" y="16"/>
                    <a:pt x="117" y="16"/>
                    <a:pt x="117" y="17"/>
                  </a:cubicBezTo>
                  <a:cubicBezTo>
                    <a:pt x="116" y="17"/>
                    <a:pt x="117" y="17"/>
                    <a:pt x="116" y="17"/>
                  </a:cubicBezTo>
                  <a:cubicBezTo>
                    <a:pt x="116" y="18"/>
                    <a:pt x="115" y="17"/>
                    <a:pt x="116" y="17"/>
                  </a:cubicBezTo>
                  <a:cubicBezTo>
                    <a:pt x="116" y="17"/>
                    <a:pt x="116" y="16"/>
                    <a:pt x="116" y="16"/>
                  </a:cubicBezTo>
                  <a:cubicBezTo>
                    <a:pt x="116" y="16"/>
                    <a:pt x="116" y="16"/>
                    <a:pt x="116" y="16"/>
                  </a:cubicBezTo>
                  <a:cubicBezTo>
                    <a:pt x="116" y="16"/>
                    <a:pt x="116" y="16"/>
                    <a:pt x="116" y="16"/>
                  </a:cubicBezTo>
                  <a:cubicBezTo>
                    <a:pt x="116" y="16"/>
                    <a:pt x="117" y="16"/>
                    <a:pt x="117" y="16"/>
                  </a:cubicBezTo>
                  <a:cubicBezTo>
                    <a:pt x="117" y="15"/>
                    <a:pt x="117" y="15"/>
                    <a:pt x="116" y="14"/>
                  </a:cubicBezTo>
                  <a:cubicBezTo>
                    <a:pt x="116" y="13"/>
                    <a:pt x="116" y="14"/>
                    <a:pt x="117" y="13"/>
                  </a:cubicBezTo>
                  <a:cubicBezTo>
                    <a:pt x="117" y="13"/>
                    <a:pt x="117" y="13"/>
                    <a:pt x="117" y="12"/>
                  </a:cubicBezTo>
                  <a:cubicBezTo>
                    <a:pt x="117" y="13"/>
                    <a:pt x="116" y="13"/>
                    <a:pt x="116" y="13"/>
                  </a:cubicBezTo>
                  <a:cubicBezTo>
                    <a:pt x="116" y="14"/>
                    <a:pt x="115" y="14"/>
                    <a:pt x="115" y="14"/>
                  </a:cubicBezTo>
                  <a:cubicBezTo>
                    <a:pt x="115" y="15"/>
                    <a:pt x="115" y="15"/>
                    <a:pt x="115" y="16"/>
                  </a:cubicBezTo>
                  <a:cubicBezTo>
                    <a:pt x="115" y="16"/>
                    <a:pt x="114" y="16"/>
                    <a:pt x="115" y="17"/>
                  </a:cubicBezTo>
                  <a:cubicBezTo>
                    <a:pt x="115" y="17"/>
                    <a:pt x="115" y="17"/>
                    <a:pt x="115" y="17"/>
                  </a:cubicBezTo>
                  <a:close/>
                  <a:moveTo>
                    <a:pt x="125" y="24"/>
                  </a:moveTo>
                  <a:cubicBezTo>
                    <a:pt x="126" y="23"/>
                    <a:pt x="126" y="23"/>
                    <a:pt x="126" y="23"/>
                  </a:cubicBezTo>
                  <a:cubicBezTo>
                    <a:pt x="126" y="23"/>
                    <a:pt x="126" y="23"/>
                    <a:pt x="126" y="23"/>
                  </a:cubicBezTo>
                  <a:cubicBezTo>
                    <a:pt x="126" y="23"/>
                    <a:pt x="126" y="23"/>
                    <a:pt x="126" y="23"/>
                  </a:cubicBezTo>
                  <a:cubicBezTo>
                    <a:pt x="125" y="23"/>
                    <a:pt x="125" y="23"/>
                    <a:pt x="125" y="24"/>
                  </a:cubicBezTo>
                  <a:close/>
                  <a:moveTo>
                    <a:pt x="127" y="25"/>
                  </a:moveTo>
                  <a:cubicBezTo>
                    <a:pt x="127" y="25"/>
                    <a:pt x="128" y="24"/>
                    <a:pt x="128" y="24"/>
                  </a:cubicBezTo>
                  <a:cubicBezTo>
                    <a:pt x="128" y="23"/>
                    <a:pt x="127" y="23"/>
                    <a:pt x="127" y="23"/>
                  </a:cubicBezTo>
                  <a:cubicBezTo>
                    <a:pt x="126" y="23"/>
                    <a:pt x="126" y="24"/>
                    <a:pt x="126" y="24"/>
                  </a:cubicBezTo>
                  <a:cubicBezTo>
                    <a:pt x="126" y="24"/>
                    <a:pt x="127" y="25"/>
                    <a:pt x="127" y="25"/>
                  </a:cubicBezTo>
                  <a:close/>
                  <a:moveTo>
                    <a:pt x="126" y="22"/>
                  </a:moveTo>
                  <a:cubicBezTo>
                    <a:pt x="126" y="22"/>
                    <a:pt x="126" y="22"/>
                    <a:pt x="126" y="22"/>
                  </a:cubicBezTo>
                  <a:cubicBezTo>
                    <a:pt x="126" y="22"/>
                    <a:pt x="126" y="22"/>
                    <a:pt x="126" y="22"/>
                  </a:cubicBezTo>
                  <a:cubicBezTo>
                    <a:pt x="126" y="22"/>
                    <a:pt x="126" y="22"/>
                    <a:pt x="126" y="22"/>
                  </a:cubicBezTo>
                  <a:close/>
                  <a:moveTo>
                    <a:pt x="123" y="25"/>
                  </a:moveTo>
                  <a:cubicBezTo>
                    <a:pt x="123" y="25"/>
                    <a:pt x="123" y="24"/>
                    <a:pt x="123" y="24"/>
                  </a:cubicBezTo>
                  <a:cubicBezTo>
                    <a:pt x="123" y="24"/>
                    <a:pt x="123" y="24"/>
                    <a:pt x="123" y="25"/>
                  </a:cubicBezTo>
                  <a:close/>
                  <a:moveTo>
                    <a:pt x="6" y="12"/>
                  </a:moveTo>
                  <a:cubicBezTo>
                    <a:pt x="7" y="13"/>
                    <a:pt x="7" y="13"/>
                    <a:pt x="7" y="13"/>
                  </a:cubicBezTo>
                  <a:cubicBezTo>
                    <a:pt x="7" y="12"/>
                    <a:pt x="7" y="12"/>
                    <a:pt x="6" y="12"/>
                  </a:cubicBezTo>
                  <a:close/>
                  <a:moveTo>
                    <a:pt x="125" y="28"/>
                  </a:moveTo>
                  <a:cubicBezTo>
                    <a:pt x="125" y="28"/>
                    <a:pt x="125" y="27"/>
                    <a:pt x="125" y="27"/>
                  </a:cubicBezTo>
                  <a:cubicBezTo>
                    <a:pt x="125" y="27"/>
                    <a:pt x="125" y="28"/>
                    <a:pt x="125" y="27"/>
                  </a:cubicBezTo>
                  <a:cubicBezTo>
                    <a:pt x="125" y="27"/>
                    <a:pt x="125" y="27"/>
                    <a:pt x="125" y="27"/>
                  </a:cubicBezTo>
                  <a:cubicBezTo>
                    <a:pt x="125" y="27"/>
                    <a:pt x="125" y="26"/>
                    <a:pt x="125" y="26"/>
                  </a:cubicBezTo>
                  <a:cubicBezTo>
                    <a:pt x="125" y="26"/>
                    <a:pt x="124" y="27"/>
                    <a:pt x="124" y="27"/>
                  </a:cubicBezTo>
                  <a:cubicBezTo>
                    <a:pt x="123" y="27"/>
                    <a:pt x="123" y="27"/>
                    <a:pt x="123" y="27"/>
                  </a:cubicBezTo>
                  <a:cubicBezTo>
                    <a:pt x="123" y="27"/>
                    <a:pt x="124" y="27"/>
                    <a:pt x="124" y="28"/>
                  </a:cubicBezTo>
                  <a:cubicBezTo>
                    <a:pt x="124" y="28"/>
                    <a:pt x="125" y="28"/>
                    <a:pt x="125" y="28"/>
                  </a:cubicBezTo>
                  <a:close/>
                  <a:moveTo>
                    <a:pt x="126" y="21"/>
                  </a:moveTo>
                  <a:cubicBezTo>
                    <a:pt x="126" y="21"/>
                    <a:pt x="126" y="22"/>
                    <a:pt x="126" y="22"/>
                  </a:cubicBezTo>
                  <a:cubicBezTo>
                    <a:pt x="126" y="22"/>
                    <a:pt x="126" y="21"/>
                    <a:pt x="126" y="21"/>
                  </a:cubicBezTo>
                  <a:cubicBezTo>
                    <a:pt x="126" y="21"/>
                    <a:pt x="126" y="22"/>
                    <a:pt x="127" y="22"/>
                  </a:cubicBezTo>
                  <a:cubicBezTo>
                    <a:pt x="127" y="22"/>
                    <a:pt x="127" y="22"/>
                    <a:pt x="127" y="21"/>
                  </a:cubicBezTo>
                  <a:cubicBezTo>
                    <a:pt x="127" y="22"/>
                    <a:pt x="127" y="21"/>
                    <a:pt x="128" y="21"/>
                  </a:cubicBezTo>
                  <a:cubicBezTo>
                    <a:pt x="128" y="22"/>
                    <a:pt x="128" y="22"/>
                    <a:pt x="128" y="22"/>
                  </a:cubicBezTo>
                  <a:cubicBezTo>
                    <a:pt x="129" y="22"/>
                    <a:pt x="129" y="21"/>
                    <a:pt x="128" y="21"/>
                  </a:cubicBezTo>
                  <a:cubicBezTo>
                    <a:pt x="128" y="21"/>
                    <a:pt x="128" y="21"/>
                    <a:pt x="128" y="21"/>
                  </a:cubicBezTo>
                  <a:cubicBezTo>
                    <a:pt x="128" y="20"/>
                    <a:pt x="128" y="20"/>
                    <a:pt x="127" y="20"/>
                  </a:cubicBezTo>
                  <a:cubicBezTo>
                    <a:pt x="127" y="20"/>
                    <a:pt x="127" y="20"/>
                    <a:pt x="127" y="20"/>
                  </a:cubicBezTo>
                  <a:cubicBezTo>
                    <a:pt x="126" y="21"/>
                    <a:pt x="125" y="21"/>
                    <a:pt x="125" y="21"/>
                  </a:cubicBezTo>
                  <a:cubicBezTo>
                    <a:pt x="125" y="21"/>
                    <a:pt x="125" y="21"/>
                    <a:pt x="125" y="21"/>
                  </a:cubicBezTo>
                  <a:cubicBezTo>
                    <a:pt x="125" y="21"/>
                    <a:pt x="126" y="21"/>
                    <a:pt x="126" y="21"/>
                  </a:cubicBezTo>
                  <a:close/>
                  <a:moveTo>
                    <a:pt x="127" y="21"/>
                  </a:moveTo>
                  <a:cubicBezTo>
                    <a:pt x="127" y="21"/>
                    <a:pt x="126" y="21"/>
                    <a:pt x="126" y="21"/>
                  </a:cubicBezTo>
                  <a:cubicBezTo>
                    <a:pt x="126" y="20"/>
                    <a:pt x="127" y="21"/>
                    <a:pt x="127" y="21"/>
                  </a:cubicBezTo>
                  <a:close/>
                  <a:moveTo>
                    <a:pt x="143" y="23"/>
                  </a:moveTo>
                  <a:cubicBezTo>
                    <a:pt x="143" y="23"/>
                    <a:pt x="144" y="23"/>
                    <a:pt x="144" y="23"/>
                  </a:cubicBezTo>
                  <a:cubicBezTo>
                    <a:pt x="145" y="23"/>
                    <a:pt x="143" y="23"/>
                    <a:pt x="143" y="23"/>
                  </a:cubicBezTo>
                  <a:close/>
                  <a:moveTo>
                    <a:pt x="145" y="25"/>
                  </a:moveTo>
                  <a:cubicBezTo>
                    <a:pt x="145" y="25"/>
                    <a:pt x="146" y="25"/>
                    <a:pt x="145" y="25"/>
                  </a:cubicBezTo>
                  <a:cubicBezTo>
                    <a:pt x="146" y="25"/>
                    <a:pt x="146" y="25"/>
                    <a:pt x="147" y="24"/>
                  </a:cubicBezTo>
                  <a:cubicBezTo>
                    <a:pt x="147" y="24"/>
                    <a:pt x="146" y="24"/>
                    <a:pt x="146" y="24"/>
                  </a:cubicBezTo>
                  <a:cubicBezTo>
                    <a:pt x="146" y="24"/>
                    <a:pt x="146" y="24"/>
                    <a:pt x="146" y="24"/>
                  </a:cubicBezTo>
                  <a:cubicBezTo>
                    <a:pt x="146" y="24"/>
                    <a:pt x="146" y="24"/>
                    <a:pt x="146" y="24"/>
                  </a:cubicBezTo>
                  <a:cubicBezTo>
                    <a:pt x="146" y="23"/>
                    <a:pt x="145" y="23"/>
                    <a:pt x="144" y="23"/>
                  </a:cubicBezTo>
                  <a:cubicBezTo>
                    <a:pt x="145" y="23"/>
                    <a:pt x="145" y="24"/>
                    <a:pt x="145" y="25"/>
                  </a:cubicBezTo>
                  <a:close/>
                  <a:moveTo>
                    <a:pt x="95" y="39"/>
                  </a:moveTo>
                  <a:cubicBezTo>
                    <a:pt x="95" y="39"/>
                    <a:pt x="95" y="40"/>
                    <a:pt x="95" y="40"/>
                  </a:cubicBezTo>
                  <a:cubicBezTo>
                    <a:pt x="95" y="39"/>
                    <a:pt x="95" y="39"/>
                    <a:pt x="95" y="38"/>
                  </a:cubicBezTo>
                  <a:cubicBezTo>
                    <a:pt x="95" y="38"/>
                    <a:pt x="95" y="39"/>
                    <a:pt x="95" y="39"/>
                  </a:cubicBezTo>
                  <a:close/>
                  <a:moveTo>
                    <a:pt x="141" y="24"/>
                  </a:moveTo>
                  <a:cubicBezTo>
                    <a:pt x="140" y="24"/>
                    <a:pt x="142" y="25"/>
                    <a:pt x="141" y="24"/>
                  </a:cubicBezTo>
                  <a:close/>
                  <a:moveTo>
                    <a:pt x="140" y="29"/>
                  </a:moveTo>
                  <a:cubicBezTo>
                    <a:pt x="140" y="29"/>
                    <a:pt x="140" y="29"/>
                    <a:pt x="140" y="29"/>
                  </a:cubicBezTo>
                  <a:cubicBezTo>
                    <a:pt x="140" y="29"/>
                    <a:pt x="140" y="29"/>
                    <a:pt x="140" y="29"/>
                  </a:cubicBezTo>
                  <a:close/>
                  <a:moveTo>
                    <a:pt x="143" y="26"/>
                  </a:moveTo>
                  <a:cubicBezTo>
                    <a:pt x="143" y="26"/>
                    <a:pt x="142" y="26"/>
                    <a:pt x="142" y="26"/>
                  </a:cubicBezTo>
                  <a:cubicBezTo>
                    <a:pt x="142" y="26"/>
                    <a:pt x="143" y="26"/>
                    <a:pt x="143" y="26"/>
                  </a:cubicBezTo>
                  <a:close/>
                  <a:moveTo>
                    <a:pt x="140" y="27"/>
                  </a:moveTo>
                  <a:cubicBezTo>
                    <a:pt x="139" y="28"/>
                    <a:pt x="139" y="28"/>
                    <a:pt x="139" y="28"/>
                  </a:cubicBezTo>
                  <a:cubicBezTo>
                    <a:pt x="140" y="28"/>
                    <a:pt x="140" y="28"/>
                    <a:pt x="140" y="27"/>
                  </a:cubicBezTo>
                  <a:close/>
                  <a:moveTo>
                    <a:pt x="144" y="26"/>
                  </a:moveTo>
                  <a:cubicBezTo>
                    <a:pt x="144" y="26"/>
                    <a:pt x="147" y="28"/>
                    <a:pt x="147" y="27"/>
                  </a:cubicBezTo>
                  <a:cubicBezTo>
                    <a:pt x="148" y="27"/>
                    <a:pt x="148" y="27"/>
                    <a:pt x="149" y="27"/>
                  </a:cubicBezTo>
                  <a:cubicBezTo>
                    <a:pt x="148" y="27"/>
                    <a:pt x="148" y="27"/>
                    <a:pt x="148" y="27"/>
                  </a:cubicBezTo>
                  <a:cubicBezTo>
                    <a:pt x="148" y="26"/>
                    <a:pt x="147" y="26"/>
                    <a:pt x="147" y="26"/>
                  </a:cubicBezTo>
                  <a:cubicBezTo>
                    <a:pt x="147" y="26"/>
                    <a:pt x="146" y="26"/>
                    <a:pt x="146" y="26"/>
                  </a:cubicBezTo>
                  <a:cubicBezTo>
                    <a:pt x="145" y="26"/>
                    <a:pt x="144" y="26"/>
                    <a:pt x="144" y="26"/>
                  </a:cubicBezTo>
                  <a:close/>
                  <a:moveTo>
                    <a:pt x="98" y="41"/>
                  </a:moveTo>
                  <a:cubicBezTo>
                    <a:pt x="98" y="41"/>
                    <a:pt x="98" y="41"/>
                    <a:pt x="98" y="40"/>
                  </a:cubicBezTo>
                  <a:cubicBezTo>
                    <a:pt x="99" y="40"/>
                    <a:pt x="100" y="39"/>
                    <a:pt x="100" y="39"/>
                  </a:cubicBezTo>
                  <a:cubicBezTo>
                    <a:pt x="100" y="39"/>
                    <a:pt x="99" y="39"/>
                    <a:pt x="99" y="39"/>
                  </a:cubicBezTo>
                  <a:cubicBezTo>
                    <a:pt x="99" y="38"/>
                    <a:pt x="99" y="38"/>
                    <a:pt x="99" y="37"/>
                  </a:cubicBezTo>
                  <a:cubicBezTo>
                    <a:pt x="99" y="37"/>
                    <a:pt x="99" y="37"/>
                    <a:pt x="100" y="37"/>
                  </a:cubicBezTo>
                  <a:cubicBezTo>
                    <a:pt x="100" y="37"/>
                    <a:pt x="99" y="35"/>
                    <a:pt x="98" y="36"/>
                  </a:cubicBezTo>
                  <a:cubicBezTo>
                    <a:pt x="98" y="37"/>
                    <a:pt x="98" y="37"/>
                    <a:pt x="98" y="37"/>
                  </a:cubicBezTo>
                  <a:cubicBezTo>
                    <a:pt x="98" y="38"/>
                    <a:pt x="98" y="38"/>
                    <a:pt x="98" y="38"/>
                  </a:cubicBezTo>
                  <a:cubicBezTo>
                    <a:pt x="98" y="39"/>
                    <a:pt x="98" y="39"/>
                    <a:pt x="98" y="40"/>
                  </a:cubicBezTo>
                  <a:cubicBezTo>
                    <a:pt x="97" y="40"/>
                    <a:pt x="97" y="40"/>
                    <a:pt x="97" y="40"/>
                  </a:cubicBezTo>
                  <a:cubicBezTo>
                    <a:pt x="98" y="40"/>
                    <a:pt x="98" y="40"/>
                    <a:pt x="98" y="41"/>
                  </a:cubicBezTo>
                  <a:close/>
                  <a:moveTo>
                    <a:pt x="101" y="26"/>
                  </a:moveTo>
                  <a:cubicBezTo>
                    <a:pt x="101" y="27"/>
                    <a:pt x="101" y="26"/>
                    <a:pt x="101" y="26"/>
                  </a:cubicBezTo>
                  <a:cubicBezTo>
                    <a:pt x="101" y="26"/>
                    <a:pt x="100" y="26"/>
                    <a:pt x="101" y="26"/>
                  </a:cubicBezTo>
                  <a:close/>
                  <a:moveTo>
                    <a:pt x="100" y="35"/>
                  </a:moveTo>
                  <a:cubicBezTo>
                    <a:pt x="100" y="35"/>
                    <a:pt x="99" y="35"/>
                    <a:pt x="99" y="34"/>
                  </a:cubicBezTo>
                  <a:cubicBezTo>
                    <a:pt x="99" y="35"/>
                    <a:pt x="99" y="35"/>
                    <a:pt x="99" y="35"/>
                  </a:cubicBezTo>
                  <a:cubicBezTo>
                    <a:pt x="99" y="35"/>
                    <a:pt x="100" y="35"/>
                    <a:pt x="100" y="35"/>
                  </a:cubicBezTo>
                  <a:close/>
                  <a:moveTo>
                    <a:pt x="97" y="40"/>
                  </a:moveTo>
                  <a:cubicBezTo>
                    <a:pt x="97" y="40"/>
                    <a:pt x="97" y="40"/>
                    <a:pt x="97" y="39"/>
                  </a:cubicBezTo>
                  <a:cubicBezTo>
                    <a:pt x="98" y="39"/>
                    <a:pt x="98" y="39"/>
                    <a:pt x="98" y="39"/>
                  </a:cubicBezTo>
                  <a:cubicBezTo>
                    <a:pt x="98" y="39"/>
                    <a:pt x="97" y="39"/>
                    <a:pt x="98" y="39"/>
                  </a:cubicBezTo>
                  <a:cubicBezTo>
                    <a:pt x="98" y="38"/>
                    <a:pt x="98" y="38"/>
                    <a:pt x="98" y="38"/>
                  </a:cubicBezTo>
                  <a:cubicBezTo>
                    <a:pt x="98" y="38"/>
                    <a:pt x="98" y="37"/>
                    <a:pt x="98" y="37"/>
                  </a:cubicBezTo>
                  <a:cubicBezTo>
                    <a:pt x="98" y="37"/>
                    <a:pt x="97" y="37"/>
                    <a:pt x="97" y="37"/>
                  </a:cubicBezTo>
                  <a:cubicBezTo>
                    <a:pt x="97" y="37"/>
                    <a:pt x="97" y="37"/>
                    <a:pt x="97" y="37"/>
                  </a:cubicBezTo>
                  <a:cubicBezTo>
                    <a:pt x="96" y="38"/>
                    <a:pt x="97" y="38"/>
                    <a:pt x="96" y="39"/>
                  </a:cubicBezTo>
                  <a:cubicBezTo>
                    <a:pt x="96" y="40"/>
                    <a:pt x="96" y="39"/>
                    <a:pt x="97" y="40"/>
                  </a:cubicBezTo>
                  <a:close/>
                  <a:moveTo>
                    <a:pt x="114" y="22"/>
                  </a:moveTo>
                  <a:cubicBezTo>
                    <a:pt x="114" y="22"/>
                    <a:pt x="114" y="21"/>
                    <a:pt x="114" y="21"/>
                  </a:cubicBezTo>
                  <a:cubicBezTo>
                    <a:pt x="114" y="21"/>
                    <a:pt x="113" y="21"/>
                    <a:pt x="113" y="22"/>
                  </a:cubicBezTo>
                  <a:cubicBezTo>
                    <a:pt x="113" y="22"/>
                    <a:pt x="114" y="22"/>
                    <a:pt x="114" y="22"/>
                  </a:cubicBezTo>
                  <a:close/>
                  <a:moveTo>
                    <a:pt x="95" y="22"/>
                  </a:moveTo>
                  <a:cubicBezTo>
                    <a:pt x="95" y="22"/>
                    <a:pt x="95" y="22"/>
                    <a:pt x="95" y="21"/>
                  </a:cubicBezTo>
                  <a:cubicBezTo>
                    <a:pt x="95" y="21"/>
                    <a:pt x="95" y="21"/>
                    <a:pt x="95" y="22"/>
                  </a:cubicBezTo>
                  <a:close/>
                  <a:moveTo>
                    <a:pt x="100" y="50"/>
                  </a:moveTo>
                  <a:cubicBezTo>
                    <a:pt x="100" y="50"/>
                    <a:pt x="100" y="50"/>
                    <a:pt x="100" y="50"/>
                  </a:cubicBezTo>
                  <a:cubicBezTo>
                    <a:pt x="100" y="50"/>
                    <a:pt x="99" y="50"/>
                    <a:pt x="99" y="50"/>
                  </a:cubicBezTo>
                  <a:cubicBezTo>
                    <a:pt x="99" y="50"/>
                    <a:pt x="99" y="50"/>
                    <a:pt x="100" y="50"/>
                  </a:cubicBezTo>
                  <a:close/>
                  <a:moveTo>
                    <a:pt x="94" y="22"/>
                  </a:moveTo>
                  <a:cubicBezTo>
                    <a:pt x="94" y="22"/>
                    <a:pt x="95" y="22"/>
                    <a:pt x="95" y="22"/>
                  </a:cubicBezTo>
                  <a:cubicBezTo>
                    <a:pt x="95" y="22"/>
                    <a:pt x="94" y="22"/>
                    <a:pt x="94" y="22"/>
                  </a:cubicBezTo>
                  <a:cubicBezTo>
                    <a:pt x="94" y="22"/>
                    <a:pt x="94" y="22"/>
                    <a:pt x="94" y="22"/>
                  </a:cubicBezTo>
                  <a:close/>
                  <a:moveTo>
                    <a:pt x="100" y="25"/>
                  </a:moveTo>
                  <a:cubicBezTo>
                    <a:pt x="100" y="25"/>
                    <a:pt x="100" y="24"/>
                    <a:pt x="99" y="24"/>
                  </a:cubicBezTo>
                  <a:cubicBezTo>
                    <a:pt x="100" y="24"/>
                    <a:pt x="99" y="24"/>
                    <a:pt x="99" y="24"/>
                  </a:cubicBezTo>
                  <a:cubicBezTo>
                    <a:pt x="99" y="24"/>
                    <a:pt x="99" y="24"/>
                    <a:pt x="98" y="25"/>
                  </a:cubicBezTo>
                  <a:cubicBezTo>
                    <a:pt x="98" y="25"/>
                    <a:pt x="98" y="25"/>
                    <a:pt x="98" y="26"/>
                  </a:cubicBezTo>
                  <a:cubicBezTo>
                    <a:pt x="98" y="27"/>
                    <a:pt x="99" y="25"/>
                    <a:pt x="99" y="25"/>
                  </a:cubicBezTo>
                  <a:cubicBezTo>
                    <a:pt x="99" y="25"/>
                    <a:pt x="100" y="25"/>
                    <a:pt x="99" y="25"/>
                  </a:cubicBezTo>
                  <a:cubicBezTo>
                    <a:pt x="99" y="26"/>
                    <a:pt x="99" y="26"/>
                    <a:pt x="100" y="26"/>
                  </a:cubicBezTo>
                  <a:cubicBezTo>
                    <a:pt x="100" y="25"/>
                    <a:pt x="100" y="25"/>
                    <a:pt x="101" y="25"/>
                  </a:cubicBezTo>
                  <a:cubicBezTo>
                    <a:pt x="101" y="25"/>
                    <a:pt x="100" y="24"/>
                    <a:pt x="100" y="25"/>
                  </a:cubicBezTo>
                  <a:close/>
                  <a:moveTo>
                    <a:pt x="103" y="54"/>
                  </a:moveTo>
                  <a:cubicBezTo>
                    <a:pt x="103" y="54"/>
                    <a:pt x="103" y="54"/>
                    <a:pt x="103" y="54"/>
                  </a:cubicBezTo>
                  <a:cubicBezTo>
                    <a:pt x="103" y="54"/>
                    <a:pt x="103" y="54"/>
                    <a:pt x="103" y="54"/>
                  </a:cubicBezTo>
                  <a:close/>
                  <a:moveTo>
                    <a:pt x="84" y="30"/>
                  </a:moveTo>
                  <a:cubicBezTo>
                    <a:pt x="84" y="30"/>
                    <a:pt x="84" y="30"/>
                    <a:pt x="84" y="30"/>
                  </a:cubicBezTo>
                  <a:cubicBezTo>
                    <a:pt x="84" y="30"/>
                    <a:pt x="84" y="30"/>
                    <a:pt x="84" y="30"/>
                  </a:cubicBezTo>
                  <a:cubicBezTo>
                    <a:pt x="84" y="31"/>
                    <a:pt x="84" y="31"/>
                    <a:pt x="84" y="31"/>
                  </a:cubicBezTo>
                  <a:cubicBezTo>
                    <a:pt x="84" y="32"/>
                    <a:pt x="84" y="32"/>
                    <a:pt x="84" y="32"/>
                  </a:cubicBezTo>
                  <a:cubicBezTo>
                    <a:pt x="85" y="33"/>
                    <a:pt x="85" y="33"/>
                    <a:pt x="85" y="33"/>
                  </a:cubicBezTo>
                  <a:cubicBezTo>
                    <a:pt x="85" y="33"/>
                    <a:pt x="86" y="33"/>
                    <a:pt x="86" y="33"/>
                  </a:cubicBezTo>
                  <a:cubicBezTo>
                    <a:pt x="86" y="34"/>
                    <a:pt x="86" y="34"/>
                    <a:pt x="87" y="34"/>
                  </a:cubicBezTo>
                  <a:cubicBezTo>
                    <a:pt x="87" y="35"/>
                    <a:pt x="87" y="36"/>
                    <a:pt x="87" y="36"/>
                  </a:cubicBezTo>
                  <a:cubicBezTo>
                    <a:pt x="87" y="37"/>
                    <a:pt x="86" y="38"/>
                    <a:pt x="86" y="38"/>
                  </a:cubicBezTo>
                  <a:cubicBezTo>
                    <a:pt x="86" y="39"/>
                    <a:pt x="86" y="40"/>
                    <a:pt x="86" y="40"/>
                  </a:cubicBezTo>
                  <a:cubicBezTo>
                    <a:pt x="86" y="40"/>
                    <a:pt x="87" y="40"/>
                    <a:pt x="87" y="41"/>
                  </a:cubicBezTo>
                  <a:cubicBezTo>
                    <a:pt x="87" y="41"/>
                    <a:pt x="87" y="41"/>
                    <a:pt x="87" y="40"/>
                  </a:cubicBezTo>
                  <a:cubicBezTo>
                    <a:pt x="88" y="40"/>
                    <a:pt x="88" y="40"/>
                    <a:pt x="89" y="40"/>
                  </a:cubicBezTo>
                  <a:cubicBezTo>
                    <a:pt x="89" y="40"/>
                    <a:pt x="89" y="40"/>
                    <a:pt x="90" y="40"/>
                  </a:cubicBezTo>
                  <a:cubicBezTo>
                    <a:pt x="90" y="40"/>
                    <a:pt x="89" y="39"/>
                    <a:pt x="89" y="38"/>
                  </a:cubicBezTo>
                  <a:cubicBezTo>
                    <a:pt x="89" y="38"/>
                    <a:pt x="90" y="37"/>
                    <a:pt x="90" y="37"/>
                  </a:cubicBezTo>
                  <a:cubicBezTo>
                    <a:pt x="90" y="36"/>
                    <a:pt x="90" y="35"/>
                    <a:pt x="90" y="34"/>
                  </a:cubicBezTo>
                  <a:cubicBezTo>
                    <a:pt x="90" y="33"/>
                    <a:pt x="90" y="33"/>
                    <a:pt x="90" y="32"/>
                  </a:cubicBezTo>
                  <a:cubicBezTo>
                    <a:pt x="90" y="32"/>
                    <a:pt x="89" y="31"/>
                    <a:pt x="89" y="31"/>
                  </a:cubicBezTo>
                  <a:cubicBezTo>
                    <a:pt x="89" y="31"/>
                    <a:pt x="89" y="31"/>
                    <a:pt x="90" y="30"/>
                  </a:cubicBezTo>
                  <a:cubicBezTo>
                    <a:pt x="90" y="30"/>
                    <a:pt x="91" y="30"/>
                    <a:pt x="91" y="30"/>
                  </a:cubicBezTo>
                  <a:cubicBezTo>
                    <a:pt x="92" y="30"/>
                    <a:pt x="92" y="31"/>
                    <a:pt x="92" y="32"/>
                  </a:cubicBezTo>
                  <a:cubicBezTo>
                    <a:pt x="92" y="32"/>
                    <a:pt x="92" y="32"/>
                    <a:pt x="91" y="32"/>
                  </a:cubicBezTo>
                  <a:cubicBezTo>
                    <a:pt x="91" y="33"/>
                    <a:pt x="91" y="33"/>
                    <a:pt x="91" y="33"/>
                  </a:cubicBezTo>
                  <a:cubicBezTo>
                    <a:pt x="92" y="33"/>
                    <a:pt x="92" y="34"/>
                    <a:pt x="92" y="34"/>
                  </a:cubicBezTo>
                  <a:cubicBezTo>
                    <a:pt x="92" y="34"/>
                    <a:pt x="92" y="34"/>
                    <a:pt x="93" y="34"/>
                  </a:cubicBezTo>
                  <a:cubicBezTo>
                    <a:pt x="93" y="34"/>
                    <a:pt x="93" y="34"/>
                    <a:pt x="93" y="34"/>
                  </a:cubicBezTo>
                  <a:cubicBezTo>
                    <a:pt x="93" y="35"/>
                    <a:pt x="93" y="35"/>
                    <a:pt x="94" y="35"/>
                  </a:cubicBezTo>
                  <a:cubicBezTo>
                    <a:pt x="94" y="35"/>
                    <a:pt x="94" y="35"/>
                    <a:pt x="94" y="35"/>
                  </a:cubicBezTo>
                  <a:cubicBezTo>
                    <a:pt x="94" y="36"/>
                    <a:pt x="93" y="36"/>
                    <a:pt x="94" y="37"/>
                  </a:cubicBezTo>
                  <a:cubicBezTo>
                    <a:pt x="94" y="37"/>
                    <a:pt x="94" y="38"/>
                    <a:pt x="95" y="38"/>
                  </a:cubicBezTo>
                  <a:cubicBezTo>
                    <a:pt x="95" y="38"/>
                    <a:pt x="95" y="38"/>
                    <a:pt x="95" y="38"/>
                  </a:cubicBezTo>
                  <a:cubicBezTo>
                    <a:pt x="96" y="37"/>
                    <a:pt x="96" y="37"/>
                    <a:pt x="96" y="36"/>
                  </a:cubicBezTo>
                  <a:cubicBezTo>
                    <a:pt x="96" y="36"/>
                    <a:pt x="97" y="36"/>
                    <a:pt x="97" y="36"/>
                  </a:cubicBezTo>
                  <a:cubicBezTo>
                    <a:pt x="97" y="36"/>
                    <a:pt x="97" y="36"/>
                    <a:pt x="97" y="36"/>
                  </a:cubicBezTo>
                  <a:cubicBezTo>
                    <a:pt x="98" y="36"/>
                    <a:pt x="98" y="36"/>
                    <a:pt x="98" y="36"/>
                  </a:cubicBezTo>
                  <a:cubicBezTo>
                    <a:pt x="99" y="36"/>
                    <a:pt x="99" y="34"/>
                    <a:pt x="98" y="35"/>
                  </a:cubicBezTo>
                  <a:cubicBezTo>
                    <a:pt x="98" y="35"/>
                    <a:pt x="98" y="34"/>
                    <a:pt x="97" y="34"/>
                  </a:cubicBezTo>
                  <a:cubicBezTo>
                    <a:pt x="97" y="34"/>
                    <a:pt x="97" y="34"/>
                    <a:pt x="98" y="34"/>
                  </a:cubicBezTo>
                  <a:cubicBezTo>
                    <a:pt x="97" y="34"/>
                    <a:pt x="97" y="34"/>
                    <a:pt x="97" y="34"/>
                  </a:cubicBezTo>
                  <a:cubicBezTo>
                    <a:pt x="97" y="34"/>
                    <a:pt x="97" y="34"/>
                    <a:pt x="97" y="34"/>
                  </a:cubicBezTo>
                  <a:cubicBezTo>
                    <a:pt x="97" y="34"/>
                    <a:pt x="96" y="33"/>
                    <a:pt x="96" y="33"/>
                  </a:cubicBezTo>
                  <a:cubicBezTo>
                    <a:pt x="96" y="33"/>
                    <a:pt x="96" y="33"/>
                    <a:pt x="97" y="33"/>
                  </a:cubicBezTo>
                  <a:cubicBezTo>
                    <a:pt x="97" y="32"/>
                    <a:pt x="96" y="32"/>
                    <a:pt x="97" y="32"/>
                  </a:cubicBezTo>
                  <a:cubicBezTo>
                    <a:pt x="97" y="32"/>
                    <a:pt x="97" y="32"/>
                    <a:pt x="97" y="32"/>
                  </a:cubicBezTo>
                  <a:cubicBezTo>
                    <a:pt x="96" y="31"/>
                    <a:pt x="96" y="31"/>
                    <a:pt x="96" y="31"/>
                  </a:cubicBezTo>
                  <a:cubicBezTo>
                    <a:pt x="96" y="30"/>
                    <a:pt x="96" y="30"/>
                    <a:pt x="95" y="30"/>
                  </a:cubicBezTo>
                  <a:cubicBezTo>
                    <a:pt x="95" y="29"/>
                    <a:pt x="95" y="28"/>
                    <a:pt x="94" y="28"/>
                  </a:cubicBezTo>
                  <a:cubicBezTo>
                    <a:pt x="94" y="28"/>
                    <a:pt x="94" y="28"/>
                    <a:pt x="94" y="28"/>
                  </a:cubicBezTo>
                  <a:cubicBezTo>
                    <a:pt x="94" y="28"/>
                    <a:pt x="94" y="28"/>
                    <a:pt x="93" y="28"/>
                  </a:cubicBezTo>
                  <a:cubicBezTo>
                    <a:pt x="93" y="27"/>
                    <a:pt x="93" y="27"/>
                    <a:pt x="93" y="27"/>
                  </a:cubicBezTo>
                  <a:cubicBezTo>
                    <a:pt x="93" y="27"/>
                    <a:pt x="93" y="27"/>
                    <a:pt x="93" y="27"/>
                  </a:cubicBezTo>
                  <a:cubicBezTo>
                    <a:pt x="94" y="27"/>
                    <a:pt x="94" y="27"/>
                    <a:pt x="95" y="27"/>
                  </a:cubicBezTo>
                  <a:cubicBezTo>
                    <a:pt x="96" y="26"/>
                    <a:pt x="97" y="25"/>
                    <a:pt x="98" y="24"/>
                  </a:cubicBezTo>
                  <a:cubicBezTo>
                    <a:pt x="98" y="24"/>
                    <a:pt x="98" y="24"/>
                    <a:pt x="98" y="24"/>
                  </a:cubicBezTo>
                  <a:cubicBezTo>
                    <a:pt x="98" y="23"/>
                    <a:pt x="98" y="23"/>
                    <a:pt x="99" y="23"/>
                  </a:cubicBezTo>
                  <a:cubicBezTo>
                    <a:pt x="99" y="23"/>
                    <a:pt x="100" y="24"/>
                    <a:pt x="100" y="24"/>
                  </a:cubicBezTo>
                  <a:cubicBezTo>
                    <a:pt x="100" y="23"/>
                    <a:pt x="101" y="23"/>
                    <a:pt x="100" y="22"/>
                  </a:cubicBezTo>
                  <a:cubicBezTo>
                    <a:pt x="100" y="22"/>
                    <a:pt x="100" y="22"/>
                    <a:pt x="99" y="22"/>
                  </a:cubicBezTo>
                  <a:cubicBezTo>
                    <a:pt x="99" y="22"/>
                    <a:pt x="99" y="22"/>
                    <a:pt x="99" y="23"/>
                  </a:cubicBezTo>
                  <a:cubicBezTo>
                    <a:pt x="99" y="23"/>
                    <a:pt x="98" y="23"/>
                    <a:pt x="98" y="23"/>
                  </a:cubicBezTo>
                  <a:cubicBezTo>
                    <a:pt x="97" y="23"/>
                    <a:pt x="97" y="23"/>
                    <a:pt x="96" y="23"/>
                  </a:cubicBezTo>
                  <a:cubicBezTo>
                    <a:pt x="96" y="23"/>
                    <a:pt x="95" y="23"/>
                    <a:pt x="95" y="24"/>
                  </a:cubicBezTo>
                  <a:cubicBezTo>
                    <a:pt x="95" y="24"/>
                    <a:pt x="94" y="23"/>
                    <a:pt x="94" y="23"/>
                  </a:cubicBezTo>
                  <a:cubicBezTo>
                    <a:pt x="94" y="23"/>
                    <a:pt x="94" y="23"/>
                    <a:pt x="94" y="23"/>
                  </a:cubicBezTo>
                  <a:cubicBezTo>
                    <a:pt x="94" y="23"/>
                    <a:pt x="93" y="24"/>
                    <a:pt x="93" y="24"/>
                  </a:cubicBezTo>
                  <a:cubicBezTo>
                    <a:pt x="93" y="24"/>
                    <a:pt x="93" y="24"/>
                    <a:pt x="93" y="24"/>
                  </a:cubicBezTo>
                  <a:cubicBezTo>
                    <a:pt x="92" y="25"/>
                    <a:pt x="92" y="25"/>
                    <a:pt x="92" y="25"/>
                  </a:cubicBezTo>
                  <a:cubicBezTo>
                    <a:pt x="92" y="26"/>
                    <a:pt x="91" y="25"/>
                    <a:pt x="91" y="25"/>
                  </a:cubicBezTo>
                  <a:cubicBezTo>
                    <a:pt x="90" y="25"/>
                    <a:pt x="90" y="24"/>
                    <a:pt x="90" y="24"/>
                  </a:cubicBezTo>
                  <a:cubicBezTo>
                    <a:pt x="90" y="24"/>
                    <a:pt x="90" y="24"/>
                    <a:pt x="90" y="23"/>
                  </a:cubicBezTo>
                  <a:cubicBezTo>
                    <a:pt x="89" y="23"/>
                    <a:pt x="89" y="24"/>
                    <a:pt x="89" y="24"/>
                  </a:cubicBezTo>
                  <a:cubicBezTo>
                    <a:pt x="89" y="24"/>
                    <a:pt x="89" y="23"/>
                    <a:pt x="89" y="23"/>
                  </a:cubicBezTo>
                  <a:cubicBezTo>
                    <a:pt x="88" y="23"/>
                    <a:pt x="88" y="22"/>
                    <a:pt x="88" y="22"/>
                  </a:cubicBezTo>
                  <a:cubicBezTo>
                    <a:pt x="88" y="22"/>
                    <a:pt x="88" y="21"/>
                    <a:pt x="88" y="21"/>
                  </a:cubicBezTo>
                  <a:cubicBezTo>
                    <a:pt x="88" y="20"/>
                    <a:pt x="89" y="19"/>
                    <a:pt x="89" y="19"/>
                  </a:cubicBezTo>
                  <a:cubicBezTo>
                    <a:pt x="90" y="18"/>
                    <a:pt x="92" y="19"/>
                    <a:pt x="93" y="19"/>
                  </a:cubicBezTo>
                  <a:cubicBezTo>
                    <a:pt x="94" y="19"/>
                    <a:pt x="95" y="19"/>
                    <a:pt x="96" y="19"/>
                  </a:cubicBezTo>
                  <a:cubicBezTo>
                    <a:pt x="97" y="19"/>
                    <a:pt x="98" y="18"/>
                    <a:pt x="99" y="19"/>
                  </a:cubicBezTo>
                  <a:cubicBezTo>
                    <a:pt x="100" y="19"/>
                    <a:pt x="100" y="19"/>
                    <a:pt x="101" y="19"/>
                  </a:cubicBezTo>
                  <a:cubicBezTo>
                    <a:pt x="101" y="19"/>
                    <a:pt x="101" y="19"/>
                    <a:pt x="102" y="19"/>
                  </a:cubicBezTo>
                  <a:cubicBezTo>
                    <a:pt x="102" y="19"/>
                    <a:pt x="103" y="19"/>
                    <a:pt x="103" y="19"/>
                  </a:cubicBezTo>
                  <a:cubicBezTo>
                    <a:pt x="104" y="18"/>
                    <a:pt x="104" y="18"/>
                    <a:pt x="105" y="17"/>
                  </a:cubicBezTo>
                  <a:cubicBezTo>
                    <a:pt x="105" y="17"/>
                    <a:pt x="106" y="17"/>
                    <a:pt x="106" y="17"/>
                  </a:cubicBezTo>
                  <a:cubicBezTo>
                    <a:pt x="106" y="16"/>
                    <a:pt x="106" y="16"/>
                    <a:pt x="106" y="15"/>
                  </a:cubicBezTo>
                  <a:cubicBezTo>
                    <a:pt x="107" y="15"/>
                    <a:pt x="107" y="14"/>
                    <a:pt x="106" y="14"/>
                  </a:cubicBezTo>
                  <a:cubicBezTo>
                    <a:pt x="106" y="14"/>
                    <a:pt x="106" y="14"/>
                    <a:pt x="105" y="15"/>
                  </a:cubicBezTo>
                  <a:cubicBezTo>
                    <a:pt x="105" y="15"/>
                    <a:pt x="105" y="15"/>
                    <a:pt x="104" y="15"/>
                  </a:cubicBezTo>
                  <a:cubicBezTo>
                    <a:pt x="105" y="16"/>
                    <a:pt x="105" y="16"/>
                    <a:pt x="104" y="16"/>
                  </a:cubicBezTo>
                  <a:cubicBezTo>
                    <a:pt x="104" y="16"/>
                    <a:pt x="103" y="17"/>
                    <a:pt x="103" y="17"/>
                  </a:cubicBezTo>
                  <a:cubicBezTo>
                    <a:pt x="103" y="17"/>
                    <a:pt x="102" y="17"/>
                    <a:pt x="102" y="17"/>
                  </a:cubicBezTo>
                  <a:cubicBezTo>
                    <a:pt x="102" y="17"/>
                    <a:pt x="101" y="17"/>
                    <a:pt x="100" y="17"/>
                  </a:cubicBezTo>
                  <a:cubicBezTo>
                    <a:pt x="100" y="17"/>
                    <a:pt x="99" y="17"/>
                    <a:pt x="99" y="17"/>
                  </a:cubicBezTo>
                  <a:cubicBezTo>
                    <a:pt x="98" y="17"/>
                    <a:pt x="97" y="17"/>
                    <a:pt x="96" y="17"/>
                  </a:cubicBezTo>
                  <a:cubicBezTo>
                    <a:pt x="95" y="16"/>
                    <a:pt x="95" y="17"/>
                    <a:pt x="94" y="16"/>
                  </a:cubicBezTo>
                  <a:cubicBezTo>
                    <a:pt x="94" y="16"/>
                    <a:pt x="94" y="16"/>
                    <a:pt x="93" y="16"/>
                  </a:cubicBezTo>
                  <a:cubicBezTo>
                    <a:pt x="93" y="16"/>
                    <a:pt x="93" y="16"/>
                    <a:pt x="93" y="16"/>
                  </a:cubicBezTo>
                  <a:cubicBezTo>
                    <a:pt x="92" y="16"/>
                    <a:pt x="92" y="16"/>
                    <a:pt x="91" y="16"/>
                  </a:cubicBezTo>
                  <a:cubicBezTo>
                    <a:pt x="91" y="16"/>
                    <a:pt x="91" y="16"/>
                    <a:pt x="91" y="16"/>
                  </a:cubicBezTo>
                  <a:cubicBezTo>
                    <a:pt x="91" y="17"/>
                    <a:pt x="91" y="17"/>
                    <a:pt x="90" y="17"/>
                  </a:cubicBezTo>
                  <a:cubicBezTo>
                    <a:pt x="90" y="17"/>
                    <a:pt x="90" y="18"/>
                    <a:pt x="90" y="17"/>
                  </a:cubicBezTo>
                  <a:cubicBezTo>
                    <a:pt x="90" y="17"/>
                    <a:pt x="89" y="17"/>
                    <a:pt x="89" y="17"/>
                  </a:cubicBezTo>
                  <a:cubicBezTo>
                    <a:pt x="89" y="17"/>
                    <a:pt x="89" y="17"/>
                    <a:pt x="89" y="17"/>
                  </a:cubicBezTo>
                  <a:cubicBezTo>
                    <a:pt x="89" y="17"/>
                    <a:pt x="89" y="17"/>
                    <a:pt x="89" y="17"/>
                  </a:cubicBezTo>
                  <a:cubicBezTo>
                    <a:pt x="89" y="17"/>
                    <a:pt x="89" y="17"/>
                    <a:pt x="89" y="18"/>
                  </a:cubicBezTo>
                  <a:cubicBezTo>
                    <a:pt x="88" y="18"/>
                    <a:pt x="88" y="18"/>
                    <a:pt x="88" y="18"/>
                  </a:cubicBezTo>
                  <a:cubicBezTo>
                    <a:pt x="88" y="18"/>
                    <a:pt x="88" y="18"/>
                    <a:pt x="88" y="18"/>
                  </a:cubicBezTo>
                  <a:cubicBezTo>
                    <a:pt x="88" y="19"/>
                    <a:pt x="88" y="19"/>
                    <a:pt x="88" y="19"/>
                  </a:cubicBezTo>
                  <a:cubicBezTo>
                    <a:pt x="87" y="19"/>
                    <a:pt x="87" y="20"/>
                    <a:pt x="87" y="20"/>
                  </a:cubicBezTo>
                  <a:cubicBezTo>
                    <a:pt x="87" y="20"/>
                    <a:pt x="87" y="20"/>
                    <a:pt x="87" y="20"/>
                  </a:cubicBezTo>
                  <a:cubicBezTo>
                    <a:pt x="87" y="21"/>
                    <a:pt x="87" y="21"/>
                    <a:pt x="87" y="21"/>
                  </a:cubicBezTo>
                  <a:cubicBezTo>
                    <a:pt x="88" y="21"/>
                    <a:pt x="88" y="23"/>
                    <a:pt x="87" y="23"/>
                  </a:cubicBezTo>
                  <a:cubicBezTo>
                    <a:pt x="87" y="23"/>
                    <a:pt x="87" y="23"/>
                    <a:pt x="87" y="23"/>
                  </a:cubicBezTo>
                  <a:cubicBezTo>
                    <a:pt x="87" y="23"/>
                    <a:pt x="86" y="24"/>
                    <a:pt x="86" y="24"/>
                  </a:cubicBezTo>
                  <a:cubicBezTo>
                    <a:pt x="86" y="25"/>
                    <a:pt x="86" y="25"/>
                    <a:pt x="86" y="25"/>
                  </a:cubicBezTo>
                  <a:cubicBezTo>
                    <a:pt x="85" y="25"/>
                    <a:pt x="86" y="26"/>
                    <a:pt x="86" y="27"/>
                  </a:cubicBezTo>
                  <a:cubicBezTo>
                    <a:pt x="85" y="28"/>
                    <a:pt x="85" y="29"/>
                    <a:pt x="84" y="30"/>
                  </a:cubicBezTo>
                  <a:close/>
                  <a:moveTo>
                    <a:pt x="103" y="51"/>
                  </a:moveTo>
                  <a:cubicBezTo>
                    <a:pt x="103" y="51"/>
                    <a:pt x="103" y="50"/>
                    <a:pt x="103" y="50"/>
                  </a:cubicBezTo>
                  <a:cubicBezTo>
                    <a:pt x="103" y="50"/>
                    <a:pt x="103" y="50"/>
                    <a:pt x="102" y="50"/>
                  </a:cubicBezTo>
                  <a:cubicBezTo>
                    <a:pt x="102" y="51"/>
                    <a:pt x="102" y="51"/>
                    <a:pt x="103" y="51"/>
                  </a:cubicBezTo>
                  <a:cubicBezTo>
                    <a:pt x="103" y="51"/>
                    <a:pt x="103" y="51"/>
                    <a:pt x="103" y="51"/>
                  </a:cubicBezTo>
                  <a:close/>
                  <a:moveTo>
                    <a:pt x="103" y="54"/>
                  </a:moveTo>
                  <a:cubicBezTo>
                    <a:pt x="103" y="54"/>
                    <a:pt x="103" y="54"/>
                    <a:pt x="103" y="54"/>
                  </a:cubicBezTo>
                  <a:cubicBezTo>
                    <a:pt x="103" y="54"/>
                    <a:pt x="103" y="54"/>
                    <a:pt x="103" y="54"/>
                  </a:cubicBezTo>
                  <a:cubicBezTo>
                    <a:pt x="103" y="54"/>
                    <a:pt x="103" y="54"/>
                    <a:pt x="103" y="54"/>
                  </a:cubicBezTo>
                  <a:cubicBezTo>
                    <a:pt x="103" y="54"/>
                    <a:pt x="103" y="54"/>
                    <a:pt x="103" y="54"/>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4" y="53"/>
                    <a:pt x="104" y="53"/>
                    <a:pt x="104" y="53"/>
                  </a:cubicBezTo>
                  <a:cubicBezTo>
                    <a:pt x="103" y="53"/>
                    <a:pt x="103" y="54"/>
                    <a:pt x="103" y="54"/>
                  </a:cubicBezTo>
                  <a:cubicBezTo>
                    <a:pt x="103" y="54"/>
                    <a:pt x="103" y="54"/>
                    <a:pt x="103" y="54"/>
                  </a:cubicBezTo>
                  <a:close/>
                  <a:moveTo>
                    <a:pt x="102" y="27"/>
                  </a:moveTo>
                  <a:cubicBezTo>
                    <a:pt x="102" y="27"/>
                    <a:pt x="102" y="27"/>
                    <a:pt x="102" y="27"/>
                  </a:cubicBezTo>
                  <a:cubicBezTo>
                    <a:pt x="102" y="27"/>
                    <a:pt x="102" y="27"/>
                    <a:pt x="102" y="27"/>
                  </a:cubicBezTo>
                  <a:close/>
                  <a:moveTo>
                    <a:pt x="17" y="30"/>
                  </a:moveTo>
                  <a:cubicBezTo>
                    <a:pt x="18" y="31"/>
                    <a:pt x="18" y="32"/>
                    <a:pt x="18" y="32"/>
                  </a:cubicBezTo>
                  <a:cubicBezTo>
                    <a:pt x="18" y="32"/>
                    <a:pt x="18" y="32"/>
                    <a:pt x="18" y="32"/>
                  </a:cubicBezTo>
                  <a:cubicBezTo>
                    <a:pt x="19" y="31"/>
                    <a:pt x="18" y="30"/>
                    <a:pt x="17" y="30"/>
                  </a:cubicBezTo>
                  <a:close/>
                  <a:moveTo>
                    <a:pt x="117" y="26"/>
                  </a:moveTo>
                  <a:cubicBezTo>
                    <a:pt x="116" y="25"/>
                    <a:pt x="116" y="25"/>
                    <a:pt x="115" y="25"/>
                  </a:cubicBezTo>
                  <a:cubicBezTo>
                    <a:pt x="115" y="26"/>
                    <a:pt x="114" y="26"/>
                    <a:pt x="115" y="26"/>
                  </a:cubicBezTo>
                  <a:cubicBezTo>
                    <a:pt x="115" y="27"/>
                    <a:pt x="115" y="26"/>
                    <a:pt x="116" y="26"/>
                  </a:cubicBezTo>
                  <a:cubicBezTo>
                    <a:pt x="116" y="26"/>
                    <a:pt x="116" y="26"/>
                    <a:pt x="117" y="26"/>
                  </a:cubicBezTo>
                  <a:cubicBezTo>
                    <a:pt x="117" y="26"/>
                    <a:pt x="117" y="26"/>
                    <a:pt x="117" y="26"/>
                  </a:cubicBezTo>
                  <a:close/>
                  <a:moveTo>
                    <a:pt x="117" y="33"/>
                  </a:moveTo>
                  <a:cubicBezTo>
                    <a:pt x="116" y="34"/>
                    <a:pt x="117" y="34"/>
                    <a:pt x="117" y="34"/>
                  </a:cubicBezTo>
                  <a:cubicBezTo>
                    <a:pt x="117" y="33"/>
                    <a:pt x="117" y="33"/>
                    <a:pt x="118" y="33"/>
                  </a:cubicBezTo>
                  <a:cubicBezTo>
                    <a:pt x="117" y="33"/>
                    <a:pt x="117" y="33"/>
                    <a:pt x="117" y="33"/>
                  </a:cubicBezTo>
                  <a:close/>
                  <a:moveTo>
                    <a:pt x="117" y="50"/>
                  </a:moveTo>
                  <a:cubicBezTo>
                    <a:pt x="117" y="50"/>
                    <a:pt x="117" y="50"/>
                    <a:pt x="117" y="50"/>
                  </a:cubicBezTo>
                  <a:cubicBezTo>
                    <a:pt x="117" y="49"/>
                    <a:pt x="116" y="49"/>
                    <a:pt x="116" y="49"/>
                  </a:cubicBezTo>
                  <a:cubicBezTo>
                    <a:pt x="116" y="50"/>
                    <a:pt x="116" y="50"/>
                    <a:pt x="117" y="50"/>
                  </a:cubicBezTo>
                  <a:close/>
                  <a:moveTo>
                    <a:pt x="115" y="25"/>
                  </a:moveTo>
                  <a:cubicBezTo>
                    <a:pt x="115" y="25"/>
                    <a:pt x="115" y="25"/>
                    <a:pt x="116" y="25"/>
                  </a:cubicBezTo>
                  <a:cubicBezTo>
                    <a:pt x="115" y="25"/>
                    <a:pt x="115" y="25"/>
                    <a:pt x="115" y="24"/>
                  </a:cubicBezTo>
                  <a:cubicBezTo>
                    <a:pt x="115" y="25"/>
                    <a:pt x="115" y="25"/>
                    <a:pt x="115" y="25"/>
                  </a:cubicBezTo>
                  <a:close/>
                  <a:moveTo>
                    <a:pt x="11" y="22"/>
                  </a:moveTo>
                  <a:cubicBezTo>
                    <a:pt x="11" y="22"/>
                    <a:pt x="11" y="22"/>
                    <a:pt x="11" y="22"/>
                  </a:cubicBezTo>
                  <a:cubicBezTo>
                    <a:pt x="11" y="22"/>
                    <a:pt x="11" y="22"/>
                    <a:pt x="11" y="22"/>
                  </a:cubicBezTo>
                  <a:cubicBezTo>
                    <a:pt x="11" y="21"/>
                    <a:pt x="11" y="21"/>
                    <a:pt x="11" y="22"/>
                  </a:cubicBezTo>
                  <a:close/>
                  <a:moveTo>
                    <a:pt x="119" y="46"/>
                  </a:moveTo>
                  <a:cubicBezTo>
                    <a:pt x="119" y="46"/>
                    <a:pt x="119" y="46"/>
                    <a:pt x="119" y="46"/>
                  </a:cubicBezTo>
                  <a:cubicBezTo>
                    <a:pt x="118" y="46"/>
                    <a:pt x="119" y="46"/>
                    <a:pt x="119" y="46"/>
                  </a:cubicBezTo>
                  <a:close/>
                  <a:moveTo>
                    <a:pt x="119" y="33"/>
                  </a:moveTo>
                  <a:cubicBezTo>
                    <a:pt x="119" y="33"/>
                    <a:pt x="119" y="33"/>
                    <a:pt x="119" y="33"/>
                  </a:cubicBezTo>
                  <a:cubicBezTo>
                    <a:pt x="119" y="33"/>
                    <a:pt x="119" y="33"/>
                    <a:pt x="119" y="33"/>
                  </a:cubicBezTo>
                  <a:close/>
                  <a:moveTo>
                    <a:pt x="118" y="33"/>
                  </a:moveTo>
                  <a:cubicBezTo>
                    <a:pt x="118" y="33"/>
                    <a:pt x="118" y="33"/>
                    <a:pt x="118" y="33"/>
                  </a:cubicBezTo>
                  <a:cubicBezTo>
                    <a:pt x="118" y="33"/>
                    <a:pt x="119" y="33"/>
                    <a:pt x="119" y="33"/>
                  </a:cubicBezTo>
                  <a:cubicBezTo>
                    <a:pt x="119" y="33"/>
                    <a:pt x="118" y="33"/>
                    <a:pt x="118" y="33"/>
                  </a:cubicBezTo>
                  <a:close/>
                  <a:moveTo>
                    <a:pt x="115" y="47"/>
                  </a:moveTo>
                  <a:cubicBezTo>
                    <a:pt x="115" y="47"/>
                    <a:pt x="114" y="47"/>
                    <a:pt x="114" y="48"/>
                  </a:cubicBezTo>
                  <a:cubicBezTo>
                    <a:pt x="115" y="48"/>
                    <a:pt x="115" y="47"/>
                    <a:pt x="115" y="47"/>
                  </a:cubicBezTo>
                  <a:close/>
                  <a:moveTo>
                    <a:pt x="111" y="27"/>
                  </a:moveTo>
                  <a:cubicBezTo>
                    <a:pt x="110" y="27"/>
                    <a:pt x="109" y="27"/>
                    <a:pt x="107" y="27"/>
                  </a:cubicBezTo>
                  <a:cubicBezTo>
                    <a:pt x="107" y="27"/>
                    <a:pt x="108" y="27"/>
                    <a:pt x="108" y="27"/>
                  </a:cubicBezTo>
                  <a:cubicBezTo>
                    <a:pt x="108" y="27"/>
                    <a:pt x="108" y="27"/>
                    <a:pt x="109" y="27"/>
                  </a:cubicBezTo>
                  <a:cubicBezTo>
                    <a:pt x="109" y="27"/>
                    <a:pt x="109" y="27"/>
                    <a:pt x="109" y="27"/>
                  </a:cubicBezTo>
                  <a:cubicBezTo>
                    <a:pt x="110" y="27"/>
                    <a:pt x="111" y="27"/>
                    <a:pt x="111" y="27"/>
                  </a:cubicBezTo>
                  <a:close/>
                  <a:moveTo>
                    <a:pt x="108" y="50"/>
                  </a:moveTo>
                  <a:cubicBezTo>
                    <a:pt x="108" y="50"/>
                    <a:pt x="108" y="50"/>
                    <a:pt x="108" y="49"/>
                  </a:cubicBezTo>
                  <a:cubicBezTo>
                    <a:pt x="108" y="50"/>
                    <a:pt x="108" y="50"/>
                    <a:pt x="108" y="50"/>
                  </a:cubicBezTo>
                  <a:close/>
                  <a:moveTo>
                    <a:pt x="109" y="28"/>
                  </a:moveTo>
                  <a:cubicBezTo>
                    <a:pt x="109" y="29"/>
                    <a:pt x="109" y="29"/>
                    <a:pt x="110" y="29"/>
                  </a:cubicBezTo>
                  <a:cubicBezTo>
                    <a:pt x="110" y="29"/>
                    <a:pt x="110" y="28"/>
                    <a:pt x="109" y="27"/>
                  </a:cubicBezTo>
                  <a:cubicBezTo>
                    <a:pt x="109" y="28"/>
                    <a:pt x="109" y="28"/>
                    <a:pt x="109" y="28"/>
                  </a:cubicBezTo>
                  <a:close/>
                  <a:moveTo>
                    <a:pt x="112" y="48"/>
                  </a:moveTo>
                  <a:cubicBezTo>
                    <a:pt x="112" y="47"/>
                    <a:pt x="112" y="47"/>
                    <a:pt x="111" y="47"/>
                  </a:cubicBezTo>
                  <a:cubicBezTo>
                    <a:pt x="111" y="47"/>
                    <a:pt x="111" y="48"/>
                    <a:pt x="111" y="48"/>
                  </a:cubicBezTo>
                  <a:cubicBezTo>
                    <a:pt x="111" y="48"/>
                    <a:pt x="110" y="48"/>
                    <a:pt x="110" y="48"/>
                  </a:cubicBezTo>
                  <a:cubicBezTo>
                    <a:pt x="110" y="48"/>
                    <a:pt x="110" y="48"/>
                    <a:pt x="109" y="48"/>
                  </a:cubicBezTo>
                  <a:cubicBezTo>
                    <a:pt x="109" y="48"/>
                    <a:pt x="109" y="48"/>
                    <a:pt x="109" y="49"/>
                  </a:cubicBezTo>
                  <a:cubicBezTo>
                    <a:pt x="110" y="49"/>
                    <a:pt x="110" y="48"/>
                    <a:pt x="111" y="49"/>
                  </a:cubicBezTo>
                  <a:cubicBezTo>
                    <a:pt x="111" y="49"/>
                    <a:pt x="111" y="49"/>
                    <a:pt x="112" y="48"/>
                  </a:cubicBezTo>
                  <a:cubicBezTo>
                    <a:pt x="113" y="48"/>
                    <a:pt x="112" y="48"/>
                    <a:pt x="112" y="48"/>
                  </a:cubicBezTo>
                  <a:close/>
                  <a:moveTo>
                    <a:pt x="115" y="23"/>
                  </a:moveTo>
                  <a:cubicBezTo>
                    <a:pt x="115" y="23"/>
                    <a:pt x="115" y="23"/>
                    <a:pt x="115" y="23"/>
                  </a:cubicBezTo>
                  <a:cubicBezTo>
                    <a:pt x="115" y="23"/>
                    <a:pt x="115" y="23"/>
                    <a:pt x="115" y="23"/>
                  </a:cubicBezTo>
                  <a:cubicBezTo>
                    <a:pt x="116" y="23"/>
                    <a:pt x="115" y="23"/>
                    <a:pt x="116" y="23"/>
                  </a:cubicBezTo>
                  <a:cubicBezTo>
                    <a:pt x="116" y="23"/>
                    <a:pt x="116" y="23"/>
                    <a:pt x="116" y="23"/>
                  </a:cubicBezTo>
                  <a:cubicBezTo>
                    <a:pt x="116" y="23"/>
                    <a:pt x="116" y="23"/>
                    <a:pt x="116" y="23"/>
                  </a:cubicBezTo>
                  <a:cubicBezTo>
                    <a:pt x="116" y="23"/>
                    <a:pt x="116" y="23"/>
                    <a:pt x="115" y="23"/>
                  </a:cubicBezTo>
                  <a:cubicBezTo>
                    <a:pt x="115" y="22"/>
                    <a:pt x="115" y="22"/>
                    <a:pt x="115" y="21"/>
                  </a:cubicBezTo>
                  <a:cubicBezTo>
                    <a:pt x="115" y="21"/>
                    <a:pt x="115" y="22"/>
                    <a:pt x="115" y="22"/>
                  </a:cubicBezTo>
                  <a:cubicBezTo>
                    <a:pt x="115" y="22"/>
                    <a:pt x="115" y="21"/>
                    <a:pt x="114" y="21"/>
                  </a:cubicBezTo>
                  <a:cubicBezTo>
                    <a:pt x="114" y="21"/>
                    <a:pt x="114" y="22"/>
                    <a:pt x="114" y="22"/>
                  </a:cubicBezTo>
                  <a:cubicBezTo>
                    <a:pt x="115" y="22"/>
                    <a:pt x="115" y="23"/>
                    <a:pt x="115" y="23"/>
                  </a:cubicBezTo>
                  <a:close/>
                  <a:moveTo>
                    <a:pt x="114" y="23"/>
                  </a:moveTo>
                  <a:cubicBezTo>
                    <a:pt x="114" y="23"/>
                    <a:pt x="114" y="23"/>
                    <a:pt x="114" y="23"/>
                  </a:cubicBezTo>
                  <a:cubicBezTo>
                    <a:pt x="114" y="23"/>
                    <a:pt x="114" y="23"/>
                    <a:pt x="114" y="22"/>
                  </a:cubicBezTo>
                  <a:cubicBezTo>
                    <a:pt x="114" y="23"/>
                    <a:pt x="114" y="23"/>
                    <a:pt x="114" y="23"/>
                  </a:cubicBezTo>
                  <a:close/>
                  <a:moveTo>
                    <a:pt x="114" y="32"/>
                  </a:moveTo>
                  <a:cubicBezTo>
                    <a:pt x="113" y="32"/>
                    <a:pt x="113" y="32"/>
                    <a:pt x="113" y="32"/>
                  </a:cubicBezTo>
                  <a:cubicBezTo>
                    <a:pt x="113" y="31"/>
                    <a:pt x="112" y="31"/>
                    <a:pt x="111" y="31"/>
                  </a:cubicBezTo>
                  <a:cubicBezTo>
                    <a:pt x="110" y="31"/>
                    <a:pt x="109" y="31"/>
                    <a:pt x="110" y="32"/>
                  </a:cubicBezTo>
                  <a:cubicBezTo>
                    <a:pt x="110" y="33"/>
                    <a:pt x="110" y="33"/>
                    <a:pt x="110" y="33"/>
                  </a:cubicBezTo>
                  <a:cubicBezTo>
                    <a:pt x="111" y="33"/>
                    <a:pt x="112" y="34"/>
                    <a:pt x="112" y="34"/>
                  </a:cubicBezTo>
                  <a:cubicBezTo>
                    <a:pt x="112" y="34"/>
                    <a:pt x="114" y="34"/>
                    <a:pt x="114" y="33"/>
                  </a:cubicBezTo>
                  <a:cubicBezTo>
                    <a:pt x="114" y="33"/>
                    <a:pt x="114" y="32"/>
                    <a:pt x="114" y="32"/>
                  </a:cubicBezTo>
                  <a:cubicBezTo>
                    <a:pt x="114" y="32"/>
                    <a:pt x="114" y="32"/>
                    <a:pt x="114" y="32"/>
                  </a:cubicBezTo>
                  <a:close/>
                  <a:moveTo>
                    <a:pt x="139" y="27"/>
                  </a:moveTo>
                  <a:cubicBezTo>
                    <a:pt x="139" y="27"/>
                    <a:pt x="139" y="27"/>
                    <a:pt x="139" y="27"/>
                  </a:cubicBezTo>
                  <a:cubicBezTo>
                    <a:pt x="139" y="27"/>
                    <a:pt x="139" y="27"/>
                    <a:pt x="139" y="27"/>
                  </a:cubicBezTo>
                  <a:close/>
                  <a:moveTo>
                    <a:pt x="139" y="42"/>
                  </a:moveTo>
                  <a:cubicBezTo>
                    <a:pt x="139" y="43"/>
                    <a:pt x="138" y="43"/>
                    <a:pt x="139" y="43"/>
                  </a:cubicBezTo>
                  <a:cubicBezTo>
                    <a:pt x="138" y="43"/>
                    <a:pt x="138" y="44"/>
                    <a:pt x="139" y="45"/>
                  </a:cubicBezTo>
                  <a:cubicBezTo>
                    <a:pt x="139" y="45"/>
                    <a:pt x="140" y="45"/>
                    <a:pt x="140" y="44"/>
                  </a:cubicBezTo>
                  <a:cubicBezTo>
                    <a:pt x="140" y="44"/>
                    <a:pt x="139" y="42"/>
                    <a:pt x="139" y="42"/>
                  </a:cubicBezTo>
                  <a:close/>
                  <a:moveTo>
                    <a:pt x="155" y="49"/>
                  </a:moveTo>
                  <a:cubicBezTo>
                    <a:pt x="155" y="49"/>
                    <a:pt x="156" y="49"/>
                    <a:pt x="156" y="49"/>
                  </a:cubicBezTo>
                  <a:cubicBezTo>
                    <a:pt x="156" y="49"/>
                    <a:pt x="156" y="49"/>
                    <a:pt x="156" y="49"/>
                  </a:cubicBezTo>
                  <a:cubicBezTo>
                    <a:pt x="156" y="49"/>
                    <a:pt x="156" y="48"/>
                    <a:pt x="156" y="48"/>
                  </a:cubicBezTo>
                  <a:cubicBezTo>
                    <a:pt x="156" y="48"/>
                    <a:pt x="156" y="48"/>
                    <a:pt x="156" y="48"/>
                  </a:cubicBezTo>
                  <a:cubicBezTo>
                    <a:pt x="156" y="48"/>
                    <a:pt x="156" y="48"/>
                    <a:pt x="156" y="47"/>
                  </a:cubicBezTo>
                  <a:cubicBezTo>
                    <a:pt x="156" y="47"/>
                    <a:pt x="156" y="47"/>
                    <a:pt x="156" y="47"/>
                  </a:cubicBezTo>
                  <a:cubicBezTo>
                    <a:pt x="155" y="47"/>
                    <a:pt x="155" y="47"/>
                    <a:pt x="155" y="47"/>
                  </a:cubicBezTo>
                  <a:cubicBezTo>
                    <a:pt x="154" y="47"/>
                    <a:pt x="154" y="47"/>
                    <a:pt x="154" y="47"/>
                  </a:cubicBezTo>
                  <a:cubicBezTo>
                    <a:pt x="153" y="47"/>
                    <a:pt x="152" y="48"/>
                    <a:pt x="152" y="48"/>
                  </a:cubicBezTo>
                  <a:cubicBezTo>
                    <a:pt x="152" y="49"/>
                    <a:pt x="151" y="50"/>
                    <a:pt x="151" y="50"/>
                  </a:cubicBezTo>
                  <a:cubicBezTo>
                    <a:pt x="151" y="50"/>
                    <a:pt x="151" y="50"/>
                    <a:pt x="152" y="50"/>
                  </a:cubicBezTo>
                  <a:cubicBezTo>
                    <a:pt x="152" y="50"/>
                    <a:pt x="152" y="50"/>
                    <a:pt x="153" y="50"/>
                  </a:cubicBezTo>
                  <a:cubicBezTo>
                    <a:pt x="153" y="50"/>
                    <a:pt x="154" y="51"/>
                    <a:pt x="154" y="50"/>
                  </a:cubicBezTo>
                  <a:cubicBezTo>
                    <a:pt x="154" y="50"/>
                    <a:pt x="154" y="50"/>
                    <a:pt x="155" y="50"/>
                  </a:cubicBezTo>
                  <a:cubicBezTo>
                    <a:pt x="155" y="50"/>
                    <a:pt x="155" y="50"/>
                    <a:pt x="155" y="49"/>
                  </a:cubicBezTo>
                  <a:close/>
                  <a:moveTo>
                    <a:pt x="141" y="42"/>
                  </a:moveTo>
                  <a:cubicBezTo>
                    <a:pt x="141" y="41"/>
                    <a:pt x="141" y="41"/>
                    <a:pt x="141" y="40"/>
                  </a:cubicBezTo>
                  <a:cubicBezTo>
                    <a:pt x="140" y="40"/>
                    <a:pt x="140" y="40"/>
                    <a:pt x="140" y="40"/>
                  </a:cubicBezTo>
                  <a:cubicBezTo>
                    <a:pt x="140" y="40"/>
                    <a:pt x="140" y="40"/>
                    <a:pt x="140" y="40"/>
                  </a:cubicBezTo>
                  <a:cubicBezTo>
                    <a:pt x="140" y="40"/>
                    <a:pt x="140" y="40"/>
                    <a:pt x="140" y="40"/>
                  </a:cubicBezTo>
                  <a:cubicBezTo>
                    <a:pt x="140" y="40"/>
                    <a:pt x="140" y="40"/>
                    <a:pt x="140" y="40"/>
                  </a:cubicBezTo>
                  <a:cubicBezTo>
                    <a:pt x="140" y="40"/>
                    <a:pt x="140" y="40"/>
                    <a:pt x="139" y="41"/>
                  </a:cubicBezTo>
                  <a:cubicBezTo>
                    <a:pt x="139" y="41"/>
                    <a:pt x="139" y="41"/>
                    <a:pt x="139" y="41"/>
                  </a:cubicBezTo>
                  <a:cubicBezTo>
                    <a:pt x="139" y="41"/>
                    <a:pt x="139" y="41"/>
                    <a:pt x="139" y="41"/>
                  </a:cubicBezTo>
                  <a:cubicBezTo>
                    <a:pt x="139" y="41"/>
                    <a:pt x="139" y="41"/>
                    <a:pt x="139" y="41"/>
                  </a:cubicBezTo>
                  <a:cubicBezTo>
                    <a:pt x="139" y="41"/>
                    <a:pt x="139" y="42"/>
                    <a:pt x="139" y="42"/>
                  </a:cubicBezTo>
                  <a:cubicBezTo>
                    <a:pt x="139" y="42"/>
                    <a:pt x="140" y="43"/>
                    <a:pt x="140" y="43"/>
                  </a:cubicBezTo>
                  <a:cubicBezTo>
                    <a:pt x="141" y="43"/>
                    <a:pt x="141" y="42"/>
                    <a:pt x="141" y="42"/>
                  </a:cubicBezTo>
                  <a:cubicBezTo>
                    <a:pt x="141" y="42"/>
                    <a:pt x="141" y="42"/>
                    <a:pt x="141" y="42"/>
                  </a:cubicBezTo>
                  <a:close/>
                  <a:moveTo>
                    <a:pt x="136" y="35"/>
                  </a:moveTo>
                  <a:cubicBezTo>
                    <a:pt x="136" y="35"/>
                    <a:pt x="136" y="35"/>
                    <a:pt x="136" y="35"/>
                  </a:cubicBezTo>
                  <a:cubicBezTo>
                    <a:pt x="136" y="35"/>
                    <a:pt x="136" y="36"/>
                    <a:pt x="136" y="35"/>
                  </a:cubicBezTo>
                  <a:close/>
                  <a:moveTo>
                    <a:pt x="135" y="40"/>
                  </a:moveTo>
                  <a:cubicBezTo>
                    <a:pt x="135" y="40"/>
                    <a:pt x="135" y="40"/>
                    <a:pt x="135" y="39"/>
                  </a:cubicBezTo>
                  <a:cubicBezTo>
                    <a:pt x="135" y="39"/>
                    <a:pt x="135" y="40"/>
                    <a:pt x="135" y="40"/>
                  </a:cubicBezTo>
                  <a:close/>
                  <a:moveTo>
                    <a:pt x="107" y="26"/>
                  </a:moveTo>
                  <a:cubicBezTo>
                    <a:pt x="107" y="26"/>
                    <a:pt x="107" y="27"/>
                    <a:pt x="107" y="27"/>
                  </a:cubicBezTo>
                  <a:cubicBezTo>
                    <a:pt x="107" y="27"/>
                    <a:pt x="107" y="27"/>
                    <a:pt x="107" y="27"/>
                  </a:cubicBezTo>
                  <a:cubicBezTo>
                    <a:pt x="107" y="27"/>
                    <a:pt x="107" y="27"/>
                    <a:pt x="107" y="27"/>
                  </a:cubicBezTo>
                  <a:cubicBezTo>
                    <a:pt x="107" y="26"/>
                    <a:pt x="107" y="26"/>
                    <a:pt x="106" y="26"/>
                  </a:cubicBezTo>
                  <a:cubicBezTo>
                    <a:pt x="106" y="26"/>
                    <a:pt x="106" y="27"/>
                    <a:pt x="106" y="27"/>
                  </a:cubicBezTo>
                  <a:cubicBezTo>
                    <a:pt x="106" y="27"/>
                    <a:pt x="106" y="26"/>
                    <a:pt x="106" y="26"/>
                  </a:cubicBezTo>
                  <a:cubicBezTo>
                    <a:pt x="105" y="26"/>
                    <a:pt x="104" y="26"/>
                    <a:pt x="104" y="26"/>
                  </a:cubicBezTo>
                  <a:cubicBezTo>
                    <a:pt x="104" y="27"/>
                    <a:pt x="104" y="27"/>
                    <a:pt x="104" y="27"/>
                  </a:cubicBezTo>
                  <a:cubicBezTo>
                    <a:pt x="104" y="27"/>
                    <a:pt x="105" y="27"/>
                    <a:pt x="105" y="27"/>
                  </a:cubicBezTo>
                  <a:cubicBezTo>
                    <a:pt x="105" y="27"/>
                    <a:pt x="105" y="27"/>
                    <a:pt x="105" y="27"/>
                  </a:cubicBezTo>
                  <a:cubicBezTo>
                    <a:pt x="106" y="27"/>
                    <a:pt x="106" y="27"/>
                    <a:pt x="107" y="27"/>
                  </a:cubicBezTo>
                  <a:cubicBezTo>
                    <a:pt x="107" y="27"/>
                    <a:pt x="107" y="27"/>
                    <a:pt x="107" y="27"/>
                  </a:cubicBezTo>
                  <a:cubicBezTo>
                    <a:pt x="107" y="27"/>
                    <a:pt x="107" y="26"/>
                    <a:pt x="107" y="26"/>
                  </a:cubicBezTo>
                  <a:close/>
                  <a:moveTo>
                    <a:pt x="163" y="31"/>
                  </a:moveTo>
                  <a:cubicBezTo>
                    <a:pt x="163" y="30"/>
                    <a:pt x="163" y="30"/>
                    <a:pt x="163" y="30"/>
                  </a:cubicBezTo>
                  <a:cubicBezTo>
                    <a:pt x="163" y="30"/>
                    <a:pt x="163" y="30"/>
                    <a:pt x="163" y="30"/>
                  </a:cubicBezTo>
                  <a:cubicBezTo>
                    <a:pt x="163" y="30"/>
                    <a:pt x="162" y="30"/>
                    <a:pt x="162" y="30"/>
                  </a:cubicBezTo>
                  <a:cubicBezTo>
                    <a:pt x="162" y="30"/>
                    <a:pt x="162" y="29"/>
                    <a:pt x="162" y="29"/>
                  </a:cubicBezTo>
                  <a:cubicBezTo>
                    <a:pt x="161" y="29"/>
                    <a:pt x="161" y="29"/>
                    <a:pt x="160" y="29"/>
                  </a:cubicBezTo>
                  <a:cubicBezTo>
                    <a:pt x="160" y="29"/>
                    <a:pt x="159" y="29"/>
                    <a:pt x="159" y="29"/>
                  </a:cubicBezTo>
                  <a:cubicBezTo>
                    <a:pt x="159" y="29"/>
                    <a:pt x="158" y="28"/>
                    <a:pt x="158" y="28"/>
                  </a:cubicBezTo>
                  <a:cubicBezTo>
                    <a:pt x="157" y="28"/>
                    <a:pt x="156" y="27"/>
                    <a:pt x="155" y="27"/>
                  </a:cubicBezTo>
                  <a:cubicBezTo>
                    <a:pt x="154" y="27"/>
                    <a:pt x="153" y="26"/>
                    <a:pt x="152" y="26"/>
                  </a:cubicBezTo>
                  <a:cubicBezTo>
                    <a:pt x="152" y="25"/>
                    <a:pt x="152" y="26"/>
                    <a:pt x="151" y="26"/>
                  </a:cubicBezTo>
                  <a:cubicBezTo>
                    <a:pt x="151" y="26"/>
                    <a:pt x="150" y="26"/>
                    <a:pt x="150" y="26"/>
                  </a:cubicBezTo>
                  <a:cubicBezTo>
                    <a:pt x="150" y="27"/>
                    <a:pt x="149" y="27"/>
                    <a:pt x="149" y="27"/>
                  </a:cubicBezTo>
                  <a:cubicBezTo>
                    <a:pt x="149" y="27"/>
                    <a:pt x="150" y="27"/>
                    <a:pt x="150" y="27"/>
                  </a:cubicBezTo>
                  <a:cubicBezTo>
                    <a:pt x="150" y="27"/>
                    <a:pt x="150" y="28"/>
                    <a:pt x="150" y="28"/>
                  </a:cubicBezTo>
                  <a:cubicBezTo>
                    <a:pt x="150" y="28"/>
                    <a:pt x="149" y="28"/>
                    <a:pt x="149" y="28"/>
                  </a:cubicBezTo>
                  <a:cubicBezTo>
                    <a:pt x="148" y="28"/>
                    <a:pt x="148" y="28"/>
                    <a:pt x="147" y="28"/>
                  </a:cubicBezTo>
                  <a:cubicBezTo>
                    <a:pt x="147" y="28"/>
                    <a:pt x="147" y="28"/>
                    <a:pt x="147" y="28"/>
                  </a:cubicBezTo>
                  <a:cubicBezTo>
                    <a:pt x="147" y="28"/>
                    <a:pt x="146" y="29"/>
                    <a:pt x="146" y="29"/>
                  </a:cubicBezTo>
                  <a:cubicBezTo>
                    <a:pt x="146" y="29"/>
                    <a:pt x="145" y="30"/>
                    <a:pt x="145" y="31"/>
                  </a:cubicBezTo>
                  <a:cubicBezTo>
                    <a:pt x="145" y="31"/>
                    <a:pt x="145" y="31"/>
                    <a:pt x="145" y="31"/>
                  </a:cubicBezTo>
                  <a:cubicBezTo>
                    <a:pt x="145" y="31"/>
                    <a:pt x="145" y="31"/>
                    <a:pt x="144" y="31"/>
                  </a:cubicBezTo>
                  <a:cubicBezTo>
                    <a:pt x="144" y="31"/>
                    <a:pt x="145" y="31"/>
                    <a:pt x="144" y="32"/>
                  </a:cubicBezTo>
                  <a:cubicBezTo>
                    <a:pt x="144" y="32"/>
                    <a:pt x="144" y="32"/>
                    <a:pt x="144" y="32"/>
                  </a:cubicBezTo>
                  <a:cubicBezTo>
                    <a:pt x="144" y="32"/>
                    <a:pt x="144" y="32"/>
                    <a:pt x="144" y="32"/>
                  </a:cubicBezTo>
                  <a:cubicBezTo>
                    <a:pt x="143" y="32"/>
                    <a:pt x="143" y="32"/>
                    <a:pt x="142" y="32"/>
                  </a:cubicBezTo>
                  <a:cubicBezTo>
                    <a:pt x="141" y="32"/>
                    <a:pt x="141" y="32"/>
                    <a:pt x="141" y="31"/>
                  </a:cubicBezTo>
                  <a:cubicBezTo>
                    <a:pt x="141" y="31"/>
                    <a:pt x="141" y="31"/>
                    <a:pt x="141" y="30"/>
                  </a:cubicBezTo>
                  <a:cubicBezTo>
                    <a:pt x="140" y="30"/>
                    <a:pt x="141" y="30"/>
                    <a:pt x="140" y="29"/>
                  </a:cubicBezTo>
                  <a:cubicBezTo>
                    <a:pt x="140" y="29"/>
                    <a:pt x="140" y="29"/>
                    <a:pt x="140" y="30"/>
                  </a:cubicBezTo>
                  <a:cubicBezTo>
                    <a:pt x="140" y="30"/>
                    <a:pt x="140" y="30"/>
                    <a:pt x="140" y="30"/>
                  </a:cubicBezTo>
                  <a:cubicBezTo>
                    <a:pt x="140" y="31"/>
                    <a:pt x="140" y="30"/>
                    <a:pt x="140" y="30"/>
                  </a:cubicBezTo>
                  <a:cubicBezTo>
                    <a:pt x="139" y="30"/>
                    <a:pt x="139" y="29"/>
                    <a:pt x="139" y="28"/>
                  </a:cubicBezTo>
                  <a:cubicBezTo>
                    <a:pt x="139" y="28"/>
                    <a:pt x="138" y="27"/>
                    <a:pt x="139" y="27"/>
                  </a:cubicBezTo>
                  <a:cubicBezTo>
                    <a:pt x="139" y="26"/>
                    <a:pt x="139" y="26"/>
                    <a:pt x="139" y="26"/>
                  </a:cubicBezTo>
                  <a:cubicBezTo>
                    <a:pt x="139" y="26"/>
                    <a:pt x="139" y="26"/>
                    <a:pt x="139" y="25"/>
                  </a:cubicBezTo>
                  <a:cubicBezTo>
                    <a:pt x="139" y="25"/>
                    <a:pt x="139" y="25"/>
                    <a:pt x="139" y="25"/>
                  </a:cubicBezTo>
                  <a:cubicBezTo>
                    <a:pt x="139" y="25"/>
                    <a:pt x="139" y="24"/>
                    <a:pt x="138" y="24"/>
                  </a:cubicBezTo>
                  <a:cubicBezTo>
                    <a:pt x="138" y="24"/>
                    <a:pt x="138" y="23"/>
                    <a:pt x="139" y="23"/>
                  </a:cubicBezTo>
                  <a:cubicBezTo>
                    <a:pt x="138" y="23"/>
                    <a:pt x="137" y="23"/>
                    <a:pt x="136" y="23"/>
                  </a:cubicBezTo>
                  <a:cubicBezTo>
                    <a:pt x="135" y="22"/>
                    <a:pt x="134" y="22"/>
                    <a:pt x="133" y="22"/>
                  </a:cubicBezTo>
                  <a:cubicBezTo>
                    <a:pt x="133" y="21"/>
                    <a:pt x="132" y="22"/>
                    <a:pt x="132" y="22"/>
                  </a:cubicBezTo>
                  <a:cubicBezTo>
                    <a:pt x="131" y="22"/>
                    <a:pt x="131" y="22"/>
                    <a:pt x="131" y="23"/>
                  </a:cubicBezTo>
                  <a:cubicBezTo>
                    <a:pt x="130" y="23"/>
                    <a:pt x="130" y="23"/>
                    <a:pt x="129" y="23"/>
                  </a:cubicBezTo>
                  <a:cubicBezTo>
                    <a:pt x="129" y="23"/>
                    <a:pt x="128" y="23"/>
                    <a:pt x="128" y="23"/>
                  </a:cubicBezTo>
                  <a:cubicBezTo>
                    <a:pt x="128" y="23"/>
                    <a:pt x="128" y="24"/>
                    <a:pt x="128" y="24"/>
                  </a:cubicBezTo>
                  <a:cubicBezTo>
                    <a:pt x="128" y="24"/>
                    <a:pt x="128" y="25"/>
                    <a:pt x="127" y="25"/>
                  </a:cubicBezTo>
                  <a:cubicBezTo>
                    <a:pt x="128" y="25"/>
                    <a:pt x="129" y="26"/>
                    <a:pt x="130" y="26"/>
                  </a:cubicBezTo>
                  <a:cubicBezTo>
                    <a:pt x="130" y="26"/>
                    <a:pt x="130" y="26"/>
                    <a:pt x="131" y="26"/>
                  </a:cubicBezTo>
                  <a:cubicBezTo>
                    <a:pt x="131" y="26"/>
                    <a:pt x="131" y="26"/>
                    <a:pt x="131" y="26"/>
                  </a:cubicBezTo>
                  <a:cubicBezTo>
                    <a:pt x="131" y="27"/>
                    <a:pt x="131" y="27"/>
                    <a:pt x="131" y="27"/>
                  </a:cubicBezTo>
                  <a:cubicBezTo>
                    <a:pt x="131" y="28"/>
                    <a:pt x="131" y="28"/>
                    <a:pt x="132" y="28"/>
                  </a:cubicBezTo>
                  <a:cubicBezTo>
                    <a:pt x="132" y="28"/>
                    <a:pt x="132" y="28"/>
                    <a:pt x="132" y="28"/>
                  </a:cubicBezTo>
                  <a:cubicBezTo>
                    <a:pt x="132" y="28"/>
                    <a:pt x="133" y="28"/>
                    <a:pt x="133" y="28"/>
                  </a:cubicBezTo>
                  <a:cubicBezTo>
                    <a:pt x="133" y="28"/>
                    <a:pt x="133" y="28"/>
                    <a:pt x="134" y="28"/>
                  </a:cubicBezTo>
                  <a:cubicBezTo>
                    <a:pt x="134" y="28"/>
                    <a:pt x="134" y="28"/>
                    <a:pt x="134" y="28"/>
                  </a:cubicBezTo>
                  <a:cubicBezTo>
                    <a:pt x="135" y="28"/>
                    <a:pt x="135" y="28"/>
                    <a:pt x="135" y="28"/>
                  </a:cubicBezTo>
                  <a:cubicBezTo>
                    <a:pt x="136" y="28"/>
                    <a:pt x="136" y="28"/>
                    <a:pt x="136" y="28"/>
                  </a:cubicBezTo>
                  <a:cubicBezTo>
                    <a:pt x="137" y="28"/>
                    <a:pt x="137" y="28"/>
                    <a:pt x="138" y="28"/>
                  </a:cubicBezTo>
                  <a:cubicBezTo>
                    <a:pt x="138" y="28"/>
                    <a:pt x="137" y="28"/>
                    <a:pt x="137" y="28"/>
                  </a:cubicBezTo>
                  <a:cubicBezTo>
                    <a:pt x="138" y="29"/>
                    <a:pt x="138" y="28"/>
                    <a:pt x="138" y="28"/>
                  </a:cubicBezTo>
                  <a:cubicBezTo>
                    <a:pt x="138" y="28"/>
                    <a:pt x="138" y="28"/>
                    <a:pt x="138" y="29"/>
                  </a:cubicBezTo>
                  <a:cubicBezTo>
                    <a:pt x="138" y="29"/>
                    <a:pt x="138" y="29"/>
                    <a:pt x="138" y="29"/>
                  </a:cubicBezTo>
                  <a:cubicBezTo>
                    <a:pt x="138" y="29"/>
                    <a:pt x="138" y="29"/>
                    <a:pt x="138" y="29"/>
                  </a:cubicBezTo>
                  <a:cubicBezTo>
                    <a:pt x="138" y="29"/>
                    <a:pt x="138" y="29"/>
                    <a:pt x="138" y="29"/>
                  </a:cubicBezTo>
                  <a:cubicBezTo>
                    <a:pt x="138" y="29"/>
                    <a:pt x="138" y="29"/>
                    <a:pt x="138" y="30"/>
                  </a:cubicBezTo>
                  <a:cubicBezTo>
                    <a:pt x="137" y="30"/>
                    <a:pt x="137" y="29"/>
                    <a:pt x="137" y="29"/>
                  </a:cubicBezTo>
                  <a:cubicBezTo>
                    <a:pt x="137" y="29"/>
                    <a:pt x="137" y="30"/>
                    <a:pt x="137" y="30"/>
                  </a:cubicBezTo>
                  <a:cubicBezTo>
                    <a:pt x="137" y="29"/>
                    <a:pt x="137" y="29"/>
                    <a:pt x="136" y="30"/>
                  </a:cubicBezTo>
                  <a:cubicBezTo>
                    <a:pt x="136" y="30"/>
                    <a:pt x="136" y="29"/>
                    <a:pt x="136" y="29"/>
                  </a:cubicBezTo>
                  <a:cubicBezTo>
                    <a:pt x="136" y="29"/>
                    <a:pt x="136" y="30"/>
                    <a:pt x="136" y="30"/>
                  </a:cubicBezTo>
                  <a:cubicBezTo>
                    <a:pt x="136" y="30"/>
                    <a:pt x="136" y="30"/>
                    <a:pt x="136" y="30"/>
                  </a:cubicBezTo>
                  <a:cubicBezTo>
                    <a:pt x="136" y="29"/>
                    <a:pt x="136" y="29"/>
                    <a:pt x="136" y="29"/>
                  </a:cubicBezTo>
                  <a:cubicBezTo>
                    <a:pt x="135" y="29"/>
                    <a:pt x="135" y="29"/>
                    <a:pt x="134" y="30"/>
                  </a:cubicBezTo>
                  <a:cubicBezTo>
                    <a:pt x="134" y="30"/>
                    <a:pt x="134" y="30"/>
                    <a:pt x="133" y="30"/>
                  </a:cubicBezTo>
                  <a:cubicBezTo>
                    <a:pt x="133" y="30"/>
                    <a:pt x="133" y="30"/>
                    <a:pt x="133" y="30"/>
                  </a:cubicBezTo>
                  <a:cubicBezTo>
                    <a:pt x="133" y="30"/>
                    <a:pt x="133" y="30"/>
                    <a:pt x="133" y="30"/>
                  </a:cubicBezTo>
                  <a:cubicBezTo>
                    <a:pt x="133" y="30"/>
                    <a:pt x="132" y="30"/>
                    <a:pt x="132" y="30"/>
                  </a:cubicBezTo>
                  <a:cubicBezTo>
                    <a:pt x="132" y="30"/>
                    <a:pt x="132" y="30"/>
                    <a:pt x="132" y="30"/>
                  </a:cubicBezTo>
                  <a:cubicBezTo>
                    <a:pt x="131" y="30"/>
                    <a:pt x="131" y="30"/>
                    <a:pt x="131" y="30"/>
                  </a:cubicBezTo>
                  <a:cubicBezTo>
                    <a:pt x="131" y="31"/>
                    <a:pt x="132" y="31"/>
                    <a:pt x="132" y="31"/>
                  </a:cubicBezTo>
                  <a:cubicBezTo>
                    <a:pt x="133" y="31"/>
                    <a:pt x="133" y="32"/>
                    <a:pt x="134" y="32"/>
                  </a:cubicBezTo>
                  <a:cubicBezTo>
                    <a:pt x="134" y="32"/>
                    <a:pt x="134" y="32"/>
                    <a:pt x="134" y="32"/>
                  </a:cubicBezTo>
                  <a:cubicBezTo>
                    <a:pt x="134" y="32"/>
                    <a:pt x="134" y="33"/>
                    <a:pt x="134" y="33"/>
                  </a:cubicBezTo>
                  <a:cubicBezTo>
                    <a:pt x="134" y="33"/>
                    <a:pt x="134" y="33"/>
                    <a:pt x="134" y="33"/>
                  </a:cubicBezTo>
                  <a:cubicBezTo>
                    <a:pt x="134" y="33"/>
                    <a:pt x="134" y="34"/>
                    <a:pt x="134" y="35"/>
                  </a:cubicBezTo>
                  <a:cubicBezTo>
                    <a:pt x="134" y="35"/>
                    <a:pt x="134" y="35"/>
                    <a:pt x="134" y="35"/>
                  </a:cubicBezTo>
                  <a:cubicBezTo>
                    <a:pt x="135" y="35"/>
                    <a:pt x="135" y="35"/>
                    <a:pt x="135" y="35"/>
                  </a:cubicBezTo>
                  <a:cubicBezTo>
                    <a:pt x="135" y="35"/>
                    <a:pt x="135" y="35"/>
                    <a:pt x="135" y="35"/>
                  </a:cubicBezTo>
                  <a:cubicBezTo>
                    <a:pt x="136" y="35"/>
                    <a:pt x="136" y="34"/>
                    <a:pt x="136" y="33"/>
                  </a:cubicBezTo>
                  <a:cubicBezTo>
                    <a:pt x="137" y="33"/>
                    <a:pt x="137" y="31"/>
                    <a:pt x="138" y="31"/>
                  </a:cubicBezTo>
                  <a:cubicBezTo>
                    <a:pt x="138" y="31"/>
                    <a:pt x="138" y="31"/>
                    <a:pt x="137" y="32"/>
                  </a:cubicBezTo>
                  <a:cubicBezTo>
                    <a:pt x="137" y="32"/>
                    <a:pt x="137" y="32"/>
                    <a:pt x="137" y="32"/>
                  </a:cubicBezTo>
                  <a:cubicBezTo>
                    <a:pt x="137" y="32"/>
                    <a:pt x="137" y="32"/>
                    <a:pt x="137" y="32"/>
                  </a:cubicBezTo>
                  <a:cubicBezTo>
                    <a:pt x="137" y="33"/>
                    <a:pt x="137" y="33"/>
                    <a:pt x="137" y="33"/>
                  </a:cubicBezTo>
                  <a:cubicBezTo>
                    <a:pt x="137" y="34"/>
                    <a:pt x="137" y="33"/>
                    <a:pt x="138" y="33"/>
                  </a:cubicBezTo>
                  <a:cubicBezTo>
                    <a:pt x="138" y="33"/>
                    <a:pt x="138" y="34"/>
                    <a:pt x="138" y="34"/>
                  </a:cubicBezTo>
                  <a:cubicBezTo>
                    <a:pt x="138" y="34"/>
                    <a:pt x="139" y="34"/>
                    <a:pt x="139" y="34"/>
                  </a:cubicBezTo>
                  <a:cubicBezTo>
                    <a:pt x="139" y="34"/>
                    <a:pt x="139" y="34"/>
                    <a:pt x="139" y="35"/>
                  </a:cubicBezTo>
                  <a:cubicBezTo>
                    <a:pt x="139" y="34"/>
                    <a:pt x="140" y="34"/>
                    <a:pt x="139" y="34"/>
                  </a:cubicBezTo>
                  <a:cubicBezTo>
                    <a:pt x="140" y="34"/>
                    <a:pt x="140" y="34"/>
                    <a:pt x="140" y="34"/>
                  </a:cubicBezTo>
                  <a:cubicBezTo>
                    <a:pt x="140" y="34"/>
                    <a:pt x="141" y="34"/>
                    <a:pt x="141" y="34"/>
                  </a:cubicBezTo>
                  <a:cubicBezTo>
                    <a:pt x="141" y="34"/>
                    <a:pt x="141" y="34"/>
                    <a:pt x="142" y="34"/>
                  </a:cubicBezTo>
                  <a:cubicBezTo>
                    <a:pt x="141" y="35"/>
                    <a:pt x="141" y="34"/>
                    <a:pt x="140" y="35"/>
                  </a:cubicBezTo>
                  <a:cubicBezTo>
                    <a:pt x="140" y="35"/>
                    <a:pt x="144" y="36"/>
                    <a:pt x="144" y="36"/>
                  </a:cubicBezTo>
                  <a:cubicBezTo>
                    <a:pt x="146" y="37"/>
                    <a:pt x="148" y="38"/>
                    <a:pt x="150" y="38"/>
                  </a:cubicBezTo>
                  <a:cubicBezTo>
                    <a:pt x="151" y="39"/>
                    <a:pt x="152" y="39"/>
                    <a:pt x="153" y="40"/>
                  </a:cubicBezTo>
                  <a:cubicBezTo>
                    <a:pt x="153" y="40"/>
                    <a:pt x="153" y="40"/>
                    <a:pt x="153" y="40"/>
                  </a:cubicBezTo>
                  <a:cubicBezTo>
                    <a:pt x="153" y="40"/>
                    <a:pt x="153" y="40"/>
                    <a:pt x="153" y="40"/>
                  </a:cubicBezTo>
                  <a:cubicBezTo>
                    <a:pt x="153" y="40"/>
                    <a:pt x="152" y="41"/>
                    <a:pt x="153" y="41"/>
                  </a:cubicBezTo>
                  <a:cubicBezTo>
                    <a:pt x="153" y="41"/>
                    <a:pt x="153" y="41"/>
                    <a:pt x="154" y="41"/>
                  </a:cubicBezTo>
                  <a:cubicBezTo>
                    <a:pt x="153" y="41"/>
                    <a:pt x="153" y="41"/>
                    <a:pt x="153" y="41"/>
                  </a:cubicBezTo>
                  <a:cubicBezTo>
                    <a:pt x="153" y="41"/>
                    <a:pt x="154" y="41"/>
                    <a:pt x="154" y="41"/>
                  </a:cubicBezTo>
                  <a:cubicBezTo>
                    <a:pt x="153" y="41"/>
                    <a:pt x="154" y="42"/>
                    <a:pt x="154" y="43"/>
                  </a:cubicBezTo>
                  <a:cubicBezTo>
                    <a:pt x="154" y="43"/>
                    <a:pt x="155" y="44"/>
                    <a:pt x="155" y="44"/>
                  </a:cubicBezTo>
                  <a:cubicBezTo>
                    <a:pt x="155" y="44"/>
                    <a:pt x="155" y="44"/>
                    <a:pt x="155" y="44"/>
                  </a:cubicBezTo>
                  <a:cubicBezTo>
                    <a:pt x="155" y="44"/>
                    <a:pt x="155" y="45"/>
                    <a:pt x="156" y="45"/>
                  </a:cubicBezTo>
                  <a:cubicBezTo>
                    <a:pt x="156" y="45"/>
                    <a:pt x="155" y="45"/>
                    <a:pt x="155" y="45"/>
                  </a:cubicBezTo>
                  <a:cubicBezTo>
                    <a:pt x="155" y="45"/>
                    <a:pt x="155" y="45"/>
                    <a:pt x="155" y="45"/>
                  </a:cubicBezTo>
                  <a:cubicBezTo>
                    <a:pt x="154" y="45"/>
                    <a:pt x="155" y="45"/>
                    <a:pt x="155" y="45"/>
                  </a:cubicBezTo>
                  <a:cubicBezTo>
                    <a:pt x="155" y="46"/>
                    <a:pt x="156" y="46"/>
                    <a:pt x="157" y="46"/>
                  </a:cubicBezTo>
                  <a:cubicBezTo>
                    <a:pt x="156" y="46"/>
                    <a:pt x="156" y="46"/>
                    <a:pt x="155" y="46"/>
                  </a:cubicBezTo>
                  <a:cubicBezTo>
                    <a:pt x="155" y="46"/>
                    <a:pt x="155" y="46"/>
                    <a:pt x="155" y="46"/>
                  </a:cubicBezTo>
                  <a:cubicBezTo>
                    <a:pt x="155" y="46"/>
                    <a:pt x="155" y="47"/>
                    <a:pt x="155" y="47"/>
                  </a:cubicBezTo>
                  <a:cubicBezTo>
                    <a:pt x="156" y="47"/>
                    <a:pt x="156" y="47"/>
                    <a:pt x="156" y="47"/>
                  </a:cubicBezTo>
                  <a:cubicBezTo>
                    <a:pt x="156" y="47"/>
                    <a:pt x="156" y="47"/>
                    <a:pt x="156" y="47"/>
                  </a:cubicBezTo>
                  <a:cubicBezTo>
                    <a:pt x="156" y="48"/>
                    <a:pt x="156" y="48"/>
                    <a:pt x="156" y="48"/>
                  </a:cubicBezTo>
                  <a:cubicBezTo>
                    <a:pt x="156" y="49"/>
                    <a:pt x="156" y="49"/>
                    <a:pt x="156" y="49"/>
                  </a:cubicBezTo>
                  <a:cubicBezTo>
                    <a:pt x="156" y="49"/>
                    <a:pt x="156" y="49"/>
                    <a:pt x="156" y="49"/>
                  </a:cubicBezTo>
                  <a:cubicBezTo>
                    <a:pt x="156" y="49"/>
                    <a:pt x="155" y="49"/>
                    <a:pt x="155" y="49"/>
                  </a:cubicBezTo>
                  <a:cubicBezTo>
                    <a:pt x="155" y="50"/>
                    <a:pt x="156" y="50"/>
                    <a:pt x="156" y="50"/>
                  </a:cubicBezTo>
                  <a:cubicBezTo>
                    <a:pt x="156" y="50"/>
                    <a:pt x="156" y="50"/>
                    <a:pt x="156" y="49"/>
                  </a:cubicBezTo>
                  <a:cubicBezTo>
                    <a:pt x="156" y="49"/>
                    <a:pt x="157" y="49"/>
                    <a:pt x="157" y="49"/>
                  </a:cubicBezTo>
                  <a:cubicBezTo>
                    <a:pt x="157" y="49"/>
                    <a:pt x="157" y="49"/>
                    <a:pt x="157" y="49"/>
                  </a:cubicBezTo>
                  <a:cubicBezTo>
                    <a:pt x="157" y="49"/>
                    <a:pt x="157" y="49"/>
                    <a:pt x="157" y="49"/>
                  </a:cubicBezTo>
                  <a:cubicBezTo>
                    <a:pt x="157" y="50"/>
                    <a:pt x="158" y="49"/>
                    <a:pt x="158" y="49"/>
                  </a:cubicBezTo>
                  <a:cubicBezTo>
                    <a:pt x="159" y="49"/>
                    <a:pt x="159" y="49"/>
                    <a:pt x="160" y="49"/>
                  </a:cubicBezTo>
                  <a:cubicBezTo>
                    <a:pt x="160" y="49"/>
                    <a:pt x="160" y="49"/>
                    <a:pt x="160" y="49"/>
                  </a:cubicBezTo>
                  <a:cubicBezTo>
                    <a:pt x="160" y="49"/>
                    <a:pt x="160" y="49"/>
                    <a:pt x="160" y="49"/>
                  </a:cubicBezTo>
                  <a:cubicBezTo>
                    <a:pt x="160" y="49"/>
                    <a:pt x="160" y="49"/>
                    <a:pt x="160" y="49"/>
                  </a:cubicBezTo>
                  <a:cubicBezTo>
                    <a:pt x="160" y="49"/>
                    <a:pt x="160" y="49"/>
                    <a:pt x="160" y="49"/>
                  </a:cubicBezTo>
                  <a:cubicBezTo>
                    <a:pt x="160" y="49"/>
                    <a:pt x="160" y="49"/>
                    <a:pt x="159" y="49"/>
                  </a:cubicBezTo>
                  <a:cubicBezTo>
                    <a:pt x="159" y="50"/>
                    <a:pt x="160" y="50"/>
                    <a:pt x="160" y="50"/>
                  </a:cubicBezTo>
                  <a:cubicBezTo>
                    <a:pt x="161" y="51"/>
                    <a:pt x="162" y="52"/>
                    <a:pt x="163" y="53"/>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5"/>
                    <a:pt x="162" y="45"/>
                    <a:pt x="162" y="45"/>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4"/>
                    <a:pt x="162" y="44"/>
                    <a:pt x="162" y="44"/>
                  </a:cubicBezTo>
                  <a:cubicBezTo>
                    <a:pt x="162" y="43"/>
                    <a:pt x="162" y="43"/>
                    <a:pt x="162" y="43"/>
                  </a:cubicBezTo>
                  <a:cubicBezTo>
                    <a:pt x="163" y="43"/>
                    <a:pt x="163" y="43"/>
                    <a:pt x="163" y="43"/>
                  </a:cubicBezTo>
                  <a:cubicBezTo>
                    <a:pt x="162" y="43"/>
                    <a:pt x="162" y="43"/>
                    <a:pt x="162" y="43"/>
                  </a:cubicBezTo>
                  <a:cubicBezTo>
                    <a:pt x="162" y="43"/>
                    <a:pt x="162" y="43"/>
                    <a:pt x="162"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43"/>
                    <a:pt x="163" y="43"/>
                    <a:pt x="163" y="43"/>
                  </a:cubicBezTo>
                  <a:cubicBezTo>
                    <a:pt x="163" y="35"/>
                    <a:pt x="163" y="35"/>
                    <a:pt x="163" y="35"/>
                  </a:cubicBezTo>
                  <a:cubicBezTo>
                    <a:pt x="163" y="32"/>
                    <a:pt x="163" y="32"/>
                    <a:pt x="163" y="32"/>
                  </a:cubicBezTo>
                  <a:cubicBezTo>
                    <a:pt x="163" y="32"/>
                    <a:pt x="163" y="32"/>
                    <a:pt x="163" y="32"/>
                  </a:cubicBezTo>
                  <a:cubicBezTo>
                    <a:pt x="163" y="32"/>
                    <a:pt x="163" y="32"/>
                    <a:pt x="163" y="32"/>
                  </a:cubicBezTo>
                  <a:cubicBezTo>
                    <a:pt x="163" y="31"/>
                    <a:pt x="163" y="31"/>
                    <a:pt x="163" y="31"/>
                  </a:cubicBezTo>
                  <a:close/>
                  <a:moveTo>
                    <a:pt x="154" y="50"/>
                  </a:moveTo>
                  <a:cubicBezTo>
                    <a:pt x="154" y="50"/>
                    <a:pt x="155" y="50"/>
                    <a:pt x="155" y="50"/>
                  </a:cubicBezTo>
                  <a:cubicBezTo>
                    <a:pt x="156" y="50"/>
                    <a:pt x="156" y="50"/>
                    <a:pt x="155" y="50"/>
                  </a:cubicBezTo>
                  <a:cubicBezTo>
                    <a:pt x="155" y="50"/>
                    <a:pt x="154" y="50"/>
                    <a:pt x="154" y="50"/>
                  </a:cubicBezTo>
                  <a:close/>
                  <a:moveTo>
                    <a:pt x="129" y="35"/>
                  </a:moveTo>
                  <a:cubicBezTo>
                    <a:pt x="129" y="35"/>
                    <a:pt x="129" y="35"/>
                    <a:pt x="129" y="34"/>
                  </a:cubicBezTo>
                  <a:cubicBezTo>
                    <a:pt x="129" y="35"/>
                    <a:pt x="129" y="35"/>
                    <a:pt x="129" y="35"/>
                  </a:cubicBezTo>
                  <a:close/>
                  <a:moveTo>
                    <a:pt x="130" y="46"/>
                  </a:moveTo>
                  <a:cubicBezTo>
                    <a:pt x="130" y="46"/>
                    <a:pt x="130" y="46"/>
                    <a:pt x="130" y="46"/>
                  </a:cubicBezTo>
                  <a:cubicBezTo>
                    <a:pt x="129" y="46"/>
                    <a:pt x="128" y="47"/>
                    <a:pt x="128" y="47"/>
                  </a:cubicBezTo>
                  <a:cubicBezTo>
                    <a:pt x="128" y="48"/>
                    <a:pt x="128" y="48"/>
                    <a:pt x="128" y="48"/>
                  </a:cubicBezTo>
                  <a:cubicBezTo>
                    <a:pt x="128" y="48"/>
                    <a:pt x="128" y="48"/>
                    <a:pt x="128" y="48"/>
                  </a:cubicBezTo>
                  <a:cubicBezTo>
                    <a:pt x="128" y="48"/>
                    <a:pt x="128" y="49"/>
                    <a:pt x="128" y="49"/>
                  </a:cubicBezTo>
                  <a:cubicBezTo>
                    <a:pt x="128" y="49"/>
                    <a:pt x="128" y="49"/>
                    <a:pt x="128" y="49"/>
                  </a:cubicBezTo>
                  <a:cubicBezTo>
                    <a:pt x="128" y="49"/>
                    <a:pt x="129" y="49"/>
                    <a:pt x="129" y="49"/>
                  </a:cubicBezTo>
                  <a:cubicBezTo>
                    <a:pt x="129" y="49"/>
                    <a:pt x="129" y="49"/>
                    <a:pt x="129" y="49"/>
                  </a:cubicBezTo>
                  <a:cubicBezTo>
                    <a:pt x="129" y="48"/>
                    <a:pt x="129" y="48"/>
                    <a:pt x="129" y="48"/>
                  </a:cubicBezTo>
                  <a:cubicBezTo>
                    <a:pt x="129" y="48"/>
                    <a:pt x="129" y="48"/>
                    <a:pt x="130" y="48"/>
                  </a:cubicBezTo>
                  <a:cubicBezTo>
                    <a:pt x="130" y="47"/>
                    <a:pt x="130" y="47"/>
                    <a:pt x="130" y="47"/>
                  </a:cubicBezTo>
                  <a:cubicBezTo>
                    <a:pt x="130" y="47"/>
                    <a:pt x="130" y="46"/>
                    <a:pt x="130" y="46"/>
                  </a:cubicBezTo>
                  <a:close/>
                  <a:moveTo>
                    <a:pt x="134" y="42"/>
                  </a:moveTo>
                  <a:cubicBezTo>
                    <a:pt x="134" y="41"/>
                    <a:pt x="134" y="41"/>
                    <a:pt x="135" y="40"/>
                  </a:cubicBezTo>
                  <a:cubicBezTo>
                    <a:pt x="134" y="40"/>
                    <a:pt x="134" y="41"/>
                    <a:pt x="134" y="42"/>
                  </a:cubicBezTo>
                  <a:close/>
                  <a:moveTo>
                    <a:pt x="127" y="50"/>
                  </a:moveTo>
                  <a:cubicBezTo>
                    <a:pt x="127" y="50"/>
                    <a:pt x="127" y="50"/>
                    <a:pt x="127" y="50"/>
                  </a:cubicBezTo>
                  <a:cubicBezTo>
                    <a:pt x="128" y="50"/>
                    <a:pt x="128" y="50"/>
                    <a:pt x="128" y="49"/>
                  </a:cubicBezTo>
                  <a:cubicBezTo>
                    <a:pt x="127" y="49"/>
                    <a:pt x="127" y="50"/>
                    <a:pt x="127" y="50"/>
                  </a:cubicBezTo>
                  <a:close/>
                  <a:moveTo>
                    <a:pt x="123" y="48"/>
                  </a:moveTo>
                  <a:cubicBezTo>
                    <a:pt x="122" y="48"/>
                    <a:pt x="122" y="49"/>
                    <a:pt x="123" y="49"/>
                  </a:cubicBezTo>
                  <a:cubicBezTo>
                    <a:pt x="123" y="49"/>
                    <a:pt x="123" y="49"/>
                    <a:pt x="123" y="49"/>
                  </a:cubicBezTo>
                  <a:cubicBezTo>
                    <a:pt x="123" y="48"/>
                    <a:pt x="123" y="48"/>
                    <a:pt x="123" y="48"/>
                  </a:cubicBezTo>
                  <a:close/>
                  <a:moveTo>
                    <a:pt x="134" y="42"/>
                  </a:moveTo>
                  <a:cubicBezTo>
                    <a:pt x="134" y="41"/>
                    <a:pt x="134" y="41"/>
                    <a:pt x="134" y="41"/>
                  </a:cubicBezTo>
                  <a:cubicBezTo>
                    <a:pt x="133" y="40"/>
                    <a:pt x="133" y="40"/>
                    <a:pt x="133" y="40"/>
                  </a:cubicBezTo>
                  <a:cubicBezTo>
                    <a:pt x="133" y="41"/>
                    <a:pt x="133" y="41"/>
                    <a:pt x="134" y="42"/>
                  </a:cubicBezTo>
                  <a:close/>
                  <a:moveTo>
                    <a:pt x="131" y="46"/>
                  </a:moveTo>
                  <a:cubicBezTo>
                    <a:pt x="131" y="46"/>
                    <a:pt x="131" y="46"/>
                    <a:pt x="131" y="46"/>
                  </a:cubicBezTo>
                  <a:cubicBezTo>
                    <a:pt x="131" y="46"/>
                    <a:pt x="131" y="46"/>
                    <a:pt x="131" y="46"/>
                  </a:cubicBezTo>
                  <a:close/>
                  <a:moveTo>
                    <a:pt x="130" y="46"/>
                  </a:moveTo>
                  <a:cubicBezTo>
                    <a:pt x="130" y="46"/>
                    <a:pt x="130" y="46"/>
                    <a:pt x="131" y="46"/>
                  </a:cubicBezTo>
                  <a:cubicBezTo>
                    <a:pt x="131" y="46"/>
                    <a:pt x="130" y="46"/>
                    <a:pt x="130" y="46"/>
                  </a:cubicBezTo>
                  <a:close/>
                  <a:moveTo>
                    <a:pt x="123" y="32"/>
                  </a:moveTo>
                  <a:cubicBezTo>
                    <a:pt x="124" y="32"/>
                    <a:pt x="126" y="33"/>
                    <a:pt x="127" y="34"/>
                  </a:cubicBezTo>
                  <a:cubicBezTo>
                    <a:pt x="127" y="34"/>
                    <a:pt x="127" y="33"/>
                    <a:pt x="127" y="33"/>
                  </a:cubicBezTo>
                  <a:cubicBezTo>
                    <a:pt x="127" y="33"/>
                    <a:pt x="127" y="33"/>
                    <a:pt x="126" y="32"/>
                  </a:cubicBezTo>
                  <a:cubicBezTo>
                    <a:pt x="126" y="32"/>
                    <a:pt x="126" y="32"/>
                    <a:pt x="126" y="32"/>
                  </a:cubicBezTo>
                  <a:cubicBezTo>
                    <a:pt x="126" y="31"/>
                    <a:pt x="125" y="31"/>
                    <a:pt x="125" y="31"/>
                  </a:cubicBezTo>
                  <a:cubicBezTo>
                    <a:pt x="124" y="31"/>
                    <a:pt x="124" y="31"/>
                    <a:pt x="123" y="31"/>
                  </a:cubicBezTo>
                  <a:cubicBezTo>
                    <a:pt x="123" y="31"/>
                    <a:pt x="123" y="30"/>
                    <a:pt x="122" y="30"/>
                  </a:cubicBezTo>
                  <a:cubicBezTo>
                    <a:pt x="122" y="30"/>
                    <a:pt x="122" y="30"/>
                    <a:pt x="121" y="31"/>
                  </a:cubicBezTo>
                  <a:cubicBezTo>
                    <a:pt x="121" y="31"/>
                    <a:pt x="121" y="31"/>
                    <a:pt x="121" y="31"/>
                  </a:cubicBezTo>
                  <a:cubicBezTo>
                    <a:pt x="120" y="31"/>
                    <a:pt x="121" y="30"/>
                    <a:pt x="120" y="30"/>
                  </a:cubicBezTo>
                  <a:cubicBezTo>
                    <a:pt x="120" y="30"/>
                    <a:pt x="120" y="30"/>
                    <a:pt x="120" y="30"/>
                  </a:cubicBezTo>
                  <a:cubicBezTo>
                    <a:pt x="119" y="31"/>
                    <a:pt x="119" y="30"/>
                    <a:pt x="118" y="31"/>
                  </a:cubicBezTo>
                  <a:cubicBezTo>
                    <a:pt x="118" y="31"/>
                    <a:pt x="117" y="30"/>
                    <a:pt x="117" y="31"/>
                  </a:cubicBezTo>
                  <a:cubicBezTo>
                    <a:pt x="117" y="31"/>
                    <a:pt x="117" y="32"/>
                    <a:pt x="116" y="32"/>
                  </a:cubicBezTo>
                  <a:cubicBezTo>
                    <a:pt x="116" y="32"/>
                    <a:pt x="116" y="32"/>
                    <a:pt x="116" y="32"/>
                  </a:cubicBezTo>
                  <a:cubicBezTo>
                    <a:pt x="116" y="33"/>
                    <a:pt x="116" y="33"/>
                    <a:pt x="116" y="33"/>
                  </a:cubicBezTo>
                  <a:cubicBezTo>
                    <a:pt x="117" y="33"/>
                    <a:pt x="117" y="32"/>
                    <a:pt x="117" y="32"/>
                  </a:cubicBezTo>
                  <a:cubicBezTo>
                    <a:pt x="117" y="32"/>
                    <a:pt x="117" y="32"/>
                    <a:pt x="117" y="32"/>
                  </a:cubicBezTo>
                  <a:cubicBezTo>
                    <a:pt x="117" y="32"/>
                    <a:pt x="117" y="31"/>
                    <a:pt x="117" y="31"/>
                  </a:cubicBezTo>
                  <a:cubicBezTo>
                    <a:pt x="117" y="31"/>
                    <a:pt x="117" y="31"/>
                    <a:pt x="117" y="32"/>
                  </a:cubicBezTo>
                  <a:cubicBezTo>
                    <a:pt x="117" y="32"/>
                    <a:pt x="117" y="32"/>
                    <a:pt x="117" y="32"/>
                  </a:cubicBezTo>
                  <a:cubicBezTo>
                    <a:pt x="117" y="32"/>
                    <a:pt x="118" y="32"/>
                    <a:pt x="118" y="32"/>
                  </a:cubicBezTo>
                  <a:cubicBezTo>
                    <a:pt x="118" y="32"/>
                    <a:pt x="118" y="32"/>
                    <a:pt x="118" y="33"/>
                  </a:cubicBezTo>
                  <a:cubicBezTo>
                    <a:pt x="119" y="33"/>
                    <a:pt x="119" y="32"/>
                    <a:pt x="120" y="32"/>
                  </a:cubicBezTo>
                  <a:cubicBezTo>
                    <a:pt x="120" y="32"/>
                    <a:pt x="120" y="32"/>
                    <a:pt x="120" y="32"/>
                  </a:cubicBezTo>
                  <a:cubicBezTo>
                    <a:pt x="120" y="33"/>
                    <a:pt x="122" y="32"/>
                    <a:pt x="122" y="32"/>
                  </a:cubicBezTo>
                  <a:cubicBezTo>
                    <a:pt x="122" y="32"/>
                    <a:pt x="123" y="32"/>
                    <a:pt x="123" y="32"/>
                  </a:cubicBezTo>
                  <a:close/>
                  <a:moveTo>
                    <a:pt x="49" y="48"/>
                  </a:moveTo>
                  <a:cubicBezTo>
                    <a:pt x="49" y="48"/>
                    <a:pt x="48" y="48"/>
                    <a:pt x="48" y="48"/>
                  </a:cubicBezTo>
                  <a:cubicBezTo>
                    <a:pt x="48" y="48"/>
                    <a:pt x="49" y="48"/>
                    <a:pt x="49" y="48"/>
                  </a:cubicBezTo>
                  <a:close/>
                  <a:moveTo>
                    <a:pt x="68" y="50"/>
                  </a:moveTo>
                  <a:cubicBezTo>
                    <a:pt x="68" y="50"/>
                    <a:pt x="68" y="49"/>
                    <a:pt x="68" y="49"/>
                  </a:cubicBezTo>
                  <a:cubicBezTo>
                    <a:pt x="68" y="48"/>
                    <a:pt x="68" y="48"/>
                    <a:pt x="68" y="48"/>
                  </a:cubicBezTo>
                  <a:cubicBezTo>
                    <a:pt x="68" y="48"/>
                    <a:pt x="67" y="48"/>
                    <a:pt x="67" y="48"/>
                  </a:cubicBezTo>
                  <a:cubicBezTo>
                    <a:pt x="66" y="48"/>
                    <a:pt x="66" y="48"/>
                    <a:pt x="65" y="48"/>
                  </a:cubicBezTo>
                  <a:cubicBezTo>
                    <a:pt x="64" y="48"/>
                    <a:pt x="64" y="48"/>
                    <a:pt x="63" y="47"/>
                  </a:cubicBezTo>
                  <a:cubicBezTo>
                    <a:pt x="62" y="47"/>
                    <a:pt x="62" y="47"/>
                    <a:pt x="62" y="47"/>
                  </a:cubicBezTo>
                  <a:cubicBezTo>
                    <a:pt x="62" y="46"/>
                    <a:pt x="62" y="46"/>
                    <a:pt x="62" y="46"/>
                  </a:cubicBezTo>
                  <a:cubicBezTo>
                    <a:pt x="62" y="46"/>
                    <a:pt x="62" y="46"/>
                    <a:pt x="62" y="45"/>
                  </a:cubicBezTo>
                  <a:cubicBezTo>
                    <a:pt x="62" y="44"/>
                    <a:pt x="61" y="45"/>
                    <a:pt x="60" y="45"/>
                  </a:cubicBezTo>
                  <a:cubicBezTo>
                    <a:pt x="59" y="45"/>
                    <a:pt x="58" y="44"/>
                    <a:pt x="57" y="44"/>
                  </a:cubicBezTo>
                  <a:cubicBezTo>
                    <a:pt x="56" y="44"/>
                    <a:pt x="56" y="44"/>
                    <a:pt x="56" y="43"/>
                  </a:cubicBezTo>
                  <a:cubicBezTo>
                    <a:pt x="56" y="43"/>
                    <a:pt x="55" y="43"/>
                    <a:pt x="55" y="44"/>
                  </a:cubicBezTo>
                  <a:cubicBezTo>
                    <a:pt x="55" y="44"/>
                    <a:pt x="54" y="45"/>
                    <a:pt x="54" y="45"/>
                  </a:cubicBezTo>
                  <a:cubicBezTo>
                    <a:pt x="53" y="45"/>
                    <a:pt x="52" y="45"/>
                    <a:pt x="51" y="45"/>
                  </a:cubicBezTo>
                  <a:cubicBezTo>
                    <a:pt x="51" y="45"/>
                    <a:pt x="50" y="45"/>
                    <a:pt x="50" y="45"/>
                  </a:cubicBezTo>
                  <a:cubicBezTo>
                    <a:pt x="49" y="45"/>
                    <a:pt x="49" y="45"/>
                    <a:pt x="48" y="45"/>
                  </a:cubicBezTo>
                  <a:cubicBezTo>
                    <a:pt x="48" y="45"/>
                    <a:pt x="47" y="45"/>
                    <a:pt x="47" y="44"/>
                  </a:cubicBezTo>
                  <a:cubicBezTo>
                    <a:pt x="47" y="44"/>
                    <a:pt x="47" y="43"/>
                    <a:pt x="47" y="43"/>
                  </a:cubicBezTo>
                  <a:cubicBezTo>
                    <a:pt x="46" y="43"/>
                    <a:pt x="46" y="43"/>
                    <a:pt x="46" y="43"/>
                  </a:cubicBezTo>
                  <a:cubicBezTo>
                    <a:pt x="45" y="43"/>
                    <a:pt x="45" y="43"/>
                    <a:pt x="44" y="43"/>
                  </a:cubicBezTo>
                  <a:cubicBezTo>
                    <a:pt x="44" y="43"/>
                    <a:pt x="43" y="42"/>
                    <a:pt x="43" y="42"/>
                  </a:cubicBezTo>
                  <a:cubicBezTo>
                    <a:pt x="43" y="42"/>
                    <a:pt x="42" y="41"/>
                    <a:pt x="42" y="41"/>
                  </a:cubicBezTo>
                  <a:cubicBezTo>
                    <a:pt x="42" y="42"/>
                    <a:pt x="42" y="42"/>
                    <a:pt x="42" y="42"/>
                  </a:cubicBezTo>
                  <a:cubicBezTo>
                    <a:pt x="42" y="42"/>
                    <a:pt x="41" y="42"/>
                    <a:pt x="41" y="42"/>
                  </a:cubicBezTo>
                  <a:cubicBezTo>
                    <a:pt x="40" y="42"/>
                    <a:pt x="39" y="42"/>
                    <a:pt x="38" y="41"/>
                  </a:cubicBezTo>
                  <a:cubicBezTo>
                    <a:pt x="37" y="42"/>
                    <a:pt x="37" y="44"/>
                    <a:pt x="36" y="45"/>
                  </a:cubicBezTo>
                  <a:cubicBezTo>
                    <a:pt x="37" y="45"/>
                    <a:pt x="39" y="45"/>
                    <a:pt x="40" y="45"/>
                  </a:cubicBezTo>
                  <a:cubicBezTo>
                    <a:pt x="40" y="46"/>
                    <a:pt x="40" y="46"/>
                    <a:pt x="40" y="47"/>
                  </a:cubicBezTo>
                  <a:cubicBezTo>
                    <a:pt x="40" y="47"/>
                    <a:pt x="40" y="47"/>
                    <a:pt x="40" y="47"/>
                  </a:cubicBezTo>
                  <a:cubicBezTo>
                    <a:pt x="41" y="47"/>
                    <a:pt x="42" y="47"/>
                    <a:pt x="43" y="47"/>
                  </a:cubicBezTo>
                  <a:cubicBezTo>
                    <a:pt x="44" y="47"/>
                    <a:pt x="45" y="48"/>
                    <a:pt x="45" y="48"/>
                  </a:cubicBezTo>
                  <a:cubicBezTo>
                    <a:pt x="46" y="48"/>
                    <a:pt x="46" y="48"/>
                    <a:pt x="47" y="48"/>
                  </a:cubicBezTo>
                  <a:cubicBezTo>
                    <a:pt x="47" y="48"/>
                    <a:pt x="48" y="48"/>
                    <a:pt x="48" y="48"/>
                  </a:cubicBezTo>
                  <a:cubicBezTo>
                    <a:pt x="49" y="48"/>
                    <a:pt x="51" y="48"/>
                    <a:pt x="52" y="48"/>
                  </a:cubicBezTo>
                  <a:cubicBezTo>
                    <a:pt x="53" y="48"/>
                    <a:pt x="54" y="49"/>
                    <a:pt x="54" y="49"/>
                  </a:cubicBezTo>
                  <a:cubicBezTo>
                    <a:pt x="55" y="49"/>
                    <a:pt x="55" y="50"/>
                    <a:pt x="56" y="50"/>
                  </a:cubicBezTo>
                  <a:cubicBezTo>
                    <a:pt x="56" y="50"/>
                    <a:pt x="57" y="50"/>
                    <a:pt x="58" y="50"/>
                  </a:cubicBezTo>
                  <a:cubicBezTo>
                    <a:pt x="58" y="50"/>
                    <a:pt x="58" y="50"/>
                    <a:pt x="59" y="50"/>
                  </a:cubicBezTo>
                  <a:cubicBezTo>
                    <a:pt x="59" y="50"/>
                    <a:pt x="60" y="50"/>
                    <a:pt x="60" y="50"/>
                  </a:cubicBezTo>
                  <a:cubicBezTo>
                    <a:pt x="61" y="50"/>
                    <a:pt x="61" y="50"/>
                    <a:pt x="62" y="50"/>
                  </a:cubicBezTo>
                  <a:cubicBezTo>
                    <a:pt x="62" y="50"/>
                    <a:pt x="63" y="50"/>
                    <a:pt x="63" y="50"/>
                  </a:cubicBezTo>
                  <a:cubicBezTo>
                    <a:pt x="64" y="50"/>
                    <a:pt x="65" y="50"/>
                    <a:pt x="66" y="51"/>
                  </a:cubicBezTo>
                  <a:cubicBezTo>
                    <a:pt x="67" y="51"/>
                    <a:pt x="68" y="51"/>
                    <a:pt x="69" y="52"/>
                  </a:cubicBezTo>
                  <a:cubicBezTo>
                    <a:pt x="68" y="51"/>
                    <a:pt x="68" y="51"/>
                    <a:pt x="68" y="50"/>
                  </a:cubicBezTo>
                  <a:close/>
                  <a:moveTo>
                    <a:pt x="52" y="24"/>
                  </a:moveTo>
                  <a:cubicBezTo>
                    <a:pt x="52" y="24"/>
                    <a:pt x="52" y="24"/>
                    <a:pt x="52" y="24"/>
                  </a:cubicBezTo>
                  <a:cubicBezTo>
                    <a:pt x="52" y="24"/>
                    <a:pt x="52" y="24"/>
                    <a:pt x="52" y="24"/>
                  </a:cubicBezTo>
                  <a:cubicBezTo>
                    <a:pt x="52" y="24"/>
                    <a:pt x="52" y="24"/>
                    <a:pt x="52" y="24"/>
                  </a:cubicBezTo>
                  <a:cubicBezTo>
                    <a:pt x="51" y="24"/>
                    <a:pt x="51" y="24"/>
                    <a:pt x="51" y="24"/>
                  </a:cubicBezTo>
                  <a:cubicBezTo>
                    <a:pt x="51" y="24"/>
                    <a:pt x="51" y="24"/>
                    <a:pt x="51" y="24"/>
                  </a:cubicBezTo>
                  <a:cubicBezTo>
                    <a:pt x="51" y="24"/>
                    <a:pt x="51" y="24"/>
                    <a:pt x="50" y="24"/>
                  </a:cubicBezTo>
                  <a:cubicBezTo>
                    <a:pt x="50" y="24"/>
                    <a:pt x="50" y="24"/>
                    <a:pt x="50" y="24"/>
                  </a:cubicBezTo>
                  <a:cubicBezTo>
                    <a:pt x="50" y="24"/>
                    <a:pt x="50" y="24"/>
                    <a:pt x="50" y="24"/>
                  </a:cubicBezTo>
                  <a:cubicBezTo>
                    <a:pt x="50" y="24"/>
                    <a:pt x="50" y="24"/>
                    <a:pt x="50" y="24"/>
                  </a:cubicBezTo>
                  <a:cubicBezTo>
                    <a:pt x="50" y="24"/>
                    <a:pt x="50" y="24"/>
                    <a:pt x="50" y="25"/>
                  </a:cubicBezTo>
                  <a:cubicBezTo>
                    <a:pt x="51" y="25"/>
                    <a:pt x="51" y="25"/>
                    <a:pt x="52" y="24"/>
                  </a:cubicBezTo>
                  <a:cubicBezTo>
                    <a:pt x="52" y="24"/>
                    <a:pt x="52" y="24"/>
                    <a:pt x="52" y="24"/>
                  </a:cubicBezTo>
                  <a:close/>
                  <a:moveTo>
                    <a:pt x="29" y="22"/>
                  </a:moveTo>
                  <a:cubicBezTo>
                    <a:pt x="29" y="21"/>
                    <a:pt x="30" y="21"/>
                    <a:pt x="30" y="21"/>
                  </a:cubicBezTo>
                  <a:cubicBezTo>
                    <a:pt x="30" y="21"/>
                    <a:pt x="29" y="21"/>
                    <a:pt x="29" y="22"/>
                  </a:cubicBezTo>
                  <a:close/>
                  <a:moveTo>
                    <a:pt x="37" y="41"/>
                  </a:moveTo>
                  <a:cubicBezTo>
                    <a:pt x="37" y="41"/>
                    <a:pt x="37" y="41"/>
                    <a:pt x="37" y="41"/>
                  </a:cubicBezTo>
                  <a:cubicBezTo>
                    <a:pt x="38" y="39"/>
                    <a:pt x="38" y="37"/>
                    <a:pt x="38" y="36"/>
                  </a:cubicBezTo>
                  <a:cubicBezTo>
                    <a:pt x="38" y="35"/>
                    <a:pt x="38" y="35"/>
                    <a:pt x="38" y="34"/>
                  </a:cubicBezTo>
                  <a:cubicBezTo>
                    <a:pt x="38" y="34"/>
                    <a:pt x="38" y="34"/>
                    <a:pt x="38" y="34"/>
                  </a:cubicBezTo>
                  <a:cubicBezTo>
                    <a:pt x="38" y="33"/>
                    <a:pt x="37" y="33"/>
                    <a:pt x="38" y="33"/>
                  </a:cubicBezTo>
                  <a:cubicBezTo>
                    <a:pt x="38" y="32"/>
                    <a:pt x="38" y="32"/>
                    <a:pt x="38" y="32"/>
                  </a:cubicBezTo>
                  <a:cubicBezTo>
                    <a:pt x="38" y="31"/>
                    <a:pt x="38" y="30"/>
                    <a:pt x="37" y="29"/>
                  </a:cubicBezTo>
                  <a:cubicBezTo>
                    <a:pt x="37" y="29"/>
                    <a:pt x="36" y="29"/>
                    <a:pt x="35" y="29"/>
                  </a:cubicBezTo>
                  <a:cubicBezTo>
                    <a:pt x="35" y="29"/>
                    <a:pt x="35" y="29"/>
                    <a:pt x="34" y="28"/>
                  </a:cubicBezTo>
                  <a:cubicBezTo>
                    <a:pt x="34" y="28"/>
                    <a:pt x="34" y="29"/>
                    <a:pt x="34" y="29"/>
                  </a:cubicBezTo>
                  <a:cubicBezTo>
                    <a:pt x="34" y="29"/>
                    <a:pt x="34" y="29"/>
                    <a:pt x="34" y="29"/>
                  </a:cubicBezTo>
                  <a:cubicBezTo>
                    <a:pt x="34" y="30"/>
                    <a:pt x="33" y="30"/>
                    <a:pt x="33" y="30"/>
                  </a:cubicBezTo>
                  <a:cubicBezTo>
                    <a:pt x="33" y="29"/>
                    <a:pt x="34" y="30"/>
                    <a:pt x="33" y="29"/>
                  </a:cubicBezTo>
                  <a:cubicBezTo>
                    <a:pt x="33" y="29"/>
                    <a:pt x="34" y="29"/>
                    <a:pt x="34" y="28"/>
                  </a:cubicBezTo>
                  <a:cubicBezTo>
                    <a:pt x="34" y="28"/>
                    <a:pt x="33" y="28"/>
                    <a:pt x="33" y="27"/>
                  </a:cubicBezTo>
                  <a:cubicBezTo>
                    <a:pt x="33" y="27"/>
                    <a:pt x="33" y="27"/>
                    <a:pt x="33" y="27"/>
                  </a:cubicBezTo>
                  <a:cubicBezTo>
                    <a:pt x="33" y="27"/>
                    <a:pt x="33" y="26"/>
                    <a:pt x="33" y="26"/>
                  </a:cubicBezTo>
                  <a:cubicBezTo>
                    <a:pt x="33" y="25"/>
                    <a:pt x="33" y="25"/>
                    <a:pt x="32" y="24"/>
                  </a:cubicBezTo>
                  <a:cubicBezTo>
                    <a:pt x="32" y="24"/>
                    <a:pt x="32" y="24"/>
                    <a:pt x="32" y="24"/>
                  </a:cubicBezTo>
                  <a:cubicBezTo>
                    <a:pt x="31" y="24"/>
                    <a:pt x="31" y="24"/>
                    <a:pt x="31" y="24"/>
                  </a:cubicBezTo>
                  <a:cubicBezTo>
                    <a:pt x="30" y="24"/>
                    <a:pt x="30" y="24"/>
                    <a:pt x="30" y="24"/>
                  </a:cubicBezTo>
                  <a:cubicBezTo>
                    <a:pt x="29" y="23"/>
                    <a:pt x="29" y="23"/>
                    <a:pt x="29" y="22"/>
                  </a:cubicBezTo>
                  <a:cubicBezTo>
                    <a:pt x="29" y="22"/>
                    <a:pt x="29" y="22"/>
                    <a:pt x="30" y="22"/>
                  </a:cubicBezTo>
                  <a:cubicBezTo>
                    <a:pt x="29" y="22"/>
                    <a:pt x="29" y="22"/>
                    <a:pt x="29" y="22"/>
                  </a:cubicBezTo>
                  <a:cubicBezTo>
                    <a:pt x="29" y="21"/>
                    <a:pt x="29" y="21"/>
                    <a:pt x="29" y="21"/>
                  </a:cubicBezTo>
                  <a:cubicBezTo>
                    <a:pt x="29" y="21"/>
                    <a:pt x="29" y="21"/>
                    <a:pt x="28" y="21"/>
                  </a:cubicBezTo>
                  <a:cubicBezTo>
                    <a:pt x="29" y="21"/>
                    <a:pt x="29" y="21"/>
                    <a:pt x="29" y="21"/>
                  </a:cubicBezTo>
                  <a:cubicBezTo>
                    <a:pt x="29" y="21"/>
                    <a:pt x="29" y="20"/>
                    <a:pt x="30" y="20"/>
                  </a:cubicBezTo>
                  <a:cubicBezTo>
                    <a:pt x="30" y="20"/>
                    <a:pt x="30" y="20"/>
                    <a:pt x="30" y="20"/>
                  </a:cubicBezTo>
                  <a:cubicBezTo>
                    <a:pt x="30" y="20"/>
                    <a:pt x="30" y="20"/>
                    <a:pt x="30" y="20"/>
                  </a:cubicBezTo>
                  <a:cubicBezTo>
                    <a:pt x="30" y="20"/>
                    <a:pt x="30" y="19"/>
                    <a:pt x="30" y="19"/>
                  </a:cubicBezTo>
                  <a:cubicBezTo>
                    <a:pt x="30" y="19"/>
                    <a:pt x="29" y="19"/>
                    <a:pt x="29" y="18"/>
                  </a:cubicBezTo>
                  <a:cubicBezTo>
                    <a:pt x="28" y="18"/>
                    <a:pt x="26" y="20"/>
                    <a:pt x="25" y="19"/>
                  </a:cubicBezTo>
                  <a:cubicBezTo>
                    <a:pt x="26" y="20"/>
                    <a:pt x="26" y="20"/>
                    <a:pt x="26" y="19"/>
                  </a:cubicBezTo>
                  <a:cubicBezTo>
                    <a:pt x="27" y="19"/>
                    <a:pt x="27" y="19"/>
                    <a:pt x="27" y="19"/>
                  </a:cubicBezTo>
                  <a:cubicBezTo>
                    <a:pt x="27" y="19"/>
                    <a:pt x="28" y="19"/>
                    <a:pt x="28" y="19"/>
                  </a:cubicBezTo>
                  <a:cubicBezTo>
                    <a:pt x="28" y="18"/>
                    <a:pt x="27" y="18"/>
                    <a:pt x="27" y="18"/>
                  </a:cubicBezTo>
                  <a:cubicBezTo>
                    <a:pt x="27" y="18"/>
                    <a:pt x="26" y="18"/>
                    <a:pt x="26" y="18"/>
                  </a:cubicBezTo>
                  <a:cubicBezTo>
                    <a:pt x="25" y="17"/>
                    <a:pt x="25" y="17"/>
                    <a:pt x="25" y="17"/>
                  </a:cubicBezTo>
                  <a:cubicBezTo>
                    <a:pt x="25" y="17"/>
                    <a:pt x="25" y="17"/>
                    <a:pt x="24" y="16"/>
                  </a:cubicBezTo>
                  <a:cubicBezTo>
                    <a:pt x="24" y="16"/>
                    <a:pt x="24" y="15"/>
                    <a:pt x="23" y="15"/>
                  </a:cubicBezTo>
                  <a:cubicBezTo>
                    <a:pt x="23" y="14"/>
                    <a:pt x="22" y="14"/>
                    <a:pt x="22" y="14"/>
                  </a:cubicBezTo>
                  <a:cubicBezTo>
                    <a:pt x="22" y="14"/>
                    <a:pt x="22" y="14"/>
                    <a:pt x="22" y="14"/>
                  </a:cubicBezTo>
                  <a:cubicBezTo>
                    <a:pt x="21" y="14"/>
                    <a:pt x="21" y="13"/>
                    <a:pt x="21" y="13"/>
                  </a:cubicBezTo>
                  <a:cubicBezTo>
                    <a:pt x="21" y="12"/>
                    <a:pt x="20" y="12"/>
                    <a:pt x="20" y="12"/>
                  </a:cubicBezTo>
                  <a:cubicBezTo>
                    <a:pt x="19" y="12"/>
                    <a:pt x="20" y="12"/>
                    <a:pt x="20" y="13"/>
                  </a:cubicBezTo>
                  <a:cubicBezTo>
                    <a:pt x="20" y="13"/>
                    <a:pt x="20" y="13"/>
                    <a:pt x="20" y="14"/>
                  </a:cubicBezTo>
                  <a:cubicBezTo>
                    <a:pt x="20" y="14"/>
                    <a:pt x="20" y="13"/>
                    <a:pt x="20" y="13"/>
                  </a:cubicBezTo>
                  <a:cubicBezTo>
                    <a:pt x="19" y="13"/>
                    <a:pt x="19" y="13"/>
                    <a:pt x="19" y="13"/>
                  </a:cubicBezTo>
                  <a:cubicBezTo>
                    <a:pt x="18" y="12"/>
                    <a:pt x="18" y="12"/>
                    <a:pt x="18" y="12"/>
                  </a:cubicBezTo>
                  <a:cubicBezTo>
                    <a:pt x="18" y="12"/>
                    <a:pt x="18" y="11"/>
                    <a:pt x="17" y="11"/>
                  </a:cubicBezTo>
                  <a:cubicBezTo>
                    <a:pt x="17" y="11"/>
                    <a:pt x="17" y="11"/>
                    <a:pt x="17" y="11"/>
                  </a:cubicBezTo>
                  <a:cubicBezTo>
                    <a:pt x="17" y="11"/>
                    <a:pt x="17" y="11"/>
                    <a:pt x="17" y="11"/>
                  </a:cubicBezTo>
                  <a:cubicBezTo>
                    <a:pt x="16" y="10"/>
                    <a:pt x="17" y="10"/>
                    <a:pt x="16" y="10"/>
                  </a:cubicBezTo>
                  <a:cubicBezTo>
                    <a:pt x="15" y="9"/>
                    <a:pt x="15" y="8"/>
                    <a:pt x="14" y="8"/>
                  </a:cubicBezTo>
                  <a:cubicBezTo>
                    <a:pt x="13" y="7"/>
                    <a:pt x="12" y="7"/>
                    <a:pt x="12" y="7"/>
                  </a:cubicBezTo>
                  <a:cubicBezTo>
                    <a:pt x="12" y="6"/>
                    <a:pt x="12" y="6"/>
                    <a:pt x="11" y="6"/>
                  </a:cubicBezTo>
                  <a:cubicBezTo>
                    <a:pt x="11" y="6"/>
                    <a:pt x="10" y="5"/>
                    <a:pt x="10" y="6"/>
                  </a:cubicBezTo>
                  <a:cubicBezTo>
                    <a:pt x="10" y="5"/>
                    <a:pt x="11" y="5"/>
                    <a:pt x="10" y="5"/>
                  </a:cubicBezTo>
                  <a:cubicBezTo>
                    <a:pt x="10" y="5"/>
                    <a:pt x="10" y="4"/>
                    <a:pt x="10" y="4"/>
                  </a:cubicBezTo>
                  <a:cubicBezTo>
                    <a:pt x="9" y="4"/>
                    <a:pt x="10" y="3"/>
                    <a:pt x="9" y="3"/>
                  </a:cubicBezTo>
                  <a:cubicBezTo>
                    <a:pt x="9" y="2"/>
                    <a:pt x="8" y="2"/>
                    <a:pt x="8" y="2"/>
                  </a:cubicBezTo>
                  <a:cubicBezTo>
                    <a:pt x="8" y="1"/>
                    <a:pt x="7" y="2"/>
                    <a:pt x="7" y="2"/>
                  </a:cubicBezTo>
                  <a:cubicBezTo>
                    <a:pt x="7" y="2"/>
                    <a:pt x="7" y="2"/>
                    <a:pt x="6" y="2"/>
                  </a:cubicBezTo>
                  <a:cubicBezTo>
                    <a:pt x="6" y="1"/>
                    <a:pt x="5" y="1"/>
                    <a:pt x="4" y="2"/>
                  </a:cubicBezTo>
                  <a:cubicBezTo>
                    <a:pt x="3" y="2"/>
                    <a:pt x="2" y="1"/>
                    <a:pt x="1" y="0"/>
                  </a:cubicBezTo>
                  <a:cubicBezTo>
                    <a:pt x="0" y="0"/>
                    <a:pt x="0" y="0"/>
                    <a:pt x="0" y="0"/>
                  </a:cubicBezTo>
                  <a:cubicBezTo>
                    <a:pt x="0" y="1"/>
                    <a:pt x="0" y="0"/>
                    <a:pt x="0" y="1"/>
                  </a:cubicBezTo>
                  <a:cubicBezTo>
                    <a:pt x="0" y="2"/>
                    <a:pt x="0" y="2"/>
                    <a:pt x="0" y="3"/>
                  </a:cubicBezTo>
                  <a:cubicBezTo>
                    <a:pt x="2" y="4"/>
                    <a:pt x="3" y="6"/>
                    <a:pt x="5" y="7"/>
                  </a:cubicBezTo>
                  <a:cubicBezTo>
                    <a:pt x="5" y="7"/>
                    <a:pt x="6" y="7"/>
                    <a:pt x="6" y="8"/>
                  </a:cubicBezTo>
                  <a:cubicBezTo>
                    <a:pt x="7" y="8"/>
                    <a:pt x="7" y="9"/>
                    <a:pt x="7" y="9"/>
                  </a:cubicBezTo>
                  <a:cubicBezTo>
                    <a:pt x="8" y="10"/>
                    <a:pt x="8" y="10"/>
                    <a:pt x="8" y="10"/>
                  </a:cubicBezTo>
                  <a:cubicBezTo>
                    <a:pt x="8" y="10"/>
                    <a:pt x="8" y="11"/>
                    <a:pt x="8" y="11"/>
                  </a:cubicBezTo>
                  <a:cubicBezTo>
                    <a:pt x="8" y="11"/>
                    <a:pt x="8" y="12"/>
                    <a:pt x="9" y="12"/>
                  </a:cubicBezTo>
                  <a:cubicBezTo>
                    <a:pt x="9" y="12"/>
                    <a:pt x="9" y="12"/>
                    <a:pt x="9" y="12"/>
                  </a:cubicBezTo>
                  <a:cubicBezTo>
                    <a:pt x="10" y="12"/>
                    <a:pt x="10" y="13"/>
                    <a:pt x="11" y="13"/>
                  </a:cubicBezTo>
                  <a:cubicBezTo>
                    <a:pt x="11" y="13"/>
                    <a:pt x="12" y="14"/>
                    <a:pt x="12" y="14"/>
                  </a:cubicBezTo>
                  <a:cubicBezTo>
                    <a:pt x="12" y="14"/>
                    <a:pt x="12" y="14"/>
                    <a:pt x="12" y="14"/>
                  </a:cubicBezTo>
                  <a:cubicBezTo>
                    <a:pt x="12" y="14"/>
                    <a:pt x="12" y="14"/>
                    <a:pt x="12" y="14"/>
                  </a:cubicBezTo>
                  <a:cubicBezTo>
                    <a:pt x="12" y="15"/>
                    <a:pt x="13" y="16"/>
                    <a:pt x="13" y="16"/>
                  </a:cubicBezTo>
                  <a:cubicBezTo>
                    <a:pt x="13" y="17"/>
                    <a:pt x="13" y="18"/>
                    <a:pt x="13" y="19"/>
                  </a:cubicBezTo>
                  <a:cubicBezTo>
                    <a:pt x="14" y="20"/>
                    <a:pt x="14" y="19"/>
                    <a:pt x="15" y="20"/>
                  </a:cubicBezTo>
                  <a:cubicBezTo>
                    <a:pt x="15" y="20"/>
                    <a:pt x="15" y="20"/>
                    <a:pt x="16" y="20"/>
                  </a:cubicBezTo>
                  <a:cubicBezTo>
                    <a:pt x="16" y="22"/>
                    <a:pt x="18" y="23"/>
                    <a:pt x="18" y="24"/>
                  </a:cubicBezTo>
                  <a:cubicBezTo>
                    <a:pt x="18" y="25"/>
                    <a:pt x="19" y="26"/>
                    <a:pt x="19" y="27"/>
                  </a:cubicBezTo>
                  <a:cubicBezTo>
                    <a:pt x="20" y="27"/>
                    <a:pt x="20" y="28"/>
                    <a:pt x="20" y="29"/>
                  </a:cubicBezTo>
                  <a:cubicBezTo>
                    <a:pt x="21" y="30"/>
                    <a:pt x="22" y="31"/>
                    <a:pt x="22" y="32"/>
                  </a:cubicBezTo>
                  <a:cubicBezTo>
                    <a:pt x="23" y="32"/>
                    <a:pt x="24" y="33"/>
                    <a:pt x="25" y="34"/>
                  </a:cubicBezTo>
                  <a:cubicBezTo>
                    <a:pt x="25" y="34"/>
                    <a:pt x="25" y="34"/>
                    <a:pt x="25" y="34"/>
                  </a:cubicBezTo>
                  <a:cubicBezTo>
                    <a:pt x="25" y="35"/>
                    <a:pt x="26" y="35"/>
                    <a:pt x="26" y="36"/>
                  </a:cubicBezTo>
                  <a:cubicBezTo>
                    <a:pt x="27" y="36"/>
                    <a:pt x="28" y="37"/>
                    <a:pt x="29" y="37"/>
                  </a:cubicBezTo>
                  <a:cubicBezTo>
                    <a:pt x="30" y="38"/>
                    <a:pt x="30" y="39"/>
                    <a:pt x="31" y="39"/>
                  </a:cubicBezTo>
                  <a:cubicBezTo>
                    <a:pt x="31" y="40"/>
                    <a:pt x="32" y="40"/>
                    <a:pt x="33" y="41"/>
                  </a:cubicBezTo>
                  <a:cubicBezTo>
                    <a:pt x="33" y="41"/>
                    <a:pt x="33" y="42"/>
                    <a:pt x="33" y="41"/>
                  </a:cubicBezTo>
                  <a:cubicBezTo>
                    <a:pt x="33" y="41"/>
                    <a:pt x="33" y="40"/>
                    <a:pt x="33" y="40"/>
                  </a:cubicBezTo>
                  <a:cubicBezTo>
                    <a:pt x="34" y="40"/>
                    <a:pt x="34" y="40"/>
                    <a:pt x="34" y="40"/>
                  </a:cubicBezTo>
                  <a:cubicBezTo>
                    <a:pt x="34" y="40"/>
                    <a:pt x="34" y="41"/>
                    <a:pt x="34" y="41"/>
                  </a:cubicBezTo>
                  <a:cubicBezTo>
                    <a:pt x="35" y="41"/>
                    <a:pt x="35" y="41"/>
                    <a:pt x="35" y="41"/>
                  </a:cubicBezTo>
                  <a:cubicBezTo>
                    <a:pt x="35" y="40"/>
                    <a:pt x="35" y="40"/>
                    <a:pt x="36" y="40"/>
                  </a:cubicBezTo>
                  <a:cubicBezTo>
                    <a:pt x="36" y="40"/>
                    <a:pt x="37" y="41"/>
                    <a:pt x="37" y="41"/>
                  </a:cubicBezTo>
                  <a:close/>
                  <a:moveTo>
                    <a:pt x="62" y="41"/>
                  </a:moveTo>
                  <a:cubicBezTo>
                    <a:pt x="62" y="41"/>
                    <a:pt x="62" y="41"/>
                    <a:pt x="62" y="41"/>
                  </a:cubicBezTo>
                  <a:cubicBezTo>
                    <a:pt x="62" y="41"/>
                    <a:pt x="62" y="41"/>
                    <a:pt x="62" y="41"/>
                  </a:cubicBezTo>
                  <a:close/>
                  <a:moveTo>
                    <a:pt x="72" y="51"/>
                  </a:moveTo>
                  <a:cubicBezTo>
                    <a:pt x="72" y="51"/>
                    <a:pt x="72" y="52"/>
                    <a:pt x="72" y="52"/>
                  </a:cubicBezTo>
                  <a:cubicBezTo>
                    <a:pt x="73" y="52"/>
                    <a:pt x="72" y="51"/>
                    <a:pt x="72" y="51"/>
                  </a:cubicBezTo>
                  <a:close/>
                  <a:moveTo>
                    <a:pt x="67" y="45"/>
                  </a:moveTo>
                  <a:cubicBezTo>
                    <a:pt x="67" y="45"/>
                    <a:pt x="66" y="45"/>
                    <a:pt x="65" y="45"/>
                  </a:cubicBezTo>
                  <a:cubicBezTo>
                    <a:pt x="64" y="45"/>
                    <a:pt x="63" y="45"/>
                    <a:pt x="62" y="46"/>
                  </a:cubicBezTo>
                  <a:cubicBezTo>
                    <a:pt x="62" y="46"/>
                    <a:pt x="62" y="46"/>
                    <a:pt x="63" y="46"/>
                  </a:cubicBezTo>
                  <a:cubicBezTo>
                    <a:pt x="64" y="46"/>
                    <a:pt x="66" y="46"/>
                    <a:pt x="67" y="45"/>
                  </a:cubicBezTo>
                  <a:close/>
                  <a:moveTo>
                    <a:pt x="35" y="44"/>
                  </a:moveTo>
                  <a:cubicBezTo>
                    <a:pt x="35" y="44"/>
                    <a:pt x="35" y="44"/>
                    <a:pt x="35" y="44"/>
                  </a:cubicBezTo>
                  <a:cubicBezTo>
                    <a:pt x="35" y="44"/>
                    <a:pt x="35" y="44"/>
                    <a:pt x="35" y="44"/>
                  </a:cubicBezTo>
                  <a:close/>
                  <a:moveTo>
                    <a:pt x="11" y="14"/>
                  </a:moveTo>
                  <a:cubicBezTo>
                    <a:pt x="11" y="14"/>
                    <a:pt x="11" y="14"/>
                    <a:pt x="12" y="14"/>
                  </a:cubicBezTo>
                  <a:cubicBezTo>
                    <a:pt x="11" y="14"/>
                    <a:pt x="11" y="14"/>
                    <a:pt x="11" y="14"/>
                  </a:cubicBezTo>
                  <a:close/>
                  <a:moveTo>
                    <a:pt x="11" y="20"/>
                  </a:moveTo>
                  <a:cubicBezTo>
                    <a:pt x="11" y="21"/>
                    <a:pt x="11" y="21"/>
                    <a:pt x="11" y="22"/>
                  </a:cubicBezTo>
                  <a:cubicBezTo>
                    <a:pt x="11" y="21"/>
                    <a:pt x="11" y="20"/>
                    <a:pt x="11" y="20"/>
                  </a:cubicBezTo>
                  <a:close/>
                  <a:moveTo>
                    <a:pt x="13" y="24"/>
                  </a:moveTo>
                  <a:cubicBezTo>
                    <a:pt x="13" y="23"/>
                    <a:pt x="12" y="24"/>
                    <a:pt x="12" y="24"/>
                  </a:cubicBezTo>
                  <a:cubicBezTo>
                    <a:pt x="11" y="24"/>
                    <a:pt x="12" y="25"/>
                    <a:pt x="12" y="25"/>
                  </a:cubicBezTo>
                  <a:cubicBezTo>
                    <a:pt x="13" y="26"/>
                    <a:pt x="13" y="26"/>
                    <a:pt x="14" y="27"/>
                  </a:cubicBezTo>
                  <a:cubicBezTo>
                    <a:pt x="14" y="26"/>
                    <a:pt x="14" y="26"/>
                    <a:pt x="14" y="25"/>
                  </a:cubicBezTo>
                  <a:cubicBezTo>
                    <a:pt x="13" y="25"/>
                    <a:pt x="13" y="24"/>
                    <a:pt x="13" y="24"/>
                  </a:cubicBezTo>
                  <a:close/>
                  <a:moveTo>
                    <a:pt x="17" y="29"/>
                  </a:moveTo>
                  <a:cubicBezTo>
                    <a:pt x="17" y="30"/>
                    <a:pt x="17" y="30"/>
                    <a:pt x="17" y="30"/>
                  </a:cubicBezTo>
                  <a:cubicBezTo>
                    <a:pt x="17" y="30"/>
                    <a:pt x="18" y="30"/>
                    <a:pt x="17" y="30"/>
                  </a:cubicBezTo>
                  <a:cubicBezTo>
                    <a:pt x="17" y="30"/>
                    <a:pt x="17" y="29"/>
                    <a:pt x="17" y="29"/>
                  </a:cubicBezTo>
                  <a:close/>
                  <a:moveTo>
                    <a:pt x="24" y="39"/>
                  </a:moveTo>
                  <a:cubicBezTo>
                    <a:pt x="25" y="40"/>
                    <a:pt x="25" y="40"/>
                    <a:pt x="25" y="40"/>
                  </a:cubicBezTo>
                  <a:cubicBezTo>
                    <a:pt x="25" y="39"/>
                    <a:pt x="24" y="39"/>
                    <a:pt x="24" y="39"/>
                  </a:cubicBezTo>
                  <a:close/>
                  <a:moveTo>
                    <a:pt x="68" y="49"/>
                  </a:moveTo>
                  <a:cubicBezTo>
                    <a:pt x="69" y="50"/>
                    <a:pt x="69" y="50"/>
                    <a:pt x="70" y="51"/>
                  </a:cubicBezTo>
                  <a:cubicBezTo>
                    <a:pt x="70" y="51"/>
                    <a:pt x="71" y="51"/>
                    <a:pt x="71" y="51"/>
                  </a:cubicBezTo>
                  <a:cubicBezTo>
                    <a:pt x="71" y="51"/>
                    <a:pt x="71" y="52"/>
                    <a:pt x="71" y="52"/>
                  </a:cubicBezTo>
                  <a:cubicBezTo>
                    <a:pt x="71" y="52"/>
                    <a:pt x="71" y="51"/>
                    <a:pt x="71" y="51"/>
                  </a:cubicBezTo>
                  <a:cubicBezTo>
                    <a:pt x="72" y="51"/>
                    <a:pt x="73" y="51"/>
                    <a:pt x="73" y="50"/>
                  </a:cubicBezTo>
                  <a:cubicBezTo>
                    <a:pt x="73" y="50"/>
                    <a:pt x="72" y="50"/>
                    <a:pt x="72" y="50"/>
                  </a:cubicBezTo>
                  <a:cubicBezTo>
                    <a:pt x="71" y="49"/>
                    <a:pt x="70" y="49"/>
                    <a:pt x="68" y="49"/>
                  </a:cubicBezTo>
                  <a:close/>
                  <a:moveTo>
                    <a:pt x="15" y="28"/>
                  </a:moveTo>
                  <a:cubicBezTo>
                    <a:pt x="14" y="28"/>
                    <a:pt x="16" y="29"/>
                    <a:pt x="16" y="29"/>
                  </a:cubicBezTo>
                  <a:cubicBezTo>
                    <a:pt x="16" y="29"/>
                    <a:pt x="16" y="28"/>
                    <a:pt x="16" y="28"/>
                  </a:cubicBezTo>
                  <a:cubicBezTo>
                    <a:pt x="15" y="28"/>
                    <a:pt x="15" y="27"/>
                    <a:pt x="15" y="28"/>
                  </a:cubicBezTo>
                  <a:close/>
                  <a:moveTo>
                    <a:pt x="104" y="53"/>
                  </a:moveTo>
                  <a:cubicBezTo>
                    <a:pt x="104" y="53"/>
                    <a:pt x="104" y="53"/>
                    <a:pt x="104" y="53"/>
                  </a:cubicBezTo>
                  <a:cubicBezTo>
                    <a:pt x="104" y="53"/>
                    <a:pt x="104" y="53"/>
                    <a:pt x="104" y="53"/>
                  </a:cubicBezTo>
                  <a:close/>
                  <a:moveTo>
                    <a:pt x="100" y="57"/>
                  </a:moveTo>
                  <a:cubicBezTo>
                    <a:pt x="100" y="57"/>
                    <a:pt x="100" y="57"/>
                    <a:pt x="100" y="57"/>
                  </a:cubicBezTo>
                  <a:cubicBezTo>
                    <a:pt x="100" y="57"/>
                    <a:pt x="100" y="57"/>
                    <a:pt x="100" y="57"/>
                  </a:cubicBezTo>
                  <a:close/>
                  <a:moveTo>
                    <a:pt x="99" y="58"/>
                  </a:moveTo>
                  <a:cubicBezTo>
                    <a:pt x="99" y="59"/>
                    <a:pt x="98" y="59"/>
                    <a:pt x="98" y="59"/>
                  </a:cubicBezTo>
                  <a:cubicBezTo>
                    <a:pt x="98" y="60"/>
                    <a:pt x="99" y="59"/>
                    <a:pt x="99" y="59"/>
                  </a:cubicBezTo>
                  <a:cubicBezTo>
                    <a:pt x="99" y="59"/>
                    <a:pt x="100" y="59"/>
                    <a:pt x="100" y="59"/>
                  </a:cubicBezTo>
                  <a:cubicBezTo>
                    <a:pt x="100" y="58"/>
                    <a:pt x="100" y="59"/>
                    <a:pt x="100" y="58"/>
                  </a:cubicBezTo>
                  <a:cubicBezTo>
                    <a:pt x="100" y="58"/>
                    <a:pt x="99" y="58"/>
                    <a:pt x="99" y="58"/>
                  </a:cubicBezTo>
                  <a:close/>
                  <a:moveTo>
                    <a:pt x="101" y="51"/>
                  </a:moveTo>
                  <a:cubicBezTo>
                    <a:pt x="101" y="51"/>
                    <a:pt x="101" y="51"/>
                    <a:pt x="101" y="51"/>
                  </a:cubicBezTo>
                  <a:cubicBezTo>
                    <a:pt x="101" y="51"/>
                    <a:pt x="101" y="51"/>
                    <a:pt x="101" y="51"/>
                  </a:cubicBezTo>
                  <a:cubicBezTo>
                    <a:pt x="101" y="50"/>
                    <a:pt x="101" y="51"/>
                    <a:pt x="101" y="50"/>
                  </a:cubicBezTo>
                  <a:cubicBezTo>
                    <a:pt x="102" y="50"/>
                    <a:pt x="102" y="50"/>
                    <a:pt x="102" y="50"/>
                  </a:cubicBezTo>
                  <a:cubicBezTo>
                    <a:pt x="102" y="50"/>
                    <a:pt x="102" y="50"/>
                    <a:pt x="101" y="50"/>
                  </a:cubicBezTo>
                  <a:cubicBezTo>
                    <a:pt x="101" y="50"/>
                    <a:pt x="101" y="50"/>
                    <a:pt x="101" y="50"/>
                  </a:cubicBezTo>
                  <a:cubicBezTo>
                    <a:pt x="101" y="50"/>
                    <a:pt x="101" y="50"/>
                    <a:pt x="101" y="50"/>
                  </a:cubicBezTo>
                  <a:cubicBezTo>
                    <a:pt x="101" y="50"/>
                    <a:pt x="101" y="50"/>
                    <a:pt x="101" y="50"/>
                  </a:cubicBezTo>
                  <a:cubicBezTo>
                    <a:pt x="100" y="50"/>
                    <a:pt x="101" y="50"/>
                    <a:pt x="100" y="50"/>
                  </a:cubicBezTo>
                  <a:cubicBezTo>
                    <a:pt x="101" y="50"/>
                    <a:pt x="100" y="51"/>
                    <a:pt x="100" y="51"/>
                  </a:cubicBezTo>
                  <a:cubicBezTo>
                    <a:pt x="100" y="51"/>
                    <a:pt x="100" y="51"/>
                    <a:pt x="100" y="51"/>
                  </a:cubicBezTo>
                  <a:cubicBezTo>
                    <a:pt x="101" y="51"/>
                    <a:pt x="101" y="51"/>
                    <a:pt x="101" y="51"/>
                  </a:cubicBezTo>
                  <a:close/>
                  <a:moveTo>
                    <a:pt x="104" y="49"/>
                  </a:moveTo>
                  <a:cubicBezTo>
                    <a:pt x="104" y="50"/>
                    <a:pt x="104" y="50"/>
                    <a:pt x="104" y="50"/>
                  </a:cubicBezTo>
                  <a:cubicBezTo>
                    <a:pt x="104" y="50"/>
                    <a:pt x="104" y="50"/>
                    <a:pt x="104" y="50"/>
                  </a:cubicBezTo>
                  <a:cubicBezTo>
                    <a:pt x="103" y="51"/>
                    <a:pt x="104" y="51"/>
                    <a:pt x="104" y="50"/>
                  </a:cubicBezTo>
                  <a:cubicBezTo>
                    <a:pt x="105" y="50"/>
                    <a:pt x="105" y="50"/>
                    <a:pt x="105" y="50"/>
                  </a:cubicBezTo>
                  <a:cubicBezTo>
                    <a:pt x="106" y="50"/>
                    <a:pt x="106" y="50"/>
                    <a:pt x="106" y="50"/>
                  </a:cubicBezTo>
                  <a:cubicBezTo>
                    <a:pt x="107" y="50"/>
                    <a:pt x="107" y="50"/>
                    <a:pt x="106" y="50"/>
                  </a:cubicBezTo>
                  <a:cubicBezTo>
                    <a:pt x="106" y="49"/>
                    <a:pt x="105" y="49"/>
                    <a:pt x="104" y="49"/>
                  </a:cubicBezTo>
                  <a:close/>
                  <a:moveTo>
                    <a:pt x="106" y="53"/>
                  </a:move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lose/>
                  <a:moveTo>
                    <a:pt x="106" y="54"/>
                  </a:move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5" y="53"/>
                    <a:pt x="105" y="53"/>
                    <a:pt x="105" y="53"/>
                  </a:cubicBezTo>
                  <a:cubicBezTo>
                    <a:pt x="105" y="53"/>
                    <a:pt x="105" y="53"/>
                    <a:pt x="105" y="53"/>
                  </a:cubicBezTo>
                  <a:cubicBezTo>
                    <a:pt x="105" y="53"/>
                    <a:pt x="105" y="53"/>
                    <a:pt x="105" y="53"/>
                  </a:cubicBezTo>
                  <a:cubicBezTo>
                    <a:pt x="105" y="53"/>
                    <a:pt x="105" y="53"/>
                    <a:pt x="105" y="53"/>
                  </a:cubicBezTo>
                  <a:cubicBezTo>
                    <a:pt x="104" y="53"/>
                    <a:pt x="104" y="53"/>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4" y="54"/>
                    <a:pt x="104" y="54"/>
                    <a:pt x="104"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3" y="54"/>
                    <a:pt x="103" y="54"/>
                    <a:pt x="103"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2" y="54"/>
                    <a:pt x="102" y="54"/>
                  </a:cubicBezTo>
                  <a:cubicBezTo>
                    <a:pt x="102" y="54"/>
                    <a:pt x="101" y="55"/>
                    <a:pt x="101" y="55"/>
                  </a:cubicBezTo>
                  <a:cubicBezTo>
                    <a:pt x="101" y="55"/>
                    <a:pt x="101" y="55"/>
                    <a:pt x="101" y="56"/>
                  </a:cubicBezTo>
                  <a:cubicBezTo>
                    <a:pt x="101" y="56"/>
                    <a:pt x="101" y="56"/>
                    <a:pt x="101" y="56"/>
                  </a:cubicBezTo>
                  <a:cubicBezTo>
                    <a:pt x="101" y="56"/>
                    <a:pt x="102" y="56"/>
                    <a:pt x="102" y="56"/>
                  </a:cubicBezTo>
                  <a:cubicBezTo>
                    <a:pt x="101" y="57"/>
                    <a:pt x="101" y="57"/>
                    <a:pt x="101" y="57"/>
                  </a:cubicBezTo>
                  <a:cubicBezTo>
                    <a:pt x="101" y="57"/>
                    <a:pt x="102" y="57"/>
                    <a:pt x="103" y="57"/>
                  </a:cubicBezTo>
                  <a:cubicBezTo>
                    <a:pt x="103" y="57"/>
                    <a:pt x="104" y="57"/>
                    <a:pt x="104" y="57"/>
                  </a:cubicBezTo>
                  <a:cubicBezTo>
                    <a:pt x="105" y="56"/>
                    <a:pt x="106" y="55"/>
                    <a:pt x="106" y="54"/>
                  </a:cubicBezTo>
                  <a:cubicBezTo>
                    <a:pt x="106" y="54"/>
                    <a:pt x="106" y="54"/>
                    <a:pt x="106" y="54"/>
                  </a:cubicBezTo>
                  <a:cubicBezTo>
                    <a:pt x="106" y="54"/>
                    <a:pt x="106" y="54"/>
                    <a:pt x="106" y="54"/>
                  </a:cubicBezTo>
                  <a:close/>
                  <a:moveTo>
                    <a:pt x="98" y="51"/>
                  </a:moveTo>
                  <a:cubicBezTo>
                    <a:pt x="98" y="51"/>
                    <a:pt x="99" y="50"/>
                    <a:pt x="99" y="50"/>
                  </a:cubicBezTo>
                  <a:cubicBezTo>
                    <a:pt x="99" y="50"/>
                    <a:pt x="99" y="50"/>
                    <a:pt x="99" y="50"/>
                  </a:cubicBezTo>
                  <a:cubicBezTo>
                    <a:pt x="99" y="50"/>
                    <a:pt x="98" y="49"/>
                    <a:pt x="98" y="49"/>
                  </a:cubicBezTo>
                  <a:cubicBezTo>
                    <a:pt x="98" y="49"/>
                    <a:pt x="98" y="50"/>
                    <a:pt x="99" y="50"/>
                  </a:cubicBezTo>
                  <a:cubicBezTo>
                    <a:pt x="98" y="50"/>
                    <a:pt x="97" y="50"/>
                    <a:pt x="97" y="51"/>
                  </a:cubicBezTo>
                  <a:cubicBezTo>
                    <a:pt x="97" y="51"/>
                    <a:pt x="97" y="51"/>
                    <a:pt x="97" y="51"/>
                  </a:cubicBezTo>
                  <a:cubicBezTo>
                    <a:pt x="97" y="51"/>
                    <a:pt x="96" y="51"/>
                    <a:pt x="96" y="51"/>
                  </a:cubicBezTo>
                  <a:cubicBezTo>
                    <a:pt x="95" y="51"/>
                    <a:pt x="95" y="50"/>
                    <a:pt x="94" y="51"/>
                  </a:cubicBezTo>
                  <a:cubicBezTo>
                    <a:pt x="94" y="51"/>
                    <a:pt x="94" y="51"/>
                    <a:pt x="93" y="51"/>
                  </a:cubicBezTo>
                  <a:cubicBezTo>
                    <a:pt x="93" y="51"/>
                    <a:pt x="93" y="51"/>
                    <a:pt x="92" y="50"/>
                  </a:cubicBezTo>
                  <a:cubicBezTo>
                    <a:pt x="91" y="50"/>
                    <a:pt x="91" y="50"/>
                    <a:pt x="90" y="50"/>
                  </a:cubicBezTo>
                  <a:cubicBezTo>
                    <a:pt x="89" y="50"/>
                    <a:pt x="88" y="50"/>
                    <a:pt x="87" y="51"/>
                  </a:cubicBezTo>
                  <a:cubicBezTo>
                    <a:pt x="87" y="52"/>
                    <a:pt x="88" y="52"/>
                    <a:pt x="89" y="52"/>
                  </a:cubicBezTo>
                  <a:cubicBezTo>
                    <a:pt x="90" y="52"/>
                    <a:pt x="91" y="52"/>
                    <a:pt x="91" y="52"/>
                  </a:cubicBezTo>
                  <a:cubicBezTo>
                    <a:pt x="91" y="52"/>
                    <a:pt x="91" y="52"/>
                    <a:pt x="92" y="52"/>
                  </a:cubicBezTo>
                  <a:cubicBezTo>
                    <a:pt x="92" y="52"/>
                    <a:pt x="93" y="52"/>
                    <a:pt x="93" y="52"/>
                  </a:cubicBezTo>
                  <a:cubicBezTo>
                    <a:pt x="93" y="52"/>
                    <a:pt x="94" y="52"/>
                    <a:pt x="94" y="52"/>
                  </a:cubicBezTo>
                  <a:cubicBezTo>
                    <a:pt x="95" y="52"/>
                    <a:pt x="95" y="52"/>
                    <a:pt x="95" y="52"/>
                  </a:cubicBezTo>
                  <a:cubicBezTo>
                    <a:pt x="96" y="52"/>
                    <a:pt x="97" y="51"/>
                    <a:pt x="97" y="51"/>
                  </a:cubicBezTo>
                  <a:cubicBezTo>
                    <a:pt x="97" y="51"/>
                    <a:pt x="98" y="51"/>
                    <a:pt x="98" y="51"/>
                  </a:cubicBezTo>
                  <a:cubicBezTo>
                    <a:pt x="98" y="51"/>
                    <a:pt x="98" y="51"/>
                    <a:pt x="98" y="51"/>
                  </a:cubicBezTo>
                  <a:close/>
                  <a:moveTo>
                    <a:pt x="75" y="33"/>
                  </a:moveTo>
                  <a:cubicBezTo>
                    <a:pt x="75" y="33"/>
                    <a:pt x="75" y="33"/>
                    <a:pt x="75" y="33"/>
                  </a:cubicBezTo>
                  <a:cubicBezTo>
                    <a:pt x="75" y="33"/>
                    <a:pt x="75" y="33"/>
                    <a:pt x="75" y="32"/>
                  </a:cubicBezTo>
                  <a:cubicBezTo>
                    <a:pt x="75" y="32"/>
                    <a:pt x="75" y="33"/>
                    <a:pt x="75" y="33"/>
                  </a:cubicBezTo>
                  <a:close/>
                  <a:moveTo>
                    <a:pt x="95" y="58"/>
                  </a:moveTo>
                  <a:cubicBezTo>
                    <a:pt x="95" y="58"/>
                    <a:pt x="95" y="58"/>
                    <a:pt x="94" y="58"/>
                  </a:cubicBezTo>
                  <a:cubicBezTo>
                    <a:pt x="95" y="58"/>
                    <a:pt x="95" y="58"/>
                    <a:pt x="95" y="58"/>
                  </a:cubicBezTo>
                  <a:close/>
                  <a:moveTo>
                    <a:pt x="76" y="50"/>
                  </a:moveTo>
                  <a:cubicBezTo>
                    <a:pt x="76" y="50"/>
                    <a:pt x="74" y="50"/>
                    <a:pt x="74" y="51"/>
                  </a:cubicBezTo>
                  <a:cubicBezTo>
                    <a:pt x="74" y="51"/>
                    <a:pt x="74" y="52"/>
                    <a:pt x="73" y="52"/>
                  </a:cubicBezTo>
                  <a:cubicBezTo>
                    <a:pt x="73" y="52"/>
                    <a:pt x="74" y="52"/>
                    <a:pt x="74" y="52"/>
                  </a:cubicBezTo>
                  <a:cubicBezTo>
                    <a:pt x="74" y="52"/>
                    <a:pt x="74" y="52"/>
                    <a:pt x="74" y="52"/>
                  </a:cubicBezTo>
                  <a:cubicBezTo>
                    <a:pt x="74" y="52"/>
                    <a:pt x="74" y="52"/>
                    <a:pt x="75" y="52"/>
                  </a:cubicBezTo>
                  <a:cubicBezTo>
                    <a:pt x="75" y="52"/>
                    <a:pt x="75" y="52"/>
                    <a:pt x="75" y="52"/>
                  </a:cubicBezTo>
                  <a:cubicBezTo>
                    <a:pt x="76" y="52"/>
                    <a:pt x="75" y="52"/>
                    <a:pt x="76" y="52"/>
                  </a:cubicBezTo>
                  <a:cubicBezTo>
                    <a:pt x="76" y="52"/>
                    <a:pt x="76" y="52"/>
                    <a:pt x="76" y="52"/>
                  </a:cubicBezTo>
                  <a:cubicBezTo>
                    <a:pt x="75" y="52"/>
                    <a:pt x="77" y="50"/>
                    <a:pt x="76" y="50"/>
                  </a:cubicBezTo>
                  <a:close/>
                  <a:moveTo>
                    <a:pt x="72" y="45"/>
                  </a:moveTo>
                  <a:cubicBezTo>
                    <a:pt x="72" y="45"/>
                    <a:pt x="72" y="45"/>
                    <a:pt x="72" y="45"/>
                  </a:cubicBezTo>
                  <a:cubicBezTo>
                    <a:pt x="72" y="45"/>
                    <a:pt x="72" y="45"/>
                    <a:pt x="72" y="45"/>
                  </a:cubicBezTo>
                  <a:cubicBezTo>
                    <a:pt x="72" y="45"/>
                    <a:pt x="72" y="45"/>
                    <a:pt x="71" y="45"/>
                  </a:cubicBezTo>
                  <a:cubicBezTo>
                    <a:pt x="71" y="45"/>
                    <a:pt x="71" y="45"/>
                    <a:pt x="72" y="45"/>
                  </a:cubicBezTo>
                  <a:close/>
                  <a:moveTo>
                    <a:pt x="74" y="34"/>
                  </a:moveTo>
                  <a:cubicBezTo>
                    <a:pt x="74" y="35"/>
                    <a:pt x="74" y="35"/>
                    <a:pt x="74" y="35"/>
                  </a:cubicBezTo>
                  <a:cubicBezTo>
                    <a:pt x="74" y="35"/>
                    <a:pt x="74" y="35"/>
                    <a:pt x="74" y="35"/>
                  </a:cubicBezTo>
                  <a:cubicBezTo>
                    <a:pt x="74" y="35"/>
                    <a:pt x="74" y="35"/>
                    <a:pt x="74" y="35"/>
                  </a:cubicBezTo>
                  <a:cubicBezTo>
                    <a:pt x="74" y="35"/>
                    <a:pt x="75" y="34"/>
                    <a:pt x="75" y="34"/>
                  </a:cubicBezTo>
                  <a:cubicBezTo>
                    <a:pt x="75" y="33"/>
                    <a:pt x="75" y="33"/>
                    <a:pt x="75"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2"/>
                    <a:pt x="74" y="32"/>
                  </a:cubicBezTo>
                  <a:cubicBezTo>
                    <a:pt x="74" y="33"/>
                    <a:pt x="74" y="33"/>
                    <a:pt x="74" y="34"/>
                  </a:cubicBezTo>
                  <a:cubicBezTo>
                    <a:pt x="74" y="34"/>
                    <a:pt x="74" y="34"/>
                    <a:pt x="74" y="34"/>
                  </a:cubicBezTo>
                  <a:cubicBezTo>
                    <a:pt x="74" y="34"/>
                    <a:pt x="74" y="34"/>
                    <a:pt x="74" y="34"/>
                  </a:cubicBezTo>
                  <a:cubicBezTo>
                    <a:pt x="74" y="34"/>
                    <a:pt x="74" y="34"/>
                    <a:pt x="74" y="34"/>
                  </a:cubicBezTo>
                  <a:close/>
                  <a:moveTo>
                    <a:pt x="90" y="56"/>
                  </a:moveTo>
                  <a:cubicBezTo>
                    <a:pt x="90" y="55"/>
                    <a:pt x="90" y="55"/>
                    <a:pt x="90" y="55"/>
                  </a:cubicBezTo>
                  <a:cubicBezTo>
                    <a:pt x="90" y="55"/>
                    <a:pt x="90" y="55"/>
                    <a:pt x="90" y="55"/>
                  </a:cubicBezTo>
                  <a:cubicBezTo>
                    <a:pt x="89" y="55"/>
                    <a:pt x="89" y="55"/>
                    <a:pt x="89" y="55"/>
                  </a:cubicBezTo>
                  <a:cubicBezTo>
                    <a:pt x="89" y="55"/>
                    <a:pt x="89" y="55"/>
                    <a:pt x="89" y="54"/>
                  </a:cubicBezTo>
                  <a:cubicBezTo>
                    <a:pt x="89" y="54"/>
                    <a:pt x="89" y="54"/>
                    <a:pt x="89" y="54"/>
                  </a:cubicBezTo>
                  <a:cubicBezTo>
                    <a:pt x="88" y="54"/>
                    <a:pt x="88" y="54"/>
                    <a:pt x="88" y="54"/>
                  </a:cubicBezTo>
                  <a:cubicBezTo>
                    <a:pt x="86" y="54"/>
                    <a:pt x="85" y="54"/>
                    <a:pt x="84" y="54"/>
                  </a:cubicBezTo>
                  <a:cubicBezTo>
                    <a:pt x="84" y="55"/>
                    <a:pt x="85" y="55"/>
                    <a:pt x="85" y="55"/>
                  </a:cubicBezTo>
                  <a:cubicBezTo>
                    <a:pt x="85" y="55"/>
                    <a:pt x="86" y="55"/>
                    <a:pt x="86" y="55"/>
                  </a:cubicBezTo>
                  <a:cubicBezTo>
                    <a:pt x="86" y="55"/>
                    <a:pt x="87" y="55"/>
                    <a:pt x="87" y="56"/>
                  </a:cubicBezTo>
                  <a:cubicBezTo>
                    <a:pt x="88" y="56"/>
                    <a:pt x="89" y="57"/>
                    <a:pt x="90" y="57"/>
                  </a:cubicBezTo>
                  <a:cubicBezTo>
                    <a:pt x="90" y="57"/>
                    <a:pt x="90" y="57"/>
                    <a:pt x="90" y="57"/>
                  </a:cubicBezTo>
                  <a:cubicBezTo>
                    <a:pt x="90" y="57"/>
                    <a:pt x="91" y="57"/>
                    <a:pt x="91" y="56"/>
                  </a:cubicBezTo>
                  <a:cubicBezTo>
                    <a:pt x="91" y="56"/>
                    <a:pt x="91" y="56"/>
                    <a:pt x="90" y="56"/>
                  </a:cubicBezTo>
                  <a:close/>
                  <a:moveTo>
                    <a:pt x="77" y="25"/>
                  </a:moveTo>
                  <a:cubicBezTo>
                    <a:pt x="78" y="25"/>
                    <a:pt x="78" y="24"/>
                    <a:pt x="78" y="23"/>
                  </a:cubicBezTo>
                  <a:cubicBezTo>
                    <a:pt x="79" y="23"/>
                    <a:pt x="79" y="23"/>
                    <a:pt x="80" y="23"/>
                  </a:cubicBezTo>
                  <a:cubicBezTo>
                    <a:pt x="79" y="23"/>
                    <a:pt x="80" y="22"/>
                    <a:pt x="80" y="22"/>
                  </a:cubicBezTo>
                  <a:cubicBezTo>
                    <a:pt x="80" y="22"/>
                    <a:pt x="79" y="22"/>
                    <a:pt x="79" y="22"/>
                  </a:cubicBezTo>
                  <a:cubicBezTo>
                    <a:pt x="79" y="21"/>
                    <a:pt x="79" y="21"/>
                    <a:pt x="79" y="20"/>
                  </a:cubicBezTo>
                  <a:cubicBezTo>
                    <a:pt x="79" y="20"/>
                    <a:pt x="79" y="19"/>
                    <a:pt x="80" y="18"/>
                  </a:cubicBezTo>
                  <a:cubicBezTo>
                    <a:pt x="80" y="18"/>
                    <a:pt x="80" y="17"/>
                    <a:pt x="80" y="17"/>
                  </a:cubicBezTo>
                  <a:cubicBezTo>
                    <a:pt x="81" y="17"/>
                    <a:pt x="81" y="17"/>
                    <a:pt x="81" y="17"/>
                  </a:cubicBezTo>
                  <a:cubicBezTo>
                    <a:pt x="81" y="17"/>
                    <a:pt x="81" y="17"/>
                    <a:pt x="81" y="17"/>
                  </a:cubicBezTo>
                  <a:cubicBezTo>
                    <a:pt x="81" y="17"/>
                    <a:pt x="81" y="17"/>
                    <a:pt x="81" y="16"/>
                  </a:cubicBezTo>
                  <a:cubicBezTo>
                    <a:pt x="81" y="16"/>
                    <a:pt x="81" y="17"/>
                    <a:pt x="82" y="17"/>
                  </a:cubicBezTo>
                  <a:cubicBezTo>
                    <a:pt x="82" y="17"/>
                    <a:pt x="82" y="17"/>
                    <a:pt x="83" y="17"/>
                  </a:cubicBezTo>
                  <a:cubicBezTo>
                    <a:pt x="84" y="17"/>
                    <a:pt x="84" y="18"/>
                    <a:pt x="85" y="17"/>
                  </a:cubicBezTo>
                  <a:cubicBezTo>
                    <a:pt x="84" y="16"/>
                    <a:pt x="84" y="16"/>
                    <a:pt x="84" y="16"/>
                  </a:cubicBezTo>
                  <a:cubicBezTo>
                    <a:pt x="83" y="15"/>
                    <a:pt x="81" y="14"/>
                    <a:pt x="80" y="13"/>
                  </a:cubicBezTo>
                  <a:cubicBezTo>
                    <a:pt x="80" y="13"/>
                    <a:pt x="81" y="13"/>
                    <a:pt x="80" y="13"/>
                  </a:cubicBezTo>
                  <a:cubicBezTo>
                    <a:pt x="81" y="13"/>
                    <a:pt x="81" y="13"/>
                    <a:pt x="81" y="12"/>
                  </a:cubicBezTo>
                  <a:cubicBezTo>
                    <a:pt x="81" y="12"/>
                    <a:pt x="81" y="11"/>
                    <a:pt x="80" y="11"/>
                  </a:cubicBezTo>
                  <a:cubicBezTo>
                    <a:pt x="80" y="11"/>
                    <a:pt x="80" y="10"/>
                    <a:pt x="80" y="10"/>
                  </a:cubicBezTo>
                  <a:cubicBezTo>
                    <a:pt x="80" y="10"/>
                    <a:pt x="80" y="10"/>
                    <a:pt x="80" y="10"/>
                  </a:cubicBezTo>
                  <a:cubicBezTo>
                    <a:pt x="80" y="10"/>
                    <a:pt x="80" y="10"/>
                    <a:pt x="79" y="10"/>
                  </a:cubicBezTo>
                  <a:cubicBezTo>
                    <a:pt x="80" y="10"/>
                    <a:pt x="80" y="9"/>
                    <a:pt x="80" y="9"/>
                  </a:cubicBezTo>
                  <a:cubicBezTo>
                    <a:pt x="79" y="9"/>
                    <a:pt x="79" y="9"/>
                    <a:pt x="79" y="9"/>
                  </a:cubicBezTo>
                  <a:cubicBezTo>
                    <a:pt x="79" y="9"/>
                    <a:pt x="78" y="9"/>
                    <a:pt x="78" y="9"/>
                  </a:cubicBezTo>
                  <a:cubicBezTo>
                    <a:pt x="78" y="9"/>
                    <a:pt x="78" y="9"/>
                    <a:pt x="78" y="9"/>
                  </a:cubicBezTo>
                  <a:cubicBezTo>
                    <a:pt x="78" y="9"/>
                    <a:pt x="79" y="9"/>
                    <a:pt x="79" y="9"/>
                  </a:cubicBezTo>
                  <a:cubicBezTo>
                    <a:pt x="79" y="8"/>
                    <a:pt x="79" y="8"/>
                    <a:pt x="79" y="8"/>
                  </a:cubicBezTo>
                  <a:cubicBezTo>
                    <a:pt x="79" y="8"/>
                    <a:pt x="79" y="8"/>
                    <a:pt x="79" y="8"/>
                  </a:cubicBezTo>
                  <a:cubicBezTo>
                    <a:pt x="79" y="8"/>
                    <a:pt x="79" y="8"/>
                    <a:pt x="78" y="8"/>
                  </a:cubicBezTo>
                  <a:cubicBezTo>
                    <a:pt x="78" y="8"/>
                    <a:pt x="78" y="8"/>
                    <a:pt x="78" y="8"/>
                  </a:cubicBezTo>
                  <a:cubicBezTo>
                    <a:pt x="78" y="8"/>
                    <a:pt x="78" y="8"/>
                    <a:pt x="78" y="8"/>
                  </a:cubicBezTo>
                  <a:cubicBezTo>
                    <a:pt x="78" y="8"/>
                    <a:pt x="78" y="8"/>
                    <a:pt x="78" y="8"/>
                  </a:cubicBezTo>
                  <a:cubicBezTo>
                    <a:pt x="78" y="8"/>
                    <a:pt x="78" y="7"/>
                    <a:pt x="78" y="7"/>
                  </a:cubicBezTo>
                  <a:cubicBezTo>
                    <a:pt x="78" y="7"/>
                    <a:pt x="78" y="7"/>
                    <a:pt x="78" y="7"/>
                  </a:cubicBezTo>
                  <a:cubicBezTo>
                    <a:pt x="78" y="7"/>
                    <a:pt x="79" y="7"/>
                    <a:pt x="79" y="7"/>
                  </a:cubicBezTo>
                  <a:cubicBezTo>
                    <a:pt x="79" y="7"/>
                    <a:pt x="79" y="7"/>
                    <a:pt x="79" y="7"/>
                  </a:cubicBezTo>
                  <a:cubicBezTo>
                    <a:pt x="80" y="7"/>
                    <a:pt x="80" y="7"/>
                    <a:pt x="80" y="7"/>
                  </a:cubicBezTo>
                  <a:cubicBezTo>
                    <a:pt x="80" y="7"/>
                    <a:pt x="80" y="7"/>
                    <a:pt x="80" y="6"/>
                  </a:cubicBezTo>
                  <a:cubicBezTo>
                    <a:pt x="80" y="6"/>
                    <a:pt x="79" y="6"/>
                    <a:pt x="79" y="6"/>
                  </a:cubicBezTo>
                  <a:cubicBezTo>
                    <a:pt x="79" y="6"/>
                    <a:pt x="79" y="6"/>
                    <a:pt x="79" y="5"/>
                  </a:cubicBezTo>
                  <a:cubicBezTo>
                    <a:pt x="79" y="5"/>
                    <a:pt x="79" y="5"/>
                    <a:pt x="79" y="5"/>
                  </a:cubicBezTo>
                  <a:cubicBezTo>
                    <a:pt x="79" y="5"/>
                    <a:pt x="79" y="5"/>
                    <a:pt x="79" y="5"/>
                  </a:cubicBezTo>
                  <a:cubicBezTo>
                    <a:pt x="79" y="5"/>
                    <a:pt x="79" y="5"/>
                    <a:pt x="79" y="5"/>
                  </a:cubicBezTo>
                  <a:cubicBezTo>
                    <a:pt x="79" y="5"/>
                    <a:pt x="79" y="5"/>
                    <a:pt x="79"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8" y="5"/>
                    <a:pt x="78" y="5"/>
                    <a:pt x="78"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7" y="5"/>
                    <a:pt x="77" y="5"/>
                    <a:pt x="77"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6" y="5"/>
                    <a:pt x="76" y="5"/>
                    <a:pt x="76"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5" y="5"/>
                    <a:pt x="75" y="5"/>
                    <a:pt x="75"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4" y="5"/>
                    <a:pt x="74" y="5"/>
                    <a:pt x="74"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5"/>
                    <a:pt x="73" y="5"/>
                    <a:pt x="73" y="5"/>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6"/>
                    <a:pt x="72" y="6"/>
                    <a:pt x="72" y="6"/>
                  </a:cubicBezTo>
                  <a:cubicBezTo>
                    <a:pt x="72" y="6"/>
                    <a:pt x="72" y="6"/>
                    <a:pt x="72" y="6"/>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3" y="8"/>
                    <a:pt x="73" y="8"/>
                    <a:pt x="73" y="8"/>
                  </a:cubicBezTo>
                  <a:cubicBezTo>
                    <a:pt x="73" y="8"/>
                    <a:pt x="73" y="8"/>
                    <a:pt x="73" y="8"/>
                  </a:cubicBezTo>
                  <a:cubicBezTo>
                    <a:pt x="73" y="8"/>
                    <a:pt x="73" y="8"/>
                    <a:pt x="73" y="8"/>
                  </a:cubicBezTo>
                  <a:cubicBezTo>
                    <a:pt x="73" y="8"/>
                    <a:pt x="73" y="8"/>
                    <a:pt x="73" y="8"/>
                  </a:cubicBezTo>
                  <a:cubicBezTo>
                    <a:pt x="72" y="8"/>
                    <a:pt x="72" y="8"/>
                    <a:pt x="72" y="8"/>
                  </a:cubicBezTo>
                  <a:cubicBezTo>
                    <a:pt x="72" y="8"/>
                    <a:pt x="72" y="8"/>
                    <a:pt x="72" y="8"/>
                  </a:cubicBezTo>
                  <a:cubicBezTo>
                    <a:pt x="72" y="8"/>
                    <a:pt x="72" y="8"/>
                    <a:pt x="72" y="8"/>
                  </a:cubicBezTo>
                  <a:cubicBezTo>
                    <a:pt x="72" y="8"/>
                    <a:pt x="72" y="8"/>
                    <a:pt x="72" y="8"/>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9"/>
                    <a:pt x="72" y="9"/>
                    <a:pt x="72" y="9"/>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2" y="10"/>
                    <a:pt x="72" y="10"/>
                    <a:pt x="72"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0"/>
                    <a:pt x="71" y="10"/>
                    <a:pt x="71" y="10"/>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1"/>
                    <a:pt x="71" y="11"/>
                    <a:pt x="71" y="11"/>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1" y="12"/>
                    <a:pt x="71" y="12"/>
                    <a:pt x="71"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0" y="14"/>
                    <a:pt x="70"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4"/>
                    <a:pt x="69" y="14"/>
                    <a:pt x="69" y="14"/>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9" y="15"/>
                    <a:pt x="69" y="15"/>
                    <a:pt x="69"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7" y="15"/>
                    <a:pt x="67" y="15"/>
                  </a:cubicBezTo>
                  <a:cubicBezTo>
                    <a:pt x="67" y="15"/>
                    <a:pt x="66" y="15"/>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6" y="16"/>
                    <a:pt x="66" y="16"/>
                    <a:pt x="66"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5" y="16"/>
                    <a:pt x="65" y="16"/>
                    <a:pt x="65"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5"/>
                    <a:pt x="64" y="15"/>
                  </a:cubicBezTo>
                  <a:cubicBezTo>
                    <a:pt x="64" y="15"/>
                    <a:pt x="64" y="15"/>
                    <a:pt x="64"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2" y="15"/>
                    <a:pt x="62" y="15"/>
                    <a:pt x="62" y="15"/>
                  </a:cubicBezTo>
                  <a:cubicBezTo>
                    <a:pt x="62" y="15"/>
                    <a:pt x="62" y="15"/>
                    <a:pt x="62" y="15"/>
                  </a:cubicBezTo>
                  <a:cubicBezTo>
                    <a:pt x="62" y="15"/>
                    <a:pt x="62" y="15"/>
                    <a:pt x="62" y="15"/>
                  </a:cubicBezTo>
                  <a:cubicBezTo>
                    <a:pt x="62" y="15"/>
                    <a:pt x="62" y="15"/>
                    <a:pt x="62"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1" y="15"/>
                    <a:pt x="61" y="15"/>
                    <a:pt x="61"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5"/>
                    <a:pt x="60" y="15"/>
                    <a:pt x="60" y="15"/>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60" y="16"/>
                    <a:pt x="60" y="16"/>
                    <a:pt x="60" y="16"/>
                  </a:cubicBezTo>
                  <a:cubicBezTo>
                    <a:pt x="59" y="16"/>
                    <a:pt x="59" y="16"/>
                    <a:pt x="59" y="16"/>
                  </a:cubicBezTo>
                  <a:cubicBezTo>
                    <a:pt x="59" y="16"/>
                    <a:pt x="59" y="16"/>
                    <a:pt x="59" y="16"/>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9" y="17"/>
                    <a:pt x="59" y="17"/>
                    <a:pt x="59"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8" y="17"/>
                    <a:pt x="58" y="17"/>
                  </a:cubicBezTo>
                  <a:cubicBezTo>
                    <a:pt x="58"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7" y="17"/>
                    <a:pt x="57" y="17"/>
                    <a:pt x="57"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6" y="17"/>
                    <a:pt x="56" y="17"/>
                    <a:pt x="56"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5" y="17"/>
                    <a:pt x="55" y="17"/>
                    <a:pt x="55"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4" y="17"/>
                    <a:pt x="54" y="17"/>
                    <a:pt x="54"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7"/>
                    <a:pt x="53" y="17"/>
                    <a:pt x="53" y="17"/>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0" y="14"/>
                    <a:pt x="50" y="14"/>
                    <a:pt x="50" y="14"/>
                  </a:cubicBezTo>
                  <a:cubicBezTo>
                    <a:pt x="50" y="14"/>
                    <a:pt x="50" y="14"/>
                    <a:pt x="50" y="14"/>
                  </a:cubicBezTo>
                  <a:cubicBezTo>
                    <a:pt x="50" y="13"/>
                    <a:pt x="50" y="13"/>
                    <a:pt x="50" y="13"/>
                  </a:cubicBezTo>
                  <a:cubicBezTo>
                    <a:pt x="50" y="13"/>
                    <a:pt x="50" y="13"/>
                    <a:pt x="50" y="13"/>
                  </a:cubicBezTo>
                  <a:cubicBezTo>
                    <a:pt x="51" y="13"/>
                    <a:pt x="51" y="13"/>
                    <a:pt x="51" y="13"/>
                  </a:cubicBezTo>
                  <a:cubicBezTo>
                    <a:pt x="51" y="13"/>
                    <a:pt x="51" y="13"/>
                    <a:pt x="51" y="13"/>
                  </a:cubicBezTo>
                  <a:cubicBezTo>
                    <a:pt x="51" y="13"/>
                    <a:pt x="51" y="13"/>
                    <a:pt x="51" y="13"/>
                  </a:cubicBezTo>
                  <a:cubicBezTo>
                    <a:pt x="51" y="13"/>
                    <a:pt x="51" y="13"/>
                    <a:pt x="51" y="13"/>
                  </a:cubicBezTo>
                  <a:cubicBezTo>
                    <a:pt x="50" y="13"/>
                    <a:pt x="50" y="13"/>
                    <a:pt x="50" y="14"/>
                  </a:cubicBezTo>
                  <a:cubicBezTo>
                    <a:pt x="49" y="14"/>
                    <a:pt x="49" y="15"/>
                    <a:pt x="49" y="16"/>
                  </a:cubicBezTo>
                  <a:cubicBezTo>
                    <a:pt x="49" y="16"/>
                    <a:pt x="50" y="15"/>
                    <a:pt x="50" y="15"/>
                  </a:cubicBezTo>
                  <a:cubicBezTo>
                    <a:pt x="50" y="15"/>
                    <a:pt x="49" y="16"/>
                    <a:pt x="49" y="16"/>
                  </a:cubicBezTo>
                  <a:cubicBezTo>
                    <a:pt x="49" y="16"/>
                    <a:pt x="49" y="16"/>
                    <a:pt x="49" y="16"/>
                  </a:cubicBezTo>
                  <a:cubicBezTo>
                    <a:pt x="49" y="16"/>
                    <a:pt x="49" y="16"/>
                    <a:pt x="49" y="16"/>
                  </a:cubicBezTo>
                  <a:cubicBezTo>
                    <a:pt x="49" y="16"/>
                    <a:pt x="49" y="17"/>
                    <a:pt x="49" y="17"/>
                  </a:cubicBezTo>
                  <a:cubicBezTo>
                    <a:pt x="48" y="17"/>
                    <a:pt x="48" y="17"/>
                    <a:pt x="49" y="18"/>
                  </a:cubicBezTo>
                  <a:cubicBezTo>
                    <a:pt x="49" y="18"/>
                    <a:pt x="48" y="19"/>
                    <a:pt x="49" y="19"/>
                  </a:cubicBezTo>
                  <a:cubicBezTo>
                    <a:pt x="49" y="19"/>
                    <a:pt x="49" y="19"/>
                    <a:pt x="49" y="20"/>
                  </a:cubicBezTo>
                  <a:cubicBezTo>
                    <a:pt x="50" y="20"/>
                    <a:pt x="50" y="20"/>
                    <a:pt x="50" y="20"/>
                  </a:cubicBezTo>
                  <a:cubicBezTo>
                    <a:pt x="49" y="20"/>
                    <a:pt x="49" y="20"/>
                    <a:pt x="49" y="20"/>
                  </a:cubicBezTo>
                  <a:cubicBezTo>
                    <a:pt x="49" y="21"/>
                    <a:pt x="50" y="21"/>
                    <a:pt x="50" y="21"/>
                  </a:cubicBezTo>
                  <a:cubicBezTo>
                    <a:pt x="49" y="21"/>
                    <a:pt x="49" y="21"/>
                    <a:pt x="49" y="22"/>
                  </a:cubicBezTo>
                  <a:cubicBezTo>
                    <a:pt x="49" y="22"/>
                    <a:pt x="50" y="23"/>
                    <a:pt x="50" y="23"/>
                  </a:cubicBezTo>
                  <a:cubicBezTo>
                    <a:pt x="50" y="23"/>
                    <a:pt x="50" y="23"/>
                    <a:pt x="50" y="23"/>
                  </a:cubicBezTo>
                  <a:cubicBezTo>
                    <a:pt x="51" y="24"/>
                    <a:pt x="51" y="24"/>
                    <a:pt x="52" y="23"/>
                  </a:cubicBezTo>
                  <a:cubicBezTo>
                    <a:pt x="52" y="24"/>
                    <a:pt x="53" y="25"/>
                    <a:pt x="53" y="26"/>
                  </a:cubicBezTo>
                  <a:cubicBezTo>
                    <a:pt x="53" y="26"/>
                    <a:pt x="53" y="26"/>
                    <a:pt x="52" y="26"/>
                  </a:cubicBezTo>
                  <a:cubicBezTo>
                    <a:pt x="52" y="26"/>
                    <a:pt x="52" y="27"/>
                    <a:pt x="52" y="27"/>
                  </a:cubicBezTo>
                  <a:cubicBezTo>
                    <a:pt x="52" y="27"/>
                    <a:pt x="52" y="27"/>
                    <a:pt x="52" y="27"/>
                  </a:cubicBezTo>
                  <a:cubicBezTo>
                    <a:pt x="52" y="27"/>
                    <a:pt x="52" y="27"/>
                    <a:pt x="53" y="27"/>
                  </a:cubicBezTo>
                  <a:cubicBezTo>
                    <a:pt x="53" y="27"/>
                    <a:pt x="53" y="27"/>
                    <a:pt x="53" y="28"/>
                  </a:cubicBezTo>
                  <a:cubicBezTo>
                    <a:pt x="53" y="28"/>
                    <a:pt x="53" y="28"/>
                    <a:pt x="53" y="29"/>
                  </a:cubicBezTo>
                  <a:cubicBezTo>
                    <a:pt x="53" y="29"/>
                    <a:pt x="53" y="29"/>
                    <a:pt x="53" y="30"/>
                  </a:cubicBezTo>
                  <a:cubicBezTo>
                    <a:pt x="53" y="30"/>
                    <a:pt x="53" y="30"/>
                    <a:pt x="53" y="31"/>
                  </a:cubicBezTo>
                  <a:cubicBezTo>
                    <a:pt x="53" y="31"/>
                    <a:pt x="54" y="31"/>
                    <a:pt x="54" y="31"/>
                  </a:cubicBezTo>
                  <a:cubicBezTo>
                    <a:pt x="54" y="31"/>
                    <a:pt x="55" y="31"/>
                    <a:pt x="55" y="31"/>
                  </a:cubicBezTo>
                  <a:cubicBezTo>
                    <a:pt x="55" y="31"/>
                    <a:pt x="55" y="31"/>
                    <a:pt x="55" y="31"/>
                  </a:cubicBezTo>
                  <a:cubicBezTo>
                    <a:pt x="55" y="31"/>
                    <a:pt x="55" y="31"/>
                    <a:pt x="55" y="31"/>
                  </a:cubicBezTo>
                  <a:cubicBezTo>
                    <a:pt x="55" y="31"/>
                    <a:pt x="56" y="31"/>
                    <a:pt x="56" y="31"/>
                  </a:cubicBezTo>
                  <a:cubicBezTo>
                    <a:pt x="56" y="31"/>
                    <a:pt x="56" y="31"/>
                    <a:pt x="57" y="31"/>
                  </a:cubicBezTo>
                  <a:cubicBezTo>
                    <a:pt x="57" y="31"/>
                    <a:pt x="57" y="31"/>
                    <a:pt x="57" y="31"/>
                  </a:cubicBezTo>
                  <a:cubicBezTo>
                    <a:pt x="58" y="31"/>
                    <a:pt x="58" y="31"/>
                    <a:pt x="58" y="31"/>
                  </a:cubicBezTo>
                  <a:cubicBezTo>
                    <a:pt x="58" y="31"/>
                    <a:pt x="58" y="31"/>
                    <a:pt x="58" y="31"/>
                  </a:cubicBezTo>
                  <a:cubicBezTo>
                    <a:pt x="59" y="31"/>
                    <a:pt x="59" y="30"/>
                    <a:pt x="59" y="30"/>
                  </a:cubicBezTo>
                  <a:cubicBezTo>
                    <a:pt x="59" y="31"/>
                    <a:pt x="59" y="31"/>
                    <a:pt x="59" y="31"/>
                  </a:cubicBezTo>
                  <a:cubicBezTo>
                    <a:pt x="59" y="32"/>
                    <a:pt x="59" y="32"/>
                    <a:pt x="59" y="33"/>
                  </a:cubicBezTo>
                  <a:cubicBezTo>
                    <a:pt x="60" y="33"/>
                    <a:pt x="60" y="32"/>
                    <a:pt x="61" y="32"/>
                  </a:cubicBezTo>
                  <a:cubicBezTo>
                    <a:pt x="62" y="32"/>
                    <a:pt x="63" y="32"/>
                    <a:pt x="63" y="31"/>
                  </a:cubicBezTo>
                  <a:cubicBezTo>
                    <a:pt x="63" y="31"/>
                    <a:pt x="63" y="31"/>
                    <a:pt x="64" y="31"/>
                  </a:cubicBezTo>
                  <a:cubicBezTo>
                    <a:pt x="64" y="31"/>
                    <a:pt x="64" y="32"/>
                    <a:pt x="64" y="32"/>
                  </a:cubicBezTo>
                  <a:cubicBezTo>
                    <a:pt x="65" y="32"/>
                    <a:pt x="65" y="32"/>
                    <a:pt x="65" y="32"/>
                  </a:cubicBezTo>
                  <a:cubicBezTo>
                    <a:pt x="65" y="32"/>
                    <a:pt x="65" y="33"/>
                    <a:pt x="66" y="33"/>
                  </a:cubicBezTo>
                  <a:cubicBezTo>
                    <a:pt x="66" y="33"/>
                    <a:pt x="66" y="33"/>
                    <a:pt x="66" y="32"/>
                  </a:cubicBezTo>
                  <a:cubicBezTo>
                    <a:pt x="67" y="32"/>
                    <a:pt x="67" y="32"/>
                    <a:pt x="67" y="32"/>
                  </a:cubicBezTo>
                  <a:cubicBezTo>
                    <a:pt x="67" y="32"/>
                    <a:pt x="67" y="32"/>
                    <a:pt x="68" y="32"/>
                  </a:cubicBezTo>
                  <a:cubicBezTo>
                    <a:pt x="68" y="32"/>
                    <a:pt x="68" y="32"/>
                    <a:pt x="68" y="32"/>
                  </a:cubicBezTo>
                  <a:cubicBezTo>
                    <a:pt x="68" y="32"/>
                    <a:pt x="68" y="32"/>
                    <a:pt x="68" y="33"/>
                  </a:cubicBezTo>
                  <a:cubicBezTo>
                    <a:pt x="68" y="33"/>
                    <a:pt x="68" y="33"/>
                    <a:pt x="68" y="33"/>
                  </a:cubicBezTo>
                  <a:cubicBezTo>
                    <a:pt x="68" y="33"/>
                    <a:pt x="69" y="33"/>
                    <a:pt x="68" y="32"/>
                  </a:cubicBezTo>
                  <a:cubicBezTo>
                    <a:pt x="69" y="33"/>
                    <a:pt x="69" y="33"/>
                    <a:pt x="69" y="34"/>
                  </a:cubicBezTo>
                  <a:cubicBezTo>
                    <a:pt x="69" y="34"/>
                    <a:pt x="69" y="35"/>
                    <a:pt x="69" y="35"/>
                  </a:cubicBezTo>
                  <a:cubicBezTo>
                    <a:pt x="69" y="35"/>
                    <a:pt x="69" y="35"/>
                    <a:pt x="69" y="35"/>
                  </a:cubicBezTo>
                  <a:cubicBezTo>
                    <a:pt x="70" y="35"/>
                    <a:pt x="70" y="35"/>
                    <a:pt x="70" y="35"/>
                  </a:cubicBezTo>
                  <a:cubicBezTo>
                    <a:pt x="70" y="34"/>
                    <a:pt x="71" y="34"/>
                    <a:pt x="71" y="34"/>
                  </a:cubicBezTo>
                  <a:cubicBezTo>
                    <a:pt x="71" y="34"/>
                    <a:pt x="72" y="34"/>
                    <a:pt x="72" y="34"/>
                  </a:cubicBezTo>
                  <a:cubicBezTo>
                    <a:pt x="72" y="34"/>
                    <a:pt x="73" y="34"/>
                    <a:pt x="74" y="33"/>
                  </a:cubicBezTo>
                  <a:cubicBezTo>
                    <a:pt x="74" y="33"/>
                    <a:pt x="74" y="32"/>
                    <a:pt x="74" y="32"/>
                  </a:cubicBezTo>
                  <a:cubicBezTo>
                    <a:pt x="75" y="32"/>
                    <a:pt x="75" y="32"/>
                    <a:pt x="75" y="31"/>
                  </a:cubicBezTo>
                  <a:cubicBezTo>
                    <a:pt x="75" y="31"/>
                    <a:pt x="75" y="31"/>
                    <a:pt x="74" y="30"/>
                  </a:cubicBezTo>
                  <a:cubicBezTo>
                    <a:pt x="75" y="31"/>
                    <a:pt x="75" y="31"/>
                    <a:pt x="75" y="30"/>
                  </a:cubicBezTo>
                  <a:cubicBezTo>
                    <a:pt x="75" y="30"/>
                    <a:pt x="75" y="29"/>
                    <a:pt x="75" y="29"/>
                  </a:cubicBezTo>
                  <a:cubicBezTo>
                    <a:pt x="75" y="29"/>
                    <a:pt x="75" y="29"/>
                    <a:pt x="76" y="29"/>
                  </a:cubicBezTo>
                  <a:cubicBezTo>
                    <a:pt x="76" y="28"/>
                    <a:pt x="75" y="28"/>
                    <a:pt x="75" y="28"/>
                  </a:cubicBezTo>
                  <a:cubicBezTo>
                    <a:pt x="75" y="28"/>
                    <a:pt x="75" y="28"/>
                    <a:pt x="75" y="28"/>
                  </a:cubicBezTo>
                  <a:cubicBezTo>
                    <a:pt x="76" y="26"/>
                    <a:pt x="75" y="27"/>
                    <a:pt x="75" y="27"/>
                  </a:cubicBezTo>
                  <a:cubicBezTo>
                    <a:pt x="75" y="27"/>
                    <a:pt x="75" y="26"/>
                    <a:pt x="75" y="26"/>
                  </a:cubicBezTo>
                  <a:cubicBezTo>
                    <a:pt x="75" y="26"/>
                    <a:pt x="76" y="26"/>
                    <a:pt x="76" y="26"/>
                  </a:cubicBezTo>
                  <a:cubicBezTo>
                    <a:pt x="77" y="25"/>
                    <a:pt x="77" y="25"/>
                    <a:pt x="76" y="24"/>
                  </a:cubicBezTo>
                  <a:cubicBezTo>
                    <a:pt x="77" y="25"/>
                    <a:pt x="77" y="25"/>
                    <a:pt x="77" y="25"/>
                  </a:cubicBezTo>
                  <a:close/>
                  <a:moveTo>
                    <a:pt x="85" y="51"/>
                  </a:moveTo>
                  <a:cubicBezTo>
                    <a:pt x="85" y="51"/>
                    <a:pt x="85" y="51"/>
                    <a:pt x="85" y="51"/>
                  </a:cubicBezTo>
                  <a:cubicBezTo>
                    <a:pt x="85" y="51"/>
                    <a:pt x="85" y="51"/>
                    <a:pt x="85" y="51"/>
                  </a:cubicBezTo>
                  <a:cubicBezTo>
                    <a:pt x="85" y="50"/>
                    <a:pt x="85" y="50"/>
                    <a:pt x="84" y="50"/>
                  </a:cubicBezTo>
                  <a:cubicBezTo>
                    <a:pt x="84" y="50"/>
                    <a:pt x="84" y="50"/>
                    <a:pt x="83" y="51"/>
                  </a:cubicBezTo>
                  <a:cubicBezTo>
                    <a:pt x="83" y="50"/>
                    <a:pt x="83" y="50"/>
                    <a:pt x="82" y="50"/>
                  </a:cubicBezTo>
                  <a:cubicBezTo>
                    <a:pt x="81" y="49"/>
                    <a:pt x="81" y="49"/>
                    <a:pt x="80" y="49"/>
                  </a:cubicBezTo>
                  <a:cubicBezTo>
                    <a:pt x="80" y="50"/>
                    <a:pt x="80" y="50"/>
                    <a:pt x="81" y="50"/>
                  </a:cubicBezTo>
                  <a:cubicBezTo>
                    <a:pt x="81" y="51"/>
                    <a:pt x="82" y="51"/>
                    <a:pt x="82" y="51"/>
                  </a:cubicBezTo>
                  <a:cubicBezTo>
                    <a:pt x="82" y="51"/>
                    <a:pt x="80" y="52"/>
                    <a:pt x="80" y="51"/>
                  </a:cubicBezTo>
                  <a:cubicBezTo>
                    <a:pt x="80" y="51"/>
                    <a:pt x="80" y="51"/>
                    <a:pt x="80" y="51"/>
                  </a:cubicBezTo>
                  <a:cubicBezTo>
                    <a:pt x="80" y="51"/>
                    <a:pt x="79" y="51"/>
                    <a:pt x="79" y="51"/>
                  </a:cubicBezTo>
                  <a:cubicBezTo>
                    <a:pt x="78" y="50"/>
                    <a:pt x="78" y="50"/>
                    <a:pt x="77" y="51"/>
                  </a:cubicBezTo>
                  <a:cubicBezTo>
                    <a:pt x="77" y="51"/>
                    <a:pt x="77" y="51"/>
                    <a:pt x="77" y="51"/>
                  </a:cubicBezTo>
                  <a:cubicBezTo>
                    <a:pt x="77" y="51"/>
                    <a:pt x="77" y="51"/>
                    <a:pt x="77" y="52"/>
                  </a:cubicBezTo>
                  <a:cubicBezTo>
                    <a:pt x="77" y="53"/>
                    <a:pt x="76" y="52"/>
                    <a:pt x="77" y="53"/>
                  </a:cubicBezTo>
                  <a:cubicBezTo>
                    <a:pt x="77" y="53"/>
                    <a:pt x="78" y="53"/>
                    <a:pt x="78" y="53"/>
                  </a:cubicBezTo>
                  <a:cubicBezTo>
                    <a:pt x="79" y="53"/>
                    <a:pt x="79" y="53"/>
                    <a:pt x="80" y="52"/>
                  </a:cubicBezTo>
                  <a:cubicBezTo>
                    <a:pt x="81" y="52"/>
                    <a:pt x="81" y="52"/>
                    <a:pt x="82" y="52"/>
                  </a:cubicBezTo>
                  <a:cubicBezTo>
                    <a:pt x="82" y="52"/>
                    <a:pt x="82" y="51"/>
                    <a:pt x="82" y="51"/>
                  </a:cubicBezTo>
                  <a:cubicBezTo>
                    <a:pt x="83" y="51"/>
                    <a:pt x="83" y="51"/>
                    <a:pt x="83" y="51"/>
                  </a:cubicBezTo>
                  <a:cubicBezTo>
                    <a:pt x="83" y="52"/>
                    <a:pt x="83" y="52"/>
                    <a:pt x="83" y="52"/>
                  </a:cubicBezTo>
                  <a:cubicBezTo>
                    <a:pt x="83" y="52"/>
                    <a:pt x="83" y="52"/>
                    <a:pt x="84" y="52"/>
                  </a:cubicBezTo>
                  <a:cubicBezTo>
                    <a:pt x="84" y="52"/>
                    <a:pt x="85" y="52"/>
                    <a:pt x="85" y="51"/>
                  </a:cubicBezTo>
                  <a:cubicBezTo>
                    <a:pt x="85" y="51"/>
                    <a:pt x="85" y="51"/>
                    <a:pt x="85" y="51"/>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 name="Freeform 425"/>
            <p:cNvSpPr>
              <a:spLocks noEditPoints="1"/>
            </p:cNvSpPr>
            <p:nvPr/>
          </p:nvSpPr>
          <p:spPr bwMode="auto">
            <a:xfrm>
              <a:off x="5653088" y="3625850"/>
              <a:ext cx="12700" cy="11113"/>
            </a:xfrm>
            <a:custGeom>
              <a:avLst/>
              <a:gdLst>
                <a:gd name="T0" fmla="*/ 1 w 3"/>
                <a:gd name="T1" fmla="*/ 2 h 3"/>
                <a:gd name="T2" fmla="*/ 2 w 3"/>
                <a:gd name="T3" fmla="*/ 3 h 3"/>
                <a:gd name="T4" fmla="*/ 2 w 3"/>
                <a:gd name="T5" fmla="*/ 2 h 3"/>
                <a:gd name="T6" fmla="*/ 1 w 3"/>
                <a:gd name="T7" fmla="*/ 2 h 3"/>
                <a:gd name="T8" fmla="*/ 2 w 3"/>
                <a:gd name="T9" fmla="*/ 3 h 3"/>
                <a:gd name="T10" fmla="*/ 2 w 3"/>
                <a:gd name="T11" fmla="*/ 3 h 3"/>
                <a:gd name="T12" fmla="*/ 2 w 3"/>
                <a:gd name="T13" fmla="*/ 3 h 3"/>
                <a:gd name="T14" fmla="*/ 1 w 3"/>
                <a:gd name="T15" fmla="*/ 2 h 3"/>
                <a:gd name="T16" fmla="*/ 1 w 3"/>
                <a:gd name="T17" fmla="*/ 2 h 3"/>
                <a:gd name="T18" fmla="*/ 2 w 3"/>
                <a:gd name="T19" fmla="*/ 1 h 3"/>
                <a:gd name="T20" fmla="*/ 1 w 3"/>
                <a:gd name="T21" fmla="*/ 2 h 3"/>
                <a:gd name="T22" fmla="*/ 3 w 3"/>
                <a:gd name="T23" fmla="*/ 2 h 3"/>
                <a:gd name="T24" fmla="*/ 3 w 3"/>
                <a:gd name="T25" fmla="*/ 1 h 3"/>
                <a:gd name="T26" fmla="*/ 2 w 3"/>
                <a:gd name="T27" fmla="*/ 2 h 3"/>
                <a:gd name="T28" fmla="*/ 2 w 3"/>
                <a:gd name="T29" fmla="*/ 2 h 3"/>
                <a:gd name="T30" fmla="*/ 3 w 3"/>
                <a:gd name="T31" fmla="*/ 2 h 3"/>
                <a:gd name="T32" fmla="*/ 3 w 3"/>
                <a:gd name="T33" fmla="*/ 2 h 3"/>
                <a:gd name="T34" fmla="*/ 3 w 3"/>
                <a:gd name="T35" fmla="*/ 2 h 3"/>
                <a:gd name="T36" fmla="*/ 0 w 3"/>
                <a:gd name="T37" fmla="*/ 2 h 3"/>
                <a:gd name="T38" fmla="*/ 0 w 3"/>
                <a:gd name="T39" fmla="*/ 3 h 3"/>
                <a:gd name="T40" fmla="*/ 0 w 3"/>
                <a:gd name="T41" fmla="*/ 2 h 3"/>
                <a:gd name="T42" fmla="*/ 0 w 3"/>
                <a:gd name="T43" fmla="*/ 2 h 3"/>
                <a:gd name="T44" fmla="*/ 1 w 3"/>
                <a:gd name="T45" fmla="*/ 3 h 3"/>
                <a:gd name="T46" fmla="*/ 0 w 3"/>
                <a:gd name="T47" fmla="*/ 2 h 3"/>
                <a:gd name="T48" fmla="*/ 1 w 3"/>
                <a:gd name="T49" fmla="*/ 0 h 3"/>
                <a:gd name="T50" fmla="*/ 0 w 3"/>
                <a:gd name="T51" fmla="*/ 1 h 3"/>
                <a:gd name="T52" fmla="*/ 1 w 3"/>
                <a:gd name="T53" fmla="*/ 1 h 3"/>
                <a:gd name="T54" fmla="*/ 1 w 3"/>
                <a:gd name="T55" fmla="*/ 0 h 3"/>
                <a:gd name="T56" fmla="*/ 0 w 3"/>
                <a:gd name="T57" fmla="*/ 2 h 3"/>
                <a:gd name="T58" fmla="*/ 1 w 3"/>
                <a:gd name="T59" fmla="*/ 2 h 3"/>
                <a:gd name="T60" fmla="*/ 0 w 3"/>
                <a:gd name="T6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3">
                  <a:moveTo>
                    <a:pt x="1" y="2"/>
                  </a:moveTo>
                  <a:cubicBezTo>
                    <a:pt x="1" y="2"/>
                    <a:pt x="2" y="2"/>
                    <a:pt x="2" y="3"/>
                  </a:cubicBezTo>
                  <a:cubicBezTo>
                    <a:pt x="2" y="3"/>
                    <a:pt x="2" y="3"/>
                    <a:pt x="2" y="2"/>
                  </a:cubicBezTo>
                  <a:cubicBezTo>
                    <a:pt x="2" y="2"/>
                    <a:pt x="2" y="2"/>
                    <a:pt x="1" y="2"/>
                  </a:cubicBezTo>
                  <a:close/>
                  <a:moveTo>
                    <a:pt x="2" y="3"/>
                  </a:moveTo>
                  <a:cubicBezTo>
                    <a:pt x="2" y="3"/>
                    <a:pt x="2" y="3"/>
                    <a:pt x="2" y="3"/>
                  </a:cubicBezTo>
                  <a:cubicBezTo>
                    <a:pt x="2" y="3"/>
                    <a:pt x="2" y="3"/>
                    <a:pt x="2" y="3"/>
                  </a:cubicBezTo>
                  <a:close/>
                  <a:moveTo>
                    <a:pt x="1" y="2"/>
                  </a:moveTo>
                  <a:cubicBezTo>
                    <a:pt x="1" y="2"/>
                    <a:pt x="1" y="2"/>
                    <a:pt x="1" y="2"/>
                  </a:cubicBezTo>
                  <a:cubicBezTo>
                    <a:pt x="1" y="2"/>
                    <a:pt x="1" y="2"/>
                    <a:pt x="2" y="1"/>
                  </a:cubicBezTo>
                  <a:cubicBezTo>
                    <a:pt x="1" y="1"/>
                    <a:pt x="1" y="1"/>
                    <a:pt x="1" y="2"/>
                  </a:cubicBezTo>
                  <a:close/>
                  <a:moveTo>
                    <a:pt x="3" y="2"/>
                  </a:moveTo>
                  <a:cubicBezTo>
                    <a:pt x="3" y="2"/>
                    <a:pt x="3" y="1"/>
                    <a:pt x="3" y="1"/>
                  </a:cubicBezTo>
                  <a:cubicBezTo>
                    <a:pt x="3" y="1"/>
                    <a:pt x="2" y="1"/>
                    <a:pt x="2" y="2"/>
                  </a:cubicBezTo>
                  <a:cubicBezTo>
                    <a:pt x="2" y="2"/>
                    <a:pt x="2" y="2"/>
                    <a:pt x="2" y="2"/>
                  </a:cubicBezTo>
                  <a:cubicBezTo>
                    <a:pt x="3" y="2"/>
                    <a:pt x="3" y="3"/>
                    <a:pt x="3" y="2"/>
                  </a:cubicBezTo>
                  <a:cubicBezTo>
                    <a:pt x="3" y="2"/>
                    <a:pt x="3" y="2"/>
                    <a:pt x="3" y="2"/>
                  </a:cubicBezTo>
                  <a:cubicBezTo>
                    <a:pt x="3" y="2"/>
                    <a:pt x="3" y="2"/>
                    <a:pt x="3" y="2"/>
                  </a:cubicBezTo>
                  <a:close/>
                  <a:moveTo>
                    <a:pt x="0" y="2"/>
                  </a:moveTo>
                  <a:cubicBezTo>
                    <a:pt x="0" y="2"/>
                    <a:pt x="0" y="3"/>
                    <a:pt x="0" y="3"/>
                  </a:cubicBezTo>
                  <a:cubicBezTo>
                    <a:pt x="0" y="2"/>
                    <a:pt x="0" y="2"/>
                    <a:pt x="0" y="2"/>
                  </a:cubicBezTo>
                  <a:close/>
                  <a:moveTo>
                    <a:pt x="0" y="2"/>
                  </a:moveTo>
                  <a:cubicBezTo>
                    <a:pt x="1" y="2"/>
                    <a:pt x="1" y="3"/>
                    <a:pt x="1" y="3"/>
                  </a:cubicBezTo>
                  <a:cubicBezTo>
                    <a:pt x="1" y="2"/>
                    <a:pt x="1" y="2"/>
                    <a:pt x="0" y="2"/>
                  </a:cubicBezTo>
                  <a:close/>
                  <a:moveTo>
                    <a:pt x="1" y="0"/>
                  </a:moveTo>
                  <a:cubicBezTo>
                    <a:pt x="0" y="0"/>
                    <a:pt x="0" y="0"/>
                    <a:pt x="0" y="1"/>
                  </a:cubicBezTo>
                  <a:cubicBezTo>
                    <a:pt x="0" y="1"/>
                    <a:pt x="0" y="1"/>
                    <a:pt x="1" y="1"/>
                  </a:cubicBezTo>
                  <a:cubicBezTo>
                    <a:pt x="1" y="0"/>
                    <a:pt x="1" y="0"/>
                    <a:pt x="1" y="0"/>
                  </a:cubicBezTo>
                  <a:close/>
                  <a:moveTo>
                    <a:pt x="0" y="2"/>
                  </a:moveTo>
                  <a:cubicBezTo>
                    <a:pt x="1" y="2"/>
                    <a:pt x="1" y="2"/>
                    <a:pt x="1" y="2"/>
                  </a:cubicBezTo>
                  <a:cubicBezTo>
                    <a:pt x="1" y="2"/>
                    <a:pt x="1" y="2"/>
                    <a:pt x="0" y="2"/>
                  </a:cubicBezTo>
                  <a:close/>
                </a:path>
              </a:pathLst>
            </a:custGeom>
            <a:solidFill>
              <a:schemeClr val="bg1">
                <a:lumMod val="75000"/>
              </a:schemeClr>
            </a:solidFill>
            <a:ln>
              <a:noFill/>
            </a:ln>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3" name="组合 462"/>
          <p:cNvGrpSpPr/>
          <p:nvPr/>
        </p:nvGrpSpPr>
        <p:grpSpPr>
          <a:xfrm>
            <a:off x="3719513" y="1172767"/>
            <a:ext cx="1151335" cy="916781"/>
            <a:chOff x="4959350" y="1563688"/>
            <a:chExt cx="1535113" cy="1222375"/>
          </a:xfrm>
          <a:solidFill>
            <a:schemeClr val="accent2"/>
          </a:solidFill>
        </p:grpSpPr>
        <p:sp>
          <p:nvSpPr>
            <p:cNvPr id="464" name="Oval 426"/>
            <p:cNvSpPr>
              <a:spLocks noChangeArrowheads="1"/>
            </p:cNvSpPr>
            <p:nvPr/>
          </p:nvSpPr>
          <p:spPr bwMode="auto">
            <a:xfrm>
              <a:off x="5268913" y="1563688"/>
              <a:ext cx="1225550"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5" name="Freeform 427"/>
            <p:cNvSpPr/>
            <p:nvPr/>
          </p:nvSpPr>
          <p:spPr bwMode="auto">
            <a:xfrm>
              <a:off x="4959350" y="2219325"/>
              <a:ext cx="717550" cy="512763"/>
            </a:xfrm>
            <a:custGeom>
              <a:avLst/>
              <a:gdLst>
                <a:gd name="T0" fmla="*/ 324 w 452"/>
                <a:gd name="T1" fmla="*/ 0 h 323"/>
                <a:gd name="T2" fmla="*/ 0 w 452"/>
                <a:gd name="T3" fmla="*/ 323 h 323"/>
                <a:gd name="T4" fmla="*/ 452 w 452"/>
                <a:gd name="T5" fmla="*/ 184 h 323"/>
                <a:gd name="T6" fmla="*/ 324 w 452"/>
                <a:gd name="T7" fmla="*/ 0 h 323"/>
              </a:gdLst>
              <a:ahLst/>
              <a:cxnLst>
                <a:cxn ang="0">
                  <a:pos x="T0" y="T1"/>
                </a:cxn>
                <a:cxn ang="0">
                  <a:pos x="T2" y="T3"/>
                </a:cxn>
                <a:cxn ang="0">
                  <a:pos x="T4" y="T5"/>
                </a:cxn>
                <a:cxn ang="0">
                  <a:pos x="T6" y="T7"/>
                </a:cxn>
              </a:cxnLst>
              <a:rect l="0" t="0" r="r" b="b"/>
              <a:pathLst>
                <a:path w="452" h="323">
                  <a:moveTo>
                    <a:pt x="324" y="0"/>
                  </a:moveTo>
                  <a:lnTo>
                    <a:pt x="0" y="323"/>
                  </a:lnTo>
                  <a:lnTo>
                    <a:pt x="452" y="184"/>
                  </a:lnTo>
                  <a:lnTo>
                    <a:pt x="3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grpSp>
        <p:nvGrpSpPr>
          <p:cNvPr id="466" name="组合 465"/>
          <p:cNvGrpSpPr/>
          <p:nvPr/>
        </p:nvGrpSpPr>
        <p:grpSpPr>
          <a:xfrm>
            <a:off x="3394473" y="2540794"/>
            <a:ext cx="1082278" cy="1633538"/>
            <a:chOff x="4525963" y="3387725"/>
            <a:chExt cx="1443037" cy="2178050"/>
          </a:xfrm>
          <a:solidFill>
            <a:schemeClr val="accent3"/>
          </a:solidFill>
        </p:grpSpPr>
        <p:sp>
          <p:nvSpPr>
            <p:cNvPr id="467" name="Oval 432"/>
            <p:cNvSpPr>
              <a:spLocks noChangeArrowheads="1"/>
            </p:cNvSpPr>
            <p:nvPr/>
          </p:nvSpPr>
          <p:spPr bwMode="auto">
            <a:xfrm>
              <a:off x="4746625" y="4343400"/>
              <a:ext cx="1222375" cy="12223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68" name="Freeform 437"/>
            <p:cNvSpPr/>
            <p:nvPr/>
          </p:nvSpPr>
          <p:spPr bwMode="auto">
            <a:xfrm>
              <a:off x="4525963" y="3387725"/>
              <a:ext cx="822325" cy="1192213"/>
            </a:xfrm>
            <a:custGeom>
              <a:avLst/>
              <a:gdLst>
                <a:gd name="T0" fmla="*/ 321 w 518"/>
                <a:gd name="T1" fmla="*/ 751 h 751"/>
                <a:gd name="T2" fmla="*/ 0 w 518"/>
                <a:gd name="T3" fmla="*/ 0 h 751"/>
                <a:gd name="T4" fmla="*/ 518 w 518"/>
                <a:gd name="T5" fmla="*/ 691 h 751"/>
                <a:gd name="T6" fmla="*/ 321 w 518"/>
                <a:gd name="T7" fmla="*/ 751 h 751"/>
              </a:gdLst>
              <a:ahLst/>
              <a:cxnLst>
                <a:cxn ang="0">
                  <a:pos x="T0" y="T1"/>
                </a:cxn>
                <a:cxn ang="0">
                  <a:pos x="T2" y="T3"/>
                </a:cxn>
                <a:cxn ang="0">
                  <a:pos x="T4" y="T5"/>
                </a:cxn>
                <a:cxn ang="0">
                  <a:pos x="T6" y="T7"/>
                </a:cxn>
              </a:cxnLst>
              <a:rect l="0" t="0" r="r" b="b"/>
              <a:pathLst>
                <a:path w="518" h="751">
                  <a:moveTo>
                    <a:pt x="321" y="751"/>
                  </a:moveTo>
                  <a:lnTo>
                    <a:pt x="0" y="0"/>
                  </a:lnTo>
                  <a:lnTo>
                    <a:pt x="518" y="691"/>
                  </a:lnTo>
                  <a:lnTo>
                    <a:pt x="321" y="7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69" name="任意多边形 468"/>
          <p:cNvSpPr>
            <a:spLocks noChangeArrowheads="1"/>
          </p:cNvSpPr>
          <p:nvPr/>
        </p:nvSpPr>
        <p:spPr bwMode="auto">
          <a:xfrm>
            <a:off x="1593056" y="632223"/>
            <a:ext cx="916782" cy="1516856"/>
          </a:xfrm>
          <a:custGeom>
            <a:avLst/>
            <a:gdLst>
              <a:gd name="connsiteX0" fmla="*/ 611188 w 1222376"/>
              <a:gd name="connsiteY0" fmla="*/ 0 h 2022475"/>
              <a:gd name="connsiteX1" fmla="*/ 1222376 w 1222376"/>
              <a:gd name="connsiteY1" fmla="*/ 611188 h 2022475"/>
              <a:gd name="connsiteX2" fmla="*/ 952909 w 1222376"/>
              <a:gd name="connsiteY2" fmla="*/ 1117995 h 2022475"/>
              <a:gd name="connsiteX3" fmla="*/ 890975 w 1222376"/>
              <a:gd name="connsiteY3" fmla="*/ 1151612 h 2022475"/>
              <a:gd name="connsiteX4" fmla="*/ 958851 w 1222376"/>
              <a:gd name="connsiteY4" fmla="*/ 2022475 h 2022475"/>
              <a:gd name="connsiteX5" fmla="*/ 706777 w 1222376"/>
              <a:gd name="connsiteY5" fmla="*/ 1212740 h 2022475"/>
              <a:gd name="connsiteX6" fmla="*/ 611188 w 1222376"/>
              <a:gd name="connsiteY6" fmla="*/ 1222376 h 2022475"/>
              <a:gd name="connsiteX7" fmla="*/ 0 w 1222376"/>
              <a:gd name="connsiteY7" fmla="*/ 611188 h 2022475"/>
              <a:gd name="connsiteX8" fmla="*/ 611188 w 1222376"/>
              <a:gd name="connsiteY8" fmla="*/ 0 h 202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2376" h="2022475">
                <a:moveTo>
                  <a:pt x="611188" y="0"/>
                </a:moveTo>
                <a:cubicBezTo>
                  <a:pt x="948738" y="0"/>
                  <a:pt x="1222376" y="273638"/>
                  <a:pt x="1222376" y="611188"/>
                </a:cubicBezTo>
                <a:cubicBezTo>
                  <a:pt x="1222376" y="822157"/>
                  <a:pt x="1115486" y="1008160"/>
                  <a:pt x="952909" y="1117995"/>
                </a:cubicBezTo>
                <a:lnTo>
                  <a:pt x="890975" y="1151612"/>
                </a:lnTo>
                <a:lnTo>
                  <a:pt x="958851" y="2022475"/>
                </a:lnTo>
                <a:lnTo>
                  <a:pt x="706777" y="1212740"/>
                </a:lnTo>
                <a:lnTo>
                  <a:pt x="611188" y="1222376"/>
                </a:lnTo>
                <a:cubicBezTo>
                  <a:pt x="273638" y="1222376"/>
                  <a:pt x="0" y="948738"/>
                  <a:pt x="0" y="611188"/>
                </a:cubicBezTo>
                <a:cubicBezTo>
                  <a:pt x="0" y="273638"/>
                  <a:pt x="273638" y="0"/>
                  <a:pt x="611188" y="0"/>
                </a:cubicBez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sp>
        <p:nvSpPr>
          <p:cNvPr id="470" name="任意多边形 469"/>
          <p:cNvSpPr>
            <a:spLocks noChangeArrowheads="1"/>
          </p:cNvSpPr>
          <p:nvPr/>
        </p:nvSpPr>
        <p:spPr bwMode="auto">
          <a:xfrm>
            <a:off x="1022747" y="2102644"/>
            <a:ext cx="916782" cy="1495426"/>
          </a:xfrm>
          <a:custGeom>
            <a:avLst/>
            <a:gdLst>
              <a:gd name="connsiteX0" fmla="*/ 1135062 w 1222376"/>
              <a:gd name="connsiteY0" fmla="*/ 0 h 1993901"/>
              <a:gd name="connsiteX1" fmla="*/ 896600 w 1222376"/>
              <a:gd name="connsiteY1" fmla="*/ 845343 h 1993901"/>
              <a:gd name="connsiteX2" fmla="*/ 952909 w 1222376"/>
              <a:gd name="connsiteY2" fmla="*/ 875906 h 1993901"/>
              <a:gd name="connsiteX3" fmla="*/ 1222376 w 1222376"/>
              <a:gd name="connsiteY3" fmla="*/ 1382713 h 1993901"/>
              <a:gd name="connsiteX4" fmla="*/ 611188 w 1222376"/>
              <a:gd name="connsiteY4" fmla="*/ 1993901 h 1993901"/>
              <a:gd name="connsiteX5" fmla="*/ 0 w 1222376"/>
              <a:gd name="connsiteY5" fmla="*/ 1382713 h 1993901"/>
              <a:gd name="connsiteX6" fmla="*/ 611188 w 1222376"/>
              <a:gd name="connsiteY6" fmla="*/ 771525 h 1993901"/>
              <a:gd name="connsiteX7" fmla="*/ 647102 w 1222376"/>
              <a:gd name="connsiteY7" fmla="*/ 775146 h 199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2376" h="1993901">
                <a:moveTo>
                  <a:pt x="1135062" y="0"/>
                </a:moveTo>
                <a:lnTo>
                  <a:pt x="896600" y="845343"/>
                </a:lnTo>
                <a:lnTo>
                  <a:pt x="952909" y="875906"/>
                </a:lnTo>
                <a:cubicBezTo>
                  <a:pt x="1115486" y="985741"/>
                  <a:pt x="1222376" y="1171744"/>
                  <a:pt x="1222376" y="1382713"/>
                </a:cubicBezTo>
                <a:cubicBezTo>
                  <a:pt x="1222376" y="1720263"/>
                  <a:pt x="948738" y="1993901"/>
                  <a:pt x="611188" y="1993901"/>
                </a:cubicBezTo>
                <a:cubicBezTo>
                  <a:pt x="273638" y="1993901"/>
                  <a:pt x="0" y="1720263"/>
                  <a:pt x="0" y="1382713"/>
                </a:cubicBezTo>
                <a:cubicBezTo>
                  <a:pt x="0" y="1045163"/>
                  <a:pt x="273638" y="771525"/>
                  <a:pt x="611188" y="771525"/>
                </a:cubicBezTo>
                <a:lnTo>
                  <a:pt x="647102" y="775146"/>
                </a:lnTo>
                <a:close/>
              </a:path>
            </a:pathLst>
          </a:custGeom>
          <a:solidFill>
            <a:schemeClr val="accent1"/>
          </a:solidFill>
          <a:ln>
            <a:noFill/>
          </a:ln>
        </p:spPr>
        <p:txBody>
          <a:bodyPr vert="horz" wrap="square" lIns="68580" tIns="34290" rIns="68580" bIns="34290" numCol="1" anchor="t" anchorCtr="0" compatLnSpc="1">
            <a:noAutofit/>
          </a:bodyPr>
          <a:lstStyle/>
          <a:p>
            <a:pPr defTabSz="685800" fontAlgn="base">
              <a:spcBef>
                <a:spcPct val="0"/>
              </a:spcBef>
              <a:spcAft>
                <a:spcPct val="0"/>
              </a:spcAft>
            </a:pPr>
            <a:endParaRPr lang="zh-CN" altLang="en-US" sz="1400">
              <a:solidFill>
                <a:prstClr val="white"/>
              </a:solidFill>
              <a:cs typeface="+mn-ea"/>
              <a:sym typeface="+mn-lt"/>
            </a:endParaRPr>
          </a:p>
        </p:txBody>
      </p:sp>
      <p:grpSp>
        <p:nvGrpSpPr>
          <p:cNvPr id="471" name="组合 470"/>
          <p:cNvGrpSpPr/>
          <p:nvPr/>
        </p:nvGrpSpPr>
        <p:grpSpPr>
          <a:xfrm>
            <a:off x="2202657" y="2865835"/>
            <a:ext cx="916781" cy="1652588"/>
            <a:chOff x="2936875" y="3821113"/>
            <a:chExt cx="1222375" cy="2203450"/>
          </a:xfrm>
          <a:solidFill>
            <a:schemeClr val="accent4"/>
          </a:solidFill>
        </p:grpSpPr>
        <p:sp>
          <p:nvSpPr>
            <p:cNvPr id="472" name="Oval 450"/>
            <p:cNvSpPr>
              <a:spLocks noChangeArrowheads="1"/>
            </p:cNvSpPr>
            <p:nvPr/>
          </p:nvSpPr>
          <p:spPr bwMode="auto">
            <a:xfrm>
              <a:off x="2936875" y="4797425"/>
              <a:ext cx="1222375" cy="1227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sp>
          <p:nvSpPr>
            <p:cNvPr id="473" name="Freeform 455"/>
            <p:cNvSpPr/>
            <p:nvPr/>
          </p:nvSpPr>
          <p:spPr bwMode="auto">
            <a:xfrm>
              <a:off x="3295650" y="3821113"/>
              <a:ext cx="446088" cy="1181100"/>
            </a:xfrm>
            <a:custGeom>
              <a:avLst/>
              <a:gdLst>
                <a:gd name="T0" fmla="*/ 113 w 281"/>
                <a:gd name="T1" fmla="*/ 744 h 744"/>
                <a:gd name="T2" fmla="*/ 0 w 281"/>
                <a:gd name="T3" fmla="*/ 0 h 744"/>
                <a:gd name="T4" fmla="*/ 281 w 281"/>
                <a:gd name="T5" fmla="*/ 744 h 744"/>
                <a:gd name="T6" fmla="*/ 113 w 281"/>
                <a:gd name="T7" fmla="*/ 744 h 744"/>
              </a:gdLst>
              <a:ahLst/>
              <a:cxnLst>
                <a:cxn ang="0">
                  <a:pos x="T0" y="T1"/>
                </a:cxn>
                <a:cxn ang="0">
                  <a:pos x="T2" y="T3"/>
                </a:cxn>
                <a:cxn ang="0">
                  <a:pos x="T4" y="T5"/>
                </a:cxn>
                <a:cxn ang="0">
                  <a:pos x="T6" y="T7"/>
                </a:cxn>
              </a:cxnLst>
              <a:rect l="0" t="0" r="r" b="b"/>
              <a:pathLst>
                <a:path w="281" h="744">
                  <a:moveTo>
                    <a:pt x="113" y="744"/>
                  </a:moveTo>
                  <a:lnTo>
                    <a:pt x="0" y="0"/>
                  </a:lnTo>
                  <a:lnTo>
                    <a:pt x="281" y="744"/>
                  </a:lnTo>
                  <a:lnTo>
                    <a:pt x="113" y="7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685800" fontAlgn="base">
                <a:spcBef>
                  <a:spcPct val="0"/>
                </a:spcBef>
                <a:spcAft>
                  <a:spcPct val="0"/>
                </a:spcAft>
              </a:pPr>
              <a:endParaRPr lang="zh-CN" altLang="en-US" sz="1400">
                <a:solidFill>
                  <a:prstClr val="white"/>
                </a:solidFill>
                <a:cs typeface="+mn-ea"/>
                <a:sym typeface="+mn-lt"/>
              </a:endParaRPr>
            </a:p>
          </p:txBody>
        </p:sp>
      </p:grpSp>
      <p:sp>
        <p:nvSpPr>
          <p:cNvPr id="474" name="文本框 460"/>
          <p:cNvSpPr txBox="1"/>
          <p:nvPr/>
        </p:nvSpPr>
        <p:spPr>
          <a:xfrm>
            <a:off x="3779381" y="1417358"/>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32.3</a:t>
            </a:r>
            <a:endParaRPr lang="zh-CN" altLang="en-US" sz="2700" dirty="0">
              <a:solidFill>
                <a:prstClr val="white"/>
              </a:solidFill>
              <a:cs typeface="+mn-ea"/>
              <a:sym typeface="+mn-lt"/>
            </a:endParaRPr>
          </a:p>
        </p:txBody>
      </p:sp>
      <p:sp>
        <p:nvSpPr>
          <p:cNvPr id="475" name="文本框 462"/>
          <p:cNvSpPr txBox="1"/>
          <p:nvPr/>
        </p:nvSpPr>
        <p:spPr>
          <a:xfrm>
            <a:off x="1409104" y="82902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42.3</a:t>
            </a:r>
            <a:endParaRPr lang="zh-CN" altLang="en-US" sz="2700" dirty="0">
              <a:solidFill>
                <a:prstClr val="white"/>
              </a:solidFill>
              <a:cs typeface="+mn-ea"/>
              <a:sym typeface="+mn-lt"/>
            </a:endParaRPr>
          </a:p>
        </p:txBody>
      </p:sp>
      <p:sp>
        <p:nvSpPr>
          <p:cNvPr id="476" name="文本框 463"/>
          <p:cNvSpPr txBox="1"/>
          <p:nvPr/>
        </p:nvSpPr>
        <p:spPr>
          <a:xfrm>
            <a:off x="820339" y="288771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34.3</a:t>
            </a:r>
            <a:endParaRPr lang="zh-CN" altLang="en-US" sz="2700" dirty="0">
              <a:solidFill>
                <a:prstClr val="white"/>
              </a:solidFill>
              <a:cs typeface="+mn-ea"/>
              <a:sym typeface="+mn-lt"/>
            </a:endParaRPr>
          </a:p>
        </p:txBody>
      </p:sp>
      <p:sp>
        <p:nvSpPr>
          <p:cNvPr id="477" name="文本框 464"/>
          <p:cNvSpPr txBox="1"/>
          <p:nvPr/>
        </p:nvSpPr>
        <p:spPr>
          <a:xfrm>
            <a:off x="2027802" y="3846232"/>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65.3</a:t>
            </a:r>
            <a:endParaRPr lang="zh-CN" altLang="en-US" sz="2700" dirty="0">
              <a:solidFill>
                <a:prstClr val="white"/>
              </a:solidFill>
              <a:cs typeface="+mn-ea"/>
              <a:sym typeface="+mn-lt"/>
            </a:endParaRPr>
          </a:p>
        </p:txBody>
      </p:sp>
      <p:sp>
        <p:nvSpPr>
          <p:cNvPr id="478" name="文本框 465"/>
          <p:cNvSpPr txBox="1"/>
          <p:nvPr/>
        </p:nvSpPr>
        <p:spPr>
          <a:xfrm>
            <a:off x="3388266" y="3498056"/>
            <a:ext cx="1279925" cy="484748"/>
          </a:xfrm>
          <a:prstGeom prst="rect">
            <a:avLst/>
          </a:prstGeom>
          <a:noFill/>
        </p:spPr>
        <p:txBody>
          <a:bodyPr wrap="square" lIns="68580" tIns="34290" rIns="68580" bIns="34290" rtlCol="0">
            <a:spAutoFit/>
          </a:bodyPr>
          <a:lstStyle/>
          <a:p>
            <a:pPr algn="ctr" defTabSz="685800" fontAlgn="base">
              <a:spcBef>
                <a:spcPct val="0"/>
              </a:spcBef>
              <a:spcAft>
                <a:spcPct val="0"/>
              </a:spcAft>
            </a:pPr>
            <a:r>
              <a:rPr lang="en-US" altLang="zh-CN" sz="2700" dirty="0">
                <a:solidFill>
                  <a:prstClr val="white"/>
                </a:solidFill>
                <a:cs typeface="+mn-ea"/>
                <a:sym typeface="+mn-lt"/>
              </a:rPr>
              <a:t>82.3</a:t>
            </a:r>
            <a:endParaRPr lang="zh-CN" altLang="en-US" sz="2700" dirty="0">
              <a:solidFill>
                <a:prstClr val="white"/>
              </a:solidFill>
              <a:cs typeface="+mn-ea"/>
              <a:sym typeface="+mn-lt"/>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69"/>
                                        </p:tgtEl>
                                        <p:attrNameLst>
                                          <p:attrName>style.visibility</p:attrName>
                                        </p:attrNameLst>
                                      </p:cBhvr>
                                      <p:to>
                                        <p:strVal val="visible"/>
                                      </p:to>
                                    </p:set>
                                    <p:animEffect transition="in" filter="fade">
                                      <p:cBhvr>
                                        <p:cTn id="13" dur="500"/>
                                        <p:tgtEl>
                                          <p:spTgt spid="46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70"/>
                                        </p:tgtEl>
                                        <p:attrNameLst>
                                          <p:attrName>style.visibility</p:attrName>
                                        </p:attrNameLst>
                                      </p:cBhvr>
                                      <p:to>
                                        <p:strVal val="visible"/>
                                      </p:to>
                                    </p:set>
                                    <p:animEffect transition="in" filter="fade">
                                      <p:cBhvr>
                                        <p:cTn id="17" dur="500"/>
                                        <p:tgtEl>
                                          <p:spTgt spid="4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71"/>
                                        </p:tgtEl>
                                        <p:attrNameLst>
                                          <p:attrName>style.visibility</p:attrName>
                                        </p:attrNameLst>
                                      </p:cBhvr>
                                      <p:to>
                                        <p:strVal val="visible"/>
                                      </p:to>
                                    </p:set>
                                    <p:animEffect transition="in" filter="fade">
                                      <p:cBhvr>
                                        <p:cTn id="21" dur="500"/>
                                        <p:tgtEl>
                                          <p:spTgt spid="471"/>
                                        </p:tgtEl>
                                      </p:cBhvr>
                                    </p:animEffect>
                                  </p:childTnLst>
                                </p:cTn>
                              </p:par>
                            </p:childTnLst>
                          </p:cTn>
                        </p:par>
                        <p:par>
                          <p:cTn id="22" fill="hold">
                            <p:stCondLst>
                              <p:cond delay="2500"/>
                            </p:stCondLst>
                            <p:childTnLst>
                              <p:par>
                                <p:cTn id="23" presetID="10" presetClass="entr" presetSubtype="0" fill="hold" nodeType="afterEffect">
                                  <p:stCondLst>
                                    <p:cond delay="0"/>
                                  </p:stCondLst>
                                  <p:childTnLst>
                                    <p:set>
                                      <p:cBhvr>
                                        <p:cTn id="24" dur="1" fill="hold">
                                          <p:stCondLst>
                                            <p:cond delay="0"/>
                                          </p:stCondLst>
                                        </p:cTn>
                                        <p:tgtEl>
                                          <p:spTgt spid="466"/>
                                        </p:tgtEl>
                                        <p:attrNameLst>
                                          <p:attrName>style.visibility</p:attrName>
                                        </p:attrNameLst>
                                      </p:cBhvr>
                                      <p:to>
                                        <p:strVal val="visible"/>
                                      </p:to>
                                    </p:set>
                                    <p:animEffect transition="in" filter="fade">
                                      <p:cBhvr>
                                        <p:cTn id="25" dur="500"/>
                                        <p:tgtEl>
                                          <p:spTgt spid="466"/>
                                        </p:tgtEl>
                                      </p:cBhvr>
                                    </p:animEffect>
                                  </p:childTnLst>
                                </p:cTn>
                              </p:par>
                            </p:childTnLst>
                          </p:cTn>
                        </p:par>
                        <p:par>
                          <p:cTn id="26" fill="hold">
                            <p:stCondLst>
                              <p:cond delay="3000"/>
                            </p:stCondLst>
                            <p:childTnLst>
                              <p:par>
                                <p:cTn id="27" presetID="10" presetClass="entr" presetSubtype="0" fill="hold" nodeType="afterEffect">
                                  <p:stCondLst>
                                    <p:cond delay="0"/>
                                  </p:stCondLst>
                                  <p:childTnLst>
                                    <p:set>
                                      <p:cBhvr>
                                        <p:cTn id="28" dur="1" fill="hold">
                                          <p:stCondLst>
                                            <p:cond delay="0"/>
                                          </p:stCondLst>
                                        </p:cTn>
                                        <p:tgtEl>
                                          <p:spTgt spid="463"/>
                                        </p:tgtEl>
                                        <p:attrNameLst>
                                          <p:attrName>style.visibility</p:attrName>
                                        </p:attrNameLst>
                                      </p:cBhvr>
                                      <p:to>
                                        <p:strVal val="visible"/>
                                      </p:to>
                                    </p:set>
                                    <p:animEffect transition="in" filter="fade">
                                      <p:cBhvr>
                                        <p:cTn id="29" dur="500"/>
                                        <p:tgtEl>
                                          <p:spTgt spid="463"/>
                                        </p:tgtEl>
                                      </p:cBhvr>
                                    </p:animEffect>
                                  </p:childTnLst>
                                </p:cTn>
                              </p:par>
                            </p:childTnLst>
                          </p:cTn>
                        </p:par>
                        <p:par>
                          <p:cTn id="30" fill="hold">
                            <p:stCondLst>
                              <p:cond delay="3500"/>
                            </p:stCondLst>
                            <p:childTnLst>
                              <p:par>
                                <p:cTn id="31" presetID="55" presetClass="entr" presetSubtype="0" fill="hold" grpId="0" nodeType="afterEffect">
                                  <p:stCondLst>
                                    <p:cond delay="0"/>
                                  </p:stCondLst>
                                  <p:childTnLst>
                                    <p:set>
                                      <p:cBhvr>
                                        <p:cTn id="32" dur="1" fill="hold">
                                          <p:stCondLst>
                                            <p:cond delay="0"/>
                                          </p:stCondLst>
                                        </p:cTn>
                                        <p:tgtEl>
                                          <p:spTgt spid="231"/>
                                        </p:tgtEl>
                                        <p:attrNameLst>
                                          <p:attrName>style.visibility</p:attrName>
                                        </p:attrNameLst>
                                      </p:cBhvr>
                                      <p:to>
                                        <p:strVal val="visible"/>
                                      </p:to>
                                    </p:set>
                                    <p:anim calcmode="lin" valueType="num">
                                      <p:cBhvr>
                                        <p:cTn id="33" dur="1000" fill="hold"/>
                                        <p:tgtEl>
                                          <p:spTgt spid="231"/>
                                        </p:tgtEl>
                                        <p:attrNameLst>
                                          <p:attrName>ppt_w</p:attrName>
                                        </p:attrNameLst>
                                      </p:cBhvr>
                                      <p:tavLst>
                                        <p:tav tm="0">
                                          <p:val>
                                            <p:strVal val="#ppt_w*0.70"/>
                                          </p:val>
                                        </p:tav>
                                        <p:tav tm="100000">
                                          <p:val>
                                            <p:strVal val="#ppt_w"/>
                                          </p:val>
                                        </p:tav>
                                      </p:tavLst>
                                    </p:anim>
                                    <p:anim calcmode="lin" valueType="num">
                                      <p:cBhvr>
                                        <p:cTn id="34" dur="1000" fill="hold"/>
                                        <p:tgtEl>
                                          <p:spTgt spid="231"/>
                                        </p:tgtEl>
                                        <p:attrNameLst>
                                          <p:attrName>ppt_h</p:attrName>
                                        </p:attrNameLst>
                                      </p:cBhvr>
                                      <p:tavLst>
                                        <p:tav tm="0">
                                          <p:val>
                                            <p:strVal val="#ppt_h"/>
                                          </p:val>
                                        </p:tav>
                                        <p:tav tm="100000">
                                          <p:val>
                                            <p:strVal val="#ppt_h"/>
                                          </p:val>
                                        </p:tav>
                                      </p:tavLst>
                                    </p:anim>
                                    <p:animEffect transition="in" filter="fade">
                                      <p:cBhvr>
                                        <p:cTn id="35" dur="1000"/>
                                        <p:tgtEl>
                                          <p:spTgt spid="231"/>
                                        </p:tgtEl>
                                      </p:cBhvr>
                                    </p:animEffect>
                                  </p:childTnLst>
                                </p:cTn>
                              </p:par>
                            </p:childTnLst>
                          </p:cTn>
                        </p:par>
                        <p:par>
                          <p:cTn id="36" fill="hold">
                            <p:stCondLst>
                              <p:cond delay="4500"/>
                            </p:stCondLst>
                            <p:childTnLst>
                              <p:par>
                                <p:cTn id="37" presetID="16" presetClass="entr" presetSubtype="2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barn(inVertical)">
                                      <p:cBhvr>
                                        <p:cTn id="39" dur="500"/>
                                        <p:tgtEl>
                                          <p:spTgt spid="4"/>
                                        </p:tgtEl>
                                      </p:cBhvr>
                                    </p:animEffect>
                                  </p:childTnLst>
                                </p:cTn>
                              </p:par>
                            </p:childTnLst>
                          </p:cTn>
                        </p:par>
                        <p:par>
                          <p:cTn id="40" fill="hold">
                            <p:stCondLst>
                              <p:cond delay="5000"/>
                            </p:stCondLst>
                            <p:childTnLst>
                              <p:par>
                                <p:cTn id="41" presetID="22" presetClass="entr" presetSubtype="4" fill="hold" grpId="0" nodeType="after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wipe(down)">
                                      <p:cBhvr>
                                        <p:cTn id="4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 grpId="0"/>
      <p:bldP spid="231" grpId="0"/>
      <p:bldP spid="469" grpId="0" animBg="1"/>
      <p:bldP spid="47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200647"/>
            <a:ext cx="7456066" cy="3459335"/>
            <a:chOff x="770652" y="1200647"/>
            <a:chExt cx="7456066" cy="3459335"/>
          </a:xfrm>
        </p:grpSpPr>
        <p:sp>
          <p:nvSpPr>
            <p:cNvPr id="78876" name="Rectangle 43"/>
            <p:cNvSpPr>
              <a:spLocks noChangeArrowheads="1"/>
            </p:cNvSpPr>
            <p:nvPr/>
          </p:nvSpPr>
          <p:spPr bwMode="auto">
            <a:xfrm>
              <a:off x="6503610" y="2701606"/>
              <a:ext cx="354390" cy="138802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77" name="Rectangle 44"/>
            <p:cNvSpPr>
              <a:spLocks noChangeArrowheads="1"/>
            </p:cNvSpPr>
            <p:nvPr/>
          </p:nvSpPr>
          <p:spPr bwMode="auto">
            <a:xfrm>
              <a:off x="3789221" y="1919784"/>
              <a:ext cx="361294" cy="216984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8" name="Rectangle 45"/>
            <p:cNvSpPr>
              <a:spLocks noChangeArrowheads="1"/>
            </p:cNvSpPr>
            <p:nvPr/>
          </p:nvSpPr>
          <p:spPr bwMode="auto">
            <a:xfrm>
              <a:off x="5597279" y="2947312"/>
              <a:ext cx="361294" cy="1142314"/>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78879" name="Rectangle 46"/>
            <p:cNvSpPr>
              <a:spLocks noChangeArrowheads="1"/>
            </p:cNvSpPr>
            <p:nvPr/>
          </p:nvSpPr>
          <p:spPr bwMode="auto">
            <a:xfrm>
              <a:off x="5151016" y="2627464"/>
              <a:ext cx="347488" cy="1462162"/>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0" name="Rectangle 47"/>
            <p:cNvSpPr>
              <a:spLocks noChangeArrowheads="1"/>
            </p:cNvSpPr>
            <p:nvPr/>
          </p:nvSpPr>
          <p:spPr bwMode="auto">
            <a:xfrm>
              <a:off x="4702455" y="3587821"/>
              <a:ext cx="349786" cy="501806"/>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1" name="Rectangle 48"/>
            <p:cNvSpPr>
              <a:spLocks noChangeArrowheads="1"/>
            </p:cNvSpPr>
            <p:nvPr/>
          </p:nvSpPr>
          <p:spPr bwMode="auto">
            <a:xfrm>
              <a:off x="4249290" y="2447105"/>
              <a:ext cx="354390" cy="1642522"/>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2" name="Rectangle 49"/>
            <p:cNvSpPr>
              <a:spLocks noChangeArrowheads="1"/>
            </p:cNvSpPr>
            <p:nvPr/>
          </p:nvSpPr>
          <p:spPr bwMode="auto">
            <a:xfrm>
              <a:off x="6057348" y="2129404"/>
              <a:ext cx="347488" cy="1960223"/>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3" name="Rectangle 50"/>
            <p:cNvSpPr>
              <a:spLocks noChangeArrowheads="1"/>
            </p:cNvSpPr>
            <p:nvPr/>
          </p:nvSpPr>
          <p:spPr bwMode="auto">
            <a:xfrm>
              <a:off x="2889793" y="3645716"/>
              <a:ext cx="347488" cy="443911"/>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78884" name="Rectangle 51"/>
            <p:cNvSpPr>
              <a:spLocks noChangeArrowheads="1"/>
            </p:cNvSpPr>
            <p:nvPr/>
          </p:nvSpPr>
          <p:spPr bwMode="auto">
            <a:xfrm>
              <a:off x="3336056" y="3201807"/>
              <a:ext cx="354390"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5" name="Rectangle 52"/>
            <p:cNvSpPr>
              <a:spLocks noChangeArrowheads="1"/>
            </p:cNvSpPr>
            <p:nvPr/>
          </p:nvSpPr>
          <p:spPr bwMode="auto">
            <a:xfrm>
              <a:off x="1533240" y="3201808"/>
              <a:ext cx="358992" cy="887819"/>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78886" name="Rectangle 53"/>
            <p:cNvSpPr>
              <a:spLocks noChangeArrowheads="1"/>
            </p:cNvSpPr>
            <p:nvPr/>
          </p:nvSpPr>
          <p:spPr bwMode="auto">
            <a:xfrm>
              <a:off x="2432026" y="1640371"/>
              <a:ext cx="358992" cy="2449255"/>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78887" name="Rectangle 54"/>
            <p:cNvSpPr>
              <a:spLocks noChangeArrowheads="1"/>
            </p:cNvSpPr>
            <p:nvPr/>
          </p:nvSpPr>
          <p:spPr bwMode="auto">
            <a:xfrm>
              <a:off x="1971957" y="2600994"/>
              <a:ext cx="361294" cy="1488632"/>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cxnSp>
          <p:nvCxnSpPr>
            <p:cNvPr id="174" name="直接连接符 173"/>
            <p:cNvCxnSpPr/>
            <p:nvPr/>
          </p:nvCxnSpPr>
          <p:spPr>
            <a:xfrm>
              <a:off x="1474958" y="4094874"/>
              <a:ext cx="5689330" cy="0"/>
            </a:xfrm>
            <a:prstGeom prst="line">
              <a:avLst/>
            </a:prstGeom>
            <a:solidFill>
              <a:srgbClr val="9C9C9C"/>
            </a:solidFill>
            <a:ln w="22225">
              <a:solidFill>
                <a:schemeClr val="bg1">
                  <a:lumMod val="65000"/>
                </a:schemeClr>
              </a:solidFill>
              <a:miter lim="800000"/>
            </a:ln>
          </p:spPr>
        </p:cxnSp>
        <p:grpSp>
          <p:nvGrpSpPr>
            <p:cNvPr id="175" name="组合 174"/>
            <p:cNvGrpSpPr/>
            <p:nvPr/>
          </p:nvGrpSpPr>
          <p:grpSpPr>
            <a:xfrm>
              <a:off x="1370167" y="1261607"/>
              <a:ext cx="108000" cy="2880000"/>
              <a:chOff x="1146924" y="1203598"/>
              <a:chExt cx="108000" cy="2880000"/>
            </a:xfrm>
          </p:grpSpPr>
          <p:cxnSp>
            <p:nvCxnSpPr>
              <p:cNvPr id="176" name="直接连接符 175"/>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7" name="直接连接符 176"/>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82" name="直接连接符 181"/>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83" name="直接连接符 182"/>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4" name="直接连接符 183"/>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5" name="直接连接符 184"/>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6" name="TextBox 185"/>
            <p:cNvSpPr txBox="1"/>
            <p:nvPr/>
          </p:nvSpPr>
          <p:spPr bwMode="auto">
            <a:xfrm>
              <a:off x="884466" y="3949139"/>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7" name="TextBox 186"/>
            <p:cNvSpPr txBox="1"/>
            <p:nvPr/>
          </p:nvSpPr>
          <p:spPr bwMode="auto">
            <a:xfrm>
              <a:off x="770653" y="328677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20%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8" name="TextBox 187"/>
            <p:cNvSpPr txBox="1"/>
            <p:nvPr/>
          </p:nvSpPr>
          <p:spPr bwMode="auto">
            <a:xfrm>
              <a:off x="770653" y="295558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30%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9" name="TextBox 188"/>
            <p:cNvSpPr txBox="1"/>
            <p:nvPr/>
          </p:nvSpPr>
          <p:spPr bwMode="auto">
            <a:xfrm>
              <a:off x="770653" y="262440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40%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0" name="TextBox 189"/>
            <p:cNvSpPr txBox="1"/>
            <p:nvPr/>
          </p:nvSpPr>
          <p:spPr bwMode="auto">
            <a:xfrm>
              <a:off x="770653" y="229321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50%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1" name="TextBox 190"/>
            <p:cNvSpPr txBox="1"/>
            <p:nvPr/>
          </p:nvSpPr>
          <p:spPr bwMode="auto">
            <a:xfrm>
              <a:off x="770653" y="19620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60%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2" name="TextBox 191"/>
            <p:cNvSpPr txBox="1"/>
            <p:nvPr/>
          </p:nvSpPr>
          <p:spPr bwMode="auto">
            <a:xfrm>
              <a:off x="770653" y="361795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10%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3" name="TextBox 192"/>
            <p:cNvSpPr txBox="1"/>
            <p:nvPr/>
          </p:nvSpPr>
          <p:spPr bwMode="auto">
            <a:xfrm>
              <a:off x="770652" y="163084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7</a:t>
              </a: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4" name="TextBox 193"/>
            <p:cNvSpPr txBox="1"/>
            <p:nvPr/>
          </p:nvSpPr>
          <p:spPr bwMode="auto">
            <a:xfrm>
              <a:off x="770652" y="129966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8</a:t>
              </a: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8" name="TextBox 207"/>
            <p:cNvSpPr txBox="1"/>
            <p:nvPr/>
          </p:nvSpPr>
          <p:spPr bwMode="auto">
            <a:xfrm>
              <a:off x="5225106"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九月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09" name="直接连接符 208"/>
            <p:cNvCxnSpPr/>
            <p:nvPr/>
          </p:nvCxnSpPr>
          <p:spPr>
            <a:xfrm rot="5400000" flipV="1">
              <a:off x="5493589" y="4045636"/>
              <a:ext cx="108000" cy="0"/>
            </a:xfrm>
            <a:prstGeom prst="line">
              <a:avLst/>
            </a:prstGeom>
            <a:solidFill>
              <a:srgbClr val="9C9C9C"/>
            </a:solidFill>
            <a:ln w="9525">
              <a:solidFill>
                <a:schemeClr val="bg1">
                  <a:lumMod val="65000"/>
                </a:schemeClr>
              </a:solidFill>
              <a:miter lim="800000"/>
            </a:ln>
          </p:spPr>
        </p:cxnSp>
        <p:sp>
          <p:nvSpPr>
            <p:cNvPr id="200" name="TextBox 199"/>
            <p:cNvSpPr txBox="1"/>
            <p:nvPr/>
          </p:nvSpPr>
          <p:spPr bwMode="auto">
            <a:xfrm>
              <a:off x="4771065"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八月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0" name="直接连接符 209"/>
            <p:cNvCxnSpPr/>
            <p:nvPr/>
          </p:nvCxnSpPr>
          <p:spPr>
            <a:xfrm rot="5400000" flipV="1">
              <a:off x="5041431" y="4045635"/>
              <a:ext cx="108000" cy="0"/>
            </a:xfrm>
            <a:prstGeom prst="line">
              <a:avLst/>
            </a:prstGeom>
            <a:solidFill>
              <a:srgbClr val="9C9C9C"/>
            </a:solidFill>
            <a:ln w="9525">
              <a:solidFill>
                <a:schemeClr val="bg1">
                  <a:lumMod val="65000"/>
                </a:schemeClr>
              </a:solidFill>
              <a:miter lim="800000"/>
            </a:ln>
          </p:spPr>
        </p:cxnSp>
        <p:sp>
          <p:nvSpPr>
            <p:cNvPr id="195" name="TextBox 194"/>
            <p:cNvSpPr txBox="1"/>
            <p:nvPr/>
          </p:nvSpPr>
          <p:spPr bwMode="auto">
            <a:xfrm>
              <a:off x="4317024"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七月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1" name="直接连接符 210"/>
            <p:cNvCxnSpPr/>
            <p:nvPr/>
          </p:nvCxnSpPr>
          <p:spPr>
            <a:xfrm rot="5400000" flipV="1">
              <a:off x="4589273" y="4045635"/>
              <a:ext cx="108000" cy="0"/>
            </a:xfrm>
            <a:prstGeom prst="line">
              <a:avLst/>
            </a:prstGeom>
            <a:solidFill>
              <a:srgbClr val="9C9C9C"/>
            </a:solidFill>
            <a:ln w="9525">
              <a:solidFill>
                <a:schemeClr val="bg1">
                  <a:lumMod val="65000"/>
                </a:schemeClr>
              </a:solidFill>
              <a:miter lim="800000"/>
            </a:ln>
          </p:spPr>
        </p:cxnSp>
        <p:sp>
          <p:nvSpPr>
            <p:cNvPr id="196" name="TextBox 195"/>
            <p:cNvSpPr txBox="1"/>
            <p:nvPr/>
          </p:nvSpPr>
          <p:spPr bwMode="auto">
            <a:xfrm>
              <a:off x="3862983"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六月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2" name="直接连接符 211"/>
            <p:cNvCxnSpPr/>
            <p:nvPr/>
          </p:nvCxnSpPr>
          <p:spPr>
            <a:xfrm rot="5400000" flipV="1">
              <a:off x="4137115" y="4045635"/>
              <a:ext cx="108000" cy="0"/>
            </a:xfrm>
            <a:prstGeom prst="line">
              <a:avLst/>
            </a:prstGeom>
            <a:solidFill>
              <a:srgbClr val="9C9C9C"/>
            </a:solidFill>
            <a:ln w="9525">
              <a:solidFill>
                <a:schemeClr val="bg1">
                  <a:lumMod val="65000"/>
                </a:schemeClr>
              </a:solidFill>
              <a:miter lim="800000"/>
            </a:ln>
          </p:spPr>
        </p:cxnSp>
        <p:sp>
          <p:nvSpPr>
            <p:cNvPr id="197" name="TextBox 196"/>
            <p:cNvSpPr txBox="1"/>
            <p:nvPr/>
          </p:nvSpPr>
          <p:spPr bwMode="auto">
            <a:xfrm>
              <a:off x="3408942"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五月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3" name="直接连接符 212"/>
            <p:cNvCxnSpPr/>
            <p:nvPr/>
          </p:nvCxnSpPr>
          <p:spPr>
            <a:xfrm rot="5400000" flipV="1">
              <a:off x="3684957" y="4045635"/>
              <a:ext cx="108000" cy="0"/>
            </a:xfrm>
            <a:prstGeom prst="line">
              <a:avLst/>
            </a:prstGeom>
            <a:solidFill>
              <a:srgbClr val="9C9C9C"/>
            </a:solidFill>
            <a:ln w="9525">
              <a:solidFill>
                <a:schemeClr val="bg1">
                  <a:lumMod val="65000"/>
                </a:schemeClr>
              </a:solidFill>
              <a:miter lim="800000"/>
            </a:ln>
          </p:spPr>
        </p:cxnSp>
        <p:sp>
          <p:nvSpPr>
            <p:cNvPr id="198" name="TextBox 197"/>
            <p:cNvSpPr txBox="1"/>
            <p:nvPr/>
          </p:nvSpPr>
          <p:spPr bwMode="auto">
            <a:xfrm>
              <a:off x="2954901"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四月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4" name="直接连接符 213"/>
            <p:cNvCxnSpPr/>
            <p:nvPr/>
          </p:nvCxnSpPr>
          <p:spPr>
            <a:xfrm rot="5400000" flipV="1">
              <a:off x="3232799" y="4045635"/>
              <a:ext cx="108000" cy="0"/>
            </a:xfrm>
            <a:prstGeom prst="line">
              <a:avLst/>
            </a:prstGeom>
            <a:solidFill>
              <a:srgbClr val="9C9C9C"/>
            </a:solidFill>
            <a:ln w="9525">
              <a:solidFill>
                <a:schemeClr val="bg1">
                  <a:lumMod val="65000"/>
                </a:schemeClr>
              </a:solidFill>
              <a:miter lim="800000"/>
            </a:ln>
          </p:spPr>
        </p:cxnSp>
        <p:sp>
          <p:nvSpPr>
            <p:cNvPr id="199" name="TextBox 198"/>
            <p:cNvSpPr txBox="1"/>
            <p:nvPr/>
          </p:nvSpPr>
          <p:spPr bwMode="auto">
            <a:xfrm>
              <a:off x="2500860"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三月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5" name="直接连接符 214"/>
            <p:cNvCxnSpPr/>
            <p:nvPr/>
          </p:nvCxnSpPr>
          <p:spPr>
            <a:xfrm rot="5400000" flipV="1">
              <a:off x="2780641" y="4045635"/>
              <a:ext cx="108000" cy="0"/>
            </a:xfrm>
            <a:prstGeom prst="line">
              <a:avLst/>
            </a:prstGeom>
            <a:solidFill>
              <a:srgbClr val="9C9C9C"/>
            </a:solidFill>
            <a:ln w="9525">
              <a:solidFill>
                <a:schemeClr val="bg1">
                  <a:lumMod val="65000"/>
                </a:schemeClr>
              </a:solidFill>
              <a:miter lim="800000"/>
            </a:ln>
          </p:spPr>
        </p:cxnSp>
        <p:sp>
          <p:nvSpPr>
            <p:cNvPr id="201" name="TextBox 200"/>
            <p:cNvSpPr txBox="1"/>
            <p:nvPr/>
          </p:nvSpPr>
          <p:spPr bwMode="auto">
            <a:xfrm>
              <a:off x="2046819" y="4152150"/>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二月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6" name="直接连接符 215"/>
            <p:cNvCxnSpPr/>
            <p:nvPr/>
          </p:nvCxnSpPr>
          <p:spPr>
            <a:xfrm rot="5400000" flipV="1">
              <a:off x="2328483" y="4045635"/>
              <a:ext cx="108000" cy="0"/>
            </a:xfrm>
            <a:prstGeom prst="line">
              <a:avLst/>
            </a:prstGeom>
            <a:solidFill>
              <a:srgbClr val="9C9C9C"/>
            </a:solidFill>
            <a:ln w="9525">
              <a:solidFill>
                <a:schemeClr val="bg1">
                  <a:lumMod val="65000"/>
                </a:schemeClr>
              </a:solidFill>
              <a:miter lim="800000"/>
            </a:ln>
          </p:spPr>
        </p:cxnSp>
        <p:sp>
          <p:nvSpPr>
            <p:cNvPr id="202" name="TextBox 201"/>
            <p:cNvSpPr txBox="1"/>
            <p:nvPr/>
          </p:nvSpPr>
          <p:spPr bwMode="auto">
            <a:xfrm>
              <a:off x="1592778" y="4152150"/>
              <a:ext cx="299113" cy="369332"/>
            </a:xfrm>
            <a:prstGeom prst="rect">
              <a:avLst/>
            </a:prstGeom>
            <a:noFill/>
          </p:spPr>
          <p:txBody>
            <a:bodyPr wrap="square">
              <a:spAutoFit/>
            </a:bodyPr>
            <a:lstStyle/>
            <a:p>
              <a:pPr algn="r">
                <a:defRPr/>
              </a:pPr>
              <a:r>
                <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一月</a:t>
              </a:r>
            </a:p>
          </p:txBody>
        </p:sp>
        <p:cxnSp>
          <p:nvCxnSpPr>
            <p:cNvPr id="217" name="直接连接符 216"/>
            <p:cNvCxnSpPr/>
            <p:nvPr/>
          </p:nvCxnSpPr>
          <p:spPr>
            <a:xfrm rot="5400000" flipV="1">
              <a:off x="1876325" y="4045635"/>
              <a:ext cx="108000" cy="0"/>
            </a:xfrm>
            <a:prstGeom prst="line">
              <a:avLst/>
            </a:prstGeom>
            <a:solidFill>
              <a:srgbClr val="9C9C9C"/>
            </a:solidFill>
            <a:ln w="9525">
              <a:solidFill>
                <a:schemeClr val="bg1">
                  <a:lumMod val="65000"/>
                </a:schemeClr>
              </a:solidFill>
              <a:miter lim="800000"/>
            </a:ln>
          </p:spPr>
        </p:cxnSp>
        <p:sp>
          <p:nvSpPr>
            <p:cNvPr id="205" name="TextBox 204"/>
            <p:cNvSpPr txBox="1"/>
            <p:nvPr/>
          </p:nvSpPr>
          <p:spPr bwMode="auto">
            <a:xfrm>
              <a:off x="6587229"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十二月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20" name="直接连接符 219"/>
            <p:cNvCxnSpPr/>
            <p:nvPr/>
          </p:nvCxnSpPr>
          <p:spPr>
            <a:xfrm rot="5400000" flipV="1">
              <a:off x="6850064" y="4045634"/>
              <a:ext cx="108000" cy="0"/>
            </a:xfrm>
            <a:prstGeom prst="line">
              <a:avLst/>
            </a:prstGeom>
            <a:solidFill>
              <a:srgbClr val="9C9C9C"/>
            </a:solidFill>
            <a:ln w="9525">
              <a:solidFill>
                <a:schemeClr val="bg1">
                  <a:lumMod val="65000"/>
                </a:schemeClr>
              </a:solidFill>
              <a:miter lim="800000"/>
            </a:ln>
          </p:spPr>
        </p:cxnSp>
        <p:sp>
          <p:nvSpPr>
            <p:cNvPr id="206" name="TextBox 205"/>
            <p:cNvSpPr txBox="1"/>
            <p:nvPr/>
          </p:nvSpPr>
          <p:spPr bwMode="auto">
            <a:xfrm>
              <a:off x="6133188" y="4152151"/>
              <a:ext cx="299113" cy="507831"/>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十一月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21" name="直接连接符 220"/>
            <p:cNvCxnSpPr/>
            <p:nvPr/>
          </p:nvCxnSpPr>
          <p:spPr>
            <a:xfrm rot="5400000" flipV="1">
              <a:off x="6397905" y="4045634"/>
              <a:ext cx="108000" cy="0"/>
            </a:xfrm>
            <a:prstGeom prst="line">
              <a:avLst/>
            </a:prstGeom>
            <a:solidFill>
              <a:srgbClr val="9C9C9C"/>
            </a:solidFill>
            <a:ln w="9525">
              <a:solidFill>
                <a:schemeClr val="bg1">
                  <a:lumMod val="65000"/>
                </a:schemeClr>
              </a:solidFill>
              <a:miter lim="800000"/>
            </a:ln>
          </p:spPr>
        </p:cxnSp>
        <p:sp>
          <p:nvSpPr>
            <p:cNvPr id="207" name="TextBox 206"/>
            <p:cNvSpPr txBox="1"/>
            <p:nvPr/>
          </p:nvSpPr>
          <p:spPr bwMode="auto">
            <a:xfrm>
              <a:off x="5679147" y="4152151"/>
              <a:ext cx="299113" cy="369332"/>
            </a:xfrm>
            <a:prstGeom prst="rect">
              <a:avLst/>
            </a:prstGeom>
            <a:noFill/>
          </p:spPr>
          <p:txBody>
            <a:bodyPr wrap="square">
              <a:spAutoFit/>
            </a:bodyPr>
            <a:lstStyle/>
            <a:p>
              <a:pPr algn="r">
                <a:defRPr/>
              </a:pPr>
              <a:r>
                <a:rPr lang="zh-CN" altLang="en-US" sz="9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十月</a:t>
              </a:r>
              <a:endParaRPr lang="zh-CN" altLang="en-US" sz="9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22" name="直接连接符 221"/>
            <p:cNvCxnSpPr/>
            <p:nvPr/>
          </p:nvCxnSpPr>
          <p:spPr>
            <a:xfrm rot="5400000" flipV="1">
              <a:off x="5945747" y="4045634"/>
              <a:ext cx="108000" cy="0"/>
            </a:xfrm>
            <a:prstGeom prst="line">
              <a:avLst/>
            </a:prstGeom>
            <a:solidFill>
              <a:srgbClr val="9C9C9C"/>
            </a:solidFill>
            <a:ln w="9525">
              <a:solidFill>
                <a:schemeClr val="bg1">
                  <a:lumMod val="65000"/>
                </a:schemeClr>
              </a:solidFill>
              <a:miter lim="800000"/>
            </a:ln>
          </p:spPr>
        </p:cxnSp>
        <p:sp>
          <p:nvSpPr>
            <p:cNvPr id="241" name="矩形 240"/>
            <p:cNvSpPr/>
            <p:nvPr/>
          </p:nvSpPr>
          <p:spPr>
            <a:xfrm>
              <a:off x="7181667" y="2582054"/>
              <a:ext cx="142240" cy="142240"/>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2" name="矩形 241"/>
            <p:cNvSpPr/>
            <p:nvPr/>
          </p:nvSpPr>
          <p:spPr>
            <a:xfrm>
              <a:off x="7181667" y="2284609"/>
              <a:ext cx="142240" cy="142240"/>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3" name="矩形 242"/>
            <p:cNvSpPr/>
            <p:nvPr/>
          </p:nvSpPr>
          <p:spPr>
            <a:xfrm>
              <a:off x="7181667" y="1987164"/>
              <a:ext cx="142240" cy="142240"/>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44" name="TextBox 692"/>
            <p:cNvSpPr txBox="1"/>
            <p:nvPr/>
          </p:nvSpPr>
          <p:spPr bwMode="auto">
            <a:xfrm>
              <a:off x="7323907" y="19197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endPar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45" name="TextBox 692"/>
            <p:cNvSpPr txBox="1"/>
            <p:nvPr/>
          </p:nvSpPr>
          <p:spPr bwMode="auto">
            <a:xfrm>
              <a:off x="7323907" y="22245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endPar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46" name="TextBox 692"/>
            <p:cNvSpPr txBox="1"/>
            <p:nvPr/>
          </p:nvSpPr>
          <p:spPr bwMode="auto">
            <a:xfrm>
              <a:off x="7323907" y="2529384"/>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endPar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54" name="TextBox 682"/>
            <p:cNvSpPr txBox="1"/>
            <p:nvPr/>
          </p:nvSpPr>
          <p:spPr>
            <a:xfrm>
              <a:off x="1437827"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FF388C"/>
                  </a:solidFill>
                  <a:latin typeface="方正中等线简体" pitchFamily="65" charset="-122"/>
                  <a:ea typeface="方正中等线简体" pitchFamily="65" charset="-122"/>
                </a:rPr>
                <a:t>20</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56" name="TextBox 682"/>
            <p:cNvSpPr txBox="1"/>
            <p:nvPr/>
          </p:nvSpPr>
          <p:spPr>
            <a:xfrm>
              <a:off x="2347703" y="120064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9C007F"/>
                  </a:solidFill>
                  <a:latin typeface="方正中等线简体" pitchFamily="65" charset="-122"/>
                  <a:ea typeface="方正中等线简体" pitchFamily="65" charset="-122"/>
                </a:rPr>
                <a:t>70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57" name="TextBox 682"/>
            <p:cNvSpPr txBox="1"/>
            <p:nvPr/>
          </p:nvSpPr>
          <p:spPr>
            <a:xfrm>
              <a:off x="2753326" y="328004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68007F"/>
                  </a:solidFill>
                  <a:latin typeface="方正中等线简体" pitchFamily="65" charset="-122"/>
                  <a:ea typeface="方正中等线简体" pitchFamily="65" charset="-122"/>
                </a:rPr>
                <a:t>10</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58" name="TextBox 682"/>
            <p:cNvSpPr txBox="1"/>
            <p:nvPr/>
          </p:nvSpPr>
          <p:spPr>
            <a:xfrm>
              <a:off x="1848892" y="2161240"/>
              <a:ext cx="612667"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E40059"/>
                  </a:solidFill>
                  <a:latin typeface="方正中等线简体" pitchFamily="65" charset="-122"/>
                  <a:ea typeface="方正中等线简体" pitchFamily="65" charset="-122"/>
                </a:rPr>
                <a:t>50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59" name="TextBox 682"/>
            <p:cNvSpPr txBox="1"/>
            <p:nvPr/>
          </p:nvSpPr>
          <p:spPr>
            <a:xfrm>
              <a:off x="3247563" y="279342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FF388C"/>
                  </a:solidFill>
                  <a:latin typeface="方正中等线简体" pitchFamily="65" charset="-122"/>
                  <a:ea typeface="方正中等线简体" pitchFamily="65" charset="-122"/>
                </a:rPr>
                <a:t>25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0" name="TextBox 682"/>
            <p:cNvSpPr txBox="1"/>
            <p:nvPr/>
          </p:nvSpPr>
          <p:spPr>
            <a:xfrm>
              <a:off x="4169796" y="210855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9C007F"/>
                  </a:solidFill>
                  <a:latin typeface="方正中等线简体" pitchFamily="65" charset="-122"/>
                  <a:ea typeface="方正中等线简体" pitchFamily="65" charset="-122"/>
                </a:rPr>
                <a:t>50</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1" name="TextBox 682"/>
            <p:cNvSpPr txBox="1"/>
            <p:nvPr/>
          </p:nvSpPr>
          <p:spPr>
            <a:xfrm>
              <a:off x="4575419" y="3227573"/>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68007F"/>
                  </a:solidFill>
                  <a:latin typeface="方正中等线简体" pitchFamily="65" charset="-122"/>
                  <a:ea typeface="方正中等线简体" pitchFamily="65" charset="-122"/>
                </a:rPr>
                <a:t>15</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2" name="TextBox 682"/>
            <p:cNvSpPr txBox="1"/>
            <p:nvPr/>
          </p:nvSpPr>
          <p:spPr>
            <a:xfrm>
              <a:off x="3670984" y="1323070"/>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E40059"/>
                  </a:solidFill>
                  <a:latin typeface="方正中等线简体" pitchFamily="65" charset="-122"/>
                  <a:ea typeface="方正中等线简体" pitchFamily="65" charset="-122"/>
                </a:rPr>
                <a:t>60</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3" name="TextBox 682"/>
            <p:cNvSpPr txBox="1"/>
            <p:nvPr/>
          </p:nvSpPr>
          <p:spPr>
            <a:xfrm>
              <a:off x="5037682" y="2231661"/>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F83003"/>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FF388C"/>
                  </a:solidFill>
                  <a:latin typeface="方正中等线简体" pitchFamily="65" charset="-122"/>
                  <a:ea typeface="方正中等线简体" pitchFamily="65" charset="-122"/>
                </a:rPr>
                <a:t>45</a:t>
              </a:r>
              <a:r>
                <a:rPr lang="en-US" altLang="zh-CN" sz="1000" dirty="0" smtClean="0">
                  <a:solidFill>
                    <a:srgbClr val="FF388C"/>
                  </a:solidFill>
                  <a:latin typeface="方正中等线简体" pitchFamily="65" charset="-122"/>
                  <a:ea typeface="方正中等线简体" pitchFamily="65" charset="-122"/>
                </a:rPr>
                <a:t>%</a:t>
              </a:r>
              <a:endParaRPr lang="zh-CN" altLang="en-US" sz="1400" dirty="0">
                <a:solidFill>
                  <a:srgbClr val="FF388C"/>
                </a:solidFill>
                <a:latin typeface="方正中等线简体" pitchFamily="65" charset="-122"/>
                <a:ea typeface="方正中等线简体" pitchFamily="65" charset="-122"/>
              </a:endParaRPr>
            </a:p>
          </p:txBody>
        </p:sp>
        <p:sp>
          <p:nvSpPr>
            <p:cNvPr id="264" name="TextBox 682"/>
            <p:cNvSpPr txBox="1"/>
            <p:nvPr/>
          </p:nvSpPr>
          <p:spPr>
            <a:xfrm>
              <a:off x="5959915" y="1765895"/>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8BC925"/>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9C007F"/>
                  </a:solidFill>
                  <a:latin typeface="方正中等线简体" pitchFamily="65" charset="-122"/>
                  <a:ea typeface="方正中等线简体" pitchFamily="65" charset="-122"/>
                </a:rPr>
                <a:t>55</a:t>
              </a:r>
              <a:r>
                <a:rPr lang="en-US" altLang="zh-CN" sz="1000" dirty="0" smtClean="0">
                  <a:solidFill>
                    <a:srgbClr val="9C007F"/>
                  </a:solidFill>
                  <a:latin typeface="方正中等线简体" pitchFamily="65" charset="-122"/>
                  <a:ea typeface="方正中等线简体" pitchFamily="65" charset="-122"/>
                </a:rPr>
                <a:t>%</a:t>
              </a:r>
              <a:endParaRPr lang="zh-CN" altLang="en-US" sz="1000" dirty="0">
                <a:solidFill>
                  <a:srgbClr val="9C007F"/>
                </a:solidFill>
                <a:latin typeface="方正中等线简体" pitchFamily="65" charset="-122"/>
                <a:ea typeface="方正中等线简体" pitchFamily="65" charset="-122"/>
              </a:endParaRPr>
            </a:p>
          </p:txBody>
        </p:sp>
        <p:sp>
          <p:nvSpPr>
            <p:cNvPr id="265" name="TextBox 682"/>
            <p:cNvSpPr txBox="1"/>
            <p:nvPr/>
          </p:nvSpPr>
          <p:spPr>
            <a:xfrm>
              <a:off x="6365538" y="2293217"/>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284848"/>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68007F"/>
                  </a:solidFill>
                  <a:latin typeface="方正中等线简体" pitchFamily="65" charset="-122"/>
                  <a:ea typeface="方正中等线简体" pitchFamily="65" charset="-122"/>
                </a:rPr>
                <a:t>44</a:t>
              </a:r>
              <a:r>
                <a:rPr lang="en-US" altLang="zh-CN" sz="1000" dirty="0" smtClean="0">
                  <a:solidFill>
                    <a:srgbClr val="68007F"/>
                  </a:solidFill>
                  <a:latin typeface="方正中等线简体" pitchFamily="65" charset="-122"/>
                  <a:ea typeface="方正中等线简体" pitchFamily="65" charset="-122"/>
                </a:rPr>
                <a:t>%</a:t>
              </a:r>
              <a:endParaRPr lang="zh-CN" altLang="en-US" sz="1400" dirty="0">
                <a:solidFill>
                  <a:srgbClr val="68007F"/>
                </a:solidFill>
                <a:latin typeface="方正中等线简体" pitchFamily="65" charset="-122"/>
                <a:ea typeface="方正中等线简体" pitchFamily="65" charset="-122"/>
              </a:endParaRPr>
            </a:p>
          </p:txBody>
        </p:sp>
        <p:sp>
          <p:nvSpPr>
            <p:cNvPr id="266" name="TextBox 682"/>
            <p:cNvSpPr txBox="1"/>
            <p:nvPr/>
          </p:nvSpPr>
          <p:spPr>
            <a:xfrm>
              <a:off x="5461103" y="2627464"/>
              <a:ext cx="612668" cy="307777"/>
            </a:xfrm>
            <a:prstGeom prst="rect">
              <a:avLst/>
            </a:prstGeom>
            <a:noFill/>
          </p:spPr>
          <p:txBody>
            <a:bodyPr wrap="none">
              <a:spAutoFit/>
            </a:bodyPr>
            <a:lstStyle>
              <a:defPPr>
                <a:defRPr lang="zh-CN"/>
              </a:defPPr>
              <a:lvl1pPr algn="ctr" fontAlgn="auto">
                <a:spcBef>
                  <a:spcPts val="0"/>
                </a:spcBef>
                <a:spcAft>
                  <a:spcPts val="0"/>
                </a:spcAft>
                <a:defRPr sz="1600" spc="300">
                  <a:solidFill>
                    <a:srgbClr val="EBAC07"/>
                  </a:solidFill>
                  <a:latin typeface="微软雅黑" panose="020B0503020204020204" pitchFamily="34" charset="-122"/>
                  <a:ea typeface="微软雅黑" panose="020B0503020204020204" pitchFamily="34" charset="-122"/>
                  <a:cs typeface="Arial" panose="020B0604020202020204" pitchFamily="34" charset="0"/>
                </a:defRPr>
              </a:lvl1pPr>
            </a:lstStyle>
            <a:p>
              <a:r>
                <a:rPr lang="en-US" altLang="zh-CN" sz="1400" dirty="0" smtClean="0">
                  <a:solidFill>
                    <a:srgbClr val="E40059"/>
                  </a:solidFill>
                  <a:latin typeface="方正中等线简体" pitchFamily="65" charset="-122"/>
                  <a:ea typeface="方正中等线简体" pitchFamily="65" charset="-122"/>
                </a:rPr>
                <a:t>35</a:t>
              </a:r>
              <a:r>
                <a:rPr lang="en-US" altLang="zh-CN" sz="1000" dirty="0" smtClean="0">
                  <a:solidFill>
                    <a:srgbClr val="E40059"/>
                  </a:solidFill>
                  <a:latin typeface="方正中等线简体" pitchFamily="65" charset="-122"/>
                  <a:ea typeface="方正中等线简体" pitchFamily="65" charset="-122"/>
                </a:rPr>
                <a:t>%</a:t>
              </a:r>
              <a:endParaRPr lang="zh-CN" altLang="en-US" sz="1050" dirty="0">
                <a:solidFill>
                  <a:srgbClr val="E40059"/>
                </a:solidFill>
                <a:latin typeface="方正中等线简体" pitchFamily="65" charset="-122"/>
                <a:ea typeface="方正中等线简体" pitchFamily="65" charset="-122"/>
              </a:endParaRPr>
            </a:p>
          </p:txBody>
        </p:sp>
        <p:sp>
          <p:nvSpPr>
            <p:cNvPr id="267" name="矩形 266"/>
            <p:cNvSpPr/>
            <p:nvPr/>
          </p:nvSpPr>
          <p:spPr>
            <a:xfrm>
              <a:off x="7181667" y="2878616"/>
              <a:ext cx="142240" cy="14224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268" name="TextBox 692"/>
            <p:cNvSpPr txBox="1"/>
            <p:nvPr/>
          </p:nvSpPr>
          <p:spPr bwMode="auto">
            <a:xfrm>
              <a:off x="7323907" y="2825946"/>
              <a:ext cx="902811" cy="26161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fontAlgn="auto">
                <a:spcBef>
                  <a:spcPts val="0"/>
                </a:spcBef>
                <a:spcAft>
                  <a:spcPts val="0"/>
                </a:spcAft>
                <a:defRPr/>
              </a:pPr>
              <a:r>
                <a:rPr lang="zh-CN" altLang="en-US" sz="11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添加标题</a:t>
              </a:r>
              <a:endParaRPr lang="zh-CN" altLang="en-US" sz="11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6" name="直接连接符 165"/>
          <p:cNvCxnSpPr/>
          <p:nvPr/>
        </p:nvCxnSpPr>
        <p:spPr>
          <a:xfrm>
            <a:off x="580768" y="4227934"/>
            <a:ext cx="7952045" cy="0"/>
          </a:xfrm>
          <a:prstGeom prst="line">
            <a:avLst/>
          </a:prstGeom>
          <a:solidFill>
            <a:srgbClr val="070606"/>
          </a:solidFill>
          <a:ln w="15875">
            <a:solidFill>
              <a:schemeClr val="bg1">
                <a:lumMod val="65000"/>
              </a:schemeClr>
            </a:solidFill>
            <a:round/>
          </a:ln>
        </p:spPr>
      </p:cxnSp>
      <p:grpSp>
        <p:nvGrpSpPr>
          <p:cNvPr id="2" name="组合 1"/>
          <p:cNvGrpSpPr/>
          <p:nvPr/>
        </p:nvGrpSpPr>
        <p:grpSpPr>
          <a:xfrm>
            <a:off x="1033463" y="2093193"/>
            <a:ext cx="1990725" cy="1990725"/>
            <a:chOff x="1033463" y="2093193"/>
            <a:chExt cx="1990725" cy="1990725"/>
          </a:xfrm>
        </p:grpSpPr>
        <p:sp>
          <p:nvSpPr>
            <p:cNvPr id="89097" name="Freeform 8"/>
            <p:cNvSpPr/>
            <p:nvPr/>
          </p:nvSpPr>
          <p:spPr bwMode="auto">
            <a:xfrm>
              <a:off x="1033463" y="2093193"/>
              <a:ext cx="1990725" cy="1990725"/>
            </a:xfrm>
            <a:prstGeom prst="star10">
              <a:avLst/>
            </a:prstGeom>
            <a:solidFill>
              <a:schemeClr val="accent1"/>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098" name="Oval 9"/>
            <p:cNvSpPr>
              <a:spLocks noChangeArrowheads="1"/>
            </p:cNvSpPr>
            <p:nvPr/>
          </p:nvSpPr>
          <p:spPr bwMode="auto">
            <a:xfrm>
              <a:off x="124618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68" name="TextBox 682"/>
            <p:cNvSpPr txBox="1"/>
            <p:nvPr/>
          </p:nvSpPr>
          <p:spPr>
            <a:xfrm>
              <a:off x="14242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85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3" name="组合 2"/>
          <p:cNvGrpSpPr/>
          <p:nvPr/>
        </p:nvGrpSpPr>
        <p:grpSpPr>
          <a:xfrm>
            <a:off x="3506903" y="2093193"/>
            <a:ext cx="1946160" cy="1990725"/>
            <a:chOff x="3506903" y="2093193"/>
            <a:chExt cx="1946160" cy="1990725"/>
          </a:xfrm>
        </p:grpSpPr>
        <p:sp>
          <p:nvSpPr>
            <p:cNvPr id="89102" name="Freeform 13"/>
            <p:cNvSpPr/>
            <p:nvPr/>
          </p:nvSpPr>
          <p:spPr bwMode="auto">
            <a:xfrm>
              <a:off x="3506903" y="2093193"/>
              <a:ext cx="1946160" cy="1990725"/>
            </a:xfrm>
            <a:prstGeom prst="star10">
              <a:avLst/>
            </a:prstGeom>
            <a:solidFill>
              <a:schemeClr val="accent2"/>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3" name="Oval 14"/>
            <p:cNvSpPr>
              <a:spLocks noChangeArrowheads="1"/>
            </p:cNvSpPr>
            <p:nvPr/>
          </p:nvSpPr>
          <p:spPr bwMode="auto">
            <a:xfrm>
              <a:off x="3675063"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0" name="TextBox 682"/>
            <p:cNvSpPr txBox="1"/>
            <p:nvPr/>
          </p:nvSpPr>
          <p:spPr>
            <a:xfrm>
              <a:off x="3862683"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75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grpSp>
        <p:nvGrpSpPr>
          <p:cNvPr id="4" name="组合 3"/>
          <p:cNvGrpSpPr/>
          <p:nvPr/>
        </p:nvGrpSpPr>
        <p:grpSpPr>
          <a:xfrm>
            <a:off x="5868144" y="2093193"/>
            <a:ext cx="2021732" cy="1990725"/>
            <a:chOff x="5868144" y="2093193"/>
            <a:chExt cx="2021732" cy="1990725"/>
          </a:xfrm>
        </p:grpSpPr>
        <p:sp>
          <p:nvSpPr>
            <p:cNvPr id="89107" name="Freeform 18"/>
            <p:cNvSpPr/>
            <p:nvPr/>
          </p:nvSpPr>
          <p:spPr bwMode="auto">
            <a:xfrm>
              <a:off x="5868144" y="2093193"/>
              <a:ext cx="2021732" cy="1990725"/>
            </a:xfrm>
            <a:prstGeom prst="star10">
              <a:avLst/>
            </a:prstGeom>
            <a:solidFill>
              <a:schemeClr val="accent3"/>
            </a:solidFill>
            <a:ln>
              <a:noFill/>
            </a:ln>
          </p:spPr>
          <p:txBody>
            <a:bodyPr/>
            <a:lstStyle/>
            <a:p>
              <a:pPr fontAlgn="base">
                <a:spcBef>
                  <a:spcPct val="0"/>
                </a:spcBef>
                <a:spcAft>
                  <a:spcPct val="0"/>
                </a:spcAft>
              </a:pPr>
              <a:endParaRPr lang="zh-CN" altLang="en-US" sz="1600">
                <a:solidFill>
                  <a:prstClr val="black">
                    <a:lumMod val="75000"/>
                    <a:lumOff val="25000"/>
                  </a:prstClr>
                </a:solidFill>
              </a:endParaRPr>
            </a:p>
          </p:txBody>
        </p:sp>
        <p:sp>
          <p:nvSpPr>
            <p:cNvPr id="89108" name="Oval 19"/>
            <p:cNvSpPr>
              <a:spLocks noChangeArrowheads="1"/>
            </p:cNvSpPr>
            <p:nvPr/>
          </p:nvSpPr>
          <p:spPr bwMode="auto">
            <a:xfrm>
              <a:off x="6103938" y="2296393"/>
              <a:ext cx="1574800" cy="1574800"/>
            </a:xfrm>
            <a:prstGeom prst="ellipse">
              <a:avLst/>
            </a:prstGeom>
            <a:solidFill>
              <a:schemeClr val="bg1">
                <a:lumMod val="95000"/>
              </a:schemeClr>
            </a:solidFill>
            <a:ln>
              <a:noFill/>
            </a:ln>
          </p:spPr>
          <p:txBody>
            <a:bodyPr/>
            <a:lstStyle/>
            <a:p>
              <a:pPr fontAlgn="base">
                <a:spcBef>
                  <a:spcPct val="0"/>
                </a:spcBef>
                <a:spcAft>
                  <a:spcPct val="0"/>
                </a:spcAft>
              </a:pPr>
              <a:endParaRPr lang="zh-CN" altLang="en-US">
                <a:solidFill>
                  <a:prstClr val="black">
                    <a:lumMod val="75000"/>
                    <a:lumOff val="25000"/>
                  </a:prstClr>
                </a:solidFill>
              </a:endParaRPr>
            </a:p>
          </p:txBody>
        </p:sp>
        <p:sp>
          <p:nvSpPr>
            <p:cNvPr id="171" name="TextBox 682"/>
            <p:cNvSpPr txBox="1"/>
            <p:nvPr/>
          </p:nvSpPr>
          <p:spPr>
            <a:xfrm>
              <a:off x="6330111" y="2577365"/>
              <a:ext cx="1277914" cy="923330"/>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5400" b="1" dirty="0" smtClean="0">
                  <a:solidFill>
                    <a:prstClr val="black">
                      <a:lumMod val="75000"/>
                      <a:lumOff val="25000"/>
                    </a:prstClr>
                  </a:solidFill>
                  <a:latin typeface="方正中等线简体" pitchFamily="65" charset="-122"/>
                  <a:ea typeface="方正中等线简体" pitchFamily="65" charset="-122"/>
                </a:rPr>
                <a:t>65</a:t>
              </a:r>
              <a:r>
                <a:rPr lang="en-US" altLang="zh-CN" sz="2800" b="1" dirty="0" smtClean="0">
                  <a:solidFill>
                    <a:prstClr val="black">
                      <a:lumMod val="75000"/>
                      <a:lumOff val="25000"/>
                    </a:prstClr>
                  </a:solidFill>
                  <a:latin typeface="方正中等线简体" pitchFamily="65" charset="-122"/>
                  <a:ea typeface="方正中等线简体" pitchFamily="65" charset="-122"/>
                </a:rPr>
                <a:t>%</a:t>
              </a:r>
              <a:endParaRPr lang="zh-CN" altLang="en-US" sz="4800" b="1" dirty="0">
                <a:solidFill>
                  <a:prstClr val="black">
                    <a:lumMod val="75000"/>
                    <a:lumOff val="25000"/>
                  </a:prstClr>
                </a:solidFill>
                <a:latin typeface="方正中等线简体" pitchFamily="65" charset="-122"/>
                <a:ea typeface="方正中等线简体" pitchFamily="65" charset="-122"/>
              </a:endParaRPr>
            </a:p>
          </p:txBody>
        </p:sp>
      </p:grpSp>
      <p:sp>
        <p:nvSpPr>
          <p:cNvPr id="15" name="矩形 1"/>
          <p:cNvSpPr>
            <a:spLocks noChangeArrowheads="1"/>
          </p:cNvSpPr>
          <p:nvPr/>
        </p:nvSpPr>
        <p:spPr bwMode="auto">
          <a:xfrm>
            <a:off x="643238" y="1176785"/>
            <a:ext cx="7842593" cy="54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5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p>
        </p:txBody>
      </p:sp>
      <p:cxnSp>
        <p:nvCxnSpPr>
          <p:cNvPr id="16" name="直接连接符 15"/>
          <p:cNvCxnSpPr/>
          <p:nvPr/>
        </p:nvCxnSpPr>
        <p:spPr>
          <a:xfrm>
            <a:off x="606168" y="1133476"/>
            <a:ext cx="7879663" cy="0"/>
          </a:xfrm>
          <a:prstGeom prst="line">
            <a:avLst/>
          </a:prstGeom>
          <a:solidFill>
            <a:srgbClr val="070606"/>
          </a:solidFill>
          <a:ln w="15875">
            <a:solidFill>
              <a:schemeClr val="bg1">
                <a:lumMod val="65000"/>
              </a:schemeClr>
            </a:solidFill>
            <a:round/>
          </a:ln>
        </p:spPr>
      </p:cxnSp>
      <p:sp>
        <p:nvSpPr>
          <p:cNvPr id="17" name="TextBox 297"/>
          <p:cNvSpPr txBox="1"/>
          <p:nvPr/>
        </p:nvSpPr>
        <p:spPr bwMode="auto">
          <a:xfrm>
            <a:off x="649859" y="79492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inVertical)">
                                      <p:cBhvr>
                                        <p:cTn id="11" dur="500"/>
                                        <p:tgtEl>
                                          <p:spTgt spid="16"/>
                                        </p:tgtEl>
                                      </p:cBhvr>
                                    </p:animEffect>
                                  </p:childTnLst>
                                </p:cTn>
                              </p:par>
                            </p:childTnLst>
                          </p:cTn>
                        </p:par>
                        <p:par>
                          <p:cTn id="12" fill="hold">
                            <p:stCondLst>
                              <p:cond delay="1000"/>
                            </p:stCondLst>
                            <p:childTnLst>
                              <p:par>
                                <p:cTn id="13" presetID="1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p:tgtEl>
                                          <p:spTgt spid="15"/>
                                        </p:tgtEl>
                                        <p:attrNameLst>
                                          <p:attrName>ppt_y</p:attrName>
                                        </p:attrNameLst>
                                      </p:cBhvr>
                                      <p:tavLst>
                                        <p:tav tm="0">
                                          <p:val>
                                            <p:strVal val="#ppt_y-#ppt_h*1.125000"/>
                                          </p:val>
                                        </p:tav>
                                        <p:tav tm="100000">
                                          <p:val>
                                            <p:strVal val="#ppt_y"/>
                                          </p:val>
                                        </p:tav>
                                      </p:tavLst>
                                    </p:anim>
                                    <p:animEffect transition="in" filter="wipe(down)">
                                      <p:cBhvr>
                                        <p:cTn id="16" dur="500"/>
                                        <p:tgtEl>
                                          <p:spTgt spid="15"/>
                                        </p:tgtEl>
                                      </p:cBhvr>
                                    </p:animEffect>
                                  </p:childTnLst>
                                </p:cTn>
                              </p:par>
                            </p:childTnLst>
                          </p:cTn>
                        </p:par>
                        <p:par>
                          <p:cTn id="17" fill="hold">
                            <p:stCondLst>
                              <p:cond delay="1500"/>
                            </p:stCondLst>
                            <p:childTnLst>
                              <p:par>
                                <p:cTn id="18" presetID="16" presetClass="entr" presetSubtype="21" fill="hold" nodeType="afterEffect">
                                  <p:stCondLst>
                                    <p:cond delay="0"/>
                                  </p:stCondLst>
                                  <p:childTnLst>
                                    <p:set>
                                      <p:cBhvr>
                                        <p:cTn id="19" dur="1" fill="hold">
                                          <p:stCondLst>
                                            <p:cond delay="0"/>
                                          </p:stCondLst>
                                        </p:cTn>
                                        <p:tgtEl>
                                          <p:spTgt spid="166"/>
                                        </p:tgtEl>
                                        <p:attrNameLst>
                                          <p:attrName>style.visibility</p:attrName>
                                        </p:attrNameLst>
                                      </p:cBhvr>
                                      <p:to>
                                        <p:strVal val="visible"/>
                                      </p:to>
                                    </p:set>
                                    <p:animEffect transition="in" filter="barn(inVertical)">
                                      <p:cBhvr>
                                        <p:cTn id="20" dur="750"/>
                                        <p:tgtEl>
                                          <p:spTgt spid="166"/>
                                        </p:tgtEl>
                                      </p:cBhvr>
                                    </p:animEffect>
                                  </p:childTnLst>
                                </p:cTn>
                              </p:par>
                            </p:childTnLst>
                          </p:cTn>
                        </p:par>
                        <p:par>
                          <p:cTn id="21" fill="hold">
                            <p:stCondLst>
                              <p:cond delay="2500"/>
                            </p:stCondLst>
                            <p:childTnLst>
                              <p:par>
                                <p:cTn id="22" presetID="52"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Scale>
                                      <p:cBhvr>
                                        <p:cTn id="24"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5" dur="1000" decel="50000" fill="hold">
                                          <p:stCondLst>
                                            <p:cond delay="0"/>
                                          </p:stCondLst>
                                        </p:cTn>
                                        <p:tgtEl>
                                          <p:spTgt spid="2"/>
                                        </p:tgtEl>
                                        <p:attrNameLst>
                                          <p:attrName>ppt_x</p:attrName>
                                          <p:attrName>ppt_y</p:attrName>
                                        </p:attrNameLst>
                                      </p:cBhvr>
                                    </p:animMotion>
                                    <p:animEffect transition="in" filter="fade">
                                      <p:cBhvr>
                                        <p:cTn id="26" dur="1000"/>
                                        <p:tgtEl>
                                          <p:spTgt spid="2"/>
                                        </p:tgtEl>
                                      </p:cBhvr>
                                    </p:animEffect>
                                  </p:childTnLst>
                                </p:cTn>
                              </p:par>
                            </p:childTnLst>
                          </p:cTn>
                        </p:par>
                        <p:par>
                          <p:cTn id="27" fill="hold">
                            <p:stCondLst>
                              <p:cond delay="3500"/>
                            </p:stCondLst>
                            <p:childTnLst>
                              <p:par>
                                <p:cTn id="28" presetID="52" presetClass="entr" presetSubtype="0" fill="hold" nodeType="afterEffect">
                                  <p:stCondLst>
                                    <p:cond delay="0"/>
                                  </p:stCondLst>
                                  <p:childTnLst>
                                    <p:set>
                                      <p:cBhvr>
                                        <p:cTn id="29" dur="1" fill="hold">
                                          <p:stCondLst>
                                            <p:cond delay="0"/>
                                          </p:stCondLst>
                                        </p:cTn>
                                        <p:tgtEl>
                                          <p:spTgt spid="3"/>
                                        </p:tgtEl>
                                        <p:attrNameLst>
                                          <p:attrName>style.visibility</p:attrName>
                                        </p:attrNameLst>
                                      </p:cBhvr>
                                      <p:to>
                                        <p:strVal val="visible"/>
                                      </p:to>
                                    </p:set>
                                    <p:animScale>
                                      <p:cBhvr>
                                        <p:cTn id="30"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1" dur="1000" decel="50000" fill="hold">
                                          <p:stCondLst>
                                            <p:cond delay="0"/>
                                          </p:stCondLst>
                                        </p:cTn>
                                        <p:tgtEl>
                                          <p:spTgt spid="3"/>
                                        </p:tgtEl>
                                        <p:attrNameLst>
                                          <p:attrName>ppt_x</p:attrName>
                                          <p:attrName>ppt_y</p:attrName>
                                        </p:attrNameLst>
                                      </p:cBhvr>
                                    </p:animMotion>
                                    <p:animEffect transition="in" filter="fade">
                                      <p:cBhvr>
                                        <p:cTn id="32" dur="1000"/>
                                        <p:tgtEl>
                                          <p:spTgt spid="3"/>
                                        </p:tgtEl>
                                      </p:cBhvr>
                                    </p:animEffect>
                                  </p:childTnLst>
                                </p:cTn>
                              </p:par>
                            </p:childTnLst>
                          </p:cTn>
                        </p:par>
                        <p:par>
                          <p:cTn id="33" fill="hold">
                            <p:stCondLst>
                              <p:cond delay="4500"/>
                            </p:stCondLst>
                            <p:childTnLst>
                              <p:par>
                                <p:cTn id="34" presetID="52" presetClass="entr" presetSubtype="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Scale>
                                      <p:cBhvr>
                                        <p:cTn id="36"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7" dur="1000" decel="50000" fill="hold">
                                          <p:stCondLst>
                                            <p:cond delay="0"/>
                                          </p:stCondLst>
                                        </p:cTn>
                                        <p:tgtEl>
                                          <p:spTgt spid="4"/>
                                        </p:tgtEl>
                                        <p:attrNameLst>
                                          <p:attrName>ppt_x</p:attrName>
                                          <p:attrName>ppt_y</p:attrName>
                                        </p:attrNameLst>
                                      </p:cBhvr>
                                    </p:animMotion>
                                    <p:animEffect transition="in" filter="fade">
                                      <p:cBhvr>
                                        <p:cTn id="38"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screen"/>
          <a:stretch>
            <a:fillRect/>
          </a:stretch>
        </p:blipFill>
        <p:spPr>
          <a:xfrm>
            <a:off x="0" y="0"/>
            <a:ext cx="9144000" cy="5143500"/>
          </a:xfrm>
          <a:prstGeom prst="rect">
            <a:avLst/>
          </a:prstGeom>
        </p:spPr>
      </p:pic>
      <p:pic>
        <p:nvPicPr>
          <p:cNvPr id="2" name="Picture 2"/>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4061" y="1"/>
            <a:ext cx="9135878"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4"/>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2909" y="2591709"/>
            <a:ext cx="4217838" cy="2551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337807" y="3236747"/>
            <a:ext cx="3802387" cy="1944854"/>
          </a:xfrm>
          <a:prstGeom prst="rect">
            <a:avLst/>
          </a:prstGeom>
        </p:spPr>
      </p:pic>
      <p:sp>
        <p:nvSpPr>
          <p:cNvPr id="8" name="文本框 7"/>
          <p:cNvSpPr txBox="1"/>
          <p:nvPr/>
        </p:nvSpPr>
        <p:spPr>
          <a:xfrm>
            <a:off x="1722083" y="1765803"/>
            <a:ext cx="5699834" cy="1032734"/>
          </a:xfrm>
          <a:custGeom>
            <a:avLst/>
            <a:gdLst/>
            <a:ahLst/>
            <a:cxnLst/>
            <a:rect l="l" t="t" r="r" b="b"/>
            <a:pathLst>
              <a:path w="5869726" h="1063516">
                <a:moveTo>
                  <a:pt x="215217" y="755718"/>
                </a:moveTo>
                <a:cubicBezTo>
                  <a:pt x="215896" y="756058"/>
                  <a:pt x="214537" y="758266"/>
                  <a:pt x="211140" y="762343"/>
                </a:cubicBezTo>
                <a:cubicBezTo>
                  <a:pt x="207063" y="767099"/>
                  <a:pt x="204175" y="768628"/>
                  <a:pt x="202477" y="766929"/>
                </a:cubicBezTo>
                <a:cubicBezTo>
                  <a:pt x="200778" y="765231"/>
                  <a:pt x="202307" y="763023"/>
                  <a:pt x="207063" y="760305"/>
                </a:cubicBezTo>
                <a:cubicBezTo>
                  <a:pt x="211819" y="756907"/>
                  <a:pt x="214537" y="755379"/>
                  <a:pt x="215217" y="755718"/>
                </a:cubicBezTo>
                <a:close/>
                <a:moveTo>
                  <a:pt x="5780931" y="734825"/>
                </a:moveTo>
                <a:cubicBezTo>
                  <a:pt x="5782969" y="736184"/>
                  <a:pt x="5781950" y="738902"/>
                  <a:pt x="5777874" y="742979"/>
                </a:cubicBezTo>
                <a:cubicBezTo>
                  <a:pt x="5775156" y="745697"/>
                  <a:pt x="5773627" y="746886"/>
                  <a:pt x="5773287" y="746546"/>
                </a:cubicBezTo>
                <a:cubicBezTo>
                  <a:pt x="5772947" y="746206"/>
                  <a:pt x="5773457" y="744338"/>
                  <a:pt x="5774816" y="740940"/>
                </a:cubicBezTo>
                <a:cubicBezTo>
                  <a:pt x="5775495" y="738223"/>
                  <a:pt x="5776515" y="736354"/>
                  <a:pt x="5777874" y="735335"/>
                </a:cubicBezTo>
                <a:cubicBezTo>
                  <a:pt x="5779232" y="734316"/>
                  <a:pt x="5780251" y="734146"/>
                  <a:pt x="5780931" y="734825"/>
                </a:cubicBezTo>
                <a:close/>
                <a:moveTo>
                  <a:pt x="5141908" y="702212"/>
                </a:moveTo>
                <a:cubicBezTo>
                  <a:pt x="5141229" y="701532"/>
                  <a:pt x="5140379" y="701702"/>
                  <a:pt x="5139360" y="702721"/>
                </a:cubicBezTo>
                <a:cubicBezTo>
                  <a:pt x="5138341" y="703740"/>
                  <a:pt x="5137492" y="705269"/>
                  <a:pt x="5136812" y="707308"/>
                </a:cubicBezTo>
                <a:cubicBezTo>
                  <a:pt x="5135454" y="710705"/>
                  <a:pt x="5134944" y="712573"/>
                  <a:pt x="5135284" y="712913"/>
                </a:cubicBezTo>
                <a:cubicBezTo>
                  <a:pt x="5135623" y="713253"/>
                  <a:pt x="5136812" y="712403"/>
                  <a:pt x="5138851" y="710365"/>
                </a:cubicBezTo>
                <a:cubicBezTo>
                  <a:pt x="5142928" y="706288"/>
                  <a:pt x="5143947" y="703571"/>
                  <a:pt x="5141908" y="702212"/>
                </a:cubicBezTo>
                <a:close/>
                <a:moveTo>
                  <a:pt x="5170445" y="654310"/>
                </a:moveTo>
                <a:cubicBezTo>
                  <a:pt x="5169766" y="653631"/>
                  <a:pt x="5168917" y="653801"/>
                  <a:pt x="5167897" y="654820"/>
                </a:cubicBezTo>
                <a:cubicBezTo>
                  <a:pt x="5166878" y="655839"/>
                  <a:pt x="5165689" y="657368"/>
                  <a:pt x="5164330" y="659406"/>
                </a:cubicBezTo>
                <a:cubicBezTo>
                  <a:pt x="5161613" y="666880"/>
                  <a:pt x="5161272" y="670617"/>
                  <a:pt x="5163311" y="670617"/>
                </a:cubicBezTo>
                <a:cubicBezTo>
                  <a:pt x="5163990" y="670617"/>
                  <a:pt x="5165349" y="668919"/>
                  <a:pt x="5167388" y="665521"/>
                </a:cubicBezTo>
                <a:cubicBezTo>
                  <a:pt x="5170785" y="659406"/>
                  <a:pt x="5171804" y="655669"/>
                  <a:pt x="5170445" y="654310"/>
                </a:cubicBezTo>
                <a:close/>
                <a:moveTo>
                  <a:pt x="2402111" y="614563"/>
                </a:moveTo>
                <a:cubicBezTo>
                  <a:pt x="2397865" y="614563"/>
                  <a:pt x="2394892" y="615922"/>
                  <a:pt x="2393194" y="618639"/>
                </a:cubicBezTo>
                <a:cubicBezTo>
                  <a:pt x="2391835" y="621357"/>
                  <a:pt x="2387079" y="623396"/>
                  <a:pt x="2378925" y="624754"/>
                </a:cubicBezTo>
                <a:cubicBezTo>
                  <a:pt x="2346991" y="630869"/>
                  <a:pt x="2328476" y="636645"/>
                  <a:pt x="2323380" y="642080"/>
                </a:cubicBezTo>
                <a:cubicBezTo>
                  <a:pt x="2318284" y="647516"/>
                  <a:pt x="2319813" y="660426"/>
                  <a:pt x="2327966" y="680809"/>
                </a:cubicBezTo>
                <a:lnTo>
                  <a:pt x="2336120" y="704250"/>
                </a:lnTo>
                <a:lnTo>
                  <a:pt x="2348350" y="698135"/>
                </a:lnTo>
                <a:cubicBezTo>
                  <a:pt x="2355824" y="693379"/>
                  <a:pt x="2370772" y="679450"/>
                  <a:pt x="2393194" y="656349"/>
                </a:cubicBezTo>
                <a:cubicBezTo>
                  <a:pt x="2393194" y="656349"/>
                  <a:pt x="2398969" y="650234"/>
                  <a:pt x="2410520" y="638004"/>
                </a:cubicBezTo>
                <a:cubicBezTo>
                  <a:pt x="2413917" y="633927"/>
                  <a:pt x="2416635" y="630360"/>
                  <a:pt x="2418673" y="627302"/>
                </a:cubicBezTo>
                <a:cubicBezTo>
                  <a:pt x="2420711" y="624245"/>
                  <a:pt x="2421560" y="622206"/>
                  <a:pt x="2421221" y="621187"/>
                </a:cubicBezTo>
                <a:cubicBezTo>
                  <a:pt x="2420881" y="620168"/>
                  <a:pt x="2420032" y="619319"/>
                  <a:pt x="2418673" y="618639"/>
                </a:cubicBezTo>
                <a:cubicBezTo>
                  <a:pt x="2411878" y="615922"/>
                  <a:pt x="2406358" y="614563"/>
                  <a:pt x="2402111" y="614563"/>
                </a:cubicBezTo>
                <a:close/>
                <a:moveTo>
                  <a:pt x="5730992" y="592141"/>
                </a:moveTo>
                <a:cubicBezTo>
                  <a:pt x="5727594" y="592141"/>
                  <a:pt x="5717233" y="596897"/>
                  <a:pt x="5699906" y="606409"/>
                </a:cubicBezTo>
                <a:cubicBezTo>
                  <a:pt x="5682581" y="615922"/>
                  <a:pt x="5672899" y="622037"/>
                  <a:pt x="5670860" y="624754"/>
                </a:cubicBezTo>
                <a:cubicBezTo>
                  <a:pt x="5669501" y="627472"/>
                  <a:pt x="5670520" y="634437"/>
                  <a:pt x="5673918" y="645648"/>
                </a:cubicBezTo>
                <a:cubicBezTo>
                  <a:pt x="5677315" y="656858"/>
                  <a:pt x="5680202" y="662464"/>
                  <a:pt x="5682581" y="662464"/>
                </a:cubicBezTo>
                <a:cubicBezTo>
                  <a:pt x="5684959" y="662464"/>
                  <a:pt x="5690565" y="655839"/>
                  <a:pt x="5699397" y="642590"/>
                </a:cubicBezTo>
                <a:cubicBezTo>
                  <a:pt x="5708230" y="629341"/>
                  <a:pt x="5716383" y="619149"/>
                  <a:pt x="5723857" y="612015"/>
                </a:cubicBezTo>
                <a:cubicBezTo>
                  <a:pt x="5731331" y="604881"/>
                  <a:pt x="5735068" y="599785"/>
                  <a:pt x="5735068" y="596727"/>
                </a:cubicBezTo>
                <a:cubicBezTo>
                  <a:pt x="5735068" y="593670"/>
                  <a:pt x="5733709" y="592141"/>
                  <a:pt x="5730992" y="592141"/>
                </a:cubicBezTo>
                <a:close/>
                <a:moveTo>
                  <a:pt x="5841062" y="540673"/>
                </a:moveTo>
                <a:cubicBezTo>
                  <a:pt x="5840383" y="541012"/>
                  <a:pt x="5829172" y="546278"/>
                  <a:pt x="5807429" y="556470"/>
                </a:cubicBezTo>
                <a:cubicBezTo>
                  <a:pt x="5783649" y="566661"/>
                  <a:pt x="5770570" y="573286"/>
                  <a:pt x="5768191" y="576344"/>
                </a:cubicBezTo>
                <a:cubicBezTo>
                  <a:pt x="5765813" y="579401"/>
                  <a:pt x="5768021" y="585346"/>
                  <a:pt x="5774816" y="594179"/>
                </a:cubicBezTo>
                <a:cubicBezTo>
                  <a:pt x="5779572" y="600294"/>
                  <a:pt x="5782460" y="605220"/>
                  <a:pt x="5783479" y="608957"/>
                </a:cubicBezTo>
                <a:cubicBezTo>
                  <a:pt x="5784498" y="612694"/>
                  <a:pt x="5783988" y="617620"/>
                  <a:pt x="5781950" y="623735"/>
                </a:cubicBezTo>
                <a:cubicBezTo>
                  <a:pt x="5777874" y="639363"/>
                  <a:pt x="5768701" y="655669"/>
                  <a:pt x="5754433" y="672656"/>
                </a:cubicBezTo>
                <a:cubicBezTo>
                  <a:pt x="5748997" y="678771"/>
                  <a:pt x="5742542" y="686924"/>
                  <a:pt x="5735068" y="697116"/>
                </a:cubicBezTo>
                <a:cubicBezTo>
                  <a:pt x="5722159" y="712064"/>
                  <a:pt x="5715364" y="721576"/>
                  <a:pt x="5714685" y="725653"/>
                </a:cubicBezTo>
                <a:cubicBezTo>
                  <a:pt x="5714006" y="729729"/>
                  <a:pt x="5716383" y="737203"/>
                  <a:pt x="5721819" y="748075"/>
                </a:cubicBezTo>
                <a:cubicBezTo>
                  <a:pt x="5728613" y="760984"/>
                  <a:pt x="5734049" y="769477"/>
                  <a:pt x="5738126" y="773554"/>
                </a:cubicBezTo>
                <a:cubicBezTo>
                  <a:pt x="5742203" y="777631"/>
                  <a:pt x="5744241" y="782047"/>
                  <a:pt x="5744241" y="786803"/>
                </a:cubicBezTo>
                <a:cubicBezTo>
                  <a:pt x="5744241" y="791559"/>
                  <a:pt x="5746619" y="793938"/>
                  <a:pt x="5751375" y="793938"/>
                </a:cubicBezTo>
                <a:cubicBezTo>
                  <a:pt x="5754772" y="793258"/>
                  <a:pt x="5756471" y="792239"/>
                  <a:pt x="5756471" y="790880"/>
                </a:cubicBezTo>
                <a:cubicBezTo>
                  <a:pt x="5754433" y="788842"/>
                  <a:pt x="5756810" y="781707"/>
                  <a:pt x="5763605" y="769477"/>
                </a:cubicBezTo>
                <a:cubicBezTo>
                  <a:pt x="5770399" y="757247"/>
                  <a:pt x="5775495" y="751132"/>
                  <a:pt x="5778893" y="751132"/>
                </a:cubicBezTo>
                <a:cubicBezTo>
                  <a:pt x="5782969" y="751132"/>
                  <a:pt x="5786706" y="745357"/>
                  <a:pt x="5790104" y="733806"/>
                </a:cubicBezTo>
                <a:cubicBezTo>
                  <a:pt x="5793501" y="722256"/>
                  <a:pt x="5793501" y="715461"/>
                  <a:pt x="5790104" y="713423"/>
                </a:cubicBezTo>
                <a:cubicBezTo>
                  <a:pt x="5786706" y="711384"/>
                  <a:pt x="5787046" y="706968"/>
                  <a:pt x="5791123" y="700173"/>
                </a:cubicBezTo>
                <a:cubicBezTo>
                  <a:pt x="5796559" y="689982"/>
                  <a:pt x="5804712" y="667899"/>
                  <a:pt x="5815583" y="633927"/>
                </a:cubicBezTo>
                <a:cubicBezTo>
                  <a:pt x="5826454" y="599955"/>
                  <a:pt x="5834607" y="571418"/>
                  <a:pt x="5840043" y="548316"/>
                </a:cubicBezTo>
                <a:cubicBezTo>
                  <a:pt x="5841402" y="542881"/>
                  <a:pt x="5841742" y="540333"/>
                  <a:pt x="5841062" y="540673"/>
                </a:cubicBezTo>
                <a:close/>
                <a:moveTo>
                  <a:pt x="369622" y="539908"/>
                </a:moveTo>
                <a:cubicBezTo>
                  <a:pt x="368942" y="539738"/>
                  <a:pt x="367074" y="540842"/>
                  <a:pt x="364016" y="543220"/>
                </a:cubicBezTo>
                <a:cubicBezTo>
                  <a:pt x="359939" y="547297"/>
                  <a:pt x="351786" y="554771"/>
                  <a:pt x="339556" y="565642"/>
                </a:cubicBezTo>
                <a:cubicBezTo>
                  <a:pt x="323249" y="581270"/>
                  <a:pt x="316455" y="588744"/>
                  <a:pt x="319172" y="588064"/>
                </a:cubicBezTo>
                <a:cubicBezTo>
                  <a:pt x="323929" y="586026"/>
                  <a:pt x="332761" y="579231"/>
                  <a:pt x="345671" y="567681"/>
                </a:cubicBezTo>
                <a:cubicBezTo>
                  <a:pt x="358581" y="556130"/>
                  <a:pt x="366054" y="548316"/>
                  <a:pt x="368093" y="544240"/>
                </a:cubicBezTo>
                <a:cubicBezTo>
                  <a:pt x="369791" y="541522"/>
                  <a:pt x="370301" y="540078"/>
                  <a:pt x="369622" y="539908"/>
                </a:cubicBezTo>
                <a:close/>
                <a:moveTo>
                  <a:pt x="2653083" y="534048"/>
                </a:moveTo>
                <a:cubicBezTo>
                  <a:pt x="2651045" y="534048"/>
                  <a:pt x="2647987" y="538804"/>
                  <a:pt x="2643911" y="548316"/>
                </a:cubicBezTo>
                <a:cubicBezTo>
                  <a:pt x="2639834" y="557149"/>
                  <a:pt x="2629982" y="570059"/>
                  <a:pt x="2614354" y="587045"/>
                </a:cubicBezTo>
                <a:cubicBezTo>
                  <a:pt x="2591253" y="611505"/>
                  <a:pt x="2583100" y="627132"/>
                  <a:pt x="2589894" y="633927"/>
                </a:cubicBezTo>
                <a:cubicBezTo>
                  <a:pt x="2596009" y="640042"/>
                  <a:pt x="2611297" y="637664"/>
                  <a:pt x="2635757" y="626793"/>
                </a:cubicBezTo>
                <a:lnTo>
                  <a:pt x="2656141" y="617620"/>
                </a:lnTo>
                <a:lnTo>
                  <a:pt x="2658179" y="575834"/>
                </a:lnTo>
                <a:cubicBezTo>
                  <a:pt x="2658858" y="547977"/>
                  <a:pt x="2657160" y="534048"/>
                  <a:pt x="2653083" y="534048"/>
                </a:cubicBezTo>
                <a:close/>
                <a:moveTo>
                  <a:pt x="1238468" y="532010"/>
                </a:moveTo>
                <a:cubicBezTo>
                  <a:pt x="1235751" y="532010"/>
                  <a:pt x="1233033" y="535747"/>
                  <a:pt x="1230315" y="543220"/>
                </a:cubicBezTo>
                <a:cubicBezTo>
                  <a:pt x="1225559" y="553412"/>
                  <a:pt x="1223521" y="559867"/>
                  <a:pt x="1224200" y="562585"/>
                </a:cubicBezTo>
                <a:cubicBezTo>
                  <a:pt x="1224879" y="565303"/>
                  <a:pt x="1221142" y="574985"/>
                  <a:pt x="1212989" y="591631"/>
                </a:cubicBezTo>
                <a:cubicBezTo>
                  <a:pt x="1204836" y="608278"/>
                  <a:pt x="1198381" y="618979"/>
                  <a:pt x="1193625" y="623735"/>
                </a:cubicBezTo>
                <a:cubicBezTo>
                  <a:pt x="1188868" y="627812"/>
                  <a:pt x="1186491" y="630530"/>
                  <a:pt x="1186491" y="631889"/>
                </a:cubicBezTo>
                <a:cubicBezTo>
                  <a:pt x="1186491" y="633248"/>
                  <a:pt x="1188868" y="635626"/>
                  <a:pt x="1193625" y="639023"/>
                </a:cubicBezTo>
                <a:cubicBezTo>
                  <a:pt x="1199740" y="643100"/>
                  <a:pt x="1202797" y="647176"/>
                  <a:pt x="1202797" y="651253"/>
                </a:cubicBezTo>
                <a:cubicBezTo>
                  <a:pt x="1204156" y="661445"/>
                  <a:pt x="1206534" y="668749"/>
                  <a:pt x="1209932" y="673165"/>
                </a:cubicBezTo>
                <a:cubicBezTo>
                  <a:pt x="1213329" y="677582"/>
                  <a:pt x="1218085" y="679450"/>
                  <a:pt x="1224200" y="678771"/>
                </a:cubicBezTo>
                <a:cubicBezTo>
                  <a:pt x="1229635" y="678091"/>
                  <a:pt x="1233542" y="676053"/>
                  <a:pt x="1235920" y="672656"/>
                </a:cubicBezTo>
                <a:cubicBezTo>
                  <a:pt x="1238299" y="669258"/>
                  <a:pt x="1240847" y="660765"/>
                  <a:pt x="1243564" y="647176"/>
                </a:cubicBezTo>
                <a:cubicBezTo>
                  <a:pt x="1247641" y="627472"/>
                  <a:pt x="1249000" y="605050"/>
                  <a:pt x="1247641" y="579911"/>
                </a:cubicBezTo>
                <a:cubicBezTo>
                  <a:pt x="1245602" y="547977"/>
                  <a:pt x="1242545" y="532010"/>
                  <a:pt x="1238468" y="532010"/>
                </a:cubicBezTo>
                <a:close/>
                <a:moveTo>
                  <a:pt x="395101" y="516212"/>
                </a:moveTo>
                <a:cubicBezTo>
                  <a:pt x="392723" y="516552"/>
                  <a:pt x="388816" y="519440"/>
                  <a:pt x="383380" y="524875"/>
                </a:cubicBezTo>
                <a:cubicBezTo>
                  <a:pt x="377945" y="530311"/>
                  <a:pt x="375227" y="534048"/>
                  <a:pt x="375227" y="536086"/>
                </a:cubicBezTo>
                <a:cubicBezTo>
                  <a:pt x="375227" y="540163"/>
                  <a:pt x="379983" y="538125"/>
                  <a:pt x="389496" y="529971"/>
                </a:cubicBezTo>
                <a:cubicBezTo>
                  <a:pt x="392893" y="526574"/>
                  <a:pt x="395271" y="523856"/>
                  <a:pt x="396630" y="521818"/>
                </a:cubicBezTo>
                <a:cubicBezTo>
                  <a:pt x="397989" y="517741"/>
                  <a:pt x="397479" y="515873"/>
                  <a:pt x="395101" y="516212"/>
                </a:cubicBezTo>
                <a:close/>
                <a:moveTo>
                  <a:pt x="2719330" y="502963"/>
                </a:moveTo>
                <a:cubicBezTo>
                  <a:pt x="2718990" y="503303"/>
                  <a:pt x="2718650" y="504492"/>
                  <a:pt x="2718310" y="506530"/>
                </a:cubicBezTo>
                <a:cubicBezTo>
                  <a:pt x="2717631" y="516042"/>
                  <a:pt x="2718650" y="534388"/>
                  <a:pt x="2721368" y="561566"/>
                </a:cubicBezTo>
                <a:cubicBezTo>
                  <a:pt x="2722727" y="576513"/>
                  <a:pt x="2723916" y="585346"/>
                  <a:pt x="2724935" y="588064"/>
                </a:cubicBezTo>
                <a:cubicBezTo>
                  <a:pt x="2725954" y="590782"/>
                  <a:pt x="2728842" y="592141"/>
                  <a:pt x="2733598" y="592141"/>
                </a:cubicBezTo>
                <a:cubicBezTo>
                  <a:pt x="2743110" y="590782"/>
                  <a:pt x="2748546" y="588064"/>
                  <a:pt x="2749905" y="583987"/>
                </a:cubicBezTo>
                <a:cubicBezTo>
                  <a:pt x="2750584" y="582629"/>
                  <a:pt x="2750244" y="581949"/>
                  <a:pt x="2748886" y="581949"/>
                </a:cubicBezTo>
                <a:cubicBezTo>
                  <a:pt x="2748206" y="581270"/>
                  <a:pt x="2746847" y="580930"/>
                  <a:pt x="2744809" y="580930"/>
                </a:cubicBezTo>
                <a:cubicBezTo>
                  <a:pt x="2741412" y="580930"/>
                  <a:pt x="2739373" y="580081"/>
                  <a:pt x="2738694" y="578382"/>
                </a:cubicBezTo>
                <a:cubicBezTo>
                  <a:pt x="2738014" y="576683"/>
                  <a:pt x="2738014" y="573456"/>
                  <a:pt x="2738694" y="568700"/>
                </a:cubicBezTo>
                <a:cubicBezTo>
                  <a:pt x="2740053" y="558508"/>
                  <a:pt x="2735976" y="542201"/>
                  <a:pt x="2726464" y="519779"/>
                </a:cubicBezTo>
                <a:cubicBezTo>
                  <a:pt x="2723746" y="513664"/>
                  <a:pt x="2721708" y="508569"/>
                  <a:pt x="2720349" y="504492"/>
                </a:cubicBezTo>
                <a:cubicBezTo>
                  <a:pt x="2720009" y="503133"/>
                  <a:pt x="2719669" y="502623"/>
                  <a:pt x="2719330" y="502963"/>
                </a:cubicBezTo>
                <a:close/>
                <a:moveTo>
                  <a:pt x="5697359" y="493281"/>
                </a:moveTo>
                <a:cubicBezTo>
                  <a:pt x="5702114" y="493281"/>
                  <a:pt x="5702795" y="494640"/>
                  <a:pt x="5699397" y="497358"/>
                </a:cubicBezTo>
                <a:cubicBezTo>
                  <a:pt x="5698718" y="498037"/>
                  <a:pt x="5697019" y="498717"/>
                  <a:pt x="5694301" y="499396"/>
                </a:cubicBezTo>
                <a:cubicBezTo>
                  <a:pt x="5691584" y="500075"/>
                  <a:pt x="5690224" y="499736"/>
                  <a:pt x="5690224" y="498377"/>
                </a:cubicBezTo>
                <a:cubicBezTo>
                  <a:pt x="5692263" y="494980"/>
                  <a:pt x="5694641" y="493281"/>
                  <a:pt x="5697359" y="493281"/>
                </a:cubicBezTo>
                <a:close/>
                <a:moveTo>
                  <a:pt x="411344" y="489586"/>
                </a:moveTo>
                <a:cubicBezTo>
                  <a:pt x="408159" y="488312"/>
                  <a:pt x="400197" y="491243"/>
                  <a:pt x="387457" y="498377"/>
                </a:cubicBezTo>
                <a:cubicBezTo>
                  <a:pt x="374548" y="505851"/>
                  <a:pt x="362657" y="511626"/>
                  <a:pt x="351786" y="515703"/>
                </a:cubicBezTo>
                <a:cubicBezTo>
                  <a:pt x="337518" y="521818"/>
                  <a:pt x="326137" y="528612"/>
                  <a:pt x="317644" y="536086"/>
                </a:cubicBezTo>
                <a:cubicBezTo>
                  <a:pt x="309151" y="543560"/>
                  <a:pt x="304904" y="550694"/>
                  <a:pt x="304904" y="557489"/>
                </a:cubicBezTo>
                <a:cubicBezTo>
                  <a:pt x="305583" y="569719"/>
                  <a:pt x="307792" y="576174"/>
                  <a:pt x="311529" y="576853"/>
                </a:cubicBezTo>
                <a:cubicBezTo>
                  <a:pt x="315266" y="577533"/>
                  <a:pt x="322909" y="572437"/>
                  <a:pt x="334460" y="561566"/>
                </a:cubicBezTo>
                <a:cubicBezTo>
                  <a:pt x="380663" y="520799"/>
                  <a:pt x="405463" y="499736"/>
                  <a:pt x="408860" y="498377"/>
                </a:cubicBezTo>
                <a:cubicBezTo>
                  <a:pt x="411578" y="497018"/>
                  <a:pt x="412937" y="494980"/>
                  <a:pt x="412937" y="492262"/>
                </a:cubicBezTo>
                <a:cubicBezTo>
                  <a:pt x="412937" y="490903"/>
                  <a:pt x="412406" y="490011"/>
                  <a:pt x="411344" y="489586"/>
                </a:cubicBezTo>
                <a:close/>
                <a:moveTo>
                  <a:pt x="5564357" y="488185"/>
                </a:moveTo>
                <a:cubicBezTo>
                  <a:pt x="5561299" y="488185"/>
                  <a:pt x="5547030" y="500585"/>
                  <a:pt x="5521551" y="525385"/>
                </a:cubicBezTo>
                <a:cubicBezTo>
                  <a:pt x="5496072" y="550185"/>
                  <a:pt x="5471612" y="572437"/>
                  <a:pt x="5448171" y="592141"/>
                </a:cubicBezTo>
                <a:cubicBezTo>
                  <a:pt x="5424730" y="611845"/>
                  <a:pt x="5410971" y="624754"/>
                  <a:pt x="5406894" y="630869"/>
                </a:cubicBezTo>
                <a:lnTo>
                  <a:pt x="5405875" y="634946"/>
                </a:lnTo>
                <a:cubicBezTo>
                  <a:pt x="5407234" y="634267"/>
                  <a:pt x="5410630" y="631549"/>
                  <a:pt x="5416066" y="626793"/>
                </a:cubicBezTo>
                <a:cubicBezTo>
                  <a:pt x="5426938" y="617280"/>
                  <a:pt x="5436960" y="608617"/>
                  <a:pt x="5446132" y="600804"/>
                </a:cubicBezTo>
                <a:cubicBezTo>
                  <a:pt x="5455304" y="592990"/>
                  <a:pt x="5466515" y="582968"/>
                  <a:pt x="5479765" y="570738"/>
                </a:cubicBezTo>
                <a:cubicBezTo>
                  <a:pt x="5493014" y="558508"/>
                  <a:pt x="5500658" y="553412"/>
                  <a:pt x="5502696" y="555451"/>
                </a:cubicBezTo>
                <a:cubicBezTo>
                  <a:pt x="5504056" y="556809"/>
                  <a:pt x="5501677" y="562415"/>
                  <a:pt x="5495562" y="572267"/>
                </a:cubicBezTo>
                <a:cubicBezTo>
                  <a:pt x="5489447" y="582119"/>
                  <a:pt x="5482653" y="590442"/>
                  <a:pt x="5475179" y="597237"/>
                </a:cubicBezTo>
                <a:cubicBezTo>
                  <a:pt x="5467704" y="604711"/>
                  <a:pt x="5464987" y="611505"/>
                  <a:pt x="5467025" y="617620"/>
                </a:cubicBezTo>
                <a:cubicBezTo>
                  <a:pt x="5467704" y="618979"/>
                  <a:pt x="5468723" y="619659"/>
                  <a:pt x="5470083" y="619659"/>
                </a:cubicBezTo>
                <a:cubicBezTo>
                  <a:pt x="5471442" y="619659"/>
                  <a:pt x="5478406" y="616431"/>
                  <a:pt x="5490976" y="609976"/>
                </a:cubicBezTo>
                <a:cubicBezTo>
                  <a:pt x="5503546" y="603522"/>
                  <a:pt x="5510850" y="601313"/>
                  <a:pt x="5512888" y="603352"/>
                </a:cubicBezTo>
                <a:cubicBezTo>
                  <a:pt x="5512888" y="603352"/>
                  <a:pt x="5512209" y="604031"/>
                  <a:pt x="5510850" y="605390"/>
                </a:cubicBezTo>
                <a:cubicBezTo>
                  <a:pt x="5508811" y="606749"/>
                  <a:pt x="5506264" y="608278"/>
                  <a:pt x="5503206" y="609976"/>
                </a:cubicBezTo>
                <a:cubicBezTo>
                  <a:pt x="5500148" y="611675"/>
                  <a:pt x="5496921" y="613544"/>
                  <a:pt x="5493524" y="615582"/>
                </a:cubicBezTo>
                <a:cubicBezTo>
                  <a:pt x="5479255" y="622376"/>
                  <a:pt x="5472121" y="626963"/>
                  <a:pt x="5472121" y="629341"/>
                </a:cubicBezTo>
                <a:cubicBezTo>
                  <a:pt x="5472121" y="631719"/>
                  <a:pt x="5468723" y="633927"/>
                  <a:pt x="5461929" y="635965"/>
                </a:cubicBezTo>
                <a:cubicBezTo>
                  <a:pt x="5456493" y="637324"/>
                  <a:pt x="5453776" y="639023"/>
                  <a:pt x="5453776" y="641061"/>
                </a:cubicBezTo>
                <a:cubicBezTo>
                  <a:pt x="5455814" y="643100"/>
                  <a:pt x="5463968" y="640891"/>
                  <a:pt x="5478236" y="634437"/>
                </a:cubicBezTo>
                <a:cubicBezTo>
                  <a:pt x="5492505" y="627982"/>
                  <a:pt x="5505754" y="621017"/>
                  <a:pt x="5517984" y="613544"/>
                </a:cubicBezTo>
                <a:cubicBezTo>
                  <a:pt x="5530893" y="605390"/>
                  <a:pt x="5539727" y="601313"/>
                  <a:pt x="5544482" y="601313"/>
                </a:cubicBezTo>
                <a:cubicBezTo>
                  <a:pt x="5549238" y="601313"/>
                  <a:pt x="5551617" y="599785"/>
                  <a:pt x="5551617" y="596727"/>
                </a:cubicBezTo>
                <a:cubicBezTo>
                  <a:pt x="5551617" y="593670"/>
                  <a:pt x="5553315" y="592141"/>
                  <a:pt x="5556713" y="592141"/>
                </a:cubicBezTo>
                <a:cubicBezTo>
                  <a:pt x="5560789" y="592141"/>
                  <a:pt x="5567244" y="588404"/>
                  <a:pt x="5576077" y="580930"/>
                </a:cubicBezTo>
                <a:cubicBezTo>
                  <a:pt x="5584909" y="573456"/>
                  <a:pt x="5589326" y="568020"/>
                  <a:pt x="5589326" y="564623"/>
                </a:cubicBezTo>
                <a:cubicBezTo>
                  <a:pt x="5589326" y="559867"/>
                  <a:pt x="5585928" y="545938"/>
                  <a:pt x="5579134" y="522837"/>
                </a:cubicBezTo>
                <a:cubicBezTo>
                  <a:pt x="5572340" y="499736"/>
                  <a:pt x="5567414" y="488185"/>
                  <a:pt x="5564357" y="488185"/>
                </a:cubicBezTo>
                <a:close/>
                <a:moveTo>
                  <a:pt x="33294" y="475700"/>
                </a:moveTo>
                <a:cubicBezTo>
                  <a:pt x="34653" y="474851"/>
                  <a:pt x="36181" y="474936"/>
                  <a:pt x="37880" y="475955"/>
                </a:cubicBezTo>
                <a:cubicBezTo>
                  <a:pt x="41277" y="477993"/>
                  <a:pt x="40938" y="481391"/>
                  <a:pt x="36861" y="486147"/>
                </a:cubicBezTo>
                <a:cubicBezTo>
                  <a:pt x="33464" y="490223"/>
                  <a:pt x="30916" y="491582"/>
                  <a:pt x="29217" y="490223"/>
                </a:cubicBezTo>
                <a:cubicBezTo>
                  <a:pt x="27518" y="488864"/>
                  <a:pt x="27688" y="485807"/>
                  <a:pt x="29727" y="481051"/>
                </a:cubicBezTo>
                <a:cubicBezTo>
                  <a:pt x="30746" y="478333"/>
                  <a:pt x="31935" y="476549"/>
                  <a:pt x="33294" y="475700"/>
                </a:cubicBezTo>
                <a:close/>
                <a:moveTo>
                  <a:pt x="4518174" y="473917"/>
                </a:moveTo>
                <a:cubicBezTo>
                  <a:pt x="4516135" y="473917"/>
                  <a:pt x="4509680" y="476295"/>
                  <a:pt x="4498809" y="481051"/>
                </a:cubicBezTo>
                <a:cubicBezTo>
                  <a:pt x="4410481" y="513664"/>
                  <a:pt x="4362919" y="533029"/>
                  <a:pt x="4356125" y="539144"/>
                </a:cubicBezTo>
                <a:cubicBezTo>
                  <a:pt x="4349330" y="545259"/>
                  <a:pt x="4351708" y="548996"/>
                  <a:pt x="4363259" y="550355"/>
                </a:cubicBezTo>
                <a:lnTo>
                  <a:pt x="4367336" y="550355"/>
                </a:lnTo>
                <a:cubicBezTo>
                  <a:pt x="4374130" y="550355"/>
                  <a:pt x="4388398" y="551714"/>
                  <a:pt x="4410141" y="554431"/>
                </a:cubicBezTo>
                <a:cubicBezTo>
                  <a:pt x="4423730" y="555790"/>
                  <a:pt x="4433752" y="556130"/>
                  <a:pt x="4440207" y="555451"/>
                </a:cubicBezTo>
                <a:cubicBezTo>
                  <a:pt x="4446662" y="554771"/>
                  <a:pt x="4454985" y="552053"/>
                  <a:pt x="4465177" y="547297"/>
                </a:cubicBezTo>
                <a:cubicBezTo>
                  <a:pt x="4480804" y="539823"/>
                  <a:pt x="4488618" y="534048"/>
                  <a:pt x="4488618" y="529971"/>
                </a:cubicBezTo>
                <a:cubicBezTo>
                  <a:pt x="4488618" y="525894"/>
                  <a:pt x="4492354" y="519779"/>
                  <a:pt x="4499828" y="511626"/>
                </a:cubicBezTo>
                <a:cubicBezTo>
                  <a:pt x="4507302" y="503473"/>
                  <a:pt x="4513078" y="494980"/>
                  <a:pt x="4517154" y="486147"/>
                </a:cubicBezTo>
                <a:cubicBezTo>
                  <a:pt x="4520552" y="478673"/>
                  <a:pt x="4520891" y="474596"/>
                  <a:pt x="4518174" y="473917"/>
                </a:cubicBezTo>
                <a:close/>
                <a:moveTo>
                  <a:pt x="375737" y="454552"/>
                </a:moveTo>
                <a:cubicBezTo>
                  <a:pt x="372679" y="454552"/>
                  <a:pt x="371150" y="456251"/>
                  <a:pt x="371150" y="459648"/>
                </a:cubicBezTo>
                <a:cubicBezTo>
                  <a:pt x="371150" y="463045"/>
                  <a:pt x="371830" y="464744"/>
                  <a:pt x="373189" y="464744"/>
                </a:cubicBezTo>
                <a:cubicBezTo>
                  <a:pt x="374548" y="464744"/>
                  <a:pt x="376076" y="463045"/>
                  <a:pt x="377775" y="459648"/>
                </a:cubicBezTo>
                <a:cubicBezTo>
                  <a:pt x="379474" y="456251"/>
                  <a:pt x="378794" y="454552"/>
                  <a:pt x="375737" y="454552"/>
                </a:cubicBezTo>
                <a:close/>
                <a:moveTo>
                  <a:pt x="3600406" y="450985"/>
                </a:moveTo>
                <a:cubicBezTo>
                  <a:pt x="3610938" y="451325"/>
                  <a:pt x="3620280" y="452854"/>
                  <a:pt x="3628434" y="455571"/>
                </a:cubicBezTo>
                <a:cubicBezTo>
                  <a:pt x="3637266" y="458969"/>
                  <a:pt x="3646779" y="466103"/>
                  <a:pt x="3656971" y="476974"/>
                </a:cubicBezTo>
                <a:cubicBezTo>
                  <a:pt x="3666483" y="486486"/>
                  <a:pt x="3673107" y="499736"/>
                  <a:pt x="3676844" y="516722"/>
                </a:cubicBezTo>
                <a:cubicBezTo>
                  <a:pt x="3680582" y="533708"/>
                  <a:pt x="3680751" y="550355"/>
                  <a:pt x="3677354" y="566661"/>
                </a:cubicBezTo>
                <a:cubicBezTo>
                  <a:pt x="3674636" y="578892"/>
                  <a:pt x="3670050" y="594859"/>
                  <a:pt x="3663595" y="614563"/>
                </a:cubicBezTo>
                <a:cubicBezTo>
                  <a:pt x="3657141" y="634267"/>
                  <a:pt x="3652554" y="645138"/>
                  <a:pt x="3649836" y="647176"/>
                </a:cubicBezTo>
                <a:cubicBezTo>
                  <a:pt x="3646439" y="649894"/>
                  <a:pt x="3642362" y="657028"/>
                  <a:pt x="3637606" y="668579"/>
                </a:cubicBezTo>
                <a:cubicBezTo>
                  <a:pt x="3632850" y="680130"/>
                  <a:pt x="3631151" y="686924"/>
                  <a:pt x="3632510" y="688962"/>
                </a:cubicBezTo>
                <a:cubicBezTo>
                  <a:pt x="3633869" y="692360"/>
                  <a:pt x="3640324" y="694738"/>
                  <a:pt x="3651875" y="696097"/>
                </a:cubicBezTo>
                <a:cubicBezTo>
                  <a:pt x="3660028" y="697456"/>
                  <a:pt x="3672088" y="701702"/>
                  <a:pt x="3688055" y="708836"/>
                </a:cubicBezTo>
                <a:cubicBezTo>
                  <a:pt x="3704023" y="715971"/>
                  <a:pt x="3714384" y="721916"/>
                  <a:pt x="3719140" y="726672"/>
                </a:cubicBezTo>
                <a:cubicBezTo>
                  <a:pt x="3723217" y="730069"/>
                  <a:pt x="3730351" y="734146"/>
                  <a:pt x="3740543" y="738902"/>
                </a:cubicBezTo>
                <a:cubicBezTo>
                  <a:pt x="3750055" y="742299"/>
                  <a:pt x="3758718" y="747395"/>
                  <a:pt x="3766532" y="754190"/>
                </a:cubicBezTo>
                <a:cubicBezTo>
                  <a:pt x="3774346" y="760984"/>
                  <a:pt x="3790822" y="777291"/>
                  <a:pt x="3815962" y="803110"/>
                </a:cubicBezTo>
                <a:cubicBezTo>
                  <a:pt x="3852652" y="839800"/>
                  <a:pt x="3878301" y="870036"/>
                  <a:pt x="3892910" y="893817"/>
                </a:cubicBezTo>
                <a:cubicBezTo>
                  <a:pt x="3907518" y="917597"/>
                  <a:pt x="3913802" y="939000"/>
                  <a:pt x="3911764" y="958025"/>
                </a:cubicBezTo>
                <a:cubicBezTo>
                  <a:pt x="3908367" y="983844"/>
                  <a:pt x="3894099" y="996753"/>
                  <a:pt x="3868959" y="996753"/>
                </a:cubicBezTo>
                <a:cubicBezTo>
                  <a:pt x="3857408" y="996753"/>
                  <a:pt x="3845008" y="990978"/>
                  <a:pt x="3831759" y="979427"/>
                </a:cubicBezTo>
                <a:cubicBezTo>
                  <a:pt x="3818510" y="967877"/>
                  <a:pt x="3806110" y="951910"/>
                  <a:pt x="3794559" y="931526"/>
                </a:cubicBezTo>
                <a:cubicBezTo>
                  <a:pt x="3783008" y="911143"/>
                  <a:pt x="3775365" y="898913"/>
                  <a:pt x="3771628" y="894836"/>
                </a:cubicBezTo>
                <a:cubicBezTo>
                  <a:pt x="3767891" y="890759"/>
                  <a:pt x="3762455" y="882945"/>
                  <a:pt x="3755321" y="871395"/>
                </a:cubicBezTo>
                <a:cubicBezTo>
                  <a:pt x="3748187" y="859844"/>
                  <a:pt x="3742241" y="853219"/>
                  <a:pt x="3737485" y="851521"/>
                </a:cubicBezTo>
                <a:cubicBezTo>
                  <a:pt x="3732729" y="849822"/>
                  <a:pt x="3730351" y="845915"/>
                  <a:pt x="3730351" y="839800"/>
                </a:cubicBezTo>
                <a:cubicBezTo>
                  <a:pt x="3730351" y="828929"/>
                  <a:pt x="3718291" y="810244"/>
                  <a:pt x="3694170" y="783746"/>
                </a:cubicBezTo>
                <a:cubicBezTo>
                  <a:pt x="3670050" y="757247"/>
                  <a:pt x="3648477" y="738902"/>
                  <a:pt x="3629453" y="728710"/>
                </a:cubicBezTo>
                <a:lnTo>
                  <a:pt x="3607031" y="717499"/>
                </a:lnTo>
                <a:lnTo>
                  <a:pt x="3565245" y="760305"/>
                </a:lnTo>
                <a:cubicBezTo>
                  <a:pt x="3520401" y="806507"/>
                  <a:pt x="3490845" y="829609"/>
                  <a:pt x="3476577" y="829609"/>
                </a:cubicBezTo>
                <a:cubicBezTo>
                  <a:pt x="3472500" y="829609"/>
                  <a:pt x="3465875" y="824852"/>
                  <a:pt x="3456702" y="815340"/>
                </a:cubicBezTo>
                <a:cubicBezTo>
                  <a:pt x="3447530" y="805828"/>
                  <a:pt x="3440566" y="796995"/>
                  <a:pt x="3435810" y="788842"/>
                </a:cubicBezTo>
                <a:cubicBezTo>
                  <a:pt x="3430374" y="777970"/>
                  <a:pt x="3424259" y="756228"/>
                  <a:pt x="3417464" y="723614"/>
                </a:cubicBezTo>
                <a:cubicBezTo>
                  <a:pt x="3415426" y="714102"/>
                  <a:pt x="3419673" y="703231"/>
                  <a:pt x="3430204" y="691001"/>
                </a:cubicBezTo>
                <a:cubicBezTo>
                  <a:pt x="3440735" y="678771"/>
                  <a:pt x="3474538" y="645817"/>
                  <a:pt x="3531612" y="592141"/>
                </a:cubicBezTo>
                <a:cubicBezTo>
                  <a:pt x="3590724" y="535747"/>
                  <a:pt x="3620280" y="499056"/>
                  <a:pt x="3620280" y="482070"/>
                </a:cubicBezTo>
                <a:cubicBezTo>
                  <a:pt x="3620280" y="477993"/>
                  <a:pt x="3615354" y="473237"/>
                  <a:pt x="3605502" y="467802"/>
                </a:cubicBezTo>
                <a:cubicBezTo>
                  <a:pt x="3595650" y="462366"/>
                  <a:pt x="3589026" y="461007"/>
                  <a:pt x="3585628" y="463725"/>
                </a:cubicBezTo>
                <a:cubicBezTo>
                  <a:pt x="3582910" y="465084"/>
                  <a:pt x="3579853" y="464574"/>
                  <a:pt x="3576456" y="462196"/>
                </a:cubicBezTo>
                <a:cubicBezTo>
                  <a:pt x="3573058" y="459818"/>
                  <a:pt x="3573398" y="457270"/>
                  <a:pt x="3577475" y="454552"/>
                </a:cubicBezTo>
                <a:cubicBezTo>
                  <a:pt x="3582231" y="451834"/>
                  <a:pt x="3589875" y="450645"/>
                  <a:pt x="3600406" y="450985"/>
                </a:cubicBezTo>
                <a:close/>
                <a:moveTo>
                  <a:pt x="2348350" y="448437"/>
                </a:moveTo>
                <a:cubicBezTo>
                  <a:pt x="2342914" y="448437"/>
                  <a:pt x="2337139" y="451155"/>
                  <a:pt x="2331024" y="456591"/>
                </a:cubicBezTo>
                <a:lnTo>
                  <a:pt x="2320832" y="466782"/>
                </a:lnTo>
                <a:lnTo>
                  <a:pt x="2335101" y="461686"/>
                </a:lnTo>
                <a:cubicBezTo>
                  <a:pt x="2343933" y="458289"/>
                  <a:pt x="2349029" y="455571"/>
                  <a:pt x="2350388" y="453533"/>
                </a:cubicBezTo>
                <a:cubicBezTo>
                  <a:pt x="2352427" y="450136"/>
                  <a:pt x="2351747" y="448437"/>
                  <a:pt x="2348350" y="448437"/>
                </a:cubicBezTo>
                <a:close/>
                <a:moveTo>
                  <a:pt x="4730162" y="439265"/>
                </a:moveTo>
                <a:cubicBezTo>
                  <a:pt x="4698227" y="439265"/>
                  <a:pt x="4676315" y="440793"/>
                  <a:pt x="4664425" y="443851"/>
                </a:cubicBezTo>
                <a:cubicBezTo>
                  <a:pt x="4652535" y="446908"/>
                  <a:pt x="4646590" y="452514"/>
                  <a:pt x="4646590" y="460667"/>
                </a:cubicBezTo>
                <a:cubicBezTo>
                  <a:pt x="4646590" y="465423"/>
                  <a:pt x="4641663" y="475106"/>
                  <a:pt x="4631811" y="489714"/>
                </a:cubicBezTo>
                <a:cubicBezTo>
                  <a:pt x="4621960" y="504322"/>
                  <a:pt x="4617034" y="513325"/>
                  <a:pt x="4617034" y="516722"/>
                </a:cubicBezTo>
                <a:cubicBezTo>
                  <a:pt x="4617034" y="520119"/>
                  <a:pt x="4615674" y="522158"/>
                  <a:pt x="4612957" y="522837"/>
                </a:cubicBezTo>
                <a:cubicBezTo>
                  <a:pt x="4610919" y="523516"/>
                  <a:pt x="4604294" y="532010"/>
                  <a:pt x="4593083" y="548316"/>
                </a:cubicBezTo>
                <a:cubicBezTo>
                  <a:pt x="4581872" y="564623"/>
                  <a:pt x="4572869" y="578552"/>
                  <a:pt x="4566075" y="590102"/>
                </a:cubicBezTo>
                <a:cubicBezTo>
                  <a:pt x="4564716" y="591461"/>
                  <a:pt x="4565056" y="592141"/>
                  <a:pt x="4567094" y="592141"/>
                </a:cubicBezTo>
                <a:cubicBezTo>
                  <a:pt x="4569811" y="591461"/>
                  <a:pt x="4574907" y="588744"/>
                  <a:pt x="4582382" y="583987"/>
                </a:cubicBezTo>
                <a:cubicBezTo>
                  <a:pt x="4595971" y="575834"/>
                  <a:pt x="4608201" y="568700"/>
                  <a:pt x="4619072" y="562585"/>
                </a:cubicBezTo>
                <a:cubicBezTo>
                  <a:pt x="4630623" y="555790"/>
                  <a:pt x="4639795" y="550355"/>
                  <a:pt x="4646590" y="546278"/>
                </a:cubicBezTo>
                <a:cubicBezTo>
                  <a:pt x="4654743" y="542201"/>
                  <a:pt x="4659499" y="539144"/>
                  <a:pt x="4660858" y="537105"/>
                </a:cubicBezTo>
                <a:cubicBezTo>
                  <a:pt x="4664255" y="533029"/>
                  <a:pt x="4691773" y="516722"/>
                  <a:pt x="4743411" y="488185"/>
                </a:cubicBezTo>
                <a:cubicBezTo>
                  <a:pt x="4764474" y="476634"/>
                  <a:pt x="4783498" y="464744"/>
                  <a:pt x="4800485" y="452514"/>
                </a:cubicBezTo>
                <a:cubicBezTo>
                  <a:pt x="4804562" y="449796"/>
                  <a:pt x="4804052" y="446908"/>
                  <a:pt x="4798956" y="443851"/>
                </a:cubicBezTo>
                <a:cubicBezTo>
                  <a:pt x="4793860" y="440793"/>
                  <a:pt x="4770929" y="439265"/>
                  <a:pt x="4730162" y="439265"/>
                </a:cubicBezTo>
                <a:close/>
                <a:moveTo>
                  <a:pt x="5692773" y="422958"/>
                </a:moveTo>
                <a:cubicBezTo>
                  <a:pt x="5690394" y="422958"/>
                  <a:pt x="5686148" y="424996"/>
                  <a:pt x="5680033" y="429073"/>
                </a:cubicBezTo>
                <a:cubicBezTo>
                  <a:pt x="5673918" y="433150"/>
                  <a:pt x="5664745" y="437226"/>
                  <a:pt x="5652515" y="441303"/>
                </a:cubicBezTo>
                <a:cubicBezTo>
                  <a:pt x="5636208" y="446739"/>
                  <a:pt x="5625677" y="451665"/>
                  <a:pt x="5620921" y="456081"/>
                </a:cubicBezTo>
                <a:cubicBezTo>
                  <a:pt x="5616164" y="460497"/>
                  <a:pt x="5615145" y="467122"/>
                  <a:pt x="5617863" y="475955"/>
                </a:cubicBezTo>
                <a:cubicBezTo>
                  <a:pt x="5619901" y="483429"/>
                  <a:pt x="5623638" y="495489"/>
                  <a:pt x="5629074" y="512136"/>
                </a:cubicBezTo>
                <a:cubicBezTo>
                  <a:pt x="5634510" y="528782"/>
                  <a:pt x="5637567" y="537785"/>
                  <a:pt x="5638247" y="539144"/>
                </a:cubicBezTo>
                <a:cubicBezTo>
                  <a:pt x="5638926" y="539823"/>
                  <a:pt x="5650307" y="534727"/>
                  <a:pt x="5672389" y="523856"/>
                </a:cubicBezTo>
                <a:cubicBezTo>
                  <a:pt x="5694471" y="512985"/>
                  <a:pt x="5707041" y="507549"/>
                  <a:pt x="5710098" y="507549"/>
                </a:cubicBezTo>
                <a:cubicBezTo>
                  <a:pt x="5713156" y="507549"/>
                  <a:pt x="5716553" y="505171"/>
                  <a:pt x="5720290" y="500415"/>
                </a:cubicBezTo>
                <a:cubicBezTo>
                  <a:pt x="5724027" y="495659"/>
                  <a:pt x="5723517" y="492262"/>
                  <a:pt x="5718762" y="490223"/>
                </a:cubicBezTo>
                <a:cubicBezTo>
                  <a:pt x="5715364" y="488864"/>
                  <a:pt x="5713665" y="487845"/>
                  <a:pt x="5713665" y="487166"/>
                </a:cubicBezTo>
                <a:cubicBezTo>
                  <a:pt x="5713665" y="486486"/>
                  <a:pt x="5715364" y="484788"/>
                  <a:pt x="5718762" y="482070"/>
                </a:cubicBezTo>
                <a:cubicBezTo>
                  <a:pt x="5722159" y="479352"/>
                  <a:pt x="5723517" y="476295"/>
                  <a:pt x="5722838" y="472897"/>
                </a:cubicBezTo>
                <a:cubicBezTo>
                  <a:pt x="5722159" y="469500"/>
                  <a:pt x="5718422" y="461686"/>
                  <a:pt x="5711627" y="449456"/>
                </a:cubicBezTo>
                <a:cubicBezTo>
                  <a:pt x="5701435" y="431791"/>
                  <a:pt x="5695151" y="422958"/>
                  <a:pt x="5692773" y="422958"/>
                </a:cubicBezTo>
                <a:close/>
                <a:moveTo>
                  <a:pt x="114828" y="404358"/>
                </a:moveTo>
                <a:cubicBezTo>
                  <a:pt x="116187" y="403848"/>
                  <a:pt x="116696" y="403933"/>
                  <a:pt x="116357" y="404613"/>
                </a:cubicBezTo>
                <a:cubicBezTo>
                  <a:pt x="116357" y="405292"/>
                  <a:pt x="116017" y="406311"/>
                  <a:pt x="115337" y="407670"/>
                </a:cubicBezTo>
                <a:cubicBezTo>
                  <a:pt x="113299" y="411067"/>
                  <a:pt x="110411" y="412766"/>
                  <a:pt x="106674" y="412766"/>
                </a:cubicBezTo>
                <a:cubicBezTo>
                  <a:pt x="102937" y="412766"/>
                  <a:pt x="103447" y="411067"/>
                  <a:pt x="108203" y="407670"/>
                </a:cubicBezTo>
                <a:cubicBezTo>
                  <a:pt x="111261" y="405971"/>
                  <a:pt x="113469" y="404867"/>
                  <a:pt x="114828" y="404358"/>
                </a:cubicBezTo>
                <a:close/>
                <a:moveTo>
                  <a:pt x="166806" y="365884"/>
                </a:moveTo>
                <a:cubicBezTo>
                  <a:pt x="168505" y="365884"/>
                  <a:pt x="169354" y="367413"/>
                  <a:pt x="169354" y="370470"/>
                </a:cubicBezTo>
                <a:cubicBezTo>
                  <a:pt x="169354" y="373528"/>
                  <a:pt x="167655" y="375057"/>
                  <a:pt x="164258" y="375057"/>
                </a:cubicBezTo>
                <a:cubicBezTo>
                  <a:pt x="160861" y="375057"/>
                  <a:pt x="160011" y="373528"/>
                  <a:pt x="161710" y="370470"/>
                </a:cubicBezTo>
                <a:cubicBezTo>
                  <a:pt x="163409" y="367413"/>
                  <a:pt x="165107" y="365884"/>
                  <a:pt x="166806" y="365884"/>
                </a:cubicBezTo>
                <a:close/>
                <a:moveTo>
                  <a:pt x="3497979" y="360788"/>
                </a:moveTo>
                <a:cubicBezTo>
                  <a:pt x="3478275" y="361467"/>
                  <a:pt x="3465705" y="364525"/>
                  <a:pt x="3460270" y="369961"/>
                </a:cubicBezTo>
                <a:cubicBezTo>
                  <a:pt x="3456873" y="372678"/>
                  <a:pt x="3451437" y="374037"/>
                  <a:pt x="3443963" y="374037"/>
                </a:cubicBezTo>
                <a:cubicBezTo>
                  <a:pt x="3433771" y="374037"/>
                  <a:pt x="3421371" y="378284"/>
                  <a:pt x="3406763" y="386777"/>
                </a:cubicBezTo>
                <a:cubicBezTo>
                  <a:pt x="3392155" y="395270"/>
                  <a:pt x="3380434" y="404952"/>
                  <a:pt x="3371602" y="415824"/>
                </a:cubicBezTo>
                <a:cubicBezTo>
                  <a:pt x="3360051" y="429413"/>
                  <a:pt x="3353256" y="436207"/>
                  <a:pt x="3351218" y="436207"/>
                </a:cubicBezTo>
                <a:cubicBezTo>
                  <a:pt x="3349180" y="436207"/>
                  <a:pt x="3344763" y="439434"/>
                  <a:pt x="3337969" y="445889"/>
                </a:cubicBezTo>
                <a:cubicBezTo>
                  <a:pt x="3331174" y="452344"/>
                  <a:pt x="3327777" y="456251"/>
                  <a:pt x="3327777" y="457610"/>
                </a:cubicBezTo>
                <a:cubicBezTo>
                  <a:pt x="3327777" y="458969"/>
                  <a:pt x="3337459" y="454892"/>
                  <a:pt x="3356823" y="445380"/>
                </a:cubicBezTo>
                <a:cubicBezTo>
                  <a:pt x="3376188" y="435867"/>
                  <a:pt x="3397251" y="424656"/>
                  <a:pt x="3420012" y="411747"/>
                </a:cubicBezTo>
                <a:cubicBezTo>
                  <a:pt x="3442774" y="398837"/>
                  <a:pt x="3458571" y="389665"/>
                  <a:pt x="3467404" y="384229"/>
                </a:cubicBezTo>
                <a:cubicBezTo>
                  <a:pt x="3485070" y="371999"/>
                  <a:pt x="3496281" y="365035"/>
                  <a:pt x="3501037" y="363336"/>
                </a:cubicBezTo>
                <a:cubicBezTo>
                  <a:pt x="3505793" y="361637"/>
                  <a:pt x="3504774" y="360788"/>
                  <a:pt x="3497979" y="360788"/>
                </a:cubicBezTo>
                <a:close/>
                <a:moveTo>
                  <a:pt x="541353" y="340150"/>
                </a:moveTo>
                <a:cubicBezTo>
                  <a:pt x="543391" y="339980"/>
                  <a:pt x="544410" y="340405"/>
                  <a:pt x="544410" y="341424"/>
                </a:cubicBezTo>
                <a:cubicBezTo>
                  <a:pt x="544410" y="344141"/>
                  <a:pt x="539654" y="347199"/>
                  <a:pt x="530142" y="350596"/>
                </a:cubicBezTo>
                <a:cubicBezTo>
                  <a:pt x="524706" y="352635"/>
                  <a:pt x="521309" y="352974"/>
                  <a:pt x="519950" y="351615"/>
                </a:cubicBezTo>
                <a:cubicBezTo>
                  <a:pt x="518591" y="350257"/>
                  <a:pt x="520629" y="348218"/>
                  <a:pt x="526065" y="345500"/>
                </a:cubicBezTo>
                <a:cubicBezTo>
                  <a:pt x="528104" y="344141"/>
                  <a:pt x="530142" y="343122"/>
                  <a:pt x="532180" y="342443"/>
                </a:cubicBezTo>
                <a:cubicBezTo>
                  <a:pt x="536257" y="341084"/>
                  <a:pt x="539314" y="340320"/>
                  <a:pt x="541353" y="340150"/>
                </a:cubicBezTo>
                <a:close/>
                <a:moveTo>
                  <a:pt x="2402366" y="322059"/>
                </a:moveTo>
                <a:cubicBezTo>
                  <a:pt x="2394213" y="322059"/>
                  <a:pt x="2384191" y="324947"/>
                  <a:pt x="2372300" y="330722"/>
                </a:cubicBezTo>
                <a:cubicBezTo>
                  <a:pt x="2360410" y="336498"/>
                  <a:pt x="2354125" y="341424"/>
                  <a:pt x="2353446" y="345500"/>
                </a:cubicBezTo>
                <a:cubicBezTo>
                  <a:pt x="2352766" y="350936"/>
                  <a:pt x="2350898" y="355352"/>
                  <a:pt x="2347840" y="358750"/>
                </a:cubicBezTo>
                <a:cubicBezTo>
                  <a:pt x="2344783" y="362147"/>
                  <a:pt x="2344103" y="366393"/>
                  <a:pt x="2345802" y="371489"/>
                </a:cubicBezTo>
                <a:cubicBezTo>
                  <a:pt x="2347501" y="376585"/>
                  <a:pt x="2346991" y="383719"/>
                  <a:pt x="2344273" y="392892"/>
                </a:cubicBezTo>
                <a:cubicBezTo>
                  <a:pt x="2341555" y="402065"/>
                  <a:pt x="2341555" y="406651"/>
                  <a:pt x="2344273" y="406651"/>
                </a:cubicBezTo>
                <a:cubicBezTo>
                  <a:pt x="2346991" y="406651"/>
                  <a:pt x="2348350" y="405292"/>
                  <a:pt x="2348350" y="402574"/>
                </a:cubicBezTo>
                <a:cubicBezTo>
                  <a:pt x="2348350" y="399856"/>
                  <a:pt x="2350558" y="398498"/>
                  <a:pt x="2354974" y="398498"/>
                </a:cubicBezTo>
                <a:cubicBezTo>
                  <a:pt x="2359391" y="398498"/>
                  <a:pt x="2361599" y="397139"/>
                  <a:pt x="2361599" y="394421"/>
                </a:cubicBezTo>
                <a:cubicBezTo>
                  <a:pt x="2361599" y="391703"/>
                  <a:pt x="2364657" y="388985"/>
                  <a:pt x="2370772" y="386267"/>
                </a:cubicBezTo>
                <a:cubicBezTo>
                  <a:pt x="2376887" y="383550"/>
                  <a:pt x="2385380" y="371999"/>
                  <a:pt x="2396251" y="351615"/>
                </a:cubicBezTo>
                <a:cubicBezTo>
                  <a:pt x="2405763" y="333270"/>
                  <a:pt x="2409161" y="323418"/>
                  <a:pt x="2406443" y="322059"/>
                </a:cubicBezTo>
                <a:close/>
                <a:moveTo>
                  <a:pt x="386438" y="313396"/>
                </a:moveTo>
                <a:cubicBezTo>
                  <a:pt x="384400" y="313057"/>
                  <a:pt x="381342" y="314585"/>
                  <a:pt x="377265" y="317983"/>
                </a:cubicBezTo>
                <a:cubicBezTo>
                  <a:pt x="375906" y="318662"/>
                  <a:pt x="374887" y="319681"/>
                  <a:pt x="374208" y="321040"/>
                </a:cubicBezTo>
                <a:cubicBezTo>
                  <a:pt x="369452" y="326476"/>
                  <a:pt x="366564" y="328684"/>
                  <a:pt x="365545" y="327665"/>
                </a:cubicBezTo>
                <a:cubicBezTo>
                  <a:pt x="364526" y="326646"/>
                  <a:pt x="358581" y="329533"/>
                  <a:pt x="347709" y="336328"/>
                </a:cubicBezTo>
                <a:cubicBezTo>
                  <a:pt x="337518" y="342443"/>
                  <a:pt x="333441" y="345840"/>
                  <a:pt x="335479" y="346520"/>
                </a:cubicBezTo>
                <a:cubicBezTo>
                  <a:pt x="338197" y="347199"/>
                  <a:pt x="347879" y="343972"/>
                  <a:pt x="364526" y="336837"/>
                </a:cubicBezTo>
                <a:cubicBezTo>
                  <a:pt x="381172" y="329703"/>
                  <a:pt x="389496" y="324098"/>
                  <a:pt x="389496" y="320021"/>
                </a:cubicBezTo>
                <a:cubicBezTo>
                  <a:pt x="389496" y="315944"/>
                  <a:pt x="388476" y="313736"/>
                  <a:pt x="386438" y="313396"/>
                </a:cubicBezTo>
                <a:close/>
                <a:moveTo>
                  <a:pt x="593330" y="304733"/>
                </a:moveTo>
                <a:lnTo>
                  <a:pt x="569889" y="305753"/>
                </a:lnTo>
                <a:cubicBezTo>
                  <a:pt x="554262" y="306432"/>
                  <a:pt x="540333" y="308131"/>
                  <a:pt x="528104" y="310848"/>
                </a:cubicBezTo>
                <a:cubicBezTo>
                  <a:pt x="515194" y="313566"/>
                  <a:pt x="505342" y="315605"/>
                  <a:pt x="498547" y="316963"/>
                </a:cubicBezTo>
                <a:cubicBezTo>
                  <a:pt x="491753" y="318322"/>
                  <a:pt x="484279" y="327665"/>
                  <a:pt x="476126" y="344991"/>
                </a:cubicBezTo>
                <a:cubicBezTo>
                  <a:pt x="467972" y="362317"/>
                  <a:pt x="464575" y="371659"/>
                  <a:pt x="465934" y="373018"/>
                </a:cubicBezTo>
                <a:cubicBezTo>
                  <a:pt x="467292" y="374377"/>
                  <a:pt x="475276" y="371150"/>
                  <a:pt x="489884" y="363336"/>
                </a:cubicBezTo>
                <a:cubicBezTo>
                  <a:pt x="504492" y="355522"/>
                  <a:pt x="511797" y="353144"/>
                  <a:pt x="511797" y="356202"/>
                </a:cubicBezTo>
                <a:cubicBezTo>
                  <a:pt x="511797" y="359259"/>
                  <a:pt x="500925" y="366393"/>
                  <a:pt x="479183" y="377604"/>
                </a:cubicBezTo>
                <a:cubicBezTo>
                  <a:pt x="457441" y="388815"/>
                  <a:pt x="445550" y="395950"/>
                  <a:pt x="443512" y="399007"/>
                </a:cubicBezTo>
                <a:cubicBezTo>
                  <a:pt x="441474" y="402065"/>
                  <a:pt x="443851" y="402234"/>
                  <a:pt x="450646" y="399517"/>
                </a:cubicBezTo>
                <a:cubicBezTo>
                  <a:pt x="456761" y="396799"/>
                  <a:pt x="467632" y="391024"/>
                  <a:pt x="483260" y="382191"/>
                </a:cubicBezTo>
                <a:cubicBezTo>
                  <a:pt x="500925" y="372678"/>
                  <a:pt x="519950" y="362826"/>
                  <a:pt x="540333" y="352635"/>
                </a:cubicBezTo>
                <a:cubicBezTo>
                  <a:pt x="577024" y="332931"/>
                  <a:pt x="594010" y="321040"/>
                  <a:pt x="591292" y="316963"/>
                </a:cubicBezTo>
                <a:cubicBezTo>
                  <a:pt x="588574" y="314246"/>
                  <a:pt x="582459" y="316624"/>
                  <a:pt x="572947" y="324098"/>
                </a:cubicBezTo>
                <a:cubicBezTo>
                  <a:pt x="563435" y="331572"/>
                  <a:pt x="557999" y="334290"/>
                  <a:pt x="556640" y="332251"/>
                </a:cubicBezTo>
                <a:cubicBezTo>
                  <a:pt x="555961" y="332251"/>
                  <a:pt x="556300" y="331402"/>
                  <a:pt x="557659" y="329703"/>
                </a:cubicBezTo>
                <a:cubicBezTo>
                  <a:pt x="559018" y="328005"/>
                  <a:pt x="561227" y="326136"/>
                  <a:pt x="564284" y="324098"/>
                </a:cubicBezTo>
                <a:cubicBezTo>
                  <a:pt x="567342" y="322059"/>
                  <a:pt x="570569" y="319681"/>
                  <a:pt x="573966" y="316963"/>
                </a:cubicBezTo>
                <a:close/>
                <a:moveTo>
                  <a:pt x="4303128" y="227276"/>
                </a:moveTo>
                <a:cubicBezTo>
                  <a:pt x="4298372" y="227276"/>
                  <a:pt x="4286481" y="231523"/>
                  <a:pt x="4267456" y="240016"/>
                </a:cubicBezTo>
                <a:cubicBezTo>
                  <a:pt x="4248432" y="248509"/>
                  <a:pt x="4238580" y="254114"/>
                  <a:pt x="4237900" y="256832"/>
                </a:cubicBezTo>
                <a:cubicBezTo>
                  <a:pt x="4236541" y="259550"/>
                  <a:pt x="4233484" y="260909"/>
                  <a:pt x="4228728" y="260909"/>
                </a:cubicBezTo>
                <a:cubicBezTo>
                  <a:pt x="4225330" y="260909"/>
                  <a:pt x="4218706" y="264306"/>
                  <a:pt x="4208854" y="271101"/>
                </a:cubicBezTo>
                <a:cubicBezTo>
                  <a:pt x="4199002" y="277895"/>
                  <a:pt x="4189999" y="285029"/>
                  <a:pt x="4181846" y="292503"/>
                </a:cubicBezTo>
                <a:cubicBezTo>
                  <a:pt x="4177090" y="297259"/>
                  <a:pt x="4171824" y="310339"/>
                  <a:pt x="4166049" y="331742"/>
                </a:cubicBezTo>
                <a:cubicBezTo>
                  <a:pt x="4160273" y="353144"/>
                  <a:pt x="4158065" y="367922"/>
                  <a:pt x="4159424" y="376076"/>
                </a:cubicBezTo>
                <a:cubicBezTo>
                  <a:pt x="4160103" y="381511"/>
                  <a:pt x="4164520" y="381511"/>
                  <a:pt x="4172673" y="376076"/>
                </a:cubicBezTo>
                <a:cubicBezTo>
                  <a:pt x="4175391" y="374037"/>
                  <a:pt x="4180147" y="370640"/>
                  <a:pt x="4186942" y="365884"/>
                </a:cubicBezTo>
                <a:cubicBezTo>
                  <a:pt x="4210043" y="348218"/>
                  <a:pt x="4233144" y="326646"/>
                  <a:pt x="4256246" y="301166"/>
                </a:cubicBezTo>
                <a:cubicBezTo>
                  <a:pt x="4279347" y="275687"/>
                  <a:pt x="4293955" y="255473"/>
                  <a:pt x="4300070" y="240525"/>
                </a:cubicBezTo>
                <a:cubicBezTo>
                  <a:pt x="4304147" y="231692"/>
                  <a:pt x="4305166" y="227276"/>
                  <a:pt x="4303128" y="227276"/>
                </a:cubicBezTo>
                <a:close/>
                <a:moveTo>
                  <a:pt x="1214518" y="226766"/>
                </a:moveTo>
                <a:cubicBezTo>
                  <a:pt x="1218934" y="227106"/>
                  <a:pt x="1232353" y="230673"/>
                  <a:pt x="1254775" y="237468"/>
                </a:cubicBezTo>
                <a:cubicBezTo>
                  <a:pt x="1286030" y="246980"/>
                  <a:pt x="1304375" y="253265"/>
                  <a:pt x="1309810" y="256323"/>
                </a:cubicBezTo>
                <a:cubicBezTo>
                  <a:pt x="1315246" y="259380"/>
                  <a:pt x="1320342" y="260909"/>
                  <a:pt x="1325098" y="260909"/>
                </a:cubicBezTo>
                <a:cubicBezTo>
                  <a:pt x="1329854" y="260909"/>
                  <a:pt x="1333082" y="264476"/>
                  <a:pt x="1334780" y="271610"/>
                </a:cubicBezTo>
                <a:cubicBezTo>
                  <a:pt x="1336479" y="278744"/>
                  <a:pt x="1335630" y="285709"/>
                  <a:pt x="1332233" y="292503"/>
                </a:cubicBezTo>
                <a:cubicBezTo>
                  <a:pt x="1329515" y="298618"/>
                  <a:pt x="1321701" y="304564"/>
                  <a:pt x="1308792" y="310339"/>
                </a:cubicBezTo>
                <a:cubicBezTo>
                  <a:pt x="1295882" y="316114"/>
                  <a:pt x="1281953" y="320021"/>
                  <a:pt x="1267005" y="322059"/>
                </a:cubicBezTo>
                <a:cubicBezTo>
                  <a:pt x="1257493" y="323418"/>
                  <a:pt x="1251038" y="325796"/>
                  <a:pt x="1247641" y="329194"/>
                </a:cubicBezTo>
                <a:cubicBezTo>
                  <a:pt x="1244244" y="332591"/>
                  <a:pt x="1238468" y="334290"/>
                  <a:pt x="1230315" y="334290"/>
                </a:cubicBezTo>
                <a:cubicBezTo>
                  <a:pt x="1222162" y="334290"/>
                  <a:pt x="1211290" y="337687"/>
                  <a:pt x="1197701" y="344481"/>
                </a:cubicBezTo>
                <a:cubicBezTo>
                  <a:pt x="1146743" y="368941"/>
                  <a:pt x="1118546" y="428733"/>
                  <a:pt x="1113110" y="523856"/>
                </a:cubicBezTo>
                <a:cubicBezTo>
                  <a:pt x="1111071" y="553072"/>
                  <a:pt x="1109033" y="570398"/>
                  <a:pt x="1106995" y="575834"/>
                </a:cubicBezTo>
                <a:cubicBezTo>
                  <a:pt x="1103597" y="581949"/>
                  <a:pt x="1101219" y="605220"/>
                  <a:pt x="1099861" y="645648"/>
                </a:cubicBezTo>
                <a:cubicBezTo>
                  <a:pt x="1098502" y="686075"/>
                  <a:pt x="1099181" y="712064"/>
                  <a:pt x="1101899" y="723614"/>
                </a:cubicBezTo>
                <a:cubicBezTo>
                  <a:pt x="1117526" y="791559"/>
                  <a:pt x="1114808" y="825192"/>
                  <a:pt x="1093746" y="824513"/>
                </a:cubicBezTo>
                <a:cubicBezTo>
                  <a:pt x="1088310" y="823833"/>
                  <a:pt x="1081855" y="820776"/>
                  <a:pt x="1074381" y="815340"/>
                </a:cubicBezTo>
                <a:cubicBezTo>
                  <a:pt x="1064189" y="807187"/>
                  <a:pt x="1055017" y="791220"/>
                  <a:pt x="1046863" y="767439"/>
                </a:cubicBezTo>
                <a:cubicBezTo>
                  <a:pt x="1033274" y="728031"/>
                  <a:pt x="1025631" y="703231"/>
                  <a:pt x="1023932" y="693039"/>
                </a:cubicBezTo>
                <a:cubicBezTo>
                  <a:pt x="1022233" y="682847"/>
                  <a:pt x="1024102" y="675034"/>
                  <a:pt x="1029537" y="669598"/>
                </a:cubicBezTo>
                <a:cubicBezTo>
                  <a:pt x="1034294" y="666201"/>
                  <a:pt x="1037691" y="656009"/>
                  <a:pt x="1039729" y="639023"/>
                </a:cubicBezTo>
                <a:cubicBezTo>
                  <a:pt x="1050600" y="552053"/>
                  <a:pt x="1063170" y="481051"/>
                  <a:pt x="1077439" y="426015"/>
                </a:cubicBezTo>
                <a:cubicBezTo>
                  <a:pt x="1082195" y="408350"/>
                  <a:pt x="1089329" y="388646"/>
                  <a:pt x="1098841" y="366903"/>
                </a:cubicBezTo>
                <a:cubicBezTo>
                  <a:pt x="1104277" y="353994"/>
                  <a:pt x="1105636" y="346350"/>
                  <a:pt x="1102918" y="343972"/>
                </a:cubicBezTo>
                <a:cubicBezTo>
                  <a:pt x="1100200" y="341594"/>
                  <a:pt x="1085932" y="338706"/>
                  <a:pt x="1060113" y="335309"/>
                </a:cubicBezTo>
                <a:cubicBezTo>
                  <a:pt x="1018666" y="329194"/>
                  <a:pt x="997943" y="320021"/>
                  <a:pt x="997943" y="307791"/>
                </a:cubicBezTo>
                <a:cubicBezTo>
                  <a:pt x="997943" y="302355"/>
                  <a:pt x="1001170" y="298788"/>
                  <a:pt x="1007625" y="297090"/>
                </a:cubicBezTo>
                <a:cubicBezTo>
                  <a:pt x="1014080" y="295391"/>
                  <a:pt x="1030217" y="293522"/>
                  <a:pt x="1056036" y="291484"/>
                </a:cubicBezTo>
                <a:cubicBezTo>
                  <a:pt x="1087970" y="290125"/>
                  <a:pt x="1110562" y="286558"/>
                  <a:pt x="1123811" y="280783"/>
                </a:cubicBezTo>
                <a:cubicBezTo>
                  <a:pt x="1137061" y="275007"/>
                  <a:pt x="1150140" y="270081"/>
                  <a:pt x="1163050" y="266005"/>
                </a:cubicBezTo>
                <a:cubicBezTo>
                  <a:pt x="1185471" y="258531"/>
                  <a:pt x="1199400" y="247660"/>
                  <a:pt x="1204836" y="233391"/>
                </a:cubicBezTo>
                <a:cubicBezTo>
                  <a:pt x="1206874" y="228635"/>
                  <a:pt x="1210101" y="226427"/>
                  <a:pt x="1214518" y="226766"/>
                </a:cubicBezTo>
                <a:close/>
                <a:moveTo>
                  <a:pt x="1465744" y="194662"/>
                </a:moveTo>
                <a:cubicBezTo>
                  <a:pt x="1469821" y="193983"/>
                  <a:pt x="1478654" y="193983"/>
                  <a:pt x="1492243" y="194662"/>
                </a:cubicBezTo>
                <a:cubicBezTo>
                  <a:pt x="1512626" y="196701"/>
                  <a:pt x="1527405" y="199419"/>
                  <a:pt x="1536577" y="202816"/>
                </a:cubicBezTo>
                <a:cubicBezTo>
                  <a:pt x="1545750" y="206213"/>
                  <a:pt x="1552884" y="212838"/>
                  <a:pt x="1557980" y="222690"/>
                </a:cubicBezTo>
                <a:cubicBezTo>
                  <a:pt x="1563076" y="232542"/>
                  <a:pt x="1563925" y="240865"/>
                  <a:pt x="1560528" y="247660"/>
                </a:cubicBezTo>
                <a:cubicBezTo>
                  <a:pt x="1555092" y="259210"/>
                  <a:pt x="1551016" y="285709"/>
                  <a:pt x="1548298" y="327155"/>
                </a:cubicBezTo>
                <a:cubicBezTo>
                  <a:pt x="1547618" y="333950"/>
                  <a:pt x="1545580" y="338706"/>
                  <a:pt x="1542183" y="341424"/>
                </a:cubicBezTo>
                <a:cubicBezTo>
                  <a:pt x="1540824" y="342783"/>
                  <a:pt x="1542522" y="343462"/>
                  <a:pt x="1547278" y="343462"/>
                </a:cubicBezTo>
                <a:cubicBezTo>
                  <a:pt x="1555432" y="342783"/>
                  <a:pt x="1577854" y="339725"/>
                  <a:pt x="1614544" y="334290"/>
                </a:cubicBezTo>
                <a:lnTo>
                  <a:pt x="1646138" y="330213"/>
                </a:lnTo>
                <a:lnTo>
                  <a:pt x="1698116" y="355692"/>
                </a:lnTo>
                <a:cubicBezTo>
                  <a:pt x="1732768" y="372678"/>
                  <a:pt x="1755530" y="386947"/>
                  <a:pt x="1766401" y="398498"/>
                </a:cubicBezTo>
                <a:cubicBezTo>
                  <a:pt x="1775913" y="408010"/>
                  <a:pt x="1786275" y="423298"/>
                  <a:pt x="1797486" y="444361"/>
                </a:cubicBezTo>
                <a:cubicBezTo>
                  <a:pt x="1808697" y="465423"/>
                  <a:pt x="1815661" y="482749"/>
                  <a:pt x="1818379" y="496338"/>
                </a:cubicBezTo>
                <a:cubicBezTo>
                  <a:pt x="1821097" y="509248"/>
                  <a:pt x="1818379" y="537105"/>
                  <a:pt x="1810226" y="579911"/>
                </a:cubicBezTo>
                <a:cubicBezTo>
                  <a:pt x="1802072" y="622716"/>
                  <a:pt x="1793919" y="652272"/>
                  <a:pt x="1785765" y="668579"/>
                </a:cubicBezTo>
                <a:cubicBezTo>
                  <a:pt x="1779650" y="680130"/>
                  <a:pt x="1776593" y="688283"/>
                  <a:pt x="1776593" y="693039"/>
                </a:cubicBezTo>
                <a:cubicBezTo>
                  <a:pt x="1776593" y="697795"/>
                  <a:pt x="1771327" y="710365"/>
                  <a:pt x="1760796" y="730749"/>
                </a:cubicBezTo>
                <a:cubicBezTo>
                  <a:pt x="1750264" y="751132"/>
                  <a:pt x="1741941" y="765401"/>
                  <a:pt x="1735826" y="773554"/>
                </a:cubicBezTo>
                <a:cubicBezTo>
                  <a:pt x="1726993" y="783066"/>
                  <a:pt x="1721727" y="791050"/>
                  <a:pt x="1720029" y="797505"/>
                </a:cubicBezTo>
                <a:cubicBezTo>
                  <a:pt x="1718330" y="803959"/>
                  <a:pt x="1715103" y="807187"/>
                  <a:pt x="1710347" y="807187"/>
                </a:cubicBezTo>
                <a:cubicBezTo>
                  <a:pt x="1705590" y="807187"/>
                  <a:pt x="1703212" y="809395"/>
                  <a:pt x="1703212" y="813811"/>
                </a:cubicBezTo>
                <a:cubicBezTo>
                  <a:pt x="1703212" y="818228"/>
                  <a:pt x="1698966" y="825362"/>
                  <a:pt x="1690473" y="835214"/>
                </a:cubicBezTo>
                <a:cubicBezTo>
                  <a:pt x="1681980" y="845066"/>
                  <a:pt x="1677733" y="851011"/>
                  <a:pt x="1677733" y="853050"/>
                </a:cubicBezTo>
                <a:cubicBezTo>
                  <a:pt x="1677733" y="855767"/>
                  <a:pt x="1666352" y="867488"/>
                  <a:pt x="1643591" y="888211"/>
                </a:cubicBezTo>
                <a:cubicBezTo>
                  <a:pt x="1620829" y="908934"/>
                  <a:pt x="1605032" y="922014"/>
                  <a:pt x="1596199" y="927449"/>
                </a:cubicBezTo>
                <a:cubicBezTo>
                  <a:pt x="1590764" y="930167"/>
                  <a:pt x="1583459" y="929488"/>
                  <a:pt x="1574287" y="925411"/>
                </a:cubicBezTo>
                <a:cubicBezTo>
                  <a:pt x="1565114" y="921334"/>
                  <a:pt x="1557470" y="915219"/>
                  <a:pt x="1551355" y="907066"/>
                </a:cubicBezTo>
                <a:cubicBezTo>
                  <a:pt x="1544561" y="898233"/>
                  <a:pt x="1541163" y="887532"/>
                  <a:pt x="1541163" y="874962"/>
                </a:cubicBezTo>
                <a:cubicBezTo>
                  <a:pt x="1541163" y="862392"/>
                  <a:pt x="1539465" y="854069"/>
                  <a:pt x="1536067" y="849992"/>
                </a:cubicBezTo>
                <a:cubicBezTo>
                  <a:pt x="1533349" y="846595"/>
                  <a:pt x="1528084" y="833346"/>
                  <a:pt x="1520270" y="810244"/>
                </a:cubicBezTo>
                <a:cubicBezTo>
                  <a:pt x="1512457" y="787143"/>
                  <a:pt x="1508889" y="773214"/>
                  <a:pt x="1509569" y="768458"/>
                </a:cubicBezTo>
                <a:cubicBezTo>
                  <a:pt x="1510249" y="756907"/>
                  <a:pt x="1501076" y="735165"/>
                  <a:pt x="1482051" y="703231"/>
                </a:cubicBezTo>
                <a:cubicBezTo>
                  <a:pt x="1471859" y="684886"/>
                  <a:pt x="1466764" y="673845"/>
                  <a:pt x="1466764" y="670108"/>
                </a:cubicBezTo>
                <a:cubicBezTo>
                  <a:pt x="1466764" y="666371"/>
                  <a:pt x="1462347" y="658897"/>
                  <a:pt x="1453514" y="647686"/>
                </a:cubicBezTo>
                <a:cubicBezTo>
                  <a:pt x="1444681" y="636475"/>
                  <a:pt x="1439586" y="621357"/>
                  <a:pt x="1438227" y="602333"/>
                </a:cubicBezTo>
                <a:cubicBezTo>
                  <a:pt x="1436868" y="584667"/>
                  <a:pt x="1438397" y="573286"/>
                  <a:pt x="1442813" y="568190"/>
                </a:cubicBezTo>
                <a:cubicBezTo>
                  <a:pt x="1447229" y="563094"/>
                  <a:pt x="1460309" y="558168"/>
                  <a:pt x="1482051" y="553412"/>
                </a:cubicBezTo>
                <a:cubicBezTo>
                  <a:pt x="1517383" y="545938"/>
                  <a:pt x="1542862" y="545938"/>
                  <a:pt x="1558489" y="553412"/>
                </a:cubicBezTo>
                <a:cubicBezTo>
                  <a:pt x="1568002" y="558168"/>
                  <a:pt x="1579212" y="563264"/>
                  <a:pt x="1592122" y="568700"/>
                </a:cubicBezTo>
                <a:cubicBezTo>
                  <a:pt x="1605032" y="574135"/>
                  <a:pt x="1616243" y="580590"/>
                  <a:pt x="1625755" y="588064"/>
                </a:cubicBezTo>
                <a:cubicBezTo>
                  <a:pt x="1631870" y="593500"/>
                  <a:pt x="1635437" y="597576"/>
                  <a:pt x="1636456" y="600294"/>
                </a:cubicBezTo>
                <a:cubicBezTo>
                  <a:pt x="1637476" y="603012"/>
                  <a:pt x="1636966" y="607428"/>
                  <a:pt x="1634928" y="613544"/>
                </a:cubicBezTo>
                <a:cubicBezTo>
                  <a:pt x="1632210" y="621697"/>
                  <a:pt x="1626774" y="625774"/>
                  <a:pt x="1618621" y="625774"/>
                </a:cubicBezTo>
                <a:cubicBezTo>
                  <a:pt x="1610467" y="625774"/>
                  <a:pt x="1595859" y="622037"/>
                  <a:pt x="1574796" y="614563"/>
                </a:cubicBezTo>
                <a:cubicBezTo>
                  <a:pt x="1556451" y="607768"/>
                  <a:pt x="1542013" y="603522"/>
                  <a:pt x="1531481" y="601823"/>
                </a:cubicBezTo>
                <a:cubicBezTo>
                  <a:pt x="1520950" y="600124"/>
                  <a:pt x="1514835" y="597916"/>
                  <a:pt x="1513136" y="595198"/>
                </a:cubicBezTo>
                <a:cubicBezTo>
                  <a:pt x="1511437" y="592481"/>
                  <a:pt x="1503284" y="591122"/>
                  <a:pt x="1488676" y="591122"/>
                </a:cubicBezTo>
                <a:cubicBezTo>
                  <a:pt x="1474068" y="591122"/>
                  <a:pt x="1466764" y="589423"/>
                  <a:pt x="1466764" y="586026"/>
                </a:cubicBezTo>
                <a:cubicBezTo>
                  <a:pt x="1466764" y="582629"/>
                  <a:pt x="1465065" y="580930"/>
                  <a:pt x="1461668" y="580930"/>
                </a:cubicBezTo>
                <a:cubicBezTo>
                  <a:pt x="1458271" y="580930"/>
                  <a:pt x="1456572" y="588064"/>
                  <a:pt x="1456572" y="602333"/>
                </a:cubicBezTo>
                <a:cubicBezTo>
                  <a:pt x="1456572" y="611845"/>
                  <a:pt x="1458440" y="619489"/>
                  <a:pt x="1462177" y="625264"/>
                </a:cubicBezTo>
                <a:cubicBezTo>
                  <a:pt x="1465914" y="631039"/>
                  <a:pt x="1476276" y="642080"/>
                  <a:pt x="1493262" y="658387"/>
                </a:cubicBezTo>
                <a:cubicBezTo>
                  <a:pt x="1517722" y="682168"/>
                  <a:pt x="1531821" y="694058"/>
                  <a:pt x="1535558" y="694058"/>
                </a:cubicBezTo>
                <a:cubicBezTo>
                  <a:pt x="1539295" y="694058"/>
                  <a:pt x="1544900" y="697965"/>
                  <a:pt x="1552374" y="705779"/>
                </a:cubicBezTo>
                <a:cubicBezTo>
                  <a:pt x="1559848" y="713593"/>
                  <a:pt x="1567322" y="719538"/>
                  <a:pt x="1574796" y="723614"/>
                </a:cubicBezTo>
                <a:cubicBezTo>
                  <a:pt x="1582270" y="727691"/>
                  <a:pt x="1584648" y="732447"/>
                  <a:pt x="1581930" y="737883"/>
                </a:cubicBezTo>
                <a:cubicBezTo>
                  <a:pt x="1579212" y="744677"/>
                  <a:pt x="1577854" y="749264"/>
                  <a:pt x="1577854" y="751642"/>
                </a:cubicBezTo>
                <a:cubicBezTo>
                  <a:pt x="1577854" y="754020"/>
                  <a:pt x="1579552" y="755549"/>
                  <a:pt x="1582950" y="756228"/>
                </a:cubicBezTo>
                <a:cubicBezTo>
                  <a:pt x="1585667" y="757587"/>
                  <a:pt x="1593651" y="750792"/>
                  <a:pt x="1606900" y="735844"/>
                </a:cubicBezTo>
                <a:cubicBezTo>
                  <a:pt x="1620149" y="720897"/>
                  <a:pt x="1634928" y="701872"/>
                  <a:pt x="1651234" y="678771"/>
                </a:cubicBezTo>
                <a:cubicBezTo>
                  <a:pt x="1660746" y="665861"/>
                  <a:pt x="1673486" y="642760"/>
                  <a:pt x="1689453" y="609467"/>
                </a:cubicBezTo>
                <a:cubicBezTo>
                  <a:pt x="1705420" y="576174"/>
                  <a:pt x="1714083" y="555111"/>
                  <a:pt x="1715442" y="546278"/>
                </a:cubicBezTo>
                <a:cubicBezTo>
                  <a:pt x="1716801" y="538125"/>
                  <a:pt x="1719349" y="526744"/>
                  <a:pt x="1723086" y="512136"/>
                </a:cubicBezTo>
                <a:cubicBezTo>
                  <a:pt x="1726823" y="497527"/>
                  <a:pt x="1729371" y="480711"/>
                  <a:pt x="1730730" y="461686"/>
                </a:cubicBezTo>
                <a:cubicBezTo>
                  <a:pt x="1732089" y="448097"/>
                  <a:pt x="1732089" y="439265"/>
                  <a:pt x="1730730" y="435188"/>
                </a:cubicBezTo>
                <a:cubicBezTo>
                  <a:pt x="1729371" y="431111"/>
                  <a:pt x="1724955" y="425676"/>
                  <a:pt x="1717481" y="418881"/>
                </a:cubicBezTo>
                <a:cubicBezTo>
                  <a:pt x="1708648" y="410048"/>
                  <a:pt x="1699815" y="405122"/>
                  <a:pt x="1690982" y="404103"/>
                </a:cubicBezTo>
                <a:cubicBezTo>
                  <a:pt x="1682149" y="403084"/>
                  <a:pt x="1666522" y="405292"/>
                  <a:pt x="1644100" y="410728"/>
                </a:cubicBezTo>
                <a:cubicBezTo>
                  <a:pt x="1623037" y="415484"/>
                  <a:pt x="1597048" y="419561"/>
                  <a:pt x="1566133" y="422958"/>
                </a:cubicBezTo>
                <a:cubicBezTo>
                  <a:pt x="1535218" y="426355"/>
                  <a:pt x="1516703" y="429752"/>
                  <a:pt x="1510588" y="433150"/>
                </a:cubicBezTo>
                <a:cubicBezTo>
                  <a:pt x="1501755" y="437906"/>
                  <a:pt x="1494281" y="439095"/>
                  <a:pt x="1488166" y="436717"/>
                </a:cubicBezTo>
                <a:cubicBezTo>
                  <a:pt x="1482051" y="434339"/>
                  <a:pt x="1475597" y="427714"/>
                  <a:pt x="1468802" y="416843"/>
                </a:cubicBezTo>
                <a:cubicBezTo>
                  <a:pt x="1460648" y="402574"/>
                  <a:pt x="1454194" y="387287"/>
                  <a:pt x="1449438" y="370980"/>
                </a:cubicBezTo>
                <a:cubicBezTo>
                  <a:pt x="1445361" y="358750"/>
                  <a:pt x="1443662" y="350257"/>
                  <a:pt x="1444342" y="345500"/>
                </a:cubicBezTo>
                <a:cubicBezTo>
                  <a:pt x="1445021" y="340744"/>
                  <a:pt x="1448079" y="331572"/>
                  <a:pt x="1453514" y="317983"/>
                </a:cubicBezTo>
                <a:cubicBezTo>
                  <a:pt x="1462347" y="299638"/>
                  <a:pt x="1467783" y="283670"/>
                  <a:pt x="1469821" y="270081"/>
                </a:cubicBezTo>
                <a:cubicBezTo>
                  <a:pt x="1470501" y="265325"/>
                  <a:pt x="1470840" y="261758"/>
                  <a:pt x="1470840" y="259380"/>
                </a:cubicBezTo>
                <a:cubicBezTo>
                  <a:pt x="1470840" y="257002"/>
                  <a:pt x="1470670" y="254964"/>
                  <a:pt x="1470331" y="253265"/>
                </a:cubicBezTo>
                <a:cubicBezTo>
                  <a:pt x="1469991" y="251566"/>
                  <a:pt x="1469482" y="250717"/>
                  <a:pt x="1468802" y="250717"/>
                </a:cubicBezTo>
                <a:lnTo>
                  <a:pt x="1463706" y="252755"/>
                </a:lnTo>
                <a:cubicBezTo>
                  <a:pt x="1458271" y="254794"/>
                  <a:pt x="1451136" y="256832"/>
                  <a:pt x="1442303" y="258871"/>
                </a:cubicBezTo>
                <a:cubicBezTo>
                  <a:pt x="1433471" y="260909"/>
                  <a:pt x="1423619" y="266005"/>
                  <a:pt x="1412747" y="274158"/>
                </a:cubicBezTo>
                <a:cubicBezTo>
                  <a:pt x="1404594" y="280273"/>
                  <a:pt x="1395252" y="287747"/>
                  <a:pt x="1384720" y="296580"/>
                </a:cubicBezTo>
                <a:cubicBezTo>
                  <a:pt x="1374188" y="305413"/>
                  <a:pt x="1365695" y="313227"/>
                  <a:pt x="1359241" y="320021"/>
                </a:cubicBezTo>
                <a:cubicBezTo>
                  <a:pt x="1352786" y="326816"/>
                  <a:pt x="1350238" y="330213"/>
                  <a:pt x="1351597" y="330213"/>
                </a:cubicBezTo>
                <a:cubicBezTo>
                  <a:pt x="1354315" y="330213"/>
                  <a:pt x="1352276" y="332931"/>
                  <a:pt x="1345482" y="338366"/>
                </a:cubicBezTo>
                <a:cubicBezTo>
                  <a:pt x="1338687" y="343802"/>
                  <a:pt x="1329175" y="356032"/>
                  <a:pt x="1316945" y="375057"/>
                </a:cubicBezTo>
                <a:cubicBezTo>
                  <a:pt x="1304715" y="394081"/>
                  <a:pt x="1297750" y="403593"/>
                  <a:pt x="1296052" y="403593"/>
                </a:cubicBezTo>
                <a:cubicBezTo>
                  <a:pt x="1294353" y="403593"/>
                  <a:pt x="1294523" y="401555"/>
                  <a:pt x="1296561" y="397478"/>
                </a:cubicBezTo>
                <a:cubicBezTo>
                  <a:pt x="1297920" y="396119"/>
                  <a:pt x="1298430" y="395270"/>
                  <a:pt x="1298090" y="394930"/>
                </a:cubicBezTo>
                <a:cubicBezTo>
                  <a:pt x="1297750" y="394591"/>
                  <a:pt x="1296561" y="394761"/>
                  <a:pt x="1294523" y="395440"/>
                </a:cubicBezTo>
                <a:cubicBezTo>
                  <a:pt x="1290446" y="398158"/>
                  <a:pt x="1288408" y="402404"/>
                  <a:pt x="1288408" y="408180"/>
                </a:cubicBezTo>
                <a:cubicBezTo>
                  <a:pt x="1288408" y="413955"/>
                  <a:pt x="1286369" y="419900"/>
                  <a:pt x="1282293" y="426015"/>
                </a:cubicBezTo>
                <a:cubicBezTo>
                  <a:pt x="1274819" y="436887"/>
                  <a:pt x="1267855" y="449117"/>
                  <a:pt x="1261400" y="462706"/>
                </a:cubicBezTo>
                <a:cubicBezTo>
                  <a:pt x="1254945" y="476295"/>
                  <a:pt x="1252737" y="483769"/>
                  <a:pt x="1254775" y="485127"/>
                </a:cubicBezTo>
                <a:cubicBezTo>
                  <a:pt x="1261570" y="489204"/>
                  <a:pt x="1270063" y="501604"/>
                  <a:pt x="1280255" y="522327"/>
                </a:cubicBezTo>
                <a:cubicBezTo>
                  <a:pt x="1290446" y="543051"/>
                  <a:pt x="1297920" y="563264"/>
                  <a:pt x="1302676" y="582968"/>
                </a:cubicBezTo>
                <a:cubicBezTo>
                  <a:pt x="1312189" y="623735"/>
                  <a:pt x="1315586" y="666031"/>
                  <a:pt x="1312868" y="709856"/>
                </a:cubicBezTo>
                <a:cubicBezTo>
                  <a:pt x="1310150" y="753680"/>
                  <a:pt x="1302676" y="781028"/>
                  <a:pt x="1290446" y="791899"/>
                </a:cubicBezTo>
                <a:cubicBezTo>
                  <a:pt x="1279575" y="801411"/>
                  <a:pt x="1267345" y="803790"/>
                  <a:pt x="1253756" y="799033"/>
                </a:cubicBezTo>
                <a:cubicBezTo>
                  <a:pt x="1240167" y="794277"/>
                  <a:pt x="1221482" y="781028"/>
                  <a:pt x="1197701" y="759286"/>
                </a:cubicBezTo>
                <a:cubicBezTo>
                  <a:pt x="1193625" y="755888"/>
                  <a:pt x="1188529" y="752321"/>
                  <a:pt x="1182414" y="748584"/>
                </a:cubicBezTo>
                <a:cubicBezTo>
                  <a:pt x="1176299" y="744847"/>
                  <a:pt x="1170693" y="742129"/>
                  <a:pt x="1165597" y="740431"/>
                </a:cubicBezTo>
                <a:cubicBezTo>
                  <a:pt x="1160502" y="738732"/>
                  <a:pt x="1157954" y="738562"/>
                  <a:pt x="1157954" y="739921"/>
                </a:cubicBezTo>
                <a:cubicBezTo>
                  <a:pt x="1157954" y="740601"/>
                  <a:pt x="1152178" y="734486"/>
                  <a:pt x="1140628" y="721576"/>
                </a:cubicBezTo>
                <a:cubicBezTo>
                  <a:pt x="1132474" y="712743"/>
                  <a:pt x="1127718" y="706288"/>
                  <a:pt x="1126359" y="702212"/>
                </a:cubicBezTo>
                <a:cubicBezTo>
                  <a:pt x="1125000" y="698135"/>
                  <a:pt x="1125000" y="692699"/>
                  <a:pt x="1126359" y="685905"/>
                </a:cubicBezTo>
                <a:cubicBezTo>
                  <a:pt x="1129077" y="674354"/>
                  <a:pt x="1132984" y="666710"/>
                  <a:pt x="1138080" y="662973"/>
                </a:cubicBezTo>
                <a:cubicBezTo>
                  <a:pt x="1143176" y="659236"/>
                  <a:pt x="1153877" y="636815"/>
                  <a:pt x="1170184" y="595708"/>
                </a:cubicBezTo>
                <a:cubicBezTo>
                  <a:pt x="1186491" y="554601"/>
                  <a:pt x="1198041" y="526914"/>
                  <a:pt x="1204836" y="512645"/>
                </a:cubicBezTo>
                <a:cubicBezTo>
                  <a:pt x="1211630" y="499736"/>
                  <a:pt x="1214178" y="490733"/>
                  <a:pt x="1212480" y="485637"/>
                </a:cubicBezTo>
                <a:cubicBezTo>
                  <a:pt x="1210781" y="480541"/>
                  <a:pt x="1204496" y="475955"/>
                  <a:pt x="1193625" y="471878"/>
                </a:cubicBezTo>
                <a:cubicBezTo>
                  <a:pt x="1181395" y="467802"/>
                  <a:pt x="1175280" y="464574"/>
                  <a:pt x="1175280" y="462196"/>
                </a:cubicBezTo>
                <a:cubicBezTo>
                  <a:pt x="1175280" y="459818"/>
                  <a:pt x="1172901" y="459308"/>
                  <a:pt x="1168145" y="460667"/>
                </a:cubicBezTo>
                <a:cubicBezTo>
                  <a:pt x="1163389" y="462706"/>
                  <a:pt x="1161011" y="461007"/>
                  <a:pt x="1161011" y="455571"/>
                </a:cubicBezTo>
                <a:cubicBezTo>
                  <a:pt x="1161011" y="450815"/>
                  <a:pt x="1162710" y="447418"/>
                  <a:pt x="1166107" y="445380"/>
                </a:cubicBezTo>
                <a:cubicBezTo>
                  <a:pt x="1168145" y="444021"/>
                  <a:pt x="1169334" y="443511"/>
                  <a:pt x="1169674" y="443851"/>
                </a:cubicBezTo>
                <a:cubicBezTo>
                  <a:pt x="1170014" y="444191"/>
                  <a:pt x="1169504" y="445380"/>
                  <a:pt x="1168145" y="447418"/>
                </a:cubicBezTo>
                <a:cubicBezTo>
                  <a:pt x="1166107" y="451495"/>
                  <a:pt x="1167466" y="453193"/>
                  <a:pt x="1172222" y="452514"/>
                </a:cubicBezTo>
                <a:cubicBezTo>
                  <a:pt x="1173581" y="451834"/>
                  <a:pt x="1175280" y="451495"/>
                  <a:pt x="1177318" y="451495"/>
                </a:cubicBezTo>
                <a:cubicBezTo>
                  <a:pt x="1186151" y="448777"/>
                  <a:pt x="1196682" y="449966"/>
                  <a:pt x="1208912" y="455062"/>
                </a:cubicBezTo>
                <a:cubicBezTo>
                  <a:pt x="1221142" y="460158"/>
                  <a:pt x="1228277" y="461347"/>
                  <a:pt x="1230315" y="458629"/>
                </a:cubicBezTo>
                <a:cubicBezTo>
                  <a:pt x="1232353" y="456591"/>
                  <a:pt x="1244753" y="438585"/>
                  <a:pt x="1267515" y="404613"/>
                </a:cubicBezTo>
                <a:cubicBezTo>
                  <a:pt x="1290277" y="370640"/>
                  <a:pt x="1303016" y="350936"/>
                  <a:pt x="1305734" y="345500"/>
                </a:cubicBezTo>
                <a:cubicBezTo>
                  <a:pt x="1311169" y="336668"/>
                  <a:pt x="1328835" y="317643"/>
                  <a:pt x="1358731" y="288427"/>
                </a:cubicBezTo>
                <a:cubicBezTo>
                  <a:pt x="1388627" y="259210"/>
                  <a:pt x="1406972" y="242564"/>
                  <a:pt x="1413766" y="238487"/>
                </a:cubicBezTo>
                <a:cubicBezTo>
                  <a:pt x="1434150" y="228295"/>
                  <a:pt x="1448079" y="216405"/>
                  <a:pt x="1455553" y="202816"/>
                </a:cubicBezTo>
                <a:cubicBezTo>
                  <a:pt x="1458271" y="198060"/>
                  <a:pt x="1461668" y="195342"/>
                  <a:pt x="1465744" y="194662"/>
                </a:cubicBezTo>
                <a:close/>
                <a:moveTo>
                  <a:pt x="2425106" y="184598"/>
                </a:moveTo>
                <a:cubicBezTo>
                  <a:pt x="2417590" y="184343"/>
                  <a:pt x="2404914" y="189057"/>
                  <a:pt x="2387079" y="198739"/>
                </a:cubicBezTo>
                <a:lnTo>
                  <a:pt x="2369753" y="207912"/>
                </a:lnTo>
                <a:lnTo>
                  <a:pt x="2369753" y="238487"/>
                </a:lnTo>
                <a:cubicBezTo>
                  <a:pt x="2370432" y="258871"/>
                  <a:pt x="2370092" y="272799"/>
                  <a:pt x="2368733" y="280273"/>
                </a:cubicBezTo>
                <a:cubicBezTo>
                  <a:pt x="2367375" y="287068"/>
                  <a:pt x="2367714" y="290635"/>
                  <a:pt x="2369753" y="290975"/>
                </a:cubicBezTo>
                <a:cubicBezTo>
                  <a:pt x="2371791" y="291314"/>
                  <a:pt x="2380284" y="289446"/>
                  <a:pt x="2395232" y="285369"/>
                </a:cubicBezTo>
                <a:cubicBezTo>
                  <a:pt x="2412218" y="280613"/>
                  <a:pt x="2421391" y="276197"/>
                  <a:pt x="2422750" y="272120"/>
                </a:cubicBezTo>
                <a:cubicBezTo>
                  <a:pt x="2428865" y="251736"/>
                  <a:pt x="2432941" y="229654"/>
                  <a:pt x="2434980" y="205873"/>
                </a:cubicBezTo>
                <a:cubicBezTo>
                  <a:pt x="2435659" y="195682"/>
                  <a:pt x="2434300" y="189227"/>
                  <a:pt x="2430903" y="186509"/>
                </a:cubicBezTo>
                <a:cubicBezTo>
                  <a:pt x="2429544" y="185320"/>
                  <a:pt x="2427612" y="184683"/>
                  <a:pt x="2425106" y="184598"/>
                </a:cubicBezTo>
                <a:close/>
                <a:moveTo>
                  <a:pt x="5259495" y="157463"/>
                </a:moveTo>
                <a:cubicBezTo>
                  <a:pt x="5265186" y="157463"/>
                  <a:pt x="5272702" y="157972"/>
                  <a:pt x="5282045" y="158991"/>
                </a:cubicBezTo>
                <a:cubicBezTo>
                  <a:pt x="5300730" y="161030"/>
                  <a:pt x="5310752" y="163068"/>
                  <a:pt x="5312110" y="165106"/>
                </a:cubicBezTo>
                <a:cubicBezTo>
                  <a:pt x="5313470" y="167145"/>
                  <a:pt x="5319585" y="171221"/>
                  <a:pt x="5330456" y="177337"/>
                </a:cubicBezTo>
                <a:cubicBezTo>
                  <a:pt x="5356954" y="192284"/>
                  <a:pt x="5375978" y="208421"/>
                  <a:pt x="5387530" y="225747"/>
                </a:cubicBezTo>
                <a:cubicBezTo>
                  <a:pt x="5399081" y="243073"/>
                  <a:pt x="5401798" y="260569"/>
                  <a:pt x="5395683" y="278235"/>
                </a:cubicBezTo>
                <a:cubicBezTo>
                  <a:pt x="5392286" y="288427"/>
                  <a:pt x="5388549" y="294881"/>
                  <a:pt x="5384472" y="297599"/>
                </a:cubicBezTo>
                <a:cubicBezTo>
                  <a:pt x="5380395" y="300317"/>
                  <a:pt x="5378357" y="303714"/>
                  <a:pt x="5378357" y="307791"/>
                </a:cubicBezTo>
                <a:cubicBezTo>
                  <a:pt x="5378357" y="314585"/>
                  <a:pt x="5356784" y="347199"/>
                  <a:pt x="5313639" y="405632"/>
                </a:cubicBezTo>
                <a:cubicBezTo>
                  <a:pt x="5270494" y="464065"/>
                  <a:pt x="5246543" y="493281"/>
                  <a:pt x="5241787" y="493281"/>
                </a:cubicBezTo>
                <a:cubicBezTo>
                  <a:pt x="5239070" y="493281"/>
                  <a:pt x="5235332" y="497018"/>
                  <a:pt x="5230576" y="504492"/>
                </a:cubicBezTo>
                <a:cubicBezTo>
                  <a:pt x="5226500" y="510607"/>
                  <a:pt x="5225311" y="514684"/>
                  <a:pt x="5227010" y="516722"/>
                </a:cubicBezTo>
                <a:cubicBezTo>
                  <a:pt x="5228708" y="518760"/>
                  <a:pt x="5236352" y="522837"/>
                  <a:pt x="5249941" y="528952"/>
                </a:cubicBezTo>
                <a:cubicBezTo>
                  <a:pt x="5268965" y="538464"/>
                  <a:pt x="5281026" y="547297"/>
                  <a:pt x="5286122" y="555451"/>
                </a:cubicBezTo>
                <a:cubicBezTo>
                  <a:pt x="5291217" y="563604"/>
                  <a:pt x="5292067" y="575834"/>
                  <a:pt x="5288669" y="592141"/>
                </a:cubicBezTo>
                <a:cubicBezTo>
                  <a:pt x="5285952" y="605730"/>
                  <a:pt x="5275420" y="631889"/>
                  <a:pt x="5257075" y="670617"/>
                </a:cubicBezTo>
                <a:cubicBezTo>
                  <a:pt x="5238730" y="709346"/>
                  <a:pt x="5223782" y="737543"/>
                  <a:pt x="5212232" y="755209"/>
                </a:cubicBezTo>
                <a:cubicBezTo>
                  <a:pt x="5204758" y="766760"/>
                  <a:pt x="5201700" y="774573"/>
                  <a:pt x="5203059" y="778650"/>
                </a:cubicBezTo>
                <a:cubicBezTo>
                  <a:pt x="5204418" y="782727"/>
                  <a:pt x="5211212" y="785105"/>
                  <a:pt x="5223442" y="785784"/>
                </a:cubicBezTo>
                <a:cubicBezTo>
                  <a:pt x="5230237" y="786464"/>
                  <a:pt x="5235163" y="785444"/>
                  <a:pt x="5238221" y="782727"/>
                </a:cubicBezTo>
                <a:cubicBezTo>
                  <a:pt x="5241278" y="780009"/>
                  <a:pt x="5245864" y="772875"/>
                  <a:pt x="5251979" y="761324"/>
                </a:cubicBezTo>
                <a:cubicBezTo>
                  <a:pt x="5260812" y="744338"/>
                  <a:pt x="5266587" y="734146"/>
                  <a:pt x="5269305" y="730749"/>
                </a:cubicBezTo>
                <a:cubicBezTo>
                  <a:pt x="5272023" y="727351"/>
                  <a:pt x="5279497" y="713762"/>
                  <a:pt x="5291727" y="689982"/>
                </a:cubicBezTo>
                <a:cubicBezTo>
                  <a:pt x="5317547" y="638343"/>
                  <a:pt x="5335891" y="606070"/>
                  <a:pt x="5346762" y="593160"/>
                </a:cubicBezTo>
                <a:cubicBezTo>
                  <a:pt x="5350160" y="589763"/>
                  <a:pt x="5355935" y="581609"/>
                  <a:pt x="5364089" y="568700"/>
                </a:cubicBezTo>
                <a:cubicBezTo>
                  <a:pt x="5370203" y="558508"/>
                  <a:pt x="5373940" y="552733"/>
                  <a:pt x="5375299" y="551374"/>
                </a:cubicBezTo>
                <a:lnTo>
                  <a:pt x="5374280" y="558508"/>
                </a:lnTo>
                <a:cubicBezTo>
                  <a:pt x="5372242" y="563264"/>
                  <a:pt x="5368845" y="569719"/>
                  <a:pt x="5364089" y="577872"/>
                </a:cubicBezTo>
                <a:cubicBezTo>
                  <a:pt x="5355256" y="594859"/>
                  <a:pt x="5345064" y="620678"/>
                  <a:pt x="5333513" y="655330"/>
                </a:cubicBezTo>
                <a:cubicBezTo>
                  <a:pt x="5321963" y="689982"/>
                  <a:pt x="5314658" y="709176"/>
                  <a:pt x="5311601" y="712913"/>
                </a:cubicBezTo>
                <a:cubicBezTo>
                  <a:pt x="5308544" y="716650"/>
                  <a:pt x="5307355" y="721236"/>
                  <a:pt x="5308034" y="726672"/>
                </a:cubicBezTo>
                <a:cubicBezTo>
                  <a:pt x="5308713" y="732107"/>
                  <a:pt x="5308034" y="740261"/>
                  <a:pt x="5305996" y="751132"/>
                </a:cubicBezTo>
                <a:cubicBezTo>
                  <a:pt x="5303278" y="764721"/>
                  <a:pt x="5301579" y="784595"/>
                  <a:pt x="5300899" y="810754"/>
                </a:cubicBezTo>
                <a:cubicBezTo>
                  <a:pt x="5300220" y="836913"/>
                  <a:pt x="5300560" y="850672"/>
                  <a:pt x="5301919" y="852030"/>
                </a:cubicBezTo>
                <a:cubicBezTo>
                  <a:pt x="5303957" y="853389"/>
                  <a:pt x="5306336" y="860354"/>
                  <a:pt x="5309053" y="872924"/>
                </a:cubicBezTo>
                <a:cubicBezTo>
                  <a:pt x="5311771" y="885493"/>
                  <a:pt x="5313130" y="895515"/>
                  <a:pt x="5313130" y="902989"/>
                </a:cubicBezTo>
                <a:cubicBezTo>
                  <a:pt x="5313130" y="908425"/>
                  <a:pt x="5314489" y="911992"/>
                  <a:pt x="5317206" y="913691"/>
                </a:cubicBezTo>
                <a:cubicBezTo>
                  <a:pt x="5319924" y="915389"/>
                  <a:pt x="5321283" y="925411"/>
                  <a:pt x="5321283" y="943756"/>
                </a:cubicBezTo>
                <a:cubicBezTo>
                  <a:pt x="5321283" y="955307"/>
                  <a:pt x="5320774" y="963121"/>
                  <a:pt x="5319755" y="967197"/>
                </a:cubicBezTo>
                <a:cubicBezTo>
                  <a:pt x="5318735" y="971274"/>
                  <a:pt x="5316187" y="974331"/>
                  <a:pt x="5312110" y="976370"/>
                </a:cubicBezTo>
                <a:cubicBezTo>
                  <a:pt x="5291727" y="987920"/>
                  <a:pt x="5267267" y="964479"/>
                  <a:pt x="5238730" y="906047"/>
                </a:cubicBezTo>
                <a:cubicBezTo>
                  <a:pt x="5231936" y="892458"/>
                  <a:pt x="5228368" y="882266"/>
                  <a:pt x="5228029" y="875472"/>
                </a:cubicBezTo>
                <a:cubicBezTo>
                  <a:pt x="5227689" y="868677"/>
                  <a:pt x="5223612" y="861713"/>
                  <a:pt x="5215799" y="854578"/>
                </a:cubicBezTo>
                <a:cubicBezTo>
                  <a:pt x="5207985" y="847444"/>
                  <a:pt x="5204758" y="839461"/>
                  <a:pt x="5206116" y="830628"/>
                </a:cubicBezTo>
                <a:cubicBezTo>
                  <a:pt x="5207475" y="824513"/>
                  <a:pt x="5207305" y="820606"/>
                  <a:pt x="5205607" y="818907"/>
                </a:cubicBezTo>
                <a:cubicBezTo>
                  <a:pt x="5203908" y="817209"/>
                  <a:pt x="5197963" y="815680"/>
                  <a:pt x="5187771" y="814321"/>
                </a:cubicBezTo>
                <a:cubicBezTo>
                  <a:pt x="5172144" y="812283"/>
                  <a:pt x="5159234" y="806168"/>
                  <a:pt x="5149042" y="795976"/>
                </a:cubicBezTo>
                <a:cubicBezTo>
                  <a:pt x="5138851" y="785784"/>
                  <a:pt x="5133755" y="774233"/>
                  <a:pt x="5133755" y="761324"/>
                </a:cubicBezTo>
                <a:cubicBezTo>
                  <a:pt x="5133755" y="748414"/>
                  <a:pt x="5132056" y="741960"/>
                  <a:pt x="5128659" y="741960"/>
                </a:cubicBezTo>
                <a:cubicBezTo>
                  <a:pt x="5119826" y="741960"/>
                  <a:pt x="5122204" y="727351"/>
                  <a:pt x="5135793" y="698135"/>
                </a:cubicBezTo>
                <a:cubicBezTo>
                  <a:pt x="5139191" y="690661"/>
                  <a:pt x="5143267" y="683187"/>
                  <a:pt x="5148023" y="675713"/>
                </a:cubicBezTo>
                <a:cubicBezTo>
                  <a:pt x="5160933" y="653971"/>
                  <a:pt x="5168747" y="643100"/>
                  <a:pt x="5171464" y="643100"/>
                </a:cubicBezTo>
                <a:cubicBezTo>
                  <a:pt x="5174182" y="643100"/>
                  <a:pt x="5176391" y="638683"/>
                  <a:pt x="5178089" y="629850"/>
                </a:cubicBezTo>
                <a:cubicBezTo>
                  <a:pt x="5179788" y="621017"/>
                  <a:pt x="5183185" y="614053"/>
                  <a:pt x="5188281" y="608957"/>
                </a:cubicBezTo>
                <a:cubicBezTo>
                  <a:pt x="5193377" y="603861"/>
                  <a:pt x="5196264" y="597576"/>
                  <a:pt x="5196943" y="590102"/>
                </a:cubicBezTo>
                <a:lnTo>
                  <a:pt x="5197963" y="577872"/>
                </a:lnTo>
                <a:lnTo>
                  <a:pt x="5176560" y="590102"/>
                </a:lnTo>
                <a:cubicBezTo>
                  <a:pt x="5152779" y="602333"/>
                  <a:pt x="5137492" y="604031"/>
                  <a:pt x="5130698" y="595198"/>
                </a:cubicBezTo>
                <a:cubicBezTo>
                  <a:pt x="5127300" y="591801"/>
                  <a:pt x="5123054" y="581100"/>
                  <a:pt x="5117958" y="563094"/>
                </a:cubicBezTo>
                <a:cubicBezTo>
                  <a:pt x="5112862" y="545089"/>
                  <a:pt x="5110314" y="532349"/>
                  <a:pt x="5110314" y="524875"/>
                </a:cubicBezTo>
                <a:cubicBezTo>
                  <a:pt x="5110314" y="517401"/>
                  <a:pt x="5107257" y="507889"/>
                  <a:pt x="5101141" y="496338"/>
                </a:cubicBezTo>
                <a:cubicBezTo>
                  <a:pt x="5091629" y="477993"/>
                  <a:pt x="5095366" y="464744"/>
                  <a:pt x="5112352" y="456591"/>
                </a:cubicBezTo>
                <a:cubicBezTo>
                  <a:pt x="5119146" y="453193"/>
                  <a:pt x="5131037" y="441643"/>
                  <a:pt x="5148023" y="421939"/>
                </a:cubicBezTo>
                <a:cubicBezTo>
                  <a:pt x="5165009" y="402234"/>
                  <a:pt x="5180128" y="385248"/>
                  <a:pt x="5193377" y="370980"/>
                </a:cubicBezTo>
                <a:cubicBezTo>
                  <a:pt x="5206626" y="356711"/>
                  <a:pt x="5213251" y="347709"/>
                  <a:pt x="5213251" y="343972"/>
                </a:cubicBezTo>
                <a:cubicBezTo>
                  <a:pt x="5213251" y="340235"/>
                  <a:pt x="5215289" y="338366"/>
                  <a:pt x="5219365" y="338366"/>
                </a:cubicBezTo>
                <a:cubicBezTo>
                  <a:pt x="5222083" y="338366"/>
                  <a:pt x="5228538" y="331742"/>
                  <a:pt x="5238730" y="318492"/>
                </a:cubicBezTo>
                <a:cubicBezTo>
                  <a:pt x="5248922" y="305243"/>
                  <a:pt x="5257075" y="292843"/>
                  <a:pt x="5263190" y="281292"/>
                </a:cubicBezTo>
                <a:cubicBezTo>
                  <a:pt x="5265908" y="275177"/>
                  <a:pt x="5269305" y="272120"/>
                  <a:pt x="5273382" y="272120"/>
                </a:cubicBezTo>
                <a:cubicBezTo>
                  <a:pt x="5276100" y="272120"/>
                  <a:pt x="5280176" y="267873"/>
                  <a:pt x="5285612" y="259380"/>
                </a:cubicBezTo>
                <a:cubicBezTo>
                  <a:pt x="5291048" y="250887"/>
                  <a:pt x="5293765" y="244262"/>
                  <a:pt x="5293765" y="239506"/>
                </a:cubicBezTo>
                <a:cubicBezTo>
                  <a:pt x="5293765" y="236109"/>
                  <a:pt x="5288500" y="229145"/>
                  <a:pt x="5277968" y="218613"/>
                </a:cubicBezTo>
                <a:cubicBezTo>
                  <a:pt x="5267436" y="208082"/>
                  <a:pt x="5261152" y="200438"/>
                  <a:pt x="5259114" y="195682"/>
                </a:cubicBezTo>
                <a:cubicBezTo>
                  <a:pt x="5257075" y="190926"/>
                  <a:pt x="5253678" y="188547"/>
                  <a:pt x="5248922" y="188547"/>
                </a:cubicBezTo>
                <a:cubicBezTo>
                  <a:pt x="5244845" y="188547"/>
                  <a:pt x="5242637" y="183961"/>
                  <a:pt x="5242297" y="174789"/>
                </a:cubicBezTo>
                <a:cubicBezTo>
                  <a:pt x="5241957" y="165616"/>
                  <a:pt x="5243826" y="160350"/>
                  <a:pt x="5247903" y="158991"/>
                </a:cubicBezTo>
                <a:cubicBezTo>
                  <a:pt x="5249941" y="157972"/>
                  <a:pt x="5253805" y="157463"/>
                  <a:pt x="5259495" y="157463"/>
                </a:cubicBezTo>
                <a:close/>
                <a:moveTo>
                  <a:pt x="2601615" y="109561"/>
                </a:moveTo>
                <a:cubicBezTo>
                  <a:pt x="2601954" y="109222"/>
                  <a:pt x="2606881" y="113298"/>
                  <a:pt x="2616393" y="121792"/>
                </a:cubicBezTo>
                <a:cubicBezTo>
                  <a:pt x="2625905" y="130285"/>
                  <a:pt x="2633889" y="134531"/>
                  <a:pt x="2640343" y="134531"/>
                </a:cubicBezTo>
                <a:cubicBezTo>
                  <a:pt x="2646798" y="134531"/>
                  <a:pt x="2650026" y="135550"/>
                  <a:pt x="2650026" y="137589"/>
                </a:cubicBezTo>
                <a:cubicBezTo>
                  <a:pt x="2651384" y="151178"/>
                  <a:pt x="2655121" y="161369"/>
                  <a:pt x="2661237" y="168164"/>
                </a:cubicBezTo>
                <a:cubicBezTo>
                  <a:pt x="2665993" y="173600"/>
                  <a:pt x="2668880" y="180224"/>
                  <a:pt x="2669900" y="188038"/>
                </a:cubicBezTo>
                <a:cubicBezTo>
                  <a:pt x="2670919" y="195852"/>
                  <a:pt x="2672787" y="200778"/>
                  <a:pt x="2675505" y="202816"/>
                </a:cubicBezTo>
                <a:cubicBezTo>
                  <a:pt x="2678223" y="204854"/>
                  <a:pt x="2675505" y="210630"/>
                  <a:pt x="2667352" y="220142"/>
                </a:cubicBezTo>
                <a:cubicBezTo>
                  <a:pt x="2667352" y="220142"/>
                  <a:pt x="2665313" y="222860"/>
                  <a:pt x="2661237" y="228295"/>
                </a:cubicBezTo>
                <a:cubicBezTo>
                  <a:pt x="2659878" y="229654"/>
                  <a:pt x="2658519" y="230503"/>
                  <a:pt x="2657160" y="230843"/>
                </a:cubicBezTo>
                <a:cubicBezTo>
                  <a:pt x="2655801" y="231183"/>
                  <a:pt x="2654782" y="231183"/>
                  <a:pt x="2654102" y="230843"/>
                </a:cubicBezTo>
                <a:cubicBezTo>
                  <a:pt x="2653423" y="230503"/>
                  <a:pt x="2652743" y="229314"/>
                  <a:pt x="2652064" y="227276"/>
                </a:cubicBezTo>
                <a:cubicBezTo>
                  <a:pt x="2650026" y="222520"/>
                  <a:pt x="2647138" y="220142"/>
                  <a:pt x="2643401" y="220142"/>
                </a:cubicBezTo>
                <a:cubicBezTo>
                  <a:pt x="2639664" y="220142"/>
                  <a:pt x="2635757" y="217254"/>
                  <a:pt x="2631680" y="211479"/>
                </a:cubicBezTo>
                <a:cubicBezTo>
                  <a:pt x="2627604" y="205704"/>
                  <a:pt x="2624886" y="203495"/>
                  <a:pt x="2623527" y="204854"/>
                </a:cubicBezTo>
                <a:lnTo>
                  <a:pt x="2616393" y="191605"/>
                </a:lnTo>
                <a:cubicBezTo>
                  <a:pt x="2615713" y="188887"/>
                  <a:pt x="2615034" y="185830"/>
                  <a:pt x="2614354" y="182432"/>
                </a:cubicBezTo>
                <a:cubicBezTo>
                  <a:pt x="2608919" y="166126"/>
                  <a:pt x="2604163" y="155594"/>
                  <a:pt x="2600086" y="150838"/>
                </a:cubicBezTo>
                <a:cubicBezTo>
                  <a:pt x="2596009" y="146082"/>
                  <a:pt x="2594990" y="143704"/>
                  <a:pt x="2597029" y="143704"/>
                </a:cubicBezTo>
                <a:cubicBezTo>
                  <a:pt x="2599067" y="143704"/>
                  <a:pt x="2596858" y="140137"/>
                  <a:pt x="2590404" y="133002"/>
                </a:cubicBezTo>
                <a:cubicBezTo>
                  <a:pt x="2583949" y="125868"/>
                  <a:pt x="2581401" y="121792"/>
                  <a:pt x="2582760" y="120772"/>
                </a:cubicBezTo>
                <a:cubicBezTo>
                  <a:pt x="2584119" y="119753"/>
                  <a:pt x="2587516" y="117715"/>
                  <a:pt x="2592952" y="114657"/>
                </a:cubicBezTo>
                <a:cubicBezTo>
                  <a:pt x="2598387" y="111600"/>
                  <a:pt x="2601275" y="109901"/>
                  <a:pt x="2601615" y="109561"/>
                </a:cubicBezTo>
                <a:close/>
                <a:moveTo>
                  <a:pt x="5642769" y="105357"/>
                </a:moveTo>
                <a:cubicBezTo>
                  <a:pt x="5645699" y="104083"/>
                  <a:pt x="5653024" y="107013"/>
                  <a:pt x="5664745" y="114148"/>
                </a:cubicBezTo>
                <a:cubicBezTo>
                  <a:pt x="5668822" y="116186"/>
                  <a:pt x="5672559" y="118564"/>
                  <a:pt x="5675956" y="121282"/>
                </a:cubicBezTo>
                <a:cubicBezTo>
                  <a:pt x="5683430" y="127397"/>
                  <a:pt x="5691923" y="138438"/>
                  <a:pt x="5701435" y="154405"/>
                </a:cubicBezTo>
                <a:cubicBezTo>
                  <a:pt x="5710948" y="170372"/>
                  <a:pt x="5715704" y="181413"/>
                  <a:pt x="5715704" y="187528"/>
                </a:cubicBezTo>
                <a:cubicBezTo>
                  <a:pt x="5715704" y="201117"/>
                  <a:pt x="5708570" y="206553"/>
                  <a:pt x="5694301" y="203835"/>
                </a:cubicBezTo>
                <a:cubicBezTo>
                  <a:pt x="5688186" y="202476"/>
                  <a:pt x="5683940" y="200438"/>
                  <a:pt x="5681562" y="197720"/>
                </a:cubicBezTo>
                <a:cubicBezTo>
                  <a:pt x="5679183" y="195002"/>
                  <a:pt x="5676975" y="189567"/>
                  <a:pt x="5674937" y="181413"/>
                </a:cubicBezTo>
                <a:cubicBezTo>
                  <a:pt x="5666783" y="149479"/>
                  <a:pt x="5659309" y="131134"/>
                  <a:pt x="5652515" y="126378"/>
                </a:cubicBezTo>
                <a:cubicBezTo>
                  <a:pt x="5649797" y="124339"/>
                  <a:pt x="5646060" y="124339"/>
                  <a:pt x="5641304" y="126378"/>
                </a:cubicBezTo>
                <a:cubicBezTo>
                  <a:pt x="5639266" y="127057"/>
                  <a:pt x="5637907" y="126887"/>
                  <a:pt x="5637227" y="125868"/>
                </a:cubicBezTo>
                <a:cubicBezTo>
                  <a:pt x="5636548" y="124849"/>
                  <a:pt x="5636888" y="122981"/>
                  <a:pt x="5638247" y="120263"/>
                </a:cubicBezTo>
                <a:cubicBezTo>
                  <a:pt x="5640285" y="114827"/>
                  <a:pt x="5641304" y="110750"/>
                  <a:pt x="5641304" y="108033"/>
                </a:cubicBezTo>
                <a:cubicBezTo>
                  <a:pt x="5641304" y="106674"/>
                  <a:pt x="5641792" y="105782"/>
                  <a:pt x="5642769" y="105357"/>
                </a:cubicBezTo>
                <a:close/>
                <a:moveTo>
                  <a:pt x="4567858" y="98860"/>
                </a:moveTo>
                <a:cubicBezTo>
                  <a:pt x="4571765" y="99200"/>
                  <a:pt x="4577625" y="101238"/>
                  <a:pt x="4585439" y="104975"/>
                </a:cubicBezTo>
                <a:cubicBezTo>
                  <a:pt x="4590875" y="107693"/>
                  <a:pt x="4595631" y="110750"/>
                  <a:pt x="4599708" y="114148"/>
                </a:cubicBezTo>
                <a:cubicBezTo>
                  <a:pt x="4608540" y="122301"/>
                  <a:pt x="4613297" y="130964"/>
                  <a:pt x="4613976" y="140137"/>
                </a:cubicBezTo>
                <a:cubicBezTo>
                  <a:pt x="4614655" y="149309"/>
                  <a:pt x="4611938" y="163408"/>
                  <a:pt x="4605823" y="182432"/>
                </a:cubicBezTo>
                <a:lnTo>
                  <a:pt x="4593593" y="216065"/>
                </a:lnTo>
                <a:lnTo>
                  <a:pt x="4608880" y="209950"/>
                </a:lnTo>
                <a:cubicBezTo>
                  <a:pt x="4619072" y="205194"/>
                  <a:pt x="4628584" y="205194"/>
                  <a:pt x="4637417" y="209950"/>
                </a:cubicBezTo>
                <a:cubicBezTo>
                  <a:pt x="4646250" y="214706"/>
                  <a:pt x="4652025" y="216745"/>
                  <a:pt x="4654743" y="216065"/>
                </a:cubicBezTo>
                <a:cubicBezTo>
                  <a:pt x="4662896" y="215386"/>
                  <a:pt x="4673767" y="221840"/>
                  <a:pt x="4687357" y="235429"/>
                </a:cubicBezTo>
                <a:cubicBezTo>
                  <a:pt x="4696189" y="244262"/>
                  <a:pt x="4701285" y="250887"/>
                  <a:pt x="4702644" y="255303"/>
                </a:cubicBezTo>
                <a:cubicBezTo>
                  <a:pt x="4704003" y="259720"/>
                  <a:pt x="4704343" y="269742"/>
                  <a:pt x="4703663" y="285369"/>
                </a:cubicBezTo>
                <a:cubicBezTo>
                  <a:pt x="4702304" y="307111"/>
                  <a:pt x="4698907" y="325287"/>
                  <a:pt x="4693471" y="339895"/>
                </a:cubicBezTo>
                <a:cubicBezTo>
                  <a:pt x="4688036" y="354503"/>
                  <a:pt x="4685318" y="366054"/>
                  <a:pt x="4685318" y="374547"/>
                </a:cubicBezTo>
                <a:cubicBezTo>
                  <a:pt x="4685318" y="383040"/>
                  <a:pt x="4683620" y="389325"/>
                  <a:pt x="4680222" y="393402"/>
                </a:cubicBezTo>
                <a:cubicBezTo>
                  <a:pt x="4674786" y="398837"/>
                  <a:pt x="4676146" y="401895"/>
                  <a:pt x="4684299" y="402574"/>
                </a:cubicBezTo>
                <a:cubicBezTo>
                  <a:pt x="4693811" y="403933"/>
                  <a:pt x="4725406" y="403933"/>
                  <a:pt x="4779082" y="402574"/>
                </a:cubicBezTo>
                <a:cubicBezTo>
                  <a:pt x="4815773" y="401895"/>
                  <a:pt x="4838194" y="403593"/>
                  <a:pt x="4846347" y="407670"/>
                </a:cubicBezTo>
                <a:cubicBezTo>
                  <a:pt x="4854501" y="411747"/>
                  <a:pt x="4861805" y="413785"/>
                  <a:pt x="4868260" y="413785"/>
                </a:cubicBezTo>
                <a:cubicBezTo>
                  <a:pt x="4874715" y="413785"/>
                  <a:pt x="4877942" y="415484"/>
                  <a:pt x="4877942" y="418881"/>
                </a:cubicBezTo>
                <a:cubicBezTo>
                  <a:pt x="4877942" y="422278"/>
                  <a:pt x="4880999" y="423977"/>
                  <a:pt x="4887115" y="423977"/>
                </a:cubicBezTo>
                <a:cubicBezTo>
                  <a:pt x="4897986" y="423977"/>
                  <a:pt x="4910895" y="434848"/>
                  <a:pt x="4925843" y="456591"/>
                </a:cubicBezTo>
                <a:cubicBezTo>
                  <a:pt x="4929920" y="462706"/>
                  <a:pt x="4931618" y="466782"/>
                  <a:pt x="4930939" y="468821"/>
                </a:cubicBezTo>
                <a:cubicBezTo>
                  <a:pt x="4930260" y="470859"/>
                  <a:pt x="4926523" y="474596"/>
                  <a:pt x="4919728" y="480032"/>
                </a:cubicBezTo>
                <a:cubicBezTo>
                  <a:pt x="4908857" y="488185"/>
                  <a:pt x="4875224" y="497358"/>
                  <a:pt x="4818830" y="507549"/>
                </a:cubicBezTo>
                <a:cubicBezTo>
                  <a:pt x="4778063" y="514344"/>
                  <a:pt x="4740353" y="528952"/>
                  <a:pt x="4705701" y="551374"/>
                </a:cubicBezTo>
                <a:cubicBezTo>
                  <a:pt x="4662217" y="577872"/>
                  <a:pt x="4634020" y="597576"/>
                  <a:pt x="4621110" y="610486"/>
                </a:cubicBezTo>
                <a:cubicBezTo>
                  <a:pt x="4612957" y="619319"/>
                  <a:pt x="4604803" y="626963"/>
                  <a:pt x="4596650" y="633417"/>
                </a:cubicBezTo>
                <a:cubicBezTo>
                  <a:pt x="4588497" y="639872"/>
                  <a:pt x="4581702" y="647176"/>
                  <a:pt x="4576267" y="655330"/>
                </a:cubicBezTo>
                <a:cubicBezTo>
                  <a:pt x="4572869" y="661445"/>
                  <a:pt x="4569302" y="668919"/>
                  <a:pt x="4565565" y="677752"/>
                </a:cubicBezTo>
                <a:cubicBezTo>
                  <a:pt x="4561828" y="686584"/>
                  <a:pt x="4559110" y="694058"/>
                  <a:pt x="4557412" y="700173"/>
                </a:cubicBezTo>
                <a:cubicBezTo>
                  <a:pt x="4555713" y="706288"/>
                  <a:pt x="4555543" y="709346"/>
                  <a:pt x="4556902" y="709346"/>
                </a:cubicBezTo>
                <a:cubicBezTo>
                  <a:pt x="4559620" y="709346"/>
                  <a:pt x="4571680" y="705439"/>
                  <a:pt x="4593083" y="697625"/>
                </a:cubicBezTo>
                <a:cubicBezTo>
                  <a:pt x="4614485" y="689812"/>
                  <a:pt x="4639455" y="683187"/>
                  <a:pt x="4667992" y="677752"/>
                </a:cubicBezTo>
                <a:cubicBezTo>
                  <a:pt x="4688376" y="673675"/>
                  <a:pt x="4701115" y="671806"/>
                  <a:pt x="4706211" y="672146"/>
                </a:cubicBezTo>
                <a:cubicBezTo>
                  <a:pt x="4711307" y="672486"/>
                  <a:pt x="4717592" y="675034"/>
                  <a:pt x="4725066" y="679790"/>
                </a:cubicBezTo>
                <a:cubicBezTo>
                  <a:pt x="4734578" y="687264"/>
                  <a:pt x="4739334" y="689642"/>
                  <a:pt x="4739334" y="686924"/>
                </a:cubicBezTo>
                <a:cubicBezTo>
                  <a:pt x="4739334" y="684206"/>
                  <a:pt x="4741372" y="684886"/>
                  <a:pt x="4745450" y="688962"/>
                </a:cubicBezTo>
                <a:cubicBezTo>
                  <a:pt x="4749526" y="693039"/>
                  <a:pt x="4754622" y="695077"/>
                  <a:pt x="4760737" y="695077"/>
                </a:cubicBezTo>
                <a:cubicBezTo>
                  <a:pt x="4765493" y="695077"/>
                  <a:pt x="4774665" y="701702"/>
                  <a:pt x="4788254" y="714951"/>
                </a:cubicBezTo>
                <a:cubicBezTo>
                  <a:pt x="4801844" y="728201"/>
                  <a:pt x="4808638" y="737543"/>
                  <a:pt x="4808638" y="742979"/>
                </a:cubicBezTo>
                <a:cubicBezTo>
                  <a:pt x="4808638" y="749773"/>
                  <a:pt x="4805241" y="758946"/>
                  <a:pt x="4798446" y="770496"/>
                </a:cubicBezTo>
                <a:cubicBezTo>
                  <a:pt x="4791652" y="782047"/>
                  <a:pt x="4783498" y="791559"/>
                  <a:pt x="4773986" y="799033"/>
                </a:cubicBezTo>
                <a:cubicBezTo>
                  <a:pt x="4761077" y="809905"/>
                  <a:pt x="4744090" y="823663"/>
                  <a:pt x="4723028" y="840310"/>
                </a:cubicBezTo>
                <a:cubicBezTo>
                  <a:pt x="4701965" y="856956"/>
                  <a:pt x="4691093" y="866299"/>
                  <a:pt x="4690414" y="868337"/>
                </a:cubicBezTo>
                <a:cubicBezTo>
                  <a:pt x="4690414" y="869696"/>
                  <a:pt x="4699587" y="872414"/>
                  <a:pt x="4717931" y="876491"/>
                </a:cubicBezTo>
                <a:cubicBezTo>
                  <a:pt x="4736277" y="880567"/>
                  <a:pt x="4749526" y="882606"/>
                  <a:pt x="4757680" y="882606"/>
                </a:cubicBezTo>
                <a:cubicBezTo>
                  <a:pt x="4765833" y="882606"/>
                  <a:pt x="4769910" y="884304"/>
                  <a:pt x="4769910" y="887702"/>
                </a:cubicBezTo>
                <a:cubicBezTo>
                  <a:pt x="4769910" y="891099"/>
                  <a:pt x="4773986" y="896874"/>
                  <a:pt x="4782140" y="905028"/>
                </a:cubicBezTo>
                <a:cubicBezTo>
                  <a:pt x="4788934" y="911822"/>
                  <a:pt x="4792671" y="919466"/>
                  <a:pt x="4793351" y="927959"/>
                </a:cubicBezTo>
                <a:cubicBezTo>
                  <a:pt x="4794030" y="936452"/>
                  <a:pt x="4791312" y="941378"/>
                  <a:pt x="4785197" y="942737"/>
                </a:cubicBezTo>
                <a:cubicBezTo>
                  <a:pt x="4764134" y="948852"/>
                  <a:pt x="4743411" y="952589"/>
                  <a:pt x="4723028" y="953948"/>
                </a:cubicBezTo>
                <a:cubicBezTo>
                  <a:pt x="4710118" y="954627"/>
                  <a:pt x="4693132" y="956836"/>
                  <a:pt x="4672069" y="960573"/>
                </a:cubicBezTo>
                <a:cubicBezTo>
                  <a:pt x="4651006" y="964310"/>
                  <a:pt x="4637077" y="967537"/>
                  <a:pt x="4630283" y="970255"/>
                </a:cubicBezTo>
                <a:cubicBezTo>
                  <a:pt x="4603105" y="981126"/>
                  <a:pt x="4581022" y="978068"/>
                  <a:pt x="4564036" y="961082"/>
                </a:cubicBezTo>
                <a:cubicBezTo>
                  <a:pt x="4557921" y="953608"/>
                  <a:pt x="4554014" y="947323"/>
                  <a:pt x="4552316" y="942227"/>
                </a:cubicBezTo>
                <a:cubicBezTo>
                  <a:pt x="4550618" y="937132"/>
                  <a:pt x="4549768" y="925751"/>
                  <a:pt x="4549768" y="908085"/>
                </a:cubicBezTo>
                <a:cubicBezTo>
                  <a:pt x="4549768" y="882945"/>
                  <a:pt x="4548409" y="866639"/>
                  <a:pt x="4545691" y="859165"/>
                </a:cubicBezTo>
                <a:cubicBezTo>
                  <a:pt x="4543653" y="852370"/>
                  <a:pt x="4545861" y="845576"/>
                  <a:pt x="4552316" y="838781"/>
                </a:cubicBezTo>
                <a:cubicBezTo>
                  <a:pt x="4558771" y="831987"/>
                  <a:pt x="4568113" y="826551"/>
                  <a:pt x="4580343" y="822474"/>
                </a:cubicBezTo>
                <a:cubicBezTo>
                  <a:pt x="4591214" y="819077"/>
                  <a:pt x="4608201" y="809395"/>
                  <a:pt x="4631302" y="793428"/>
                </a:cubicBezTo>
                <a:cubicBezTo>
                  <a:pt x="4654403" y="777461"/>
                  <a:pt x="4673088" y="762683"/>
                  <a:pt x="4687357" y="749094"/>
                </a:cubicBezTo>
                <a:cubicBezTo>
                  <a:pt x="4698907" y="738223"/>
                  <a:pt x="4703323" y="732107"/>
                  <a:pt x="4700606" y="730749"/>
                </a:cubicBezTo>
                <a:cubicBezTo>
                  <a:pt x="4699926" y="730069"/>
                  <a:pt x="4697888" y="729390"/>
                  <a:pt x="4694490" y="728710"/>
                </a:cubicBezTo>
                <a:cubicBezTo>
                  <a:pt x="4683620" y="726672"/>
                  <a:pt x="4660688" y="731768"/>
                  <a:pt x="4625696" y="743998"/>
                </a:cubicBezTo>
                <a:cubicBezTo>
                  <a:pt x="4590705" y="756228"/>
                  <a:pt x="4567094" y="767439"/>
                  <a:pt x="4554864" y="777631"/>
                </a:cubicBezTo>
                <a:cubicBezTo>
                  <a:pt x="4548069" y="783746"/>
                  <a:pt x="4543823" y="789861"/>
                  <a:pt x="4542124" y="795976"/>
                </a:cubicBezTo>
                <a:cubicBezTo>
                  <a:pt x="4540426" y="802091"/>
                  <a:pt x="4538897" y="818398"/>
                  <a:pt x="4537538" y="844896"/>
                </a:cubicBezTo>
                <a:cubicBezTo>
                  <a:pt x="4536858" y="868677"/>
                  <a:pt x="4535839" y="883795"/>
                  <a:pt x="4534480" y="890250"/>
                </a:cubicBezTo>
                <a:cubicBezTo>
                  <a:pt x="4533121" y="896704"/>
                  <a:pt x="4530404" y="900271"/>
                  <a:pt x="4526327" y="900951"/>
                </a:cubicBezTo>
                <a:cubicBezTo>
                  <a:pt x="4501187" y="905707"/>
                  <a:pt x="4485220" y="891099"/>
                  <a:pt x="4478426" y="857126"/>
                </a:cubicBezTo>
                <a:cubicBezTo>
                  <a:pt x="4475708" y="846255"/>
                  <a:pt x="4471801" y="830968"/>
                  <a:pt x="4466705" y="811263"/>
                </a:cubicBezTo>
                <a:cubicBezTo>
                  <a:pt x="4461609" y="791559"/>
                  <a:pt x="4461100" y="775932"/>
                  <a:pt x="4465177" y="764381"/>
                </a:cubicBezTo>
                <a:cubicBezTo>
                  <a:pt x="4469253" y="752831"/>
                  <a:pt x="4472311" y="746036"/>
                  <a:pt x="4474349" y="743998"/>
                </a:cubicBezTo>
                <a:cubicBezTo>
                  <a:pt x="4477066" y="741960"/>
                  <a:pt x="4480124" y="737034"/>
                  <a:pt x="4483522" y="729220"/>
                </a:cubicBezTo>
                <a:cubicBezTo>
                  <a:pt x="4486919" y="721406"/>
                  <a:pt x="4487938" y="717160"/>
                  <a:pt x="4486579" y="716480"/>
                </a:cubicBezTo>
                <a:cubicBezTo>
                  <a:pt x="4485220" y="714442"/>
                  <a:pt x="4481143" y="715461"/>
                  <a:pt x="4474349" y="719538"/>
                </a:cubicBezTo>
                <a:cubicBezTo>
                  <a:pt x="4470272" y="721576"/>
                  <a:pt x="4466535" y="721746"/>
                  <a:pt x="4463138" y="720047"/>
                </a:cubicBezTo>
                <a:cubicBezTo>
                  <a:pt x="4459741" y="718349"/>
                  <a:pt x="4454645" y="713083"/>
                  <a:pt x="4447851" y="704250"/>
                </a:cubicBezTo>
                <a:cubicBezTo>
                  <a:pt x="4436300" y="691340"/>
                  <a:pt x="4429845" y="678431"/>
                  <a:pt x="4428486" y="665521"/>
                </a:cubicBezTo>
                <a:cubicBezTo>
                  <a:pt x="4424410" y="637664"/>
                  <a:pt x="4406064" y="615922"/>
                  <a:pt x="4373451" y="600294"/>
                </a:cubicBezTo>
                <a:cubicBezTo>
                  <a:pt x="4353067" y="591461"/>
                  <a:pt x="4340837" y="587045"/>
                  <a:pt x="4336760" y="587045"/>
                </a:cubicBezTo>
                <a:cubicBezTo>
                  <a:pt x="4331325" y="587045"/>
                  <a:pt x="4326569" y="590102"/>
                  <a:pt x="4322492" y="596218"/>
                </a:cubicBezTo>
                <a:cubicBezTo>
                  <a:pt x="4318415" y="602333"/>
                  <a:pt x="4316377" y="609467"/>
                  <a:pt x="4316377" y="617620"/>
                </a:cubicBezTo>
                <a:cubicBezTo>
                  <a:pt x="4316377" y="626453"/>
                  <a:pt x="4312300" y="639363"/>
                  <a:pt x="4304147" y="656349"/>
                </a:cubicBezTo>
                <a:cubicBezTo>
                  <a:pt x="4295993" y="673335"/>
                  <a:pt x="4291917" y="684546"/>
                  <a:pt x="4291917" y="689982"/>
                </a:cubicBezTo>
                <a:cubicBezTo>
                  <a:pt x="4291917" y="694058"/>
                  <a:pt x="4286991" y="709006"/>
                  <a:pt x="4277139" y="734825"/>
                </a:cubicBezTo>
                <a:cubicBezTo>
                  <a:pt x="4267287" y="760644"/>
                  <a:pt x="4258963" y="780349"/>
                  <a:pt x="4252169" y="793938"/>
                </a:cubicBezTo>
                <a:cubicBezTo>
                  <a:pt x="4246733" y="805488"/>
                  <a:pt x="4241807" y="818568"/>
                  <a:pt x="4237391" y="833176"/>
                </a:cubicBezTo>
                <a:cubicBezTo>
                  <a:pt x="4232974" y="847784"/>
                  <a:pt x="4227369" y="862562"/>
                  <a:pt x="4220574" y="877510"/>
                </a:cubicBezTo>
                <a:cubicBezTo>
                  <a:pt x="4213780" y="892458"/>
                  <a:pt x="4210383" y="901291"/>
                  <a:pt x="4210383" y="904008"/>
                </a:cubicBezTo>
                <a:cubicBezTo>
                  <a:pt x="4209703" y="913521"/>
                  <a:pt x="4204437" y="926770"/>
                  <a:pt x="4194585" y="943756"/>
                </a:cubicBezTo>
                <a:cubicBezTo>
                  <a:pt x="4184733" y="960742"/>
                  <a:pt x="4173013" y="976370"/>
                  <a:pt x="4159424" y="990638"/>
                </a:cubicBezTo>
                <a:cubicBezTo>
                  <a:pt x="4152630" y="998112"/>
                  <a:pt x="4147363" y="1002868"/>
                  <a:pt x="4143627" y="1004907"/>
                </a:cubicBezTo>
                <a:cubicBezTo>
                  <a:pt x="4139890" y="1006945"/>
                  <a:pt x="4134964" y="1007285"/>
                  <a:pt x="4128849" y="1005926"/>
                </a:cubicBezTo>
                <a:cubicBezTo>
                  <a:pt x="4118657" y="1005246"/>
                  <a:pt x="4111523" y="1001679"/>
                  <a:pt x="4107446" y="995225"/>
                </a:cubicBezTo>
                <a:cubicBezTo>
                  <a:pt x="4103369" y="988770"/>
                  <a:pt x="4099633" y="985542"/>
                  <a:pt x="4096235" y="985542"/>
                </a:cubicBezTo>
                <a:cubicBezTo>
                  <a:pt x="4093518" y="985542"/>
                  <a:pt x="4085874" y="974162"/>
                  <a:pt x="4073304" y="951400"/>
                </a:cubicBezTo>
                <a:cubicBezTo>
                  <a:pt x="4060734" y="928638"/>
                  <a:pt x="4054449" y="914540"/>
                  <a:pt x="4054449" y="909104"/>
                </a:cubicBezTo>
                <a:cubicBezTo>
                  <a:pt x="4054449" y="903669"/>
                  <a:pt x="4052071" y="896365"/>
                  <a:pt x="4047315" y="887192"/>
                </a:cubicBezTo>
                <a:cubicBezTo>
                  <a:pt x="4042558" y="878019"/>
                  <a:pt x="4037802" y="860863"/>
                  <a:pt x="4033046" y="835724"/>
                </a:cubicBezTo>
                <a:cubicBezTo>
                  <a:pt x="4027611" y="809225"/>
                  <a:pt x="4026931" y="787822"/>
                  <a:pt x="4031008" y="771516"/>
                </a:cubicBezTo>
                <a:cubicBezTo>
                  <a:pt x="4035084" y="755209"/>
                  <a:pt x="4046975" y="733806"/>
                  <a:pt x="4066679" y="707308"/>
                </a:cubicBezTo>
                <a:cubicBezTo>
                  <a:pt x="4072794" y="699154"/>
                  <a:pt x="4076192" y="695077"/>
                  <a:pt x="4076871" y="695077"/>
                </a:cubicBezTo>
                <a:cubicBezTo>
                  <a:pt x="4077550" y="695077"/>
                  <a:pt x="4077550" y="695757"/>
                  <a:pt x="4076871" y="697116"/>
                </a:cubicBezTo>
                <a:cubicBezTo>
                  <a:pt x="4073473" y="706628"/>
                  <a:pt x="4069567" y="723784"/>
                  <a:pt x="4065150" y="748584"/>
                </a:cubicBezTo>
                <a:cubicBezTo>
                  <a:pt x="4060734" y="773384"/>
                  <a:pt x="4058865" y="791559"/>
                  <a:pt x="4059545" y="803110"/>
                </a:cubicBezTo>
                <a:cubicBezTo>
                  <a:pt x="4059545" y="816020"/>
                  <a:pt x="4065150" y="834874"/>
                  <a:pt x="4076361" y="859674"/>
                </a:cubicBezTo>
                <a:cubicBezTo>
                  <a:pt x="4087572" y="884474"/>
                  <a:pt x="4095556" y="896874"/>
                  <a:pt x="4100312" y="896874"/>
                </a:cubicBezTo>
                <a:cubicBezTo>
                  <a:pt x="4104388" y="896874"/>
                  <a:pt x="4115430" y="886852"/>
                  <a:pt x="4133435" y="866809"/>
                </a:cubicBezTo>
                <a:cubicBezTo>
                  <a:pt x="4151440" y="846765"/>
                  <a:pt x="4165199" y="828929"/>
                  <a:pt x="4174711" y="813302"/>
                </a:cubicBezTo>
                <a:cubicBezTo>
                  <a:pt x="4184224" y="798354"/>
                  <a:pt x="4192037" y="787822"/>
                  <a:pt x="4198152" y="781707"/>
                </a:cubicBezTo>
                <a:cubicBezTo>
                  <a:pt x="4202229" y="776951"/>
                  <a:pt x="4209024" y="766420"/>
                  <a:pt x="4218536" y="750113"/>
                </a:cubicBezTo>
                <a:cubicBezTo>
                  <a:pt x="4228049" y="733806"/>
                  <a:pt x="4232804" y="724294"/>
                  <a:pt x="4232804" y="721576"/>
                </a:cubicBezTo>
                <a:cubicBezTo>
                  <a:pt x="4232804" y="721576"/>
                  <a:pt x="4232125" y="721576"/>
                  <a:pt x="4230766" y="721576"/>
                </a:cubicBezTo>
                <a:cubicBezTo>
                  <a:pt x="4229407" y="720897"/>
                  <a:pt x="4227709" y="720727"/>
                  <a:pt x="4225670" y="721066"/>
                </a:cubicBezTo>
                <a:cubicBezTo>
                  <a:pt x="4223632" y="721406"/>
                  <a:pt x="4221254" y="721916"/>
                  <a:pt x="4218536" y="722595"/>
                </a:cubicBezTo>
                <a:cubicBezTo>
                  <a:pt x="4206985" y="724634"/>
                  <a:pt x="4196284" y="719538"/>
                  <a:pt x="4186432" y="707308"/>
                </a:cubicBezTo>
                <a:cubicBezTo>
                  <a:pt x="4176580" y="695077"/>
                  <a:pt x="4168936" y="676053"/>
                  <a:pt x="4163500" y="650234"/>
                </a:cubicBezTo>
                <a:cubicBezTo>
                  <a:pt x="4159424" y="632568"/>
                  <a:pt x="4155687" y="621697"/>
                  <a:pt x="4152290" y="617620"/>
                </a:cubicBezTo>
                <a:cubicBezTo>
                  <a:pt x="4148213" y="612864"/>
                  <a:pt x="4146515" y="605560"/>
                  <a:pt x="4147194" y="595708"/>
                </a:cubicBezTo>
                <a:cubicBezTo>
                  <a:pt x="4147873" y="585856"/>
                  <a:pt x="4150591" y="577872"/>
                  <a:pt x="4155347" y="571757"/>
                </a:cubicBezTo>
                <a:cubicBezTo>
                  <a:pt x="4160783" y="562924"/>
                  <a:pt x="4163161" y="556979"/>
                  <a:pt x="4162481" y="553922"/>
                </a:cubicBezTo>
                <a:cubicBezTo>
                  <a:pt x="4161802" y="550864"/>
                  <a:pt x="4157385" y="549675"/>
                  <a:pt x="4149232" y="550355"/>
                </a:cubicBezTo>
                <a:cubicBezTo>
                  <a:pt x="4140400" y="551714"/>
                  <a:pt x="4129698" y="549675"/>
                  <a:pt x="4117128" y="544240"/>
                </a:cubicBezTo>
                <a:cubicBezTo>
                  <a:pt x="4104558" y="538804"/>
                  <a:pt x="4095556" y="531670"/>
                  <a:pt x="4090120" y="522837"/>
                </a:cubicBezTo>
                <a:cubicBezTo>
                  <a:pt x="4082646" y="513325"/>
                  <a:pt x="4074832" y="495829"/>
                  <a:pt x="4066679" y="470349"/>
                </a:cubicBezTo>
                <a:cubicBezTo>
                  <a:pt x="4058525" y="444870"/>
                  <a:pt x="4055128" y="429073"/>
                  <a:pt x="4056487" y="422958"/>
                </a:cubicBezTo>
                <a:cubicBezTo>
                  <a:pt x="4058525" y="416163"/>
                  <a:pt x="4053769" y="400536"/>
                  <a:pt x="4042219" y="376076"/>
                </a:cubicBezTo>
                <a:cubicBezTo>
                  <a:pt x="4034065" y="358410"/>
                  <a:pt x="4029649" y="347369"/>
                  <a:pt x="4028969" y="342952"/>
                </a:cubicBezTo>
                <a:cubicBezTo>
                  <a:pt x="4028290" y="338536"/>
                  <a:pt x="4029649" y="333270"/>
                  <a:pt x="4033046" y="327155"/>
                </a:cubicBezTo>
                <a:cubicBezTo>
                  <a:pt x="4038482" y="319681"/>
                  <a:pt x="4042558" y="315944"/>
                  <a:pt x="4045276" y="315944"/>
                </a:cubicBezTo>
                <a:cubicBezTo>
                  <a:pt x="4047994" y="315944"/>
                  <a:pt x="4052580" y="309150"/>
                  <a:pt x="4059035" y="295561"/>
                </a:cubicBezTo>
                <a:cubicBezTo>
                  <a:pt x="4065490" y="281972"/>
                  <a:pt x="4067358" y="271440"/>
                  <a:pt x="4064641" y="263966"/>
                </a:cubicBezTo>
                <a:cubicBezTo>
                  <a:pt x="4061243" y="255134"/>
                  <a:pt x="4060394" y="241545"/>
                  <a:pt x="4062093" y="223199"/>
                </a:cubicBezTo>
                <a:cubicBezTo>
                  <a:pt x="4063791" y="204854"/>
                  <a:pt x="4067019" y="193304"/>
                  <a:pt x="4071775" y="188547"/>
                </a:cubicBezTo>
                <a:cubicBezTo>
                  <a:pt x="4077211" y="182432"/>
                  <a:pt x="4086893" y="179035"/>
                  <a:pt x="4100821" y="178356"/>
                </a:cubicBezTo>
                <a:cubicBezTo>
                  <a:pt x="4114750" y="177676"/>
                  <a:pt x="4126810" y="180054"/>
                  <a:pt x="4137002" y="185490"/>
                </a:cubicBezTo>
                <a:cubicBezTo>
                  <a:pt x="4147194" y="190926"/>
                  <a:pt x="4155347" y="199588"/>
                  <a:pt x="4161462" y="211479"/>
                </a:cubicBezTo>
                <a:cubicBezTo>
                  <a:pt x="4167577" y="223369"/>
                  <a:pt x="4170975" y="229824"/>
                  <a:pt x="4171654" y="230843"/>
                </a:cubicBezTo>
                <a:cubicBezTo>
                  <a:pt x="4172333" y="231862"/>
                  <a:pt x="4182186" y="227616"/>
                  <a:pt x="4201210" y="218103"/>
                </a:cubicBezTo>
                <a:cubicBezTo>
                  <a:pt x="4221594" y="207912"/>
                  <a:pt x="4241468" y="199588"/>
                  <a:pt x="4260832" y="193134"/>
                </a:cubicBezTo>
                <a:cubicBezTo>
                  <a:pt x="4280196" y="186679"/>
                  <a:pt x="4293615" y="183791"/>
                  <a:pt x="4301089" y="184471"/>
                </a:cubicBezTo>
                <a:cubicBezTo>
                  <a:pt x="4316037" y="186509"/>
                  <a:pt x="4329286" y="190926"/>
                  <a:pt x="4340837" y="197720"/>
                </a:cubicBezTo>
                <a:cubicBezTo>
                  <a:pt x="4352388" y="204515"/>
                  <a:pt x="4360201" y="212328"/>
                  <a:pt x="4364278" y="221161"/>
                </a:cubicBezTo>
                <a:cubicBezTo>
                  <a:pt x="4373791" y="242903"/>
                  <a:pt x="4374979" y="263457"/>
                  <a:pt x="4367845" y="282821"/>
                </a:cubicBezTo>
                <a:cubicBezTo>
                  <a:pt x="4360711" y="302186"/>
                  <a:pt x="4343895" y="325457"/>
                  <a:pt x="4317396" y="352635"/>
                </a:cubicBezTo>
                <a:lnTo>
                  <a:pt x="4288859" y="381172"/>
                </a:lnTo>
                <a:lnTo>
                  <a:pt x="4304147" y="387287"/>
                </a:lnTo>
                <a:cubicBezTo>
                  <a:pt x="4322492" y="395440"/>
                  <a:pt x="4331325" y="403763"/>
                  <a:pt x="4330645" y="412256"/>
                </a:cubicBezTo>
                <a:cubicBezTo>
                  <a:pt x="4329966" y="420750"/>
                  <a:pt x="4319434" y="428733"/>
                  <a:pt x="4299051" y="436207"/>
                </a:cubicBezTo>
                <a:cubicBezTo>
                  <a:pt x="4275950" y="444361"/>
                  <a:pt x="4261511" y="450985"/>
                  <a:pt x="4255736" y="456081"/>
                </a:cubicBezTo>
                <a:cubicBezTo>
                  <a:pt x="4249961" y="461177"/>
                  <a:pt x="4247073" y="468821"/>
                  <a:pt x="4247073" y="479012"/>
                </a:cubicBezTo>
                <a:cubicBezTo>
                  <a:pt x="4247073" y="485807"/>
                  <a:pt x="4247583" y="490393"/>
                  <a:pt x="4248602" y="492771"/>
                </a:cubicBezTo>
                <a:cubicBezTo>
                  <a:pt x="4249621" y="495149"/>
                  <a:pt x="4251490" y="495999"/>
                  <a:pt x="4254207" y="495319"/>
                </a:cubicBezTo>
                <a:cubicBezTo>
                  <a:pt x="4258284" y="493281"/>
                  <a:pt x="4262361" y="494640"/>
                  <a:pt x="4266437" y="499396"/>
                </a:cubicBezTo>
                <a:cubicBezTo>
                  <a:pt x="4272552" y="506870"/>
                  <a:pt x="4271873" y="526234"/>
                  <a:pt x="4264399" y="557489"/>
                </a:cubicBezTo>
                <a:cubicBezTo>
                  <a:pt x="4263040" y="564283"/>
                  <a:pt x="4261851" y="576004"/>
                  <a:pt x="4260832" y="592650"/>
                </a:cubicBezTo>
                <a:cubicBezTo>
                  <a:pt x="4259813" y="609297"/>
                  <a:pt x="4259643" y="624585"/>
                  <a:pt x="4260322" y="638513"/>
                </a:cubicBezTo>
                <a:cubicBezTo>
                  <a:pt x="4261001" y="652442"/>
                  <a:pt x="4262021" y="659406"/>
                  <a:pt x="4263380" y="659406"/>
                </a:cubicBezTo>
                <a:cubicBezTo>
                  <a:pt x="4265418" y="658727"/>
                  <a:pt x="4272212" y="648705"/>
                  <a:pt x="4283763" y="629341"/>
                </a:cubicBezTo>
                <a:cubicBezTo>
                  <a:pt x="4295314" y="609976"/>
                  <a:pt x="4301089" y="598596"/>
                  <a:pt x="4301089" y="595198"/>
                </a:cubicBezTo>
                <a:cubicBezTo>
                  <a:pt x="4301089" y="592481"/>
                  <a:pt x="4298032" y="591122"/>
                  <a:pt x="4291917" y="591122"/>
                </a:cubicBezTo>
                <a:cubicBezTo>
                  <a:pt x="4287840" y="591122"/>
                  <a:pt x="4285122" y="590102"/>
                  <a:pt x="4283763" y="588064"/>
                </a:cubicBezTo>
                <a:cubicBezTo>
                  <a:pt x="4282404" y="586026"/>
                  <a:pt x="4281725" y="581609"/>
                  <a:pt x="4281725" y="574815"/>
                </a:cubicBezTo>
                <a:cubicBezTo>
                  <a:pt x="4281725" y="567341"/>
                  <a:pt x="4283254" y="561396"/>
                  <a:pt x="4286311" y="556979"/>
                </a:cubicBezTo>
                <a:cubicBezTo>
                  <a:pt x="4289369" y="552563"/>
                  <a:pt x="4296333" y="545938"/>
                  <a:pt x="4307204" y="537105"/>
                </a:cubicBezTo>
                <a:cubicBezTo>
                  <a:pt x="4324870" y="523516"/>
                  <a:pt x="4336420" y="514514"/>
                  <a:pt x="4341856" y="510097"/>
                </a:cubicBezTo>
                <a:cubicBezTo>
                  <a:pt x="4347292" y="505681"/>
                  <a:pt x="4350689" y="504322"/>
                  <a:pt x="4352048" y="506021"/>
                </a:cubicBezTo>
                <a:cubicBezTo>
                  <a:pt x="4353407" y="507719"/>
                  <a:pt x="4363599" y="504322"/>
                  <a:pt x="4382623" y="495829"/>
                </a:cubicBezTo>
                <a:cubicBezTo>
                  <a:pt x="4401648" y="487336"/>
                  <a:pt x="4412689" y="483089"/>
                  <a:pt x="4415746" y="483089"/>
                </a:cubicBezTo>
                <a:cubicBezTo>
                  <a:pt x="4418804" y="483089"/>
                  <a:pt x="4425768" y="480711"/>
                  <a:pt x="4436640" y="475955"/>
                </a:cubicBezTo>
                <a:cubicBezTo>
                  <a:pt x="4474689" y="458289"/>
                  <a:pt x="4508322" y="445719"/>
                  <a:pt x="4537538" y="438245"/>
                </a:cubicBezTo>
                <a:cubicBezTo>
                  <a:pt x="4554524" y="434169"/>
                  <a:pt x="4564546" y="428733"/>
                  <a:pt x="4567603" y="421939"/>
                </a:cubicBezTo>
                <a:cubicBezTo>
                  <a:pt x="4570661" y="415144"/>
                  <a:pt x="4576267" y="405292"/>
                  <a:pt x="4584420" y="392382"/>
                </a:cubicBezTo>
                <a:cubicBezTo>
                  <a:pt x="4608880" y="351615"/>
                  <a:pt x="4625527" y="318662"/>
                  <a:pt x="4634360" y="293522"/>
                </a:cubicBezTo>
                <a:cubicBezTo>
                  <a:pt x="4641833" y="270421"/>
                  <a:pt x="4644721" y="258021"/>
                  <a:pt x="4643022" y="256323"/>
                </a:cubicBezTo>
                <a:cubicBezTo>
                  <a:pt x="4641324" y="254624"/>
                  <a:pt x="4631811" y="257172"/>
                  <a:pt x="4614485" y="263966"/>
                </a:cubicBezTo>
                <a:cubicBezTo>
                  <a:pt x="4597159" y="270761"/>
                  <a:pt x="4584080" y="276876"/>
                  <a:pt x="4575247" y="282312"/>
                </a:cubicBezTo>
                <a:cubicBezTo>
                  <a:pt x="4565056" y="287747"/>
                  <a:pt x="4557412" y="290465"/>
                  <a:pt x="4552316" y="290465"/>
                </a:cubicBezTo>
                <a:cubicBezTo>
                  <a:pt x="4547220" y="290465"/>
                  <a:pt x="4541954" y="293862"/>
                  <a:pt x="4536519" y="300657"/>
                </a:cubicBezTo>
                <a:cubicBezTo>
                  <a:pt x="4527686" y="310848"/>
                  <a:pt x="4516135" y="307791"/>
                  <a:pt x="4501867" y="291484"/>
                </a:cubicBezTo>
                <a:cubicBezTo>
                  <a:pt x="4495072" y="284690"/>
                  <a:pt x="4492354" y="272459"/>
                  <a:pt x="4493713" y="254794"/>
                </a:cubicBezTo>
                <a:cubicBezTo>
                  <a:pt x="4495072" y="243243"/>
                  <a:pt x="4497111" y="234750"/>
                  <a:pt x="4499828" y="229314"/>
                </a:cubicBezTo>
                <a:cubicBezTo>
                  <a:pt x="4502546" y="223879"/>
                  <a:pt x="4507982" y="216745"/>
                  <a:pt x="4516135" y="207912"/>
                </a:cubicBezTo>
                <a:cubicBezTo>
                  <a:pt x="4526327" y="196361"/>
                  <a:pt x="4538217" y="180224"/>
                  <a:pt x="4551806" y="159501"/>
                </a:cubicBezTo>
                <a:cubicBezTo>
                  <a:pt x="4565395" y="138778"/>
                  <a:pt x="4572190" y="125698"/>
                  <a:pt x="4572190" y="120263"/>
                </a:cubicBezTo>
                <a:cubicBezTo>
                  <a:pt x="4572190" y="116186"/>
                  <a:pt x="4570491" y="113129"/>
                  <a:pt x="4567094" y="111090"/>
                </a:cubicBezTo>
                <a:cubicBezTo>
                  <a:pt x="4563696" y="109052"/>
                  <a:pt x="4561998" y="106334"/>
                  <a:pt x="4561998" y="102937"/>
                </a:cubicBezTo>
                <a:cubicBezTo>
                  <a:pt x="4561998" y="99879"/>
                  <a:pt x="4563951" y="98520"/>
                  <a:pt x="4567858" y="98860"/>
                </a:cubicBezTo>
                <a:close/>
                <a:moveTo>
                  <a:pt x="2764237" y="81152"/>
                </a:moveTo>
                <a:cubicBezTo>
                  <a:pt x="2775066" y="80387"/>
                  <a:pt x="2784557" y="84592"/>
                  <a:pt x="2792710" y="93764"/>
                </a:cubicBezTo>
                <a:cubicBezTo>
                  <a:pt x="2808337" y="109392"/>
                  <a:pt x="2815811" y="123320"/>
                  <a:pt x="2815132" y="135550"/>
                </a:cubicBezTo>
                <a:cubicBezTo>
                  <a:pt x="2815132" y="142345"/>
                  <a:pt x="2813264" y="150838"/>
                  <a:pt x="2809527" y="161030"/>
                </a:cubicBezTo>
                <a:cubicBezTo>
                  <a:pt x="2805789" y="171221"/>
                  <a:pt x="2802222" y="178695"/>
                  <a:pt x="2798825" y="183452"/>
                </a:cubicBezTo>
                <a:cubicBezTo>
                  <a:pt x="2780480" y="205194"/>
                  <a:pt x="2769269" y="216065"/>
                  <a:pt x="2765192" y="216065"/>
                </a:cubicBezTo>
                <a:cubicBezTo>
                  <a:pt x="2762475" y="216065"/>
                  <a:pt x="2761116" y="217254"/>
                  <a:pt x="2761116" y="219632"/>
                </a:cubicBezTo>
                <a:cubicBezTo>
                  <a:pt x="2761116" y="222010"/>
                  <a:pt x="2751603" y="230334"/>
                  <a:pt x="2732579" y="244602"/>
                </a:cubicBezTo>
                <a:cubicBezTo>
                  <a:pt x="2713554" y="258871"/>
                  <a:pt x="2706420" y="266005"/>
                  <a:pt x="2711176" y="266005"/>
                </a:cubicBezTo>
                <a:cubicBezTo>
                  <a:pt x="2713894" y="266005"/>
                  <a:pt x="2721028" y="263627"/>
                  <a:pt x="2732579" y="258871"/>
                </a:cubicBezTo>
                <a:cubicBezTo>
                  <a:pt x="2744809" y="253435"/>
                  <a:pt x="2754661" y="250377"/>
                  <a:pt x="2762135" y="249698"/>
                </a:cubicBezTo>
                <a:cubicBezTo>
                  <a:pt x="2769609" y="249019"/>
                  <a:pt x="2778442" y="251057"/>
                  <a:pt x="2788633" y="255813"/>
                </a:cubicBezTo>
                <a:cubicBezTo>
                  <a:pt x="2800184" y="260569"/>
                  <a:pt x="2808677" y="268043"/>
                  <a:pt x="2814113" y="278235"/>
                </a:cubicBezTo>
                <a:lnTo>
                  <a:pt x="2822266" y="292503"/>
                </a:lnTo>
                <a:lnTo>
                  <a:pt x="2802902" y="309829"/>
                </a:lnTo>
                <a:cubicBezTo>
                  <a:pt x="2789992" y="320701"/>
                  <a:pt x="2781839" y="326136"/>
                  <a:pt x="2778442" y="326136"/>
                </a:cubicBezTo>
                <a:cubicBezTo>
                  <a:pt x="2775044" y="326136"/>
                  <a:pt x="2770798" y="328684"/>
                  <a:pt x="2765702" y="333780"/>
                </a:cubicBezTo>
                <a:cubicBezTo>
                  <a:pt x="2760606" y="338876"/>
                  <a:pt x="2752283" y="343802"/>
                  <a:pt x="2740732" y="348558"/>
                </a:cubicBezTo>
                <a:cubicBezTo>
                  <a:pt x="2729861" y="353314"/>
                  <a:pt x="2722047" y="358070"/>
                  <a:pt x="2717291" y="362826"/>
                </a:cubicBezTo>
                <a:cubicBezTo>
                  <a:pt x="2712535" y="367583"/>
                  <a:pt x="2709138" y="374037"/>
                  <a:pt x="2707099" y="382191"/>
                </a:cubicBezTo>
                <a:cubicBezTo>
                  <a:pt x="2706420" y="387626"/>
                  <a:pt x="2706420" y="391024"/>
                  <a:pt x="2707099" y="392382"/>
                </a:cubicBezTo>
                <a:cubicBezTo>
                  <a:pt x="2707779" y="393741"/>
                  <a:pt x="2709817" y="394421"/>
                  <a:pt x="2713214" y="394421"/>
                </a:cubicBezTo>
                <a:cubicBezTo>
                  <a:pt x="2719329" y="394421"/>
                  <a:pt x="2722387" y="392722"/>
                  <a:pt x="2722387" y="389325"/>
                </a:cubicBezTo>
                <a:cubicBezTo>
                  <a:pt x="2724425" y="385248"/>
                  <a:pt x="2731560" y="385078"/>
                  <a:pt x="2743790" y="388815"/>
                </a:cubicBezTo>
                <a:cubicBezTo>
                  <a:pt x="2756020" y="392552"/>
                  <a:pt x="2769779" y="399177"/>
                  <a:pt x="2785066" y="408689"/>
                </a:cubicBezTo>
                <a:cubicBezTo>
                  <a:pt x="2800354" y="418202"/>
                  <a:pt x="2809357" y="426355"/>
                  <a:pt x="2812074" y="433150"/>
                </a:cubicBezTo>
                <a:cubicBezTo>
                  <a:pt x="2815472" y="440624"/>
                  <a:pt x="2815981" y="445889"/>
                  <a:pt x="2813603" y="448947"/>
                </a:cubicBezTo>
                <a:cubicBezTo>
                  <a:pt x="2811225" y="452004"/>
                  <a:pt x="2804940" y="453533"/>
                  <a:pt x="2794748" y="453533"/>
                </a:cubicBezTo>
                <a:cubicBezTo>
                  <a:pt x="2783198" y="453533"/>
                  <a:pt x="2771137" y="455232"/>
                  <a:pt x="2758568" y="458629"/>
                </a:cubicBezTo>
                <a:cubicBezTo>
                  <a:pt x="2745998" y="462026"/>
                  <a:pt x="2739713" y="465423"/>
                  <a:pt x="2739713" y="468821"/>
                </a:cubicBezTo>
                <a:cubicBezTo>
                  <a:pt x="2739713" y="471538"/>
                  <a:pt x="2744979" y="480371"/>
                  <a:pt x="2755510" y="495319"/>
                </a:cubicBezTo>
                <a:cubicBezTo>
                  <a:pt x="2766042" y="510267"/>
                  <a:pt x="2774025" y="520799"/>
                  <a:pt x="2779461" y="526914"/>
                </a:cubicBezTo>
                <a:cubicBezTo>
                  <a:pt x="2814113" y="558848"/>
                  <a:pt x="2836874" y="578892"/>
                  <a:pt x="2847745" y="587045"/>
                </a:cubicBezTo>
                <a:cubicBezTo>
                  <a:pt x="2871526" y="604031"/>
                  <a:pt x="2879680" y="618300"/>
                  <a:pt x="2872206" y="629850"/>
                </a:cubicBezTo>
                <a:cubicBezTo>
                  <a:pt x="2869488" y="633927"/>
                  <a:pt x="2862863" y="638513"/>
                  <a:pt x="2852332" y="643609"/>
                </a:cubicBezTo>
                <a:cubicBezTo>
                  <a:pt x="2841800" y="648705"/>
                  <a:pt x="2832798" y="651593"/>
                  <a:pt x="2825324" y="652272"/>
                </a:cubicBezTo>
                <a:cubicBezTo>
                  <a:pt x="2819888" y="652952"/>
                  <a:pt x="2802053" y="658047"/>
                  <a:pt x="2771817" y="667560"/>
                </a:cubicBezTo>
                <a:cubicBezTo>
                  <a:pt x="2741581" y="677072"/>
                  <a:pt x="2725784" y="682508"/>
                  <a:pt x="2724425" y="683867"/>
                </a:cubicBezTo>
                <a:cubicBezTo>
                  <a:pt x="2723066" y="685225"/>
                  <a:pt x="2721708" y="719708"/>
                  <a:pt x="2720349" y="787313"/>
                </a:cubicBezTo>
                <a:cubicBezTo>
                  <a:pt x="2718990" y="854918"/>
                  <a:pt x="2716782" y="894496"/>
                  <a:pt x="2713724" y="906047"/>
                </a:cubicBezTo>
                <a:cubicBezTo>
                  <a:pt x="2710667" y="917597"/>
                  <a:pt x="2707779" y="929488"/>
                  <a:pt x="2705061" y="941718"/>
                </a:cubicBezTo>
                <a:cubicBezTo>
                  <a:pt x="2693510" y="1002189"/>
                  <a:pt x="2684338" y="1030386"/>
                  <a:pt x="2677543" y="1026309"/>
                </a:cubicBezTo>
                <a:cubicBezTo>
                  <a:pt x="2676184" y="1024951"/>
                  <a:pt x="2674826" y="993866"/>
                  <a:pt x="2673467" y="933055"/>
                </a:cubicBezTo>
                <a:cubicBezTo>
                  <a:pt x="2672108" y="872244"/>
                  <a:pt x="2670579" y="834874"/>
                  <a:pt x="2668880" y="820946"/>
                </a:cubicBezTo>
                <a:cubicBezTo>
                  <a:pt x="2667181" y="807017"/>
                  <a:pt x="2665313" y="784425"/>
                  <a:pt x="2663275" y="753170"/>
                </a:cubicBezTo>
                <a:lnTo>
                  <a:pt x="2661237" y="706288"/>
                </a:lnTo>
                <a:lnTo>
                  <a:pt x="2650026" y="707308"/>
                </a:lnTo>
                <a:cubicBezTo>
                  <a:pt x="2631680" y="710025"/>
                  <a:pt x="2613335" y="711214"/>
                  <a:pt x="2594990" y="710875"/>
                </a:cubicBezTo>
                <a:cubicBezTo>
                  <a:pt x="2576645" y="710535"/>
                  <a:pt x="2564755" y="708666"/>
                  <a:pt x="2559319" y="705269"/>
                </a:cubicBezTo>
                <a:cubicBezTo>
                  <a:pt x="2542333" y="696436"/>
                  <a:pt x="2533500" y="688283"/>
                  <a:pt x="2532821" y="680809"/>
                </a:cubicBezTo>
                <a:cubicBezTo>
                  <a:pt x="2532821" y="678091"/>
                  <a:pt x="2531292" y="673845"/>
                  <a:pt x="2528234" y="668069"/>
                </a:cubicBezTo>
                <a:cubicBezTo>
                  <a:pt x="2525177" y="662294"/>
                  <a:pt x="2523988" y="653631"/>
                  <a:pt x="2524667" y="642080"/>
                </a:cubicBezTo>
                <a:cubicBezTo>
                  <a:pt x="2524667" y="631209"/>
                  <a:pt x="2523648" y="626113"/>
                  <a:pt x="2521610" y="626793"/>
                </a:cubicBezTo>
                <a:cubicBezTo>
                  <a:pt x="2520930" y="626793"/>
                  <a:pt x="2520251" y="626453"/>
                  <a:pt x="2519571" y="625774"/>
                </a:cubicBezTo>
                <a:cubicBezTo>
                  <a:pt x="2518892" y="625094"/>
                  <a:pt x="2518552" y="624075"/>
                  <a:pt x="2518552" y="622716"/>
                </a:cubicBezTo>
                <a:cubicBezTo>
                  <a:pt x="2518552" y="614563"/>
                  <a:pt x="2537916" y="590782"/>
                  <a:pt x="2576645" y="551374"/>
                </a:cubicBezTo>
                <a:cubicBezTo>
                  <a:pt x="2603144" y="524196"/>
                  <a:pt x="2613335" y="510267"/>
                  <a:pt x="2607220" y="509588"/>
                </a:cubicBezTo>
                <a:cubicBezTo>
                  <a:pt x="2603823" y="508908"/>
                  <a:pt x="2596009" y="511286"/>
                  <a:pt x="2583779" y="516722"/>
                </a:cubicBezTo>
                <a:cubicBezTo>
                  <a:pt x="2571549" y="522158"/>
                  <a:pt x="2563226" y="524875"/>
                  <a:pt x="2558809" y="524875"/>
                </a:cubicBezTo>
                <a:cubicBezTo>
                  <a:pt x="2554393" y="524875"/>
                  <a:pt x="2548788" y="521478"/>
                  <a:pt x="2541993" y="514684"/>
                </a:cubicBezTo>
                <a:cubicBezTo>
                  <a:pt x="2533840" y="507210"/>
                  <a:pt x="2529084" y="494980"/>
                  <a:pt x="2527725" y="477993"/>
                </a:cubicBezTo>
                <a:cubicBezTo>
                  <a:pt x="2527045" y="467802"/>
                  <a:pt x="2527045" y="461007"/>
                  <a:pt x="2527725" y="457610"/>
                </a:cubicBezTo>
                <a:cubicBezTo>
                  <a:pt x="2528404" y="454213"/>
                  <a:pt x="2530442" y="451834"/>
                  <a:pt x="2533840" y="450476"/>
                </a:cubicBezTo>
                <a:cubicBezTo>
                  <a:pt x="2539275" y="448437"/>
                  <a:pt x="2548448" y="443002"/>
                  <a:pt x="2561357" y="434169"/>
                </a:cubicBezTo>
                <a:cubicBezTo>
                  <a:pt x="2623187" y="392043"/>
                  <a:pt x="2652743" y="367243"/>
                  <a:pt x="2650026" y="359769"/>
                </a:cubicBezTo>
                <a:cubicBezTo>
                  <a:pt x="2647987" y="354333"/>
                  <a:pt x="2629642" y="360109"/>
                  <a:pt x="2594990" y="377095"/>
                </a:cubicBezTo>
                <a:cubicBezTo>
                  <a:pt x="2578683" y="385248"/>
                  <a:pt x="2564755" y="386437"/>
                  <a:pt x="2553204" y="380662"/>
                </a:cubicBezTo>
                <a:cubicBezTo>
                  <a:pt x="2541653" y="374887"/>
                  <a:pt x="2535538" y="363846"/>
                  <a:pt x="2534859" y="347539"/>
                </a:cubicBezTo>
                <a:cubicBezTo>
                  <a:pt x="2534179" y="337347"/>
                  <a:pt x="2532311" y="331911"/>
                  <a:pt x="2529253" y="331232"/>
                </a:cubicBezTo>
                <a:cubicBezTo>
                  <a:pt x="2526196" y="330553"/>
                  <a:pt x="2520590" y="334290"/>
                  <a:pt x="2512437" y="342443"/>
                </a:cubicBezTo>
                <a:cubicBezTo>
                  <a:pt x="2504284" y="351276"/>
                  <a:pt x="2497489" y="354333"/>
                  <a:pt x="2492054" y="351615"/>
                </a:cubicBezTo>
                <a:cubicBezTo>
                  <a:pt x="2487977" y="348898"/>
                  <a:pt x="2485259" y="349577"/>
                  <a:pt x="2483900" y="353654"/>
                </a:cubicBezTo>
                <a:cubicBezTo>
                  <a:pt x="2482541" y="357730"/>
                  <a:pt x="2479144" y="373358"/>
                  <a:pt x="2473708" y="400536"/>
                </a:cubicBezTo>
                <a:cubicBezTo>
                  <a:pt x="2468952" y="422958"/>
                  <a:pt x="2465045" y="436037"/>
                  <a:pt x="2461988" y="439774"/>
                </a:cubicBezTo>
                <a:cubicBezTo>
                  <a:pt x="2458930" y="443511"/>
                  <a:pt x="2459780" y="448097"/>
                  <a:pt x="2464536" y="453533"/>
                </a:cubicBezTo>
                <a:cubicBezTo>
                  <a:pt x="2470651" y="459648"/>
                  <a:pt x="2472349" y="465254"/>
                  <a:pt x="2469632" y="470349"/>
                </a:cubicBezTo>
                <a:cubicBezTo>
                  <a:pt x="2466914" y="475445"/>
                  <a:pt x="2460459" y="478673"/>
                  <a:pt x="2450267" y="480032"/>
                </a:cubicBezTo>
                <a:cubicBezTo>
                  <a:pt x="2442793" y="481391"/>
                  <a:pt x="2421900" y="490223"/>
                  <a:pt x="2387588" y="506530"/>
                </a:cubicBezTo>
                <a:cubicBezTo>
                  <a:pt x="2353276" y="522837"/>
                  <a:pt x="2330344" y="535067"/>
                  <a:pt x="2318794" y="543220"/>
                </a:cubicBezTo>
                <a:cubicBezTo>
                  <a:pt x="2310640" y="548656"/>
                  <a:pt x="2305545" y="551374"/>
                  <a:pt x="2303506" y="551374"/>
                </a:cubicBezTo>
                <a:cubicBezTo>
                  <a:pt x="2300109" y="551374"/>
                  <a:pt x="2295522" y="554431"/>
                  <a:pt x="2289747" y="560546"/>
                </a:cubicBezTo>
                <a:cubicBezTo>
                  <a:pt x="2283972" y="566661"/>
                  <a:pt x="2279216" y="572946"/>
                  <a:pt x="2275479" y="579401"/>
                </a:cubicBezTo>
                <a:cubicBezTo>
                  <a:pt x="2271742" y="585856"/>
                  <a:pt x="2270893" y="589763"/>
                  <a:pt x="2272931" y="591122"/>
                </a:cubicBezTo>
                <a:cubicBezTo>
                  <a:pt x="2273610" y="591801"/>
                  <a:pt x="2278027" y="594689"/>
                  <a:pt x="2286180" y="599785"/>
                </a:cubicBezTo>
                <a:cubicBezTo>
                  <a:pt x="2294333" y="604881"/>
                  <a:pt x="2299769" y="611505"/>
                  <a:pt x="2302487" y="619659"/>
                </a:cubicBezTo>
                <a:cubicBezTo>
                  <a:pt x="2305205" y="627132"/>
                  <a:pt x="2307583" y="631039"/>
                  <a:pt x="2309621" y="631379"/>
                </a:cubicBezTo>
                <a:cubicBezTo>
                  <a:pt x="2311660" y="631719"/>
                  <a:pt x="2316756" y="629171"/>
                  <a:pt x="2324909" y="623735"/>
                </a:cubicBezTo>
                <a:cubicBezTo>
                  <a:pt x="2347331" y="608787"/>
                  <a:pt x="2373150" y="597916"/>
                  <a:pt x="2402366" y="591122"/>
                </a:cubicBezTo>
                <a:cubicBezTo>
                  <a:pt x="2416635" y="587045"/>
                  <a:pt x="2425637" y="585176"/>
                  <a:pt x="2429374" y="585516"/>
                </a:cubicBezTo>
                <a:cubicBezTo>
                  <a:pt x="2433111" y="585856"/>
                  <a:pt x="2439736" y="588744"/>
                  <a:pt x="2449248" y="594179"/>
                </a:cubicBezTo>
                <a:cubicBezTo>
                  <a:pt x="2467593" y="603691"/>
                  <a:pt x="2477106" y="616261"/>
                  <a:pt x="2477785" y="631889"/>
                </a:cubicBezTo>
                <a:cubicBezTo>
                  <a:pt x="2478465" y="647516"/>
                  <a:pt x="2470311" y="667560"/>
                  <a:pt x="2453325" y="692020"/>
                </a:cubicBezTo>
                <a:cubicBezTo>
                  <a:pt x="2440415" y="711045"/>
                  <a:pt x="2433961" y="724973"/>
                  <a:pt x="2433961" y="733806"/>
                </a:cubicBezTo>
                <a:cubicBezTo>
                  <a:pt x="2433961" y="741960"/>
                  <a:pt x="2428865" y="751132"/>
                  <a:pt x="2418673" y="761324"/>
                </a:cubicBezTo>
                <a:cubicBezTo>
                  <a:pt x="2408481" y="771516"/>
                  <a:pt x="2398289" y="777291"/>
                  <a:pt x="2388098" y="778650"/>
                </a:cubicBezTo>
                <a:cubicBezTo>
                  <a:pt x="2385380" y="779329"/>
                  <a:pt x="2383172" y="780009"/>
                  <a:pt x="2381473" y="780688"/>
                </a:cubicBezTo>
                <a:cubicBezTo>
                  <a:pt x="2379774" y="781368"/>
                  <a:pt x="2378415" y="782217"/>
                  <a:pt x="2377396" y="783236"/>
                </a:cubicBezTo>
                <a:cubicBezTo>
                  <a:pt x="2376377" y="784255"/>
                  <a:pt x="2375868" y="785105"/>
                  <a:pt x="2375868" y="785784"/>
                </a:cubicBezTo>
                <a:cubicBezTo>
                  <a:pt x="2377906" y="787822"/>
                  <a:pt x="2377906" y="788842"/>
                  <a:pt x="2375868" y="788842"/>
                </a:cubicBezTo>
                <a:cubicBezTo>
                  <a:pt x="2373829" y="788842"/>
                  <a:pt x="2369413" y="785105"/>
                  <a:pt x="2362618" y="777631"/>
                </a:cubicBezTo>
                <a:cubicBezTo>
                  <a:pt x="2355824" y="770157"/>
                  <a:pt x="2352427" y="765401"/>
                  <a:pt x="2352427" y="763362"/>
                </a:cubicBezTo>
                <a:cubicBezTo>
                  <a:pt x="2352427" y="760644"/>
                  <a:pt x="2351068" y="759286"/>
                  <a:pt x="2348350" y="759286"/>
                </a:cubicBezTo>
                <a:cubicBezTo>
                  <a:pt x="2345632" y="759286"/>
                  <a:pt x="2344273" y="761324"/>
                  <a:pt x="2344273" y="765401"/>
                </a:cubicBezTo>
                <a:cubicBezTo>
                  <a:pt x="2344273" y="768798"/>
                  <a:pt x="2342914" y="770836"/>
                  <a:pt x="2340197" y="771516"/>
                </a:cubicBezTo>
                <a:cubicBezTo>
                  <a:pt x="2337479" y="772195"/>
                  <a:pt x="2334081" y="771855"/>
                  <a:pt x="2330005" y="770496"/>
                </a:cubicBezTo>
                <a:cubicBezTo>
                  <a:pt x="2325928" y="769138"/>
                  <a:pt x="2321512" y="766760"/>
                  <a:pt x="2316756" y="763362"/>
                </a:cubicBezTo>
                <a:cubicBezTo>
                  <a:pt x="2294333" y="745697"/>
                  <a:pt x="2283123" y="717499"/>
                  <a:pt x="2283123" y="678771"/>
                </a:cubicBezTo>
                <a:cubicBezTo>
                  <a:pt x="2282443" y="638683"/>
                  <a:pt x="2279725" y="615242"/>
                  <a:pt x="2274969" y="608448"/>
                </a:cubicBezTo>
                <a:cubicBezTo>
                  <a:pt x="2270893" y="603691"/>
                  <a:pt x="2267495" y="604031"/>
                  <a:pt x="2264778" y="609467"/>
                </a:cubicBezTo>
                <a:cubicBezTo>
                  <a:pt x="2264098" y="611505"/>
                  <a:pt x="2262400" y="615242"/>
                  <a:pt x="2259682" y="620678"/>
                </a:cubicBezTo>
                <a:cubicBezTo>
                  <a:pt x="2253566" y="633587"/>
                  <a:pt x="2250509" y="641571"/>
                  <a:pt x="2250509" y="644628"/>
                </a:cubicBezTo>
                <a:cubicBezTo>
                  <a:pt x="2250509" y="647686"/>
                  <a:pt x="2247791" y="652272"/>
                  <a:pt x="2242356" y="658387"/>
                </a:cubicBezTo>
                <a:cubicBezTo>
                  <a:pt x="2236920" y="664502"/>
                  <a:pt x="2234202" y="669598"/>
                  <a:pt x="2234202" y="673675"/>
                </a:cubicBezTo>
                <a:cubicBezTo>
                  <a:pt x="2234202" y="677752"/>
                  <a:pt x="2232164" y="683527"/>
                  <a:pt x="2228087" y="691001"/>
                </a:cubicBezTo>
                <a:cubicBezTo>
                  <a:pt x="2224011" y="698475"/>
                  <a:pt x="2218235" y="710705"/>
                  <a:pt x="2210761" y="727691"/>
                </a:cubicBezTo>
                <a:cubicBezTo>
                  <a:pt x="2203287" y="744677"/>
                  <a:pt x="2196493" y="758776"/>
                  <a:pt x="2190378" y="769987"/>
                </a:cubicBezTo>
                <a:cubicBezTo>
                  <a:pt x="2184263" y="781198"/>
                  <a:pt x="2174071" y="800392"/>
                  <a:pt x="2159803" y="827570"/>
                </a:cubicBezTo>
                <a:cubicBezTo>
                  <a:pt x="2140778" y="864940"/>
                  <a:pt x="2128888" y="887702"/>
                  <a:pt x="2124131" y="895855"/>
                </a:cubicBezTo>
                <a:cubicBezTo>
                  <a:pt x="2119375" y="904008"/>
                  <a:pt x="2115978" y="908085"/>
                  <a:pt x="2113940" y="908085"/>
                </a:cubicBezTo>
                <a:cubicBezTo>
                  <a:pt x="2111901" y="908085"/>
                  <a:pt x="2110882" y="910973"/>
                  <a:pt x="2110882" y="916748"/>
                </a:cubicBezTo>
                <a:cubicBezTo>
                  <a:pt x="2110882" y="922523"/>
                  <a:pt x="2109353" y="925411"/>
                  <a:pt x="2106296" y="925411"/>
                </a:cubicBezTo>
                <a:cubicBezTo>
                  <a:pt x="2103238" y="925411"/>
                  <a:pt x="2101030" y="928808"/>
                  <a:pt x="2099671" y="935603"/>
                </a:cubicBezTo>
                <a:cubicBezTo>
                  <a:pt x="2098312" y="940359"/>
                  <a:pt x="2096444" y="943416"/>
                  <a:pt x="2094066" y="944775"/>
                </a:cubicBezTo>
                <a:cubicBezTo>
                  <a:pt x="2091688" y="946134"/>
                  <a:pt x="2086422" y="946814"/>
                  <a:pt x="2078269" y="946814"/>
                </a:cubicBezTo>
                <a:cubicBezTo>
                  <a:pt x="2066039" y="946814"/>
                  <a:pt x="2059923" y="945455"/>
                  <a:pt x="2059923" y="942737"/>
                </a:cubicBezTo>
                <a:cubicBezTo>
                  <a:pt x="2059923" y="940019"/>
                  <a:pt x="2055847" y="934584"/>
                  <a:pt x="2047693" y="926430"/>
                </a:cubicBezTo>
                <a:cubicBezTo>
                  <a:pt x="2039540" y="918277"/>
                  <a:pt x="2033255" y="907236"/>
                  <a:pt x="2028838" y="893307"/>
                </a:cubicBezTo>
                <a:cubicBezTo>
                  <a:pt x="2024422" y="879378"/>
                  <a:pt x="2021365" y="870206"/>
                  <a:pt x="2019666" y="865789"/>
                </a:cubicBezTo>
                <a:cubicBezTo>
                  <a:pt x="2017967" y="861373"/>
                  <a:pt x="2021025" y="856956"/>
                  <a:pt x="2028838" y="852540"/>
                </a:cubicBezTo>
                <a:cubicBezTo>
                  <a:pt x="2036652" y="848124"/>
                  <a:pt x="2042597" y="841839"/>
                  <a:pt x="2046674" y="833685"/>
                </a:cubicBezTo>
                <a:cubicBezTo>
                  <a:pt x="2050751" y="825532"/>
                  <a:pt x="2057885" y="812962"/>
                  <a:pt x="2068077" y="795976"/>
                </a:cubicBezTo>
                <a:cubicBezTo>
                  <a:pt x="2078269" y="778990"/>
                  <a:pt x="2085403" y="766080"/>
                  <a:pt x="2089480" y="757247"/>
                </a:cubicBezTo>
                <a:cubicBezTo>
                  <a:pt x="2098312" y="738902"/>
                  <a:pt x="2109183" y="721916"/>
                  <a:pt x="2122093" y="706288"/>
                </a:cubicBezTo>
                <a:cubicBezTo>
                  <a:pt x="2126170" y="700853"/>
                  <a:pt x="2132455" y="689642"/>
                  <a:pt x="2140948" y="672656"/>
                </a:cubicBezTo>
                <a:cubicBezTo>
                  <a:pt x="2149441" y="655669"/>
                  <a:pt x="2155726" y="645987"/>
                  <a:pt x="2159803" y="643609"/>
                </a:cubicBezTo>
                <a:cubicBezTo>
                  <a:pt x="2163879" y="641231"/>
                  <a:pt x="2165918" y="638004"/>
                  <a:pt x="2165918" y="633927"/>
                </a:cubicBezTo>
                <a:cubicBezTo>
                  <a:pt x="2165918" y="629850"/>
                  <a:pt x="2172203" y="615922"/>
                  <a:pt x="2184772" y="592141"/>
                </a:cubicBezTo>
                <a:cubicBezTo>
                  <a:pt x="2197342" y="568360"/>
                  <a:pt x="2203627" y="549336"/>
                  <a:pt x="2203627" y="535067"/>
                </a:cubicBezTo>
                <a:cubicBezTo>
                  <a:pt x="2203627" y="524196"/>
                  <a:pt x="2205326" y="516042"/>
                  <a:pt x="2208723" y="510607"/>
                </a:cubicBezTo>
                <a:cubicBezTo>
                  <a:pt x="2212120" y="505171"/>
                  <a:pt x="2218915" y="499396"/>
                  <a:pt x="2229106" y="493281"/>
                </a:cubicBezTo>
                <a:cubicBezTo>
                  <a:pt x="2237260" y="488525"/>
                  <a:pt x="2244903" y="478843"/>
                  <a:pt x="2252038" y="464234"/>
                </a:cubicBezTo>
                <a:cubicBezTo>
                  <a:pt x="2259172" y="449626"/>
                  <a:pt x="2266816" y="434169"/>
                  <a:pt x="2274969" y="417862"/>
                </a:cubicBezTo>
                <a:cubicBezTo>
                  <a:pt x="2286520" y="396119"/>
                  <a:pt x="2290936" y="379813"/>
                  <a:pt x="2288219" y="368941"/>
                </a:cubicBezTo>
                <a:cubicBezTo>
                  <a:pt x="2287539" y="365544"/>
                  <a:pt x="2285841" y="365204"/>
                  <a:pt x="2283123" y="367922"/>
                </a:cubicBezTo>
                <a:cubicBezTo>
                  <a:pt x="2280405" y="371320"/>
                  <a:pt x="2277008" y="373018"/>
                  <a:pt x="2272931" y="373018"/>
                </a:cubicBezTo>
                <a:cubicBezTo>
                  <a:pt x="2266136" y="373018"/>
                  <a:pt x="2222652" y="392382"/>
                  <a:pt x="2142477" y="431111"/>
                </a:cubicBezTo>
                <a:cubicBezTo>
                  <a:pt x="2114619" y="444021"/>
                  <a:pt x="2095255" y="452174"/>
                  <a:pt x="2084384" y="455571"/>
                </a:cubicBezTo>
                <a:cubicBezTo>
                  <a:pt x="2073513" y="458969"/>
                  <a:pt x="2062981" y="459988"/>
                  <a:pt x="2052789" y="458629"/>
                </a:cubicBezTo>
                <a:cubicBezTo>
                  <a:pt x="2041918" y="456591"/>
                  <a:pt x="2035973" y="452344"/>
                  <a:pt x="2034954" y="445889"/>
                </a:cubicBezTo>
                <a:cubicBezTo>
                  <a:pt x="2033934" y="439434"/>
                  <a:pt x="2035803" y="436207"/>
                  <a:pt x="2040559" y="436207"/>
                </a:cubicBezTo>
                <a:cubicBezTo>
                  <a:pt x="2045315" y="436207"/>
                  <a:pt x="2052789" y="433659"/>
                  <a:pt x="2062981" y="428563"/>
                </a:cubicBezTo>
                <a:cubicBezTo>
                  <a:pt x="2073173" y="423467"/>
                  <a:pt x="2084044" y="418202"/>
                  <a:pt x="2095594" y="412766"/>
                </a:cubicBezTo>
                <a:cubicBezTo>
                  <a:pt x="2107145" y="407330"/>
                  <a:pt x="2113600" y="403933"/>
                  <a:pt x="2114959" y="402574"/>
                </a:cubicBezTo>
                <a:cubicBezTo>
                  <a:pt x="2116318" y="401215"/>
                  <a:pt x="2124131" y="397818"/>
                  <a:pt x="2138400" y="392382"/>
                </a:cubicBezTo>
                <a:cubicBezTo>
                  <a:pt x="2152668" y="386947"/>
                  <a:pt x="2171693" y="378624"/>
                  <a:pt x="2195474" y="367413"/>
                </a:cubicBezTo>
                <a:cubicBezTo>
                  <a:pt x="2219254" y="356202"/>
                  <a:pt x="2238959" y="347199"/>
                  <a:pt x="2254586" y="340405"/>
                </a:cubicBezTo>
                <a:cubicBezTo>
                  <a:pt x="2281764" y="328174"/>
                  <a:pt x="2297901" y="319851"/>
                  <a:pt x="2302996" y="315435"/>
                </a:cubicBezTo>
                <a:cubicBezTo>
                  <a:pt x="2308092" y="311018"/>
                  <a:pt x="2314377" y="299638"/>
                  <a:pt x="2321851" y="281292"/>
                </a:cubicBezTo>
                <a:cubicBezTo>
                  <a:pt x="2335440" y="246640"/>
                  <a:pt x="2340536" y="229314"/>
                  <a:pt x="2337139" y="229314"/>
                </a:cubicBezTo>
                <a:cubicBezTo>
                  <a:pt x="2336459" y="229314"/>
                  <a:pt x="2335101" y="229654"/>
                  <a:pt x="2333062" y="230334"/>
                </a:cubicBezTo>
                <a:cubicBezTo>
                  <a:pt x="2326268" y="233051"/>
                  <a:pt x="2313019" y="234580"/>
                  <a:pt x="2293314" y="234920"/>
                </a:cubicBezTo>
                <a:cubicBezTo>
                  <a:pt x="2273610" y="235260"/>
                  <a:pt x="2261380" y="234071"/>
                  <a:pt x="2256624" y="231353"/>
                </a:cubicBezTo>
                <a:cubicBezTo>
                  <a:pt x="2250509" y="227956"/>
                  <a:pt x="2242356" y="221671"/>
                  <a:pt x="2232164" y="212498"/>
                </a:cubicBezTo>
                <a:cubicBezTo>
                  <a:pt x="2221972" y="203325"/>
                  <a:pt x="2216876" y="197720"/>
                  <a:pt x="2216876" y="195682"/>
                </a:cubicBezTo>
                <a:cubicBezTo>
                  <a:pt x="2216876" y="193643"/>
                  <a:pt x="2214838" y="188547"/>
                  <a:pt x="2210761" y="180394"/>
                </a:cubicBezTo>
                <a:cubicBezTo>
                  <a:pt x="2206685" y="172241"/>
                  <a:pt x="2205496" y="164087"/>
                  <a:pt x="2207194" y="155934"/>
                </a:cubicBezTo>
                <a:cubicBezTo>
                  <a:pt x="2208893" y="147780"/>
                  <a:pt x="2212630" y="143704"/>
                  <a:pt x="2218405" y="143704"/>
                </a:cubicBezTo>
                <a:cubicBezTo>
                  <a:pt x="2224180" y="143704"/>
                  <a:pt x="2230126" y="145742"/>
                  <a:pt x="2236241" y="149819"/>
                </a:cubicBezTo>
                <a:cubicBezTo>
                  <a:pt x="2242356" y="155254"/>
                  <a:pt x="2251019" y="158991"/>
                  <a:pt x="2262229" y="161030"/>
                </a:cubicBezTo>
                <a:cubicBezTo>
                  <a:pt x="2273440" y="163068"/>
                  <a:pt x="2282103" y="163068"/>
                  <a:pt x="2288219" y="161030"/>
                </a:cubicBezTo>
                <a:cubicBezTo>
                  <a:pt x="2295693" y="158312"/>
                  <a:pt x="2307243" y="155254"/>
                  <a:pt x="2322870" y="151857"/>
                </a:cubicBezTo>
                <a:cubicBezTo>
                  <a:pt x="2338498" y="148460"/>
                  <a:pt x="2347670" y="145912"/>
                  <a:pt x="2350388" y="144213"/>
                </a:cubicBezTo>
                <a:cubicBezTo>
                  <a:pt x="2353106" y="142515"/>
                  <a:pt x="2362279" y="139967"/>
                  <a:pt x="2377906" y="136570"/>
                </a:cubicBezTo>
                <a:cubicBezTo>
                  <a:pt x="2409840" y="129775"/>
                  <a:pt x="2437018" y="136230"/>
                  <a:pt x="2459440" y="155934"/>
                </a:cubicBezTo>
                <a:cubicBezTo>
                  <a:pt x="2469632" y="164767"/>
                  <a:pt x="2477106" y="175128"/>
                  <a:pt x="2481862" y="187019"/>
                </a:cubicBezTo>
                <a:cubicBezTo>
                  <a:pt x="2486618" y="198909"/>
                  <a:pt x="2489675" y="216065"/>
                  <a:pt x="2491034" y="238487"/>
                </a:cubicBezTo>
                <a:lnTo>
                  <a:pt x="2494092" y="272120"/>
                </a:lnTo>
                <a:lnTo>
                  <a:pt x="2512437" y="282312"/>
                </a:lnTo>
                <a:cubicBezTo>
                  <a:pt x="2530782" y="293862"/>
                  <a:pt x="2539955" y="306432"/>
                  <a:pt x="2539955" y="320021"/>
                </a:cubicBezTo>
                <a:cubicBezTo>
                  <a:pt x="2539955" y="326816"/>
                  <a:pt x="2547089" y="325457"/>
                  <a:pt x="2561357" y="315944"/>
                </a:cubicBezTo>
                <a:cubicBezTo>
                  <a:pt x="2565434" y="313227"/>
                  <a:pt x="2569511" y="309829"/>
                  <a:pt x="2573588" y="305753"/>
                </a:cubicBezTo>
                <a:cubicBezTo>
                  <a:pt x="2581061" y="298958"/>
                  <a:pt x="2589724" y="292333"/>
                  <a:pt x="2599576" y="285879"/>
                </a:cubicBezTo>
                <a:cubicBezTo>
                  <a:pt x="2609429" y="279424"/>
                  <a:pt x="2617922" y="272799"/>
                  <a:pt x="2625056" y="266005"/>
                </a:cubicBezTo>
                <a:cubicBezTo>
                  <a:pt x="2632190" y="259210"/>
                  <a:pt x="2648327" y="244942"/>
                  <a:pt x="2673467" y="223199"/>
                </a:cubicBezTo>
                <a:cubicBezTo>
                  <a:pt x="2723066" y="181073"/>
                  <a:pt x="2753642" y="149139"/>
                  <a:pt x="2765192" y="127397"/>
                </a:cubicBezTo>
                <a:cubicBezTo>
                  <a:pt x="2769269" y="118564"/>
                  <a:pt x="2771477" y="112959"/>
                  <a:pt x="2771817" y="110581"/>
                </a:cubicBezTo>
                <a:cubicBezTo>
                  <a:pt x="2772157" y="108203"/>
                  <a:pt x="2770288" y="104975"/>
                  <a:pt x="2766212" y="100898"/>
                </a:cubicBezTo>
                <a:cubicBezTo>
                  <a:pt x="2761455" y="94783"/>
                  <a:pt x="2756359" y="92405"/>
                  <a:pt x="2750924" y="93764"/>
                </a:cubicBezTo>
                <a:cubicBezTo>
                  <a:pt x="2745488" y="95123"/>
                  <a:pt x="2743110" y="94444"/>
                  <a:pt x="2743790" y="91726"/>
                </a:cubicBezTo>
                <a:cubicBezTo>
                  <a:pt x="2744469" y="89008"/>
                  <a:pt x="2747527" y="86290"/>
                  <a:pt x="2752962" y="83572"/>
                </a:cubicBezTo>
                <a:cubicBezTo>
                  <a:pt x="2756869" y="82214"/>
                  <a:pt x="2760627" y="81407"/>
                  <a:pt x="2764237" y="81152"/>
                </a:cubicBezTo>
                <a:close/>
                <a:moveTo>
                  <a:pt x="3501037" y="47392"/>
                </a:moveTo>
                <a:cubicBezTo>
                  <a:pt x="3514626" y="48411"/>
                  <a:pt x="3523119" y="50959"/>
                  <a:pt x="3526516" y="55036"/>
                </a:cubicBezTo>
                <a:cubicBezTo>
                  <a:pt x="3533311" y="61830"/>
                  <a:pt x="3539426" y="69814"/>
                  <a:pt x="3544861" y="78986"/>
                </a:cubicBezTo>
                <a:cubicBezTo>
                  <a:pt x="3550297" y="88159"/>
                  <a:pt x="3552335" y="94104"/>
                  <a:pt x="3550976" y="96822"/>
                </a:cubicBezTo>
                <a:cubicBezTo>
                  <a:pt x="3548938" y="99540"/>
                  <a:pt x="3549617" y="103956"/>
                  <a:pt x="3553015" y="110071"/>
                </a:cubicBezTo>
                <a:cubicBezTo>
                  <a:pt x="3557771" y="118904"/>
                  <a:pt x="3555053" y="137928"/>
                  <a:pt x="3544861" y="167145"/>
                </a:cubicBezTo>
                <a:cubicBezTo>
                  <a:pt x="3534670" y="196361"/>
                  <a:pt x="3521420" y="223539"/>
                  <a:pt x="3505113" y="248679"/>
                </a:cubicBezTo>
                <a:cubicBezTo>
                  <a:pt x="3495601" y="261588"/>
                  <a:pt x="3490845" y="269062"/>
                  <a:pt x="3490845" y="271101"/>
                </a:cubicBezTo>
                <a:cubicBezTo>
                  <a:pt x="3490845" y="273139"/>
                  <a:pt x="3498659" y="273479"/>
                  <a:pt x="3514286" y="272120"/>
                </a:cubicBezTo>
                <a:cubicBezTo>
                  <a:pt x="3529234" y="270081"/>
                  <a:pt x="3554713" y="267364"/>
                  <a:pt x="3590724" y="263966"/>
                </a:cubicBezTo>
                <a:cubicBezTo>
                  <a:pt x="3615864" y="261928"/>
                  <a:pt x="3632171" y="261079"/>
                  <a:pt x="3639645" y="261418"/>
                </a:cubicBezTo>
                <a:cubicBezTo>
                  <a:pt x="3647118" y="261758"/>
                  <a:pt x="3655612" y="264306"/>
                  <a:pt x="3665124" y="269062"/>
                </a:cubicBezTo>
                <a:cubicBezTo>
                  <a:pt x="3680072" y="275857"/>
                  <a:pt x="3694680" y="285879"/>
                  <a:pt x="3708948" y="299128"/>
                </a:cubicBezTo>
                <a:cubicBezTo>
                  <a:pt x="3723217" y="312377"/>
                  <a:pt x="3730351" y="322059"/>
                  <a:pt x="3730351" y="328174"/>
                </a:cubicBezTo>
                <a:cubicBezTo>
                  <a:pt x="3730351" y="337007"/>
                  <a:pt x="3727633" y="342613"/>
                  <a:pt x="3722198" y="344991"/>
                </a:cubicBezTo>
                <a:cubicBezTo>
                  <a:pt x="3716762" y="347369"/>
                  <a:pt x="3706231" y="347878"/>
                  <a:pt x="3690603" y="346520"/>
                </a:cubicBezTo>
                <a:cubicBezTo>
                  <a:pt x="3670899" y="345161"/>
                  <a:pt x="3654932" y="347029"/>
                  <a:pt x="3642702" y="352125"/>
                </a:cubicBezTo>
                <a:cubicBezTo>
                  <a:pt x="3630472" y="357221"/>
                  <a:pt x="3621639" y="359769"/>
                  <a:pt x="3616204" y="359769"/>
                </a:cubicBezTo>
                <a:cubicBezTo>
                  <a:pt x="3610768" y="359769"/>
                  <a:pt x="3598538" y="364525"/>
                  <a:pt x="3579513" y="374037"/>
                </a:cubicBezTo>
                <a:cubicBezTo>
                  <a:pt x="3560489" y="383550"/>
                  <a:pt x="3548259" y="388306"/>
                  <a:pt x="3542823" y="388306"/>
                </a:cubicBezTo>
                <a:cubicBezTo>
                  <a:pt x="3538746" y="388306"/>
                  <a:pt x="3529574" y="391703"/>
                  <a:pt x="3515305" y="398498"/>
                </a:cubicBezTo>
                <a:cubicBezTo>
                  <a:pt x="3501037" y="405292"/>
                  <a:pt x="3489146" y="411747"/>
                  <a:pt x="3479634" y="417862"/>
                </a:cubicBezTo>
                <a:cubicBezTo>
                  <a:pt x="3470801" y="424656"/>
                  <a:pt x="3464516" y="428393"/>
                  <a:pt x="3460779" y="429073"/>
                </a:cubicBezTo>
                <a:cubicBezTo>
                  <a:pt x="3457042" y="429752"/>
                  <a:pt x="3452796" y="431621"/>
                  <a:pt x="3448040" y="434678"/>
                </a:cubicBezTo>
                <a:cubicBezTo>
                  <a:pt x="3443284" y="437736"/>
                  <a:pt x="3440226" y="439265"/>
                  <a:pt x="3438867" y="439265"/>
                </a:cubicBezTo>
                <a:cubicBezTo>
                  <a:pt x="3434111" y="439944"/>
                  <a:pt x="3428845" y="441643"/>
                  <a:pt x="3423070" y="444361"/>
                </a:cubicBezTo>
                <a:cubicBezTo>
                  <a:pt x="3417294" y="447078"/>
                  <a:pt x="3414407" y="449117"/>
                  <a:pt x="3414407" y="450476"/>
                </a:cubicBezTo>
                <a:cubicBezTo>
                  <a:pt x="3414407" y="453193"/>
                  <a:pt x="3408462" y="458119"/>
                  <a:pt x="3396571" y="465254"/>
                </a:cubicBezTo>
                <a:cubicBezTo>
                  <a:pt x="3384681" y="472388"/>
                  <a:pt x="3376358" y="478673"/>
                  <a:pt x="3371602" y="484108"/>
                </a:cubicBezTo>
                <a:cubicBezTo>
                  <a:pt x="3366845" y="489544"/>
                  <a:pt x="3356654" y="498377"/>
                  <a:pt x="3341026" y="510607"/>
                </a:cubicBezTo>
                <a:cubicBezTo>
                  <a:pt x="3330155" y="518760"/>
                  <a:pt x="3319114" y="532010"/>
                  <a:pt x="3307903" y="550355"/>
                </a:cubicBezTo>
                <a:cubicBezTo>
                  <a:pt x="3296692" y="568700"/>
                  <a:pt x="3289728" y="584327"/>
                  <a:pt x="3287010" y="597237"/>
                </a:cubicBezTo>
                <a:cubicBezTo>
                  <a:pt x="3285651" y="604031"/>
                  <a:pt x="3277158" y="621697"/>
                  <a:pt x="3261531" y="650234"/>
                </a:cubicBezTo>
                <a:cubicBezTo>
                  <a:pt x="3245903" y="678771"/>
                  <a:pt x="3237071" y="697456"/>
                  <a:pt x="3235032" y="706288"/>
                </a:cubicBezTo>
                <a:lnTo>
                  <a:pt x="3231975" y="718519"/>
                </a:lnTo>
                <a:lnTo>
                  <a:pt x="3261531" y="719538"/>
                </a:lnTo>
                <a:cubicBezTo>
                  <a:pt x="3281914" y="719538"/>
                  <a:pt x="3294993" y="719368"/>
                  <a:pt x="3300769" y="719028"/>
                </a:cubicBezTo>
                <a:cubicBezTo>
                  <a:pt x="3306544" y="718688"/>
                  <a:pt x="3309432" y="720217"/>
                  <a:pt x="3309432" y="723614"/>
                </a:cubicBezTo>
                <a:cubicBezTo>
                  <a:pt x="3309432" y="727012"/>
                  <a:pt x="3312150" y="730069"/>
                  <a:pt x="3317585" y="732787"/>
                </a:cubicBezTo>
                <a:cubicBezTo>
                  <a:pt x="3348840" y="745697"/>
                  <a:pt x="3371262" y="763702"/>
                  <a:pt x="3384851" y="786803"/>
                </a:cubicBezTo>
                <a:cubicBezTo>
                  <a:pt x="3394363" y="803790"/>
                  <a:pt x="3391985" y="814321"/>
                  <a:pt x="3377717" y="818398"/>
                </a:cubicBezTo>
                <a:cubicBezTo>
                  <a:pt x="3368884" y="820436"/>
                  <a:pt x="3361919" y="820776"/>
                  <a:pt x="3356823" y="819417"/>
                </a:cubicBezTo>
                <a:cubicBezTo>
                  <a:pt x="3351728" y="818058"/>
                  <a:pt x="3344763" y="814321"/>
                  <a:pt x="3335931" y="808206"/>
                </a:cubicBezTo>
                <a:cubicBezTo>
                  <a:pt x="3320303" y="796655"/>
                  <a:pt x="3302467" y="786633"/>
                  <a:pt x="3282424" y="778140"/>
                </a:cubicBezTo>
                <a:cubicBezTo>
                  <a:pt x="3262380" y="769647"/>
                  <a:pt x="3245563" y="765061"/>
                  <a:pt x="3231975" y="764381"/>
                </a:cubicBezTo>
                <a:lnTo>
                  <a:pt x="3203438" y="762343"/>
                </a:lnTo>
                <a:lnTo>
                  <a:pt x="3190188" y="782727"/>
                </a:lnTo>
                <a:cubicBezTo>
                  <a:pt x="3181355" y="796316"/>
                  <a:pt x="3169465" y="813132"/>
                  <a:pt x="3154517" y="833176"/>
                </a:cubicBezTo>
                <a:cubicBezTo>
                  <a:pt x="3139569" y="853219"/>
                  <a:pt x="3132095" y="865280"/>
                  <a:pt x="3132095" y="869356"/>
                </a:cubicBezTo>
                <a:cubicBezTo>
                  <a:pt x="3132095" y="874113"/>
                  <a:pt x="3120884" y="887702"/>
                  <a:pt x="3098463" y="910123"/>
                </a:cubicBezTo>
                <a:cubicBezTo>
                  <a:pt x="3076041" y="932545"/>
                  <a:pt x="3062791" y="943756"/>
                  <a:pt x="3058715" y="943756"/>
                </a:cubicBezTo>
                <a:cubicBezTo>
                  <a:pt x="3052600" y="943756"/>
                  <a:pt x="3045635" y="939510"/>
                  <a:pt x="3037822" y="931017"/>
                </a:cubicBezTo>
                <a:cubicBezTo>
                  <a:pt x="3030008" y="922523"/>
                  <a:pt x="3025422" y="913860"/>
                  <a:pt x="3024063" y="905028"/>
                </a:cubicBezTo>
                <a:cubicBezTo>
                  <a:pt x="3022024" y="894156"/>
                  <a:pt x="3019647" y="869017"/>
                  <a:pt x="3016928" y="829609"/>
                </a:cubicBezTo>
                <a:cubicBezTo>
                  <a:pt x="3014890" y="796995"/>
                  <a:pt x="3014720" y="777461"/>
                  <a:pt x="3016419" y="771006"/>
                </a:cubicBezTo>
                <a:cubicBezTo>
                  <a:pt x="3018118" y="764551"/>
                  <a:pt x="3025422" y="758606"/>
                  <a:pt x="3038331" y="753170"/>
                </a:cubicBezTo>
                <a:lnTo>
                  <a:pt x="3052600" y="747055"/>
                </a:lnTo>
                <a:lnTo>
                  <a:pt x="3041389" y="759286"/>
                </a:lnTo>
                <a:cubicBezTo>
                  <a:pt x="3033915" y="767439"/>
                  <a:pt x="3031877" y="771516"/>
                  <a:pt x="3035274" y="771516"/>
                </a:cubicBezTo>
                <a:cubicBezTo>
                  <a:pt x="3037992" y="771516"/>
                  <a:pt x="3055657" y="755209"/>
                  <a:pt x="3088271" y="722595"/>
                </a:cubicBezTo>
                <a:cubicBezTo>
                  <a:pt x="3120884" y="689982"/>
                  <a:pt x="3149421" y="659746"/>
                  <a:pt x="3173882" y="631889"/>
                </a:cubicBezTo>
                <a:cubicBezTo>
                  <a:pt x="3191547" y="612864"/>
                  <a:pt x="3198002" y="602333"/>
                  <a:pt x="3193246" y="600294"/>
                </a:cubicBezTo>
                <a:cubicBezTo>
                  <a:pt x="3192566" y="600294"/>
                  <a:pt x="3190868" y="600974"/>
                  <a:pt x="3188150" y="602333"/>
                </a:cubicBezTo>
                <a:cubicBezTo>
                  <a:pt x="3186791" y="603012"/>
                  <a:pt x="3185942" y="603182"/>
                  <a:pt x="3185602" y="602842"/>
                </a:cubicBezTo>
                <a:cubicBezTo>
                  <a:pt x="3185262" y="602502"/>
                  <a:pt x="3185432" y="601653"/>
                  <a:pt x="3186112" y="600294"/>
                </a:cubicBezTo>
                <a:cubicBezTo>
                  <a:pt x="3188830" y="596897"/>
                  <a:pt x="3192227" y="595878"/>
                  <a:pt x="3196303" y="597237"/>
                </a:cubicBezTo>
                <a:cubicBezTo>
                  <a:pt x="3200380" y="598596"/>
                  <a:pt x="3208703" y="590952"/>
                  <a:pt x="3221273" y="574305"/>
                </a:cubicBezTo>
                <a:cubicBezTo>
                  <a:pt x="3233843" y="557659"/>
                  <a:pt x="3248281" y="540503"/>
                  <a:pt x="3264588" y="522837"/>
                </a:cubicBezTo>
                <a:cubicBezTo>
                  <a:pt x="3280895" y="505171"/>
                  <a:pt x="3289048" y="493960"/>
                  <a:pt x="3289048" y="489204"/>
                </a:cubicBezTo>
                <a:cubicBezTo>
                  <a:pt x="3289048" y="484448"/>
                  <a:pt x="3287520" y="485467"/>
                  <a:pt x="3284462" y="492262"/>
                </a:cubicBezTo>
                <a:cubicBezTo>
                  <a:pt x="3281404" y="499056"/>
                  <a:pt x="3273081" y="506190"/>
                  <a:pt x="3259492" y="513664"/>
                </a:cubicBezTo>
                <a:cubicBezTo>
                  <a:pt x="3245903" y="521138"/>
                  <a:pt x="3238429" y="525725"/>
                  <a:pt x="3237071" y="527423"/>
                </a:cubicBezTo>
                <a:cubicBezTo>
                  <a:pt x="3235712" y="529122"/>
                  <a:pt x="3230616" y="532689"/>
                  <a:pt x="3221783" y="538125"/>
                </a:cubicBezTo>
                <a:cubicBezTo>
                  <a:pt x="3216347" y="541522"/>
                  <a:pt x="3212780" y="543220"/>
                  <a:pt x="3211081" y="543220"/>
                </a:cubicBezTo>
                <a:cubicBezTo>
                  <a:pt x="3209383" y="543220"/>
                  <a:pt x="3207854" y="541862"/>
                  <a:pt x="3206495" y="539144"/>
                </a:cubicBezTo>
                <a:cubicBezTo>
                  <a:pt x="3205136" y="534388"/>
                  <a:pt x="3201739" y="533029"/>
                  <a:pt x="3196303" y="535067"/>
                </a:cubicBezTo>
                <a:cubicBezTo>
                  <a:pt x="3193585" y="536426"/>
                  <a:pt x="3191887" y="536766"/>
                  <a:pt x="3191208" y="536086"/>
                </a:cubicBezTo>
                <a:cubicBezTo>
                  <a:pt x="3190528" y="535407"/>
                  <a:pt x="3190868" y="533368"/>
                  <a:pt x="3192227" y="529971"/>
                </a:cubicBezTo>
                <a:cubicBezTo>
                  <a:pt x="3194265" y="525215"/>
                  <a:pt x="3193416" y="522837"/>
                  <a:pt x="3189679" y="522837"/>
                </a:cubicBezTo>
                <a:cubicBezTo>
                  <a:pt x="3185942" y="522837"/>
                  <a:pt x="3184073" y="519779"/>
                  <a:pt x="3184073" y="513664"/>
                </a:cubicBezTo>
                <a:cubicBezTo>
                  <a:pt x="3184073" y="507549"/>
                  <a:pt x="3182205" y="503812"/>
                  <a:pt x="3178468" y="502453"/>
                </a:cubicBezTo>
                <a:cubicBezTo>
                  <a:pt x="3174731" y="501095"/>
                  <a:pt x="3172693" y="479692"/>
                  <a:pt x="3172353" y="438245"/>
                </a:cubicBezTo>
                <a:cubicBezTo>
                  <a:pt x="3172013" y="396799"/>
                  <a:pt x="3169975" y="372678"/>
                  <a:pt x="3166238" y="365884"/>
                </a:cubicBezTo>
                <a:cubicBezTo>
                  <a:pt x="3162501" y="359089"/>
                  <a:pt x="3162161" y="352635"/>
                  <a:pt x="3165219" y="346520"/>
                </a:cubicBezTo>
                <a:cubicBezTo>
                  <a:pt x="3168276" y="340405"/>
                  <a:pt x="3174221" y="335648"/>
                  <a:pt x="3183054" y="332251"/>
                </a:cubicBezTo>
                <a:cubicBezTo>
                  <a:pt x="3191887" y="328854"/>
                  <a:pt x="3202079" y="322059"/>
                  <a:pt x="3213629" y="311868"/>
                </a:cubicBezTo>
                <a:cubicBezTo>
                  <a:pt x="3304676" y="228975"/>
                  <a:pt x="3362429" y="174789"/>
                  <a:pt x="3386889" y="149309"/>
                </a:cubicBezTo>
                <a:cubicBezTo>
                  <a:pt x="3411349" y="123830"/>
                  <a:pt x="3425278" y="102257"/>
                  <a:pt x="3428675" y="84592"/>
                </a:cubicBezTo>
                <a:cubicBezTo>
                  <a:pt x="3430714" y="75079"/>
                  <a:pt x="3434790" y="69644"/>
                  <a:pt x="3440905" y="68285"/>
                </a:cubicBezTo>
                <a:cubicBezTo>
                  <a:pt x="3447021" y="66926"/>
                  <a:pt x="3455174" y="62849"/>
                  <a:pt x="3465366" y="56055"/>
                </a:cubicBezTo>
                <a:cubicBezTo>
                  <a:pt x="3475557" y="49260"/>
                  <a:pt x="3487448" y="46373"/>
                  <a:pt x="3501037" y="47392"/>
                </a:cubicBezTo>
                <a:close/>
                <a:moveTo>
                  <a:pt x="367838" y="1911"/>
                </a:moveTo>
                <a:cubicBezTo>
                  <a:pt x="373104" y="1486"/>
                  <a:pt x="379643" y="1699"/>
                  <a:pt x="387457" y="2548"/>
                </a:cubicBezTo>
                <a:cubicBezTo>
                  <a:pt x="403085" y="4247"/>
                  <a:pt x="411917" y="7474"/>
                  <a:pt x="413956" y="12230"/>
                </a:cubicBezTo>
                <a:cubicBezTo>
                  <a:pt x="416673" y="16307"/>
                  <a:pt x="420071" y="18345"/>
                  <a:pt x="424147" y="18345"/>
                </a:cubicBezTo>
                <a:cubicBezTo>
                  <a:pt x="428224" y="18345"/>
                  <a:pt x="433660" y="24970"/>
                  <a:pt x="440454" y="38219"/>
                </a:cubicBezTo>
                <a:cubicBezTo>
                  <a:pt x="447249" y="51468"/>
                  <a:pt x="452345" y="60471"/>
                  <a:pt x="455742" y="65227"/>
                </a:cubicBezTo>
                <a:cubicBezTo>
                  <a:pt x="466613" y="82214"/>
                  <a:pt x="472728" y="100559"/>
                  <a:pt x="474087" y="120263"/>
                </a:cubicBezTo>
                <a:cubicBezTo>
                  <a:pt x="474087" y="127737"/>
                  <a:pt x="476975" y="131304"/>
                  <a:pt x="482750" y="130964"/>
                </a:cubicBezTo>
                <a:cubicBezTo>
                  <a:pt x="488525" y="130624"/>
                  <a:pt x="499396" y="127737"/>
                  <a:pt x="515364" y="122301"/>
                </a:cubicBezTo>
                <a:cubicBezTo>
                  <a:pt x="531331" y="116865"/>
                  <a:pt x="541353" y="112449"/>
                  <a:pt x="545429" y="109052"/>
                </a:cubicBezTo>
                <a:cubicBezTo>
                  <a:pt x="549506" y="105655"/>
                  <a:pt x="557320" y="105145"/>
                  <a:pt x="568870" y="107523"/>
                </a:cubicBezTo>
                <a:cubicBezTo>
                  <a:pt x="580421" y="109901"/>
                  <a:pt x="592311" y="114148"/>
                  <a:pt x="604542" y="120263"/>
                </a:cubicBezTo>
                <a:cubicBezTo>
                  <a:pt x="615413" y="125698"/>
                  <a:pt x="623566" y="135211"/>
                  <a:pt x="629002" y="148800"/>
                </a:cubicBezTo>
                <a:cubicBezTo>
                  <a:pt x="633758" y="158991"/>
                  <a:pt x="636136" y="165786"/>
                  <a:pt x="636136" y="169183"/>
                </a:cubicBezTo>
                <a:cubicBezTo>
                  <a:pt x="636136" y="172580"/>
                  <a:pt x="634437" y="178356"/>
                  <a:pt x="631040" y="186509"/>
                </a:cubicBezTo>
                <a:cubicBezTo>
                  <a:pt x="625604" y="197380"/>
                  <a:pt x="620339" y="203665"/>
                  <a:pt x="615243" y="205364"/>
                </a:cubicBezTo>
                <a:cubicBezTo>
                  <a:pt x="610147" y="207062"/>
                  <a:pt x="606240" y="209271"/>
                  <a:pt x="603522" y="211988"/>
                </a:cubicBezTo>
                <a:cubicBezTo>
                  <a:pt x="584498" y="226936"/>
                  <a:pt x="562755" y="239506"/>
                  <a:pt x="538295" y="249698"/>
                </a:cubicBezTo>
                <a:cubicBezTo>
                  <a:pt x="521988" y="255813"/>
                  <a:pt x="512136" y="260399"/>
                  <a:pt x="508739" y="263457"/>
                </a:cubicBezTo>
                <a:cubicBezTo>
                  <a:pt x="505342" y="266514"/>
                  <a:pt x="501265" y="267364"/>
                  <a:pt x="496509" y="266005"/>
                </a:cubicBezTo>
                <a:cubicBezTo>
                  <a:pt x="495150" y="266005"/>
                  <a:pt x="493621" y="266854"/>
                  <a:pt x="491923" y="268553"/>
                </a:cubicBezTo>
                <a:cubicBezTo>
                  <a:pt x="490224" y="270251"/>
                  <a:pt x="489375" y="272459"/>
                  <a:pt x="489375" y="275177"/>
                </a:cubicBezTo>
                <a:cubicBezTo>
                  <a:pt x="488016" y="281972"/>
                  <a:pt x="489375" y="285369"/>
                  <a:pt x="493452" y="285369"/>
                </a:cubicBezTo>
                <a:cubicBezTo>
                  <a:pt x="496849" y="285369"/>
                  <a:pt x="505342" y="283331"/>
                  <a:pt x="518931" y="279254"/>
                </a:cubicBezTo>
                <a:cubicBezTo>
                  <a:pt x="534558" y="274498"/>
                  <a:pt x="545429" y="272290"/>
                  <a:pt x="551544" y="272629"/>
                </a:cubicBezTo>
                <a:cubicBezTo>
                  <a:pt x="557659" y="272969"/>
                  <a:pt x="571588" y="270761"/>
                  <a:pt x="593330" y="266005"/>
                </a:cubicBezTo>
                <a:cubicBezTo>
                  <a:pt x="617111" y="260569"/>
                  <a:pt x="634437" y="259210"/>
                  <a:pt x="645309" y="261928"/>
                </a:cubicBezTo>
                <a:cubicBezTo>
                  <a:pt x="656180" y="264646"/>
                  <a:pt x="668410" y="273139"/>
                  <a:pt x="681999" y="287407"/>
                </a:cubicBezTo>
                <a:cubicBezTo>
                  <a:pt x="696947" y="303714"/>
                  <a:pt x="704421" y="312887"/>
                  <a:pt x="704421" y="314925"/>
                </a:cubicBezTo>
                <a:cubicBezTo>
                  <a:pt x="704421" y="321040"/>
                  <a:pt x="702043" y="327495"/>
                  <a:pt x="697286" y="334290"/>
                </a:cubicBezTo>
                <a:cubicBezTo>
                  <a:pt x="692530" y="341084"/>
                  <a:pt x="687434" y="345500"/>
                  <a:pt x="681999" y="347539"/>
                </a:cubicBezTo>
                <a:cubicBezTo>
                  <a:pt x="673166" y="350936"/>
                  <a:pt x="664843" y="354333"/>
                  <a:pt x="657029" y="357730"/>
                </a:cubicBezTo>
                <a:cubicBezTo>
                  <a:pt x="649215" y="361128"/>
                  <a:pt x="641232" y="363166"/>
                  <a:pt x="633078" y="363846"/>
                </a:cubicBezTo>
                <a:cubicBezTo>
                  <a:pt x="626963" y="364525"/>
                  <a:pt x="605221" y="370640"/>
                  <a:pt x="567851" y="382191"/>
                </a:cubicBezTo>
                <a:cubicBezTo>
                  <a:pt x="530481" y="393741"/>
                  <a:pt x="500925" y="403254"/>
                  <a:pt x="479183" y="410728"/>
                </a:cubicBezTo>
                <a:cubicBezTo>
                  <a:pt x="464914" y="416163"/>
                  <a:pt x="454553" y="419051"/>
                  <a:pt x="448098" y="419391"/>
                </a:cubicBezTo>
                <a:cubicBezTo>
                  <a:pt x="441643" y="419730"/>
                  <a:pt x="434679" y="422618"/>
                  <a:pt x="427205" y="428054"/>
                </a:cubicBezTo>
                <a:cubicBezTo>
                  <a:pt x="419731" y="433489"/>
                  <a:pt x="414295" y="436207"/>
                  <a:pt x="410898" y="436207"/>
                </a:cubicBezTo>
                <a:cubicBezTo>
                  <a:pt x="406142" y="436207"/>
                  <a:pt x="398328" y="441303"/>
                  <a:pt x="387457" y="451495"/>
                </a:cubicBezTo>
                <a:cubicBezTo>
                  <a:pt x="384739" y="453533"/>
                  <a:pt x="384060" y="454552"/>
                  <a:pt x="385419" y="454552"/>
                </a:cubicBezTo>
                <a:cubicBezTo>
                  <a:pt x="387457" y="454552"/>
                  <a:pt x="398158" y="451155"/>
                  <a:pt x="417523" y="444361"/>
                </a:cubicBezTo>
                <a:cubicBezTo>
                  <a:pt x="436887" y="437566"/>
                  <a:pt x="449627" y="432470"/>
                  <a:pt x="455742" y="429073"/>
                </a:cubicBezTo>
                <a:cubicBezTo>
                  <a:pt x="466613" y="422958"/>
                  <a:pt x="480372" y="422109"/>
                  <a:pt x="497018" y="426525"/>
                </a:cubicBezTo>
                <a:cubicBezTo>
                  <a:pt x="513665" y="430941"/>
                  <a:pt x="526065" y="438585"/>
                  <a:pt x="534218" y="449456"/>
                </a:cubicBezTo>
                <a:cubicBezTo>
                  <a:pt x="555961" y="479352"/>
                  <a:pt x="538975" y="512305"/>
                  <a:pt x="483260" y="548316"/>
                </a:cubicBezTo>
                <a:lnTo>
                  <a:pt x="457780" y="564623"/>
                </a:lnTo>
                <a:lnTo>
                  <a:pt x="472049" y="567681"/>
                </a:lnTo>
                <a:cubicBezTo>
                  <a:pt x="491753" y="572437"/>
                  <a:pt x="506191" y="579911"/>
                  <a:pt x="515364" y="590102"/>
                </a:cubicBezTo>
                <a:cubicBezTo>
                  <a:pt x="524536" y="600294"/>
                  <a:pt x="525386" y="610826"/>
                  <a:pt x="517912" y="621697"/>
                </a:cubicBezTo>
                <a:cubicBezTo>
                  <a:pt x="513155" y="629171"/>
                  <a:pt x="508569" y="632908"/>
                  <a:pt x="504153" y="632908"/>
                </a:cubicBezTo>
                <a:cubicBezTo>
                  <a:pt x="499736" y="632908"/>
                  <a:pt x="497528" y="634776"/>
                  <a:pt x="497528" y="638513"/>
                </a:cubicBezTo>
                <a:cubicBezTo>
                  <a:pt x="497528" y="642250"/>
                  <a:pt x="495490" y="643269"/>
                  <a:pt x="491413" y="641571"/>
                </a:cubicBezTo>
                <a:cubicBezTo>
                  <a:pt x="487336" y="639872"/>
                  <a:pt x="480712" y="642760"/>
                  <a:pt x="471539" y="650234"/>
                </a:cubicBezTo>
                <a:cubicBezTo>
                  <a:pt x="462367" y="657708"/>
                  <a:pt x="455062" y="661445"/>
                  <a:pt x="449627" y="661445"/>
                </a:cubicBezTo>
                <a:cubicBezTo>
                  <a:pt x="444871" y="661445"/>
                  <a:pt x="441643" y="663993"/>
                  <a:pt x="439945" y="669089"/>
                </a:cubicBezTo>
                <a:cubicBezTo>
                  <a:pt x="438246" y="674184"/>
                  <a:pt x="438076" y="684206"/>
                  <a:pt x="439435" y="699154"/>
                </a:cubicBezTo>
                <a:cubicBezTo>
                  <a:pt x="441474" y="716820"/>
                  <a:pt x="440794" y="731768"/>
                  <a:pt x="437397" y="743998"/>
                </a:cubicBezTo>
                <a:cubicBezTo>
                  <a:pt x="434000" y="756228"/>
                  <a:pt x="433660" y="764042"/>
                  <a:pt x="436378" y="767439"/>
                </a:cubicBezTo>
                <a:cubicBezTo>
                  <a:pt x="439095" y="770836"/>
                  <a:pt x="440115" y="781707"/>
                  <a:pt x="439435" y="800053"/>
                </a:cubicBezTo>
                <a:cubicBezTo>
                  <a:pt x="438756" y="830628"/>
                  <a:pt x="439435" y="860014"/>
                  <a:pt x="441474" y="888211"/>
                </a:cubicBezTo>
                <a:cubicBezTo>
                  <a:pt x="443512" y="916408"/>
                  <a:pt x="445890" y="931186"/>
                  <a:pt x="448608" y="932545"/>
                </a:cubicBezTo>
                <a:cubicBezTo>
                  <a:pt x="454723" y="934584"/>
                  <a:pt x="474427" y="932545"/>
                  <a:pt x="507720" y="926430"/>
                </a:cubicBezTo>
                <a:cubicBezTo>
                  <a:pt x="541013" y="920315"/>
                  <a:pt x="563435" y="914200"/>
                  <a:pt x="574985" y="908085"/>
                </a:cubicBezTo>
                <a:cubicBezTo>
                  <a:pt x="590613" y="900611"/>
                  <a:pt x="600465" y="896874"/>
                  <a:pt x="604542" y="896874"/>
                </a:cubicBezTo>
                <a:cubicBezTo>
                  <a:pt x="607259" y="896195"/>
                  <a:pt x="615752" y="881756"/>
                  <a:pt x="630021" y="853559"/>
                </a:cubicBezTo>
                <a:cubicBezTo>
                  <a:pt x="644289" y="825362"/>
                  <a:pt x="654141" y="802091"/>
                  <a:pt x="659577" y="783746"/>
                </a:cubicBezTo>
                <a:cubicBezTo>
                  <a:pt x="665013" y="766760"/>
                  <a:pt x="669769" y="753510"/>
                  <a:pt x="673845" y="743998"/>
                </a:cubicBezTo>
                <a:cubicBezTo>
                  <a:pt x="677922" y="734486"/>
                  <a:pt x="680980" y="724973"/>
                  <a:pt x="683018" y="715461"/>
                </a:cubicBezTo>
                <a:cubicBezTo>
                  <a:pt x="685056" y="705949"/>
                  <a:pt x="689303" y="694568"/>
                  <a:pt x="695758" y="681319"/>
                </a:cubicBezTo>
                <a:cubicBezTo>
                  <a:pt x="702212" y="668069"/>
                  <a:pt x="705610" y="652952"/>
                  <a:pt x="705949" y="635965"/>
                </a:cubicBezTo>
                <a:cubicBezTo>
                  <a:pt x="706289" y="618979"/>
                  <a:pt x="707478" y="611165"/>
                  <a:pt x="709517" y="612524"/>
                </a:cubicBezTo>
                <a:cubicBezTo>
                  <a:pt x="711555" y="613883"/>
                  <a:pt x="713423" y="612185"/>
                  <a:pt x="715122" y="607428"/>
                </a:cubicBezTo>
                <a:cubicBezTo>
                  <a:pt x="716821" y="602672"/>
                  <a:pt x="719029" y="600294"/>
                  <a:pt x="721747" y="600294"/>
                </a:cubicBezTo>
                <a:cubicBezTo>
                  <a:pt x="725823" y="600294"/>
                  <a:pt x="728201" y="618300"/>
                  <a:pt x="728881" y="654310"/>
                </a:cubicBezTo>
                <a:cubicBezTo>
                  <a:pt x="729560" y="673335"/>
                  <a:pt x="731429" y="683867"/>
                  <a:pt x="734486" y="685905"/>
                </a:cubicBezTo>
                <a:cubicBezTo>
                  <a:pt x="737544" y="687943"/>
                  <a:pt x="737374" y="691001"/>
                  <a:pt x="733977" y="695077"/>
                </a:cubicBezTo>
                <a:cubicBezTo>
                  <a:pt x="730579" y="699154"/>
                  <a:pt x="729560" y="707477"/>
                  <a:pt x="730919" y="720047"/>
                </a:cubicBezTo>
                <a:cubicBezTo>
                  <a:pt x="732278" y="732617"/>
                  <a:pt x="733297" y="749434"/>
                  <a:pt x="733977" y="770496"/>
                </a:cubicBezTo>
                <a:cubicBezTo>
                  <a:pt x="734656" y="791559"/>
                  <a:pt x="737374" y="804129"/>
                  <a:pt x="742130" y="808206"/>
                </a:cubicBezTo>
                <a:cubicBezTo>
                  <a:pt x="757757" y="820436"/>
                  <a:pt x="765571" y="834704"/>
                  <a:pt x="765571" y="851011"/>
                </a:cubicBezTo>
                <a:cubicBezTo>
                  <a:pt x="765571" y="860524"/>
                  <a:pt x="767949" y="867998"/>
                  <a:pt x="772705" y="873433"/>
                </a:cubicBezTo>
                <a:cubicBezTo>
                  <a:pt x="778141" y="879548"/>
                  <a:pt x="781538" y="891269"/>
                  <a:pt x="782897" y="908595"/>
                </a:cubicBezTo>
                <a:cubicBezTo>
                  <a:pt x="784256" y="925921"/>
                  <a:pt x="782557" y="939340"/>
                  <a:pt x="777801" y="948852"/>
                </a:cubicBezTo>
                <a:cubicBezTo>
                  <a:pt x="772366" y="961082"/>
                  <a:pt x="761155" y="973482"/>
                  <a:pt x="744168" y="986052"/>
                </a:cubicBezTo>
                <a:cubicBezTo>
                  <a:pt x="727182" y="998622"/>
                  <a:pt x="712234" y="1005586"/>
                  <a:pt x="699325" y="1006945"/>
                </a:cubicBezTo>
                <a:cubicBezTo>
                  <a:pt x="694569" y="1007625"/>
                  <a:pt x="686245" y="1008983"/>
                  <a:pt x="674355" y="1011022"/>
                </a:cubicBezTo>
                <a:cubicBezTo>
                  <a:pt x="662465" y="1013060"/>
                  <a:pt x="646837" y="1014759"/>
                  <a:pt x="627473" y="1016118"/>
                </a:cubicBezTo>
                <a:cubicBezTo>
                  <a:pt x="608109" y="1017477"/>
                  <a:pt x="590613" y="1019345"/>
                  <a:pt x="574985" y="1021723"/>
                </a:cubicBezTo>
                <a:cubicBezTo>
                  <a:pt x="559358" y="1024101"/>
                  <a:pt x="544410" y="1024951"/>
                  <a:pt x="530142" y="1024271"/>
                </a:cubicBezTo>
                <a:cubicBezTo>
                  <a:pt x="515873" y="1023592"/>
                  <a:pt x="498208" y="1019345"/>
                  <a:pt x="477144" y="1011531"/>
                </a:cubicBezTo>
                <a:cubicBezTo>
                  <a:pt x="456082" y="1003718"/>
                  <a:pt x="440115" y="995734"/>
                  <a:pt x="429243" y="987581"/>
                </a:cubicBezTo>
                <a:cubicBezTo>
                  <a:pt x="421090" y="981466"/>
                  <a:pt x="413276" y="972123"/>
                  <a:pt x="405802" y="959553"/>
                </a:cubicBezTo>
                <a:cubicBezTo>
                  <a:pt x="398328" y="946984"/>
                  <a:pt x="394591" y="936962"/>
                  <a:pt x="394591" y="929488"/>
                </a:cubicBezTo>
                <a:cubicBezTo>
                  <a:pt x="394591" y="924732"/>
                  <a:pt x="391194" y="917258"/>
                  <a:pt x="384400" y="907066"/>
                </a:cubicBezTo>
                <a:cubicBezTo>
                  <a:pt x="378964" y="897554"/>
                  <a:pt x="376246" y="887192"/>
                  <a:pt x="376246" y="875981"/>
                </a:cubicBezTo>
                <a:cubicBezTo>
                  <a:pt x="376246" y="864770"/>
                  <a:pt x="378964" y="842858"/>
                  <a:pt x="384400" y="810244"/>
                </a:cubicBezTo>
                <a:cubicBezTo>
                  <a:pt x="394591" y="751132"/>
                  <a:pt x="397649" y="721916"/>
                  <a:pt x="393572" y="722595"/>
                </a:cubicBezTo>
                <a:cubicBezTo>
                  <a:pt x="391534" y="722595"/>
                  <a:pt x="386098" y="728371"/>
                  <a:pt x="377265" y="739921"/>
                </a:cubicBezTo>
                <a:cubicBezTo>
                  <a:pt x="368433" y="752151"/>
                  <a:pt x="358071" y="764042"/>
                  <a:pt x="346181" y="775592"/>
                </a:cubicBezTo>
                <a:cubicBezTo>
                  <a:pt x="334290" y="787143"/>
                  <a:pt x="328345" y="793768"/>
                  <a:pt x="328345" y="795466"/>
                </a:cubicBezTo>
                <a:cubicBezTo>
                  <a:pt x="328345" y="797165"/>
                  <a:pt x="323249" y="803280"/>
                  <a:pt x="313057" y="813811"/>
                </a:cubicBezTo>
                <a:cubicBezTo>
                  <a:pt x="302866" y="824343"/>
                  <a:pt x="294033" y="835384"/>
                  <a:pt x="286559" y="846935"/>
                </a:cubicBezTo>
                <a:cubicBezTo>
                  <a:pt x="271611" y="868677"/>
                  <a:pt x="253606" y="890419"/>
                  <a:pt x="232543" y="912162"/>
                </a:cubicBezTo>
                <a:cubicBezTo>
                  <a:pt x="227107" y="917597"/>
                  <a:pt x="215556" y="930847"/>
                  <a:pt x="197891" y="951910"/>
                </a:cubicBezTo>
                <a:cubicBezTo>
                  <a:pt x="180225" y="972973"/>
                  <a:pt x="159841" y="994715"/>
                  <a:pt x="136740" y="1017137"/>
                </a:cubicBezTo>
                <a:cubicBezTo>
                  <a:pt x="121113" y="1033444"/>
                  <a:pt x="110751" y="1043126"/>
                  <a:pt x="105655" y="1046183"/>
                </a:cubicBezTo>
                <a:cubicBezTo>
                  <a:pt x="100559" y="1049241"/>
                  <a:pt x="94614" y="1050430"/>
                  <a:pt x="87820" y="1049750"/>
                </a:cubicBezTo>
                <a:cubicBezTo>
                  <a:pt x="70154" y="1046353"/>
                  <a:pt x="61321" y="1038540"/>
                  <a:pt x="61321" y="1026309"/>
                </a:cubicBezTo>
                <a:cubicBezTo>
                  <a:pt x="61321" y="1018835"/>
                  <a:pt x="59792" y="1013740"/>
                  <a:pt x="56735" y="1011022"/>
                </a:cubicBezTo>
                <a:cubicBezTo>
                  <a:pt x="53677" y="1008304"/>
                  <a:pt x="51469" y="995394"/>
                  <a:pt x="50110" y="972293"/>
                </a:cubicBezTo>
                <a:cubicBezTo>
                  <a:pt x="48751" y="949192"/>
                  <a:pt x="47053" y="936792"/>
                  <a:pt x="45014" y="935093"/>
                </a:cubicBezTo>
                <a:cubicBezTo>
                  <a:pt x="42976" y="933395"/>
                  <a:pt x="43655" y="929658"/>
                  <a:pt x="47053" y="923882"/>
                </a:cubicBezTo>
                <a:cubicBezTo>
                  <a:pt x="50450" y="918107"/>
                  <a:pt x="53507" y="915219"/>
                  <a:pt x="56225" y="915219"/>
                </a:cubicBezTo>
                <a:cubicBezTo>
                  <a:pt x="59623" y="915219"/>
                  <a:pt x="65738" y="910123"/>
                  <a:pt x="74570" y="899932"/>
                </a:cubicBezTo>
                <a:cubicBezTo>
                  <a:pt x="84762" y="889061"/>
                  <a:pt x="89518" y="885324"/>
                  <a:pt x="88839" y="888721"/>
                </a:cubicBezTo>
                <a:cubicBezTo>
                  <a:pt x="88159" y="891439"/>
                  <a:pt x="83403" y="897893"/>
                  <a:pt x="74570" y="908085"/>
                </a:cubicBezTo>
                <a:cubicBezTo>
                  <a:pt x="64379" y="919636"/>
                  <a:pt x="60302" y="926260"/>
                  <a:pt x="62340" y="927959"/>
                </a:cubicBezTo>
                <a:cubicBezTo>
                  <a:pt x="64379" y="929658"/>
                  <a:pt x="77288" y="919126"/>
                  <a:pt x="101069" y="896365"/>
                </a:cubicBezTo>
                <a:cubicBezTo>
                  <a:pt x="124850" y="873603"/>
                  <a:pt x="148291" y="849822"/>
                  <a:pt x="171392" y="825022"/>
                </a:cubicBezTo>
                <a:cubicBezTo>
                  <a:pt x="194493" y="800222"/>
                  <a:pt x="206044" y="785784"/>
                  <a:pt x="206044" y="781707"/>
                </a:cubicBezTo>
                <a:cubicBezTo>
                  <a:pt x="206044" y="779669"/>
                  <a:pt x="215896" y="769477"/>
                  <a:pt x="235600" y="751132"/>
                </a:cubicBezTo>
                <a:cubicBezTo>
                  <a:pt x="255304" y="732787"/>
                  <a:pt x="263967" y="722425"/>
                  <a:pt x="261589" y="720047"/>
                </a:cubicBezTo>
                <a:cubicBezTo>
                  <a:pt x="259211" y="717669"/>
                  <a:pt x="252247" y="722256"/>
                  <a:pt x="240696" y="733806"/>
                </a:cubicBezTo>
                <a:cubicBezTo>
                  <a:pt x="224389" y="750792"/>
                  <a:pt x="216576" y="755549"/>
                  <a:pt x="217255" y="748075"/>
                </a:cubicBezTo>
                <a:cubicBezTo>
                  <a:pt x="217255" y="748075"/>
                  <a:pt x="217934" y="746716"/>
                  <a:pt x="219293" y="743998"/>
                </a:cubicBezTo>
                <a:cubicBezTo>
                  <a:pt x="220652" y="739242"/>
                  <a:pt x="222521" y="736864"/>
                  <a:pt x="224899" y="736864"/>
                </a:cubicBezTo>
                <a:cubicBezTo>
                  <a:pt x="227277" y="736864"/>
                  <a:pt x="235091" y="730749"/>
                  <a:pt x="248340" y="718519"/>
                </a:cubicBezTo>
                <a:cubicBezTo>
                  <a:pt x="261589" y="706288"/>
                  <a:pt x="266685" y="697286"/>
                  <a:pt x="263627" y="691510"/>
                </a:cubicBezTo>
                <a:cubicBezTo>
                  <a:pt x="260570" y="685735"/>
                  <a:pt x="258871" y="675204"/>
                  <a:pt x="258531" y="659916"/>
                </a:cubicBezTo>
                <a:cubicBezTo>
                  <a:pt x="258192" y="644628"/>
                  <a:pt x="256663" y="635286"/>
                  <a:pt x="253945" y="631889"/>
                </a:cubicBezTo>
                <a:cubicBezTo>
                  <a:pt x="251227" y="628491"/>
                  <a:pt x="248849" y="619319"/>
                  <a:pt x="246811" y="604371"/>
                </a:cubicBezTo>
                <a:cubicBezTo>
                  <a:pt x="244773" y="589423"/>
                  <a:pt x="240696" y="578212"/>
                  <a:pt x="234581" y="570738"/>
                </a:cubicBezTo>
                <a:cubicBezTo>
                  <a:pt x="229145" y="563944"/>
                  <a:pt x="227107" y="558848"/>
                  <a:pt x="228466" y="555451"/>
                </a:cubicBezTo>
                <a:cubicBezTo>
                  <a:pt x="229825" y="552053"/>
                  <a:pt x="237638" y="542881"/>
                  <a:pt x="251907" y="527933"/>
                </a:cubicBezTo>
                <a:cubicBezTo>
                  <a:pt x="259381" y="521138"/>
                  <a:pt x="263118" y="515363"/>
                  <a:pt x="263118" y="510607"/>
                </a:cubicBezTo>
                <a:cubicBezTo>
                  <a:pt x="263118" y="505851"/>
                  <a:pt x="267874" y="497018"/>
                  <a:pt x="277386" y="484108"/>
                </a:cubicBezTo>
                <a:cubicBezTo>
                  <a:pt x="284860" y="473237"/>
                  <a:pt x="287578" y="467462"/>
                  <a:pt x="285540" y="466782"/>
                </a:cubicBezTo>
                <a:cubicBezTo>
                  <a:pt x="284860" y="466782"/>
                  <a:pt x="283841" y="467122"/>
                  <a:pt x="282482" y="467802"/>
                </a:cubicBezTo>
                <a:cubicBezTo>
                  <a:pt x="279085" y="469160"/>
                  <a:pt x="277726" y="469160"/>
                  <a:pt x="278405" y="467802"/>
                </a:cubicBezTo>
                <a:cubicBezTo>
                  <a:pt x="279085" y="466443"/>
                  <a:pt x="281123" y="464065"/>
                  <a:pt x="284520" y="460667"/>
                </a:cubicBezTo>
                <a:cubicBezTo>
                  <a:pt x="291315" y="453873"/>
                  <a:pt x="295222" y="448777"/>
                  <a:pt x="296241" y="445380"/>
                </a:cubicBezTo>
                <a:cubicBezTo>
                  <a:pt x="297260" y="441982"/>
                  <a:pt x="308811" y="437906"/>
                  <a:pt x="330893" y="433150"/>
                </a:cubicBezTo>
                <a:cubicBezTo>
                  <a:pt x="352975" y="428393"/>
                  <a:pt x="376926" y="419900"/>
                  <a:pt x="402745" y="407670"/>
                </a:cubicBezTo>
                <a:lnTo>
                  <a:pt x="441474" y="389325"/>
                </a:lnTo>
                <a:lnTo>
                  <a:pt x="423128" y="369961"/>
                </a:lnTo>
                <a:cubicBezTo>
                  <a:pt x="413616" y="360448"/>
                  <a:pt x="407331" y="355183"/>
                  <a:pt x="404274" y="354163"/>
                </a:cubicBezTo>
                <a:cubicBezTo>
                  <a:pt x="401216" y="353144"/>
                  <a:pt x="395271" y="353994"/>
                  <a:pt x="386438" y="356711"/>
                </a:cubicBezTo>
                <a:cubicBezTo>
                  <a:pt x="374208" y="360788"/>
                  <a:pt x="360279" y="366224"/>
                  <a:pt x="344652" y="373018"/>
                </a:cubicBezTo>
                <a:cubicBezTo>
                  <a:pt x="329025" y="379813"/>
                  <a:pt x="314416" y="386098"/>
                  <a:pt x="300827" y="391873"/>
                </a:cubicBezTo>
                <a:cubicBezTo>
                  <a:pt x="287238" y="397648"/>
                  <a:pt x="278745" y="402234"/>
                  <a:pt x="275348" y="405632"/>
                </a:cubicBezTo>
                <a:cubicBezTo>
                  <a:pt x="272630" y="408350"/>
                  <a:pt x="265496" y="412596"/>
                  <a:pt x="253945" y="418372"/>
                </a:cubicBezTo>
                <a:cubicBezTo>
                  <a:pt x="242395" y="424147"/>
                  <a:pt x="235600" y="427034"/>
                  <a:pt x="233562" y="427034"/>
                </a:cubicBezTo>
                <a:cubicBezTo>
                  <a:pt x="230844" y="427034"/>
                  <a:pt x="215556" y="436717"/>
                  <a:pt x="187699" y="456081"/>
                </a:cubicBezTo>
                <a:cubicBezTo>
                  <a:pt x="159841" y="475445"/>
                  <a:pt x="145913" y="486147"/>
                  <a:pt x="145913" y="488185"/>
                </a:cubicBezTo>
                <a:cubicBezTo>
                  <a:pt x="145913" y="490903"/>
                  <a:pt x="137250" y="501095"/>
                  <a:pt x="119924" y="518760"/>
                </a:cubicBezTo>
                <a:cubicBezTo>
                  <a:pt x="102598" y="536426"/>
                  <a:pt x="93935" y="546788"/>
                  <a:pt x="93935" y="549845"/>
                </a:cubicBezTo>
                <a:cubicBezTo>
                  <a:pt x="93935" y="552903"/>
                  <a:pt x="91557" y="556809"/>
                  <a:pt x="86800" y="561566"/>
                </a:cubicBezTo>
                <a:cubicBezTo>
                  <a:pt x="83403" y="564963"/>
                  <a:pt x="82044" y="571418"/>
                  <a:pt x="82724" y="580930"/>
                </a:cubicBezTo>
                <a:cubicBezTo>
                  <a:pt x="83403" y="590442"/>
                  <a:pt x="85781" y="597916"/>
                  <a:pt x="89858" y="603352"/>
                </a:cubicBezTo>
                <a:cubicBezTo>
                  <a:pt x="91217" y="605390"/>
                  <a:pt x="91047" y="612015"/>
                  <a:pt x="89348" y="623226"/>
                </a:cubicBezTo>
                <a:cubicBezTo>
                  <a:pt x="87650" y="634437"/>
                  <a:pt x="85442" y="642420"/>
                  <a:pt x="82724" y="647176"/>
                </a:cubicBezTo>
                <a:cubicBezTo>
                  <a:pt x="80686" y="650574"/>
                  <a:pt x="76949" y="652272"/>
                  <a:pt x="71513" y="652272"/>
                </a:cubicBezTo>
                <a:cubicBezTo>
                  <a:pt x="66757" y="652272"/>
                  <a:pt x="58264" y="648365"/>
                  <a:pt x="46034" y="640552"/>
                </a:cubicBezTo>
                <a:cubicBezTo>
                  <a:pt x="33803" y="632738"/>
                  <a:pt x="27688" y="627132"/>
                  <a:pt x="27688" y="623735"/>
                </a:cubicBezTo>
                <a:cubicBezTo>
                  <a:pt x="27688" y="621017"/>
                  <a:pt x="25990" y="615242"/>
                  <a:pt x="22593" y="606409"/>
                </a:cubicBezTo>
                <a:cubicBezTo>
                  <a:pt x="11042" y="578552"/>
                  <a:pt x="5946" y="555451"/>
                  <a:pt x="7305" y="537105"/>
                </a:cubicBezTo>
                <a:cubicBezTo>
                  <a:pt x="7984" y="526234"/>
                  <a:pt x="6965" y="519779"/>
                  <a:pt x="4247" y="517741"/>
                </a:cubicBezTo>
                <a:cubicBezTo>
                  <a:pt x="850" y="515703"/>
                  <a:pt x="-509" y="513325"/>
                  <a:pt x="171" y="510607"/>
                </a:cubicBezTo>
                <a:cubicBezTo>
                  <a:pt x="850" y="507889"/>
                  <a:pt x="2888" y="506530"/>
                  <a:pt x="6286" y="506530"/>
                </a:cubicBezTo>
                <a:cubicBezTo>
                  <a:pt x="11042" y="506530"/>
                  <a:pt x="14269" y="504152"/>
                  <a:pt x="15968" y="499396"/>
                </a:cubicBezTo>
                <a:cubicBezTo>
                  <a:pt x="17667" y="494640"/>
                  <a:pt x="20554" y="492601"/>
                  <a:pt x="24631" y="493281"/>
                </a:cubicBezTo>
                <a:cubicBezTo>
                  <a:pt x="28028" y="493960"/>
                  <a:pt x="36521" y="488864"/>
                  <a:pt x="50110" y="477993"/>
                </a:cubicBezTo>
                <a:cubicBezTo>
                  <a:pt x="63699" y="467122"/>
                  <a:pt x="70494" y="459988"/>
                  <a:pt x="70494" y="456591"/>
                </a:cubicBezTo>
                <a:cubicBezTo>
                  <a:pt x="70494" y="453873"/>
                  <a:pt x="79157" y="446229"/>
                  <a:pt x="96483" y="433659"/>
                </a:cubicBezTo>
                <a:cubicBezTo>
                  <a:pt x="113809" y="421089"/>
                  <a:pt x="129096" y="410048"/>
                  <a:pt x="142346" y="400536"/>
                </a:cubicBezTo>
                <a:cubicBezTo>
                  <a:pt x="155595" y="391024"/>
                  <a:pt x="169524" y="382021"/>
                  <a:pt x="184132" y="373528"/>
                </a:cubicBezTo>
                <a:cubicBezTo>
                  <a:pt x="198740" y="365035"/>
                  <a:pt x="206044" y="359259"/>
                  <a:pt x="206044" y="356202"/>
                </a:cubicBezTo>
                <a:cubicBezTo>
                  <a:pt x="206044" y="353144"/>
                  <a:pt x="207743" y="351615"/>
                  <a:pt x="211140" y="351615"/>
                </a:cubicBezTo>
                <a:cubicBezTo>
                  <a:pt x="214537" y="351615"/>
                  <a:pt x="220483" y="347709"/>
                  <a:pt x="228975" y="339895"/>
                </a:cubicBezTo>
                <a:cubicBezTo>
                  <a:pt x="237469" y="332081"/>
                  <a:pt x="245962" y="325796"/>
                  <a:pt x="254455" y="321040"/>
                </a:cubicBezTo>
                <a:cubicBezTo>
                  <a:pt x="262948" y="316284"/>
                  <a:pt x="267194" y="312887"/>
                  <a:pt x="267194" y="310848"/>
                </a:cubicBezTo>
                <a:cubicBezTo>
                  <a:pt x="267194" y="310169"/>
                  <a:pt x="263967" y="311358"/>
                  <a:pt x="257512" y="314416"/>
                </a:cubicBezTo>
                <a:cubicBezTo>
                  <a:pt x="251058" y="317473"/>
                  <a:pt x="244263" y="321040"/>
                  <a:pt x="237129" y="325117"/>
                </a:cubicBezTo>
                <a:cubicBezTo>
                  <a:pt x="229995" y="329194"/>
                  <a:pt x="226088" y="332251"/>
                  <a:pt x="225408" y="334290"/>
                </a:cubicBezTo>
                <a:cubicBezTo>
                  <a:pt x="222690" y="337007"/>
                  <a:pt x="215386" y="342103"/>
                  <a:pt x="203496" y="349577"/>
                </a:cubicBezTo>
                <a:cubicBezTo>
                  <a:pt x="191606" y="357051"/>
                  <a:pt x="185151" y="360278"/>
                  <a:pt x="184132" y="359259"/>
                </a:cubicBezTo>
                <a:cubicBezTo>
                  <a:pt x="183113" y="358240"/>
                  <a:pt x="186849" y="354503"/>
                  <a:pt x="195343" y="348048"/>
                </a:cubicBezTo>
                <a:cubicBezTo>
                  <a:pt x="203836" y="341594"/>
                  <a:pt x="216406" y="332761"/>
                  <a:pt x="233052" y="321550"/>
                </a:cubicBezTo>
                <a:cubicBezTo>
                  <a:pt x="249699" y="310339"/>
                  <a:pt x="268893" y="297599"/>
                  <a:pt x="290636" y="283331"/>
                </a:cubicBezTo>
                <a:cubicBezTo>
                  <a:pt x="326646" y="260909"/>
                  <a:pt x="344652" y="248339"/>
                  <a:pt x="344652" y="245621"/>
                </a:cubicBezTo>
                <a:cubicBezTo>
                  <a:pt x="344652" y="242903"/>
                  <a:pt x="343123" y="241205"/>
                  <a:pt x="340066" y="240525"/>
                </a:cubicBezTo>
                <a:cubicBezTo>
                  <a:pt x="337008" y="239846"/>
                  <a:pt x="333611" y="240355"/>
                  <a:pt x="329874" y="242054"/>
                </a:cubicBezTo>
                <a:cubicBezTo>
                  <a:pt x="326137" y="243753"/>
                  <a:pt x="322570" y="246301"/>
                  <a:pt x="319172" y="249698"/>
                </a:cubicBezTo>
                <a:cubicBezTo>
                  <a:pt x="311019" y="257851"/>
                  <a:pt x="300148" y="265155"/>
                  <a:pt x="286559" y="271610"/>
                </a:cubicBezTo>
                <a:cubicBezTo>
                  <a:pt x="272970" y="278065"/>
                  <a:pt x="260400" y="282312"/>
                  <a:pt x="248849" y="284350"/>
                </a:cubicBezTo>
                <a:cubicBezTo>
                  <a:pt x="240016" y="285709"/>
                  <a:pt x="233901" y="285709"/>
                  <a:pt x="230504" y="284350"/>
                </a:cubicBezTo>
                <a:cubicBezTo>
                  <a:pt x="227107" y="282991"/>
                  <a:pt x="222011" y="278575"/>
                  <a:pt x="215217" y="271101"/>
                </a:cubicBezTo>
                <a:cubicBezTo>
                  <a:pt x="186000" y="239166"/>
                  <a:pt x="173430" y="207572"/>
                  <a:pt x="177507" y="176317"/>
                </a:cubicBezTo>
                <a:cubicBezTo>
                  <a:pt x="179545" y="156613"/>
                  <a:pt x="191436" y="148800"/>
                  <a:pt x="213178" y="152876"/>
                </a:cubicBezTo>
                <a:cubicBezTo>
                  <a:pt x="220652" y="154235"/>
                  <a:pt x="225748" y="155934"/>
                  <a:pt x="228466" y="157972"/>
                </a:cubicBezTo>
                <a:cubicBezTo>
                  <a:pt x="231184" y="160011"/>
                  <a:pt x="230844" y="161709"/>
                  <a:pt x="227447" y="163068"/>
                </a:cubicBezTo>
                <a:cubicBezTo>
                  <a:pt x="224049" y="164427"/>
                  <a:pt x="218954" y="164767"/>
                  <a:pt x="212159" y="164087"/>
                </a:cubicBezTo>
                <a:cubicBezTo>
                  <a:pt x="210121" y="164087"/>
                  <a:pt x="208592" y="166126"/>
                  <a:pt x="207573" y="170202"/>
                </a:cubicBezTo>
                <a:cubicBezTo>
                  <a:pt x="206554" y="174279"/>
                  <a:pt x="206044" y="180734"/>
                  <a:pt x="206044" y="189567"/>
                </a:cubicBezTo>
                <a:cubicBezTo>
                  <a:pt x="206044" y="203835"/>
                  <a:pt x="208762" y="214027"/>
                  <a:pt x="214197" y="220142"/>
                </a:cubicBezTo>
                <a:cubicBezTo>
                  <a:pt x="219633" y="226257"/>
                  <a:pt x="228806" y="229314"/>
                  <a:pt x="241715" y="229314"/>
                </a:cubicBezTo>
                <a:cubicBezTo>
                  <a:pt x="248510" y="229314"/>
                  <a:pt x="259041" y="226766"/>
                  <a:pt x="273310" y="221671"/>
                </a:cubicBezTo>
                <a:cubicBezTo>
                  <a:pt x="287578" y="216575"/>
                  <a:pt x="299129" y="210969"/>
                  <a:pt x="307962" y="204854"/>
                </a:cubicBezTo>
                <a:cubicBezTo>
                  <a:pt x="312718" y="202136"/>
                  <a:pt x="313907" y="197720"/>
                  <a:pt x="311529" y="191605"/>
                </a:cubicBezTo>
                <a:cubicBezTo>
                  <a:pt x="309151" y="185490"/>
                  <a:pt x="305583" y="183452"/>
                  <a:pt x="300827" y="185490"/>
                </a:cubicBezTo>
                <a:cubicBezTo>
                  <a:pt x="294712" y="186849"/>
                  <a:pt x="290805" y="185150"/>
                  <a:pt x="289107" y="180394"/>
                </a:cubicBezTo>
                <a:cubicBezTo>
                  <a:pt x="287408" y="175638"/>
                  <a:pt x="283331" y="173260"/>
                  <a:pt x="276877" y="173260"/>
                </a:cubicBezTo>
                <a:cubicBezTo>
                  <a:pt x="270422" y="173260"/>
                  <a:pt x="267194" y="171561"/>
                  <a:pt x="267194" y="168164"/>
                </a:cubicBezTo>
                <a:cubicBezTo>
                  <a:pt x="267194" y="166126"/>
                  <a:pt x="269573" y="164767"/>
                  <a:pt x="274329" y="164087"/>
                </a:cubicBezTo>
                <a:cubicBezTo>
                  <a:pt x="279085" y="163408"/>
                  <a:pt x="285709" y="163917"/>
                  <a:pt x="294203" y="165616"/>
                </a:cubicBezTo>
                <a:cubicBezTo>
                  <a:pt x="302696" y="167315"/>
                  <a:pt x="312038" y="170202"/>
                  <a:pt x="322230" y="174279"/>
                </a:cubicBezTo>
                <a:cubicBezTo>
                  <a:pt x="334460" y="178356"/>
                  <a:pt x="343123" y="180734"/>
                  <a:pt x="348219" y="181413"/>
                </a:cubicBezTo>
                <a:cubicBezTo>
                  <a:pt x="353315" y="182093"/>
                  <a:pt x="358920" y="181073"/>
                  <a:pt x="365035" y="178356"/>
                </a:cubicBezTo>
                <a:cubicBezTo>
                  <a:pt x="371150" y="175638"/>
                  <a:pt x="375397" y="172241"/>
                  <a:pt x="377775" y="168164"/>
                </a:cubicBezTo>
                <a:cubicBezTo>
                  <a:pt x="380153" y="164087"/>
                  <a:pt x="382701" y="155594"/>
                  <a:pt x="385419" y="142685"/>
                </a:cubicBezTo>
                <a:cubicBezTo>
                  <a:pt x="390175" y="116186"/>
                  <a:pt x="390175" y="82893"/>
                  <a:pt x="385419" y="42805"/>
                </a:cubicBezTo>
                <a:cubicBezTo>
                  <a:pt x="384739" y="42126"/>
                  <a:pt x="382531" y="41786"/>
                  <a:pt x="378794" y="41786"/>
                </a:cubicBezTo>
                <a:cubicBezTo>
                  <a:pt x="375057" y="41786"/>
                  <a:pt x="368772" y="39748"/>
                  <a:pt x="359939" y="35671"/>
                </a:cubicBezTo>
                <a:cubicBezTo>
                  <a:pt x="352465" y="32274"/>
                  <a:pt x="348389" y="27178"/>
                  <a:pt x="347709" y="20384"/>
                </a:cubicBezTo>
                <a:cubicBezTo>
                  <a:pt x="347030" y="13589"/>
                  <a:pt x="349748" y="8493"/>
                  <a:pt x="355863" y="5096"/>
                </a:cubicBezTo>
                <a:cubicBezTo>
                  <a:pt x="358581" y="3397"/>
                  <a:pt x="362572" y="2336"/>
                  <a:pt x="367838" y="1911"/>
                </a:cubicBezTo>
                <a:close/>
                <a:moveTo>
                  <a:pt x="5471102" y="0"/>
                </a:moveTo>
                <a:cubicBezTo>
                  <a:pt x="5476537" y="0"/>
                  <a:pt x="5480444" y="849"/>
                  <a:pt x="5482823" y="2548"/>
                </a:cubicBezTo>
                <a:cubicBezTo>
                  <a:pt x="5485200" y="4247"/>
                  <a:pt x="5486729" y="7474"/>
                  <a:pt x="5487409" y="12230"/>
                </a:cubicBezTo>
                <a:cubicBezTo>
                  <a:pt x="5488768" y="15627"/>
                  <a:pt x="5490126" y="18345"/>
                  <a:pt x="5491485" y="20384"/>
                </a:cubicBezTo>
                <a:cubicBezTo>
                  <a:pt x="5492845" y="22422"/>
                  <a:pt x="5494543" y="23101"/>
                  <a:pt x="5496581" y="22422"/>
                </a:cubicBezTo>
                <a:cubicBezTo>
                  <a:pt x="5499978" y="21742"/>
                  <a:pt x="5505075" y="36690"/>
                  <a:pt x="5511869" y="67266"/>
                </a:cubicBezTo>
                <a:cubicBezTo>
                  <a:pt x="5518663" y="97841"/>
                  <a:pt x="5523759" y="117545"/>
                  <a:pt x="5527156" y="126378"/>
                </a:cubicBezTo>
                <a:cubicBezTo>
                  <a:pt x="5529874" y="132493"/>
                  <a:pt x="5533951" y="145912"/>
                  <a:pt x="5539387" y="166635"/>
                </a:cubicBezTo>
                <a:cubicBezTo>
                  <a:pt x="5544822" y="187358"/>
                  <a:pt x="5548219" y="200778"/>
                  <a:pt x="5549578" y="206893"/>
                </a:cubicBezTo>
                <a:cubicBezTo>
                  <a:pt x="5559091" y="275517"/>
                  <a:pt x="5569622" y="322399"/>
                  <a:pt x="5581173" y="347539"/>
                </a:cubicBezTo>
                <a:cubicBezTo>
                  <a:pt x="5587967" y="361807"/>
                  <a:pt x="5591025" y="370980"/>
                  <a:pt x="5590345" y="375057"/>
                </a:cubicBezTo>
                <a:cubicBezTo>
                  <a:pt x="5589666" y="377774"/>
                  <a:pt x="5592384" y="377774"/>
                  <a:pt x="5598499" y="375057"/>
                </a:cubicBezTo>
                <a:cubicBezTo>
                  <a:pt x="5601216" y="374377"/>
                  <a:pt x="5604274" y="373018"/>
                  <a:pt x="5607671" y="370980"/>
                </a:cubicBezTo>
                <a:cubicBezTo>
                  <a:pt x="5621261" y="364865"/>
                  <a:pt x="5628904" y="362487"/>
                  <a:pt x="5630602" y="363846"/>
                </a:cubicBezTo>
                <a:cubicBezTo>
                  <a:pt x="5632301" y="365204"/>
                  <a:pt x="5635868" y="364525"/>
                  <a:pt x="5641304" y="361807"/>
                </a:cubicBezTo>
                <a:cubicBezTo>
                  <a:pt x="5648099" y="357730"/>
                  <a:pt x="5649797" y="353314"/>
                  <a:pt x="5646400" y="348558"/>
                </a:cubicBezTo>
                <a:cubicBezTo>
                  <a:pt x="5644362" y="345161"/>
                  <a:pt x="5641304" y="344481"/>
                  <a:pt x="5637227" y="346520"/>
                </a:cubicBezTo>
                <a:cubicBezTo>
                  <a:pt x="5634510" y="346520"/>
                  <a:pt x="5633151" y="345840"/>
                  <a:pt x="5633151" y="344481"/>
                </a:cubicBezTo>
                <a:cubicBezTo>
                  <a:pt x="5635189" y="341084"/>
                  <a:pt x="5628225" y="327155"/>
                  <a:pt x="5612258" y="302695"/>
                </a:cubicBezTo>
                <a:cubicBezTo>
                  <a:pt x="5596291" y="278235"/>
                  <a:pt x="5587967" y="262268"/>
                  <a:pt x="5587288" y="254794"/>
                </a:cubicBezTo>
                <a:cubicBezTo>
                  <a:pt x="5586609" y="250038"/>
                  <a:pt x="5583720" y="243243"/>
                  <a:pt x="5578625" y="234410"/>
                </a:cubicBezTo>
                <a:cubicBezTo>
                  <a:pt x="5573529" y="225577"/>
                  <a:pt x="5569962" y="221161"/>
                  <a:pt x="5567924" y="221161"/>
                </a:cubicBezTo>
                <a:cubicBezTo>
                  <a:pt x="5566565" y="221161"/>
                  <a:pt x="5569282" y="226936"/>
                  <a:pt x="5576077" y="238487"/>
                </a:cubicBezTo>
                <a:cubicBezTo>
                  <a:pt x="5581512" y="247320"/>
                  <a:pt x="5583890" y="251906"/>
                  <a:pt x="5583211" y="252246"/>
                </a:cubicBezTo>
                <a:cubicBezTo>
                  <a:pt x="5582532" y="252586"/>
                  <a:pt x="5580493" y="251397"/>
                  <a:pt x="5577096" y="248679"/>
                </a:cubicBezTo>
                <a:cubicBezTo>
                  <a:pt x="5570981" y="243243"/>
                  <a:pt x="5565206" y="235429"/>
                  <a:pt x="5559770" y="225238"/>
                </a:cubicBezTo>
                <a:lnTo>
                  <a:pt x="5550597" y="210969"/>
                </a:lnTo>
                <a:lnTo>
                  <a:pt x="5561808" y="214027"/>
                </a:lnTo>
                <a:cubicBezTo>
                  <a:pt x="5569282" y="216745"/>
                  <a:pt x="5574038" y="219802"/>
                  <a:pt x="5576077" y="223199"/>
                </a:cubicBezTo>
                <a:cubicBezTo>
                  <a:pt x="5578115" y="226597"/>
                  <a:pt x="5587118" y="236788"/>
                  <a:pt x="5603085" y="253775"/>
                </a:cubicBezTo>
                <a:cubicBezTo>
                  <a:pt x="5619052" y="270761"/>
                  <a:pt x="5629414" y="283670"/>
                  <a:pt x="5634170" y="292503"/>
                </a:cubicBezTo>
                <a:cubicBezTo>
                  <a:pt x="5638247" y="300657"/>
                  <a:pt x="5644531" y="307961"/>
                  <a:pt x="5653024" y="314416"/>
                </a:cubicBezTo>
                <a:cubicBezTo>
                  <a:pt x="5661518" y="320870"/>
                  <a:pt x="5668822" y="324098"/>
                  <a:pt x="5674937" y="324098"/>
                </a:cubicBezTo>
                <a:cubicBezTo>
                  <a:pt x="5676975" y="324098"/>
                  <a:pt x="5678673" y="324607"/>
                  <a:pt x="5680033" y="325626"/>
                </a:cubicBezTo>
                <a:cubicBezTo>
                  <a:pt x="5681392" y="326646"/>
                  <a:pt x="5681731" y="327665"/>
                  <a:pt x="5681052" y="328684"/>
                </a:cubicBezTo>
                <a:cubicBezTo>
                  <a:pt x="5680373" y="329703"/>
                  <a:pt x="5681052" y="330892"/>
                  <a:pt x="5683090" y="332251"/>
                </a:cubicBezTo>
                <a:cubicBezTo>
                  <a:pt x="5685129" y="333610"/>
                  <a:pt x="5687846" y="334629"/>
                  <a:pt x="5691244" y="335309"/>
                </a:cubicBezTo>
                <a:cubicBezTo>
                  <a:pt x="5735408" y="344141"/>
                  <a:pt x="5763945" y="351446"/>
                  <a:pt x="5776855" y="357221"/>
                </a:cubicBezTo>
                <a:cubicBezTo>
                  <a:pt x="5789764" y="362996"/>
                  <a:pt x="5796219" y="371999"/>
                  <a:pt x="5796219" y="384229"/>
                </a:cubicBezTo>
                <a:cubicBezTo>
                  <a:pt x="5796219" y="390344"/>
                  <a:pt x="5793331" y="396289"/>
                  <a:pt x="5787556" y="402065"/>
                </a:cubicBezTo>
                <a:cubicBezTo>
                  <a:pt x="5781780" y="407840"/>
                  <a:pt x="5776855" y="409369"/>
                  <a:pt x="5772778" y="406651"/>
                </a:cubicBezTo>
                <a:cubicBezTo>
                  <a:pt x="5770739" y="405292"/>
                  <a:pt x="5767342" y="406311"/>
                  <a:pt x="5762586" y="409708"/>
                </a:cubicBezTo>
                <a:cubicBezTo>
                  <a:pt x="5757830" y="412426"/>
                  <a:pt x="5758509" y="416163"/>
                  <a:pt x="5764624" y="420919"/>
                </a:cubicBezTo>
                <a:cubicBezTo>
                  <a:pt x="5767342" y="422958"/>
                  <a:pt x="5773118" y="426695"/>
                  <a:pt x="5781950" y="432130"/>
                </a:cubicBezTo>
                <a:cubicBezTo>
                  <a:pt x="5788745" y="436887"/>
                  <a:pt x="5800975" y="446739"/>
                  <a:pt x="5818640" y="461686"/>
                </a:cubicBezTo>
                <a:cubicBezTo>
                  <a:pt x="5836306" y="476634"/>
                  <a:pt x="5848536" y="484108"/>
                  <a:pt x="5855331" y="484108"/>
                </a:cubicBezTo>
                <a:cubicBezTo>
                  <a:pt x="5859408" y="484108"/>
                  <a:pt x="5862295" y="485297"/>
                  <a:pt x="5863994" y="487675"/>
                </a:cubicBezTo>
                <a:cubicBezTo>
                  <a:pt x="5865692" y="490054"/>
                  <a:pt x="5867221" y="494300"/>
                  <a:pt x="5868580" y="500415"/>
                </a:cubicBezTo>
                <a:cubicBezTo>
                  <a:pt x="5870619" y="511966"/>
                  <a:pt x="5869939" y="519610"/>
                  <a:pt x="5866542" y="523347"/>
                </a:cubicBezTo>
                <a:cubicBezTo>
                  <a:pt x="5863144" y="527084"/>
                  <a:pt x="5861786" y="534388"/>
                  <a:pt x="5862465" y="545259"/>
                </a:cubicBezTo>
                <a:cubicBezTo>
                  <a:pt x="5862465" y="568360"/>
                  <a:pt x="5861276" y="595198"/>
                  <a:pt x="5858898" y="625774"/>
                </a:cubicBezTo>
                <a:cubicBezTo>
                  <a:pt x="5856520" y="656349"/>
                  <a:pt x="5853632" y="678431"/>
                  <a:pt x="5850235" y="692020"/>
                </a:cubicBezTo>
                <a:cubicBezTo>
                  <a:pt x="5846838" y="706968"/>
                  <a:pt x="5845139" y="722425"/>
                  <a:pt x="5845139" y="738392"/>
                </a:cubicBezTo>
                <a:cubicBezTo>
                  <a:pt x="5845139" y="754359"/>
                  <a:pt x="5847178" y="763023"/>
                  <a:pt x="5851254" y="764381"/>
                </a:cubicBezTo>
                <a:cubicBezTo>
                  <a:pt x="5853292" y="765061"/>
                  <a:pt x="5853802" y="780688"/>
                  <a:pt x="5852783" y="811263"/>
                </a:cubicBezTo>
                <a:cubicBezTo>
                  <a:pt x="5851764" y="841839"/>
                  <a:pt x="5851254" y="860863"/>
                  <a:pt x="5851254" y="868337"/>
                </a:cubicBezTo>
                <a:cubicBezTo>
                  <a:pt x="5850575" y="877850"/>
                  <a:pt x="5851594" y="892118"/>
                  <a:pt x="5854312" y="911143"/>
                </a:cubicBezTo>
                <a:cubicBezTo>
                  <a:pt x="5857029" y="930167"/>
                  <a:pt x="5859408" y="939680"/>
                  <a:pt x="5861446" y="939680"/>
                </a:cubicBezTo>
                <a:cubicBezTo>
                  <a:pt x="5864163" y="939680"/>
                  <a:pt x="5865863" y="964140"/>
                  <a:pt x="5866542" y="1013060"/>
                </a:cubicBezTo>
                <a:cubicBezTo>
                  <a:pt x="5867221" y="1030726"/>
                  <a:pt x="5865183" y="1042956"/>
                  <a:pt x="5860427" y="1049750"/>
                </a:cubicBezTo>
                <a:cubicBezTo>
                  <a:pt x="5855671" y="1056545"/>
                  <a:pt x="5845818" y="1060961"/>
                  <a:pt x="5830870" y="1063000"/>
                </a:cubicBezTo>
                <a:cubicBezTo>
                  <a:pt x="5803013" y="1067076"/>
                  <a:pt x="5777874" y="1047033"/>
                  <a:pt x="5755452" y="1002868"/>
                </a:cubicBezTo>
                <a:cubicBezTo>
                  <a:pt x="5743222" y="979088"/>
                  <a:pt x="5735918" y="967197"/>
                  <a:pt x="5733539" y="967197"/>
                </a:cubicBezTo>
                <a:cubicBezTo>
                  <a:pt x="5731161" y="967197"/>
                  <a:pt x="5729973" y="964989"/>
                  <a:pt x="5729973" y="960573"/>
                </a:cubicBezTo>
                <a:cubicBezTo>
                  <a:pt x="5729973" y="956156"/>
                  <a:pt x="5723687" y="947323"/>
                  <a:pt x="5711117" y="934074"/>
                </a:cubicBezTo>
                <a:cubicBezTo>
                  <a:pt x="5698548" y="920825"/>
                  <a:pt x="5692263" y="913521"/>
                  <a:pt x="5692263" y="912162"/>
                </a:cubicBezTo>
                <a:cubicBezTo>
                  <a:pt x="5692263" y="910803"/>
                  <a:pt x="5695660" y="907406"/>
                  <a:pt x="5702454" y="901970"/>
                </a:cubicBezTo>
                <a:lnTo>
                  <a:pt x="5712646" y="893817"/>
                </a:lnTo>
                <a:lnTo>
                  <a:pt x="5692263" y="835724"/>
                </a:lnTo>
                <a:cubicBezTo>
                  <a:pt x="5679354" y="796995"/>
                  <a:pt x="5672389" y="776951"/>
                  <a:pt x="5671370" y="775592"/>
                </a:cubicBezTo>
                <a:cubicBezTo>
                  <a:pt x="5670351" y="774233"/>
                  <a:pt x="5665085" y="778820"/>
                  <a:pt x="5655572" y="789351"/>
                </a:cubicBezTo>
                <a:cubicBezTo>
                  <a:pt x="5646060" y="799883"/>
                  <a:pt x="5632472" y="811433"/>
                  <a:pt x="5614806" y="824003"/>
                </a:cubicBezTo>
                <a:cubicBezTo>
                  <a:pt x="5597139" y="836573"/>
                  <a:pt x="5583551" y="846935"/>
                  <a:pt x="5574038" y="855088"/>
                </a:cubicBezTo>
                <a:cubicBezTo>
                  <a:pt x="5568603" y="859165"/>
                  <a:pt x="5561808" y="862902"/>
                  <a:pt x="5553655" y="866299"/>
                </a:cubicBezTo>
                <a:cubicBezTo>
                  <a:pt x="5545502" y="869696"/>
                  <a:pt x="5538708" y="871565"/>
                  <a:pt x="5533272" y="871904"/>
                </a:cubicBezTo>
                <a:cubicBezTo>
                  <a:pt x="5527836" y="872244"/>
                  <a:pt x="5524439" y="871055"/>
                  <a:pt x="5523080" y="868337"/>
                </a:cubicBezTo>
                <a:cubicBezTo>
                  <a:pt x="5523080" y="864261"/>
                  <a:pt x="5525797" y="859165"/>
                  <a:pt x="5531233" y="853050"/>
                </a:cubicBezTo>
                <a:cubicBezTo>
                  <a:pt x="5533272" y="851011"/>
                  <a:pt x="5533951" y="849992"/>
                  <a:pt x="5533272" y="849992"/>
                </a:cubicBezTo>
                <a:cubicBezTo>
                  <a:pt x="5531233" y="849992"/>
                  <a:pt x="5527156" y="852710"/>
                  <a:pt x="5521041" y="858146"/>
                </a:cubicBezTo>
                <a:cubicBezTo>
                  <a:pt x="5497940" y="875811"/>
                  <a:pt x="5486389" y="881247"/>
                  <a:pt x="5486389" y="874452"/>
                </a:cubicBezTo>
                <a:cubicBezTo>
                  <a:pt x="5486389" y="872414"/>
                  <a:pt x="5489447" y="868677"/>
                  <a:pt x="5495562" y="863241"/>
                </a:cubicBezTo>
                <a:cubicBezTo>
                  <a:pt x="5501677" y="857806"/>
                  <a:pt x="5508132" y="853389"/>
                  <a:pt x="5514926" y="849992"/>
                </a:cubicBezTo>
                <a:cubicBezTo>
                  <a:pt x="5521721" y="846595"/>
                  <a:pt x="5534291" y="835554"/>
                  <a:pt x="5552636" y="816869"/>
                </a:cubicBezTo>
                <a:cubicBezTo>
                  <a:pt x="5570981" y="798184"/>
                  <a:pt x="5580154" y="787483"/>
                  <a:pt x="5580154" y="784765"/>
                </a:cubicBezTo>
                <a:cubicBezTo>
                  <a:pt x="5580154" y="781368"/>
                  <a:pt x="5581173" y="779669"/>
                  <a:pt x="5583211" y="779669"/>
                </a:cubicBezTo>
                <a:cubicBezTo>
                  <a:pt x="5585249" y="779669"/>
                  <a:pt x="5594592" y="769477"/>
                  <a:pt x="5611239" y="749094"/>
                </a:cubicBezTo>
                <a:cubicBezTo>
                  <a:pt x="5627885" y="728710"/>
                  <a:pt x="5637227" y="716140"/>
                  <a:pt x="5639266" y="711384"/>
                </a:cubicBezTo>
                <a:cubicBezTo>
                  <a:pt x="5640625" y="706628"/>
                  <a:pt x="5637907" y="695757"/>
                  <a:pt x="5631112" y="678771"/>
                </a:cubicBezTo>
                <a:lnTo>
                  <a:pt x="5620921" y="653291"/>
                </a:lnTo>
                <a:lnTo>
                  <a:pt x="5540406" y="694058"/>
                </a:lnTo>
                <a:cubicBezTo>
                  <a:pt x="5500318" y="715121"/>
                  <a:pt x="5473310" y="728540"/>
                  <a:pt x="5459382" y="734316"/>
                </a:cubicBezTo>
                <a:cubicBezTo>
                  <a:pt x="5445453" y="740091"/>
                  <a:pt x="5435771" y="742639"/>
                  <a:pt x="5430335" y="741960"/>
                </a:cubicBezTo>
                <a:cubicBezTo>
                  <a:pt x="5426938" y="741960"/>
                  <a:pt x="5425239" y="743658"/>
                  <a:pt x="5425239" y="747055"/>
                </a:cubicBezTo>
                <a:cubicBezTo>
                  <a:pt x="5425239" y="751812"/>
                  <a:pt x="5416066" y="748075"/>
                  <a:pt x="5397721" y="735844"/>
                </a:cubicBezTo>
                <a:cubicBezTo>
                  <a:pt x="5390247" y="730409"/>
                  <a:pt x="5386170" y="726332"/>
                  <a:pt x="5385491" y="723614"/>
                </a:cubicBezTo>
                <a:cubicBezTo>
                  <a:pt x="5384132" y="718858"/>
                  <a:pt x="5382433" y="705949"/>
                  <a:pt x="5380395" y="684886"/>
                </a:cubicBezTo>
                <a:cubicBezTo>
                  <a:pt x="5378357" y="663823"/>
                  <a:pt x="5379716" y="652272"/>
                  <a:pt x="5384472" y="650234"/>
                </a:cubicBezTo>
                <a:cubicBezTo>
                  <a:pt x="5389228" y="648195"/>
                  <a:pt x="5390927" y="645478"/>
                  <a:pt x="5389568" y="642080"/>
                </a:cubicBezTo>
                <a:cubicBezTo>
                  <a:pt x="5386850" y="635286"/>
                  <a:pt x="5402477" y="619319"/>
                  <a:pt x="5436450" y="594179"/>
                </a:cubicBezTo>
                <a:cubicBezTo>
                  <a:pt x="5450718" y="583308"/>
                  <a:pt x="5471102" y="563774"/>
                  <a:pt x="5497600" y="535577"/>
                </a:cubicBezTo>
                <a:cubicBezTo>
                  <a:pt x="5524099" y="507379"/>
                  <a:pt x="5537348" y="491243"/>
                  <a:pt x="5537348" y="487166"/>
                </a:cubicBezTo>
                <a:cubicBezTo>
                  <a:pt x="5537348" y="484448"/>
                  <a:pt x="5534121" y="484958"/>
                  <a:pt x="5527666" y="488695"/>
                </a:cubicBezTo>
                <a:cubicBezTo>
                  <a:pt x="5521211" y="492432"/>
                  <a:pt x="5510850" y="493281"/>
                  <a:pt x="5496581" y="491243"/>
                </a:cubicBezTo>
                <a:cubicBezTo>
                  <a:pt x="5472121" y="487166"/>
                  <a:pt x="5455814" y="471538"/>
                  <a:pt x="5447661" y="444361"/>
                </a:cubicBezTo>
                <a:cubicBezTo>
                  <a:pt x="5443584" y="431451"/>
                  <a:pt x="5439168" y="423298"/>
                  <a:pt x="5434412" y="419900"/>
                </a:cubicBezTo>
                <a:cubicBezTo>
                  <a:pt x="5429655" y="416503"/>
                  <a:pt x="5429655" y="412087"/>
                  <a:pt x="5434412" y="406651"/>
                </a:cubicBezTo>
                <a:cubicBezTo>
                  <a:pt x="5436450" y="403933"/>
                  <a:pt x="5439677" y="401895"/>
                  <a:pt x="5444094" y="400536"/>
                </a:cubicBezTo>
                <a:cubicBezTo>
                  <a:pt x="5448510" y="399177"/>
                  <a:pt x="5452587" y="398837"/>
                  <a:pt x="5456324" y="399517"/>
                </a:cubicBezTo>
                <a:cubicBezTo>
                  <a:pt x="5460061" y="400196"/>
                  <a:pt x="5461929" y="401555"/>
                  <a:pt x="5461929" y="403593"/>
                </a:cubicBezTo>
                <a:cubicBezTo>
                  <a:pt x="5463968" y="408350"/>
                  <a:pt x="5470423" y="410558"/>
                  <a:pt x="5481294" y="410218"/>
                </a:cubicBezTo>
                <a:cubicBezTo>
                  <a:pt x="5492164" y="409878"/>
                  <a:pt x="5504225" y="407330"/>
                  <a:pt x="5517475" y="402574"/>
                </a:cubicBezTo>
                <a:cubicBezTo>
                  <a:pt x="5530724" y="397818"/>
                  <a:pt x="5538367" y="392722"/>
                  <a:pt x="5540406" y="387287"/>
                </a:cubicBezTo>
                <a:cubicBezTo>
                  <a:pt x="5542444" y="383210"/>
                  <a:pt x="5540916" y="372848"/>
                  <a:pt x="5535819" y="356202"/>
                </a:cubicBezTo>
                <a:cubicBezTo>
                  <a:pt x="5530724" y="339555"/>
                  <a:pt x="5523419" y="305413"/>
                  <a:pt x="5513907" y="253775"/>
                </a:cubicBezTo>
                <a:cubicBezTo>
                  <a:pt x="5504394" y="202136"/>
                  <a:pt x="5497091" y="164597"/>
                  <a:pt x="5491995" y="141156"/>
                </a:cubicBezTo>
                <a:cubicBezTo>
                  <a:pt x="5486899" y="117715"/>
                  <a:pt x="5483672" y="100898"/>
                  <a:pt x="5482313" y="90707"/>
                </a:cubicBezTo>
                <a:cubicBezTo>
                  <a:pt x="5480953" y="80515"/>
                  <a:pt x="5479086" y="75419"/>
                  <a:pt x="5476707" y="75419"/>
                </a:cubicBezTo>
                <a:cubicBezTo>
                  <a:pt x="5474329" y="75419"/>
                  <a:pt x="5472291" y="70833"/>
                  <a:pt x="5470592" y="61660"/>
                </a:cubicBezTo>
                <a:cubicBezTo>
                  <a:pt x="5468894" y="52488"/>
                  <a:pt x="5464817" y="44674"/>
                  <a:pt x="5458362" y="38219"/>
                </a:cubicBezTo>
                <a:cubicBezTo>
                  <a:pt x="5451907" y="31764"/>
                  <a:pt x="5450718" y="27688"/>
                  <a:pt x="5454795" y="25989"/>
                </a:cubicBezTo>
                <a:cubicBezTo>
                  <a:pt x="5458872" y="24290"/>
                  <a:pt x="5460231" y="19704"/>
                  <a:pt x="5458872" y="12230"/>
                </a:cubicBezTo>
                <a:cubicBezTo>
                  <a:pt x="5458193" y="6795"/>
                  <a:pt x="5458532" y="3397"/>
                  <a:pt x="5459891" y="2038"/>
                </a:cubicBezTo>
                <a:cubicBezTo>
                  <a:pt x="5461250" y="680"/>
                  <a:pt x="5464987" y="0"/>
                  <a:pt x="5471102" y="0"/>
                </a:cubicBezTo>
                <a:close/>
              </a:path>
            </a:pathLst>
          </a:custGeom>
          <a:solidFill>
            <a:srgbClr val="FFC000"/>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endParaRPr lang="zh-CN" altLang="en-US" sz="8000" dirty="0">
              <a:solidFill>
                <a:srgbClr val="FFC000"/>
              </a:solidFill>
              <a:latin typeface="禹卫书法行书简体" panose="02000603000000000000" pitchFamily="2" charset="-122"/>
              <a:ea typeface="禹卫书法行书简体" panose="02000603000000000000" pitchFamily="2" charset="-122"/>
            </a:endParaRPr>
          </a:p>
        </p:txBody>
      </p:sp>
      <p:sp>
        <p:nvSpPr>
          <p:cNvPr id="9" name="文本框 8"/>
          <p:cNvSpPr txBox="1"/>
          <p:nvPr/>
        </p:nvSpPr>
        <p:spPr>
          <a:xfrm>
            <a:off x="2858343" y="1240566"/>
            <a:ext cx="4512774" cy="523220"/>
          </a:xfrm>
          <a:prstGeom prst="rect">
            <a:avLst/>
          </a:prstGeom>
          <a:noFill/>
        </p:spPr>
        <p:txBody>
          <a:bodyPr wrap="none" rtlCol="0">
            <a:spAutoFit/>
          </a:bodyPr>
          <a:lstStyle/>
          <a:p>
            <a:r>
              <a:rPr lang="zh-CN" altLang="en-US" sz="2800" b="1" dirty="0">
                <a:solidFill>
                  <a:srgbClr val="FFC000"/>
                </a:solidFill>
              </a:rPr>
              <a:t>党的群众路线教育实践活动</a:t>
            </a:r>
          </a:p>
        </p:txBody>
      </p:sp>
      <p:pic>
        <p:nvPicPr>
          <p:cNvPr id="11" name="图片 10"/>
          <p:cNvPicPr>
            <a:picLocks noChangeAspect="1"/>
          </p:cNvPicPr>
          <p:nvPr/>
        </p:nvPicPr>
        <p:blipFill>
          <a:blip r:embed="rId7" cstate="screen"/>
          <a:stretch>
            <a:fillRect/>
          </a:stretch>
        </p:blipFill>
        <p:spPr>
          <a:xfrm>
            <a:off x="234691" y="328707"/>
            <a:ext cx="1136909" cy="913876"/>
          </a:xfrm>
          <a:prstGeom prst="rect">
            <a:avLst/>
          </a:prstGeom>
        </p:spPr>
      </p:pic>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1000"/>
                                        <p:tgtEl>
                                          <p:spTgt spid="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9" presetClass="entr" presetSubtype="0" decel="10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 calcmode="lin" valueType="num">
                                      <p:cBhvr>
                                        <p:cTn id="19" dur="1000" fill="hold"/>
                                        <p:tgtEl>
                                          <p:spTgt spid="11"/>
                                        </p:tgtEl>
                                        <p:attrNameLst>
                                          <p:attrName>style.rotation</p:attrName>
                                        </p:attrNameLst>
                                      </p:cBhvr>
                                      <p:tavLst>
                                        <p:tav tm="0">
                                          <p:val>
                                            <p:fltVal val="360"/>
                                          </p:val>
                                        </p:tav>
                                        <p:tav tm="100000">
                                          <p:val>
                                            <p:fltVal val="0"/>
                                          </p:val>
                                        </p:tav>
                                      </p:tavLst>
                                    </p:anim>
                                    <p:animEffect transition="in" filter="fade">
                                      <p:cBhvr>
                                        <p:cTn id="20" dur="1000"/>
                                        <p:tgtEl>
                                          <p:spTgt spid="11"/>
                                        </p:tgtEl>
                                      </p:cBhvr>
                                    </p:animEffect>
                                  </p:childTnLst>
                                </p:cTn>
                              </p:par>
                            </p:childTnLst>
                          </p:cTn>
                        </p:par>
                        <p:par>
                          <p:cTn id="21" fill="hold">
                            <p:stCondLst>
                              <p:cond delay="3000"/>
                            </p:stCondLst>
                            <p:childTnLst>
                              <p:par>
                                <p:cTn id="22" presetID="2" presetClass="entr" presetSubtype="2" fill="hold"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par>
                          <p:cTn id="26" fill="hold">
                            <p:stCondLst>
                              <p:cond delay="4000"/>
                            </p:stCondLst>
                            <p:childTnLst>
                              <p:par>
                                <p:cTn id="27" presetID="53" presetClass="entr" presetSubtype="16"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Effect transition="in" filter="fade">
                                      <p:cBhvr>
                                        <p:cTn id="31" dur="1000"/>
                                        <p:tgtEl>
                                          <p:spTgt spid="8"/>
                                        </p:tgtEl>
                                      </p:cBhvr>
                                    </p:animEffect>
                                  </p:childTnLst>
                                </p:cTn>
                              </p:par>
                            </p:childTnLst>
                          </p:cTn>
                        </p:par>
                        <p:par>
                          <p:cTn id="32" fill="hold">
                            <p:stCondLst>
                              <p:cond delay="5000"/>
                            </p:stCondLst>
                            <p:childTnLst>
                              <p:par>
                                <p:cTn id="33" presetID="22" presetClass="entr" presetSubtype="8"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 y="-985"/>
            <a:ext cx="9144792"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第一部分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1116013" y="2351633"/>
            <a:ext cx="830262" cy="831850"/>
            <a:chOff x="1005742" y="1959743"/>
            <a:chExt cx="1189994" cy="1189994"/>
          </a:xfrm>
        </p:grpSpPr>
        <p:sp>
          <p:nvSpPr>
            <p:cNvPr id="3" name="椭圆 2"/>
            <p:cNvSpPr/>
            <p:nvPr/>
          </p:nvSpPr>
          <p:spPr>
            <a:xfrm>
              <a:off x="1060350" y="2014246"/>
              <a:ext cx="1080778" cy="1080987"/>
            </a:xfrm>
            <a:prstGeom prst="ellipse">
              <a:avLst/>
            </a:prstGeom>
            <a:solidFill>
              <a:schemeClr val="accent1"/>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4" name="椭圆 3"/>
            <p:cNvSpPr/>
            <p:nvPr/>
          </p:nvSpPr>
          <p:spPr>
            <a:xfrm>
              <a:off x="1005742" y="1959743"/>
              <a:ext cx="1189994" cy="1189994"/>
            </a:xfrm>
            <a:prstGeom prst="ellipse">
              <a:avLst/>
            </a:prstGeom>
            <a:noFill/>
            <a:ln w="12700" cap="flat" cmpd="sng" algn="ctr">
              <a:solidFill>
                <a:schemeClr val="accent1"/>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5" name="组合 4"/>
          <p:cNvGrpSpPr/>
          <p:nvPr/>
        </p:nvGrpSpPr>
        <p:grpSpPr bwMode="auto">
          <a:xfrm>
            <a:off x="2571750" y="1800771"/>
            <a:ext cx="831850" cy="830262"/>
            <a:chOff x="3750551" y="1408378"/>
            <a:chExt cx="1111514" cy="1111514"/>
          </a:xfrm>
        </p:grpSpPr>
        <p:sp>
          <p:nvSpPr>
            <p:cNvPr id="6" name="椭圆 5"/>
            <p:cNvSpPr/>
            <p:nvPr/>
          </p:nvSpPr>
          <p:spPr>
            <a:xfrm>
              <a:off x="3801460" y="1459384"/>
              <a:ext cx="1009696" cy="1009501"/>
            </a:xfrm>
            <a:prstGeom prst="ellipse">
              <a:avLst/>
            </a:prstGeom>
            <a:solidFill>
              <a:schemeClr val="accent2"/>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7" name="椭圆 6"/>
            <p:cNvSpPr/>
            <p:nvPr/>
          </p:nvSpPr>
          <p:spPr>
            <a:xfrm>
              <a:off x="3750551" y="1408378"/>
              <a:ext cx="1111514" cy="1111514"/>
            </a:xfrm>
            <a:prstGeom prst="ellipse">
              <a:avLst/>
            </a:prstGeom>
            <a:noFill/>
            <a:ln w="12700" cap="flat" cmpd="sng" algn="ctr">
              <a:solidFill>
                <a:schemeClr val="accent2"/>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8" name="组合 7"/>
          <p:cNvGrpSpPr/>
          <p:nvPr/>
        </p:nvGrpSpPr>
        <p:grpSpPr bwMode="auto">
          <a:xfrm>
            <a:off x="2571750" y="2977108"/>
            <a:ext cx="831850" cy="830263"/>
            <a:chOff x="1005742" y="1959742"/>
            <a:chExt cx="1189994" cy="1189994"/>
          </a:xfrm>
        </p:grpSpPr>
        <p:sp>
          <p:nvSpPr>
            <p:cNvPr id="9" name="椭圆 8"/>
            <p:cNvSpPr/>
            <p:nvPr/>
          </p:nvSpPr>
          <p:spPr>
            <a:xfrm>
              <a:off x="1060246" y="2014350"/>
              <a:ext cx="1080987" cy="1080779"/>
            </a:xfrm>
            <a:prstGeom prst="ellipse">
              <a:avLst/>
            </a:prstGeom>
            <a:solidFill>
              <a:schemeClr val="accent3"/>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0" name="椭圆 9"/>
            <p:cNvSpPr/>
            <p:nvPr/>
          </p:nvSpPr>
          <p:spPr>
            <a:xfrm>
              <a:off x="1005742" y="1959742"/>
              <a:ext cx="1189994" cy="1189994"/>
            </a:xfrm>
            <a:prstGeom prst="ellipse">
              <a:avLst/>
            </a:prstGeom>
            <a:noFill/>
            <a:ln w="12700" cap="flat" cmpd="sng" algn="ctr">
              <a:solidFill>
                <a:schemeClr val="accent3"/>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1" name="组合 10"/>
          <p:cNvGrpSpPr/>
          <p:nvPr/>
        </p:nvGrpSpPr>
        <p:grpSpPr bwMode="auto">
          <a:xfrm>
            <a:off x="4119563" y="1197521"/>
            <a:ext cx="830262" cy="831850"/>
            <a:chOff x="1005742" y="1959742"/>
            <a:chExt cx="1189994" cy="1189994"/>
          </a:xfrm>
        </p:grpSpPr>
        <p:sp>
          <p:nvSpPr>
            <p:cNvPr id="12" name="椭圆 11"/>
            <p:cNvSpPr/>
            <p:nvPr/>
          </p:nvSpPr>
          <p:spPr>
            <a:xfrm>
              <a:off x="1060350" y="2014246"/>
              <a:ext cx="1080778" cy="1080987"/>
            </a:xfrm>
            <a:prstGeom prst="ellipse">
              <a:avLst/>
            </a:prstGeom>
            <a:solidFill>
              <a:schemeClr val="accent4"/>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3" name="椭圆 12"/>
            <p:cNvSpPr/>
            <p:nvPr/>
          </p:nvSpPr>
          <p:spPr>
            <a:xfrm>
              <a:off x="1005742" y="1959742"/>
              <a:ext cx="1189994" cy="1189994"/>
            </a:xfrm>
            <a:prstGeom prst="ellipse">
              <a:avLst/>
            </a:prstGeom>
            <a:noFill/>
            <a:ln w="12700" cap="flat" cmpd="sng" algn="ctr">
              <a:solidFill>
                <a:schemeClr val="accent4"/>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4" name="组合 13"/>
          <p:cNvGrpSpPr/>
          <p:nvPr/>
        </p:nvGrpSpPr>
        <p:grpSpPr bwMode="auto">
          <a:xfrm>
            <a:off x="4129088" y="3613696"/>
            <a:ext cx="831850" cy="830262"/>
            <a:chOff x="1005742" y="2208327"/>
            <a:chExt cx="1189994" cy="1189994"/>
          </a:xfrm>
        </p:grpSpPr>
        <p:sp>
          <p:nvSpPr>
            <p:cNvPr id="15" name="椭圆 14"/>
            <p:cNvSpPr/>
            <p:nvPr/>
          </p:nvSpPr>
          <p:spPr>
            <a:xfrm>
              <a:off x="1060246" y="2262935"/>
              <a:ext cx="1080987" cy="1080778"/>
            </a:xfrm>
            <a:prstGeom prst="ellipse">
              <a:avLst/>
            </a:prstGeom>
            <a:solidFill>
              <a:schemeClr val="accent6"/>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6" name="椭圆 15"/>
            <p:cNvSpPr/>
            <p:nvPr/>
          </p:nvSpPr>
          <p:spPr>
            <a:xfrm>
              <a:off x="1005742" y="2208327"/>
              <a:ext cx="1189994" cy="1189994"/>
            </a:xfrm>
            <a:prstGeom prst="ellipse">
              <a:avLst/>
            </a:prstGeom>
            <a:noFill/>
            <a:ln w="12700" cap="flat" cmpd="sng" algn="ctr">
              <a:solidFill>
                <a:schemeClr val="accent6"/>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grpSp>
        <p:nvGrpSpPr>
          <p:cNvPr id="17" name="组合 16"/>
          <p:cNvGrpSpPr/>
          <p:nvPr/>
        </p:nvGrpSpPr>
        <p:grpSpPr bwMode="auto">
          <a:xfrm>
            <a:off x="4119563" y="2405608"/>
            <a:ext cx="830262" cy="830263"/>
            <a:chOff x="1005742" y="1959742"/>
            <a:chExt cx="1189994" cy="1189994"/>
          </a:xfrm>
        </p:grpSpPr>
        <p:sp>
          <p:nvSpPr>
            <p:cNvPr id="18" name="椭圆 17"/>
            <p:cNvSpPr/>
            <p:nvPr/>
          </p:nvSpPr>
          <p:spPr>
            <a:xfrm>
              <a:off x="1060350" y="2014350"/>
              <a:ext cx="1080778" cy="1080779"/>
            </a:xfrm>
            <a:prstGeom prst="ellipse">
              <a:avLst/>
            </a:prstGeom>
            <a:solidFill>
              <a:schemeClr val="accent5"/>
            </a:solidFill>
            <a:ln w="25400" cap="flat" cmpd="sng" algn="ctr">
              <a:no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内容</a:t>
              </a:r>
              <a:endParaRPr kumimoji="0" lang="en-US" altLang="zh-CN"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endParaRPr>
            </a:p>
            <a:p>
              <a:pPr marL="0" marR="0" lvl="0" indent="0" algn="ctr" defTabSz="816610" rtl="0" eaLnBrk="1" fontAlgn="auto" latinLnBrk="0" hangingPunct="1">
                <a:lnSpc>
                  <a:spcPct val="100000"/>
                </a:lnSpc>
                <a:spcBef>
                  <a:spcPts val="0"/>
                </a:spcBef>
                <a:spcAft>
                  <a:spcPts val="0"/>
                </a:spcAft>
                <a:buClrTx/>
                <a:buSzTx/>
                <a:buFontTx/>
                <a:buNone/>
                <a:defRPr/>
              </a:pPr>
              <a:r>
                <a:rPr kumimoji="0" lang="zh-CN" altLang="en-US" sz="1200" b="0" i="0" u="none" strike="noStrike" kern="0" cap="none" spc="0" normalizeH="0" baseline="0" noProof="0" dirty="0">
                  <a:ln>
                    <a:noFill/>
                  </a:ln>
                  <a:solidFill>
                    <a:sysClr val="window" lastClr="FFFFFF"/>
                  </a:solidFill>
                  <a:effectLst/>
                  <a:uLnTx/>
                  <a:uFillTx/>
                  <a:latin typeface="Bodoni MT" panose="02070603080606020203"/>
                  <a:ea typeface="微软雅黑" panose="020B0503020204020204" pitchFamily="34" charset="-122"/>
                  <a:cs typeface="+mn-cs"/>
                </a:rPr>
                <a:t>说明</a:t>
              </a:r>
            </a:p>
          </p:txBody>
        </p:sp>
        <p:sp>
          <p:nvSpPr>
            <p:cNvPr id="19" name="椭圆 18"/>
            <p:cNvSpPr/>
            <p:nvPr/>
          </p:nvSpPr>
          <p:spPr>
            <a:xfrm>
              <a:off x="1005742" y="1959742"/>
              <a:ext cx="1189994" cy="1189994"/>
            </a:xfrm>
            <a:prstGeom prst="ellipse">
              <a:avLst/>
            </a:prstGeom>
            <a:noFill/>
            <a:ln w="12700" cap="flat" cmpd="sng" algn="ctr">
              <a:solidFill>
                <a:schemeClr val="accent5"/>
              </a:solidFill>
              <a:prstDash val="solid"/>
            </a:ln>
            <a:effectLst/>
          </p:spPr>
          <p:txBody>
            <a:bodyPr anchor="ctr"/>
            <a:lstStyle/>
            <a:p>
              <a:pPr marL="0" marR="0" lvl="0" indent="0" algn="ctr" defTabSz="816610" rtl="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ysClr val="window" lastClr="FFFFFF"/>
                </a:solidFill>
                <a:effectLst/>
                <a:uLnTx/>
                <a:uFillTx/>
                <a:latin typeface="Bodoni MT" panose="02070603080606020203"/>
                <a:ea typeface="微软雅黑" panose="020B0503020204020204" pitchFamily="34" charset="-122"/>
                <a:cs typeface="+mn-cs"/>
              </a:endParaRPr>
            </a:p>
          </p:txBody>
        </p:sp>
      </p:grpSp>
      <p:cxnSp>
        <p:nvCxnSpPr>
          <p:cNvPr id="20" name="直接连接符 19"/>
          <p:cNvCxnSpPr>
            <a:cxnSpLocks noChangeShapeType="1"/>
            <a:stCxn id="4" idx="7"/>
            <a:endCxn id="7" idx="2"/>
          </p:cNvCxnSpPr>
          <p:nvPr/>
        </p:nvCxnSpPr>
        <p:spPr bwMode="auto">
          <a:xfrm flipV="1">
            <a:off x="1824038" y="2216696"/>
            <a:ext cx="747712" cy="257175"/>
          </a:xfrm>
          <a:prstGeom prst="line">
            <a:avLst/>
          </a:prstGeom>
          <a:noFill/>
          <a:ln w="9525" algn="ctr">
            <a:solidFill>
              <a:schemeClr val="tx1">
                <a:lumMod val="65000"/>
                <a:lumOff val="35000"/>
              </a:schemeClr>
            </a:solidFill>
            <a:prstDash val="sysDot"/>
            <a:round/>
          </a:ln>
        </p:spPr>
      </p:cxnSp>
      <p:cxnSp>
        <p:nvCxnSpPr>
          <p:cNvPr id="21" name="直接连接符 20"/>
          <p:cNvCxnSpPr>
            <a:cxnSpLocks noChangeShapeType="1"/>
            <a:stCxn id="4" idx="5"/>
            <a:endCxn id="10" idx="2"/>
          </p:cNvCxnSpPr>
          <p:nvPr/>
        </p:nvCxnSpPr>
        <p:spPr bwMode="auto">
          <a:xfrm>
            <a:off x="1824038" y="3061246"/>
            <a:ext cx="747712" cy="330200"/>
          </a:xfrm>
          <a:prstGeom prst="line">
            <a:avLst/>
          </a:prstGeom>
          <a:noFill/>
          <a:ln w="9525" algn="ctr">
            <a:solidFill>
              <a:schemeClr val="tx1">
                <a:lumMod val="65000"/>
                <a:lumOff val="35000"/>
              </a:schemeClr>
            </a:solidFill>
            <a:prstDash val="sysDot"/>
            <a:round/>
          </a:ln>
        </p:spPr>
      </p:cxnSp>
      <p:cxnSp>
        <p:nvCxnSpPr>
          <p:cNvPr id="22" name="直接连接符 21"/>
          <p:cNvCxnSpPr>
            <a:cxnSpLocks noChangeShapeType="1"/>
            <a:stCxn id="10" idx="5"/>
            <a:endCxn id="16" idx="2"/>
          </p:cNvCxnSpPr>
          <p:nvPr/>
        </p:nvCxnSpPr>
        <p:spPr bwMode="auto">
          <a:xfrm>
            <a:off x="3281363" y="3685133"/>
            <a:ext cx="847725" cy="342900"/>
          </a:xfrm>
          <a:prstGeom prst="line">
            <a:avLst/>
          </a:prstGeom>
          <a:noFill/>
          <a:ln w="9525" algn="ctr">
            <a:solidFill>
              <a:schemeClr val="tx1">
                <a:lumMod val="65000"/>
                <a:lumOff val="35000"/>
              </a:schemeClr>
            </a:solidFill>
            <a:prstDash val="sysDot"/>
            <a:round/>
          </a:ln>
        </p:spPr>
      </p:cxnSp>
      <p:cxnSp>
        <p:nvCxnSpPr>
          <p:cNvPr id="23" name="直接连接符 22"/>
          <p:cNvCxnSpPr>
            <a:cxnSpLocks noChangeShapeType="1"/>
            <a:stCxn id="7" idx="7"/>
            <a:endCxn id="13" idx="2"/>
          </p:cNvCxnSpPr>
          <p:nvPr/>
        </p:nvCxnSpPr>
        <p:spPr bwMode="auto">
          <a:xfrm flipV="1">
            <a:off x="3281363" y="1613446"/>
            <a:ext cx="838200" cy="309562"/>
          </a:xfrm>
          <a:prstGeom prst="line">
            <a:avLst/>
          </a:prstGeom>
          <a:noFill/>
          <a:ln w="9525" algn="ctr">
            <a:solidFill>
              <a:schemeClr val="tx1">
                <a:lumMod val="65000"/>
                <a:lumOff val="35000"/>
              </a:schemeClr>
            </a:solidFill>
            <a:prstDash val="sysDot"/>
            <a:round/>
          </a:ln>
        </p:spPr>
      </p:cxnSp>
      <p:cxnSp>
        <p:nvCxnSpPr>
          <p:cNvPr id="24" name="直接连接符 23"/>
          <p:cNvCxnSpPr>
            <a:cxnSpLocks noChangeShapeType="1"/>
            <a:stCxn id="7" idx="6"/>
            <a:endCxn id="19" idx="1"/>
          </p:cNvCxnSpPr>
          <p:nvPr/>
        </p:nvCxnSpPr>
        <p:spPr bwMode="auto">
          <a:xfrm>
            <a:off x="3403600" y="2216696"/>
            <a:ext cx="836613" cy="311150"/>
          </a:xfrm>
          <a:prstGeom prst="line">
            <a:avLst/>
          </a:prstGeom>
          <a:noFill/>
          <a:ln w="9525" algn="ctr">
            <a:solidFill>
              <a:schemeClr val="tx1">
                <a:lumMod val="65000"/>
                <a:lumOff val="35000"/>
              </a:schemeClr>
            </a:solidFill>
            <a:prstDash val="sysDot"/>
            <a:round/>
          </a:ln>
        </p:spPr>
      </p:cxnSp>
      <p:cxnSp>
        <p:nvCxnSpPr>
          <p:cNvPr id="25" name="直接连接符 24"/>
          <p:cNvCxnSpPr>
            <a:cxnSpLocks noChangeShapeType="1"/>
            <a:stCxn id="10" idx="6"/>
            <a:endCxn id="19" idx="3"/>
          </p:cNvCxnSpPr>
          <p:nvPr/>
        </p:nvCxnSpPr>
        <p:spPr bwMode="auto">
          <a:xfrm flipV="1">
            <a:off x="3403600" y="3115221"/>
            <a:ext cx="836613" cy="276225"/>
          </a:xfrm>
          <a:prstGeom prst="line">
            <a:avLst/>
          </a:prstGeom>
          <a:noFill/>
          <a:ln w="9525" algn="ctr">
            <a:solidFill>
              <a:schemeClr val="tx1">
                <a:lumMod val="65000"/>
                <a:lumOff val="35000"/>
              </a:schemeClr>
            </a:solidFill>
            <a:prstDash val="sysDot"/>
            <a:round/>
          </a:ln>
        </p:spPr>
      </p:cxnSp>
      <p:sp>
        <p:nvSpPr>
          <p:cNvPr id="26" name="矩形 25"/>
          <p:cNvSpPr>
            <a:spLocks noChangeArrowheads="1"/>
          </p:cNvSpPr>
          <p:nvPr/>
        </p:nvSpPr>
        <p:spPr bwMode="auto">
          <a:xfrm>
            <a:off x="5284788" y="1447403"/>
            <a:ext cx="2743596" cy="476250"/>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27" name="矩形 26"/>
          <p:cNvSpPr>
            <a:spLocks noChangeArrowheads="1"/>
          </p:cNvSpPr>
          <p:nvPr/>
        </p:nvSpPr>
        <p:spPr bwMode="auto">
          <a:xfrm>
            <a:off x="5284788" y="2626191"/>
            <a:ext cx="2743596" cy="477054"/>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28" name="矩形 27"/>
          <p:cNvSpPr>
            <a:spLocks noChangeArrowheads="1"/>
          </p:cNvSpPr>
          <p:nvPr/>
        </p:nvSpPr>
        <p:spPr bwMode="auto">
          <a:xfrm>
            <a:off x="5284788" y="3805783"/>
            <a:ext cx="2671588" cy="477054"/>
          </a:xfrm>
          <a:prstGeom prst="rect">
            <a:avLst/>
          </a:prstGeom>
          <a:noFill/>
          <a:ln w="9525">
            <a:noFill/>
            <a:miter lim="800000"/>
          </a:ln>
        </p:spPr>
        <p:txBody>
          <a:bodyPr wrap="square">
            <a:spAutoFit/>
          </a:bodyPr>
          <a:lstStyle/>
          <a:p>
            <a:pPr marL="0" marR="0" lvl="0" indent="0" algn="just" defTabSz="816610" rtl="0" eaLnBrk="1" fontAlgn="auto" latinLnBrk="0" hangingPunct="1">
              <a:lnSpc>
                <a:spcPts val="1500"/>
              </a:lnSpc>
              <a:spcBef>
                <a:spcPts val="0"/>
              </a:spcBef>
              <a:spcAft>
                <a:spcPts val="0"/>
              </a:spcAft>
              <a:buClrTx/>
              <a:buSzTx/>
              <a:buFontTx/>
              <a:buNone/>
              <a:defRPr/>
            </a:pP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点击输入简要文字内容，文字内容需概括精炼，不用多余的文字修饰</a:t>
            </a:r>
            <a:r>
              <a:rPr kumimoji="0" lang="en-US" altLang="zh-CN"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00" fill="hold"/>
                                        <p:tgtEl>
                                          <p:spTgt spid="2"/>
                                        </p:tgtEl>
                                        <p:attrNameLst>
                                          <p:attrName>ppt_w</p:attrName>
                                        </p:attrNameLst>
                                      </p:cBhvr>
                                      <p:tavLst>
                                        <p:tav tm="0">
                                          <p:val>
                                            <p:fltVal val="0"/>
                                          </p:val>
                                        </p:tav>
                                        <p:tav tm="100000">
                                          <p:val>
                                            <p:strVal val="#ppt_w"/>
                                          </p:val>
                                        </p:tav>
                                      </p:tavLst>
                                    </p:anim>
                                    <p:anim calcmode="lin" valueType="num">
                                      <p:cBhvr>
                                        <p:cTn id="8" dur="200" fill="hold"/>
                                        <p:tgtEl>
                                          <p:spTgt spid="2"/>
                                        </p:tgtEl>
                                        <p:attrNameLst>
                                          <p:attrName>ppt_h</p:attrName>
                                        </p:attrNameLst>
                                      </p:cBhvr>
                                      <p:tavLst>
                                        <p:tav tm="0">
                                          <p:val>
                                            <p:fltVal val="0"/>
                                          </p:val>
                                        </p:tav>
                                        <p:tav tm="100000">
                                          <p:val>
                                            <p:strVal val="#ppt_h"/>
                                          </p:val>
                                        </p:tav>
                                      </p:tavLst>
                                    </p:anim>
                                    <p:animEffect transition="in" filter="fade">
                                      <p:cBhvr>
                                        <p:cTn id="9" dur="200"/>
                                        <p:tgtEl>
                                          <p:spTgt spid="2"/>
                                        </p:tgtEl>
                                      </p:cBhvr>
                                    </p:animEffect>
                                  </p:childTnLst>
                                </p:cTn>
                              </p:par>
                              <p:par>
                                <p:cTn id="10" presetID="6" presetClass="emph" presetSubtype="0" autoRev="1" fill="hold" nodeType="withEffect">
                                  <p:stCondLst>
                                    <p:cond delay="200"/>
                                  </p:stCondLst>
                                  <p:childTnLst>
                                    <p:animScale>
                                      <p:cBhvr>
                                        <p:cTn id="11" dur="200" fill="hold"/>
                                        <p:tgtEl>
                                          <p:spTgt spid="2"/>
                                        </p:tgtEl>
                                      </p:cBhvr>
                                      <p:by x="130000" y="130000"/>
                                    </p:animScale>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left)">
                                      <p:cBhvr>
                                        <p:cTn id="15" dur="500"/>
                                        <p:tgtEl>
                                          <p:spTgt spid="20"/>
                                        </p:tgtEl>
                                      </p:cBhvr>
                                    </p:animEffect>
                                  </p:childTnLst>
                                </p:cTn>
                              </p:par>
                              <p:par>
                                <p:cTn id="16" presetID="22" presetClass="entr" presetSubtype="8"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left)">
                                      <p:cBhvr>
                                        <p:cTn id="18" dur="500"/>
                                        <p:tgtEl>
                                          <p:spTgt spid="21"/>
                                        </p:tgtEl>
                                      </p:cBhvr>
                                    </p:animEffect>
                                  </p:childTnLst>
                                </p:cTn>
                              </p:par>
                            </p:childTnLst>
                          </p:cTn>
                        </p:par>
                        <p:par>
                          <p:cTn id="19" fill="hold">
                            <p:stCondLst>
                              <p:cond delay="10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200" fill="hold"/>
                                        <p:tgtEl>
                                          <p:spTgt spid="5"/>
                                        </p:tgtEl>
                                        <p:attrNameLst>
                                          <p:attrName>ppt_w</p:attrName>
                                        </p:attrNameLst>
                                      </p:cBhvr>
                                      <p:tavLst>
                                        <p:tav tm="0">
                                          <p:val>
                                            <p:fltVal val="0"/>
                                          </p:val>
                                        </p:tav>
                                        <p:tav tm="100000">
                                          <p:val>
                                            <p:strVal val="#ppt_w"/>
                                          </p:val>
                                        </p:tav>
                                      </p:tavLst>
                                    </p:anim>
                                    <p:anim calcmode="lin" valueType="num">
                                      <p:cBhvr>
                                        <p:cTn id="23" dur="200" fill="hold"/>
                                        <p:tgtEl>
                                          <p:spTgt spid="5"/>
                                        </p:tgtEl>
                                        <p:attrNameLst>
                                          <p:attrName>ppt_h</p:attrName>
                                        </p:attrNameLst>
                                      </p:cBhvr>
                                      <p:tavLst>
                                        <p:tav tm="0">
                                          <p:val>
                                            <p:fltVal val="0"/>
                                          </p:val>
                                        </p:tav>
                                        <p:tav tm="100000">
                                          <p:val>
                                            <p:strVal val="#ppt_h"/>
                                          </p:val>
                                        </p:tav>
                                      </p:tavLst>
                                    </p:anim>
                                    <p:animEffect transition="in" filter="fade">
                                      <p:cBhvr>
                                        <p:cTn id="24" dur="200"/>
                                        <p:tgtEl>
                                          <p:spTgt spid="5"/>
                                        </p:tgtEl>
                                      </p:cBhvr>
                                    </p:animEffect>
                                  </p:childTnLst>
                                </p:cTn>
                              </p:par>
                              <p:par>
                                <p:cTn id="25" presetID="6" presetClass="emph" presetSubtype="0" autoRev="1" fill="hold" nodeType="withEffect">
                                  <p:stCondLst>
                                    <p:cond delay="200"/>
                                  </p:stCondLst>
                                  <p:childTnLst>
                                    <p:animScale>
                                      <p:cBhvr>
                                        <p:cTn id="26" dur="200" fill="hold"/>
                                        <p:tgtEl>
                                          <p:spTgt spid="5"/>
                                        </p:tgtEl>
                                      </p:cBhvr>
                                      <p:by x="130000" y="130000"/>
                                    </p:animScale>
                                  </p:childTnLst>
                                </p:cTn>
                              </p:par>
                            </p:childTnLst>
                          </p:cTn>
                        </p:par>
                        <p:par>
                          <p:cTn id="27" fill="hold">
                            <p:stCondLst>
                              <p:cond delay="1500"/>
                            </p:stCondLst>
                            <p:childTnLst>
                              <p:par>
                                <p:cTn id="28" presetID="53" presetClass="entr" presetSubtype="16" fill="hold"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200" fill="hold"/>
                                        <p:tgtEl>
                                          <p:spTgt spid="8"/>
                                        </p:tgtEl>
                                        <p:attrNameLst>
                                          <p:attrName>ppt_w</p:attrName>
                                        </p:attrNameLst>
                                      </p:cBhvr>
                                      <p:tavLst>
                                        <p:tav tm="0">
                                          <p:val>
                                            <p:fltVal val="0"/>
                                          </p:val>
                                        </p:tav>
                                        <p:tav tm="100000">
                                          <p:val>
                                            <p:strVal val="#ppt_w"/>
                                          </p:val>
                                        </p:tav>
                                      </p:tavLst>
                                    </p:anim>
                                    <p:anim calcmode="lin" valueType="num">
                                      <p:cBhvr>
                                        <p:cTn id="31" dur="200" fill="hold"/>
                                        <p:tgtEl>
                                          <p:spTgt spid="8"/>
                                        </p:tgtEl>
                                        <p:attrNameLst>
                                          <p:attrName>ppt_h</p:attrName>
                                        </p:attrNameLst>
                                      </p:cBhvr>
                                      <p:tavLst>
                                        <p:tav tm="0">
                                          <p:val>
                                            <p:fltVal val="0"/>
                                          </p:val>
                                        </p:tav>
                                        <p:tav tm="100000">
                                          <p:val>
                                            <p:strVal val="#ppt_h"/>
                                          </p:val>
                                        </p:tav>
                                      </p:tavLst>
                                    </p:anim>
                                    <p:animEffect transition="in" filter="fade">
                                      <p:cBhvr>
                                        <p:cTn id="32" dur="200"/>
                                        <p:tgtEl>
                                          <p:spTgt spid="8"/>
                                        </p:tgtEl>
                                      </p:cBhvr>
                                    </p:animEffect>
                                  </p:childTnLst>
                                </p:cTn>
                              </p:par>
                              <p:par>
                                <p:cTn id="33" presetID="6" presetClass="emph" presetSubtype="0" autoRev="1" fill="hold" nodeType="withEffect">
                                  <p:stCondLst>
                                    <p:cond delay="200"/>
                                  </p:stCondLst>
                                  <p:childTnLst>
                                    <p:animScale>
                                      <p:cBhvr>
                                        <p:cTn id="34" dur="200" fill="hold"/>
                                        <p:tgtEl>
                                          <p:spTgt spid="8"/>
                                        </p:tgtEl>
                                      </p:cBhvr>
                                      <p:by x="130000" y="130000"/>
                                    </p:animScale>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200"/>
                                        <p:tgtEl>
                                          <p:spTgt spid="23"/>
                                        </p:tgtEl>
                                      </p:cBhvr>
                                    </p:animEffect>
                                  </p:childTnLst>
                                </p:cTn>
                              </p:par>
                              <p:par>
                                <p:cTn id="39" presetID="22" presetClass="entr" presetSubtype="8" fill="hold"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200"/>
                                        <p:tgtEl>
                                          <p:spTgt spid="24"/>
                                        </p:tgtEl>
                                      </p:cBhvr>
                                    </p:animEffect>
                                  </p:childTnLst>
                                </p:cTn>
                              </p:par>
                              <p:par>
                                <p:cTn id="42" presetID="22" presetClass="entr" presetSubtype="8" fill="hold"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200"/>
                                        <p:tgtEl>
                                          <p:spTgt spid="25"/>
                                        </p:tgtEl>
                                      </p:cBhvr>
                                    </p:animEffect>
                                  </p:childTnLst>
                                </p:cTn>
                              </p:par>
                              <p:par>
                                <p:cTn id="45" presetID="22" presetClass="entr" presetSubtype="8"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200"/>
                                        <p:tgtEl>
                                          <p:spTgt spid="22"/>
                                        </p:tgtEl>
                                      </p:cBhvr>
                                    </p:animEffect>
                                  </p:childTnLst>
                                </p:cTn>
                              </p:par>
                            </p:childTnLst>
                          </p:cTn>
                        </p:par>
                        <p:par>
                          <p:cTn id="48" fill="hold">
                            <p:stCondLst>
                              <p:cond delay="2500"/>
                            </p:stCondLst>
                            <p:childTnLst>
                              <p:par>
                                <p:cTn id="49" presetID="53" presetClass="entr" presetSubtype="16"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200" fill="hold"/>
                                        <p:tgtEl>
                                          <p:spTgt spid="11"/>
                                        </p:tgtEl>
                                        <p:attrNameLst>
                                          <p:attrName>ppt_w</p:attrName>
                                        </p:attrNameLst>
                                      </p:cBhvr>
                                      <p:tavLst>
                                        <p:tav tm="0">
                                          <p:val>
                                            <p:fltVal val="0"/>
                                          </p:val>
                                        </p:tav>
                                        <p:tav tm="100000">
                                          <p:val>
                                            <p:strVal val="#ppt_w"/>
                                          </p:val>
                                        </p:tav>
                                      </p:tavLst>
                                    </p:anim>
                                    <p:anim calcmode="lin" valueType="num">
                                      <p:cBhvr>
                                        <p:cTn id="52" dur="200" fill="hold"/>
                                        <p:tgtEl>
                                          <p:spTgt spid="11"/>
                                        </p:tgtEl>
                                        <p:attrNameLst>
                                          <p:attrName>ppt_h</p:attrName>
                                        </p:attrNameLst>
                                      </p:cBhvr>
                                      <p:tavLst>
                                        <p:tav tm="0">
                                          <p:val>
                                            <p:fltVal val="0"/>
                                          </p:val>
                                        </p:tav>
                                        <p:tav tm="100000">
                                          <p:val>
                                            <p:strVal val="#ppt_h"/>
                                          </p:val>
                                        </p:tav>
                                      </p:tavLst>
                                    </p:anim>
                                    <p:animEffect transition="in" filter="fade">
                                      <p:cBhvr>
                                        <p:cTn id="53" dur="200"/>
                                        <p:tgtEl>
                                          <p:spTgt spid="11"/>
                                        </p:tgtEl>
                                      </p:cBhvr>
                                    </p:animEffect>
                                  </p:childTnLst>
                                </p:cTn>
                              </p:par>
                              <p:par>
                                <p:cTn id="54" presetID="6" presetClass="emph" presetSubtype="0" autoRev="1" fill="hold" nodeType="withEffect">
                                  <p:stCondLst>
                                    <p:cond delay="200"/>
                                  </p:stCondLst>
                                  <p:childTnLst>
                                    <p:animScale>
                                      <p:cBhvr>
                                        <p:cTn id="55" dur="200" fill="hold"/>
                                        <p:tgtEl>
                                          <p:spTgt spid="11"/>
                                        </p:tgtEl>
                                      </p:cBhvr>
                                      <p:by x="130000" y="130000"/>
                                    </p:animScale>
                                  </p:childTnLst>
                                </p:cTn>
                              </p:par>
                            </p:childTnLst>
                          </p:cTn>
                        </p:par>
                        <p:par>
                          <p:cTn id="56" fill="hold">
                            <p:stCondLst>
                              <p:cond delay="3000"/>
                            </p:stCondLst>
                            <p:childTnLst>
                              <p:par>
                                <p:cTn id="57" presetID="53" presetClass="entr" presetSubtype="16"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 calcmode="lin" valueType="num">
                                      <p:cBhvr>
                                        <p:cTn id="59" dur="200" fill="hold"/>
                                        <p:tgtEl>
                                          <p:spTgt spid="17"/>
                                        </p:tgtEl>
                                        <p:attrNameLst>
                                          <p:attrName>ppt_w</p:attrName>
                                        </p:attrNameLst>
                                      </p:cBhvr>
                                      <p:tavLst>
                                        <p:tav tm="0">
                                          <p:val>
                                            <p:fltVal val="0"/>
                                          </p:val>
                                        </p:tav>
                                        <p:tav tm="100000">
                                          <p:val>
                                            <p:strVal val="#ppt_w"/>
                                          </p:val>
                                        </p:tav>
                                      </p:tavLst>
                                    </p:anim>
                                    <p:anim calcmode="lin" valueType="num">
                                      <p:cBhvr>
                                        <p:cTn id="60" dur="200" fill="hold"/>
                                        <p:tgtEl>
                                          <p:spTgt spid="17"/>
                                        </p:tgtEl>
                                        <p:attrNameLst>
                                          <p:attrName>ppt_h</p:attrName>
                                        </p:attrNameLst>
                                      </p:cBhvr>
                                      <p:tavLst>
                                        <p:tav tm="0">
                                          <p:val>
                                            <p:fltVal val="0"/>
                                          </p:val>
                                        </p:tav>
                                        <p:tav tm="100000">
                                          <p:val>
                                            <p:strVal val="#ppt_h"/>
                                          </p:val>
                                        </p:tav>
                                      </p:tavLst>
                                    </p:anim>
                                    <p:animEffect transition="in" filter="fade">
                                      <p:cBhvr>
                                        <p:cTn id="61" dur="200"/>
                                        <p:tgtEl>
                                          <p:spTgt spid="17"/>
                                        </p:tgtEl>
                                      </p:cBhvr>
                                    </p:animEffect>
                                  </p:childTnLst>
                                </p:cTn>
                              </p:par>
                              <p:par>
                                <p:cTn id="62" presetID="6" presetClass="emph" presetSubtype="0" autoRev="1" fill="hold" nodeType="withEffect">
                                  <p:stCondLst>
                                    <p:cond delay="200"/>
                                  </p:stCondLst>
                                  <p:childTnLst>
                                    <p:animScale>
                                      <p:cBhvr>
                                        <p:cTn id="63" dur="200" fill="hold"/>
                                        <p:tgtEl>
                                          <p:spTgt spid="17"/>
                                        </p:tgtEl>
                                      </p:cBhvr>
                                      <p:by x="130000" y="130000"/>
                                    </p:animScale>
                                  </p:childTnLst>
                                </p:cTn>
                              </p:par>
                            </p:childTnLst>
                          </p:cTn>
                        </p:par>
                        <p:par>
                          <p:cTn id="64" fill="hold">
                            <p:stCondLst>
                              <p:cond delay="3500"/>
                            </p:stCondLst>
                            <p:childTnLst>
                              <p:par>
                                <p:cTn id="65" presetID="53" presetClass="entr" presetSubtype="16"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200" fill="hold"/>
                                        <p:tgtEl>
                                          <p:spTgt spid="14"/>
                                        </p:tgtEl>
                                        <p:attrNameLst>
                                          <p:attrName>ppt_w</p:attrName>
                                        </p:attrNameLst>
                                      </p:cBhvr>
                                      <p:tavLst>
                                        <p:tav tm="0">
                                          <p:val>
                                            <p:fltVal val="0"/>
                                          </p:val>
                                        </p:tav>
                                        <p:tav tm="100000">
                                          <p:val>
                                            <p:strVal val="#ppt_w"/>
                                          </p:val>
                                        </p:tav>
                                      </p:tavLst>
                                    </p:anim>
                                    <p:anim calcmode="lin" valueType="num">
                                      <p:cBhvr>
                                        <p:cTn id="68" dur="200" fill="hold"/>
                                        <p:tgtEl>
                                          <p:spTgt spid="14"/>
                                        </p:tgtEl>
                                        <p:attrNameLst>
                                          <p:attrName>ppt_h</p:attrName>
                                        </p:attrNameLst>
                                      </p:cBhvr>
                                      <p:tavLst>
                                        <p:tav tm="0">
                                          <p:val>
                                            <p:fltVal val="0"/>
                                          </p:val>
                                        </p:tav>
                                        <p:tav tm="100000">
                                          <p:val>
                                            <p:strVal val="#ppt_h"/>
                                          </p:val>
                                        </p:tav>
                                      </p:tavLst>
                                    </p:anim>
                                    <p:animEffect transition="in" filter="fade">
                                      <p:cBhvr>
                                        <p:cTn id="69" dur="200"/>
                                        <p:tgtEl>
                                          <p:spTgt spid="14"/>
                                        </p:tgtEl>
                                      </p:cBhvr>
                                    </p:animEffect>
                                  </p:childTnLst>
                                </p:cTn>
                              </p:par>
                              <p:par>
                                <p:cTn id="70" presetID="6" presetClass="emph" presetSubtype="0" autoRev="1" fill="hold" nodeType="withEffect">
                                  <p:stCondLst>
                                    <p:cond delay="200"/>
                                  </p:stCondLst>
                                  <p:childTnLst>
                                    <p:animScale>
                                      <p:cBhvr>
                                        <p:cTn id="71" dur="200" fill="hold"/>
                                        <p:tgtEl>
                                          <p:spTgt spid="14"/>
                                        </p:tgtEl>
                                      </p:cBhvr>
                                      <p:by x="130000" y="130000"/>
                                    </p:animScale>
                                  </p:childTnLst>
                                </p:cTn>
                              </p:par>
                            </p:childTnLst>
                          </p:cTn>
                        </p:par>
                        <p:par>
                          <p:cTn id="72" fill="hold">
                            <p:stCondLst>
                              <p:cond delay="4000"/>
                            </p:stCondLst>
                            <p:childTnLst>
                              <p:par>
                                <p:cTn id="73" presetID="12" presetClass="entr" presetSubtype="1"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additive="base">
                                        <p:cTn id="75" dur="300"/>
                                        <p:tgtEl>
                                          <p:spTgt spid="26"/>
                                        </p:tgtEl>
                                        <p:attrNameLst>
                                          <p:attrName>ppt_y</p:attrName>
                                        </p:attrNameLst>
                                      </p:cBhvr>
                                      <p:tavLst>
                                        <p:tav tm="0">
                                          <p:val>
                                            <p:strVal val="#ppt_y-#ppt_h*1.125000"/>
                                          </p:val>
                                        </p:tav>
                                        <p:tav tm="100000">
                                          <p:val>
                                            <p:strVal val="#ppt_y"/>
                                          </p:val>
                                        </p:tav>
                                      </p:tavLst>
                                    </p:anim>
                                    <p:animEffect transition="in" filter="wipe(down)">
                                      <p:cBhvr>
                                        <p:cTn id="76" dur="300"/>
                                        <p:tgtEl>
                                          <p:spTgt spid="26"/>
                                        </p:tgtEl>
                                      </p:cBhvr>
                                    </p:animEffect>
                                  </p:childTnLst>
                                </p:cTn>
                              </p:par>
                            </p:childTnLst>
                          </p:cTn>
                        </p:par>
                        <p:par>
                          <p:cTn id="77" fill="hold">
                            <p:stCondLst>
                              <p:cond delay="4500"/>
                            </p:stCondLst>
                            <p:childTnLst>
                              <p:par>
                                <p:cTn id="78" presetID="12" presetClass="entr" presetSubtype="1" fill="hold" grpId="0" nodeType="afterEffect">
                                  <p:stCondLst>
                                    <p:cond delay="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300"/>
                                        <p:tgtEl>
                                          <p:spTgt spid="27"/>
                                        </p:tgtEl>
                                        <p:attrNameLst>
                                          <p:attrName>ppt_y</p:attrName>
                                        </p:attrNameLst>
                                      </p:cBhvr>
                                      <p:tavLst>
                                        <p:tav tm="0">
                                          <p:val>
                                            <p:strVal val="#ppt_y-#ppt_h*1.125000"/>
                                          </p:val>
                                        </p:tav>
                                        <p:tav tm="100000">
                                          <p:val>
                                            <p:strVal val="#ppt_y"/>
                                          </p:val>
                                        </p:tav>
                                      </p:tavLst>
                                    </p:anim>
                                    <p:animEffect transition="in" filter="wipe(down)">
                                      <p:cBhvr>
                                        <p:cTn id="81" dur="300"/>
                                        <p:tgtEl>
                                          <p:spTgt spid="27"/>
                                        </p:tgtEl>
                                      </p:cBhvr>
                                    </p:animEffect>
                                  </p:childTnLst>
                                </p:cTn>
                              </p:par>
                            </p:childTnLst>
                          </p:cTn>
                        </p:par>
                        <p:par>
                          <p:cTn id="82" fill="hold">
                            <p:stCondLst>
                              <p:cond delay="5000"/>
                            </p:stCondLst>
                            <p:childTnLst>
                              <p:par>
                                <p:cTn id="83" presetID="1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300"/>
                                        <p:tgtEl>
                                          <p:spTgt spid="28"/>
                                        </p:tgtEl>
                                        <p:attrNameLst>
                                          <p:attrName>ppt_y</p:attrName>
                                        </p:attrNameLst>
                                      </p:cBhvr>
                                      <p:tavLst>
                                        <p:tav tm="0">
                                          <p:val>
                                            <p:strVal val="#ppt_y-#ppt_h*1.125000"/>
                                          </p:val>
                                        </p:tav>
                                        <p:tav tm="100000">
                                          <p:val>
                                            <p:strVal val="#ppt_y"/>
                                          </p:val>
                                        </p:tav>
                                      </p:tavLst>
                                    </p:anim>
                                    <p:animEffect transition="in" filter="wipe(down)">
                                      <p:cBhvr>
                                        <p:cTn id="86" dur="3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十角星 31"/>
          <p:cNvSpPr/>
          <p:nvPr/>
        </p:nvSpPr>
        <p:spPr>
          <a:xfrm>
            <a:off x="1081008" y="1326180"/>
            <a:ext cx="1778431" cy="1778431"/>
          </a:xfrm>
          <a:prstGeom prst="star10">
            <a:avLst>
              <a:gd name="adj" fmla="val 45147"/>
              <a:gd name="hf" fmla="val 105146"/>
            </a:avLst>
          </a:prstGeom>
          <a:solidFill>
            <a:schemeClr val="accent1"/>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3" name="十角星 32"/>
          <p:cNvSpPr/>
          <p:nvPr/>
        </p:nvSpPr>
        <p:spPr>
          <a:xfrm>
            <a:off x="3694410" y="1326180"/>
            <a:ext cx="1778431" cy="1778431"/>
          </a:xfrm>
          <a:prstGeom prst="star10">
            <a:avLst>
              <a:gd name="adj" fmla="val 45147"/>
              <a:gd name="hf" fmla="val 105146"/>
            </a:avLst>
          </a:prstGeom>
          <a:solidFill>
            <a:schemeClr val="accent2"/>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4" name="十角星 33"/>
          <p:cNvSpPr/>
          <p:nvPr/>
        </p:nvSpPr>
        <p:spPr>
          <a:xfrm>
            <a:off x="6307812" y="1326180"/>
            <a:ext cx="1778431" cy="1778431"/>
          </a:xfrm>
          <a:prstGeom prst="star10">
            <a:avLst>
              <a:gd name="adj" fmla="val 45147"/>
              <a:gd name="hf" fmla="val 105146"/>
            </a:avLst>
          </a:prstGeom>
          <a:solidFill>
            <a:schemeClr val="accent3"/>
          </a:solidFill>
          <a:ln w="12700" cap="flat" cmpd="sng" algn="ctr">
            <a:noFill/>
            <a:prstDash val="solid"/>
            <a:miter lim="800000"/>
          </a:ln>
          <a:effectLst/>
        </p:spPr>
        <p:txBody>
          <a:bodyPr lIns="68568" tIns="34284" rIns="68568" bIns="34284" rtlCol="0" anchor="ctr"/>
          <a:lstStyle/>
          <a:p>
            <a:pPr algn="ctr" defTabSz="685165">
              <a:defRPr/>
            </a:pPr>
            <a:endParaRPr lang="zh-CN" altLang="en-US" sz="1400" kern="0">
              <a:solidFill>
                <a:sysClr val="window" lastClr="FFFFFF"/>
              </a:solidFill>
              <a:cs typeface="+mn-ea"/>
              <a:sym typeface="+mn-lt"/>
            </a:endParaRPr>
          </a:p>
        </p:txBody>
      </p:sp>
      <p:sp>
        <p:nvSpPr>
          <p:cNvPr id="35" name="文本框 11"/>
          <p:cNvSpPr txBox="1"/>
          <p:nvPr/>
        </p:nvSpPr>
        <p:spPr>
          <a:xfrm>
            <a:off x="1306699"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10%</a:t>
            </a:r>
            <a:endParaRPr lang="zh-CN" altLang="en-US" sz="5000" b="1" kern="0" dirty="0">
              <a:solidFill>
                <a:sysClr val="window" lastClr="FFFFFF"/>
              </a:solidFill>
              <a:cs typeface="+mn-ea"/>
              <a:sym typeface="+mn-lt"/>
            </a:endParaRPr>
          </a:p>
        </p:txBody>
      </p:sp>
      <p:sp>
        <p:nvSpPr>
          <p:cNvPr id="36" name="文本框 12"/>
          <p:cNvSpPr txBox="1"/>
          <p:nvPr/>
        </p:nvSpPr>
        <p:spPr>
          <a:xfrm>
            <a:off x="1496070" y="2290327"/>
            <a:ext cx="92989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7" name="文本框 13"/>
          <p:cNvSpPr txBox="1"/>
          <p:nvPr/>
        </p:nvSpPr>
        <p:spPr>
          <a:xfrm>
            <a:off x="3929305" y="1678621"/>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25%</a:t>
            </a:r>
            <a:endParaRPr lang="zh-CN" altLang="en-US" sz="5000" b="1" kern="0" dirty="0">
              <a:solidFill>
                <a:sysClr val="window" lastClr="FFFFFF"/>
              </a:solidFill>
              <a:cs typeface="+mn-ea"/>
              <a:sym typeface="+mn-lt"/>
            </a:endParaRPr>
          </a:p>
        </p:txBody>
      </p:sp>
      <p:sp>
        <p:nvSpPr>
          <p:cNvPr id="38" name="文本框 14"/>
          <p:cNvSpPr txBox="1"/>
          <p:nvPr/>
        </p:nvSpPr>
        <p:spPr>
          <a:xfrm>
            <a:off x="4002679" y="2290327"/>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39" name="文本框 15"/>
          <p:cNvSpPr txBox="1"/>
          <p:nvPr/>
        </p:nvSpPr>
        <p:spPr>
          <a:xfrm>
            <a:off x="6565954" y="1600984"/>
            <a:ext cx="1308638" cy="842537"/>
          </a:xfrm>
          <a:prstGeom prst="rect">
            <a:avLst/>
          </a:prstGeom>
          <a:noFill/>
        </p:spPr>
        <p:txBody>
          <a:bodyPr wrap="square" lIns="68568" tIns="34284" rIns="68568" bIns="34284" rtlCol="0">
            <a:spAutoFit/>
          </a:bodyPr>
          <a:lstStyle/>
          <a:p>
            <a:pPr algn="ctr" defTabSz="685165">
              <a:defRPr/>
            </a:pPr>
            <a:r>
              <a:rPr lang="en-US" altLang="zh-CN" sz="5000" b="1" kern="0" dirty="0">
                <a:solidFill>
                  <a:sysClr val="window" lastClr="FFFFFF"/>
                </a:solidFill>
                <a:cs typeface="+mn-ea"/>
                <a:sym typeface="+mn-lt"/>
              </a:rPr>
              <a:t>45%</a:t>
            </a:r>
            <a:endParaRPr lang="zh-CN" altLang="en-US" sz="5000" b="1" kern="0" dirty="0">
              <a:solidFill>
                <a:sysClr val="window" lastClr="FFFFFF"/>
              </a:solidFill>
              <a:cs typeface="+mn-ea"/>
              <a:sym typeface="+mn-lt"/>
            </a:endParaRPr>
          </a:p>
        </p:txBody>
      </p:sp>
      <p:sp>
        <p:nvSpPr>
          <p:cNvPr id="40" name="文本框 16"/>
          <p:cNvSpPr txBox="1"/>
          <p:nvPr/>
        </p:nvSpPr>
        <p:spPr>
          <a:xfrm>
            <a:off x="6639329" y="2212690"/>
            <a:ext cx="1161889" cy="438581"/>
          </a:xfrm>
          <a:prstGeom prst="rect">
            <a:avLst/>
          </a:prstGeom>
          <a:noFill/>
        </p:spPr>
        <p:txBody>
          <a:bodyPr wrap="square" lIns="68568" tIns="34284" rIns="68568" bIns="34284" rtlCol="0">
            <a:spAutoFit/>
          </a:bodyPr>
          <a:lstStyle/>
          <a:p>
            <a:pPr algn="ctr" defTabSz="685165">
              <a:defRPr/>
            </a:pPr>
            <a:r>
              <a:rPr lang="zh-CN" altLang="en-US" sz="2400" b="1" kern="0" dirty="0">
                <a:solidFill>
                  <a:sysClr val="window" lastClr="FFFFFF"/>
                </a:solidFill>
                <a:cs typeface="+mn-ea"/>
                <a:sym typeface="+mn-lt"/>
              </a:rPr>
              <a:t>标题</a:t>
            </a:r>
          </a:p>
        </p:txBody>
      </p:sp>
      <p:sp>
        <p:nvSpPr>
          <p:cNvPr id="41" name="TextBox 634"/>
          <p:cNvSpPr txBox="1"/>
          <p:nvPr/>
        </p:nvSpPr>
        <p:spPr>
          <a:xfrm>
            <a:off x="1020117" y="3379414"/>
            <a:ext cx="7103769" cy="1038736"/>
          </a:xfrm>
          <a:prstGeom prst="rect">
            <a:avLst/>
          </a:prstGeom>
          <a:noFill/>
        </p:spPr>
        <p:txBody>
          <a:bodyPr wrap="square" lIns="68569" tIns="34285" rIns="68569" bIns="34285" rtlCol="0">
            <a:spAutoFit/>
          </a:bodyPr>
          <a:lstStyle/>
          <a:p>
            <a:pPr algn="ctr" defTabSz="685165">
              <a:lnSpc>
                <a:spcPct val="150000"/>
              </a:lnSpc>
              <a:defRPr/>
            </a:pPr>
            <a:r>
              <a:rPr lang="zh-CN" altLang="en-US" sz="1400" kern="0" dirty="0">
                <a:solidFill>
                  <a:sysClr val="windowText" lastClr="000000">
                    <a:lumMod val="75000"/>
                    <a:lumOff val="25000"/>
                  </a:sysClr>
                </a:solidFill>
                <a:cs typeface="+mn-ea"/>
                <a:sym typeface="+mn-lt"/>
              </a:rPr>
              <a:t>单击此处添加文本单击此处添加文本单击此处添加文本单击此处添加文本单击此处添加文本单击此处添加文本单击此处添加文本单击此处添加文本单击此处添加文本单击此处添加文本单击此处添加文本单击此处添加文本</a:t>
            </a:r>
            <a:endParaRPr lang="zh-CN" altLang="zh-CN" sz="1400" kern="0" dirty="0">
              <a:solidFill>
                <a:sysClr val="windowText" lastClr="000000">
                  <a:lumMod val="75000"/>
                  <a:lumOff val="25000"/>
                </a:sysClr>
              </a:solidFill>
              <a:cs typeface="+mn-ea"/>
              <a:sym typeface="+mn-lt"/>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childTnLst>
                          </p:cTn>
                        </p:par>
                        <p:par>
                          <p:cTn id="11" fill="hold">
                            <p:stCondLst>
                              <p:cond delay="1000"/>
                            </p:stCondLst>
                            <p:childTnLst>
                              <p:par>
                                <p:cTn id="12" presetID="53" presetClass="entr" presetSubtype="16" fill="hold" grpId="0" nodeType="after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p:cTn id="14" dur="500" fill="hold"/>
                                        <p:tgtEl>
                                          <p:spTgt spid="35"/>
                                        </p:tgtEl>
                                        <p:attrNameLst>
                                          <p:attrName>ppt_w</p:attrName>
                                        </p:attrNameLst>
                                      </p:cBhvr>
                                      <p:tavLst>
                                        <p:tav tm="0">
                                          <p:val>
                                            <p:fltVal val="0"/>
                                          </p:val>
                                        </p:tav>
                                        <p:tav tm="100000">
                                          <p:val>
                                            <p:strVal val="#ppt_w"/>
                                          </p:val>
                                        </p:tav>
                                      </p:tavLst>
                                    </p:anim>
                                    <p:anim calcmode="lin" valueType="num">
                                      <p:cBhvr>
                                        <p:cTn id="15" dur="500" fill="hold"/>
                                        <p:tgtEl>
                                          <p:spTgt spid="35"/>
                                        </p:tgtEl>
                                        <p:attrNameLst>
                                          <p:attrName>ppt_h</p:attrName>
                                        </p:attrNameLst>
                                      </p:cBhvr>
                                      <p:tavLst>
                                        <p:tav tm="0">
                                          <p:val>
                                            <p:fltVal val="0"/>
                                          </p:val>
                                        </p:tav>
                                        <p:tav tm="100000">
                                          <p:val>
                                            <p:strVal val="#ppt_h"/>
                                          </p:val>
                                        </p:tav>
                                      </p:tavLst>
                                    </p:anim>
                                    <p:animEffect transition="in" filter="fade">
                                      <p:cBhvr>
                                        <p:cTn id="16" dur="500"/>
                                        <p:tgtEl>
                                          <p:spTgt spid="35"/>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p:cTn id="19" dur="500" fill="hold"/>
                                        <p:tgtEl>
                                          <p:spTgt spid="36"/>
                                        </p:tgtEl>
                                        <p:attrNameLst>
                                          <p:attrName>ppt_w</p:attrName>
                                        </p:attrNameLst>
                                      </p:cBhvr>
                                      <p:tavLst>
                                        <p:tav tm="0">
                                          <p:val>
                                            <p:fltVal val="0"/>
                                          </p:val>
                                        </p:tav>
                                        <p:tav tm="100000">
                                          <p:val>
                                            <p:strVal val="#ppt_w"/>
                                          </p:val>
                                        </p:tav>
                                      </p:tavLst>
                                    </p:anim>
                                    <p:anim calcmode="lin" valueType="num">
                                      <p:cBhvr>
                                        <p:cTn id="20" dur="500" fill="hold"/>
                                        <p:tgtEl>
                                          <p:spTgt spid="36"/>
                                        </p:tgtEl>
                                        <p:attrNameLst>
                                          <p:attrName>ppt_h</p:attrName>
                                        </p:attrNameLst>
                                      </p:cBhvr>
                                      <p:tavLst>
                                        <p:tav tm="0">
                                          <p:val>
                                            <p:fltVal val="0"/>
                                          </p:val>
                                        </p:tav>
                                        <p:tav tm="100000">
                                          <p:val>
                                            <p:strVal val="#ppt_h"/>
                                          </p:val>
                                        </p:tav>
                                      </p:tavLst>
                                    </p:anim>
                                    <p:animEffect transition="in" filter="fade">
                                      <p:cBhvr>
                                        <p:cTn id="21" dur="500"/>
                                        <p:tgtEl>
                                          <p:spTgt spid="36"/>
                                        </p:tgtEl>
                                      </p:cBhvr>
                                    </p:animEffect>
                                  </p:childTnLst>
                                </p:cTn>
                              </p:par>
                              <p:par>
                                <p:cTn id="22" presetID="31"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 calcmode="lin" valueType="num">
                                      <p:cBhvr>
                                        <p:cTn id="24" dur="1000" fill="hold"/>
                                        <p:tgtEl>
                                          <p:spTgt spid="33"/>
                                        </p:tgtEl>
                                        <p:attrNameLst>
                                          <p:attrName>ppt_w</p:attrName>
                                        </p:attrNameLst>
                                      </p:cBhvr>
                                      <p:tavLst>
                                        <p:tav tm="0">
                                          <p:val>
                                            <p:fltVal val="0"/>
                                          </p:val>
                                        </p:tav>
                                        <p:tav tm="100000">
                                          <p:val>
                                            <p:strVal val="#ppt_w"/>
                                          </p:val>
                                        </p:tav>
                                      </p:tavLst>
                                    </p:anim>
                                    <p:anim calcmode="lin" valueType="num">
                                      <p:cBhvr>
                                        <p:cTn id="25" dur="1000" fill="hold"/>
                                        <p:tgtEl>
                                          <p:spTgt spid="33"/>
                                        </p:tgtEl>
                                        <p:attrNameLst>
                                          <p:attrName>ppt_h</p:attrName>
                                        </p:attrNameLst>
                                      </p:cBhvr>
                                      <p:tavLst>
                                        <p:tav tm="0">
                                          <p:val>
                                            <p:fltVal val="0"/>
                                          </p:val>
                                        </p:tav>
                                        <p:tav tm="100000">
                                          <p:val>
                                            <p:strVal val="#ppt_h"/>
                                          </p:val>
                                        </p:tav>
                                      </p:tavLst>
                                    </p:anim>
                                    <p:anim calcmode="lin" valueType="num">
                                      <p:cBhvr>
                                        <p:cTn id="26" dur="1000" fill="hold"/>
                                        <p:tgtEl>
                                          <p:spTgt spid="33"/>
                                        </p:tgtEl>
                                        <p:attrNameLst>
                                          <p:attrName>style.rotation</p:attrName>
                                        </p:attrNameLst>
                                      </p:cBhvr>
                                      <p:tavLst>
                                        <p:tav tm="0">
                                          <p:val>
                                            <p:fltVal val="90"/>
                                          </p:val>
                                        </p:tav>
                                        <p:tav tm="100000">
                                          <p:val>
                                            <p:fltVal val="0"/>
                                          </p:val>
                                        </p:tav>
                                      </p:tavLst>
                                    </p:anim>
                                    <p:animEffect transition="in" filter="fade">
                                      <p:cBhvr>
                                        <p:cTn id="27" dur="1000"/>
                                        <p:tgtEl>
                                          <p:spTgt spid="33"/>
                                        </p:tgtEl>
                                      </p:cBhvr>
                                    </p:animEffect>
                                  </p:childTnLst>
                                </p:cTn>
                              </p:par>
                            </p:childTnLst>
                          </p:cTn>
                        </p:par>
                        <p:par>
                          <p:cTn id="28" fill="hold">
                            <p:stCondLst>
                              <p:cond delay="1500"/>
                            </p:stCondLst>
                            <p:childTnLst>
                              <p:par>
                                <p:cTn id="29" presetID="53" presetClass="entr" presetSubtype="16"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 calcmode="lin" valueType="num">
                                      <p:cBhvr>
                                        <p:cTn id="43" dur="1000" fill="hold"/>
                                        <p:tgtEl>
                                          <p:spTgt spid="34"/>
                                        </p:tgtEl>
                                        <p:attrNameLst>
                                          <p:attrName>style.rotation</p:attrName>
                                        </p:attrNameLst>
                                      </p:cBhvr>
                                      <p:tavLst>
                                        <p:tav tm="0">
                                          <p:val>
                                            <p:fltVal val="90"/>
                                          </p:val>
                                        </p:tav>
                                        <p:tav tm="100000">
                                          <p:val>
                                            <p:fltVal val="0"/>
                                          </p:val>
                                        </p:tav>
                                      </p:tavLst>
                                    </p:anim>
                                    <p:animEffect transition="in" filter="fade">
                                      <p:cBhvr>
                                        <p:cTn id="44" dur="1000"/>
                                        <p:tgtEl>
                                          <p:spTgt spid="34"/>
                                        </p:tgtEl>
                                      </p:cBhvr>
                                    </p:animEffect>
                                  </p:childTnLst>
                                </p:cTn>
                              </p:par>
                            </p:childTnLst>
                          </p:cTn>
                        </p:par>
                        <p:par>
                          <p:cTn id="45" fill="hold">
                            <p:stCondLst>
                              <p:cond delay="2000"/>
                            </p:stCondLst>
                            <p:childTnLst>
                              <p:par>
                                <p:cTn id="46" presetID="53" presetClass="entr" presetSubtype="16"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 calcmode="lin" valueType="num">
                                      <p:cBhvr>
                                        <p:cTn id="48" dur="500" fill="hold"/>
                                        <p:tgtEl>
                                          <p:spTgt spid="39"/>
                                        </p:tgtEl>
                                        <p:attrNameLst>
                                          <p:attrName>ppt_w</p:attrName>
                                        </p:attrNameLst>
                                      </p:cBhvr>
                                      <p:tavLst>
                                        <p:tav tm="0">
                                          <p:val>
                                            <p:fltVal val="0"/>
                                          </p:val>
                                        </p:tav>
                                        <p:tav tm="100000">
                                          <p:val>
                                            <p:strVal val="#ppt_w"/>
                                          </p:val>
                                        </p:tav>
                                      </p:tavLst>
                                    </p:anim>
                                    <p:anim calcmode="lin" valueType="num">
                                      <p:cBhvr>
                                        <p:cTn id="49" dur="500" fill="hold"/>
                                        <p:tgtEl>
                                          <p:spTgt spid="39"/>
                                        </p:tgtEl>
                                        <p:attrNameLst>
                                          <p:attrName>ppt_h</p:attrName>
                                        </p:attrNameLst>
                                      </p:cBhvr>
                                      <p:tavLst>
                                        <p:tav tm="0">
                                          <p:val>
                                            <p:fltVal val="0"/>
                                          </p:val>
                                        </p:tav>
                                        <p:tav tm="100000">
                                          <p:val>
                                            <p:strVal val="#ppt_h"/>
                                          </p:val>
                                        </p:tav>
                                      </p:tavLst>
                                    </p:anim>
                                    <p:animEffect transition="in" filter="fade">
                                      <p:cBhvr>
                                        <p:cTn id="50" dur="500"/>
                                        <p:tgtEl>
                                          <p:spTgt spid="3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0"/>
                                        </p:tgtEl>
                                        <p:attrNameLst>
                                          <p:attrName>style.visibility</p:attrName>
                                        </p:attrNameLst>
                                      </p:cBhvr>
                                      <p:to>
                                        <p:strVal val="visible"/>
                                      </p:to>
                                    </p:set>
                                    <p:anim calcmode="lin" valueType="num">
                                      <p:cBhvr>
                                        <p:cTn id="53" dur="500" fill="hold"/>
                                        <p:tgtEl>
                                          <p:spTgt spid="40"/>
                                        </p:tgtEl>
                                        <p:attrNameLst>
                                          <p:attrName>ppt_w</p:attrName>
                                        </p:attrNameLst>
                                      </p:cBhvr>
                                      <p:tavLst>
                                        <p:tav tm="0">
                                          <p:val>
                                            <p:fltVal val="0"/>
                                          </p:val>
                                        </p:tav>
                                        <p:tav tm="100000">
                                          <p:val>
                                            <p:strVal val="#ppt_w"/>
                                          </p:val>
                                        </p:tav>
                                      </p:tavLst>
                                    </p:anim>
                                    <p:anim calcmode="lin" valueType="num">
                                      <p:cBhvr>
                                        <p:cTn id="54" dur="500" fill="hold"/>
                                        <p:tgtEl>
                                          <p:spTgt spid="40"/>
                                        </p:tgtEl>
                                        <p:attrNameLst>
                                          <p:attrName>ppt_h</p:attrName>
                                        </p:attrNameLst>
                                      </p:cBhvr>
                                      <p:tavLst>
                                        <p:tav tm="0">
                                          <p:val>
                                            <p:fltVal val="0"/>
                                          </p:val>
                                        </p:tav>
                                        <p:tav tm="100000">
                                          <p:val>
                                            <p:strVal val="#ppt_h"/>
                                          </p:val>
                                        </p:tav>
                                      </p:tavLst>
                                    </p:anim>
                                    <p:animEffect transition="in" filter="fade">
                                      <p:cBhvr>
                                        <p:cTn id="55" dur="500"/>
                                        <p:tgtEl>
                                          <p:spTgt spid="40"/>
                                        </p:tgtEl>
                                      </p:cBhvr>
                                    </p:animEffect>
                                  </p:childTnLst>
                                </p:cTn>
                              </p:par>
                            </p:childTnLst>
                          </p:cTn>
                        </p:par>
                        <p:par>
                          <p:cTn id="56" fill="hold">
                            <p:stCondLst>
                              <p:cond delay="2500"/>
                            </p:stCondLst>
                            <p:childTnLst>
                              <p:par>
                                <p:cTn id="57" presetID="16" presetClass="entr" presetSubtype="21"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barn(inVertical)">
                                      <p:cBhvr>
                                        <p:cTn id="59" dur="75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p:bldP spid="36" grpId="0"/>
      <p:bldP spid="37" grpId="0"/>
      <p:bldP spid="38" grpId="0"/>
      <p:bldP spid="39" grpId="0"/>
      <p:bldP spid="40" grpId="0"/>
      <p:bldP spid="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p:cNvSpPr>
            <a:spLocks noChangeArrowheads="1"/>
          </p:cNvSpPr>
          <p:nvPr/>
        </p:nvSpPr>
        <p:spPr bwMode="auto">
          <a:xfrm>
            <a:off x="1293735" y="2844068"/>
            <a:ext cx="1443962" cy="2299432"/>
          </a:xfrm>
          <a:prstGeom prst="rect">
            <a:avLst/>
          </a:prstGeom>
          <a:solidFill>
            <a:schemeClr val="accent1"/>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3" name="Rectangle 6"/>
          <p:cNvSpPr>
            <a:spLocks noChangeArrowheads="1"/>
          </p:cNvSpPr>
          <p:nvPr/>
        </p:nvSpPr>
        <p:spPr bwMode="auto">
          <a:xfrm>
            <a:off x="2982399" y="3362247"/>
            <a:ext cx="1459487" cy="1781254"/>
          </a:xfrm>
          <a:prstGeom prst="rect">
            <a:avLst/>
          </a:prstGeom>
          <a:solidFill>
            <a:schemeClr val="accent2"/>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4" name="Rectangle 7"/>
          <p:cNvSpPr>
            <a:spLocks noChangeArrowheads="1"/>
          </p:cNvSpPr>
          <p:nvPr/>
        </p:nvSpPr>
        <p:spPr bwMode="auto">
          <a:xfrm>
            <a:off x="4686588" y="3892520"/>
            <a:ext cx="1459487" cy="1250982"/>
          </a:xfrm>
          <a:prstGeom prst="rect">
            <a:avLst/>
          </a:prstGeom>
          <a:solidFill>
            <a:schemeClr val="accent3"/>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5" name="Rectangle 8"/>
          <p:cNvSpPr>
            <a:spLocks noChangeArrowheads="1"/>
          </p:cNvSpPr>
          <p:nvPr/>
        </p:nvSpPr>
        <p:spPr bwMode="auto">
          <a:xfrm>
            <a:off x="6390778" y="2153052"/>
            <a:ext cx="1459487" cy="2990450"/>
          </a:xfrm>
          <a:prstGeom prst="rect">
            <a:avLst/>
          </a:prstGeom>
          <a:solidFill>
            <a:schemeClr val="accent4"/>
          </a:solidFill>
          <a:ln>
            <a:noFill/>
          </a:ln>
        </p:spPr>
        <p:txBody>
          <a:bodyPr lIns="68571" tIns="34285" rIns="68571" bIns="34285"/>
          <a:lstStyle/>
          <a:p>
            <a:pPr marL="0" marR="0" lvl="0" indent="0" algn="l" defTabSz="816610" rtl="0" eaLnBrk="1" fontAlgn="auto" latinLnBrk="0" hangingPunct="1">
              <a:lnSpc>
                <a:spcPct val="100000"/>
              </a:lnSpc>
              <a:spcBef>
                <a:spcPts val="0"/>
              </a:spcBef>
              <a:spcAft>
                <a:spcPts val="0"/>
              </a:spcAft>
              <a:buClrTx/>
              <a:buSzTx/>
              <a:buFontTx/>
              <a:buNone/>
              <a:defRPr/>
            </a:pPr>
            <a:endParaRPr kumimoji="0" lang="zh-CN" altLang="en-US" sz="2100" b="0"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
        <p:nvSpPr>
          <p:cNvPr id="6" name="TextBox 682"/>
          <p:cNvSpPr txBox="1"/>
          <p:nvPr/>
        </p:nvSpPr>
        <p:spPr>
          <a:xfrm>
            <a:off x="1549365" y="2988229"/>
            <a:ext cx="932702" cy="530792"/>
          </a:xfrm>
          <a:prstGeom prst="rect">
            <a:avLst/>
          </a:prstGeom>
          <a:noFill/>
        </p:spPr>
        <p:txBody>
          <a:bodyPr wrap="none" lIns="68571" tIns="34285" rIns="68571" bIns="34285">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3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52%</a:t>
            </a:r>
            <a:endParaRPr kumimoji="0" lang="zh-CN" altLang="en-US" sz="3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7" name="TextBox 682"/>
          <p:cNvSpPr txBox="1"/>
          <p:nvPr/>
        </p:nvSpPr>
        <p:spPr>
          <a:xfrm>
            <a:off x="3113109" y="3495465"/>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45%</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TextBox 682"/>
          <p:cNvSpPr txBox="1"/>
          <p:nvPr/>
        </p:nvSpPr>
        <p:spPr>
          <a:xfrm>
            <a:off x="4817298" y="3931830"/>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39%</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682"/>
          <p:cNvSpPr txBox="1"/>
          <p:nvPr/>
        </p:nvSpPr>
        <p:spPr>
          <a:xfrm>
            <a:off x="6521488" y="2276557"/>
            <a:ext cx="1198067" cy="684793"/>
          </a:xfrm>
          <a:prstGeom prst="rect">
            <a:avLst/>
          </a:prstGeom>
          <a:noFill/>
        </p:spPr>
        <p:txBody>
          <a:bodyPr wrap="none" lIns="68571" tIns="34285" rIns="68571" bIns="34285">
            <a:spAutoFit/>
          </a:bodyPr>
          <a:lstStyle>
            <a:defPPr>
              <a:defRPr lang="zh-CN"/>
            </a:defPPr>
            <a:lvl1pPr fontAlgn="base">
              <a:spcBef>
                <a:spcPct val="0"/>
              </a:spcBef>
              <a:spcAft>
                <a:spcPct val="0"/>
              </a:spcAft>
              <a:defRPr sz="40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anose="020B0503020204020204" pitchFamily="34" charset="-122"/>
                <a:ea typeface="微软雅黑" panose="020B0503020204020204" pitchFamily="34" charset="-122"/>
                <a:cs typeface="Arial" panose="020B0604020202020204" pitchFamily="34" charset="0"/>
              </a:defRPr>
            </a:lvl1pPr>
            <a:lvl2pPr fontAlgn="base">
              <a:spcBef>
                <a:spcPct val="0"/>
              </a:spcBef>
              <a:spcAft>
                <a:spcPct val="0"/>
              </a:spcAft>
              <a:defRPr>
                <a:latin typeface="Calibri" panose="020F0502020204030204" pitchFamily="34" charset="0"/>
                <a:ea typeface="宋体" panose="02010600030101010101" pitchFamily="2" charset="-122"/>
              </a:defRPr>
            </a:lvl2pPr>
            <a:lvl3pPr fontAlgn="base">
              <a:spcBef>
                <a:spcPct val="0"/>
              </a:spcBef>
              <a:spcAft>
                <a:spcPct val="0"/>
              </a:spcAft>
              <a:defRPr>
                <a:latin typeface="Calibri" panose="020F0502020204030204" pitchFamily="34" charset="0"/>
                <a:ea typeface="宋体" panose="02010600030101010101" pitchFamily="2" charset="-122"/>
              </a:defRPr>
            </a:lvl3pPr>
            <a:lvl4pPr fontAlgn="base">
              <a:spcBef>
                <a:spcPct val="0"/>
              </a:spcBef>
              <a:spcAft>
                <a:spcPct val="0"/>
              </a:spcAft>
              <a:defRPr>
                <a:latin typeface="Calibri" panose="020F0502020204030204" pitchFamily="34" charset="0"/>
                <a:ea typeface="宋体" panose="02010600030101010101" pitchFamily="2" charset="-122"/>
              </a:defRPr>
            </a:lvl4pPr>
            <a:lvl5pPr fontAlgn="base">
              <a:spcBef>
                <a:spcPct val="0"/>
              </a:spcBef>
              <a:spcAft>
                <a:spcPct val="0"/>
              </a:spcAft>
              <a:defRPr>
                <a:latin typeface="Calibri" panose="020F0502020204030204" pitchFamily="34" charset="0"/>
                <a:ea typeface="宋体" panose="02010600030101010101" pitchFamily="2" charset="-122"/>
              </a:defRPr>
            </a:lvl5pPr>
            <a:lvl6pPr>
              <a:defRPr>
                <a:latin typeface="Calibri" panose="020F0502020204030204" pitchFamily="34" charset="0"/>
                <a:ea typeface="宋体" panose="02010600030101010101" pitchFamily="2" charset="-122"/>
              </a:defRPr>
            </a:lvl6pPr>
            <a:lvl7pPr>
              <a:defRPr>
                <a:latin typeface="Calibri" panose="020F0502020204030204" pitchFamily="34" charset="0"/>
                <a:ea typeface="宋体" panose="02010600030101010101" pitchFamily="2" charset="-122"/>
              </a:defRPr>
            </a:lvl7pPr>
            <a:lvl8pPr>
              <a:defRPr>
                <a:latin typeface="Calibri" panose="020F0502020204030204" pitchFamily="34" charset="0"/>
                <a:ea typeface="宋体" panose="02010600030101010101" pitchFamily="2" charset="-122"/>
              </a:defRPr>
            </a:lvl8pPr>
            <a:lvl9pPr>
              <a:defRPr>
                <a:latin typeface="Calibri" panose="020F0502020204030204" pitchFamily="34" charset="0"/>
                <a:ea typeface="宋体" panose="02010600030101010101" pitchFamily="2" charset="-122"/>
              </a:defRPr>
            </a:lvl9pPr>
          </a:lstStyle>
          <a:p>
            <a:pPr marL="0" marR="0" lvl="0" indent="0" algn="l" defTabSz="816610" rtl="0" eaLnBrk="1" fontAlgn="base"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70%</a:t>
            </a:r>
            <a:endParaRPr kumimoji="0" lang="zh-CN" altLang="en-US" sz="40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10" name="Copyright Notice"/>
          <p:cNvSpPr/>
          <p:nvPr/>
        </p:nvSpPr>
        <p:spPr bwMode="auto">
          <a:xfrm>
            <a:off x="1488471" y="2429691"/>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第一季度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1" name="Copyright Notice"/>
          <p:cNvSpPr/>
          <p:nvPr/>
        </p:nvSpPr>
        <p:spPr bwMode="auto">
          <a:xfrm>
            <a:off x="3184897" y="294299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第二季度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2" name="Copyright Notice"/>
          <p:cNvSpPr/>
          <p:nvPr/>
        </p:nvSpPr>
        <p:spPr bwMode="auto">
          <a:xfrm>
            <a:off x="4889086" y="3495465"/>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第三季度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3" name="Copyright Notice"/>
          <p:cNvSpPr/>
          <p:nvPr/>
        </p:nvSpPr>
        <p:spPr bwMode="auto">
          <a:xfrm>
            <a:off x="6593276" y="1739992"/>
            <a:ext cx="1054490" cy="270668"/>
          </a:xfrm>
          <a:prstGeom prst="rect">
            <a:avLst/>
          </a:prstGeom>
          <a:noFill/>
          <a:ln w="6350" cap="flat" cmpd="sng" algn="ctr">
            <a:noFill/>
            <a:prstDash val="solid"/>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rgbClr val="FFFFFF"/>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53993" tIns="24297" rIns="53993" bIns="24297" rtlCol="0" anchor="t">
            <a:spAutoFit/>
          </a:bodyPr>
          <a:lstStyle/>
          <a:p>
            <a:pPr marL="0" marR="0" lvl="0" indent="0" algn="l" defTabSz="816610" rtl="0" eaLnBrk="1" fontAlgn="auto" latinLnBrk="0" hangingPunct="1">
              <a:lnSpc>
                <a:spcPct val="90000"/>
              </a:lnSpc>
              <a:spcBef>
                <a:spcPts val="0"/>
              </a:spcBef>
              <a:spcAft>
                <a:spcPts val="0"/>
              </a:spcAft>
              <a:buClrTx/>
              <a:buSzTx/>
              <a:buFontTx/>
              <a:buNone/>
              <a:defRPr/>
            </a:pPr>
            <a:r>
              <a:rPr kumimoji="0" lang="zh-CN" alt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第四季度</a:t>
            </a:r>
            <a:endParaRPr kumimoji="0" lang="en-US" sz="1600" b="0" i="0" u="none" strike="noStrike" kern="1200" cap="small"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
        <p:nvSpPr>
          <p:cNvPr id="14" name="矩形 13"/>
          <p:cNvSpPr/>
          <p:nvPr/>
        </p:nvSpPr>
        <p:spPr>
          <a:xfrm>
            <a:off x="1297379" y="816592"/>
            <a:ext cx="4066709" cy="1251102"/>
          </a:xfrm>
          <a:prstGeom prst="rect">
            <a:avLst/>
          </a:prstGeom>
        </p:spPr>
        <p:txBody>
          <a:bodyPr wrap="square" lIns="68571" tIns="34285" rIns="68571" bIns="34285">
            <a:spAutoFit/>
          </a:bodyPr>
          <a:lstStyle/>
          <a:p>
            <a:pPr marL="0" marR="0" lvl="0" indent="0" algn="l" defTabSz="816610" rtl="0" eaLnBrk="1" fontAlgn="auto" latinLnBrk="0" hangingPunct="1">
              <a:lnSpc>
                <a:spcPct val="200000"/>
              </a:lnSpc>
              <a:spcBef>
                <a:spcPts val="0"/>
              </a:spcBef>
              <a:spcAft>
                <a:spcPts val="0"/>
              </a:spcAft>
              <a:buClrTx/>
              <a:buSzTx/>
              <a:buFontTx/>
              <a:buNone/>
              <a:defRPr/>
            </a:pPr>
            <a:r>
              <a:rPr kumimoji="0" lang="zh-CN" altLang="en-US"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点击添加小标题</a:t>
            </a:r>
            <a:endParaRPr kumimoji="0" lang="en-US" altLang="zh-CN" sz="15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a:p>
            <a:pPr marL="0" marR="0" lvl="0" indent="0" algn="l" defTabSz="816610" rtl="0" eaLnBrk="1" fontAlgn="auto" latinLnBrk="0" hangingPunct="1">
              <a:lnSpc>
                <a:spcPct val="130000"/>
              </a:lnSpc>
              <a:spcBef>
                <a:spcPts val="0"/>
              </a:spcBef>
              <a:spcAft>
                <a:spcPts val="0"/>
              </a:spcAft>
              <a:buClrTx/>
              <a:buSzTx/>
              <a:buFontTx/>
              <a:buNone/>
              <a:defRPr/>
            </a:pPr>
            <a:r>
              <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您的内容打在这里，或者通过复制您的文本后，在此框中选择粘贴，并选择只保留文字。您的内容打在这里，或者通过复制您的文本后您的内容打在这里</a:t>
            </a:r>
            <a:r>
              <a:rPr kumimoji="0" lang="zh-CN" altLang="en-US" sz="1200" b="0"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rPr>
              <a:t>。</a:t>
            </a: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randombar(horizontal)">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00"/>
                                        <p:tgtEl>
                                          <p:spTgt spid="3"/>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randombar(horizontal)">
                                      <p:cBhvr>
                                        <p:cTn id="27" dur="500"/>
                                        <p:tgtEl>
                                          <p:spTgt spid="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down)">
                                      <p:cBhvr>
                                        <p:cTn id="35" dur="500"/>
                                        <p:tgtEl>
                                          <p:spTgt spid="4"/>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randombar(horizontal)">
                                      <p:cBhvr>
                                        <p:cTn id="39" dur="500"/>
                                        <p:tgtEl>
                                          <p:spTgt spid="8"/>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ipe(down)">
                                      <p:cBhvr>
                                        <p:cTn id="47" dur="500"/>
                                        <p:tgtEl>
                                          <p:spTgt spid="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randombar(horizontal)">
                                      <p:cBhvr>
                                        <p:cTn id="51" dur="500"/>
                                        <p:tgtEl>
                                          <p:spTgt spid="9"/>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left)">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0" grpId="0"/>
      <p:bldP spid="11" grpId="0"/>
      <p:bldP spid="12" grpId="0"/>
      <p:bldP spid="13" grpId="0"/>
      <p:bldP spid="1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664369" y="1590675"/>
            <a:ext cx="5006317" cy="2868217"/>
            <a:chOff x="664369" y="1590675"/>
            <a:chExt cx="5006317" cy="2868217"/>
          </a:xfrm>
        </p:grpSpPr>
        <p:cxnSp>
          <p:nvCxnSpPr>
            <p:cNvPr id="184" name="直接箭头连接符 17"/>
            <p:cNvCxnSpPr>
              <a:cxnSpLocks noChangeShapeType="1"/>
            </p:cNvCxnSpPr>
            <p:nvPr/>
          </p:nvCxnSpPr>
          <p:spPr bwMode="auto">
            <a:xfrm flipV="1">
              <a:off x="664369" y="1590675"/>
              <a:ext cx="1" cy="2868216"/>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cxnSp>
          <p:nvCxnSpPr>
            <p:cNvPr id="185" name="直接箭头连接符 18"/>
            <p:cNvCxnSpPr>
              <a:cxnSpLocks noChangeShapeType="1"/>
            </p:cNvCxnSpPr>
            <p:nvPr/>
          </p:nvCxnSpPr>
          <p:spPr bwMode="auto">
            <a:xfrm>
              <a:off x="664369" y="4458891"/>
              <a:ext cx="5006317" cy="1"/>
            </a:xfrm>
            <a:prstGeom prst="straightConnector1">
              <a:avLst/>
            </a:prstGeom>
            <a:noFill/>
            <a:ln w="31750">
              <a:solidFill>
                <a:sysClr val="window" lastClr="FFFFFF">
                  <a:lumMod val="65000"/>
                </a:sysClr>
              </a:solidFill>
              <a:miter lim="800000"/>
              <a:tailEnd type="triangle" w="med" len="lg"/>
            </a:ln>
            <a:extLst>
              <a:ext uri="{909E8E84-426E-40DD-AFC4-6F175D3DCCD1}">
                <a14:hiddenFill xmlns:a14="http://schemas.microsoft.com/office/drawing/2010/main">
                  <a:noFill/>
                </a14:hiddenFill>
              </a:ext>
            </a:extLst>
          </p:spPr>
        </p:cxnSp>
      </p:grpSp>
      <p:grpSp>
        <p:nvGrpSpPr>
          <p:cNvPr id="2" name="组合 1"/>
          <p:cNvGrpSpPr/>
          <p:nvPr/>
        </p:nvGrpSpPr>
        <p:grpSpPr>
          <a:xfrm>
            <a:off x="968232" y="1631046"/>
            <a:ext cx="2358704" cy="1351408"/>
            <a:chOff x="968232" y="1631046"/>
            <a:chExt cx="2358704" cy="1351408"/>
          </a:xfrm>
        </p:grpSpPr>
        <p:sp>
          <p:nvSpPr>
            <p:cNvPr id="169" name="矩形 9"/>
            <p:cNvSpPr>
              <a:spLocks noChangeArrowheads="1"/>
            </p:cNvSpPr>
            <p:nvPr/>
          </p:nvSpPr>
          <p:spPr bwMode="auto">
            <a:xfrm>
              <a:off x="968232" y="1631046"/>
              <a:ext cx="2304930" cy="1201341"/>
            </a:xfrm>
            <a:prstGeom prst="rect">
              <a:avLst/>
            </a:prstGeom>
            <a:solidFill>
              <a:schemeClr val="accent2"/>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smtClean="0">
                <a:solidFill>
                  <a:sysClr val="window" lastClr="FFFFFF"/>
                </a:solidFill>
                <a:ea typeface="方正兰亭细黑_GBK" charset="-122"/>
              </a:endParaRPr>
            </a:p>
          </p:txBody>
        </p:sp>
        <p:sp>
          <p:nvSpPr>
            <p:cNvPr id="179" name="矩形 13"/>
            <p:cNvSpPr>
              <a:spLocks noChangeArrowheads="1"/>
            </p:cNvSpPr>
            <p:nvPr/>
          </p:nvSpPr>
          <p:spPr bwMode="auto">
            <a:xfrm>
              <a:off x="2682208" y="1966791"/>
              <a:ext cx="6447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smtClean="0">
                  <a:solidFill>
                    <a:sysClr val="window" lastClr="FFFFFF"/>
                  </a:solidFill>
                  <a:latin typeface="Broadway" panose="04040905080B02020502" pitchFamily="82" charset="0"/>
                  <a:sym typeface="Broadway" panose="04040905080B02020502" pitchFamily="82" charset="0"/>
                </a:rPr>
                <a:t>S</a:t>
              </a:r>
              <a:endParaRPr lang="zh-CN" altLang="en-US" sz="6000" kern="0" smtClean="0">
                <a:solidFill>
                  <a:sysClr val="window" lastClr="FFFFFF"/>
                </a:solidFill>
                <a:latin typeface="Broadway" panose="04040905080B02020502" pitchFamily="82" charset="0"/>
                <a:sym typeface="Broadway" panose="04040905080B02020502" pitchFamily="82" charset="0"/>
              </a:endParaRPr>
            </a:p>
          </p:txBody>
        </p:sp>
        <p:sp>
          <p:nvSpPr>
            <p:cNvPr id="186" name="TextBox 1"/>
            <p:cNvSpPr>
              <a:spLocks noChangeArrowheads="1"/>
            </p:cNvSpPr>
            <p:nvPr/>
          </p:nvSpPr>
          <p:spPr bwMode="auto">
            <a:xfrm>
              <a:off x="1190867" y="2245409"/>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dirty="0" smtClean="0">
                  <a:solidFill>
                    <a:sysClr val="window" lastClr="FFFFFF"/>
                  </a:solidFill>
                  <a:latin typeface="Arial" panose="020B0604020202020204" pitchFamily="34" charset="0"/>
                  <a:sym typeface="Arial" panose="020B0604020202020204" pitchFamily="34" charset="0"/>
                </a:rPr>
                <a:t> </a:t>
              </a:r>
              <a:r>
                <a:rPr lang="zh-CN" altLang="en-US" sz="900" kern="0" dirty="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dirty="0" smtClean="0">
                  <a:solidFill>
                    <a:sysClr val="window" lastClr="FFFFFF"/>
                  </a:solidFill>
                  <a:latin typeface="Arial" panose="020B0604020202020204" pitchFamily="34" charset="0"/>
                  <a:sym typeface="Arial" panose="020B0604020202020204" pitchFamily="34" charset="0"/>
                </a:rPr>
                <a:t> </a:t>
              </a:r>
              <a:r>
                <a:rPr lang="zh-CN" altLang="en-US" sz="900" kern="0" dirty="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dirty="0" smtClean="0">
                <a:solidFill>
                  <a:sysClr val="window" lastClr="FFFFFF"/>
                </a:solidFill>
                <a:latin typeface="Calibri" panose="020F0502020204030204" pitchFamily="34" charset="0"/>
                <a:sym typeface="宋体" panose="02010600030101010101" pitchFamily="2" charset="-122"/>
              </a:endParaRPr>
            </a:p>
          </p:txBody>
        </p:sp>
        <p:sp>
          <p:nvSpPr>
            <p:cNvPr id="187" name="Rectangle 61"/>
            <p:cNvSpPr>
              <a:spLocks noChangeArrowheads="1"/>
            </p:cNvSpPr>
            <p:nvPr/>
          </p:nvSpPr>
          <p:spPr bwMode="auto">
            <a:xfrm>
              <a:off x="1082526" y="1897746"/>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smtClean="0">
                  <a:solidFill>
                    <a:sysClr val="window" lastClr="FFFFFF"/>
                  </a:solidFill>
                  <a:ea typeface="方正兰亭细黑_GBK" charset="-122"/>
                  <a:sym typeface="Arial" panose="020B0604020202020204" pitchFamily="34" charset="0"/>
                </a:rPr>
                <a:t>在这里添加标题文字</a:t>
              </a:r>
            </a:p>
          </p:txBody>
        </p:sp>
      </p:grpSp>
      <p:grpSp>
        <p:nvGrpSpPr>
          <p:cNvPr id="3" name="组合 2"/>
          <p:cNvGrpSpPr/>
          <p:nvPr/>
        </p:nvGrpSpPr>
        <p:grpSpPr>
          <a:xfrm>
            <a:off x="3427935" y="1631046"/>
            <a:ext cx="2306120" cy="1351409"/>
            <a:chOff x="3427935" y="1631046"/>
            <a:chExt cx="2306120" cy="1351409"/>
          </a:xfrm>
        </p:grpSpPr>
        <p:sp>
          <p:nvSpPr>
            <p:cNvPr id="177" name="矩形 11"/>
            <p:cNvSpPr>
              <a:spLocks noChangeArrowheads="1"/>
            </p:cNvSpPr>
            <p:nvPr/>
          </p:nvSpPr>
          <p:spPr bwMode="auto">
            <a:xfrm>
              <a:off x="3427935" y="1631046"/>
              <a:ext cx="2306120" cy="1201341"/>
            </a:xfrm>
            <a:prstGeom prst="rect">
              <a:avLst/>
            </a:prstGeom>
            <a:solidFill>
              <a:schemeClr val="accent1"/>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smtClean="0">
                <a:solidFill>
                  <a:sysClr val="window" lastClr="FFFFFF"/>
                </a:solidFill>
                <a:ea typeface="方正兰亭细黑_GBK" charset="-122"/>
              </a:endParaRPr>
            </a:p>
          </p:txBody>
        </p:sp>
        <p:sp>
          <p:nvSpPr>
            <p:cNvPr id="181" name="矩形 14"/>
            <p:cNvSpPr>
              <a:spLocks noChangeArrowheads="1"/>
            </p:cNvSpPr>
            <p:nvPr/>
          </p:nvSpPr>
          <p:spPr bwMode="auto">
            <a:xfrm>
              <a:off x="3439967" y="1966792"/>
              <a:ext cx="58213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smtClean="0">
                  <a:solidFill>
                    <a:sysClr val="window" lastClr="FFFFFF"/>
                  </a:solidFill>
                  <a:latin typeface="Broadway" panose="04040905080B02020502" pitchFamily="82" charset="0"/>
                  <a:sym typeface="Broadway" panose="04040905080B02020502" pitchFamily="82" charset="0"/>
                </a:rPr>
                <a:t>W</a:t>
              </a:r>
              <a:endParaRPr lang="zh-CN" altLang="en-US" sz="6000" kern="0" smtClean="0">
                <a:solidFill>
                  <a:sysClr val="window" lastClr="FFFFFF"/>
                </a:solidFill>
                <a:latin typeface="Broadway" panose="04040905080B02020502" pitchFamily="82" charset="0"/>
                <a:sym typeface="Broadway" panose="04040905080B02020502" pitchFamily="82" charset="0"/>
              </a:endParaRPr>
            </a:p>
          </p:txBody>
        </p:sp>
        <p:sp>
          <p:nvSpPr>
            <p:cNvPr id="188" name="Rectangle 61"/>
            <p:cNvSpPr>
              <a:spLocks noChangeArrowheads="1"/>
            </p:cNvSpPr>
            <p:nvPr/>
          </p:nvSpPr>
          <p:spPr bwMode="auto">
            <a:xfrm>
              <a:off x="3774388" y="1857265"/>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smtClean="0">
                  <a:solidFill>
                    <a:sysClr val="window" lastClr="FFFFFF"/>
                  </a:solidFill>
                  <a:ea typeface="方正兰亭细黑_GBK" charset="-122"/>
                  <a:sym typeface="Arial" panose="020B0604020202020204" pitchFamily="34" charset="0"/>
                </a:rPr>
                <a:t>在这里添加标题文字</a:t>
              </a:r>
            </a:p>
          </p:txBody>
        </p:sp>
        <p:sp>
          <p:nvSpPr>
            <p:cNvPr id="191" name="TextBox 36"/>
            <p:cNvSpPr>
              <a:spLocks noChangeArrowheads="1"/>
            </p:cNvSpPr>
            <p:nvPr/>
          </p:nvSpPr>
          <p:spPr bwMode="auto">
            <a:xfrm>
              <a:off x="4001786" y="2206118"/>
              <a:ext cx="168583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smtClean="0">
                <a:solidFill>
                  <a:sysClr val="window" lastClr="FFFFFF"/>
                </a:solidFill>
                <a:latin typeface="Calibri" panose="020F0502020204030204" pitchFamily="34" charset="0"/>
                <a:sym typeface="宋体" panose="02010600030101010101" pitchFamily="2" charset="-122"/>
              </a:endParaRPr>
            </a:p>
          </p:txBody>
        </p:sp>
      </p:grpSp>
      <p:grpSp>
        <p:nvGrpSpPr>
          <p:cNvPr id="5" name="组合 4"/>
          <p:cNvGrpSpPr/>
          <p:nvPr/>
        </p:nvGrpSpPr>
        <p:grpSpPr>
          <a:xfrm>
            <a:off x="968232" y="2773733"/>
            <a:ext cx="2361341" cy="1408823"/>
            <a:chOff x="968232" y="2773733"/>
            <a:chExt cx="2361341" cy="1408823"/>
          </a:xfrm>
        </p:grpSpPr>
        <p:sp>
          <p:nvSpPr>
            <p:cNvPr id="176" name="矩形 10"/>
            <p:cNvSpPr>
              <a:spLocks noChangeArrowheads="1"/>
            </p:cNvSpPr>
            <p:nvPr/>
          </p:nvSpPr>
          <p:spPr bwMode="auto">
            <a:xfrm>
              <a:off x="968232" y="2981215"/>
              <a:ext cx="2304930" cy="1201341"/>
            </a:xfrm>
            <a:prstGeom prst="rect">
              <a:avLst/>
            </a:prstGeom>
            <a:solidFill>
              <a:schemeClr val="accent4"/>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smtClean="0">
                <a:solidFill>
                  <a:sysClr val="window" lastClr="FFFFFF"/>
                </a:solidFill>
                <a:ea typeface="方正兰亭细黑_GBK" charset="-122"/>
              </a:endParaRPr>
            </a:p>
          </p:txBody>
        </p:sp>
        <p:sp>
          <p:nvSpPr>
            <p:cNvPr id="182" name="矩形 15"/>
            <p:cNvSpPr>
              <a:spLocks noChangeArrowheads="1"/>
            </p:cNvSpPr>
            <p:nvPr/>
          </p:nvSpPr>
          <p:spPr bwMode="auto">
            <a:xfrm>
              <a:off x="2561413" y="2773733"/>
              <a:ext cx="76816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smtClean="0">
                  <a:solidFill>
                    <a:sysClr val="window" lastClr="FFFFFF"/>
                  </a:solidFill>
                  <a:latin typeface="Broadway" panose="04040905080B02020502" pitchFamily="82" charset="0"/>
                  <a:sym typeface="Broadway" panose="04040905080B02020502" pitchFamily="82" charset="0"/>
                </a:rPr>
                <a:t>O</a:t>
              </a:r>
              <a:endParaRPr lang="zh-CN" altLang="en-US" sz="6000" kern="0" smtClean="0">
                <a:solidFill>
                  <a:sysClr val="window" lastClr="FFFFFF"/>
                </a:solidFill>
                <a:latin typeface="Broadway" panose="04040905080B02020502" pitchFamily="82" charset="0"/>
                <a:sym typeface="Broadway" panose="04040905080B02020502" pitchFamily="82" charset="0"/>
              </a:endParaRPr>
            </a:p>
          </p:txBody>
        </p:sp>
        <p:sp>
          <p:nvSpPr>
            <p:cNvPr id="189" name="Rectangle 61"/>
            <p:cNvSpPr>
              <a:spLocks noChangeArrowheads="1"/>
            </p:cNvSpPr>
            <p:nvPr/>
          </p:nvSpPr>
          <p:spPr bwMode="auto">
            <a:xfrm>
              <a:off x="1064667" y="3199100"/>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smtClean="0">
                  <a:solidFill>
                    <a:sysClr val="window" lastClr="FFFFFF"/>
                  </a:solidFill>
                  <a:ea typeface="方正兰亭细黑_GBK" charset="-122"/>
                  <a:sym typeface="Arial" panose="020B0604020202020204" pitchFamily="34" charset="0"/>
                </a:rPr>
                <a:t>在这里添加标题文字</a:t>
              </a:r>
            </a:p>
          </p:txBody>
        </p:sp>
        <p:sp>
          <p:nvSpPr>
            <p:cNvPr id="192" name="TextBox 37"/>
            <p:cNvSpPr>
              <a:spLocks noChangeArrowheads="1"/>
            </p:cNvSpPr>
            <p:nvPr/>
          </p:nvSpPr>
          <p:spPr bwMode="auto">
            <a:xfrm>
              <a:off x="1159912" y="3544381"/>
              <a:ext cx="19310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smtClean="0">
                <a:solidFill>
                  <a:sysClr val="window" lastClr="FFFFFF"/>
                </a:solidFill>
                <a:latin typeface="Calibri" panose="020F0502020204030204" pitchFamily="34" charset="0"/>
                <a:sym typeface="宋体" panose="02010600030101010101" pitchFamily="2" charset="-122"/>
              </a:endParaRPr>
            </a:p>
          </p:txBody>
        </p:sp>
      </p:grpSp>
      <p:grpSp>
        <p:nvGrpSpPr>
          <p:cNvPr id="4" name="组合 3"/>
          <p:cNvGrpSpPr/>
          <p:nvPr/>
        </p:nvGrpSpPr>
        <p:grpSpPr>
          <a:xfrm>
            <a:off x="3366657" y="2745337"/>
            <a:ext cx="2450737" cy="1437219"/>
            <a:chOff x="3366657" y="2745337"/>
            <a:chExt cx="2450737" cy="1437219"/>
          </a:xfrm>
        </p:grpSpPr>
        <p:sp>
          <p:nvSpPr>
            <p:cNvPr id="178" name="矩形 12"/>
            <p:cNvSpPr>
              <a:spLocks noChangeArrowheads="1"/>
            </p:cNvSpPr>
            <p:nvPr/>
          </p:nvSpPr>
          <p:spPr bwMode="auto">
            <a:xfrm>
              <a:off x="3427935" y="2981215"/>
              <a:ext cx="2306120" cy="1201341"/>
            </a:xfrm>
            <a:prstGeom prst="rect">
              <a:avLst/>
            </a:prstGeom>
            <a:solidFill>
              <a:schemeClr val="accent3"/>
            </a:solidFill>
            <a:ln w="25400">
              <a:solidFill>
                <a:srgbClr val="D8D8D8"/>
              </a:solidFill>
              <a:miter lim="800000"/>
            </a:ln>
          </p:spPr>
          <p:txBody>
            <a:bodyPr anchor="ct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endParaRPr lang="zh-CN" altLang="zh-CN" sz="1400" kern="0" smtClean="0">
                <a:solidFill>
                  <a:sysClr val="window" lastClr="FFFFFF"/>
                </a:solidFill>
                <a:ea typeface="方正兰亭细黑_GBK" charset="-122"/>
              </a:endParaRPr>
            </a:p>
          </p:txBody>
        </p:sp>
        <p:sp>
          <p:nvSpPr>
            <p:cNvPr id="183" name="矩形 16"/>
            <p:cNvSpPr>
              <a:spLocks noChangeArrowheads="1"/>
            </p:cNvSpPr>
            <p:nvPr/>
          </p:nvSpPr>
          <p:spPr bwMode="auto">
            <a:xfrm>
              <a:off x="3366657" y="2745337"/>
              <a:ext cx="722783" cy="1033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0"/>
                </a:spcBef>
                <a:spcAft>
                  <a:spcPct val="0"/>
                </a:spcAft>
                <a:buFont typeface="Arial" panose="020B0604020202020204" pitchFamily="34" charset="0"/>
                <a:buNone/>
                <a:defRPr/>
              </a:pPr>
              <a:r>
                <a:rPr lang="en-US" altLang="zh-CN" sz="6000" kern="0" smtClean="0">
                  <a:solidFill>
                    <a:sysClr val="window" lastClr="FFFFFF"/>
                  </a:solidFill>
                  <a:latin typeface="Broadway" panose="04040905080B02020502" pitchFamily="82" charset="0"/>
                  <a:sym typeface="Broadway" panose="04040905080B02020502" pitchFamily="82" charset="0"/>
                </a:rPr>
                <a:t>T</a:t>
              </a:r>
              <a:endParaRPr lang="zh-CN" altLang="en-US" sz="6000" kern="0" smtClean="0">
                <a:solidFill>
                  <a:sysClr val="window" lastClr="FFFFFF"/>
                </a:solidFill>
                <a:latin typeface="Broadway" panose="04040905080B02020502" pitchFamily="82" charset="0"/>
                <a:sym typeface="Broadway" panose="04040905080B02020502" pitchFamily="82" charset="0"/>
              </a:endParaRPr>
            </a:p>
          </p:txBody>
        </p:sp>
        <p:sp>
          <p:nvSpPr>
            <p:cNvPr id="190" name="Rectangle 61"/>
            <p:cNvSpPr>
              <a:spLocks noChangeArrowheads="1"/>
            </p:cNvSpPr>
            <p:nvPr/>
          </p:nvSpPr>
          <p:spPr bwMode="auto">
            <a:xfrm>
              <a:off x="3781532" y="3188384"/>
              <a:ext cx="17548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algn="ctr" eaLnBrk="1" fontAlgn="base" hangingPunct="1">
                <a:lnSpc>
                  <a:spcPct val="100000"/>
                </a:lnSpc>
                <a:spcBef>
                  <a:spcPct val="50000"/>
                </a:spcBef>
                <a:spcAft>
                  <a:spcPct val="0"/>
                </a:spcAft>
                <a:buClr>
                  <a:srgbClr val="1F3F5F"/>
                </a:buClr>
                <a:buFont typeface="Arial" panose="020B0604020202020204" pitchFamily="34" charset="0"/>
                <a:buNone/>
                <a:defRPr/>
              </a:pPr>
              <a:r>
                <a:rPr lang="zh-CN" altLang="en-US" sz="1200" b="1" kern="0" smtClean="0">
                  <a:solidFill>
                    <a:sysClr val="window" lastClr="FFFFFF"/>
                  </a:solidFill>
                  <a:ea typeface="方正兰亭细黑_GBK" charset="-122"/>
                  <a:sym typeface="Arial" panose="020B0604020202020204" pitchFamily="34" charset="0"/>
                </a:rPr>
                <a:t>在这里添加标题文字</a:t>
              </a:r>
            </a:p>
          </p:txBody>
        </p:sp>
        <p:sp>
          <p:nvSpPr>
            <p:cNvPr id="193" name="TextBox 38"/>
            <p:cNvSpPr>
              <a:spLocks noChangeArrowheads="1"/>
            </p:cNvSpPr>
            <p:nvPr/>
          </p:nvSpPr>
          <p:spPr bwMode="auto">
            <a:xfrm>
              <a:off x="3887492" y="3558669"/>
              <a:ext cx="19299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lnSpc>
                  <a:spcPct val="90000"/>
                </a:lnSpc>
                <a:spcBef>
                  <a:spcPts val="1000"/>
                </a:spcBef>
                <a:buChar char="•"/>
                <a:defRPr sz="2800">
                  <a:solidFill>
                    <a:schemeClr val="tx1"/>
                  </a:solidFill>
                  <a:latin typeface="方正兰亭细黑_GBK" charset="-122"/>
                  <a:ea typeface="宋体" panose="02010600030101010101" pitchFamily="2" charset="-122"/>
                  <a:sym typeface="方正兰亭细黑_GBK" charset="-122"/>
                </a:defRPr>
              </a:lvl1pPr>
              <a:lvl2pPr marL="742950" indent="-285750" eaLnBrk="0" hangingPunct="0">
                <a:lnSpc>
                  <a:spcPct val="90000"/>
                </a:lnSpc>
                <a:spcBef>
                  <a:spcPts val="500"/>
                </a:spcBef>
                <a:buChar char="•"/>
                <a:defRPr sz="2400">
                  <a:solidFill>
                    <a:schemeClr val="tx1"/>
                  </a:solidFill>
                  <a:latin typeface="方正兰亭细黑_GBK" charset="-122"/>
                  <a:ea typeface="宋体" panose="02010600030101010101" pitchFamily="2" charset="-122"/>
                  <a:sym typeface="方正兰亭细黑_GBK" charset="-122"/>
                </a:defRPr>
              </a:lvl2pPr>
              <a:lvl3pPr marL="1143000" indent="-228600" eaLnBrk="0" hangingPunct="0">
                <a:lnSpc>
                  <a:spcPct val="90000"/>
                </a:lnSpc>
                <a:spcBef>
                  <a:spcPts val="500"/>
                </a:spcBef>
                <a:buChar char="•"/>
                <a:defRPr sz="2000">
                  <a:solidFill>
                    <a:schemeClr val="tx1"/>
                  </a:solidFill>
                  <a:latin typeface="方正兰亭细黑_GBK" charset="-122"/>
                  <a:ea typeface="宋体" panose="02010600030101010101" pitchFamily="2" charset="-122"/>
                  <a:sym typeface="方正兰亭细黑_GBK" charset="-122"/>
                </a:defRPr>
              </a:lvl3pPr>
              <a:lvl4pPr marL="16002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4pPr>
              <a:lvl5pPr marL="2057400" indent="-228600" eaLnBrk="0" hangingPunct="0">
                <a:lnSpc>
                  <a:spcPct val="90000"/>
                </a:lnSpc>
                <a:spcBef>
                  <a:spcPts val="500"/>
                </a:spcBef>
                <a:buChar char="•"/>
                <a:defRPr>
                  <a:solidFill>
                    <a:schemeClr val="tx1"/>
                  </a:solidFill>
                  <a:latin typeface="方正兰亭细黑_GBK" charset="-122"/>
                  <a:ea typeface="宋体" panose="02010600030101010101" pitchFamily="2" charset="-122"/>
                  <a:sym typeface="方正兰亭细黑_GBK"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细黑_GBK" charset="-122"/>
                  <a:ea typeface="宋体" panose="02010600030101010101" pitchFamily="2" charset="-122"/>
                  <a:sym typeface="方正兰亭细黑_GBK" charset="-122"/>
                </a:defRPr>
              </a:lvl9pPr>
            </a:lstStyle>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r>
                <a:rPr lang="en-US" altLang="zh-CN" sz="900" kern="0" smtClean="0">
                  <a:solidFill>
                    <a:sysClr val="window" lastClr="FFFFFF"/>
                  </a:solidFill>
                  <a:latin typeface="Arial" panose="020B0604020202020204" pitchFamily="34" charset="0"/>
                  <a:sym typeface="Arial" panose="020B0604020202020204" pitchFamily="34" charset="0"/>
                </a:rPr>
                <a:t> </a:t>
              </a:r>
              <a:r>
                <a:rPr lang="zh-CN" altLang="en-US" sz="900" kern="0" smtClean="0">
                  <a:solidFill>
                    <a:sysClr val="window" lastClr="FFFFFF"/>
                  </a:solidFill>
                  <a:latin typeface="Impact" panose="020B0806030902050204" pitchFamily="34" charset="0"/>
                  <a:ea typeface="方正兰亭细黑_GBK" charset="-122"/>
                  <a:sym typeface="Impact" panose="020B0806030902050204" pitchFamily="34" charset="0"/>
                </a:rPr>
                <a:t>单击此处添加段落文字内容</a:t>
              </a:r>
            </a:p>
            <a:p>
              <a:pPr eaLnBrk="1" fontAlgn="base" hangingPunct="1">
                <a:lnSpc>
                  <a:spcPct val="100000"/>
                </a:lnSpc>
                <a:spcBef>
                  <a:spcPct val="0"/>
                </a:spcBef>
                <a:spcAft>
                  <a:spcPct val="0"/>
                </a:spcAft>
                <a:buFont typeface="Arial" panose="020B0604020202020204" pitchFamily="34" charset="0"/>
                <a:buNone/>
                <a:defRPr/>
              </a:pPr>
              <a:endParaRPr lang="zh-CN" altLang="en-US" sz="1400" kern="0" smtClean="0">
                <a:solidFill>
                  <a:sysClr val="window" lastClr="FFFFFF"/>
                </a:solidFill>
                <a:latin typeface="Calibri" panose="020F0502020204030204" pitchFamily="34" charset="0"/>
                <a:sym typeface="宋体" panose="02010600030101010101" pitchFamily="2" charset="-122"/>
              </a:endParaRPr>
            </a:p>
          </p:txBody>
        </p:sp>
      </p:grpSp>
      <p:sp>
        <p:nvSpPr>
          <p:cNvPr id="195" name="矩形 1"/>
          <p:cNvSpPr>
            <a:spLocks noChangeArrowheads="1"/>
          </p:cNvSpPr>
          <p:nvPr/>
        </p:nvSpPr>
        <p:spPr bwMode="auto">
          <a:xfrm>
            <a:off x="6084168" y="2261848"/>
            <a:ext cx="2287399" cy="526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fontAlgn="base">
              <a:lnSpc>
                <a:spcPct val="150000"/>
              </a:lnSpc>
              <a:spcBef>
                <a:spcPct val="0"/>
              </a:spcBef>
              <a:spcAft>
                <a:spcPct val="0"/>
              </a:spcAft>
            </a:pPr>
            <a:r>
              <a:rPr lang="zh-CN" altLang="en-US" sz="1000" dirty="0" smtClean="0">
                <a:solidFill>
                  <a:prstClr val="black">
                    <a:lumMod val="75000"/>
                    <a:lumOff val="25000"/>
                  </a:prstClr>
                </a:solidFill>
                <a:latin typeface="微软雅黑" panose="020B0503020204020204" pitchFamily="34" charset="-122"/>
                <a:ea typeface="微软雅黑" panose="020B0503020204020204" pitchFamily="34" charset="-122"/>
              </a:rPr>
              <a:t>单击此处添加文本，单击此处添加文本，单击此处添加文本，</a:t>
            </a:r>
            <a:endPar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196" name="直接连接符 195"/>
          <p:cNvCxnSpPr/>
          <p:nvPr/>
        </p:nvCxnSpPr>
        <p:spPr>
          <a:xfrm>
            <a:off x="6047097" y="2218539"/>
            <a:ext cx="2324470" cy="0"/>
          </a:xfrm>
          <a:prstGeom prst="line">
            <a:avLst/>
          </a:prstGeom>
          <a:solidFill>
            <a:srgbClr val="070606"/>
          </a:solidFill>
          <a:ln w="15875">
            <a:solidFill>
              <a:schemeClr val="tx1">
                <a:lumMod val="50000"/>
                <a:lumOff val="50000"/>
              </a:schemeClr>
            </a:solidFill>
            <a:round/>
          </a:ln>
        </p:spPr>
      </p:cxnSp>
      <p:sp>
        <p:nvSpPr>
          <p:cNvPr id="197" name="TextBox 196"/>
          <p:cNvSpPr txBox="1"/>
          <p:nvPr/>
        </p:nvSpPr>
        <p:spPr bwMode="auto">
          <a:xfrm>
            <a:off x="6156176" y="1792912"/>
            <a:ext cx="1159292" cy="338554"/>
          </a:xfrm>
          <a:prstGeom prst="rect">
            <a:avLst/>
          </a:prstGeom>
          <a:noFill/>
        </p:spPr>
        <p:txBody>
          <a:bodyPr wrap="non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r>
              <a:rPr lang="zh-CN" altLang="en-US" sz="1600" dirty="0">
                <a:solidFill>
                  <a:prstClr val="black">
                    <a:lumMod val="75000"/>
                    <a:lumOff val="25000"/>
                  </a:prstClr>
                </a:solidFill>
              </a:rPr>
              <a:t>添加标题</a:t>
            </a: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197"/>
                                        </p:tgtEl>
                                        <p:attrNameLst>
                                          <p:attrName>style.visibility</p:attrName>
                                        </p:attrNameLst>
                                      </p:cBhvr>
                                      <p:to>
                                        <p:strVal val="visible"/>
                                      </p:to>
                                    </p:set>
                                    <p:anim calcmode="lin" valueType="num">
                                      <p:cBhvr additive="base">
                                        <p:cTn id="27" dur="500" fill="hold"/>
                                        <p:tgtEl>
                                          <p:spTgt spid="197"/>
                                        </p:tgtEl>
                                        <p:attrNameLst>
                                          <p:attrName>ppt_x</p:attrName>
                                        </p:attrNameLst>
                                      </p:cBhvr>
                                      <p:tavLst>
                                        <p:tav tm="0">
                                          <p:val>
                                            <p:strVal val="1+#ppt_w/2"/>
                                          </p:val>
                                        </p:tav>
                                        <p:tav tm="100000">
                                          <p:val>
                                            <p:strVal val="#ppt_x"/>
                                          </p:val>
                                        </p:tav>
                                      </p:tavLst>
                                    </p:anim>
                                    <p:anim calcmode="lin" valueType="num">
                                      <p:cBhvr additive="base">
                                        <p:cTn id="28" dur="500" fill="hold"/>
                                        <p:tgtEl>
                                          <p:spTgt spid="19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2" presetClass="entr" presetSubtype="8" fill="hold" nodeType="afterEffect">
                                  <p:stCondLst>
                                    <p:cond delay="0"/>
                                  </p:stCondLst>
                                  <p:childTnLst>
                                    <p:set>
                                      <p:cBhvr>
                                        <p:cTn id="31" dur="1" fill="hold">
                                          <p:stCondLst>
                                            <p:cond delay="0"/>
                                          </p:stCondLst>
                                        </p:cTn>
                                        <p:tgtEl>
                                          <p:spTgt spid="196"/>
                                        </p:tgtEl>
                                        <p:attrNameLst>
                                          <p:attrName>style.visibility</p:attrName>
                                        </p:attrNameLst>
                                      </p:cBhvr>
                                      <p:to>
                                        <p:strVal val="visible"/>
                                      </p:to>
                                    </p:set>
                                    <p:animEffect transition="in" filter="wipe(left)">
                                      <p:cBhvr>
                                        <p:cTn id="32" dur="500"/>
                                        <p:tgtEl>
                                          <p:spTgt spid="196"/>
                                        </p:tgtEl>
                                      </p:cBhvr>
                                    </p:animEffect>
                                  </p:childTnLst>
                                </p:cTn>
                              </p:par>
                            </p:childTnLst>
                          </p:cTn>
                        </p:par>
                        <p:par>
                          <p:cTn id="33" fill="hold">
                            <p:stCondLst>
                              <p:cond delay="3500"/>
                            </p:stCondLst>
                            <p:childTnLst>
                              <p:par>
                                <p:cTn id="34" presetID="42" presetClass="entr" presetSubtype="0" fill="hold" grpId="0" nodeType="afterEffect">
                                  <p:stCondLst>
                                    <p:cond delay="0"/>
                                  </p:stCondLst>
                                  <p:childTnLst>
                                    <p:set>
                                      <p:cBhvr>
                                        <p:cTn id="35" dur="1" fill="hold">
                                          <p:stCondLst>
                                            <p:cond delay="0"/>
                                          </p:stCondLst>
                                        </p:cTn>
                                        <p:tgtEl>
                                          <p:spTgt spid="195"/>
                                        </p:tgtEl>
                                        <p:attrNameLst>
                                          <p:attrName>style.visibility</p:attrName>
                                        </p:attrNameLst>
                                      </p:cBhvr>
                                      <p:to>
                                        <p:strVal val="visible"/>
                                      </p:to>
                                    </p:set>
                                    <p:animEffect transition="in" filter="fade">
                                      <p:cBhvr>
                                        <p:cTn id="36" dur="1000"/>
                                        <p:tgtEl>
                                          <p:spTgt spid="195"/>
                                        </p:tgtEl>
                                      </p:cBhvr>
                                    </p:animEffect>
                                    <p:anim calcmode="lin" valueType="num">
                                      <p:cBhvr>
                                        <p:cTn id="37" dur="1000" fill="hold"/>
                                        <p:tgtEl>
                                          <p:spTgt spid="195"/>
                                        </p:tgtEl>
                                        <p:attrNameLst>
                                          <p:attrName>ppt_x</p:attrName>
                                        </p:attrNameLst>
                                      </p:cBhvr>
                                      <p:tavLst>
                                        <p:tav tm="0">
                                          <p:val>
                                            <p:strVal val="#ppt_x"/>
                                          </p:val>
                                        </p:tav>
                                        <p:tav tm="100000">
                                          <p:val>
                                            <p:strVal val="#ppt_x"/>
                                          </p:val>
                                        </p:tav>
                                      </p:tavLst>
                                    </p:anim>
                                    <p:anim calcmode="lin" valueType="num">
                                      <p:cBhvr>
                                        <p:cTn id="38" dur="1000" fill="hold"/>
                                        <p:tgtEl>
                                          <p:spTgt spid="1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19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770652" y="1333500"/>
            <a:ext cx="7401748" cy="2968635"/>
            <a:chOff x="770652" y="1333500"/>
            <a:chExt cx="7401748" cy="2968635"/>
          </a:xfrm>
        </p:grpSpPr>
        <p:sp>
          <p:nvSpPr>
            <p:cNvPr id="28" name="Freeform 19"/>
            <p:cNvSpPr>
              <a:spLocks noEditPoints="1"/>
            </p:cNvSpPr>
            <p:nvPr/>
          </p:nvSpPr>
          <p:spPr bwMode="auto">
            <a:xfrm>
              <a:off x="2482850" y="1333500"/>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29" name="Freeform 20"/>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close/>
                  <a:moveTo>
                    <a:pt x="2668" y="0"/>
                  </a:moveTo>
                  <a:lnTo>
                    <a:pt x="2563" y="0"/>
                  </a:lnTo>
                  <a:lnTo>
                    <a:pt x="2563" y="0"/>
                  </a:lnTo>
                  <a:lnTo>
                    <a:pt x="2668" y="0"/>
                  </a:lnTo>
                  <a:lnTo>
                    <a:pt x="2668" y="0"/>
                  </a:lnTo>
                  <a:close/>
                  <a:moveTo>
                    <a:pt x="2452" y="0"/>
                  </a:moveTo>
                  <a:lnTo>
                    <a:pt x="2347" y="0"/>
                  </a:lnTo>
                  <a:lnTo>
                    <a:pt x="2347" y="0"/>
                  </a:lnTo>
                  <a:lnTo>
                    <a:pt x="2452" y="0"/>
                  </a:lnTo>
                  <a:lnTo>
                    <a:pt x="2452" y="0"/>
                  </a:lnTo>
                  <a:close/>
                  <a:moveTo>
                    <a:pt x="2241" y="0"/>
                  </a:moveTo>
                  <a:lnTo>
                    <a:pt x="2136" y="0"/>
                  </a:lnTo>
                  <a:lnTo>
                    <a:pt x="2136" y="0"/>
                  </a:lnTo>
                  <a:lnTo>
                    <a:pt x="2241" y="0"/>
                  </a:lnTo>
                  <a:lnTo>
                    <a:pt x="2241" y="0"/>
                  </a:lnTo>
                  <a:close/>
                  <a:moveTo>
                    <a:pt x="2025" y="0"/>
                  </a:moveTo>
                  <a:lnTo>
                    <a:pt x="1919" y="0"/>
                  </a:lnTo>
                  <a:lnTo>
                    <a:pt x="1919" y="0"/>
                  </a:lnTo>
                  <a:lnTo>
                    <a:pt x="2025" y="0"/>
                  </a:lnTo>
                  <a:lnTo>
                    <a:pt x="2025" y="0"/>
                  </a:lnTo>
                  <a:close/>
                  <a:moveTo>
                    <a:pt x="1814" y="0"/>
                  </a:moveTo>
                  <a:lnTo>
                    <a:pt x="1709" y="0"/>
                  </a:lnTo>
                  <a:lnTo>
                    <a:pt x="1709" y="0"/>
                  </a:lnTo>
                  <a:lnTo>
                    <a:pt x="1814" y="0"/>
                  </a:lnTo>
                  <a:lnTo>
                    <a:pt x="1814" y="0"/>
                  </a:lnTo>
                  <a:close/>
                  <a:moveTo>
                    <a:pt x="1597" y="0"/>
                  </a:moveTo>
                  <a:lnTo>
                    <a:pt x="1492" y="0"/>
                  </a:lnTo>
                  <a:lnTo>
                    <a:pt x="1492" y="0"/>
                  </a:lnTo>
                  <a:lnTo>
                    <a:pt x="1597" y="0"/>
                  </a:lnTo>
                  <a:lnTo>
                    <a:pt x="1597" y="0"/>
                  </a:lnTo>
                  <a:close/>
                  <a:moveTo>
                    <a:pt x="1387" y="0"/>
                  </a:moveTo>
                  <a:lnTo>
                    <a:pt x="1282" y="0"/>
                  </a:lnTo>
                  <a:lnTo>
                    <a:pt x="1282" y="0"/>
                  </a:lnTo>
                  <a:lnTo>
                    <a:pt x="1387" y="0"/>
                  </a:lnTo>
                  <a:lnTo>
                    <a:pt x="1387" y="0"/>
                  </a:lnTo>
                  <a:close/>
                  <a:moveTo>
                    <a:pt x="1176" y="0"/>
                  </a:moveTo>
                  <a:lnTo>
                    <a:pt x="1065" y="0"/>
                  </a:lnTo>
                  <a:lnTo>
                    <a:pt x="1065" y="0"/>
                  </a:lnTo>
                  <a:lnTo>
                    <a:pt x="1176" y="0"/>
                  </a:lnTo>
                  <a:lnTo>
                    <a:pt x="1176" y="0"/>
                  </a:lnTo>
                  <a:close/>
                  <a:moveTo>
                    <a:pt x="960" y="0"/>
                  </a:moveTo>
                  <a:lnTo>
                    <a:pt x="855" y="0"/>
                  </a:lnTo>
                  <a:lnTo>
                    <a:pt x="855" y="0"/>
                  </a:lnTo>
                  <a:lnTo>
                    <a:pt x="960" y="0"/>
                  </a:lnTo>
                  <a:lnTo>
                    <a:pt x="960" y="0"/>
                  </a:lnTo>
                  <a:close/>
                  <a:moveTo>
                    <a:pt x="749" y="0"/>
                  </a:moveTo>
                  <a:lnTo>
                    <a:pt x="638" y="0"/>
                  </a:lnTo>
                  <a:lnTo>
                    <a:pt x="638" y="0"/>
                  </a:lnTo>
                  <a:lnTo>
                    <a:pt x="749" y="0"/>
                  </a:lnTo>
                  <a:lnTo>
                    <a:pt x="749" y="0"/>
                  </a:lnTo>
                  <a:close/>
                  <a:moveTo>
                    <a:pt x="533" y="0"/>
                  </a:moveTo>
                  <a:lnTo>
                    <a:pt x="427" y="0"/>
                  </a:lnTo>
                  <a:lnTo>
                    <a:pt x="427" y="0"/>
                  </a:lnTo>
                  <a:lnTo>
                    <a:pt x="533" y="0"/>
                  </a:lnTo>
                  <a:lnTo>
                    <a:pt x="533" y="0"/>
                  </a:lnTo>
                  <a:close/>
                  <a:moveTo>
                    <a:pt x="322" y="0"/>
                  </a:moveTo>
                  <a:lnTo>
                    <a:pt x="211" y="0"/>
                  </a:lnTo>
                  <a:lnTo>
                    <a:pt x="211" y="0"/>
                  </a:lnTo>
                  <a:lnTo>
                    <a:pt x="322" y="0"/>
                  </a:lnTo>
                  <a:lnTo>
                    <a:pt x="322" y="0"/>
                  </a:lnTo>
                  <a:close/>
                  <a:moveTo>
                    <a:pt x="105" y="0"/>
                  </a:moveTo>
                  <a:lnTo>
                    <a:pt x="0" y="0"/>
                  </a:lnTo>
                  <a:lnTo>
                    <a:pt x="0" y="0"/>
                  </a:lnTo>
                  <a:lnTo>
                    <a:pt x="105" y="0"/>
                  </a:lnTo>
                  <a:lnTo>
                    <a:pt x="105" y="0"/>
                  </a:lnTo>
                  <a:close/>
                </a:path>
              </a:pathLst>
            </a:custGeom>
            <a:solidFill>
              <a:srgbClr val="B3B3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sp>
          <p:nvSpPr>
            <p:cNvPr id="30" name="Freeform 21"/>
            <p:cNvSpPr>
              <a:spLocks noEditPoints="1"/>
            </p:cNvSpPr>
            <p:nvPr/>
          </p:nvSpPr>
          <p:spPr bwMode="auto">
            <a:xfrm>
              <a:off x="2482850" y="1785938"/>
              <a:ext cx="4570413" cy="0"/>
            </a:xfrm>
            <a:custGeom>
              <a:avLst/>
              <a:gdLst>
                <a:gd name="T0" fmla="*/ 2774 w 2879"/>
                <a:gd name="T1" fmla="*/ 2879 w 2879"/>
                <a:gd name="T2" fmla="*/ 2668 w 2879"/>
                <a:gd name="T3" fmla="*/ 2563 w 2879"/>
                <a:gd name="T4" fmla="*/ 2668 w 2879"/>
                <a:gd name="T5" fmla="*/ 2347 w 2879"/>
                <a:gd name="T6" fmla="*/ 2452 w 2879"/>
                <a:gd name="T7" fmla="*/ 2241 w 2879"/>
                <a:gd name="T8" fmla="*/ 2136 w 2879"/>
                <a:gd name="T9" fmla="*/ 2241 w 2879"/>
                <a:gd name="T10" fmla="*/ 1919 w 2879"/>
                <a:gd name="T11" fmla="*/ 2025 w 2879"/>
                <a:gd name="T12" fmla="*/ 1814 w 2879"/>
                <a:gd name="T13" fmla="*/ 1709 w 2879"/>
                <a:gd name="T14" fmla="*/ 1814 w 2879"/>
                <a:gd name="T15" fmla="*/ 1492 w 2879"/>
                <a:gd name="T16" fmla="*/ 1597 w 2879"/>
                <a:gd name="T17" fmla="*/ 1387 w 2879"/>
                <a:gd name="T18" fmla="*/ 1282 w 2879"/>
                <a:gd name="T19" fmla="*/ 1387 w 2879"/>
                <a:gd name="T20" fmla="*/ 1065 w 2879"/>
                <a:gd name="T21" fmla="*/ 1176 w 2879"/>
                <a:gd name="T22" fmla="*/ 960 w 2879"/>
                <a:gd name="T23" fmla="*/ 855 w 2879"/>
                <a:gd name="T24" fmla="*/ 960 w 2879"/>
                <a:gd name="T25" fmla="*/ 638 w 2879"/>
                <a:gd name="T26" fmla="*/ 749 w 2879"/>
                <a:gd name="T27" fmla="*/ 533 w 2879"/>
                <a:gd name="T28" fmla="*/ 427 w 2879"/>
                <a:gd name="T29" fmla="*/ 533 w 2879"/>
                <a:gd name="T30" fmla="*/ 211 w 2879"/>
                <a:gd name="T31" fmla="*/ 322 w 2879"/>
                <a:gd name="T32" fmla="*/ 105 w 2879"/>
                <a:gd name="T33" fmla="*/ 0 w 2879"/>
                <a:gd name="T34" fmla="*/ 105 w 2879"/>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Lst>
              <a:rect l="0" t="0" r="r" b="b"/>
              <a:pathLst>
                <a:path w="2879">
                  <a:moveTo>
                    <a:pt x="2879" y="0"/>
                  </a:moveTo>
                  <a:lnTo>
                    <a:pt x="2774" y="0"/>
                  </a:lnTo>
                  <a:lnTo>
                    <a:pt x="2774" y="0"/>
                  </a:lnTo>
                  <a:lnTo>
                    <a:pt x="2879" y="0"/>
                  </a:lnTo>
                  <a:lnTo>
                    <a:pt x="2879" y="0"/>
                  </a:lnTo>
                  <a:moveTo>
                    <a:pt x="2668" y="0"/>
                  </a:moveTo>
                  <a:lnTo>
                    <a:pt x="2563" y="0"/>
                  </a:lnTo>
                  <a:lnTo>
                    <a:pt x="2563" y="0"/>
                  </a:lnTo>
                  <a:lnTo>
                    <a:pt x="2668" y="0"/>
                  </a:lnTo>
                  <a:lnTo>
                    <a:pt x="2668" y="0"/>
                  </a:lnTo>
                  <a:moveTo>
                    <a:pt x="2452" y="0"/>
                  </a:moveTo>
                  <a:lnTo>
                    <a:pt x="2347" y="0"/>
                  </a:lnTo>
                  <a:lnTo>
                    <a:pt x="2347" y="0"/>
                  </a:lnTo>
                  <a:lnTo>
                    <a:pt x="2452" y="0"/>
                  </a:lnTo>
                  <a:lnTo>
                    <a:pt x="2452" y="0"/>
                  </a:lnTo>
                  <a:moveTo>
                    <a:pt x="2241" y="0"/>
                  </a:moveTo>
                  <a:lnTo>
                    <a:pt x="2136" y="0"/>
                  </a:lnTo>
                  <a:lnTo>
                    <a:pt x="2136" y="0"/>
                  </a:lnTo>
                  <a:lnTo>
                    <a:pt x="2241" y="0"/>
                  </a:lnTo>
                  <a:lnTo>
                    <a:pt x="2241" y="0"/>
                  </a:lnTo>
                  <a:moveTo>
                    <a:pt x="2025" y="0"/>
                  </a:moveTo>
                  <a:lnTo>
                    <a:pt x="1919" y="0"/>
                  </a:lnTo>
                  <a:lnTo>
                    <a:pt x="1919" y="0"/>
                  </a:lnTo>
                  <a:lnTo>
                    <a:pt x="2025" y="0"/>
                  </a:lnTo>
                  <a:lnTo>
                    <a:pt x="2025" y="0"/>
                  </a:lnTo>
                  <a:moveTo>
                    <a:pt x="1814" y="0"/>
                  </a:moveTo>
                  <a:lnTo>
                    <a:pt x="1709" y="0"/>
                  </a:lnTo>
                  <a:lnTo>
                    <a:pt x="1709" y="0"/>
                  </a:lnTo>
                  <a:lnTo>
                    <a:pt x="1814" y="0"/>
                  </a:lnTo>
                  <a:lnTo>
                    <a:pt x="1814" y="0"/>
                  </a:lnTo>
                  <a:moveTo>
                    <a:pt x="1597" y="0"/>
                  </a:moveTo>
                  <a:lnTo>
                    <a:pt x="1492" y="0"/>
                  </a:lnTo>
                  <a:lnTo>
                    <a:pt x="1492" y="0"/>
                  </a:lnTo>
                  <a:lnTo>
                    <a:pt x="1597" y="0"/>
                  </a:lnTo>
                  <a:lnTo>
                    <a:pt x="1597" y="0"/>
                  </a:lnTo>
                  <a:moveTo>
                    <a:pt x="1387" y="0"/>
                  </a:moveTo>
                  <a:lnTo>
                    <a:pt x="1282" y="0"/>
                  </a:lnTo>
                  <a:lnTo>
                    <a:pt x="1282" y="0"/>
                  </a:lnTo>
                  <a:lnTo>
                    <a:pt x="1387" y="0"/>
                  </a:lnTo>
                  <a:lnTo>
                    <a:pt x="1387" y="0"/>
                  </a:lnTo>
                  <a:moveTo>
                    <a:pt x="1176" y="0"/>
                  </a:moveTo>
                  <a:lnTo>
                    <a:pt x="1065" y="0"/>
                  </a:lnTo>
                  <a:lnTo>
                    <a:pt x="1065" y="0"/>
                  </a:lnTo>
                  <a:lnTo>
                    <a:pt x="1176" y="0"/>
                  </a:lnTo>
                  <a:lnTo>
                    <a:pt x="1176" y="0"/>
                  </a:lnTo>
                  <a:moveTo>
                    <a:pt x="960" y="0"/>
                  </a:moveTo>
                  <a:lnTo>
                    <a:pt x="855" y="0"/>
                  </a:lnTo>
                  <a:lnTo>
                    <a:pt x="855" y="0"/>
                  </a:lnTo>
                  <a:lnTo>
                    <a:pt x="960" y="0"/>
                  </a:lnTo>
                  <a:lnTo>
                    <a:pt x="960" y="0"/>
                  </a:lnTo>
                  <a:moveTo>
                    <a:pt x="749" y="0"/>
                  </a:moveTo>
                  <a:lnTo>
                    <a:pt x="638" y="0"/>
                  </a:lnTo>
                  <a:lnTo>
                    <a:pt x="638" y="0"/>
                  </a:lnTo>
                  <a:lnTo>
                    <a:pt x="749" y="0"/>
                  </a:lnTo>
                  <a:lnTo>
                    <a:pt x="749" y="0"/>
                  </a:lnTo>
                  <a:moveTo>
                    <a:pt x="533" y="0"/>
                  </a:moveTo>
                  <a:lnTo>
                    <a:pt x="427" y="0"/>
                  </a:lnTo>
                  <a:lnTo>
                    <a:pt x="427" y="0"/>
                  </a:lnTo>
                  <a:lnTo>
                    <a:pt x="533" y="0"/>
                  </a:lnTo>
                  <a:lnTo>
                    <a:pt x="533" y="0"/>
                  </a:lnTo>
                  <a:moveTo>
                    <a:pt x="322" y="0"/>
                  </a:moveTo>
                  <a:lnTo>
                    <a:pt x="211" y="0"/>
                  </a:lnTo>
                  <a:lnTo>
                    <a:pt x="211" y="0"/>
                  </a:lnTo>
                  <a:lnTo>
                    <a:pt x="322" y="0"/>
                  </a:lnTo>
                  <a:lnTo>
                    <a:pt x="322" y="0"/>
                  </a:lnTo>
                  <a:moveTo>
                    <a:pt x="105" y="0"/>
                  </a:moveTo>
                  <a:lnTo>
                    <a:pt x="0" y="0"/>
                  </a:lnTo>
                  <a:lnTo>
                    <a:pt x="0" y="0"/>
                  </a:lnTo>
                  <a:lnTo>
                    <a:pt x="105" y="0"/>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fontAlgn="base">
                <a:spcBef>
                  <a:spcPct val="0"/>
                </a:spcBef>
                <a:spcAft>
                  <a:spcPct val="0"/>
                </a:spcAft>
              </a:pPr>
              <a:endParaRPr lang="zh-CN" altLang="en-US">
                <a:solidFill>
                  <a:prstClr val="black"/>
                </a:solidFill>
              </a:endParaRPr>
            </a:p>
          </p:txBody>
        </p:sp>
        <p:grpSp>
          <p:nvGrpSpPr>
            <p:cNvPr id="171" name="组合 170"/>
            <p:cNvGrpSpPr/>
            <p:nvPr/>
          </p:nvGrpSpPr>
          <p:grpSpPr>
            <a:xfrm>
              <a:off x="1370167" y="1368382"/>
              <a:ext cx="108000" cy="2880000"/>
              <a:chOff x="1146924" y="1203598"/>
              <a:chExt cx="108000" cy="2880000"/>
            </a:xfrm>
          </p:grpSpPr>
          <p:cxnSp>
            <p:nvCxnSpPr>
              <p:cNvPr id="172" name="直接连接符 171"/>
              <p:cNvCxnSpPr/>
              <p:nvPr/>
            </p:nvCxnSpPr>
            <p:spPr>
              <a:xfrm>
                <a:off x="1254924" y="1203598"/>
                <a:ext cx="0" cy="2880000"/>
              </a:xfrm>
              <a:prstGeom prst="line">
                <a:avLst/>
              </a:prstGeom>
              <a:solidFill>
                <a:srgbClr val="9C9C9C"/>
              </a:solidFill>
              <a:ln w="22225">
                <a:solidFill>
                  <a:schemeClr val="bg1">
                    <a:lumMod val="65000"/>
                  </a:schemeClr>
                </a:solidFill>
                <a:miter lim="800000"/>
              </a:ln>
            </p:spPr>
          </p:cxnSp>
          <p:cxnSp>
            <p:nvCxnSpPr>
              <p:cNvPr id="173" name="直接连接符 172"/>
              <p:cNvCxnSpPr/>
              <p:nvPr/>
            </p:nvCxnSpPr>
            <p:spPr>
              <a:xfrm>
                <a:off x="1146924" y="4036219"/>
                <a:ext cx="108000" cy="0"/>
              </a:xfrm>
              <a:prstGeom prst="line">
                <a:avLst/>
              </a:prstGeom>
              <a:solidFill>
                <a:srgbClr val="9C9C9C"/>
              </a:solidFill>
              <a:ln w="9525">
                <a:solidFill>
                  <a:schemeClr val="bg1">
                    <a:lumMod val="65000"/>
                  </a:schemeClr>
                </a:solidFill>
                <a:miter lim="800000"/>
              </a:ln>
            </p:spPr>
          </p:cxnSp>
          <p:cxnSp>
            <p:nvCxnSpPr>
              <p:cNvPr id="174" name="直接连接符 173"/>
              <p:cNvCxnSpPr/>
              <p:nvPr/>
            </p:nvCxnSpPr>
            <p:spPr>
              <a:xfrm>
                <a:off x="1146924" y="3700663"/>
                <a:ext cx="108000" cy="0"/>
              </a:xfrm>
              <a:prstGeom prst="line">
                <a:avLst/>
              </a:prstGeom>
              <a:solidFill>
                <a:srgbClr val="9C9C9C"/>
              </a:solidFill>
              <a:ln w="9525">
                <a:solidFill>
                  <a:schemeClr val="bg1">
                    <a:lumMod val="65000"/>
                  </a:schemeClr>
                </a:solidFill>
                <a:miter lim="800000"/>
              </a:ln>
            </p:spPr>
          </p:cxnSp>
          <p:cxnSp>
            <p:nvCxnSpPr>
              <p:cNvPr id="175" name="直接连接符 174"/>
              <p:cNvCxnSpPr/>
              <p:nvPr/>
            </p:nvCxnSpPr>
            <p:spPr>
              <a:xfrm>
                <a:off x="1146924" y="3365105"/>
                <a:ext cx="108000" cy="0"/>
              </a:xfrm>
              <a:prstGeom prst="line">
                <a:avLst/>
              </a:prstGeom>
              <a:solidFill>
                <a:srgbClr val="9C9C9C"/>
              </a:solidFill>
              <a:ln w="9525">
                <a:solidFill>
                  <a:schemeClr val="bg1">
                    <a:lumMod val="65000"/>
                  </a:schemeClr>
                </a:solidFill>
                <a:miter lim="800000"/>
              </a:ln>
            </p:spPr>
          </p:cxnSp>
          <p:cxnSp>
            <p:nvCxnSpPr>
              <p:cNvPr id="176" name="直接连接符 175"/>
              <p:cNvCxnSpPr/>
              <p:nvPr/>
            </p:nvCxnSpPr>
            <p:spPr>
              <a:xfrm>
                <a:off x="1146924" y="3029547"/>
                <a:ext cx="108000" cy="0"/>
              </a:xfrm>
              <a:prstGeom prst="line">
                <a:avLst/>
              </a:prstGeom>
              <a:solidFill>
                <a:srgbClr val="9C9C9C"/>
              </a:solidFill>
              <a:ln w="9525">
                <a:solidFill>
                  <a:schemeClr val="bg1">
                    <a:lumMod val="65000"/>
                  </a:schemeClr>
                </a:solidFill>
                <a:miter lim="800000"/>
              </a:ln>
            </p:spPr>
          </p:cxnSp>
          <p:cxnSp>
            <p:nvCxnSpPr>
              <p:cNvPr id="177" name="直接连接符 176"/>
              <p:cNvCxnSpPr/>
              <p:nvPr/>
            </p:nvCxnSpPr>
            <p:spPr>
              <a:xfrm>
                <a:off x="1146924" y="2693989"/>
                <a:ext cx="108000" cy="0"/>
              </a:xfrm>
              <a:prstGeom prst="line">
                <a:avLst/>
              </a:prstGeom>
              <a:solidFill>
                <a:srgbClr val="9C9C9C"/>
              </a:solidFill>
              <a:ln w="9525">
                <a:solidFill>
                  <a:schemeClr val="bg1">
                    <a:lumMod val="65000"/>
                  </a:schemeClr>
                </a:solidFill>
                <a:miter lim="800000"/>
              </a:ln>
            </p:spPr>
          </p:cxnSp>
          <p:cxnSp>
            <p:nvCxnSpPr>
              <p:cNvPr id="178" name="直接连接符 177"/>
              <p:cNvCxnSpPr/>
              <p:nvPr/>
            </p:nvCxnSpPr>
            <p:spPr>
              <a:xfrm>
                <a:off x="1146924" y="2358431"/>
                <a:ext cx="108000" cy="0"/>
              </a:xfrm>
              <a:prstGeom prst="line">
                <a:avLst/>
              </a:prstGeom>
              <a:solidFill>
                <a:srgbClr val="9C9C9C"/>
              </a:solidFill>
              <a:ln w="9525">
                <a:solidFill>
                  <a:schemeClr val="bg1">
                    <a:lumMod val="65000"/>
                  </a:schemeClr>
                </a:solidFill>
                <a:miter lim="800000"/>
              </a:ln>
            </p:spPr>
          </p:cxnSp>
          <p:cxnSp>
            <p:nvCxnSpPr>
              <p:cNvPr id="179" name="直接连接符 178"/>
              <p:cNvCxnSpPr/>
              <p:nvPr/>
            </p:nvCxnSpPr>
            <p:spPr>
              <a:xfrm>
                <a:off x="1146924" y="2022873"/>
                <a:ext cx="108000" cy="0"/>
              </a:xfrm>
              <a:prstGeom prst="line">
                <a:avLst/>
              </a:prstGeom>
              <a:solidFill>
                <a:srgbClr val="9C9C9C"/>
              </a:solidFill>
              <a:ln w="9525">
                <a:solidFill>
                  <a:schemeClr val="bg1">
                    <a:lumMod val="65000"/>
                  </a:schemeClr>
                </a:solidFill>
                <a:miter lim="800000"/>
              </a:ln>
            </p:spPr>
          </p:cxnSp>
          <p:cxnSp>
            <p:nvCxnSpPr>
              <p:cNvPr id="180" name="直接连接符 179"/>
              <p:cNvCxnSpPr/>
              <p:nvPr/>
            </p:nvCxnSpPr>
            <p:spPr>
              <a:xfrm>
                <a:off x="1146924" y="1687315"/>
                <a:ext cx="108000" cy="0"/>
              </a:xfrm>
              <a:prstGeom prst="line">
                <a:avLst/>
              </a:prstGeom>
              <a:solidFill>
                <a:srgbClr val="9C9C9C"/>
              </a:solidFill>
              <a:ln w="9525">
                <a:solidFill>
                  <a:schemeClr val="bg1">
                    <a:lumMod val="65000"/>
                  </a:schemeClr>
                </a:solidFill>
                <a:miter lim="800000"/>
              </a:ln>
            </p:spPr>
          </p:cxnSp>
          <p:cxnSp>
            <p:nvCxnSpPr>
              <p:cNvPr id="181" name="直接连接符 180"/>
              <p:cNvCxnSpPr/>
              <p:nvPr/>
            </p:nvCxnSpPr>
            <p:spPr>
              <a:xfrm>
                <a:off x="1146924" y="1351757"/>
                <a:ext cx="108000" cy="0"/>
              </a:xfrm>
              <a:prstGeom prst="line">
                <a:avLst/>
              </a:prstGeom>
              <a:solidFill>
                <a:srgbClr val="9C9C9C"/>
              </a:solidFill>
              <a:ln w="9525">
                <a:solidFill>
                  <a:schemeClr val="bg1">
                    <a:lumMod val="65000"/>
                  </a:schemeClr>
                </a:solidFill>
                <a:miter lim="800000"/>
              </a:ln>
            </p:spPr>
          </p:cxnSp>
        </p:grpSp>
        <p:sp>
          <p:nvSpPr>
            <p:cNvPr id="182" name="TextBox 181"/>
            <p:cNvSpPr txBox="1"/>
            <p:nvPr/>
          </p:nvSpPr>
          <p:spPr bwMode="auto">
            <a:xfrm>
              <a:off x="884466" y="4055914"/>
              <a:ext cx="450764"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3" name="TextBox 182"/>
            <p:cNvSpPr txBox="1"/>
            <p:nvPr/>
          </p:nvSpPr>
          <p:spPr bwMode="auto">
            <a:xfrm>
              <a:off x="770653" y="339354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20%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4" name="TextBox 183"/>
            <p:cNvSpPr txBox="1"/>
            <p:nvPr/>
          </p:nvSpPr>
          <p:spPr bwMode="auto">
            <a:xfrm>
              <a:off x="770653" y="306236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30%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5" name="TextBox 184"/>
            <p:cNvSpPr txBox="1"/>
            <p:nvPr/>
          </p:nvSpPr>
          <p:spPr bwMode="auto">
            <a:xfrm>
              <a:off x="770653" y="273117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40%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6" name="TextBox 185"/>
            <p:cNvSpPr txBox="1"/>
            <p:nvPr/>
          </p:nvSpPr>
          <p:spPr bwMode="auto">
            <a:xfrm>
              <a:off x="770653" y="239999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50%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7" name="TextBox 186"/>
            <p:cNvSpPr txBox="1"/>
            <p:nvPr/>
          </p:nvSpPr>
          <p:spPr bwMode="auto">
            <a:xfrm>
              <a:off x="770653" y="2068807"/>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60%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8" name="TextBox 187"/>
            <p:cNvSpPr txBox="1"/>
            <p:nvPr/>
          </p:nvSpPr>
          <p:spPr bwMode="auto">
            <a:xfrm>
              <a:off x="770653" y="3724732"/>
              <a:ext cx="564577" cy="246221"/>
            </a:xfrm>
            <a:prstGeom prst="rect">
              <a:avLst/>
            </a:prstGeom>
            <a:noFill/>
          </p:spPr>
          <p:txBody>
            <a:bodyPr wrap="none">
              <a:spAutoFit/>
            </a:bodyPr>
            <a:lstStyle/>
            <a:p>
              <a:pPr algn="r">
                <a:defRPr/>
              </a:pP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10%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89" name="TextBox 188"/>
            <p:cNvSpPr txBox="1"/>
            <p:nvPr/>
          </p:nvSpPr>
          <p:spPr bwMode="auto">
            <a:xfrm>
              <a:off x="770652" y="1737622"/>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7</a:t>
              </a: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90" name="TextBox 189"/>
            <p:cNvSpPr txBox="1"/>
            <p:nvPr/>
          </p:nvSpPr>
          <p:spPr bwMode="auto">
            <a:xfrm>
              <a:off x="770652" y="1406437"/>
              <a:ext cx="564578" cy="246221"/>
            </a:xfrm>
            <a:prstGeom prst="rect">
              <a:avLst/>
            </a:prstGeom>
            <a:noFill/>
          </p:spPr>
          <p:txBody>
            <a:bodyPr wrap="none">
              <a:spAutoFit/>
            </a:bodyPr>
            <a:lstStyle/>
            <a:p>
              <a:pPr algn="r">
                <a:defRPr/>
              </a:pPr>
              <a:r>
                <a:rPr lang="en-US" altLang="zh-CN"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8</a:t>
              </a:r>
              <a:r>
                <a:rPr lang="en-US" altLang="zh-CN" sz="1000" spc="300" dirty="0" smtClean="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rPr>
                <a:t>0%</a:t>
              </a:r>
              <a:endParaRPr lang="zh-CN" altLang="en-US" sz="1000" spc="300" dirty="0">
                <a:solidFill>
                  <a:prstClr val="black">
                    <a:lumMod val="75000"/>
                    <a:lumOff val="25000"/>
                  </a:prstClr>
                </a:solidFill>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23" name="直接连接符 222"/>
            <p:cNvCxnSpPr/>
            <p:nvPr/>
          </p:nvCxnSpPr>
          <p:spPr>
            <a:xfrm>
              <a:off x="1474958" y="4201042"/>
              <a:ext cx="6409410" cy="0"/>
            </a:xfrm>
            <a:prstGeom prst="line">
              <a:avLst/>
            </a:prstGeom>
            <a:solidFill>
              <a:srgbClr val="9C9C9C"/>
            </a:solidFill>
            <a:ln w="9525">
              <a:solidFill>
                <a:schemeClr val="bg1">
                  <a:lumMod val="65000"/>
                </a:schemeClr>
              </a:solidFill>
              <a:miter lim="800000"/>
            </a:ln>
          </p:spPr>
        </p:cxnSp>
        <p:sp>
          <p:nvSpPr>
            <p:cNvPr id="5" name="矩形 4"/>
            <p:cNvSpPr/>
            <p:nvPr/>
          </p:nvSpPr>
          <p:spPr>
            <a:xfrm>
              <a:off x="1931343" y="1952625"/>
              <a:ext cx="759941" cy="2248378"/>
            </a:xfrm>
            <a:prstGeom prst="rect">
              <a:avLst/>
            </a:prstGeom>
            <a:solidFill>
              <a:schemeClr val="accent1"/>
            </a:solidFill>
            <a:ln>
              <a:noFill/>
            </a:ln>
          </p:spPr>
          <p:txBody>
            <a:bodyPr/>
            <a:lstStyle/>
            <a:p>
              <a:pPr fontAlgn="base">
                <a:spcBef>
                  <a:spcPct val="0"/>
                </a:spcBef>
                <a:spcAft>
                  <a:spcPct val="0"/>
                </a:spcAft>
              </a:pPr>
              <a:endParaRPr lang="zh-CN" altLang="en-US" sz="1600">
                <a:solidFill>
                  <a:prstClr val="black"/>
                </a:solidFill>
              </a:endParaRPr>
            </a:p>
          </p:txBody>
        </p:sp>
        <p:sp>
          <p:nvSpPr>
            <p:cNvPr id="226" name="TextBox 682"/>
            <p:cNvSpPr txBox="1"/>
            <p:nvPr/>
          </p:nvSpPr>
          <p:spPr>
            <a:xfrm>
              <a:off x="1994843" y="201043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67%</a:t>
              </a:r>
              <a:endParaRPr lang="zh-CN" altLang="en-US" b="1" dirty="0">
                <a:solidFill>
                  <a:prstClr val="white"/>
                </a:solidFill>
                <a:latin typeface="方正中等线简体" pitchFamily="65" charset="-122"/>
                <a:ea typeface="方正中等线简体" pitchFamily="65" charset="-122"/>
              </a:endParaRPr>
            </a:p>
          </p:txBody>
        </p:sp>
        <p:sp>
          <p:nvSpPr>
            <p:cNvPr id="227" name="矩形 226"/>
            <p:cNvSpPr/>
            <p:nvPr/>
          </p:nvSpPr>
          <p:spPr>
            <a:xfrm>
              <a:off x="2760279" y="2873879"/>
              <a:ext cx="759941" cy="1327123"/>
            </a:xfrm>
            <a:prstGeom prst="rect">
              <a:avLst/>
            </a:prstGeom>
            <a:solidFill>
              <a:schemeClr val="accent2"/>
            </a:solidFill>
            <a:ln>
              <a:noFill/>
            </a:ln>
          </p:spPr>
          <p:txBody>
            <a:bodyPr/>
            <a:lstStyle/>
            <a:p>
              <a:pPr fontAlgn="base">
                <a:spcBef>
                  <a:spcPct val="0"/>
                </a:spcBef>
                <a:spcAft>
                  <a:spcPct val="0"/>
                </a:spcAft>
              </a:pPr>
              <a:endParaRPr lang="zh-CN" altLang="en-US" sz="1600">
                <a:solidFill>
                  <a:prstClr val="black"/>
                </a:solidFill>
              </a:endParaRPr>
            </a:p>
          </p:txBody>
        </p:sp>
        <p:sp>
          <p:nvSpPr>
            <p:cNvPr id="228" name="TextBox 682"/>
            <p:cNvSpPr txBox="1"/>
            <p:nvPr/>
          </p:nvSpPr>
          <p:spPr>
            <a:xfrm>
              <a:off x="2807643" y="2924332"/>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39%</a:t>
              </a:r>
              <a:endParaRPr lang="zh-CN" altLang="en-US" b="1" dirty="0">
                <a:solidFill>
                  <a:prstClr val="white"/>
                </a:solidFill>
                <a:latin typeface="方正中等线简体" pitchFamily="65" charset="-122"/>
                <a:ea typeface="方正中等线简体" pitchFamily="65" charset="-122"/>
              </a:endParaRPr>
            </a:p>
          </p:txBody>
        </p:sp>
        <p:sp>
          <p:nvSpPr>
            <p:cNvPr id="229" name="矩形 228"/>
            <p:cNvSpPr/>
            <p:nvPr/>
          </p:nvSpPr>
          <p:spPr>
            <a:xfrm>
              <a:off x="5348934" y="1529547"/>
              <a:ext cx="759941" cy="2671456"/>
            </a:xfrm>
            <a:prstGeom prst="rect">
              <a:avLst/>
            </a:prstGeom>
            <a:solidFill>
              <a:schemeClr val="accent3"/>
            </a:solidFill>
            <a:ln>
              <a:noFill/>
            </a:ln>
          </p:spPr>
          <p:txBody>
            <a:bodyPr/>
            <a:lstStyle/>
            <a:p>
              <a:pPr fontAlgn="base">
                <a:spcBef>
                  <a:spcPct val="0"/>
                </a:spcBef>
                <a:spcAft>
                  <a:spcPct val="0"/>
                </a:spcAft>
              </a:pPr>
              <a:endParaRPr lang="zh-CN" altLang="en-US" sz="1600">
                <a:solidFill>
                  <a:prstClr val="black"/>
                </a:solidFill>
              </a:endParaRPr>
            </a:p>
          </p:txBody>
        </p:sp>
        <p:sp>
          <p:nvSpPr>
            <p:cNvPr id="230" name="TextBox 682"/>
            <p:cNvSpPr txBox="1"/>
            <p:nvPr/>
          </p:nvSpPr>
          <p:spPr>
            <a:xfrm>
              <a:off x="5412434" y="1588480"/>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79%</a:t>
              </a:r>
              <a:endParaRPr lang="zh-CN" altLang="en-US" b="1" dirty="0">
                <a:solidFill>
                  <a:prstClr val="white"/>
                </a:solidFill>
                <a:latin typeface="方正中等线简体" pitchFamily="65" charset="-122"/>
                <a:ea typeface="方正中等线简体" pitchFamily="65" charset="-122"/>
              </a:endParaRPr>
            </a:p>
          </p:txBody>
        </p:sp>
        <p:sp>
          <p:nvSpPr>
            <p:cNvPr id="231" name="矩形 230"/>
            <p:cNvSpPr/>
            <p:nvPr/>
          </p:nvSpPr>
          <p:spPr>
            <a:xfrm>
              <a:off x="6188674" y="2924333"/>
              <a:ext cx="759941" cy="1276670"/>
            </a:xfrm>
            <a:prstGeom prst="rect">
              <a:avLst/>
            </a:prstGeom>
            <a:solidFill>
              <a:schemeClr val="accent4"/>
            </a:solidFill>
            <a:ln>
              <a:noFill/>
            </a:ln>
          </p:spPr>
          <p:txBody>
            <a:bodyPr/>
            <a:lstStyle/>
            <a:p>
              <a:pPr fontAlgn="base">
                <a:spcBef>
                  <a:spcPct val="0"/>
                </a:spcBef>
                <a:spcAft>
                  <a:spcPct val="0"/>
                </a:spcAft>
              </a:pPr>
              <a:endParaRPr lang="zh-CN" altLang="en-US" sz="1600">
                <a:solidFill>
                  <a:prstClr val="black"/>
                </a:solidFill>
              </a:endParaRPr>
            </a:p>
          </p:txBody>
        </p:sp>
        <p:sp>
          <p:nvSpPr>
            <p:cNvPr id="232" name="TextBox 682"/>
            <p:cNvSpPr txBox="1"/>
            <p:nvPr/>
          </p:nvSpPr>
          <p:spPr>
            <a:xfrm>
              <a:off x="6225234" y="3416993"/>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233" name="TextBox 232"/>
            <p:cNvSpPr txBox="1"/>
            <p:nvPr/>
          </p:nvSpPr>
          <p:spPr bwMode="auto">
            <a:xfrm>
              <a:off x="2109401" y="2784082"/>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4" name="TextBox 233"/>
            <p:cNvSpPr txBox="1"/>
            <p:nvPr/>
          </p:nvSpPr>
          <p:spPr bwMode="auto">
            <a:xfrm>
              <a:off x="2930009" y="3252387"/>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5" name="TextBox 234"/>
            <p:cNvSpPr txBox="1"/>
            <p:nvPr/>
          </p:nvSpPr>
          <p:spPr bwMode="auto">
            <a:xfrm>
              <a:off x="5557020" y="2355726"/>
              <a:ext cx="432966" cy="830997"/>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236" name="TextBox 235"/>
            <p:cNvSpPr txBox="1"/>
            <p:nvPr/>
          </p:nvSpPr>
          <p:spPr bwMode="auto">
            <a:xfrm>
              <a:off x="6267292" y="3717298"/>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7" name="任意多边形 6"/>
            <p:cNvSpPr/>
            <p:nvPr/>
          </p:nvSpPr>
          <p:spPr>
            <a:xfrm>
              <a:off x="6124750" y="2006600"/>
              <a:ext cx="1975642"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rgbClr val="4C606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39" name="矩形 1"/>
            <p:cNvSpPr>
              <a:spLocks noChangeArrowheads="1"/>
            </p:cNvSpPr>
            <p:nvPr/>
          </p:nvSpPr>
          <p:spPr bwMode="auto">
            <a:xfrm>
              <a:off x="3090430" y="1588254"/>
              <a:ext cx="150520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a:t>
              </a:r>
            </a:p>
          </p:txBody>
        </p:sp>
        <p:sp>
          <p:nvSpPr>
            <p:cNvPr id="240" name="任意多边形 239"/>
            <p:cNvSpPr/>
            <p:nvPr/>
          </p:nvSpPr>
          <p:spPr>
            <a:xfrm>
              <a:off x="2681983" y="2006600"/>
              <a:ext cx="1814464" cy="317500"/>
            </a:xfrm>
            <a:custGeom>
              <a:avLst/>
              <a:gdLst>
                <a:gd name="connsiteX0" fmla="*/ 2451100 w 2451100"/>
                <a:gd name="connsiteY0" fmla="*/ 0 h 317500"/>
                <a:gd name="connsiteX1" fmla="*/ 622300 w 2451100"/>
                <a:gd name="connsiteY1" fmla="*/ 0 h 317500"/>
                <a:gd name="connsiteX2" fmla="*/ 0 w 2451100"/>
                <a:gd name="connsiteY2" fmla="*/ 317500 h 317500"/>
              </a:gdLst>
              <a:ahLst/>
              <a:cxnLst>
                <a:cxn ang="0">
                  <a:pos x="connsiteX0" y="connsiteY0"/>
                </a:cxn>
                <a:cxn ang="0">
                  <a:pos x="connsiteX1" y="connsiteY1"/>
                </a:cxn>
                <a:cxn ang="0">
                  <a:pos x="connsiteX2" y="connsiteY2"/>
                </a:cxn>
              </a:cxnLst>
              <a:rect l="l" t="t" r="r" b="b"/>
              <a:pathLst>
                <a:path w="2451100" h="317500">
                  <a:moveTo>
                    <a:pt x="2451100" y="0"/>
                  </a:moveTo>
                  <a:lnTo>
                    <a:pt x="622300" y="0"/>
                  </a:lnTo>
                  <a:lnTo>
                    <a:pt x="0" y="317500"/>
                  </a:lnTo>
                </a:path>
              </a:pathLst>
            </a:cu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N" altLang="en-US">
                <a:solidFill>
                  <a:prstClr val="white"/>
                </a:solidFill>
              </a:endParaRPr>
            </a:p>
          </p:txBody>
        </p:sp>
        <p:sp>
          <p:nvSpPr>
            <p:cNvPr id="242" name="矩形 1"/>
            <p:cNvSpPr>
              <a:spLocks noChangeArrowheads="1"/>
            </p:cNvSpPr>
            <p:nvPr/>
          </p:nvSpPr>
          <p:spPr bwMode="auto">
            <a:xfrm>
              <a:off x="6644371" y="1588254"/>
              <a:ext cx="152802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fontAlgn="base">
                <a:spcBef>
                  <a:spcPct val="0"/>
                </a:spcBef>
                <a:spcAft>
                  <a:spcPct val="0"/>
                </a:spcAft>
              </a:pPr>
              <a:r>
                <a:rPr lang="zh-CN" altLang="en-US" sz="1000" dirty="0">
                  <a:solidFill>
                    <a:prstClr val="black">
                      <a:lumMod val="75000"/>
                      <a:lumOff val="25000"/>
                    </a:prstClr>
                  </a:solidFill>
                  <a:latin typeface="微软雅黑" panose="020B0503020204020204" pitchFamily="34" charset="-122"/>
                  <a:ea typeface="微软雅黑" panose="020B0503020204020204" pitchFamily="34" charset="-122"/>
                </a:rPr>
                <a:t>单击此处添加文本</a:t>
              </a:r>
            </a:p>
          </p:txBody>
        </p:sp>
        <p:sp>
          <p:nvSpPr>
            <p:cNvPr id="47" name="矩形 46"/>
            <p:cNvSpPr/>
            <p:nvPr/>
          </p:nvSpPr>
          <p:spPr>
            <a:xfrm>
              <a:off x="3589215" y="3291519"/>
              <a:ext cx="759941" cy="909483"/>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8" name="矩形 47"/>
            <p:cNvSpPr/>
            <p:nvPr/>
          </p:nvSpPr>
          <p:spPr>
            <a:xfrm>
              <a:off x="7028414" y="3210531"/>
              <a:ext cx="759941" cy="990472"/>
            </a:xfrm>
            <a:prstGeom prst="rect">
              <a:avLst/>
            </a:prstGeom>
            <a:solidFill>
              <a:schemeClr val="tx1">
                <a:lumMod val="50000"/>
                <a:lumOff val="50000"/>
              </a:schemeClr>
            </a:solidFill>
            <a:ln>
              <a:noFill/>
            </a:ln>
          </p:spPr>
          <p:txBody>
            <a:bodyPr/>
            <a:lstStyle/>
            <a:p>
              <a:pPr fontAlgn="base">
                <a:spcBef>
                  <a:spcPct val="0"/>
                </a:spcBef>
                <a:spcAft>
                  <a:spcPct val="0"/>
                </a:spcAft>
              </a:pPr>
              <a:endParaRPr lang="zh-CN" altLang="en-US" sz="1600">
                <a:solidFill>
                  <a:prstClr val="black"/>
                </a:solidFill>
              </a:endParaRPr>
            </a:p>
          </p:txBody>
        </p:sp>
        <p:sp>
          <p:nvSpPr>
            <p:cNvPr id="49" name="TextBox 682"/>
            <p:cNvSpPr txBox="1"/>
            <p:nvPr/>
          </p:nvSpPr>
          <p:spPr>
            <a:xfrm>
              <a:off x="7093379" y="3347965"/>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20%</a:t>
              </a:r>
              <a:endParaRPr lang="zh-CN" altLang="en-US" b="1" dirty="0">
                <a:solidFill>
                  <a:prstClr val="white"/>
                </a:solidFill>
                <a:latin typeface="方正中等线简体" pitchFamily="65" charset="-122"/>
                <a:ea typeface="方正中等线简体" pitchFamily="65" charset="-122"/>
              </a:endParaRPr>
            </a:p>
          </p:txBody>
        </p:sp>
        <p:sp>
          <p:nvSpPr>
            <p:cNvPr id="50" name="TextBox 49"/>
            <p:cNvSpPr txBox="1"/>
            <p:nvPr/>
          </p:nvSpPr>
          <p:spPr bwMode="auto">
            <a:xfrm>
              <a:off x="7135437" y="3648270"/>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sp>
          <p:nvSpPr>
            <p:cNvPr id="51" name="TextBox 682"/>
            <p:cNvSpPr txBox="1"/>
            <p:nvPr/>
          </p:nvSpPr>
          <p:spPr>
            <a:xfrm>
              <a:off x="3646019" y="3393547"/>
              <a:ext cx="646331" cy="369332"/>
            </a:xfrm>
            <a:prstGeom prst="rect">
              <a:avLst/>
            </a:prstGeom>
            <a:noFill/>
          </p:spPr>
          <p:txBody>
            <a:bodyPr wrap="none">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r>
                <a:rPr lang="en-US" altLang="zh-CN" b="1" dirty="0" smtClean="0">
                  <a:solidFill>
                    <a:prstClr val="white"/>
                  </a:solidFill>
                  <a:latin typeface="方正中等线简体" pitchFamily="65" charset="-122"/>
                  <a:ea typeface="方正中等线简体" pitchFamily="65" charset="-122"/>
                </a:rPr>
                <a:t>25%</a:t>
              </a:r>
              <a:endParaRPr lang="zh-CN" altLang="en-US" b="1" dirty="0">
                <a:solidFill>
                  <a:prstClr val="white"/>
                </a:solidFill>
                <a:latin typeface="方正中等线简体" pitchFamily="65" charset="-122"/>
                <a:ea typeface="方正中等线简体" pitchFamily="65" charset="-122"/>
              </a:endParaRPr>
            </a:p>
          </p:txBody>
        </p:sp>
        <p:sp>
          <p:nvSpPr>
            <p:cNvPr id="52" name="TextBox 51"/>
            <p:cNvSpPr txBox="1"/>
            <p:nvPr/>
          </p:nvSpPr>
          <p:spPr bwMode="auto">
            <a:xfrm>
              <a:off x="3688077" y="3693852"/>
              <a:ext cx="589759" cy="461665"/>
            </a:xfrm>
            <a:prstGeom prst="rect">
              <a:avLst/>
            </a:prstGeom>
            <a:noFill/>
          </p:spPr>
          <p:txBody>
            <a:bodyPr wrap="square">
              <a:spAutoFit/>
            </a:bodyPr>
            <a:lstStyle>
              <a:defPPr>
                <a:defRPr lang="zh-CN"/>
              </a:defPPr>
              <a:lvl1pPr fontAlgn="auto">
                <a:spcBef>
                  <a:spcPts val="0"/>
                </a:spcBef>
                <a:spcAft>
                  <a:spcPts val="0"/>
                </a:spcAft>
                <a:defRPr sz="1200" spc="300">
                  <a:latin typeface="微软雅黑" panose="020B0503020204020204" pitchFamily="34" charset="-122"/>
                  <a:ea typeface="微软雅黑" panose="020B0503020204020204" pitchFamily="34" charset="-122"/>
                  <a:cs typeface="Arial" panose="020B0604020202020204" pitchFamily="34" charset="0"/>
                </a:defRPr>
              </a:lvl1pPr>
            </a:lstStyle>
            <a:p>
              <a:pPr algn="ctr"/>
              <a:r>
                <a:rPr lang="zh-CN" altLang="en-US" dirty="0">
                  <a:solidFill>
                    <a:prstClr val="white"/>
                  </a:solidFill>
                </a:rPr>
                <a:t>添加标题</a:t>
              </a:r>
            </a:p>
          </p:txBody>
        </p:sp>
      </p:gr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7" y="-985"/>
            <a:ext cx="9144792" cy="5145470"/>
          </a:xfrm>
          <a:prstGeom prst="rect">
            <a:avLst/>
          </a:prstGeom>
        </p:spPr>
      </p:pic>
      <p:sp>
        <p:nvSpPr>
          <p:cNvPr id="7" name="流程图: 终止 6"/>
          <p:cNvSpPr/>
          <p:nvPr/>
        </p:nvSpPr>
        <p:spPr>
          <a:xfrm>
            <a:off x="3999368" y="1536699"/>
            <a:ext cx="1574800" cy="519684"/>
          </a:xfrm>
          <a:prstGeom prst="flowChartTerminator">
            <a:avLst/>
          </a:prstGeom>
          <a:solidFill>
            <a:srgbClr val="FEE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smtClean="0">
                <a:solidFill>
                  <a:srgbClr val="C00000"/>
                </a:solidFill>
                <a:latin typeface="微软雅黑" panose="020B0503020204020204" pitchFamily="34" charset="-122"/>
                <a:ea typeface="微软雅黑" panose="020B0503020204020204" pitchFamily="34" charset="-122"/>
              </a:rPr>
              <a:t>第</a:t>
            </a:r>
            <a:r>
              <a:rPr lang="zh-CN" altLang="en-US" sz="2400" b="1" dirty="0">
                <a:solidFill>
                  <a:srgbClr val="C00000"/>
                </a:solidFill>
                <a:latin typeface="微软雅黑" panose="020B0503020204020204" pitchFamily="34" charset="-122"/>
                <a:ea typeface="微软雅黑" panose="020B0503020204020204" pitchFamily="34" charset="-122"/>
              </a:rPr>
              <a:t>二</a:t>
            </a:r>
            <a:r>
              <a:rPr lang="zh-CN" altLang="en-US" sz="2400" b="1" dirty="0" smtClean="0">
                <a:solidFill>
                  <a:srgbClr val="C00000"/>
                </a:solidFill>
                <a:latin typeface="微软雅黑" panose="020B0503020204020204" pitchFamily="34" charset="-122"/>
                <a:ea typeface="微软雅黑" panose="020B0503020204020204" pitchFamily="34" charset="-122"/>
              </a:rPr>
              <a:t>部分</a:t>
            </a:r>
            <a:endParaRPr lang="zh-CN" altLang="en-US" sz="2400" b="1" dirty="0">
              <a:solidFill>
                <a:srgbClr val="C0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2539999" y="2288173"/>
            <a:ext cx="4493538" cy="523220"/>
          </a:xfrm>
          <a:prstGeom prst="rect">
            <a:avLst/>
          </a:prstGeom>
          <a:noFill/>
        </p:spPr>
        <p:txBody>
          <a:bodyPr wrap="none" rtlCol="0">
            <a:spAutoFit/>
          </a:bodyPr>
          <a:lstStyle/>
          <a:p>
            <a:r>
              <a:rPr lang="zh-CN" altLang="en-US" sz="2800" b="1" dirty="0" smtClean="0">
                <a:solidFill>
                  <a:srgbClr val="FEE900"/>
                </a:solidFill>
                <a:latin typeface="微软雅黑" panose="020B0503020204020204" pitchFamily="34" charset="-122"/>
                <a:ea typeface="微软雅黑" panose="020B0503020204020204" pitchFamily="34" charset="-122"/>
              </a:rPr>
              <a:t>单击此处添加文字标题内容</a:t>
            </a:r>
            <a:endParaRPr lang="zh-CN" altLang="en-US" sz="2800" b="1" dirty="0">
              <a:solidFill>
                <a:srgbClr val="FEE900"/>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0">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44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4" decel="4400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7" grpId="0"/>
    </p:bldLst>
  </p:timing>
</p:sld>
</file>

<file path=ppt/theme/theme1.xml><?xml version="1.0" encoding="utf-8"?>
<a:theme xmlns:a="http://schemas.openxmlformats.org/drawingml/2006/main" name=" www.2ppt.com">
  <a:themeElements>
    <a:clrScheme name="自定义 10">
      <a:dk1>
        <a:sysClr val="windowText" lastClr="000000"/>
      </a:dk1>
      <a:lt1>
        <a:sysClr val="window" lastClr="FFFFFF"/>
      </a:lt1>
      <a:dk2>
        <a:srgbClr val="505046"/>
      </a:dk2>
      <a:lt2>
        <a:srgbClr val="EEECE1"/>
      </a:lt2>
      <a:accent1>
        <a:srgbClr val="C00000"/>
      </a:accent1>
      <a:accent2>
        <a:srgbClr val="FF3333"/>
      </a:accent2>
      <a:accent3>
        <a:srgbClr val="C00000"/>
      </a:accent3>
      <a:accent4>
        <a:srgbClr val="FE6237"/>
      </a:accent4>
      <a:accent5>
        <a:srgbClr val="C00000"/>
      </a:accent5>
      <a:accent6>
        <a:srgbClr val="B22600"/>
      </a:accent6>
      <a:hlink>
        <a:srgbClr val="CC9900"/>
      </a:hlink>
      <a:folHlink>
        <a:srgbClr val="666699"/>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1678</Words>
  <Application>Microsoft Office PowerPoint</Application>
  <PresentationFormat>全屏显示(16:9)</PresentationFormat>
  <Paragraphs>319</Paragraphs>
  <Slides>27</Slides>
  <Notes>27</Notes>
  <HiddenSlides>0</HiddenSlides>
  <MMClips>0</MMClips>
  <ScaleCrop>false</ScaleCrop>
  <HeadingPairs>
    <vt:vector size="6" baseType="variant">
      <vt:variant>
        <vt:lpstr>已用的字体</vt:lpstr>
      </vt:variant>
      <vt:variant>
        <vt:i4>26</vt:i4>
      </vt:variant>
      <vt:variant>
        <vt:lpstr>主题</vt:lpstr>
      </vt:variant>
      <vt:variant>
        <vt:i4>1</vt:i4>
      </vt:variant>
      <vt:variant>
        <vt:lpstr>幻灯片标题</vt:lpstr>
      </vt:variant>
      <vt:variant>
        <vt:i4>27</vt:i4>
      </vt:variant>
    </vt:vector>
  </HeadingPairs>
  <TitlesOfParts>
    <vt:vector size="54" baseType="lpstr">
      <vt:lpstr>Bebas Neue</vt:lpstr>
      <vt:lpstr>DotumChe</vt:lpstr>
      <vt:lpstr>Malgun Gothic</vt:lpstr>
      <vt:lpstr>新細明體</vt:lpstr>
      <vt:lpstr>等线</vt:lpstr>
      <vt:lpstr>等线 Light</vt:lpstr>
      <vt:lpstr>方正兰亭粗黑_GBK</vt:lpstr>
      <vt:lpstr>方正兰亭细黑_GBK</vt:lpstr>
      <vt:lpstr>方正正大黑简体</vt:lpstr>
      <vt:lpstr>方正中等线简体</vt:lpstr>
      <vt:lpstr>华文黑体</vt:lpstr>
      <vt:lpstr>宋体</vt:lpstr>
      <vt:lpstr>微软雅黑</vt:lpstr>
      <vt:lpstr>禹卫书法行书简体</vt:lpstr>
      <vt:lpstr>张海山锐谐体2.0-授权联系：Samtype@QQ.com</vt:lpstr>
      <vt:lpstr>Agency FB</vt:lpstr>
      <vt:lpstr>Arial</vt:lpstr>
      <vt:lpstr>Bodoni MT</vt:lpstr>
      <vt:lpstr>Broadway</vt:lpstr>
      <vt:lpstr>Calibri</vt:lpstr>
      <vt:lpstr>Calibri Light</vt:lpstr>
      <vt:lpstr>Corbel</vt:lpstr>
      <vt:lpstr>Impact</vt:lpstr>
      <vt:lpstr>Roboto Condensed</vt:lpstr>
      <vt:lpstr>Roboto Condensed</vt:lpstr>
      <vt:lpstr>Times New Roman</vt:lpstr>
      <vt:lpstr> www.2ppt.com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2022-03-16T02:04:40Z</dcterms:created>
  <dcterms:modified xsi:type="dcterms:W3CDTF">2023-01-10T05:51:27Z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EF0B6741F714415883021B7B7A07C053</vt:lpwstr>
  </property>
  <property fmtid="{D5CDD505-2E9C-101B-9397-08002B2CF9AE}" pid="3" name="KSOProductBuildVer">
    <vt:lpwstr>2052-11.1.0.11365</vt:lpwstr>
  </property>
  <property fmtid="{A09F084E-AD41-489F-8076-AA5BE3082BCA}" pid="100">
    <vt:ui4>5</vt:ui4>
  </property>
  <property fmtid="{64440492-4C8B-11D1-8B70-080036B11A03}" pid="11">
    <vt:lpwstr>www.2ppt.com-爱PPT提供资源下载</vt:lpwstr>
  </property>
</Properties>
</file>